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1469" r:id="rId3"/>
    <p:sldId id="1473" r:id="rId4"/>
    <p:sldId id="1474" r:id="rId5"/>
    <p:sldId id="1475" r:id="rId6"/>
    <p:sldId id="1476" r:id="rId7"/>
    <p:sldId id="1477" r:id="rId8"/>
    <p:sldId id="1478" r:id="rId9"/>
    <p:sldId id="1479" r:id="rId10"/>
    <p:sldId id="1480" r:id="rId11"/>
    <p:sldId id="1481" r:id="rId12"/>
    <p:sldId id="1482" r:id="rId13"/>
    <p:sldId id="1483" r:id="rId14"/>
    <p:sldId id="1484" r:id="rId15"/>
    <p:sldId id="1485" r:id="rId16"/>
    <p:sldId id="1486" r:id="rId17"/>
    <p:sldId id="1487" r:id="rId18"/>
    <p:sldId id="1488" r:id="rId19"/>
    <p:sldId id="1489" r:id="rId20"/>
    <p:sldId id="1490" r:id="rId21"/>
    <p:sldId id="1491" r:id="rId22"/>
    <p:sldId id="1492" r:id="rId23"/>
    <p:sldId id="1493" r:id="rId24"/>
    <p:sldId id="1494" r:id="rId25"/>
    <p:sldId id="1495" r:id="rId26"/>
    <p:sldId id="1499" r:id="rId27"/>
    <p:sldId id="1500" r:id="rId28"/>
    <p:sldId id="1501" r:id="rId29"/>
    <p:sldId id="1502" r:id="rId30"/>
    <p:sldId id="1503" r:id="rId31"/>
    <p:sldId id="1504" r:id="rId32"/>
    <p:sldId id="1505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3SS\StatistikA\Uebung\E3_Chi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'X-Y'!$B$3:$W$3</c:f>
              <c:numCache>
                <c:formatCode>General</c:formatCode>
                <c:ptCount val="2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7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  <c:pt idx="21">
                  <c:v>6</c:v>
                </c:pt>
              </c:numCache>
            </c:numRef>
          </c:xVal>
          <c:yVal>
            <c:numRef>
              <c:f>'X-Y'!$B$4:$W$4</c:f>
              <c:numCache>
                <c:formatCode>General</c:formatCode>
                <c:ptCount val="22"/>
                <c:pt idx="0">
                  <c:v>36</c:v>
                </c:pt>
                <c:pt idx="1">
                  <c:v>44</c:v>
                </c:pt>
                <c:pt idx="2">
                  <c:v>30</c:v>
                </c:pt>
                <c:pt idx="3">
                  <c:v>67</c:v>
                </c:pt>
                <c:pt idx="4">
                  <c:v>21</c:v>
                </c:pt>
                <c:pt idx="5">
                  <c:v>8</c:v>
                </c:pt>
                <c:pt idx="6">
                  <c:v>62</c:v>
                </c:pt>
                <c:pt idx="7">
                  <c:v>35</c:v>
                </c:pt>
                <c:pt idx="8">
                  <c:v>33</c:v>
                </c:pt>
                <c:pt idx="9">
                  <c:v>37</c:v>
                </c:pt>
                <c:pt idx="10">
                  <c:v>22</c:v>
                </c:pt>
                <c:pt idx="11">
                  <c:v>72</c:v>
                </c:pt>
                <c:pt idx="12">
                  <c:v>65</c:v>
                </c:pt>
                <c:pt idx="13">
                  <c:v>45</c:v>
                </c:pt>
                <c:pt idx="14">
                  <c:v>23</c:v>
                </c:pt>
                <c:pt idx="15">
                  <c:v>17</c:v>
                </c:pt>
                <c:pt idx="16">
                  <c:v>44</c:v>
                </c:pt>
                <c:pt idx="17">
                  <c:v>56</c:v>
                </c:pt>
                <c:pt idx="18">
                  <c:v>32</c:v>
                </c:pt>
                <c:pt idx="19">
                  <c:v>37</c:v>
                </c:pt>
                <c:pt idx="20">
                  <c:v>22</c:v>
                </c:pt>
                <c:pt idx="21">
                  <c:v>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52-44BE-BAE6-3F24390A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660240"/>
        <c:axId val="2076644400"/>
      </c:scatterChart>
      <c:valAx>
        <c:axId val="207666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</a:t>
                </a:r>
                <a:r>
                  <a:rPr lang="en-US" baseline="0"/>
                  <a:t> der Aufträge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44400"/>
        <c:crosses val="autoZero"/>
        <c:crossBetween val="midCat"/>
      </c:valAx>
      <c:valAx>
        <c:axId val="207664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Die</a:t>
                </a:r>
                <a:r>
                  <a:rPr lang="de-DE" baseline="0"/>
                  <a:t> Höhe des Auftragsvolumens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60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17268,'0'5'184,"0"1"0,0-1 0,0 0 0,0 1 0,-1-1-1,0 0 1,-2 10 0,-2 11 29,2 240 449,5-82-126,-4-140-91,-2 0 1,-11 50-1,28-128-339,20-39-1,-16 36-227,4-8-330,31-49 0,-52 93 435,1 0-1,0-1 1,0 1-1,-1 0 1,1 0-1,0 0 1,0-1-1,0 1 1,1 0-1,-1 0 1,0 0-1,0 1 1,0-1-1,3-1 1,-4 2 13,1 0-1,-1 0 1,1 0 0,-1 0-1,0 1 1,1-1 0,-1 0-1,0 0 1,1 0 0,-1 1-1,0-1 1,1 0 0,-1 0-1,0 1 1,1-1 0,-1 0-1,0 1 1,0-1 0,1 0-1,-1 1 1,0-1 0,0 0-1,0 1 1,0-1 0,1 0-1,-1 1 1,0-1-1,0 1 1,0-1 0,0 0-1,0 1 1,0 0 0,1 6-24,-1 0 0,0 0 0,0 0 0,-1 11 0,-1-7 24,1-1 0,-1 0 0,0 0 0,-1 1 0,-1-2 0,1 1 0,-8 13 0,14-42 126,9-12-95,1 0 0,32-57-1,-45 87-30,0 1-1,1 0 1,-1-1-1,0 1 1,0-1-1,0 1 0,0 0 1,1-1-1,-1 1 1,0 0-1,0-1 1,1 1-1,-1 0 1,0-1-1,1 1 0,-1 0 1,0 0-1,1-1 1,-1 1-1,0 0 1,1 0-1,-1 0 0,1-1 1,-1 1-1,0 0 1,1 0-1,-1 0 1,1 0-1,-1 0 1,0 0-1,1 0 0,-1 0 1,1 0-1,-1 0 1,1 0-1,-1 0 1,0 0-1,1 0 1,-1 0-1,1 1 0,-1-1 1,0 0-1,1 0 1,-1 0-1,0 1 1,1-1-1,-1 0 1,0 0-1,1 1 0,-1-1 1,0 0-1,1 1 1,-1-1-1,13 27-99,-8-15 44,-3-8 42,0 0 1,0-1 0,1 1-1,0 0 1,0-1 0,0 1-1,0-1 1,0 0 0,1 0-1,-1 0 1,8 4 0,-8-6 11,0 1 1,0-1-1,0 0 1,0-1-1,1 1 1,-1 0 0,0-1-1,0 0 1,0 0-1,0 0 1,1 0 0,-1 0-1,0-1 1,0 1-1,0-1 1,0 0 0,6-2-1,2-3 30,1 0 0,-1 0-1,0-1 1,-1 0 0,0-1-1,0-1 1,-1 1 0,0-1 0,0-1-1,-1 0 1,0 0 0,-1 0-1,0-1 1,-1 0 0,0-1 0,-1 1-1,5-17 1,-9 26 7,0 0 0,-1-1 0,1 1-1,-1 0 1,0-1 0,1 1 0,-1 0 0,0-1 0,-1 1 0,1 0-1,-1-4 1,1 5-23,0 1 0,0 0 0,0 0 0,0-1 0,-1 1 0,1 0 0,0 0 0,0-1 0,0 1 0,-1 0 0,1 0 1,0-1-1,0 1 0,0 0 0,-1 0 0,1 0 0,0 0 0,0-1 0,-1 1 0,1 0 0,0 0 0,-1 0 0,1 0 0,0 0 0,-1 0 0,1 0 0,0 0 0,0 0 0,-1 0 0,0 0 0,-14 9 156,7 1-112,0 0 0,1 0 0,0 0 0,0 1 0,1 0 0,-6 15 0,4-6-65,0 1 1,-7 37 0,14-54-2,0 0 0,0 0 0,1 0 0,0 1 1,0-1-1,0 7 0,1-10 11,-1-1 0,0 1 0,0 0 0,0 0 1,1-1-1,-1 1 0,0 0 0,1-1 0,-1 1 0,1-1 0,-1 1 0,1-1 1,-1 1-1,1 0 0,-1-1 0,1 0 0,-1 1 0,1-1 0,0 1 0,-1-1 1,1 0-1,-1 1 0,1-1 0,0 0 0,0 0 0,-1 1 0,1-1 1,0 0-1,-1 0 0,1 0 0,0 0 0,0 0 0,-1 0 0,1 0 0,0 0 1,0 0-1,-1-1 0,1 1 0,0 0 0,-1 0 0,1-1 0,1 1 0,6-4-12,1 1 0,-1-1 0,0-1-1,0 0 1,0 0 0,-1 0 0,14-13-1,1-3 1,19-25 0,-25 28-19,-1-1-1,0-1 0,-2 0 1,17-34-1,-42 84-36,0 0-1,3 1 1,-8 36 0,17-65 72,-1 0 0,1 0 0,0 0 0,0 0 0,0 0 0,0 0 0,0 1 0,0-1 1,1 0-1,-1 0 0,0 0 0,1 0 0,0 0 0,0-1 0,-1 1 0,1 0 0,0 0 0,0 0 0,1-1 1,-1 1-1,0 0 0,1-1 0,-1 1 0,0-1 0,1 0 0,0 1 0,-1-1 0,1 0 0,0 0 1,0 0-1,0 0 0,-1 0 0,1-1 0,0 1 0,0 0 0,0-1 0,4 1 0,2 0 1,-1-1 0,1 0 0,-1 0 0,0-1 0,1 0 0,-1 0 0,0-1 0,0 0 0,12-4 0,-6 0 65,-1-1 0,1 0 0,-1-1 0,-1 0 0,1 0 0,-2-1 0,1-1 0,-1 0 0,-1-1 0,1 1 0,-2-2 0,0 1 0,0-1 0,-1-1 0,0 1 0,-1-1 0,8-26 0,-11 18 557,-7 16-146,-4 11 40,4-1-453,0 0 1,1 1-1,0-1 0,0 1 1,0 0-1,1 0 1,-1 0-1,1 0 0,-1 8 1,2-11-138,1-1-1,-1 1 1,0 0 0,1 0-1,0 0 1,0 0 0,0 0 0,0 0-1,0-1 1,1 1 0,-1 0 0,1 0-1,0 0 1,0-1 0,0 1 0,0 0-1,0-1 1,0 1 0,1-1 0,0 1-1,-1-1 1,3 3 0,-3-4 47,0 0-1,0-1 1,0 1 0,0 0 0,0-1 0,1 1 0,-1-1 0,0 1 0,0-1-1,0 1 1,1-1 0,-1 0 0,0 0 0,0 1 0,1-1 0,-1 0 0,0 0-1,1 0 1,-1-1 0,0 1 0,0 0 0,1 0 0,-1-1 0,2 0 0,17-13-363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 40 8362,'-27'3'149,"0"2"0,1 0 0,-1 2 1,1 1-1,-39 19 0,-120 69 750,136-68-276,1 3 0,1 1 1,-41 39-1,73-58-508,1 1 0,0 0 1,1 1-1,1 1 0,0 0 0,1 0 0,1 1 0,1 0 0,0 1 0,1 0 0,1 1 1,-6 24-1,11-32-114,0-1 0,1 1 1,0-1-1,1 1 1,0-1-1,1 1 0,0-1 1,1 1-1,0-1 1,1 0-1,0 0 0,0 0 1,1 0-1,0 0 1,1-1-1,0 0 0,0 0 1,1 0-1,0 0 0,1-1 1,0 0-1,10 8 1,-4-5-8,0 0 1,0-1 0,1-1-1,0 0 1,1-1 0,0-1-1,0 0 1,1-1 0,0-1-1,0-1 1,0 0 0,0 0-1,23 0 1,-9-3 48,0-2 0,-1-1-1,1-1 1,-1-2 0,0-1 0,0-1-1,-1-1 1,0-2 0,45-21 0,-27 7 51,0-2 1,-2-2-1,0-2 1,63-57-1,-87 67-134,0 0-1,-1-1 1,-1-1-1,-2-1 1,0 0-1,-1-1 1,-1 0-1,15-40 1,-23 48 6,-1 0 0,-1 0 0,0-1 0,-1 0 0,-1 0 0,1-26 0,-3 30 28,-1 1-1,-1 0 0,0 0 1,0 0-1,-1 0 1,-1 0-1,0 0 0,0 1 1,-12-21-1,10 23-6,0 1 0,-1-1 0,1 1 1,-2 0-1,1 1 0,-1 0 0,-1 0 0,1 1 0,-1 0 0,0 0 1,0 1-1,-14-6 0,7 5-45,1 0 1,-2 1-1,1 1 0,0 0 1,-1 1-1,0 1 1,-17 0-1,-9 3-70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16035,'-10'19'2113,"-3"5"-1137,0 5-392,1 1 1841,0 0-1153,5 5-584,3-4-184,2-5-320,2-2-208,6-5-552,0-2-432,1-10 848,3-1-160,-2-6-144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15235,'-2'59'6215,"-1"19"-5660,2-40-707,3 0 0,1 1 0,11 52 0,-9-76-705,-5-15 832,1 0 0,-1 0 0,0 0-1,0 0 1,0 0 0,0 0 0,0 0 0,0 0 0,0 0-1,0 0 1,0 0 0,0 0 0,0 0 0,1 0 0,-1 0-1,0 0 1,0 0 0,0 0 0,0 0 0,0 0 0,0 0 0,0 0-1,0 0 1,0 0 0,1 0 0,-1 0 0,0 0 0,0 0-1,0 0 1,0 0 0,0 0 0,0 0 0,0 0 0,0 0-1,0 0 1,0 0 0,1 0 0,-1 0 0,0 0 0,0 0-1,0 0 1,0-1 0,0 1 0,0 0 0,0 0 0,0 0-1,0 0 1,0 0 0,0 0 0,0 0 0,0 0 0,0 0-1,0 0 1,0-1 0,0 1 0,0 0 0,0 0 0,0 0 0,4-28-1409,-4 1 728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13715,'6'26'1132,"1"-1"0,17 41 0,-20-57-946,1 0 0,-1-1 0,1 1 0,1-1 0,0 0 0,0-1 0,1 1 0,-1-1 0,1 0 0,12 8 0,-16-13-59,0 0-1,0-1 0,-1 1 0,1-1 0,1 1 1,-1-1-1,0 0 0,0 0 0,0 0 0,1 0 0,-1-1 1,0 1-1,1-1 0,-1 0 0,0 0 0,1 0 0,-1-1 1,1 1-1,-1-1 0,0 0 0,0 0 0,1 0 1,-1 0-1,0 0 0,0-1 0,0 1 0,0-1 0,-1 0 1,1 0-1,0 0 0,-1 0 0,1-1 0,-1 1 1,5-6-1,0-2 200,0 0 1,0 0 0,0-1-1,-2 0 1,1 0 0,-1-1-1,-1 1 1,4-15 0,-8 23-288,11-48 681,-10 46-679,-1 1 0,1 0 0,-1-1-1,0 1 1,-1 0 0,1-1-1,-1 1 1,0 0 0,-2-7 0,3 10-61,0 1 1,0-1-1,0 1 1,-1-1 0,1 1-1,0-1 1,0 1 0,-1-1-1,1 1 1,0 0-1,0-1 1,-1 1 0,1-1-1,0 1 1,-1 0 0,1-1-1,-1 1 1,1 0-1,-1-1 1,1 1 0,-1 0-1,1-1 1,0 1 0,-1 0-1,1 0 1,-1 0-1,0 0 1,1-1 0,-1 1-1,1 0 1,-1 0 0,1 0-1,-1 0 1,1 0-1,-1 0 1,1 0 0,-1 1-1,0-1 1,-15 12-2005,15-11 1936,0 0-472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17252,'14'-10'2096,"1"0"-1336,6-1-296,2 2 1185,9 3-705,1 2-200,3 4-296,1 3-128,-1 1-288,-2 1-80,-7-3-208,-1 0-208,-12-2-568,-4 0-160,-15-3 848,-11 0-273,-10 2-47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14003,'4'0'522,"0"0"0,0 0-1,0-1 1,1 1 0,-1-1 0,0 0 0,7-2 0,-6 1 14,0 0 0,0 1 0,0 0 0,11 0 0,-15 1-426,1 0-1,-1 0 0,1 0 1,0 1-1,-1-1 1,1 0-1,-1 1 0,1 0 1,-1-1-1,0 1 1,1 0-1,-1 0 0,0-1 1,1 1-1,-1 0 1,0 0-1,0 1 0,0-1 1,0 0-1,2 3 1,0 0-11,-1 1 1,1 0 0,-1 0 0,-1 1 0,1-1 0,-1 0 0,1 1-1,-2-1 1,1 1 0,-1-1 0,1 1 0,-1-1 0,-1 1-1,-1 10 1,-2 6-42,-1 0 0,-10 26 0,3-17-5,-28 51 1,19-42 33,21-39-85,0-1 0,0 0-1,0 1 1,-1-1 0,1 0-1,0 1 1,0-1 0,0 0-1,0 1 1,0-1 0,0 0-1,1 1 1,-1-1 0,0 0-1,0 0 1,0 1 0,0-1-1,0 0 1,0 1 0,0-1-1,1 0 1,-1 0 0,0 1-1,0-1 1,0 0 0,1 0-1,-1 1 1,0-1 0,0 0 0,1 0-1,-1 0 1,0 1 0,1-1-1,-1 0 1,0 0 0,0 0-1,1 0 1,-1 0 0,0 0-1,1 0 1,-1 0 0,0 0-1,1 1 1,-1-1 0,0-1-1,1 1 1,-1 0 0,0 0-1,1 0 1,-1 0 0,0 0-1,1 0 1,-1 0 0,20-3 34,-19 3-33,46-6 38,-1 2 1,1 2 0,71 6-1,-114-4-150,-1 1-1,1-1 0,-1 0 1,1 0-1,-1 0 0,1 0 1,-1-1-1,1 0 0,-1 1 1,1-1-1,-1 0 0,0-1 1,1 1-1,-1 0 0,0-1 1,0 0-1,0 0 0,0 0 1,0 0-1,-1 0 0,1-1 1,0 1-1,-1-1 0,2-2 0,10-15-420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 17276,'13'-5'1824,"-10"7"-1096,-5 2-312,-8 9 1025,0 4-377,-8 11-472,-1 3-200,-5 9-328,-4 0-88,0 5-136,-1-4-56,3-6-224,3-5-240,6-12-416,1-5 799,4-14-119,0-11-88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15667,'8'-1'1953,"2"1"-1249,5 4-304,2 3 1744,6 6-1391,1 1-233,3 8-224,4-1-152,-1 5-272,0-1-200,-3-4-448,-1 1-169,-5-10 697,-1-3-192,-4-9-208</inkml:trace>
  <inkml:trace contextRef="#ctx0" brushRef="#br0" timeOffset="1">445 1 19372,'2'4'1793,"-1"3"-1201,2 3-232,0 3 888,1 3-352,3 1-440,2 2-136,-1 1-256,2-3-96,0-7-360,2-4-256,1-8-520,0-5 2096,0-9-1136,1-5-112,0-8 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14923,'-7'22'2249,"-4"5"-1233,-4 7-368,-2 5 2121,1 7-1665,-1 3-232,3 2-304,1-1-120,3-4-408,1-3-288,4-7-712,-1-6 480,3-8 264,2-4-144,1-3-144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17356,'0'-3'1712,"7"-2"-960,3 2-272,6 3 913,6 0-353,5 0-296,4 3-128,10 2-200,0-2-88,1 3-152,1-2-96,-5-1-344,-2 0-344,-3-1 520,-7-1-88,-6-4-48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17260,'9'-6'2208,"3"-2"-1352,5-2-272,7-2 1377,10 4-825,2-2-208,4 4-368,2 2-159,0 4-377,-4 0-176,-6 5-681,-6 0-423,-14-2 992,-10-2-224,-2 6-184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8378,'12'4'6859,"15"-2"-6276,-14-1 17,108 6 432,-23-2-431,-62 0-458,0 2-1,-1 2 0,43 16 1,-46-14-139,1-1 0,0-1 0,0-2 1,38 3-1,254-17 8,-49-2 16,-207 11-13,394-6 55,-438 2-74,-17 0-44,1 1-1,-1 0 1,1 1-1,-1 0 1,16 2 0,-24-2 28,0 0 0,0 0 0,0 1 0,0-1 0,0 0 0,0 0 0,0 0 0,0 0 0,0 0 0,1 0 0,-1 1 0,0-1 0,0 0 0,0 0 0,0 0 0,0 0 0,0 0 1,0 1-1,0-1 0,0 0 0,0 0 0,0 0 0,0 0 0,0 0 0,0 1 0,0-1 0,-1 0 0,1 0 0,0 0 0,0 0 0,0 0 0,0 1 0,0-1 0,0 0 0,0 0 0,0 0 1,0 0-1,0 0 0,-1 0 0,1 0 0,0 0 0,0 1 0,0-1 0,0 0 0,0 0 0,0 0 0,-1 0 0,1 0 0,0 0 0,0 0 0,0 0 0,0 0 0,-1 0 0,1 0 5,-1 0 0,1 1-1,0-1 1,-1 0-1,1 0 1,-1 0 0,1 1-1,-1-1 1,1 0 0,-1 0-1,1 0 1,-1 0-1,1 0 1,-1 0 0,1 0-1,-1 0 1,1 0 0,-1 0-1,1-1 1,0 1 0,-1 0-1,1 0 1,-1 0-1,1 0 1,-1-1 0,0 1-1,-6-9-242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15243,'-1'1'116,"1"0"0,-1 0 0,0 0-1,1 0 1,0 0 0,-1 0 0,1 0 0,0 0-1,-1 0 1,1 0 0,0 0 0,0 0 0,0 0-1,0 0 1,0 0 0,0 1 0,0-1 0,0 0-1,0 0 1,1 0 0,-1 0 0,0 0 0,1 0-1,-1 0 1,1 0 0,-1 0 0,1 0 0,-1 0-1,1 0 1,0 0 0,0-1 0,-1 1 0,1 0-1,1 1 1,4 2 40,1 1 0,-1-1 0,1 0-1,9 4 1,4 3 52,-17-9-187,5 3 74,0 0-1,-1 0 1,0 1-1,13 12 1,-19-16-73,1 0 0,-1 0 0,1 0 0,-1 0 0,0 0 0,0 1 0,0-1 0,0 0 0,0 0 0,-1 1 0,1-1 0,-1 1 0,1-1 0,-1 0 0,0 1 1,0-1-1,0 1 0,0-1 0,0 1 0,-1-1 0,1 0 0,-1 1 0,-1 3 0,-3 4 20,0-1 0,-1 0 0,0 0 0,0 0 1,-1-1-1,0 0 0,0 0 0,-17 13 0,16-15-13,0 1 0,0 1 0,0 0 0,1 0-1,1 0 1,-1 1 0,1 0 0,-8 15 0,14-23-19,0-1-1,0 1 1,-1 0 0,1-1 0,0 1 0,0-1 0,0 1-1,-1 0 1,1-1 0,0 1 0,0 0 0,0-1 0,0 1-1,0 0 1,0-1 0,0 1 0,1-1 0,-1 1 0,0 0-1,0-1 1,0 1 0,1-1 0,-1 1 0,0 0 0,1-1-1,-1 1 1,0-1 0,1 1 0,0 0 0,0 0 10,1-1 0,-1 1-1,0-1 1,1 1 0,-1-1 0,1 1 0,-1-1 0,0 0 0,1 0-1,-1 0 1,1 0 0,2 0 0,7-1 107,1-1 0,18-5-1,-23 5-72,43-10 104,108-24 196,-129 32-1672,49-1 0,-69 5 1061,26-3-668,-20-3 143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 18980,'0'0'1784,"-1"4"-1207,-1 2-257,2 4 1112,3 3-544,2 1-504,2 2-160,4 0-272,4-2-40,5-3-456,3-3-192,2-8-392,5-6 848,2-10-240,-1-3-185</inkml:trace>
  <inkml:trace contextRef="#ctx0" brushRef="#br0" timeOffset="1">311 0 17316,'-24'32'1912,"-5"3"-1280,-1 8-224,2 6 985,3 4-641,4-3-296,8-4-888,4-6 584,6-17-184,3-13-96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1 611 13091,'33'-1'1914,"35"-5"0,84-22-459,-42 6-682,97-2-59,16-4-633,179-21 803,4 26 257,-390 23-1150,240-24 74,68-1-21,-154 28-33,-53 0 4,161-15 1,271-15 14,-418 21-32,150-26-1,-166 17 11,237-21-9,-194 22-10,337-5-222,-461 17 231,0-2 1,0-1 0,39-11 0,-38 8 1,1 1 0,59-4 1,-85 11-1,73-2-8,112-16 0,108-21 32,-55 9 60,-131 16-30,171 3 0,-211 8-33,140-26 0,-103 10-15,-82 16 91,-30 3-34,21-1 398,-20 1-460,0 0-1,-1 1 1,1-1-1,0 1 1,0 0-1,-1 0 1,1 0-1,0 0 1,4 3-1,-5-2 5,1-1 0,-1 1 0,1-1 0,0 0 0,-1 0 0,1 0 0,0-1 0,0 1 0,5 0 0,-8-1-26,1-1-1,-1 1 1,0-1 0,0 1 0,1 0-1,-1-1 1,0 1 0,0-1 0,0 1 0,0-1-1,0 1 1,0-1 0,0 1 0,0-1-1,0 1 1,0-1 0,0 1 0,0-1-1,0 1 1,0 0 0,0-1 0,0 1-1,0-1 1,-1 1 0,1-1 0,-1-4-69,1-2-40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21637,'68'-27'3228,"41"-15"-2845,-98 38-366,0 1 0,1 1-1,-1 0 1,1 1 0,0 0-1,-1 0 1,20 2-1,-30-1-12,0 0 0,0 1 0,0-1 0,0 0-1,0 0 1,1 1 0,-1-1 0,0 1 0,0-1 0,0 1-1,0-1 1,0 1 0,0-1 0,0 1 0,-1 0-1,1 0 1,0-1 0,0 1 0,0 0 0,-1 0-1,1 0 1,0 0 0,-1 0 0,1 0 0,-1 0-1,1 0 1,-1 0 0,0 0 0,1 0 0,-1 0-1,0 0 1,0 1 0,0-1 0,0 0 0,0 0-1,0 0 1,0 0 0,0 0 0,0 1 0,0-1 0,-1 0-1,1 0 1,0 0 0,-1 0 0,1 0 0,-2 2-1,-2 7 57,0-1-1,-1 1 0,-12 17 1,12-21-32,-29 43 199,-21 36 108,48-74-290,1 1-1,1 0 0,0 0 0,1 0 0,-5 21 1,9-7 19,4-20-257,6-15-692,-9 6 470,1-1-1,0 1 1,-1 0 0,0-1-1,0 1 1,0-1 0,0 1-1,-1-1 1,1 0 0,-1 1-1,0-1 1,0 1 0,-1-1-1,1 0 1,-2-6 0,-3-7-944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 14043,'-19'-5'1804,"10"5"-498,9 0-1253,0 0-1,0 0 1,0 0 0,0 0-1,0 0 1,0 0 0,0 0-1,0 0 1,0 0 0,0 0-1,0 0 1,-1 0 0,1 0-1,0 0 1,0 0 0,0 0 0,0 0-1,0 0 1,0 0 0,0 0-1,0 0 1,0 0 0,0 0-1,0 0 1,0 0 0,0 0-1,0 0 1,0 1 0,0-1-1,0 0 1,0 0 0,0 0-1,0 0 1,0 0 0,0 0-1,-1 0 1,1 0 0,0 0-1,0 0 1,0 0 0,0 0-1,0 0 1,1 1 0,-1-1 0,0 0-1,0 0 1,0 0 0,0 0-1,0 0 1,0 0 0,0 0-1,0 0 1,0 0 0,0 0-1,0 0 1,0 0 0,0 0-1,0 0 1,0 0 0,0 1-1,0-1 1,0 0 0,0 0-1,0 0 1,0 0 0,0 0-1,1 0 1,-1 0 0,0 0-1,2 1 199,1 0-1,0 1 0,0-1 0,0 0 1,0-1-1,0 1 0,0-1 0,0 1 0,0-1 1,0 0-1,0 0 0,5 0 0,-2-1-18,53-1 166,66-12-1,-75 6-1338,0 3 0,65 2 0,-75 5 217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15587,'0'0'129,"0"0"0,-1 0-1,1-1 1,0 1 0,-1 0-1,1-1 1,0 1 0,0 0-1,0-1 1,-1 1 0,1 0-1,0-1 1,0 1-1,0 0 1,0-1 0,0 1-1,0 0 1,0-1 0,0 1-1,0-1 1,0 1 0,0 0-1,0-1 1,0 1 0,0-1-1,0 1 1,0 0 0,0-1-1,0 1 1,0 0 0,0-1-1,1 1 1,-1 0 0,0-1-1,0 1 1,0 0-1,1-1 1,-1 1 0,0 0-1,1 0 1,-1-1 0,0 1-1,0 0 1,1 0 0,-1-1-1,1 1 1,-1 0 0,0 0-1,1 0 1,-1 0 0,0 0-1,1-1 1,-1 1 0,0 0-1,1 0 1,-1 0 0,1 0-1,0 0 1,33-6 868,-22 5-604,31-10-9,-14 4-83,54-7-1,-81 14-292,0 0 1,-1 0-1,1 0 0,0 0 0,-1 0 0,1 0 0,0 0 0,-1 1 0,1-1 0,-1 1 0,1-1 0,-1 1 0,1 0 0,-1-1 0,1 1 0,-1 0 0,1 0 0,-1 0 0,0 0 0,0 0 0,2 2 0,-1-1-1,-1 1-1,1 0 1,-1-1-1,0 1 1,0 0-1,0 0 1,0 0-1,0 0 1,-1 0-1,1 0 1,-1 3-1,1 9 5,-2 1 1,0 0-1,-5 26 0,4-31 3,-40 161 54,8-43-15,33-108-24,2-10-460,-1-11 395,1 0 0,-1 0 0,0 0 0,0 0 0,0 0 1,0 0-1,0 0 0,0 1 0,0-1 0,1 0 0,-1 0 0,0 0 0,0 0 1,0 0-1,0 0 0,0 0 0,1 0 0,-1 0 0,0 0 0,0 0 0,0 0 1,0 0-1,0 0 0,1 0 0,-1 0 0,0 0 0,0 0 0,0 0 0,0 0 1,0 0-1,1 0 0,-1 0 0,0 0 0,0 0 0,0 0 0,0 0 0,0 0 0,0-1 1,1 1-1,-1 0 0,0 0 0,0 0 0,0 0 0,0 0 0,0 0 0,0 0 1,0-1-1,0 1 0,1-1-75,0 0 1,-1 0 0,1 0-1,-1 0 1,0 0 0,1-1-1,-1 1 1,0 0 0,0 0-1,1 0 1,-1 0-1,0-1 1,0 1 0,0 0-1,-1 0 1,1 0 0,0 0-1,0 0 1,-1-2 0,-3-10-547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17012,'3'3'1968,"3"0"-1240,1 0-208,3-2 1073,6 1-617,2-1-200,7-1-232,2 0-152,3-4-616,3 0-376,1-1-344,2-2 728,-1-4-184,0-1-160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21725,'4'1'1968,"1"4"-1400,0-4-248,-2-1 1097,2 0-649,-3-1-592,4 1-240,6 0-848,-2 0-385,3-6 1025,-3 0-248,0-2-160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17452,'4'-2'280,"0"-1"0,-1 1 1,0 0-1,1-1 1,-1 0-1,0 0 0,0 0 1,-1 0-1,1 0 1,-1-1-1,1 1 0,-1-1 1,2-4-1,7-9 786,53-83 1409,-36 55-1993,40-51 0,-68 97-484,0-1 1,0 0-1,0 0 1,0 1-1,0-1 1,0 0 0,0 0-1,0 1 1,0-1-1,0 0 1,1 0 0,-1 1-1,0-1 1,0 0-1,0 0 1,0 0-1,0 1 1,0-1 0,0 0-1,1 0 1,-1 0-1,0 1 1,0-1-1,0 0 1,1 0 0,-1 0-1,0 0 1,0 1-1,0-1 1,1 0 0,-1 0-1,0 0 1,0 0-1,1 0 1,-1 0-1,0 0 1,0 0 0,1 0-1,-1 0 1,0 0-1,0 0 1,1 0 0,-1 0-1,0 0 1,0 0-1,1 0 1,-1 0-1,0 0 1,0 0 0,1 0-1,-1 0 1,0 0-1,0-1 1,0 1 0,1 0-1,-1 0 1,0 0-1,0 0 1,0-1-1,1 1 1,-1 0 0,0 0-1,0 0 1,0-1-1,0 1 1,0 0 0,0 0-1,1-1 1,-1 1-1,1 22-134,-1-18 114,0 30-116,-2 0 0,-12 61 0,8-57-20,-4 67-1,10-100 29,0-3 61,0-1-1,0 0 1,-1 0-1,1 1 1,0-1-1,0 0 1,1 1 0,-1-1-1,0 0 1,0 1-1,1-1 1,-1 0-1,0 0 1,1 1 0,-1-1-1,1 0 1,0 0-1,-1 0 1,1 0-1,1 2 1,2-2-235,-2-5-100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26 15699,'1'-2'239,"-1"1"-1,0 0 1,0-1-1,0 1 1,-1 0-1,1 0 1,0-1-1,0 1 1,-1 0-1,1-1 1,-1 1-1,1 0 1,-1 0-1,1 0 1,-3-3-1,3 4-131,-1 0-1,1-1 0,0 1 0,-1 0 0,0 0 0,1-1 0,-1 1 0,1 0 1,-1 0-1,1 0 0,-1 0 0,1 0 0,-1 0 0,1 0 0,-1 0 0,0 0 1,1 0-1,-1 0 0,1 0 0,-1 0 0,1 0 0,-1 0 0,1 1 0,-1-1 0,0 0 1,-3 3 60,1-1 1,-1 0-1,1 1 1,0 0-1,-1 0 1,1 0-1,1 0 1,-5 5-1,-6 11-137,1 0-1,1 1 0,0 1 0,2-1 0,0 2 0,1-1 0,2 1 0,0 0 0,1 1 1,1-1-1,-1 42 0,5-59-26,0-1 0,1 0 0,-1 1 0,1-1 0,0 0 0,1 1 0,-1-1 0,1 0 0,-1 0 0,1 0 0,5 6 0,-6-9 14,0 1 0,0-1 0,0 0 1,0 0-1,0 0 0,1 1 0,-1-1 0,1-1 1,-1 1-1,0 0 0,1 0 0,0 0 1,-1-1-1,1 1 0,-1-1 0,1 1 0,0-1 1,-1 0-1,1 0 0,0 1 0,-1-1 1,1 0-1,0-1 0,-1 1 0,1 0 0,0 0 1,-1-1-1,1 1 0,0-1 0,-1 1 1,1-1-1,-1 0 0,2-1 0,1 0 78,0-1 0,0 1 0,0-1-1,0-1 1,-1 1 0,1 0 0,-1-1-1,0 0 1,0 1 0,-1-1 0,1 0-1,-1-1 1,3-4 0,-4 6-37,0 1 1,0-1-1,0 1 1,0-1-1,0 0 1,-1 0-1,1 0 1,-1 1 0,0-1-1,0 0 1,0 0-1,0 0 1,0 1-1,-1-1 1,1 0-1,-1 0 1,0 0-1,1 1 1,-1-1-1,-1 0 1,1 1-1,0-1 1,-2-1 0,2 3-94,0 0 0,0 0 0,1 0 1,-1 1-1,0-1 0,0 0 1,0 1-1,0-1 0,0 1 0,0-1 1,0 1-1,0 0 0,0-1 1,0 1-1,-1 0 0,1 0 1,0 0-1,0 0 0,0 0 0,0 0 1,0 0-1,0 0 0,0 0 1,-1 0-1,1 1 0,0-1 1,0 0-1,0 1 0,0-1 0,0 1 1,0-1-1,0 1 0,0-1 1,-1 2-1,1-1-47,0-1 1,0 1-1,0 0 0,1-1 1,-1 1-1,0 0 1,0 0-1,0 0 0,1 0 1,-1 0-1,0 0 0,1 0 1,-1 0-1,1 0 1,-1 0-1,1 0 0,-1 0 1,1 0-1,0 1 1,0-1-1,0 0 0,-1 0 1,1 0-1,0 1 0,1-1 1,-1 0-1,0 0 1,0 0-1,0 0 0,1 3 1,8 3-630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1217 11306,'-12'-4'673,"9"4"-622,1-1-1,-1 0 1,1 1-1,-1-1 1,1 0-1,0 0 0,-1 0 1,1 0-1,0-1 1,0 1-1,0-1 1,0 1-1,0-1 1,0 0-1,-1-2 1,3 4-41,0 0 1,0 0 0,-1 0-1,1 0 1,0 0 0,0 0 0,0 0-1,0 0 1,0 0 0,0 0-1,0 0 1,0 0 0,0 0-1,0-1 1,0 1 0,0 0-1,0 0 1,0 0 0,0 0-1,0 0 1,0 0 0,0 0-1,0 0 1,0 0 0,0 0-1,0 0 1,0 0 0,0-1 0,0 1-1,0 0 1,0 0 0,0 0-1,0 0 1,0 0 0,0 0-1,0 0 1,0 0 0,0 0-1,1 0 1,-1 0 0,0 0-1,0 0 1,0 0 0,0 0-1,0 0 1,0 0 0,0 0-1,0 0 1,0 0 0,0-1 0,0 1-1,0 0 1,0 0 0,0 0-1,1 0 1,-1 0 0,0 0-1,0 0 1,0 0 0,0 0-1,0 0 1,0 0 0,0 1-1,8 1 439,5 5 75,-4-2-397,1-1 0,-1 1 0,1-2 0,0 1 0,-1-1 0,1-1 0,1 0 0,12 1 0,88 0 1,-79-3-48,426-25 78,-62 0-97,143 25-59,177-6-163,-613 2 134,351-23 31,-339 15-211,215-53 1,-298 56 82,0-1 0,-1-1 0,57-30 0,-76 34 91,-1 0 1,-1 0 0,1-1 0,-1 0 0,-1-1-1,1 0 1,-2-1 0,1 0 0,-1 0 0,-1-1 0,0 0-1,0 0 1,5-13 0,-3 2 25,0-1 0,-2 0-1,0-1 1,-2 1 0,0-1 0,1-31-1,-5 43 0,-2 1 0,1 0 0,-1-1 0,-1 1-1,0 0 1,-1-1 0,0 1 0,0 1 0,-1-1 0,-1 0 0,0 1-1,0 0 1,-1 0 0,0 1 0,-11-13 0,-7-5-46,-3 1 0,0 1 0,-1 1-1,-58-36 1,18 20-231,-88-38-1,77 46 114,0 4 0,-2 3 1,0 3-1,-105-12 0,-341-14 122,-135 40-6,539 14 33,-194 34 1,231-22 99,1 3 0,1 5 0,-83 36 1,98-31 191,-122 75 0,154-81-74,0 2 1,2 1 0,1 2-1,-44 50 1,63-62-196,2 1-1,0 1 1,1 0-1,1 0 1,1 1 0,1 1-1,0-1 1,2 2-1,-6 30 1,0 20-392,-5 118 0,11-92 347,3-63 49,3 0 1,0 0 0,7 44-1,-4-66 1,0 0 1,2 0-1,-1-1 0,2 1 0,0-1 1,0 0-1,2 0 0,-1 0 0,2-1 0,-1 0 1,12 13-1,-1-6-79,0-1 0,1-1 0,1-1 0,1 0 0,0-2 0,1 0 0,0-1 0,1-2 0,47 18 0,-21-14-328,0-2-1,1-2 0,0-2 1,55 3-1,-13-8-105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32 19100,'7'-4'826,"2"-1"160,0 1 0,1-1 0,0 2-1,19-6 1,-27 9-936,0-1 1,0 1-1,-1 0 0,1 0 0,0 0 0,0 0 0,-1 0 1,1 0-1,0 0 0,0 0 0,-1 1 0,1-1 0,0 1 1,0-1-1,-1 1 0,1 0 0,-1 0 0,1 0 0,-1 0 1,1 0-1,-1 0 0,1 0 0,-1 0 0,0 0 1,0 1-1,0-1 0,0 0 0,0 1 0,0-1 0,0 1 1,0 0-1,0-1 0,-1 1 0,1-1 0,0 1 0,-1 0 1,1 2-1,0 3-39,-1 0 0,1 0 0,-1 1 0,-1-1 0,1 0 0,-1 0 0,-1 0 0,1 0 0,-1 0 0,0 0 0,-1 0 0,0-1 0,0 1 0,0-1 0,-1 0 0,-4 6 0,-9 12 17,0 0 0,-32 30-1,-22 15 3,70-69-31,0 1 1,1 0-1,-1 0 0,0 0 1,0 0-1,0 0 1,1 0-1,-1 0 0,0 0 1,1 0-1,-1 0 1,1 0-1,0 0 0,-1 0 1,1 2-1,0-2 0,0-1 0,0 1 0,0-1 0,0 0 1,0 1-1,1-1 0,-1 0 0,0 1 0,0-1 0,0 1 0,1-1 0,-1 0 0,0 0 0,1 1 0,-1-1 0,0 0 0,1 1 1,-1-1-1,0 0 0,1 0 0,-1 0 0,1 1 0,-1-1 0,0 0 0,1 0 0,-1 0 0,1 0 0,5 1-3,0 0 0,0-1 0,-1 0-1,11-1 1,-15 1 6,109-16-847,1 1-440,-73 12 885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26 14251,'1'0'128,"-1"0"-1,1 0 1,-1 0-1,0 0 1,1-1-1,-1 1 1,0 0 0,1 0-1,-1 0 1,0-1-1,1 1 1,-1 0-1,0 0 1,1-1-1,-1 1 1,0 0 0,0 0-1,1-1 1,-1 1-1,0-1 1,0 1-1,1 0 1,-1-1 0,0 1-1,0 0 1,0-1-1,0 1 1,0-1-1,0 1 1,0 0-1,0-1 1,0 1 0,0-1-1,0 1 1,0 0-1,0-1 1,0 1-1,0 0 1,0-1 0,0 1-1,0-1 1,-1 1-1,1 0 1,0-1-1,0 1 1,0 0-1,-1-1 1,1 1 0,0 0-1,0-1 1,-1 1-1,1 0 1,0 0-1,-1-1 1,0 0 148,-1 0 1,1 0-1,0 0 0,-1 1 1,1-1-1,-1 0 1,1 0-1,-1 1 0,0-1 1,1 1-1,-1 0 1,-2-1-1,-1 2-187,1-1 0,-1 1-1,1 0 1,-1 0 0,1 0 0,-1 1 0,1-1-1,0 1 1,0 0 0,0 0 0,0 1 0,0-1-1,0 1 1,1 0 0,-1 0 0,1 0 0,0 1-1,0-1 1,-3 5 0,-5 7-128,1 1 0,0 1 0,-9 20 0,17-33 66,-10 25-53,0 1-1,2 0 1,1 0-1,2 1 1,0 0-1,3 0 1,0 1 0,2-1-1,1 1 1,6 46-1,-4-69 14,0-1 1,1 1-1,1-1 0,-1 0 0,1 0 0,0 0 1,1 0-1,7 11 0,-10-17 7,1 1-1,-1-1 1,1 0-1,0-1 1,-1 1 0,1 0-1,0 0 1,0-1 0,0 1-1,0-1 1,0 0-1,1 0 1,-1 1 0,0-1-1,1-1 1,-1 1 0,0 0-1,1 0 1,-1-1-1,1 0 1,-1 1 0,1-1-1,-1 0 1,1 0 0,0 0-1,-1-1 1,1 1-1,-1-1 1,0 1 0,1-1-1,-1 0 1,1 0 0,2-2-1,5-2 45,-1-1-1,0 0 0,0 0 1,-1-1-1,0 0 0,0-1 1,-1 0-1,0 0 0,0-1 1,-1 0-1,0 0 0,0 0 1,-1-1-1,0 1 0,4-15 1,-8 22-6,-1 1 1,1-1 0,-1 0-1,1 0 1,-1 1 0,0-1-1,0 0 1,1 0 0,-1 1-1,0-1 1,-1 0 0,1 0-1,0 1 1,0-1 0,-1 0-1,1 0 1,-1 1 0,0-1 0,1 0-1,-1 1 1,0-1 0,0 1-1,0-1 1,0 1 0,0-1-1,0 1 1,0 0 0,-1 0-1,1-1 1,0 1 0,-1 0-1,1 0 1,-1 0 0,1 1-1,-1-1 1,0 0 0,1 0-1,-1 1 1,0-1 0,1 1-1,-1 0 1,0-1 0,0 1-1,0 0 1,1 0 0,-3 0-1,0 0-141,-1 0 0,1 0-1,0 0 1,-1 1 0,1-1-1,0 1 1,0 0 0,0 0-1,-1 0 1,1 1 0,0 0 0,0 0-1,1 0 1,-1 0 0,0 0-1,1 1 1,-1-1 0,-3 5-1,6-6 98,1-1-1,-1 1 0,1 0 1,0-1-1,-1 1 0,1-1 1,0 1-1,-1 0 1,1-1-1,0 1 0,0 0 1,0-1-1,-1 1 0,1 0 1,0-1-1,0 1 1,0 0-1,0 0 0,0-1 1,0 1-1,1 0 0,-1-1 1,0 1-1,0 0 0,0-1 1,1 1-1,-1 0 1,0-1-1,0 1 0,1-1 1,0 2-1,3 4-454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4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18236,'-1'2'279,"0"0"0,1 1 0,-1-1-1,1 1 1,0-1 0,0 0 0,0 1 0,0-1 0,0 1 0,0-1 0,1 1 0,-1-1-1,1 0 1,0 1 0,0-1 0,0 0 0,0 1 0,2 3 0,-3-6-255,1 1 1,0 0-1,-1 0 1,1 0-1,0-1 1,-1 1-1,1 0 1,0 0 0,0-1-1,0 1 1,0-1-1,0 1 1,0-1-1,-1 1 1,1-1-1,0 0 1,0 1-1,0-1 1,0 0-1,0 0 1,1 0-1,-1 0 1,0 0-1,0 0 1,0 0 0,0 0-1,0 0 1,0 0-1,0 0 1,0-1-1,0 1 1,0 0-1,0-1 1,0 1-1,0-1 1,-1 1-1,1-1 1,0 0-1,0 1 1,0-1-1,-1 0 1,1 1 0,0-1-1,1-2 1,-1 1 69,1 0 1,0-1 0,-1 0-1,0 1 1,0-1-1,0 0 1,0 1 0,0-1-1,0 0 1,-1 0 0,1 0-1,0-5 1,-1 7-91,0 1 0,0-1 0,0 0 0,0 1 0,0-1 0,0 0 0,0 1 0,0-1 0,0 0 0,0 1 0,0-1 0,0 0 0,-1 1 1,1-1-1,0 0 0,0 1 0,-1-1 0,1 1 0,0-1 0,-1 1 0,1-1 0,-1 0 0,1 1 0,-1-1 0,1 1 0,-1 0 0,1-1 0,-1 1 0,1-1 0,-1 1 0,0 0 0,1-1 0,-1 1 0,1 0 0,-1 0 0,0 0 0,1-1 0,-1 1 0,0 0 0,1 0 0,-1 0 0,0 0 0,1 0 1,-1 0-1,0 0 0,0 0 0,1 1 0,-1-1 0,1 0 0,-1 0 0,0 0 0,1 1 0,-1-1 0,0 0 0,1 1 0,-2 0 0,-1 1-317,0 0 0,1 0 1,-1 0-1,0 0 0,1 0 1,-1 1-1,-2 3 0,0-1-30,-3 4-410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14203,'0'1'315,"1"-1"-1,-1 1 1,0-1 0,1 1-1,-1-1 1,0 1 0,1-1 0,-1 0-1,1 1 1,-1-1 0,1 1-1,-1-1 1,1 0 0,-1 1-1,1-1 1,-1 0 0,1 0 0,-1 1-1,1-1 1,0 0 0,-1 0-1,1 0 1,-1 0 0,2 0-1,22 7 663,-21-6-412,37 7 102,0-2-1,0-1 1,0-2 0,0-2 0,65-6 0,-21-13-2337,-75 15 1382,-4-4-114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18172,'5'-3'2120,"2"-2"-1400,7-3-231,3-1 1239,11-2-664,3-2-200,5-1-384,3 1-95,-2 1-201,-1 4-96,-9 2-400,-3 3-297,-9 4-527,-8 4-264,-10 2 992,-8 0-312,-9 0-161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15739,'-1'0'113,"1"0"-1,-1 1 0,1-1 0,-1 0 0,1 0 0,-1 0 1,1 1-1,-1-1 0,1 0 0,0 0 0,-1 1 1,1-1-1,-1 0 0,1 1 0,0-1 0,-1 0 1,1 1-1,0-1 0,-1 1 0,1-1 0,0 1 0,0-1 1,-1 1-1,1-1 0,0 1 0,0-1 0,0 1 1,0-1-1,0 1 0,0-1 0,0 1 0,0-1 1,0 1-1,0-1 0,0 2 0,17 9 2397,-12-9-2417,-1 0 18,0 0 0,0 0 0,0 1 0,0 0 0,0-1 0,-1 1-1,1 0 1,-1 1 0,0-1 0,0 1 0,0-1 0,2 5 0,-3-4-82,-1-1 0,1 1 0,-1 0 0,0-1 1,0 1-1,-1 0 0,1 0 0,-1 0 0,1-1 1,-1 1-1,-1 0 0,1 0 0,0 0 0,-3 7 1,0 3 0,-2-1 0,0 0 0,0 0 0,-1 0 0,-13 20 0,-46 57 48,42-62-51,-28 49-1,51-77-25,-1 1 0,1-1-1,-1 1 1,1-1 0,0 1-1,-1-1 1,1 1 0,0-1 0,0 1-1,-1 0 1,1-1 0,0 1-1,0 0 1,0-1 0,0 1-1,0 0 1,0-1 0,0 1 0,0-1-1,0 1 1,0 0 0,0-1-1,0 1 1,1 0 0,-1-1 0,0 1-1,0-1 1,1 1 0,-1 0-1,1 0 4,0-1-1,0 1 0,0-1 0,0 1 0,0-1 1,0 0-1,0 1 0,1-1 0,-1 0 1,0 0-1,0 0 0,0 0 0,0 0 0,0 0 1,2 0-1,8-2 32,-1 0 1,18-6-1,-25 7-26,46-15-19,55-16 515,-90 29-759,0 1-1,0 0 0,0 0 1,1 2-1,20 1 0,-21-2-2755,-13 0 2910,-1 1 0,0-1 1,1 0-1,-1 0 0,0 1 1,1-1-1,-1 0 0,0 1 1,0-1-1,0 0 0,0 0 1,0 1-1,1-1 0,-1 0 1,-1 0-1,1 0 0,0 0 1,0-18-1023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20 19468,'19'-9'1889,"-12"4"-1233,-3-1-296,-2 9 864,-4 5-304,-6 10-384,-5 3-168,-4 11-232,-3 2-72,-2 5-56,-2 2-32,-1-5-192,4-1-184,2-11-536,4-7-328,3-15 968,3-7-240,1-15-200</inkml:trace>
  <inkml:trace contextRef="#ctx0" brushRef="#br0" timeOffset="1">1 52 13947,'6'-2'2040,"2"4"-1119,5 5-329,1 1 2272,9 7-1887,3 0-265,4 4-304,5-2-408,5-1 144,1-7-64,2-6-128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17036,'-3'6'815,"1"0"1,-1 0 0,1 1 0,-2 12 0,2 4 36,0 28 0,1-26-586,-1 14-150,0-12-353,1 0 0,2 0 0,3 30 0,-2-54-1657,-1-7 518,2-14-218,1-25 288,-2 14 442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12475,'2'7'2097,"2"5"-1458,1 0 0,0 0 0,1 0 0,1-1 0,0 0 0,15 19 0,-19-27-498,0 1 0,0-1 1,0 1-1,1-1 0,0 0 0,-1 0 0,1-1 0,0 1 0,0-1 1,0 0-1,1 0 0,-1 0 0,1 0 0,-1-1 0,1 0 0,-1 0 1,1 0-1,0 0 0,-1-1 0,1 0 0,0 0 0,6-1 0,-7 0 2,0 0-1,-1-1 0,1 0 0,-1 0 1,1 0-1,-1 0 0,1-1 1,-1 1-1,0-1 0,0 0 0,0 1 1,-1-2-1,1 1 0,-1 0 0,0 0 1,1-1-1,-2 1 0,1-1 0,0 0 1,2-6-1,-2 2-24,1 0 1,-1 0-1,0 0 1,0-1-1,-1 1 0,0 0 1,-1-1-1,0 1 1,-1-10-1,-4 1-574,5 17 428,0 0 1,0-1 0,0 1 0,0 0 0,-1-1 0,1 1 0,0 0 0,0-1 0,0 1-1,0 0 1,-1-1 0,1 1 0,0 0 0,0 0 0,0-1 0,-1 1 0,1 0 0,0 0-1,0-1 1,-1 1 0,1 0 0,0 0 0,-1 0 0,1 0 0,0-1 0,-1 1 0,1 0 0,0 0-1,-1 0 1,1 0 0,0 0 0,-1 0 0,1 0 0,0 0 0,-1 0 0,1 0 0,0 0-1,-1 0 1,1 0 0,0 0 0,-1 0 0,1 1 0,0-1 0,-1 0 0,-4 6-323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72 16780,'24'-29'3203,"-22"27"-2977,-1 1-1,0-1 1,0 1-1,0-1 1,0 0-1,0 1 0,-1-1 1,1 0-1,-1 0 1,1 1-1,-1-1 1,1 0-1,-1 0 0,0 0 1,0 0-1,0 0 1,0-3-1,-1 5-177,1-1 0,-1 0 0,1 1 0,-1-1 0,0 1 0,1-1-1,-1 1 1,0-1 0,1 1 0,-1 0 0,0-1 0,1 1 0,-1 0 0,0 0 0,0-1 0,1 1-1,-1 0 1,0 0 0,0 0 0,0 0 0,1 0 0,-1 0 0,0 0 0,0 0 0,0 0-1,1 1 1,-1-1 0,-1 0 0,-23 8 382,14-3-348,1 0-1,0 1 0,0 0 1,0 0-1,1 1 0,0 0 1,0 1-1,-14 17 0,19-20-83,0 0 1,0 0-1,1 0 0,-1 1 1,1-1-1,1 1 0,-1 0 1,1-1-1,0 1 0,0 0 1,0 1-1,1-1 0,0 0 0,0 0 1,1 1-1,0-1 0,1 12 1,-1-17-6,0 1 1,0-1-1,0 0 1,0 0-1,1 0 1,-1 0-1,0 0 1,1-1-1,-1 1 1,0 0-1,1 0 1,-1 0-1,1 0 1,-1 0-1,1 0 1,0-1-1,-1 1 1,1 0-1,0 0 1,0-1-1,0 1 1,-1-1-1,1 1 1,0 0-1,0-1 1,0 0-1,0 1 1,0-1 0,0 0-1,0 1 1,0-1-1,0 0 1,0 0-1,0 0 1,0 0-1,0 0 1,0 0-1,0 0 1,0 0-1,0 0 1,0 0-1,0-1 1,0 1-1,0 0 1,0-1-1,0 1 1,0 0-1,1-2 1,6-2-35,0-1 0,0 0-1,-1 0 1,9-9 0,-11 10 14,13-13-109,-15 14 87,0-1-1,1 1 1,-1 0-1,1 0 1,-1 0-1,1 0 1,0 1-1,0 0 1,0 0-1,0 0 1,1 0 0,4-1-1,-8 3 18,1 0 0,-1 0 0,1 0 0,-1 0 0,1 1 0,-1-1 0,0 0-1,1 1 1,-1 0 0,0-1 0,1 1 0,-1-1 0,0 1 0,0 0 0,0 0 0,0 0 0,0 0 0,0 0 0,0 0 0,0 0 0,0 0-1,0 0 1,1 3 0,17 34-506,-15-29 408,106 260-1106,-108-264 1266,0-1-1,-1 1 0,1 0 1,-1 0-1,0 0 1,-1 0-1,1 8 0,-1-11 13,-1 0-1,1 0 1,0-1-1,-1 1 1,0 0-1,0-1 1,1 1-1,-1 0 1,0-1-1,0 1 1,0-1-1,0 1 1,-1-1-1,1 1 1,0-1-1,-1 0 1,1 0-1,-1 0 1,1 0-1,-1 0 1,1 0-1,-1 0 1,-3 1-1,-7 2 183,0 0-1,0-1 0,-1 0 1,1-1-1,-1 0 1,0-1-1,1 0 1,-1-1-1,0-1 1,1 0-1,-1-1 1,0 0-1,1-1 0,0 0 1,0-1-1,0 0 1,-12-7-1,17 6-1200,10 1-442,16 0-1453,-4 0 1974,0-2-63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499 223 7746,'-43'-35'640,"-8"1"-544,-17 1-144,-5 0 208,-10 3-88,-4 1-72,-6 1-64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 16772,'-1'-1'91,"0"0"-1,0 0 1,0 0 0,0 0 0,0 0 0,0 1 0,0-1 0,0 1 0,0-1 0,0 1 0,-1-1 0,1 1 0,0-1 0,0 1 0,-1 0-1,1 0 1,0 0 0,0 0 0,-1 0 0,1 0 0,0 0 0,0 0 0,-3 1 0,1 0 31,0 0 1,0 0 0,1 1-1,-1-1 1,0 1-1,1 0 1,-1 0-1,1 0 1,-4 4-1,-3 4 153,0 2 1,0-1-1,-8 16 0,17-26-254,-10 17 54,1-1 0,1 1 0,1 1 0,-11 37 0,16-44-77,-1 0-1,2 0 1,-1 1-1,2-1 1,-1 0-1,2 0 1,0 1-1,0-1 1,4 15-1,-4-24 4,0 1 0,0-1 0,1 0 0,-1 0 1,1 1-1,-1-1 0,1 0 0,0 0 0,0-1 0,1 1 0,-1 0 0,1-1 0,-1 1 0,1-1 0,0 0 0,-1 0 0,5 2 0,-5-3 23,1 0-1,-1 0 1,1 0 0,-1-1-1,1 1 1,0-1 0,-1 0-1,1 0 1,-1 0 0,1 0-1,0 0 1,-1 0 0,1-1-1,-1 1 1,1-1 0,-1 0-1,1 1 1,-1-1 0,1 0-1,-1-1 1,0 1 0,0 0-1,5-4 1,-1-1 144,0 1 1,0-1-1,0-1 1,-1 1-1,0-1 1,0 0-1,-1 0 0,1-1 1,-2 1-1,1-1 1,-1 0-1,0 0 0,-1 0 1,0 0-1,2-17 1,-2 16-49,-1 0 0,-1-1 0,0 1 0,0 0 0,-1 0 0,0-1 0,0 1 0,-1 0 0,-1 0 0,1 0 0,-1 1 0,-1-1 1,0 1-1,-7-13 0,10 19-245,-1 0 0,0 0 1,1 0-1,-1 0 1,0 0-1,0 0 0,0 0 1,0 0-1,-1 1 0,1 0 1,0-1-1,-4-1 1,6 3 22,-1 0 1,0 0-1,1 0 1,-1 0-1,0 0 1,1 0-1,-1 0 1,0 0-1,1 0 1,-1 0-1,1 0 1,-1 0-1,0 0 1,1 0-1,-1 1 1,1-1 0,-1 0-1,0 0 1,1 1-1,-2 0 1,1 0-48,1 0 0,-1 0 0,0 0 0,0 0 1,0 0-1,1 0 0,-1 0 0,1 1 0,-1-1 0,1 0 1,-1 0-1,1 1 0,-1 1 0,0 8-782,5 4-129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15443,'-1'6'1937,"-15"38"-818,-14 65 1,25-85-1095,1-1 1,2 1 0,0 0-1,3 41 1,-1-60-1,1-1 1,-1 1-1,1 0 1,1-1-1,-1 1 1,0-1-1,1 1 1,0-1-1,0 0 1,4 7-1,-5-10 11,1 1 1,-1-1-1,1 1 1,-1-1-1,1 0 0,0 1 1,-1-1-1,1 0 0,0 0 1,0 0-1,0 0 0,0-1 1,0 1-1,0 0 1,0-1-1,0 1 0,0-1 1,0 0-1,0 0 0,0 0 1,0 0-1,0 0 0,0 0 1,0 0-1,4-2 0,2 0 153,1-1-1,-1 0 0,0-1 1,-1 0-1,1 0 0,-1-1 0,1 0 1,-1 0-1,-1-1 0,12-11 0,-5 3 345,0-1 0,-1 0 0,19-32 0,-27 40-398,-1 0 1,1 0 0,-1 0-1,-1-1 1,1 1 0,-1-1-1,-1 1 1,1-1 0,-1 0-1,0 0 1,-1 0 0,0 1 0,0-1-1,-2-8 1,1 10-143,-1 0 0,0 1-1,0-1 1,0 1 0,0 0 0,-1-1 0,0 1 0,0 0 0,0 0-1,-1 1 1,0-1 0,0 1 0,0 0 0,0 0 0,-1 0 0,1 0 0,-1 1-1,0 0 1,-7-4 0,6 4-190,0 1 0,0-1 0,-1 1-1,1 0 1,-1 0 0,1 1 0,-1 0 0,0 0 0,0 0-1,1 1 1,-1 0 0,-12 2 0,-2 3-398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18876,'0'0'1744,"3"-4"-1159,6-2-249,2-1 784,4 0-224,5 0-392,0-1-144,3 1-200,1 1-64,-1 1-184,-2 0-136,-2 1-504,-3-3-320,-9-2 840,-4 1-184,-9 1-168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11731,'-2'3'361,"1"0"0,0 0 0,0 1 0,0-1 1,0 0-1,1 0 0,-1 0 0,1 1 0,0-1 1,0 6-1,0-7-178,1-1 0,0 1 0,-1-1-1,1 1 1,0-1 0,0 1 0,0-1 0,0 0 0,0 1 0,0-1 0,1 0 0,-1 0 0,0 0 0,1 0 0,-1 0-1,1 0 1,-1 0 0,1 0 0,-1-1 0,1 1 0,-1 0 0,4 0 0,-3 0-116,1 0 0,0 0 1,0 1-1,-1-1 0,1 1 0,-1-1 1,1 1-1,-1 0 0,0 0 0,0 0 1,0 0-1,0 1 0,0-1 0,0 0 0,-1 1 1,3 4-1,-2-2-52,0-1 0,-1 1 0,0 0 0,0 0 0,0 0 0,0 0 0,-1 0 0,0 0 0,0 6 0,-2 3 126,0 0 0,-1-1-1,-1 0 1,0 1-1,0-1 1,-10 17 0,14-30-128,0 1 0,0-1 0,0 0 0,-1 0 0,1 0 0,0 0 0,0 0 0,0 0 0,0 0 0,0 1 0,0-1 0,0 0 0,0 0 0,0 0 0,0 0 0,0 0 0,0 0 0,0 1 0,0-1 0,0 0 0,0 0 0,0 0 0,0 0 0,0 0 0,0 1 0,0-1 0,0 0 0,0 0 0,0 0 0,0 0 0,0 0 0,1 0 0,-1 0 1,0 1-1,0-1 0,0 0 0,0 0 0,0 0 0,0 0 0,0 0 0,0 0 0,1 0 0,-1 0 0,0 0 0,0 0 0,0 0 0,0 0 0,0 1 0,0-1 0,1 0 0,10-1 233,13-7-104,-23 8-103,30-12 173,-7 2-462,0 1 0,1 1 0,0 1 0,39-5 0,-57 13-73,-4 2-119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16916,'1'0'1880,"-1"6"-1320,-5 8-280,-4 4 1313,-4 7-985,-3 3-216,-1 6-320,-2 3-120,1 0-128,2-5-64,3-6-256,0-6-137,6-10-279,6-9-344,-7-4 872,3-8-208,0-10-96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14251,'9'12'1736,"2"1"-1119,4 1-233,-1 3 1160,9 1-784,-1-3-152,5 1-224,-1 0-216,-1-6-520,-2-2-208,-3-3 480,0-2-112,-7-2-96</inkml:trace>
  <inkml:trace contextRef="#ctx0" brushRef="#br0" timeOffset="1">276 22 14163,'0'-1'324,"1"-1"0,0 1 0,0 0-1,0-1 1,0 1 0,0 0 0,0 0 0,0 0 0,0 0-1,0 0 1,1 0 0,-1 0 0,0 0 0,1 0-1,-1 1 1,1-1 0,-1 0 0,1 1 0,2-1 0,-1 0-107,-1 1 0,1 0 0,0 0 1,0 0-1,0 0 0,0 1 0,0-1 1,0 1-1,0-1 0,3 2 1,-1 0-140,-1 0 0,1 0 0,-1 1 0,1-1 1,-1 1-1,0 0 0,0 0 0,0 0 1,0 1-1,-1-1 0,1 1 0,3 4 0,-5-4-66,0 1-1,0-1 0,0 0 0,-1 0 0,1 1 1,-1-1-1,0 1 0,0 0 0,-1-1 0,1 1 0,-1-1 1,0 1-1,0 0 0,-1-1 0,0 1 0,1 0 0,-1-1 1,-1 1-1,-2 6 0,-3 4 25,0 0 0,-1-1-1,-1 0 1,-12 14 0,6-6-24,15-22-13,-1 1-1,1-1 1,0 0 0,0 0-1,0 0 1,0 1-1,-1-1 1,1 0-1,0 0 1,0 0 0,0 1-1,0-1 1,0 0-1,0 0 1,0 1 0,0-1-1,0 0 1,0 0-1,0 1 1,0-1-1,0 0 1,0 0 0,0 1-1,0-1 1,0 0-1,0 0 1,0 1 0,0-1-1,0 0 1,0 0-1,0 1 1,0-1-1,0 0 1,1 0 0,-1 0-1,0 1 1,0-1-1,0 0 1,0 0 0,1 0-1,-1 0 1,0 1-1,0-1 1,0 0-1,1 0 1,-1 0 0,1 0-1,17 2-216,21-6-757,-33 3 481,-2 1 265,1-1 1,-1 0-1,1 0 0,-1 0 0,0-1 0,1 0 1,-1 0-1,5-2 0,2-7-454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66 14259,'0'0'135,"-1"0"0,0 0-1,1 0 1,-1 0 0,0 0 0,1 0 0,-1 0-1,0 0 1,1-1 0,-1 1 0,0 0 0,1 0-1,-1-1 1,1 1 0,-1-1 0,0 1 0,1 0-1,-1-1 1,1 1 0,-1-1 0,1 1 0,0-1 0,-1 1-1,1-1 1,0 1 0,-1-1 0,1 0 0,0 0 31,0 0 0,0 0 0,0 0 0,0 0 0,0 0 0,1 0 0,-1 0 0,0 0 0,1 0 1,-1 0-1,0 0 0,1 1 0,0-1 0,-1 0 0,1 0 0,0-1 0,3-1 169,-1-1 0,1 1 0,0-1 0,0 1 0,0 0 0,7-3 0,-3 3-235,0 0 0,0 1-1,0 0 1,0 1 0,0 0-1,0 0 1,0 0 0,0 1 0,1 1-1,-1-1 1,0 1 0,12 3-1,-11-2-109,0 1 0,1 0 0,-2 0 0,1 1 0,0 0 0,-1 0 0,1 1 0,-1 1 0,-1-1 0,12 10 0,-18-12 2,1-1 0,0 0 0,-1 0 0,0 0 0,0 1 0,1-1 0,-1 1 0,-1-1 0,1 1 0,0-1 0,-1 1 0,1 0 0,-1-1 0,0 1 0,1-1 0,-1 1 0,-1 0-1,0 4 1,-1 6-7,-1 1 0,-6 19 0,2-10 13,7-21 1,-30 126-30,26-106 21,1 0 1,1 0-1,2 42 0,0-61-13,0-1 0,0 1 0,1 0 0,-1-1 0,1 1 0,0 0 0,-1-1 0,1 1 0,0-1 0,3 5 0,-1-7-874,-1-8 159,-1-6-516,-2 4 401,-1-1 0,0 1 0,-1 0 0,0 0 0,0 0 0,-1 1 0,-1-1 0,1 1 0,-2 0-1,1 0 1,-10-12 0,3 7 436,-25-25 0,-16-3 6307,61 43-1451,28-3-2745,-3-2-1730,-1-1 0,0-1 0,0-2-1,42-16 1,-48 13-353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 17796,'-1'-1'97,"-1"1"0,1-1 1,-1 1-1,0 0 0,0-1 0,1 1 1,-1 0-1,0 0 0,1 0 1,-1 0-1,0 0 0,0 1 0,1-1 1,-1 0-1,0 1 0,1-1 1,-1 1-1,1 0 0,-1-1 0,1 1 1,-1 0-1,1 0 0,-1 0 1,1 0-1,0 0 0,-1 1 0,1-1 1,0 0-1,0 0 0,0 1 0,0-1 1,-1 3-1,-2 2-65,0 0 1,1 0-1,0 0 0,0 1 1,0 0-1,-2 10 1,1-3-30,2 0 1,0 0-1,0 0 1,1 1-1,1 13 1,0-24 9,1 0 0,-1 0 1,0 0-1,1-1 0,0 1 1,0 0-1,0-1 0,1 1 0,-1 0 1,1-1-1,0 0 0,-1 1 0,2-1 1,-1 0-1,0 0 0,1 0 1,-1 0-1,1-1 0,0 1 0,0-1 1,0 1-1,0-1 0,7 3 1,-8-4 40,1 0 1,0 0-1,0-1 1,0 1-1,0-1 1,0 0-1,0 1 1,0-2-1,0 1 0,0 0 1,0-1-1,0 1 1,0-1-1,0 0 1,0 0-1,0 0 1,0 0-1,0 0 1,-1-1-1,1 1 1,-1-1-1,1 0 1,-1 0-1,0 0 1,1 0-1,-1 0 1,0 0-1,3-5 1,-1 1 109,1 0 1,-1 0-1,0-1 0,0 1 1,-1-1-1,0 0 1,0 0-1,-1 0 0,0-1 1,2-10-1,-4 12-112,1 0-1,-2 0 0,1 0 1,-1 0-1,0 0 1,0 0-1,0 0 0,-1 1 1,0-1-1,0 0 0,0 1 1,-6-9-1,6 11-185,1 1 0,-1-1 0,0 1 0,1 0-1,-1 0 1,0 0 0,-1 0 0,1 0 0,0 0 0,-1 0-1,1 1 1,-1-1 0,1 1 0,-1 0 0,1 0 0,-1 0-1,0 0 1,0 0 0,0 0 0,1 1 0,-1-1 0,0 1-1,0 0 1,0 0 0,0 0 0,0 0 0,-5 2 0,1 1-662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16548,'4'-11'543,"1"0"0,0 0 1,0 0-1,1 1 1,1 0-1,0 0 0,0 0 1,9-8-1,-10 11-346,0 1 1,0 0-1,1 1 0,0-1 0,0 1 0,0 0 0,1 1 0,0 0 0,0 0 1,0 1-1,13-4 0,-20 6-181,1 1-1,-1 0 1,0-1 0,1 1 0,-1 0 0,1 0-1,-1 0 1,1 0 0,-1 0 0,1 0 0,-1 0-1,0 1 1,1-1 0,-1 0 0,1 1 0,-1-1-1,0 1 1,1-1 0,-1 1 0,0 0 0,0 0-1,0-1 1,1 1 0,0 2 0,-1-2-9,0 1 0,0 0 0,0 0 0,0 0 0,0 0 0,-1 1 0,1-1 0,-1 0 0,1 0 0,-1 0 0,0 0 0,0 0 0,0 1 0,0 2 0,-1 5-7,-1 0 0,0 0-1,0 0 1,-1 0 0,-7 15 0,4-11 13,-1 0 1,-1 0 0,0-1-1,-1 1 1,-1-2 0,0 1 0,0-2-1,-1 1 1,-13 9 0,13-15 258,12-6-265,0-1 1,0 1-1,0 0 1,0 0-1,0 0 0,0 0 1,0 0-1,0 0 1,0 0-1,0 0 0,0 1 1,0-1-1,0 0 1,0 1-1,0-1 0,0 0 1,1 2-1,6 3 5,0 1 0,0 0-1,0 1 1,7 8-1,-9-9 4,0 0-1,0 0 0,0 0 1,1-1-1,0 0 0,13 6 0,-18-10 15,0 0 0,1-1 0,-1 1 0,0-1 0,0 0 0,1 1 0,-1-1 0,0 0 0,1-1 0,-1 1 0,0 0 0,1-1 0,-1 1 0,0-1 0,0 0 0,1 1 0,-1-1 0,0 0 0,0 0 0,0-1 0,0 1 0,0 0-1,-1-1 1,1 1 0,0-1 0,0 0 0,-1 1 0,1-1 0,0-2 0,3-2 69,0 0 0,-1 1 0,0-2 0,-1 1 0,1 0 0,-1-1 0,0 0 0,-1 0 0,1 0 0,-1 0 0,-1 0 0,0 0 0,1-12 0,-2 19-132,0 0-1,0 0 0,0-1 1,0 1-1,0 0 0,0 0 1,0 0-1,0-1 0,0 1 1,0 0-1,0 0 1,0 0-1,0 0 0,-1-1 1,1 1-1,0 0 0,0 0 1,0 0-1,0 0 0,0 0 1,-1 0-1,1-1 0,0 1 1,0 0-1,0 0 0,0 0 1,-1 0-1,1 0 0,0 0 1,0 0-1,0 0 0,-1 0 1,1 0-1,0 0 0,0 0 1,0 0-1,-1 0 0,1 0 1,0 0-1,0 0 0,0 0 1,-1 0-1,1 0 0,0 0 1,0 0-1,0 0 0,0 0 1,-1 1-1,1-1 0,0 0 1,0 0-1,0 0 0,0 0 1,0 0-1,-1 0 0,1 1 1,0-1-1,0 0 0,0 0 1,0 0-1,0 0 0,0 1 1,-10 9-485,10-10 478,-7 8-567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 15131,'0'1'92,"0"-1"-1,-1 0 0,1 0 0,0 1 1,0-1-1,-1 0 0,1 1 1,0-1-1,0 0 0,-1 1 0,1-1 1,0 0-1,0 1 0,0-1 1,0 1-1,0-1 0,0 0 1,0 1-1,0-1 0,0 1 0,0-1 1,0 0-1,0 1 0,0-1 1,0 1-1,0-1 0,0 0 0,0 1 1,0-1-1,0 0 0,1 1 1,-1-1-1,0 1 0,0-1 1,0 0-1,1 1 0,-1-1 0,0 0 1,1 1-1,19 4 1859,24-7-740,141-38-188,-131 26-2526,-63 13 883,-10 1 105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2645 107 8330,'-59'2'548,"-230"4"2851,202-8-2261,-116-19-1,43-6-927,-118-17-540,-5 24-15,-126 41 260,316-9 185,0 4-1,-122 37 0,172-39-9,1 2 0,0 2 0,1 2 0,-47 30-1,68-36-49,0 0 0,0 1-1,2 1 1,0 1-1,0 0 1,2 1-1,0 1 1,1 1-1,-18 31 1,29-42-45,0 0 1,0 0 0,1 0 0,0 1-1,1-1 1,0 1 0,0 0 0,1-1-1,0 1 1,2 19 0,0-15-11,1-1 0,1 1 0,0 0 0,1 0 1,1-1-1,11 25 0,-2-14-6,0 0 0,1-1 0,2-1 1,0-1-1,1-1 0,1 0 0,30 24 0,-20-21 16,2-2 0,0-1-1,1-2 1,59 26 0,-41-25-8,-1-3 1,95 19-1,-44-21-3,2-4 0,199-7 0,-171-12-71,0-6 0,154-38 0,248-90-262,-531 143 348,644-208-1410,-427 115 865,-178 73 491,-2-1 1,-1-3-1,46-36 0,-76 54 106,0 0 1,0 0-1,-1-1 1,0 0-1,0-1 1,9-14-1,-14 20-20,1-1 0,-1 1 0,0-1 0,0 1-1,-1-1 1,1 0 0,0 1 0,-1-1 0,0 0-1,1 0 1,-1 1 0,0-1 0,0 0 0,-1 1-1,1-1 1,-1 0 0,1 1 0,-1-1 0,0 0-1,0 1 1,0-1 0,0 1 0,0-1-1,-1 1 1,1 0 0,-1 0 0,1-1 0,-3-1-1,-4-3 72,1 0-1,-1 1 0,0-1 0,-1 2 0,1-1 0,-17-6 1,-62-23 258,67 28-298,-68-22 0,-1 4-1,-95-15 1,-188-10-1302,253 36 932,7-2-30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13371,'0'2'230,"-1"-1"0,0 0 1,1 1-1,-1-1 0,1 0 0,0 1 1,-1-1-1,1 1 0,0-1 0,0 1 1,0-1-1,0 1 0,0-1 0,0 0 1,1 1-1,-1-1 0,0 1 0,1-1 1,-1 0-1,2 2 0,18 23 1803,-18-24-2007,0 0 0,0 0-1,0 0 1,0 0 0,0 0 0,-1 0-1,1 1 1,-1-1 0,1 1-1,-1-1 1,0 1 0,0-1-1,0 1 1,0 0 0,0-1 0,-1 1-1,1 0 1,-1 0 0,0-1-1,0 6 1,-5 12 16,-1 0 0,-1 0-1,-15 31 1,12-32-22,2 0 1,1 0-1,-10 37 0,17-56-15,0 0-1,0 0 0,0 1 1,0-1-1,0 0 0,0 0 1,0 1-1,0-1 1,0 0-1,0 1 0,0-1 1,0 0-1,0 0 0,0 1 1,0-1-1,0 0 1,0 1-1,0-1 0,0 0 1,0 0-1,0 1 0,0-1 1,1 0-1,-1 0 1,0 1-1,0-1 0,0 0 1,0 0-1,1 0 0,-1 1 1,0-1-1,0 0 1,0 0-1,1 0 0,-1 0 1,0 1-1,0-1 0,1 0 1,-1 0-1,0 0 1,1 0-1,-1 0 0,0 0 1,0 0-1,1 0 0,-1 0 1,0 0-1,1 0 1,-1 0-1,0 0 0,0 0 1,1 0-1,-1 0 1,0 0-1,0 0 0,1 0 1,-1 0-1,0 0 0,0-1 1,1 1-1,-1 0 1,0 0-1,0 0 0,1 0 1,-1-1-1,22-12 313,-19 10-243,6-3 73,1 0-1,0 1 1,0 0-1,0 1 0,15-5 1,-22 8-135,-1 0 0,1 1 0,0-1 0,-1 0 0,1 1 0,0 0 0,0 0 0,-1 0 0,1 0 0,0 0 0,0 1 0,-1-1 0,1 1 0,-1-1 0,1 1 0,0 0 0,-1 0 0,1 0 0,-1 1 0,0-1 0,1 0 0,-1 1 0,0 0 0,0-1 0,0 1 0,0 0 0,2 3 0,9 7-13,-13-12 5,1 0 0,-1 0-1,1 1 1,-1-1 0,1 0 0,-1 0 0,1 0 0,-1 0 0,0 0-1,1 0 1,-1 0 0,1 0 0,-1 0 0,1-1 0,-1 1 0,1 0-1,-1 0 1,0 0 0,1 0 0,-1-1 0,1 1 0,0-1 0,1-1-39,0 0 0,0-1 0,0 1 1,-1-1-1,1 0 0,0 0 0,-1 0 1,1-3-1,-1 4-172,3-12-513,-7 5 467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19876,'0'4'1609,"-4"6"-1249,-3 3-160,-2 7 736,-1 4-352,-4 6-424,-2 5-96,-1-1-64,-2 5 8,1-8-40,6 0-88,-2-9-264,2-4-224,2-11 1688,0-7-1112,4-10 24,2-10-48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16828,'2'0'1704,"6"4"-1064,-1 1-248,9 1 1024,4 1-431,4 4-465,0 1-152,8 2-184,-2 0-136,2-1-496,2-1-264,-4-5 1072,-3-3-488,-5-7-64,-2-4-112</inkml:trace>
  <inkml:trace contextRef="#ctx0" brushRef="#br0" timeOffset="1">372 2 13163,'8'-1'1952,"4"2"-840,1 1-399,7 2 2191,0-1-1543,3 6-401,0-1-112,-5 5-312,1 3-88,-10 5-184,-4 8-48,-12 7-192,-7 7-128,-10 7-472,-5 2-328,-6-1 752,0-1-176,3-11-112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14 16307,'0'0'113,"1"-1"0,-1 1 0,0-1-1,0 1 1,0-1 0,0 0 0,0 1-1,1-1 1,-1 1 0,0-1 0,0 1-1,0-1 1,-1 1 0,1-1 0,0 1-1,0-1 1,0 1 0,0-1 0,0 1-1,-1-1 1,1 1 0,0-1 0,0 1-1,-1-1 1,0 0 0,-10 5 1745,-12 19-298,13-7-1481,1 0 0,1 1 1,1 0-1,0 0 0,1 1 1,1-1-1,1 1 0,0 1 1,-1 28-1,4-27-238,0 0 0,1 0-1,2 0 1,0 0 0,1 0-1,0 0 1,2-1 0,12 33 0,-14-46 53,-1 1 0,1-1 1,1 0-1,-1 1 0,1-2 1,0 1-1,1 0 0,-1-1 1,1 0-1,0 0 0,1 0 0,-1-1 1,1 0-1,0 0 0,9 5 1,22 4-433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15331,'0'-2'245,"1"-1"0,-1 1 0,1-1 0,-1 1 0,1 0 0,0-1 0,0 1 0,0 0 0,1-1 0,-1 1 0,0 0 0,1 0 0,0 0 0,-1 0 0,1 1 0,0-1 0,0 0 0,0 1 0,0-1 0,0 1 0,0 0 0,0 0 0,1-1 0,-1 2 0,4-3 0,4 0 174,-1 0 1,1 0 0,0 1-1,0 0 1,11 0 0,-14 2-316,-1 0 0,1 0 1,0 0-1,0 1 0,-1 0 1,1 1-1,0-1 0,-1 1 1,0 0-1,1 1 1,10 5-1,-15-6-93,1-1 0,-1 1-1,0 0 1,1 0 0,-1 0 0,0 0 0,0 0-1,0 0 1,-1 1 0,1-1 0,0 1 0,-1-1-1,0 1 1,0-1 0,1 1 0,-1 0-1,-1 0 1,1-1 0,0 1 0,-1 0 0,1 0-1,-1 0 1,0 0 0,0 0 0,0 0 0,-1 0-1,1 0 1,-1-1 0,-1 6 0,-2 3-3,-1 0 0,0 0 1,0 0-1,-2-1 0,1 0 0,-1 0 1,-1-1-1,1 0 0,-15 13 0,-7 9 26,29-30-34,0-1 1,-1 0-1,1 0 0,0 1 1,-1-1-1,1 0 0,0 1 0,0-1 1,-1 0-1,1 1 0,0-1 1,0 0-1,0 1 0,0-1 1,-1 1-1,1-1 0,0 0 1,0 1-1,0-1 0,0 1 1,0-1-1,0 1 0,0-1 1,0 0-1,0 1 0,0-1 1,0 1-1,0-1 0,1 0 1,-1 1-1,0 0 0,13 4-24,19-6-361,-14-1 94,0 0 0,26-9 0,-12 0 73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15163,'-1'-1'299,"1"1"0,0 0 0,-1-1 0,1 0 0,0 1 0,0-1 1,-1 1-1,1-1 0,0 1 0,0-1 0,0 1 0,0-1 0,0 0 0,0 1 0,0-1 0,0 1 0,0-1 0,0 0 0,0 1 0,0-1 0,0 1 0,0-1 0,1 0 0,10 9 1846,18 31-2839,-24-33 1347,0 2-589,10 12 166,1 0 0,32 32 0,-43-48-245,-1 0 0,1 0 0,-1-1 0,1 1 0,0-1 0,1 0 1,-1 0-1,0-1 0,1 0 0,-1 0 0,1 0 0,0 0 0,0-1 0,0 0 0,-1-1 0,1 1 0,11-1 0,-15 0-81,0-1 0,0 1 0,0-1 0,0 1-1,0-1 1,0 0 0,0 0 0,0 0 0,-1 0-1,1 0 1,0 0 0,-1 0 0,1 0 0,-1-1 0,1 1-1,1-3 1,15-30-631,-7 9 221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16035,'3'25'1128,"-2"0"0,-1 0 0,-1 0-1,-5 27 1,2-12-584,-23 183 1562,4-43-1346,19-164-2157,-1-27 463,-2-27 78,6 37 837,-1-23-558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77 20052,'-1'0'166,"0"-1"-1,0 0 0,0 0 0,0 0 1,0 0-1,0 0 0,1 0 1,-1 0-1,0 0 0,1 0 0,-1 0 1,1 0-1,-1-1 0,1 1 1,-1 0-1,1 0 0,0-1 0,0 1 1,0 0-1,-1 0 0,1-1 1,1-1-1,-1 2-77,1 0 0,0-1 1,0 1-1,0 0 0,0 0 0,-1 1 1,1-1-1,1 0 0,-1 0 1,0 0-1,0 1 0,0-1 0,0 0 1,0 1-1,1-1 0,-1 1 1,0 0-1,0-1 0,1 1 0,-1 0 1,0 0-1,3 0 0,16-2 90,0 2-1,0 0 1,0 2-1,29 5 1,23 1-83,-36-6-19,52-4 0,-77 1-220,-1 0 0,1-1 0,-1 0 0,1-1 0,-1 0 0,0-1 0,0 0 0,0 0 0,13-9 0,-12 0-1703,-12 13 1264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 19124,'0'3'344,"-1"-1"31,1 1 0,-1-1 1,1 1-1,0-1 0,0 0 1,0 1-1,0-1 0,0 1 1,1 2-1,0-4-290,-1 0 1,1 0 0,0 0-1,0 0 1,0 0-1,0 0 1,-1 0 0,1 0-1,0 0 1,1 0-1,-1-1 1,0 1 0,0-1-1,0 1 1,0 0-1,0-1 1,1 0 0,-1 1-1,0-1 1,0 0-1,2 1 1,4 0 26,0 0-1,0 0 1,0-1 0,0 0-1,0 0 1,0 0 0,12-3 0,49-17 381,-58 16-475,1 0 0,-1 1 0,1 0 0,0 1 0,0 0 0,0 0 0,0 1 1,0 1-1,0 0 0,12 1 0,-4 6-759,-17-6-706,-4-4 52,-6-10 573,-2-3 118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18492,'5'-19'3195,"-4"36"-744,0 5-2116,4 226 233,-5-245-568,0-1-1,0 0 1,0 0 0,0 0-1,0 1 1,1-1-1,-1 0 1,1 0-1,1 4 1,6-2 7,5-12 9,-2-1-11,1 0 0,0 1 1,0 1-1,0 0 0,1 0 0,22-7 1,-30 12-9,0 1 0,1 0 1,-1 0-1,0 0 0,1 0 0,-1 1 1,0 0-1,1 0 0,-1 1 1,0 0-1,0 0 0,1 0 1,-1 0-1,0 1 0,0 0 0,0 0 1,0 0-1,-1 0 0,1 1 1,0 0-1,4 4 0,-3-2-3,-1 0 0,0 1-1,0-1 1,0 1 0,-1 1-1,0-1 1,0 0-1,0 1 1,-1 0 0,4 13-1,-6-18 52,0 0 1,0 0-1,-1 0 0,1 1 0,-1-1 0,1 0 0,-1 0 0,0 1 0,0-1 1,0 0-1,0 0 0,0 1 0,-1-1 0,1 0 0,-1 0 0,0 1 0,1-1 1,-1 0-1,0 0 0,0 0 0,0 0 0,0 0 0,-1 0 0,1 0 0,0-1 1,-1 1-1,0 0 0,1-1 0,-1 1 0,0-1 0,0 1 0,0-1 1,1 0-1,-1 0 0,-1 0 0,1 0 0,0 0 0,0 0 0,-3 0 0,-8 1 224,1 0-1,-1-1 0,0 0 1,0-1-1,-1 0 0,-14-3 0,13 2-211,-1 0 0,1 0 1,0 2-1,-16 1 0,31-1-107,-1-1 0,1 0 0,-1 0 0,1 0 0,-1 0 0,1 0 0,-1 0 0,1 0 0,-1 0 0,1 0 0,-1 0 1,0 0-1,1 0 0,-1-1 0,1 1 0,-1 0 0,1 0 0,-1 0 0,1-1 0,0 1 0,-1 0 0,1-1 1,-1 1-1,1 0 0,-1-1 0,1 1 0,-1-1 0,-3-15-73,1 4-178,-2-5-95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14028 330 9546,'-1257'-187'-813,"481"147"-1636,-2 31 4302,408 6-164,215 1-998,-1812-43 2154,727 1-2288,-1 56-704,191 63 91,10 87 198,759-96-110,-285 106 0,336-85-48,-344 184 1,355-149-23,5 9 0,-234 191 1,0 81-79,326-275 56,-147 200 1,165-182 38,6 4 0,6 4 0,-96 224 0,19 77 12,133-335 13,-35 231 1,58-248-39,5 1 0,5 0 0,4 0 0,5-1-1,4 1 1,5-1 0,4-1 0,45 139 0,-22-125-85,4-2 0,6-2 0,66 106-1,-37-89 6,5-4-1,108 119 1,-96-138 72,5-4 1,4-5-1,4-5 1,4-5-1,198 114 1,-111-91-8,5-9 0,385 128 0,-264-131-55,637 104 0,359-80-155,410-100 494,-508-67 158,-8-82-91,310-148-2469,-1238 212 1745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13771,'0'0'100,"1"0"0,-1 0 0,0 0 0,1 0 0,-1 0-1,0 0 1,0 0 0,1 0 0,-1 0 0,0 1 0,1-1 0,-1 0 0,0 0 0,0 0 0,1 0 0,-1 1-1,0-1 1,0 0 0,1 0 0,-1 0 0,0 1 0,0-1 0,0 0 0,1 0 0,-1 1 0,0-1 0,0 0 0,0 1-1,0-1 1,0 0 0,0 1 0,0-1 0,0 0 0,1 1 0,-1-1 0,0 0 0,0 0 0,-1 1 0,1-1 0,0 0-1,0 1 1,0-1 0,0 0 0,0 1 0,0-1 0,0 0 0,0 1 0,0-1 0,-1 0 0,1 0 0,0 1-1,-12 23 2555,5-11-2012,-198 387 3879,205-399-4556,-1 0 0,1 0 0,-1 0 0,0 0 0,1 0 0,-1 1 0,0-1 0,0-1 0,0 1 0,1 0 0,-1 0 0,0 0 0,0 0 0,0-1 0,-1 1 0,1 0 0,-2 0 0,3-1-19,-1 0 0,0 0-1,1 0 1,-1 0-1,1-1 1,-1 1-1,1 0 1,-1 0 0,1-1-1,-1 1 1,1 0-1,-1-1 1,1 1-1,-1-1 1,1 1 0,0 0-1,-1-1 1,1 1-1,0-1 1,-1 1-1,1-1 1,0 1 0,-1-1-1,1 1 1,0-1-1,0 0 1,-3-9-538,0 1-1,1-1 1,-2-14-1,3 13 713,-5-26-933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17076,'9'9'1504,"2"2"-976,5 4-160,7 2 600,0 1-191,7 1-185,1 1-72,1-1-168,2-2-72,-4-3-104,-2-2-104,-4-4-368,-2 0-280,-8-6 1776,-3-2-1200,-1-8 32,-2-4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 19364,'-1'-13'1921,"1"3"-1225,3 0-280,5 1 992,2 3-368,10 5-480,3 1-191,9 6-418,1 2-231,7 4-712,0-1-136,6-2 848,0-4-208,1-16-216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19036,'-3'1'2033,"2"4"-1425,5-3-264,5 0 1296,10 1-984,6-2-176,4-1-216,3 0-168,2 0-312,0 0-224,-2-3-576,-6 2-232,-5-2 920,-5 2-248,-7 1-241</inkml:trace>
  <inkml:trace contextRef="#ctx0" brushRef="#br0" timeOffset="1">85 160 17884,'17'3'2184,"4"-5"-1368,5-6-335,4-1 1199,6-2-752,-2-1-152,2 2-592,-3 3-544,-7 3 360,-4 2-120,-8 1-120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85 14051,'-16'-1'4413,"32"0"-2417,31-1-818,564-29 604,-456 13-1739,-39 4 14,175 0 0,-280 14-70,1 1 0,-1 0 0,0 1 1,0 0-1,0 1 0,0 0 0,0 1 0,0 0 0,-1 0 0,1 1 1,-1 1-1,-1 0 0,13 9 0,-22-15-62,1 1-1,-1-1 1,0 0-1,0 1 1,1-1 0,-1 0-1,0 1 1,1-1-1,-1 0 1,1 0 0,-1 0-1,0 1 1,1-1-1,-1 0 1,1 0 0,-1 0-1,1 0 1,-1 0-1,0 0 1,1 0 0,-1 0-1,1 0 1,0 0-1,1-8-1433,-8-20-59,5 24 1563,-5-20-936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6 319 14635,'-1'6'397,"-3"24"2845,4-30-3209,0 0 0,0 0 0,0 0 0,0 0-1,0 0 1,0 1 0,0-1 0,0 0 0,0 0 0,0 0 0,0 0 0,0 0 0,0 1 0,0-1 0,0 0 0,1 0-1,-1 0 1,0 0 0,0 0 0,0 0 0,0 0 0,0 0 0,0 0 0,0 1 0,0-1 0,1 0 0,-1 0-1,0 0 1,0 0 0,0 0 0,0 0 0,0 0 0,0 0 0,1 0 0,-1 0 0,0 0 0,0 0 0,0 0-1,0 0 1,0 0 0,1 0 0,-1 0 0,0 0 0,0 0 0,0 0 0,0 0 0,0 0 0,0 0 0,1 0-1,-1-1 1,13-11 1086,3-10-167,0 0 0,23-47 0,16-52 394,-50 109-1236,32-81 188,-31 88-356,-3 12 8,-1 13 1,-2-20 49,-6 149-70,-1-28-164,7-120 175,0 0-1,0 0 1,0 0-1,0 0 1,0 0-1,0 0 1,1 1-1,-1-1 1,0 0 0,0 0-1,1 0 1,-1 0-1,1 0 1,0 1-1,0-2 58,-1 0 0,1-1 0,-1 1 0,0 0-1,1-1 1,-1 1 0,1-1 0,-1 1 0,0-1 0,1 1 0,-1-1-1,0 1 1,1-1 0,-1 1 0,0-1 0,0 1 0,0-1-1,1 0 1,-1 1 0,0-1 0,0 1 0,0-1 0,0 0-1,0 1 1,0-1 0,0 1 0,0-2 0,2-14-253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58 9794,'2'-2'520,"-1"0"0,1 0 0,-1 0 0,0 0 0,0 0 0,1 0 0,-1-1 0,0 1 0,-1 0 0,1-1 0,0 1 0,-1 0 0,1-1 0,-1 1 0,0-1 0,0 1 0,0-1 0,0 1 0,0-1 0,-2-3 0,2 5-471,0 1 1,0 0 0,0-1-1,0 1 1,0 0 0,-1 0-1,1-1 1,0 1-1,0 0 1,0 0 0,-1-1-1,1 1 1,0 0 0,0 0-1,-1-1 1,1 1-1,0 0 1,-1 0 0,1 0-1,0 0 1,0 0 0,-1-1-1,1 1 1,0 0-1,-1 0 1,1 0 0,0 0-1,-1 0 1,1 0 0,0 0-1,-1 0 1,1 0 0,0 0-1,-1 0 1,1 1-1,0-1 1,-1 0 0,1 0-1,0 0 1,-1 0 0,1 0-1,0 1 1,-1-1-1,1 0 1,0 0 0,0 0-1,-1 1 1,1-1 0,0 0-1,0 0 1,0 1-1,-1-1 1,1 0 0,0 1-1,0-1 1,0 1 0,-14 17 762,1 3-737,2 1 1,0 0-1,1 1 1,1 0-1,2 0 1,0 1 0,2 0-1,0 0 1,1 1-1,2-1 1,1 34-1,1-53-75,0-1-1,0 0 0,1 1 0,0-1 1,0 0-1,0 0 0,0 0 1,1 0-1,0 0 0,0 0 0,0 0 1,0 0-1,0 0 0,1-1 0,0 1 1,5 4-1,-6-6 2,0 0 1,1-1-1,-1 0 0,0 1 1,1-1-1,-1 0 0,1 0 1,0 0-1,-1-1 0,1 1 1,0-1-1,-1 1 0,1-1 1,0 0-1,0 0 1,-1 0-1,1 0 0,0-1 1,0 1-1,-1-1 0,1 1 1,-1-1-1,1 0 0,0 0 1,-1 0-1,1-1 0,1-1 1,4-1 40,-1 0 1,0-1-1,0-1 1,-1 1-1,9-10 1,-12 12 11,0 0 0,0-1-1,0 0 1,-1 0 0,1 0-1,-1 0 1,0 0 0,0 0 0,-1-1-1,1 1 1,1-7 0,-3 10-35,0 0 0,0 0 1,1 0-1,-1 0 0,0 0 0,0 0 1,0 0-1,0 0 0,0 0 0,0 0 0,0 0 1,-1 0-1,1 0 0,0 0 0,-1 1 1,1-1-1,0 0 0,-1 0 0,1 0 1,-1 0-1,1 0 0,-1 1 0,1-1 0,-1 0 1,0 1-1,-1-2 0,1 1 4,-1 1 0,1 0 1,0-1-1,-1 1 0,1 0 0,-1 0 0,1 0 1,-1 0-1,1 0 0,-1 0 0,1 0 0,-1 0 1,1 1-1,-1-1 0,-1 1 0,-6 2-9,1 1-1,0 0 1,-1 0-1,-8 6 0,-12 15-2152,38-39-489,5-2 1760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33 17068,'0'0'114,"-1"-1"0,1 1 1,-1 0-1,1-1 0,0 1 1,-1-1-1,1 1 1,0-1-1,0 1 0,-1-1 1,1 0-1,0 1 0,0-1 1,0 1-1,0-1 0,-1 1 1,1-1-1,0 1 1,0-1-1,0 0 0,0 1 1,1-1-1,-1 1 0,0-1 1,0 0-1,0 1 1,0-1-1,0 1 0,1-1 1,-1 1-1,0-1 0,1 1 1,-1-1-1,1 0 0,1 0 79,-1 0-1,1 0 0,0 0 0,0 0 0,-1 0 0,1 0 0,0 0 0,0 1 1,0-1-1,3 0 0,47-3 1371,-52 4-1558,5 0 60,0 0 0,0 1-1,0-1 1,-1 1 0,1 0 0,0 0 0,0 1-1,-1 0 1,1-1 0,5 4 0,-9-4-60,0 0 0,1 0 0,-1 0 0,0 0 1,0 0-1,0 0 0,0 1 0,0-1 0,0 0 0,0 1 1,0-1-1,0 0 0,0 1 0,-1-1 0,1 1 0,-1-1 1,1 1-1,-1-1 0,0 1 0,1 0 0,-1-1 0,0 1 1,0-1-1,0 1 0,0 0 0,0-1 0,-1 1 0,1-1 1,0 1-1,-1-1 0,1 1 0,-1-1 0,0 1 0,0 1 0,-4 6 13,0 0-1,0-1 1,-1 0-1,0 0 1,0-1-1,-12 11 1,-49 40 119,50-45-99,-18 14 45,18-15-29,1 1-1,-14 14 0,29-26-53,1-1 1,-1 0-1,1 1 1,-1-1-1,1 1 0,-1-1 1,1 0-1,0 1 1,-1-1-1,1 1 1,0-1-1,0 1 1,-1 0-1,1-1 1,0 1-1,0-1 1,0 1-1,0-1 1,-1 1-1,1 0 1,0-1-1,0 1 1,0 0-1,1 0-1,-1-1 0,1 1-1,-1-1 1,1 0 0,-1 1 0,1-1 0,-1 0-1,1 0 1,-1 1 0,1-1 0,-1 0 0,1 0-1,-1 0 1,1 0 0,-1 0 0,1 1 0,0-1-1,-1 0 1,2-1 0,41-4-71,-29 3 65,12 1 18,33 4 1,-16 0 42,-40-3-47,0 0-1,0 0 1,0 0 0,0 0-1,0-1 1,-1 1 0,1-1 0,0 0-1,0 0 1,0 0 0,-1 0-1,1 0 1,0-1 0,-1 1-1,1-1 1,-1 1 0,4-5 0,-3 3-83,-1 0-1,0 0 1,0 0 0,0-1 0,0 1 0,0-1 0,-1 1 0,1-1 0,-1 1 0,0-1 0,0 0 0,0-7 0,-1 10 39,0 1 1,1-1 0,-1 1-1,0 0 1,0-1 0,0 1-1,0-1 1,0 1 0,0-1-1,-1 1 1,1 0 0,0-1-1,0 1 1,0-1 0,0 1-1,0 0 1,0-1 0,-1 1-1,1-1 1,0 1 0,0 0 0,-1-1-1,1 1 1,0 0 0,-1-1-1,1 1 1,0 0 0,-1 0-1,1-1 1,0 1 0,-1 0-1,1 0 1,-1-1 0,-15 1-406,0 2-43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87 15291,'-15'15'1510,"10"-11"-1173,1-1 0,1 1 0,-1 0 0,0 0 0,1 0 0,0 0 0,0 0-1,0 1 1,0 0 0,-3 8 0,6-12-269,0-1-1,0 1 1,0-1-1,1 1 1,-1-1 0,0 0-1,0 1 1,0-1-1,0 1 1,1-1 0,-1 1-1,0-1 1,1 0-1,-1 1 1,0-1 0,0 0-1,1 1 1,-1-1 0,1 0-1,-1 1 1,0-1-1,1 0 1,-1 0 0,1 0-1,-1 1 1,1-1-1,-1 0 1,0 0 0,1 0-1,-1 0 1,1 0-1,-1 0 1,1 0 0,21 3 768,-17-2-606,67 3 1157,135-8 1,70-29-999,68-29-284,-59 10-96,-274 49-10,-7 2 3,0 0 0,0 0 0,0 0 0,0 1-1,0 0 1,0 0 0,0 0 0,9 2 0,-11 1 23,-8 1-660,-12-2-2193,16-3 2696,-1 0 1,0 1 0,1-1 0,-1-1-1,1 1 1,0 0 0,-1 0-1,1-1 1,0 1 0,-2-3-1,-4-7-746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179 130 13179,'6'-10'942,"0"0"0,9-21 0,-14 27-609,1 0 0,-1 0 0,0 0-1,0 0 1,-1 0 0,1 0 0,-1 0-1,0 0 1,0-1 0,-1 1 0,1 0-1,-2-5 1,2 8-264,0 0 0,-1-1 0,1 1 0,-1 0-1,1 0 1,-1 0 0,1 0 0,-1 0 0,0 1 0,1-1 0,-1 0 0,0 0-1,0 0 1,0 0 0,0 1 0,1-1 0,-1 0 0,0 1 0,0-1 0,0 1-1,0-1 1,0 1 0,-1 0 0,1-1 0,0 1 0,0 0 0,0 0 0,0 0-1,0-1 1,0 1 0,-1 0 0,1 1 0,0-1 0,0 0 0,0 0 0,0 0-1,0 1 1,0-1 0,0 0 0,-2 2 0,-2 0 85,-1 0 0,1 1 0,0 0 0,0 0 0,0 0 0,-8 7 0,1 3-54,0-1 0,0 2 0,1 0 1,1 0-1,0 1 0,1 0 0,1 0 0,-11 29 0,13-29-97,2-1-1,0 1 1,1 0-1,0 0 1,1 0 0,1 0-1,0 0 1,1 0-1,1 1 1,3 21 0,-3-32-8,0 0 1,0 0 0,1 0-1,-1 0 1,1 0 0,0-1-1,1 1 1,-1-1 0,1 1-1,0-1 1,0 0-1,0 0 1,1 0 0,-1-1-1,1 1 1,0-1 0,0 0-1,0 0 1,8 5 0,-7-6 9,0-1 0,0 1 0,0-1 0,0 0 0,0 0 0,0 0 0,1-1 0,-1 0 0,0 0 1,0 0-1,1 0 0,-1-1 0,0 0 0,0 0 0,0-1 0,0 1 0,0-1 0,0 0 0,5-4 0,-1 1 73,-1 0 0,0 0 0,0-1 0,0 0 0,-1-1 0,10-10 0,-15 15-34,0 0 0,0 0 0,-1 0 0,1-1 0,0 1 0,-1 0 0,1-1 0,-1 1 0,0-1 0,0 0 0,0 1 0,0-1-1,0 0 1,-1 0 0,1 1 0,-1-1 0,0 0 0,0 0 0,0 0 0,0 1 0,0-1 0,-1 0 0,1 0 0,-1 0 0,0 1 0,-1-5 0,0 5-27,1 0 1,-1-1 0,0 2-1,0-1 1,0 0-1,0 0 1,0 0 0,0 1-1,-1 0 1,1-1-1,0 1 1,-1 0 0,1 0-1,-1 0 1,1 0-1,-1 0 1,0 1-1,1-1 1,-1 1 0,0 0-1,1 0 1,-1 0-1,0 0 1,1 0 0,-1 1-1,0-1 1,-2 2-1,-3-1-167,0 1-1,0 1 1,0-1-1,1 1 0,-1 1 1,1-1-1,-12 9 1,2 1-109,6-4-91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1585 6359 5393,'156'-89'1058,"186"-140"1,-233 142-277,-3-4 0,-5-5 0,-4-5 0,105-139 0,-129 136-489,-5-2 1,88-189 0,-94 154-531,77-270 1,-116 318-26,-4-1 1,-4 0-1,-4-2 0,-3-172 1,-14 161 264,-4 1 1,-5 1 0,-5 0 0,-36-115-1,-11 18 738,-8 3 0,-9 4 0,-142-241 0,-139-98 245,40 144-1049,110 138-419,142 167 180,-3 3 0,-4 4 0,-153-116 0,159 142 189,-1 3 0,-2 4-1,-3 3 1,-1 3 0,-97-30 0,68 35-433,-2 4 0,-2 6 1,-177-15-1,138 28 131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 19884,'-7'6'1873,"2"0"-809,8-6 304,6 0-368,4-3-319,4-1-137,4-2-216,7 0-64,2-1-64,4 1-56,1 1-48,-2 2-120,-2 3-656,-2 3-216,-15-3 727,-7 1-127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0 595 16187,'2'-2'204,"-1"0"0,1 0 0,-1-1-1,0 1 1,0-1 0,0 1 0,0-1 0,-1 0-1,1 1 1,0-4 0,3-10 184,24-66 1373,118-366 2036,-139 430-3683,-7 18-113,0 0 0,1 0 1,-1 0-1,0 0 0,0 0 0,0 0 1,0 0-1,0 0 0,0 0 0,0 0 1,0 0-1,1 0 0,-1 0 0,0 0 1,0 0-1,0 0 0,0 0 0,0 0 1,0 0-1,1 0 0,-1 0 0,0 0 1,0 0-1,0 0 0,0 0 0,0 0 1,0 0-1,0 0 0,0 0 0,1 0 1,-1 0-1,0 0 0,0 0 0,0 0 1,0 0-1,0 1 0,0-1 0,0 0 1,0 0-1,0 0 0,0 0 0,0 0 1,1 0-1,-1 0 0,0 0 0,0 1 1,0-1-1,0 0 0,0 0 0,0 0 1,0 0-1,0 0 0,0 0 0,0 0 1,0 1-1,0-1 0,0 0 0,0 0 1,0 0-1,3 33 45,-3-22-57,8 215-141,1 33-566,-8-251 613,3 26-735,-4-33 783,0 0 1,0 1 0,0-1-1,1 0 1,-1 1 0,1-1 0,-1 0-1,1 0 1,-1 1 0,1-1-1,0 0 1,-1 0 0,1 0-1,0 0 1,0 0 0,0 0 0,0 0-1,2 1 1,-3-2 42,0 0-1,1 0 1,-1 0 0,0 0-1,1 0 1,-1 0 0,0 0-1,0 0 1,1 0 0,-1 0-1,0 0 1,1 0 0,-1-1-1,0 1 1,0 0 0,1 0-1,-1 0 1,0-1 0,0 1-1,1 0 1,-1 0 0,0 0-1,0-1 1,0 1 0,1 0-1,-1 0 1,0-1 0,8-13-527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15419,'2'23'1385,"-2"4"-945,2 5-184,1 5 544,0-1-160,2-2-504,0-4-328,2-11-280,2-8 408,1-16-144,-1-13-112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14 16684,'0'0'56,"0"-1"1,0 0-1,0 1 1,-1-1 0,1 0-1,0 1 1,0-1 0,-1 0-1,1 1 1,0-1 0,-1 1-1,1-1 1,-1 1-1,1-1 1,0 1 0,-1-1-1,0 1 1,1-1 0,-1 1-1,1 0 1,-1-1 0,1 1-1,-1 0 1,0-1-1,1 1 1,-1 0 0,0 0-1,1-1 1,-1 1 0,0 0-1,0 0 1,-1 1 26,0-1 1,1 1-1,-1-1 1,1 1-1,-1 0 1,1 0-1,-1 0 1,1 0-1,-1 0 1,1 0-1,0 0 1,-2 2-1,-4 5 163,1 0 0,0 0 1,-7 13-1,2-1-129,-10 28 0,18-42-104,1 0 0,0 0 0,1 0 0,0 1 0,0-1 0,0 0 0,0 1 0,1-1 0,1 12 0,-1-18-11,0 1 0,0-1 1,0 1-1,0-1 0,0 1 1,0-1-1,1 1 0,-1-1 1,0 0-1,0 1 0,0-1 1,1 1-1,-1-1 0,0 0 1,0 1-1,1-1 0,-1 0 1,0 1-1,1-1 0,-1 0 1,0 1-1,1-1 0,-1 0 1,0 0-1,1 1 0,-1-1 1,1 0-1,-1 0 0,1 0 1,-1 0-1,0 0 0,1 0 1,-1 1-1,1-1 0,-1 0 1,1 0-1,-1 0 0,1 0 1,-1-1-1,0 1 0,1 0 1,-1 0-1,1 0 0,-1 0 0,1 0 1,-1-1-1,0 1 0,1 0 1,-1 0-1,1 0 0,-1-1 1,0 1-1,1 0 0,-1-1 1,0 1-1,1 0 0,-1-1 1,22-21 73,-4-1-19,-2-1 1,16-28 0,-1 0-5,-31 52-54,0 0 0,0-1 0,0 1 0,0 0 0,0 0 0,0 0 0,0-1 0,0 1 0,0 0 0,0 0 0,0 0 0,1 0 0,-1-1 0,0 1 0,0 0 0,0 0 0,0 0 0,0 0 0,1 0 0,-1 0 0,0-1 0,0 1 0,0 0 0,0 0 0,1 0 0,-1 0 0,0 0 0,0 0 0,0 0 0,1 0 0,-1 0-1,0 0 1,0 0 0,0 0 0,1 0 0,-1 0 0,0 0 0,0 0 0,0 0 0,1 0 0,-1 0 0,3 10-100,-3 20-105,0-28 189,-2 38-74,3-1-1,9 67 1,-6-84 124,1-1 0,1 0 1,1 0-1,0-1 0,2 0 1,17 30-1,-24-47 83,0 0 0,-1 0 1,1 0-1,-1 0 0,0 0 0,1 1 0,-2-1 0,2 6 1,-2-8-43,0 0 0,0 0 0,0 0 0,0 0 0,-1 0 0,1 0 0,0 0 0,-1 0 0,1 0 1,-1 0-1,1 0 0,-1 0 0,1 0 0,-1 0 0,0-1 0,1 1 0,-1 0 0,0 0 0,0-1 1,1 1-1,-1-1 0,0 1 0,0-1 0,0 1 0,0-1 0,0 1 0,0-1 0,0 0 0,0 1 1,0-1-1,0 0 0,0 0 0,-2 0 0,-8 2 324,1-1 1,-1-1-1,0 0 1,0 0-1,0-1 1,0 0-1,-14-4 1,-38-15-1784,78 13-1046,-1 3 1620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19812,'2'-4'378,"1"1"1,0 0-1,-1 0 0,1 1 0,0-1 0,1 1 0,-1-1 1,0 1-1,1 0 0,-1 0 0,1 1 0,6-3 1,5-1-480,31-5 0,2 0-55,-24 0-16,11-2-133,-35 12 301,1 0-1,-1 0 0,0 0 0,1 0 0,-1 0 0,1 1 0,-1-1 0,0 0 0,1 0 0,-1 0 0,0 1 0,1-1 0,-1 0 0,0 1 0,0-1 0,1 0 0,-1 1 1,0-1-1,0 0 0,1 1 0,-1-1 0,0 0 0,0 1 0,0-1 0,0 1 0,0-1 0,0 0 0,0 1 0,1-1 0,-1 1 0,2 17-107,-2-16 88,0 200-249,-3-147-582,3-1 0,10 97 0,-8-149 353,-3-8 84,-4-8-217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15595,'8'-7'1873,"5"1"-1137,3-5-256,3-2 1128,4-4-743,1-2-209,0 0-784,1-2-729,-4-2 841,-1-1-216,-3 1-208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21 19756,'2'2'278,"-1"0"0,1 0 0,0 0 0,-1-1 1,1 1-1,0 0 0,0-1 0,0 1 0,0-1 0,0 1 0,0-1 0,1 0 0,-1 0 0,0 0 0,1 0 0,-1-1 0,1 1 0,3 0 0,-5-1-255,0 1 0,0-1 0,0 0 0,0 0 0,0 0 0,1 0 0,-1 0 0,0 0 0,0 0 0,0 0 0,0-1 0,0 1 0,0 0 0,0-1 0,0 1 0,0-1 0,0 1 0,0-1 0,0 1 0,0-1 0,0 0 0,0 1 0,-1-1 0,1 0 0,0 0 0,0 0-1,-1 1 1,1-1 0,0 0 0,-1 0 0,1 0 0,-1 0 0,0 0 0,1 0 0,-1 0 0,0-1 0,1 1 0,-1 0 0,0 0 0,0 0 0,0 0 0,0-2 0,0 2-11,0 1 0,0-1 0,0 0 0,0 0 0,0 0 0,0 0 0,0 0 0,0 0 0,0 1 0,-1-1 0,1 0 0,0 0 0,-1 0 0,1 1 0,0-1 0,-1 0 0,1 0 0,-1 1 0,1-1 0,-1 0 0,-1-1 0,2 2-32,-1 0-1,0 0 1,0 0 0,0-1 0,1 1 0,-1 0 0,0 0 0,0 0-1,0 0 1,1 0 0,-1 0 0,0 1 0,0-1 0,0 0 0,1 0 0,-1 1-1,0-1 1,0 0 0,0 1 0,-6 3-240,0 1 1,0 0-1,-11 9 1,10-6 326,-15 8-395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14955,'21'-10'2528,"40"-12"-1,69-10-1218,-83 22-765,66-11-27,153-7-1,-163 19-488,-79 7-52,0-2 1,0 0 0,0-2 0,-1 0 0,0-2-1,0-1 1,-1 0 0,0-2 0,22-14 0,-40 23-151,-1 0-224,-8 1 168,0 1 225,-17-1-211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10 155 20276,'-3'-13'861,"-3"-20"276,6 32-1089,0 0 0,0-1 1,0 1-1,0 0 0,1-1 1,-1 1-1,0 0 0,1 0 1,-1 0-1,1-1 0,-1 1 0,1 0 1,0 0-1,0 0 0,-1 0 1,1 0-1,0 0 0,0 0 1,0 0-1,0 0 0,0 0 1,2-1-1,22-9 33,0 0 1,1 1-1,0 2 0,1 0 1,33-4-1,-14 2-12,-30 6-55,-12 2-8,0 1 1,0 0-1,1 0 1,-1 0-1,0 0 0,1 0 1,-1 1-1,1 0 1,-1 0-1,8 1 0,-12 0-5,1-1 0,-1 1-1,0-1 1,1 1 0,-1-1-1,1 1 1,-1-1 0,0 1-1,0-1 1,1 1-1,-1 0 1,0-1 0,0 1-1,0-1 1,0 1 0,1 0-1,-1-1 1,0 1-1,0 0 1,0-1 0,0 1-1,-1 1 1,-2 17 12,3-14-5,-14 82 42,-11 89 74,23-148-89,1 0 1,1-1-1,2 1 1,6 37-1,-5-56-867,-9-19 1000,-29-22-187,10 15-146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17052,'10'0'1904,"3"-3"-1200,6-4-208,6-2 945,11-3-633,7-4-72,6-1-184,1-2-176,2 2-784,-1 0-456,-3 2 720,-4 2-160,-5-8-104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1:1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44 163 10114,'-41'28'2429,"41"-27"-2404,0-1-1,-1 0 1,1 0 0,0 0 0,0 0 0,0 1 0,0-1 0,-1 0 0,1 0 0,0 1 0,0-1-1,0 0 1,0 0 0,0 0 0,0 1 0,-1-1 0,1 0 0,0 1 0,0-1 0,0 0 0,0 0-1,0 1 1,0-1 0,0 0 0,0 0 0,0 1 0,0-1 0,0 0 0,1 0 0,-1 1 0,0-1-1,0 0 1,0 0 0,0 1 0,0-1 0,0 0 0,0 0 0,1 1 0,-1-1 0,0 0-1,0 0 1,0 0 0,1 1 0,-1-1 0,0 0 0,0 0 0,1 0 0,-1 0 0,0 0 0,0 0-1,1 1 1,-1-1 0,0 0 0,0 0 0,1 0 0,-1 0 0,0 0 0,0 0 0,1 0 0,19 6 233,83 14-182,1-5 1,139 3-1,216-20-277,-203-3-40,-217 5 201,826-10-150,-1-28 333,-701 27-129,1075-62 61,-83 3-52,-558 28-14,220 31 8,-502 13-1825,-278-2 1520,-8-1-107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1 17732,'-13'10'607,"2"0"1,0 1 0,0 1 0,1 0-1,0 1 1,-15 26 0,18-26-519,0 1-1,1 1 1,1-1 0,0 1 0,1 0 0,0 0-1,2 0 1,0 1 0,0-1 0,1 1 0,3 24 0,-2-33-84,1 0 1,0-1 0,1 1 0,0 0-1,0-1 1,0 1 0,1-1-1,4 9 1,-6-13 8,0-1 0,0 1 1,0-1-1,0 1 0,0-1 0,1 1 0,-1-1 0,0 0 0,1 0 0,0 0 0,-1 0 1,1 0-1,-1 0 0,1 0 0,0 0 0,0 0 0,-1-1 0,1 1 0,0-1 0,0 1 1,0-1-1,0 0 0,0 0 0,0 0 0,-1 0 0,1 0 0,0 0 0,0 0 0,0-1 1,0 1-1,0-1 0,-1 1 0,1-1 0,3-2 0,1 0 70,0-1 0,0 0-1,-1 0 1,1 0 0,-1-1-1,0 0 1,-1 0 0,1 0 0,-1 0-1,0-1 1,0 0 0,-1 0 0,1 0-1,-2 0 1,1 0 0,2-9 0,-2 5 10,0 1 1,-1-1 0,0 0-1,0 1 1,-1-1-1,-1 0 1,1 0 0,-2 0-1,1 0 1,-4-17 0,2 22-154,1 0 1,-1 0 0,0 1 0,0-1 0,0 1 0,-1-1 0,1 1 0,-1 0-1,0-1 1,-1 2 0,1-1 0,-1 0 0,1 1 0,-6-4 0,7 5-50,-1 1 0,1-1 0,-1 1-1,1 0 1,-1 0 0,1 0 0,-1 0 0,0 0 0,0 1 0,1-1 0,-1 1 0,0 0 0,0 0 0,0 0-1,1 0 1,-1 0 0,0 1 0,0-1 0,0 1 0,1 0 0,-1 0 0,0 0 0,1 0 0,-1 0 0,1 0 0,-4 3-1,-7 5-605</inkml:trace>
  <inkml:trace contextRef="#ctx0" brushRef="#br0" timeOffset="1">1 799 16524,'5'1'430,"1"0"1,-1-1 0,1 0 0,0 1 0,-1-2 0,1 1 0,0-1-1,-1 0 1,1 0 0,-1 0 0,6-3 0,8-4 1045,31-17 0,-17 8-1070,182-83 1283,-167 81-2095,2 2 0,81-16 0,-95 21-1468,-23 4 381,-13 8 1469,0 0 0,0-1-1,0 1 1,0 0 0,0 0-1,0-1 1,0 1-1,0 0 1,0 0 0,0-1-1,0 1 1,0 0-1,0 0 1,0-1 0,0 1-1,0 0 1,0 0-1,0 0 1,0-1 0,-1 1-1,1 0 1,0 0 0,0-1-1,0 1 1,0 0-1,-1 0 1,1 0 0,0 0-1,0-1 1,0 1-1,-1 0 1,1 0 0,0 0-1,0 0 1,0 0-1,-1 0 1,1 0 0,0 0-1,0 0 1,-1 0 0,1 0-1,0-1 1,0 1-1,-1 0 1,1 1 0,0-1-1,-1 0 1,-16-5-982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80 14971,'5'-9'662,"-1"0"0,-1 0 0,4-12 0,-7 19-548,1 1 1,-1-1-1,0 0 1,1 1 0,-1-1-1,0 0 1,0 0 0,-1 1-1,1-1 1,0 0-1,-1-3 1,0 5-34,1-1 1,0 0-1,-1 1 0,1-1 0,-1 1 0,1-1 1,-1 1-1,1 0 0,-1-1 0,1 1 0,-1-1 1,1 1-1,-1 0 0,0-1 0,1 1 0,-1 0 1,1 0-1,-1 0 0,0-1 0,1 1 0,-1 0 1,0 0-1,1 0 0,-1 0 0,0 0 0,1 0 1,-1 0-1,0 1 0,1-1 0,-1 0 0,-1 0 1,-2 2 115,-1 0 0,1 0-1,-1 0 1,1 0 0,0 0 0,0 1 0,0 0 0,0 0 0,0 0 0,1 0 0,-6 8 0,-4 4 194,-17 27 1,17-21-341,2 1 0,1 0-1,0 1 1,2 0 0,0 0 0,2 1 0,1 0 0,0 0 0,2 0 0,1 1 0,1-1 0,1 1 0,1-1 0,6 35 0,-6-51-47,1 1 0,0-1-1,0 0 1,1 0 0,0 0 0,0 0 0,1-1 0,5 9 0,-8-14 3,1 0 0,-1 0-1,1 0 1,0 0 0,-1-1 0,1 1 0,0-1 0,0 1 0,0-1 0,0 1 0,0-1 0,1 0 0,-1 0 0,0 0 0,1 0 0,-1-1 0,0 1 0,1 0 0,-1-1 0,1 0-1,-1 0 1,1 0 0,-1 0 0,1 0 0,-1 0 0,0 0 0,1-1 0,-1 1 0,1-1 0,-1 0 0,0 0 0,4-1 0,1-2 33,0 0 0,0 0 0,-1-1 0,1 0 0,-1 0 0,0 0 1,0-1-1,-1 0 0,8-10 0,-7 7 43,1-1 0,-2 1 1,1-1-1,-1 0 0,-1 0 1,5-15-1,-8 23-62,0-1 1,-1 0-1,1 0 1,-1 0-1,0 1 1,1-1-1,-1 0 1,-1 0-1,1 0 1,0 0-1,-1 1 0,1-1 1,-1 0-1,0 0 1,0 1-1,0-1 1,0 0-1,0 1 1,-4-5-1,3 4-22,-1 1 0,1-1 0,-1 1 0,0 0 0,0-1 0,0 1 0,0 1 0,0-1 0,-1 0 0,1 1 0,0 0 0,-1-1 0,1 1 0,-1 1 0,-3-2 0,-34 0-610,33 2 462,-1 0-1,0-1 0,-13-3 1,14-1-109,6-2-98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16 145 22869,'-1'0'46,"1"0"-1,-1 0 1,1 1 0,-1-1-1,1 0 1,-1 0 0,1 0 0,-1-1-1,1 1 1,-1 0 0,1 0 0,-1 0-1,1 0 1,-1 0 0,1-1-1,-1 1 1,1 0 0,-1 0 0,1-1-1,-1 1 1,1 0 0,0-1-1,-1 1 1,1 0 0,-1-1 0,1 1-1,0-1 1,0 1 0,-1 0 0,1-1-1,0 1 1,0-1 0,-1 1-1,1-1 1,0 1 0,0-1 0,0 1-1,0-1 1,0 1 0,0-1-1,0 1 1,0-1 0,0 1 0,0-2-1,0 1-7,1-1-1,-1 1 0,1-1 1,0 1-1,-1-1 1,1 1-1,0-1 0,0 1 1,0 0-1,0-1 0,0 1 1,0 0-1,0 0 0,3-2 1,4-2 37,1 0 0,-1 0 0,2 0 0,-1 1 0,0 1 0,1 0 0,-1 0 0,1 1 0,14-2 0,9 1-133,50 2 0,-49 2-62,42-5 1,-72 3 52,1 0 1,-1 0 0,1-1 0,-1 0 0,0 1 0,1-2 0,6-3 0,-10 5-11,1 0 0,-1 1 1,0-1-1,0 0 0,0 0 0,0 0 0,0 0 0,0 0 0,0 0 1,0 0-1,0 0 0,0 0 0,-1 0 0,1-1 0,0 1 0,-1 0 0,1-1 1,-1 1-1,1 0 0,-1-1 0,0 1 0,0 0 0,1-1 0,-1 1 0,0-1 1,0 1-1,0 0 0,-1-1 0,1 1 0,0-2 0,-1 2 43,1 1 0,-1-1 0,1 1 0,-1-1 0,0 1-1,1-1 1,-1 1 0,1-1 0,-1 1 0,0 0 0,1-1 0,-1 1-1,0 0 1,0-1 0,1 1 0,-1 0 0,0 0 0,0 0 0,1 0-1,-1 0 1,0 0 0,0 0 0,0 0 0,-1 0 0,-13 1-534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19252,'11'-10'451,"0"0"-1,0 1 1,1 0-1,0 1 1,0 0-1,1 1 1,0 0-1,22-7 1,-16 8-462,1 1 1,-1 1-1,1 1 1,0 0-1,34 1 1,-47 2 12,0 0 0,-1-1 0,1 0 0,0 0 0,-1-1 0,1 0 0,-1 0 0,1 0 0,-1-1 0,0 0 0,0 0 0,0-1 0,8-6 0,1-3-270,0-2 0,-1 1 0,14-20 0,-24 29 159,10-12-153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4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15691,'-1'-9'637,"1"-1"-1,0 0 0,1 0 0,0 1 0,0-1 1,3-9-1,-3 15-464,1 0 1,-1 0 0,1 0-1,0 0 1,0 0 0,0 1-1,1-1 1,-1 1 0,1 0-1,0 0 1,0 0-1,0 0 1,0 0 0,1 0-1,-1 1 1,6-3 0,-5 2-119,0 1 0,1 0 0,-1 1 0,1-1 0,-1 1 0,1-1 0,0 1 0,-1 1 0,1-1 0,0 1 0,0 0 0,-1 0 0,1 0 0,0 0 0,0 1 0,0 0-1,-1 0 1,1 0 0,7 4 0,-8-3-49,-1 0 0,1 0 0,-1 0 0,1 1 0,-1-1 0,0 1 1,0 0-1,0 0 0,0 0 0,-1 0 0,1 1 0,-1-1 0,0 1 0,0-1 0,0 1 0,0 0 0,-1 0 0,0 0 0,0 0 0,0 0 0,0 0 0,1 7 0,-2-2 5,0 0 0,-1 0 0,0 0 0,0 1 0,-1-1 0,0 0 0,0-1 0,-1 1 0,0 0 0,-1-1 0,-6 11 0,-6 8 106,-38 47 1,47-65-84,7-9-32,0 1 0,0-1-1,0 0 1,0 0 0,-1 0-1,1 1 1,0-1-1,0 0 1,0 0 0,0 0-1,0 1 1,0-1 0,0 0-1,0 0 1,0 0 0,0 1-1,0-1 1,0 0 0,0 0-1,0 1 1,0-1 0,0 0-1,0 0 1,0 0-1,0 1 1,0-1 0,0 0-1,0 0 1,1 0 0,-1 1-1,0-1 1,0 0 0,0 0-1,0 0 1,0 1 0,1-1-1,-1 0 1,0 0 0,0 0-1,0 0 1,1 0 0,-1 0-1,0 0 1,0 1-1,0-1 1,1 0 0,-1 0-1,0 0 1,0 0 0,0 0-1,1 0 1,-1 0 0,0 0-1,0 0 1,1 0 0,-1 0-1,0 0 1,0 0 0,0 0-1,1 0 1,-1-1 0,23 1-38,-12 0 4,-3 1-17,1 0 1,-1 1-1,0 0 1,0 0-1,1 1 1,-2 0-1,1 0 1,0 1-1,-1 0 1,1 1-1,-1-1 1,0 1-1,-1 1 0,9 7 1,-7-4-16,0 0 0,0 0 0,-1 1 0,-1 0 0,1 0 0,-2 0 0,1 1 0,-2 0 0,8 22 0,-10-24 93,0 0 0,0 0-1,-1 0 1,0 0 0,-1 0 0,1 0-1,-2 0 1,0 0 0,0 0-1,0 0 1,-1 0 0,-6 16 0,5-19 92,0 0 0,0 0 1,-1 0-1,0 0 1,0 0-1,0-1 0,-1 0 1,0 0-1,0 0 0,0 0 1,-1-1-1,1 0 1,-1 0-1,0 0 0,0-1 1,0 0-1,-1 0 0,-8 2 1,7-3 96,1 0 1,-1 0-1,-13 1 1,18-3-199,0 0 1,0 0 0,0 0-1,0 0 1,0-1-1,0 1 1,0-1-1,0 1 1,0-1-1,0 0 1,0 0 0,-3-2-1,5 2-50,1 1 0,0 0-1,-1 0 1,1 0 0,-1-1-1,1 1 1,0 0 0,-1 0 0,1-1-1,0 1 1,0 0 0,-1-1 0,1 1-1,0 0 1,0-1 0,-1 1-1,1-1 1,0 1 0,0 0 0,0-1-1,0 1 1,-1-1 0,1 1 0,0-1-1,0 1 1,0 0 0,0-1-1,0 1 1,0-1 0,0 1 0,0-1-1,0 1 1,1 0 0,-1-1 0,0 1-1,0-1 1,0 1 0,0 0-1,1-1 1,-1 1 0,0-1 0,0 1-1,1 0 1,-1-1 0,0 1 0,0 0-1,1 0 1,-1-1 0,0 1-1,1 0 1,-1 0 0,1-1 0,0 1-1,23-11-734,-2 6 260,6 3-171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17484,'0'36'1768,"3"-2"-1176,-3 1-248,1-1 1009,2-1-545,1-3-384,1 0-176,1-5-368,-2-5-232,0-5-472,-1-2-193,-3-8 737,0-7-800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49 16051,'-2'-2'163,"1"0"0,0 1 0,-1-1 0,0 0 0,1 1 0,-1 0 0,0-1 0,0 1 0,1 0 0,-1 0 0,0 0 0,0 0 0,0 0 0,0 1 0,-1-1 0,1 0 0,0 1 0,0 0 0,0-1 0,0 1 0,-1 0 0,1 0 0,0 0 0,0 1 0,0-1 0,0 0 0,-1 1 0,1 0 0,0-1 0,-3 3 0,-2-1 55,0 1 0,1 0-1,0 1 1,-1-1 0,2 1 0,-1 1 0,0-1 0,-6 7 0,3-1-14,1 0 0,0 1 0,1 0 0,0 0 0,-7 16 0,12-22-145,-1 0 0,1 0 0,0 0 0,1 0 0,-1 1 0,1-1 0,0 1 0,1-1 0,-1 1 0,1-1 0,0 1 0,1 0 0,-1-1-1,3 11 1,-2-15-48,-1 1 0,1 0-1,0-1 1,-1 1-1,1-1 1,0 0 0,0 1-1,0-1 1,0 1-1,0-1 1,1 0 0,-1 0-1,0 0 1,1 0 0,-1 0-1,0 0 1,1 0-1,-1 0 1,1 0 0,1 0-1,0 0-3,1-1-1,-1 1 0,0-1 1,0 0-1,0 0 0,0 0 1,0 0-1,1 0 0,-1-1 1,4 0-1,2-2-5,0 0-1,1-1 1,-1 0-1,-1 0 0,1-1 1,10-7-1,-4 0 4,1-1-1,-1 0 0,-1-1 1,-1-1-1,0 0 0,-1-1 0,0 0 1,-2-1-1,0 0 0,9-21 0,-17 34 2,-1-1-1,1 1 0,-1-1 0,0 1 0,0-1 0,0 0 1,-1 1-1,1-7 0,-2 12-4,1-1 0,0 0 0,0 0 0,0 0 0,0 0 0,0 0 0,0 0 0,0 0 0,0 0 0,0 0 0,0 0 0,0 0 0,-1 0 0,1 0 0,0 0 0,0 0 0,0 0 0,0 0-1,0 0 1,0 0 0,0 0 0,0 0 0,0 0 0,-1 0 0,1 0 0,0 0 0,0 0 0,0 0 0,0 0 0,0 0 0,0 0 0,0 0 0,0 0 0,0 0 0,0 0 0,0-1 0,0 1 0,-1 0 0,1 0 0,0 0 0,0 0 0,0 0 0,0 0 0,0 0 0,0 0 0,0 0 0,0 0 0,0 0 0,0-1 0,0 1 0,0 0 0,0 0 0,-7 15-12,-5 21-15,7-17 15,1 1 1,1 0 0,1 0-1,0 0 1,2 0 0,0 0-1,1 0 1,1 0 0,7 29-1,-8-45 12,0 0-1,1-1 0,0 1 0,0 0 0,0-1 0,0 1 0,0-1 0,1 0 0,-1 0 0,1 1 0,0-2 1,0 1-1,6 4 0,1 0-26,1-2 0,0 1 0,14 5 0,-14-7-9,-1 0-1,0 1 1,19 12-1,-25-14 30,-1-1 1,0 1-1,0 0 1,-1 0-1,1 0 0,0 0 1,-1 1-1,0-1 1,0 1-1,0-1 0,0 1 1,-1 0-1,1 0 1,-1 0-1,1 4 0,-1-3 49,0 0-1,-1 0 0,1 0 1,-1 0-1,0 0 0,0 0 1,-1-1-1,0 1 0,1 0 1,-2 0-1,1 0 0,0 0 1,-1-1-1,-4 8 0,2-6 105,0 1 1,0-1-1,-1-1 0,0 1 0,0-1 0,-1 1 0,1-1 0,-13 8 0,5-6 102,0 1-1,0-2 0,-1 0 0,0 0 1,0-1-1,0-1 0,0-1 0,-1 0 1,-18 2-1,27-5-210,-36 1 207,40-1-291,-1 0 0,1-1-1,0 1 1,0 0 0,-1-1 0,1 0 0,0 1-1,0-1 1,0 0 0,0 0 0,0 0 0,0 0 0,0 0-1,-3-3 1,5 3-6,0 1 1,-1 0-1,1-1 0,0 1 0,0 0 1,0 0-1,0-1 0,0 1 0,0 0 1,-1-1-1,1 1 0,0 0 0,0-1 0,0 1 1,0 0-1,0-1 0,0 1 0,0 0 1,1-1-1,-1 1 0,0 0 0,0-1 1,0 1-1,0 0 0,0-1 0,0 1 0,1 0 1,-1 0-1,0-1 0,0 1 0,0 0 1,1 0-1,-1-1 0,0 1 0,0 0 1,1 0-1,-1-1 0,0 1 0,0 0 0,1 0 1,-1 0-1,0 0 0,1-1 0,14-5-2334,-14 6 2190,44-21-2028,-15 3 858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14 140 17500,'5'-6'430,"10"-18"807,25-30 0,-36 49-1031,1-1-1,0 1 1,0 0 0,1 0-1,0 1 1,0 0 0,0 0-1,0 0 1,0 1 0,12-5-1,-16 7-175,0 1-1,0-1 1,0 1-1,0 0 1,0-1-1,0 1 1,0 0-1,0 0 1,0 0-1,0 1 1,0-1-1,0 0 1,0 1-1,0-1 0,0 1 1,0 0-1,0 0 1,0 0-1,0 0 1,-1 0-1,1 0 1,0 0-1,-1 0 1,1 1-1,-1-1 1,1 1-1,-1-1 1,0 1-1,0 0 1,1-1-1,-1 1 1,0 0-1,-1 0 1,1 0-1,0 0 1,0-1-1,0 4 1,2 6 14,0-1 0,-1 1 1,-1-1-1,0 1 0,0 0 1,-1 11-1,-2 10 153,-2 0 0,-1-1-1,-1 0 1,-2 0 0,-16 42-1,-2-9 387,-49 87 0,72-145-557,-1 1-65,1 0 1,-1 1 0,-1-2 0,1 1 0,-1 0 0,-1-1-1,1 0 1,-1 0 0,-9 7 0,15-13 16,0 0 0,-1 0 0,1 0 0,0 0 1,-1 0-1,1 0 0,0 0 0,-1 0 0,1 0 0,0 0 0,-1 0 0,1 0 1,0 0-1,0 0 0,-1 0 0,1 0 0,0 0 0,-1 0 0,1-1 0,0 1 1,0 0-1,-1 0 0,1 0 0,0-1 0,0 1 0,-1 0 0,1 0 0,0 0 1,0-1-1,0 1 0,-1 0 0,1-1 0,0 1 0,0 0 0,0 0 0,0-1 1,0 1-1,0 0 0,-1-1 0,1 1 0,0 0 0,0-1 0,0 1 0,0 0 1,0-1-1,0 1 0,0 0 0,1 0 0,-1-1 0,0 1 0,0 0 0,0-1 1,0 1-1,0-1 0,2-17-601,-1 15 474,0-1 0,0 1-1,0-1 1,1 1 0,-1-1-1,1 1 1,0 0 0,0-1-1,4-3 1,-5 6 123,0 0 0,0 0 0,0 1 0,0-1 0,-1 0 0,2 1 0,-1-1 0,0 1 0,0-1 0,0 1 0,0-1 0,0 1 0,0 0 1,0-1-1,1 1 0,-1 0 0,0 0 0,0 0 0,0 0 0,0 0 0,1 0 0,-1 1 0,0-1 0,0 0 0,0 0 0,0 1 0,0-1 0,1 1 0,-1-1 0,0 1 0,0 0 0,0-1 0,0 1 0,1 1 0,9 8 14,0 1-1,0 0 0,-1 0 0,16 25 1,17 18 123,-37-48-31,0 0-1,0 0 0,1 0 0,0-1 0,0 0 1,10 5-1,-15-9-24,0 0 1,1 0-1,-1 0 0,1 0 1,-1-1-1,0 1 1,1-1-1,-1 1 0,1-1 1,-1 0-1,1 0 0,-1 0 1,1 0-1,-1-1 1,1 1-1,-1-1 0,1 1 1,-1-1-1,0 0 0,1 0 1,-1 0-1,0 0 1,0-1-1,0 1 0,0 0 1,3-3-1,1-3 143,1 1 0,-2-2 0,1 1 0,-1 0-1,0-1 1,0 0 0,-1 0 0,0-1 0,-1 1 0,5-16-1,-4 8-13,0 0-1,-1-1 0,-1 1 0,-1-1 0,0-17 0,-6 6-214,5 27-10,0 1 1,0-1 0,0 1 0,-1-1 0,1 1 0,0-1 0,0 1 0,0-1 0,-1 1 0,1-1-1,0 1 1,-1-1 0,1 1 0,0-1 0,-1 1 0,1 0 0,0-1 0,-1 1 0,1 0 0,-1-1-1,1 1 1,-1 0 0,1 0 0,-1-1 0,1 1 0,-1 0 0,1 0 0,-1 0 0,1 0 0,-1-1-1,1 1 1,-1 0 0,0 0 0,1 0 0,-1 0 0,1 0 0,-1 0 0,1 1 0,-1-1 0,1 0-1,-1 0 1,1 0 0,-1 0 0,0 1 0,-1 3-275,2-1-105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1911 309 13171,'2'2'417,"-5"-4"-96,-12-13 98,-32-34-14,26 27-137,-7-6 59,-1 1 0,-57-40 0,67 55-248,0 0 1,-1 2-1,-1 0 1,0 1-1,0 1 1,-29-6-1,3 4 34,-1 3 0,0 2-1,0 2 1,0 2 0,-87 10 0,31 6 81,-162 45 1,224-47-158,0 0 1,1 3-1,-52 28 1,67-29-1,1 0 1,1 2-1,0 1 1,1 1-1,-38 41 1,4 5 47,4 3 0,-47 78 1,74-103-65,2 1-1,2 1 1,2 1 0,-27 94 0,41-113-22,1 1 1,2 0 0,0 0 0,2 0 0,1 0-1,1 0 1,2 0 0,7 35 0,2-14-16,2 0 1,2-1-1,38 77 1,-17-50-11,3-3-1,4-1 1,60 77 0,-64-100-69,1-2-1,3-2 0,1-1 0,98 69 1,-99-83-134,1-1 1,2-2-1,0-3 1,2-1-1,94 28 1,-112-43 131,0 0 0,1-2 0,0-1 0,0-2 1,0-1-1,0-2 0,0-1 0,0-1 0,-1-1 0,61-18 0,-32 1 44,-1-2-1,101-58 1,97-84 25,-227 143 32,0 0-1,-2-2 1,-1-1 0,-1-2-1,-2 0 1,0-2 0,-2 0-1,-1-1 1,-1-2 0,17-36-1,-8 1 1,-3-1 1,-2-1-1,14-76 0,19-218-13,-50 299 20,-4 1 0,-1-1 0,-10-84 1,5 126 27,0 0 1,-2 0 0,0 1 0,-2 0 0,0 0 0,-1 0 0,-1 1 0,-1 0 0,-1 1-1,0 0 1,-2 1 0,0 0 0,-20-21 0,7 16 78,-1 0-1,0 2 1,-55-32 0,30 25-42,-79-30 0,108 49-98,0 1 1,0 2 0,-1 0-1,0 1 1,-30-1 0,21 6-45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15675,'13'-1'1393,"-9"8"-1097,-8 16-128,-5 7 608,-2 12-360,-1 8-88,-5 10-40,-3 6-24,0 3-56,-1-2-8,1-7-72,4-5-240,1-15-512,3-11 952,4-27-400,6-10-72,4-32-24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81 12587,'-25'-2'2221,"9"1"689,30-1-1261,585-49-370,-536 45-1441,147-11 167,-167 16-1761,0 1 1,79 13 0,-105-9 978,-2-1-154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13723,'-10'55'2324,"-4"93"1,13-125-2199,2 1 1,1-1 0,1 1 0,0-1-1,2 0 1,13 37 0,-10-39-60,1 0-1,13 22 1,-16-34-81,0 0-1,0 0 1,0-1 0,1 1-1,1-2 1,12 12 0,-2-9-413,-18-10 394,0 0 0,0-1 1,1 1-1,-1 0 0,0 0 0,0 0 0,0 0 0,1 0 0,-1 0 1,0 0-1,0-1 0,0 1 0,0 0 0,1 0 0,-1 0 0,0 0 1,0-1-1,0 1 0,0 0 0,0 0 0,0 0 0,0-1 1,0 1-1,1 0 0,-1 0 0,0 0 0,0-1 0,0 1 0,0 0 1,0 0-1,0 0 0,0-1 0,0 1 0,0 0 0,0 0 0,-1 0 1,1-1-1,0 1 0,0 0 0,0 0 0,0-1 0,-1-2-309,0-1 0,-1 1 0,1-1 0,-1 1 0,0 0-1,0-1 1,-4-3 0,-9-10-242,-1 0 0,-1 1 0,-1 1 0,0 1 0,-37-22 0,39 27 1399,0 1-1,-1 0 0,0 1 1,-28-6-1,18 9 2108,30-5-783,5 3-1816,0 0-1,0 0 1,0 0-1,1 1 1,12-6 0,7-4-117,6-3-917,0 1 0,67-23-1,-72 31 168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161 412 15739,'-4'0'669,"-1"0"0,1 0 0,0 0 0,-1 1-1,1-1 1,0 1 0,-1 0 0,-6 3 0,5-1-611,0-1 1,-1 1 0,1 0 0,0 1-1,1-1 1,-1 1 0,1 1 0,-1-1-1,1 1 1,1-1 0,-1 2-1,-4 5 1,3-1-59,0 0 0,2 0 0,-1 0 1,1 1-1,-5 18 0,8-25-17,0 1 1,0-1-1,0 1 0,1-1 1,-1 1-1,1-1 1,0 1-1,1-1 1,-1 1-1,1-1 0,0 1 1,0-1-1,0 0 1,0 1-1,1-1 0,4 8 1,-5-11 4,0 0 1,0 1-1,0-1 1,0 0-1,1 0 1,-1 0-1,0 0 0,1 0 1,-1 0-1,1 0 1,-1 0-1,1-1 1,-1 1-1,1 0 1,-1-1-1,1 1 1,0-1-1,-1 0 1,1 0-1,2 1 1,-1-2-10,1 1 1,0-1 0,0 1-1,-1-1 1,1 0-1,0 0 1,-1 0 0,7-4-1,2-1-28,0-2-1,-1 0 1,0 0-1,11-10 0,0-3-5,0-1 1,-1-1-1,-2-1 0,0-1 0,-2 0 0,25-48 0,-33 53 63,0 0 1,-1 0-1,-1-1 0,-2 0 0,1 0 0,-2-1 0,-1 1 0,-1-1 0,-1 0 0,-1-27 1,-1 37 21,-1 0 0,0 0 0,-1 0 1,-8-22-1,10 31-18,-1-1 0,1 1-1,-1 0 1,0 0 0,0 0 0,0 0 0,-1 0 0,1 0-1,-4-2 1,5 4-3,-1 0 0,1 0-1,-1 0 1,0 0 0,1 0-1,-1 1 1,0-1 0,0 0-1,1 1 1,-1-1 0,0 1-1,0 0 1,0 0 0,0 0 0,1 0-1,-1 0 1,0 0 0,-3 1-1,0 0 8,0 1-1,0 0 1,0 1-1,1-1 1,-1 1-1,1 0 1,-1 0-1,1 0 1,0 1-1,0-1 1,0 1-1,1 0 1,0 0-1,-1 1 1,-2 4-1,-5 10 48,0 0 0,-11 26-1,15-29-50,0-1 0,1 1 0,1 1 0,1-1-1,0 1 1,-2 24 0,6-39-12,-1 0 0,1 0 0,0 0 0,0 0 0,0-1 0,1 1 0,-1 0 0,0 0 0,1 0 0,-1-1 0,1 1 0,0 0 0,-1-1 0,1 1 0,0 0 0,0-1 0,0 1 0,0-1 0,0 1 0,1-1 0,-1 0 0,0 0 0,1 1-1,-1-1 1,2 1 0,0-1 0,0 0 0,0 0-1,0 0 1,0-1 0,0 1 0,0-1-1,0 1 1,0-1 0,0 0-1,0-1 1,0 1 0,0 0-1,0-1 1,4 0 0,34-11-16,-29 8 19,1 0 0,0 1 1,1 1-1,-1 0 0,20-1 0,-30 4-1,1-1 0,0 0-1,-1 1 1,1 0-1,-1 0 1,1 0 0,-1 0-1,0 0 1,1 1-1,-1 0 1,0-1 0,0 1-1,0 1 1,0-1-1,0 0 1,-1 1 0,1-1-1,-1 1 1,1 0-1,-1-1 1,0 1 0,0 0-1,0 1 1,-1-1-1,2 4 1,3 9-180,0 1 1,-1 0-1,-1 0 0,-1 1 0,1 21 1,-1-22-377,-2-14 290,5-6-82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19164,'-33'38'1578,"26"-31"-1420,0 0 0,1 0 0,-1 1 0,1 0 0,1 0 0,0 0 0,0 1 0,-7 17-1,12-25-168,-1 0 0,1 0 0,0 0 0,0 0 0,0-1 0,0 1 0,0 0 0,0 0 0,0 0 0,0 0 0,0 0 0,0-1 0,0 1 0,0 0 0,0 0-1,1 0 1,-1 0 0,0 0 0,1-1 0,-1 1 0,1 0 0,-1 0 0,1-1 0,-1 1 0,1 0 0,-1-1 0,1 1 0,0-1 0,-1 1 0,1 0 0,0-1 0,-1 0-1,1 1 1,0-1 0,0 1 0,0-1 0,-1 0 0,1 0 0,0 1 0,0-1 0,0 0 0,0 0 0,0 0 0,-1 0 0,1 0 0,0 0 0,1 0 0,8 0-178,-1-1 0,0 0 0,16-5 0,-11 3 74,-7 2 83,0 1 1,0-1 0,0 1-1,0 1 1,0-1-1,0 1 1,-1 0 0,1 1-1,0-1 1,-1 1-1,1 1 1,6 3 0,-10-5 36,-1 0-1,0 0 1,0 1 0,0-1 0,0 1 0,0-1 0,0 1 0,-1 0 0,1 0 0,0 0 0,-1 0 0,0 0 0,1 0 0,-1 0 0,0 1 0,0-1 0,0 0 0,0 1-1,-1-1 1,1 0 0,0 1 0,-1-1 0,0 1 0,0-1 0,0 1 0,0-1 0,0 1 0,0-1 0,0 1 0,-1-1 0,0 1 0,1-1 0,-1 1 0,0-1-1,0 0 1,-2 4 0,-2 3 139,0-1-1,0 1 1,-1-1-1,0 0 1,0 0-1,-1-1 0,0 0 1,-1 0-1,-14 11 1,18-16-56,0 1 1,0-1 0,0 0 0,0 0-1,0 0 1,-1-1 0,1 0-1,-1 1 1,1-1 0,-8 0-1,9-1-25,1 0-1,-1 0 1,0-1-1,0 1 1,0-1-1,1 1 1,-1-1-1,0 0 1,1 0-1,-1 0 0,1-1 1,-1 1-1,1-1 1,-1 1-1,1-1 1,0 0-1,0 0 1,-3-3-1,-9-15 194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26 221 15203,'1'0'78,"-1"1"-1,0 0 1,0-1 0,1 1-1,-1-1 1,0 1-1,1-1 1,-1 1 0,1-1-1,-1 1 1,1-1-1,-1 1 1,1-1 0,-1 1-1,1-1 1,-1 0-1,1 1 1,-1-1 0,1 0-1,0 1 1,-1-1-1,1 0 1,0 0 0,-1 0-1,1 0 1,1 1-1,0-2 32,0 1-1,-1 0 1,1 0 0,0-1-1,0 1 1,-1-1-1,1 0 1,0 1-1,0-1 1,1-1 0,2-1 112,0 0 1,-1-1 0,1 0-1,-1 1 1,8-10 0,-6 3 8,0 1 1,0-1-1,-1 0 1,0-1 0,-1 1-1,5-19 1,-7 25-168,-1-1 0,0 1 0,0-1 0,-1 0 0,1 1 0,-1-1 0,0 0 0,0 1 0,-1-1 0,1 0 0,-1 1 0,0-1 0,0 1 0,-1-1 0,1 1 0,-1 0 0,0-1 0,0 1 0,-3-4 0,4 7-46,1 0-1,-1 0 1,0 1 0,0-1 0,0 0-1,0 0 1,0 0 0,0 1-1,0-1 1,0 0 0,0 1 0,0-1-1,0 1 1,-1-1 0,1 1 0,0 0-1,0 0 1,0-1 0,-1 1 0,1 0-1,-3 0 1,2 1 2,0-1 0,0 1-1,0 0 1,0-1 0,0 1 0,-1 0 0,1 0-1,1 1 1,-1-1 0,0 0 0,-2 3 0,-2 1 2,1 1 0,-1 0 1,1 0-1,1 0 0,-1 1 0,-4 8 1,3-2-17,1 0 1,0 1-1,0-1 1,-4 25 0,8-30-15,-1 1 1,2 0-1,-1 0 0,1 0 1,0 0-1,1 0 1,0 0-1,4 15 0,-4-22 6,-1-1 0,1 1 0,-1 0-1,1 0 1,0 0 0,0-1 0,0 1 0,0-1-1,0 1 1,0 0 0,1-1 0,-1 0 0,0 1-1,1-1 1,-1 0 0,1 0 0,-1 0-1,1 0 1,0 0 0,-1 0 0,3 1 0,-1-1 0,0-1 0,0 0 0,0 0 0,-1 1 0,1-2 0,0 1 0,0 0 1,0 0-1,-1-1 0,1 0 0,0 1 0,5-3 0,2-3 9,1 1 0,-1-1 0,0-1 0,0 0 0,15-14 0,40-49 153,-36 38-47,-28 31-106,-1 0 0,1 0 1,0 0-1,0 0 0,0 1 0,0-1 0,0 0 0,0 0 1,0 1-1,0-1 0,0 0 0,0 1 0,0-1 0,0 1 1,1-1-1,1 1 0,-2 0-3,0 0-1,-1 1 1,1-1 0,0 1-1,-1-1 1,1 1 0,0-1-1,-1 1 1,1-1 0,-1 1-1,1 0 1,-1-1 0,1 1 0,-1 0-1,0-1 1,1 1 0,-1 0-1,0 0 1,1-1 0,-1 1-1,0 0 1,0 0 0,0 0-1,0-1 1,0 1 0,0 1-1,3 13 7,-2-7 7,1 0 1,0 0-1,0 0 1,0 0-1,1 0 1,5 9-1,-7-15-11,0 0-1,1-1 1,-1 1-1,1 0 1,-1-1-1,1 1 1,-1-1-1,1 0 1,0 0-1,0 1 1,-1-1-1,1 0 1,0-1-1,0 1 1,0 0 0,0 0-1,0-1 1,0 1-1,1-1 1,-1 0-1,0 0 1,0 1-1,0-1 1,0-1-1,0 1 1,1 0-1,-1 0 1,0-1-1,0 1 1,2-2-1,11-3 38,0-1-1,0-1 0,-1 0 1,1-1-1,25-20 0,-20 14 34,30-15 0,-49 28-72,0 0 0,0 1 0,1-1 0,-1 0 1,0 1-1,0-1 0,1 1 0,-1 0 0,0-1 0,0 1 0,1 0 0,-1 0 1,0 0-1,1 0 0,-1 0 0,0 0 0,1 0 0,-1 0 0,0 0 0,1 1 1,-1-1-1,0 1 0,1-1 0,-1 1 0,0-1 0,0 1 0,0 0 0,0-1 1,0 1-1,0 0 0,0 0 0,0 0 0,0 0 0,0 0 0,0 0 0,0 0 1,0 0-1,0 2 0,2 4-94,0 0 0,-1 0 0,0 0 0,0 1 0,1 12 0,-1-8-324,-1-2-53,-1-7 334,0 0 0,1 1 1,0-1-1,-1 0 0,1 0 1,0 0-1,3 5 0,0-6-312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105 102 15163,'0'-1'200,"0"-1"0,0 0-1,0 1 1,0-1 0,0 1 0,0-1-1,-1 0 1,1 1 0,0-1 0,-1 1-1,0-1 1,1 1 0,-1-1 0,0 1-1,1 0 1,-1-1 0,0 1 0,0 0-1,0-1 1,0 1 0,-1 0 0,1 0-1,0 0 1,0 0 0,-1 0 0,-1-1-1,2 2-111,-1 0 0,1 0 0,-1 0 0,0 0 0,1 0-1,-1 0 1,0 0 0,1 0 0,-1 1 0,1-1-1,-1 1 1,1-1 0,-1 1 0,1-1 0,-1 1 0,1 0-1,-1 0 1,1 0 0,0 0 0,-1 0 0,1 0-1,0 0 1,0 0 0,0 0 0,0 1 0,-1 1 0,-4 4-72,1 0 1,0 1 0,1 0 0,0 0 0,0 0 0,1 0 0,0 0-1,0 1 1,1 0 0,0-1 0,0 1 0,1 0 0,0 15 0,1-23-19,0-1 0,0 0 0,0 1 0,0-1 0,0 1 0,0-1 0,0 0 0,0 1 0,0-1 0,0 0 0,0 1 0,0-1 0,1 0 0,-1 1 0,0-1 0,0 0 0,0 1 0,0-1 1,1 0-1,-1 0 0,0 1 0,0-1 0,1 0 0,-1 0 0,0 1 0,1-1 0,-1 0 0,0 0 0,0 0 0,1 1 0,-1-1 0,0 0 0,1 0 0,-1 0 0,1 0 0,12-7-14,9-18 49,-7 1 122,-1-1 0,17-43 0,-3 5 292,-20 54-277,-2 15-80,0 23-29,-4-23-45,4 35-75,-4-25-182,0-1 1,1 1-1,0 0 1,2-1-1,0 0 1,0 0-1,10 17 0,-14-31 160,0 1 0,0 0-1,0-1 1,0 1-1,0-1 1,1 1-1,-1-1 1,1 1 0,-1-1-1,1 0 1,0 0-1,-1 0 1,1 0-1,0 0 1,0 0 0,0 0-1,-1-1 1,1 1-1,0-1 1,0 1-1,0-1 1,0 0 0,0 0-1,3 0 1,-2 0 12,0-1 1,0 0-1,0 0 0,0 0 1,-1 0-1,1 0 1,0 0-1,-1-1 0,1 0 1,-1 1-1,0-1 0,1 0 1,-1 0-1,0 0 1,0 0-1,2-3 0,21-33-576,1-15 57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15259,'-3'4'260,"-1"0"0,1-1 0,0 1 0,1 0 0,-1 1 0,1-1-1,-1 0 1,1 1 0,-2 6 0,-12 47 937,14-50-749,-3 16-147,1 0 1,1 0-1,1 0 1,1 0 0,1 1-1,1-1 1,1 0-1,10 43 1,-11-63-296,0 0 0,0 0-1,1 0 1,0 0 0,-1-1 0,1 1 0,0 0 0,6 6 0,-7-9-7,0-1 0,0 1 0,0 0 1,0 0-1,0-1 0,0 1 0,0 0 0,1-1 1,-1 1-1,0-1 0,0 1 0,1-1 0,-1 0 1,0 0-1,1 1 0,-1-1 0,0 0 0,1 0 1,-1 0-1,0-1 0,1 1 0,-1 0 0,0 0 1,1-1-1,-1 1 0,0-1 0,0 1 0,0-1 1,1 1-1,-1-1 0,0 0 0,1-1 0,37-28-48,4-5-26,-40 33 65,0 0-1,0 0 1,1 1 0,-1-1 0,0 1 0,1-1 0,-1 1-1,1 0 1,0 0 0,-1 1 0,5-1 0,-6 1 5,0 1 0,0-1 0,0 0 0,-1 1 1,1 0-1,0-1 0,0 1 0,-1 0 0,1 0 0,0 0 0,-1 0 1,1 1-1,-1-1 0,1 0 0,-1 0 0,0 1 0,0-1 1,1 1-1,-1-1 0,0 1 0,0 0 0,-1-1 0,1 1 1,0 0-1,0 0 0,-1 0 0,1-1 0,-1 1 0,1 3 1,1 7-4,0 0 0,-1 0 0,0 15 0,-1-25 10,1 12 107,-2 0 1,0 0-1,0-1 0,-1 1 1,-1-1-1,-5 15 0,7-25-44,0 0-1,-1 1 0,1-1 0,-1 0 0,0 0 0,0 0 0,0 0 0,0 0 0,-1-1 0,1 1 0,-1-1 0,-3 4 0,4-5-20,-1 0 0,1 0 0,0 0 1,-1 0-1,1 0 0,-1-1 0,1 1 0,-1-1 0,1 1 0,-1-1 0,1 0 0,-1 0 0,1 0 0,-1 0 0,0-1 0,1 1 0,-1-1 0,1 0 0,-4-1 0,2 0-145,-1 0-1,1-1 1,0 0-1,-1 0 1,1 0-1,1-1 1,-1 1-1,1-1 1,-1 0-1,1 0 1,0 0 0,0 0-1,1 0 1,-1-1-1,1 1 1,0-1-1,0 0 1,1 0-1,-1 0 1,1 0-1,0 0 1,0-6-1,1-10-492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44 15387,'2'-2'358,"0"1"-1,0-1 1,0 0 0,-1 0-1,1 0 1,-1 0-1,1 0 1,-1 0-1,0-1 1,0 1 0,0 0-1,0-1 1,0 1-1,-1 0 1,1-4 0,-1 5-282,0 1 1,0 0 0,0-1 0,0 1 0,-1-1 0,1 1 0,0 0 0,0 0 0,-1-1-1,1 1 1,0 0 0,0-1 0,-1 1 0,1 0 0,0 0 0,-1 0 0,1-1 0,0 1 0,-1 0-1,1 0 1,-1 0 0,1 0 0,0 0 0,-1 0 0,1-1 0,0 1 0,-1 0 0,1 0-1,-1 0 1,1 0 0,0 0 0,-1 1 0,1-1 0,-1 0 0,1 0 0,0 0 0,-1 0-1,1 0 1,0 0 0,-1 1 0,0-1 0,-16 7 641,6-1-701,1 1 1,1 1-1,-1-1 1,1 1-1,0 1 1,1 0-1,0 0 0,0 1 1,1 0-1,1 0 1,-1 1-1,2 0 1,-1 0-1,-6 21 0,12-31-33,-1 0 0,1 0-1,-1 1 1,1-1 0,-1 0 0,1 0-1,0 1 1,0-1 0,0 0-1,0 0 1,0 1 0,0-1-1,0 0 1,0 1 0,0-1 0,0 0-1,1 0 1,-1 1 0,0-1-1,1 0 1,0 0 0,-1 0-1,1 0 1,-1 1 0,1-1 0,0 0-1,0 0 1,0 0 0,0-1-1,0 1 1,0 0 0,1 1-1,1-1-46,1 0-1,0 0 0,0 0 0,0 0 0,0-1 0,0 1 1,-1-1-1,1 0 0,7-1 0,102-14-1086,-22 1 290,-89 14 840,-1-1 0,1 1-1,-1 0 1,1 0-1,0 0 1,-1 0 0,1 1-1,-1-1 1,1 0-1,-1 1 1,1-1 0,-1 1-1,3 0 1,-3 7 2,-10 3 203,-23 11 580,-1 0-1,-1-3 1,-71 31 0,104-50-768,-22 9 173,22-9-220,0 1-1,0-1 0,0 1 0,0-1 1,0 0-1,0 0 0,0 1 1,0-1-1,0 0 0,0 0 0,0 0 1,0 0-1,0 0 0,0 0 1,0 0-1,0-1 0,0 1 1,-2-1-1,3 0-13,0 1-1,0-1 1,0 0 0,0 0-1,0 1 1,0-1 0,1 0 0,-1 0-1,0 1 1,0-1 0,0 0-1,1 1 1,-1-1 0,0 0 0,1 1-1,-1-1 1,1 0 0,-1 1-1,1-1 1,0 0 0,15-17-174,-12 15 11,15-17-381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98 335 14259,'-2'4'105,"-18"25"849,-31 60 1,47-80-867,0 0 0,0 0 0,1 0 0,1 0 0,-1 1-1,1-1 1,1 1 0,0-1 0,0 1 0,1 0 0,1-1 0,0 11 0,-1-18-75,0-1 0,1 1 1,-1 0-1,0-1 1,1 1-1,-1 0 0,1-1 1,-1 1-1,1-1 0,-1 1 1,1-1-1,0 1 0,0-1 1,0 0-1,0 1 0,0-1 1,0 0-1,0 0 1,1 1-1,-1-1 0,0 0 1,1 0-1,-1-1 0,0 1 1,1 0-1,-1 0 0,1-1 1,0 1-1,-1-1 1,1 1-1,-1-1 0,1 0 1,0 1-1,-1-1 0,1 0 1,0 0-1,-1 0 0,1 0 1,0-1-1,-1 1 1,1 0-1,0-1 0,-1 1 1,1-1-1,-1 0 0,1 1 1,1-2-1,4-1 48,0-1 0,0 0-1,0-1 1,-1 1 0,0-1 0,0 0-1,0-1 1,9-11 0,-1-3 73,-1 0 0,0-2 0,-2 0 0,-1 0 0,-1-1 0,0 0 0,5-27-1,-5 9 103,-2 0 0,-1-1 0,-1-57 0,-4 92-197,-3-57 343,1 58-315,0 0 0,0 1 0,0-1 0,0 0 0,-1 1 0,0 0 0,0-1 0,-5-7 0,6 12-52,1 0-1,-1 0 0,1 0 0,-1 0 1,0 1-1,0-1 0,1 0 0,-1 0 0,0 1 1,0-1-1,0 0 0,0 1 0,0-1 1,0 1-1,0-1 0,0 1 0,0-1 1,0 1-1,0 0 0,0-1 0,0 1 1,0 0-1,0 0 0,0 0 0,0 0 1,0 0-1,-1 0 0,1 0 0,0 0 1,0 1-1,0-1 0,0 0 0,0 1 1,0-1-1,0 1 0,0-1 0,0 1 1,0-1-1,0 1 0,0 0 0,0-1 1,0 2-1,-3 2 25,0-1 1,0 1-1,0 1 1,1-1-1,0 0 1,0 1-1,-4 6 0,-2 9 19,1 0 0,1 1-1,1 0 1,1 0 0,-5 33-1,8-41-54,1 0-1,1 0 0,0 1 0,0-1 1,2 0-1,-1 1 0,2-1 0,0 0 1,0 0-1,7 15 0,-7-22-36,0-1-1,0 1 1,1 0 0,-1-1-1,1 0 1,1 0 0,-1 0-1,1 0 1,0-1 0,0 0-1,0 0 1,0 0-1,1 0 1,-1-1 0,1 0-1,0 0 1,0-1 0,0 1-1,1-1 1,-1-1 0,0 1-1,1-1 1,-1 0-1,1-1 1,7 1 0,7-6 140,-18 4-89,0 0 1,0 0-1,1 0 1,-1 0-1,1 1 1,-1 0-1,4 0 1,-6 0-11,0 0 1,0 0-1,-1 1 0,1-1 0,0 0 1,0 1-1,0-1 0,-1 1 1,1-1-1,0 1 0,-1-1 0,1 1 1,0 0-1,-1-1 0,1 1 1,-1 0-1,1-1 0,-1 1 0,1 0 1,-1 0-1,0-1 0,1 1 1,-1 0-1,0 0 0,0 0 0,1-1 1,-1 1-1,0 0 0,0 0 1,0 0-1,0 0 0,0 1 1,-1 59 662,0-45-389,1 0 0,0 0 0,4 24-1,2-54-1379,-5-3 873,-1-13-61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1 567 16492,'0'-1'182,"0"0"1,1 1-1,-1-1 1,0 0 0,1 0-1,-1 0 1,1 0 0,-1 1-1,1-1 1,-1 0-1,1 1 1,0-1 0,-1 0-1,1 1 1,0-1 0,0 1-1,1-2 1,-1 18 1743,0-3-1933,-3 38 349,1-39-331,0 1-1,1 0 1,1 0 0,0 0 0,0 0 0,6 21-1,-7-33-4,0 0 0,1-1 0,-1 1 0,0-1 0,0 1 0,0 0 0,1-1 0,-1 1 0,0-1 0,1 1 0,-1-1 0,0 1 0,1-1 0,-1 0 0,1 1 0,-1-1 0,1 1 0,-1-1 0,1 0 0,-1 1 0,1-1 0,-1 0 0,1 0 0,-1 1 0,1-1 0,0 0 0,-1 0 0,1 0 0,-1 0 0,1 0 0,0 0 0,-1 0 0,1 0 0,-1 0 0,1 0 0,0 0 0,-1 0 0,1 0 0,-1 0 0,1 0 0,0-1 0,-1 1 0,1 0 0,-1-1 0,1 1 0,-1 0 0,1-1 0,-1 1 0,1 0 0,-1-1 0,0 1 0,1-2 0,26-28 276,-24 26-247,28-44 483,43-87 0,-38 66-254,-36 69-263,0 0 0,0 0 0,0 0 0,0 1-1,0-1 1,0 0 0,0 0 0,0 0 0,0 1-1,0-1 1,0 0 0,0 0 0,0 0 0,0 0-1,1 0 1,-1 1 0,0-1 0,0 0 0,0 0-1,0 0 1,0 0 0,0 0 0,0 1 0,1-1-1,-1 0 1,0 0 0,0 0 0,0 0 0,0 0-1,1 0 1,-1 0 0,0 0 0,0 0 0,0 0 0,0 0-1,1 0 1,-1 0 0,0 0 0,0 0 0,0 0-1,0 0 1,1 0 0,-1 0 0,0 0 0,0 0-1,0 0 1,0 0 0,1 0 0,-1 0 0,0 0-1,0 0 1,0 0 0,0 0 0,0 0 0,1-1-1,-1 1 1,0 0 0,0 0 0,0 0 0,0 0-1,0 0 1,0 0 0,1-1 0,1 17-10,-5 57-15,1-40 0,4 63 0,-3-95 27,1 1 0,1-1 0,-1 0 0,0 0 0,0 1 0,0-1 0,1 0 0,-1 0 0,0 1 0,1-1 0,0 0 0,-1 0 0,1 0 0,-1 0 0,1 0 0,0 0 0,0 0 0,1 1 0,-2-2 2,1 0-1,-1 1 1,1-1 0,0 0 0,-1 0 0,1 0 0,-1-1 0,1 1-1,-1 0 1,1 0 0,0 0 0,-1 0 0,1 0 0,-1-1 0,1 1 0,-1 0-1,1 0 1,-1-1 0,1 1 0,-1-1 0,1 1 0,-1 0 0,0-1 0,1 1-1,-1-1 1,1 0 0,3-4 47,1-1 0,-2 0 0,1 0 0,5-11 0,65-196 688,-67 190-710,-4 16-107,-1 9 21,0 20-16,-3 32-13,0-38 61,-1 5-23,2-1 0,0 1 0,1-1 1,7 34-1,-8-53 40,0 1 1,0-1 0,1 0-1,-1 0 1,1 0 0,-1 1-1,1-1 1,-1 0 0,1 0 0,0 0-1,-1 0 1,1 0 0,0 0-1,0 0 1,0 0 0,0 0-1,0-1 1,0 1 0,0 0-1,0 0 1,0-1 0,0 1-1,0-1 1,2 1 0,0 0-2,-1-1 1,0 0-1,0 0 0,0 0 1,1-1-1,-1 1 0,0-1 1,0 1-1,0-1 0,0 0 1,0 1-1,0-1 0,3-2 1,2-1-27,0-1 0,0 0 0,-1 0 1,1 0-1,-1-1 0,9-11 0,-2-4-86,-1 0 0,0 0 0,-2-2 0,-1 1 0,12-46-1,-6 19 33,73-260 156,-99 362-41,3 0 0,2 1-1,2 0 1,5 67 0,-1-117-43,6 63-214,-5-63 203,0 0 0,-1-1 0,2 1-1,-1 0 1,0-1 0,1 1-1,-1 0 1,1-1 0,0 0-1,0 1 1,0-1 0,1 0 0,5 5-1,-7-7 18,0 0 0,0-1-1,0 1 1,0-1 0,1 1 0,-1-1-1,0 0 1,0 1 0,1-1 0,-1 0-1,0 0 1,1 0 0,-1 0 0,0 0-1,1 0 1,-1 0 0,0 0 0,0-1-1,1 1 1,-1 0 0,0-1 0,0 1-1,1-1 1,-1 0 0,0 1 0,0-1-1,0 0 1,0 0 0,0 1 0,0-1-1,0 0 1,0 0 0,0 0-1,-1 0 1,2-2 0,4-4-18,0-1 0,-1 0 0,7-13 0,-12 21 28,19-36 38,-3-2 1,-1 0-1,14-53 0,15-124 240,-36 145-177,-8 68-83,-1 5-6,-1 9-2,-4 18 3,1 29-104,3 1 0,3-1-1,2 1 1,3-1 0,2 0 0,23 82-1,-31-141 71,0 0 0,0 0-1,0 0 1,0 0-1,0 0 1,0 0 0,0-1-1,0 1 1,0 0-1,0 0 1,0 0 0,0 0-1,0 0 1,0 0-1,0 0 1,-1 0 0,1 0-1,0 0 1,0 0-1,0 0 1,0 0-1,0 0 1,0 0 0,0 0-1,0 0 1,0 0-1,0-1 1,-1 1 0,1 0-1,0 0 1,0 0-1,0 0 1,0 0 0,0 0-1,0 1 1,0-1-1,0 0 1,0 0 0,0 0-1,-1 0 1,1 0-1,0 0 1,0 0 0,0 0-1,0 0 1,0 0-1,0 0 1,0 0-1,0 0 1,0 0 0,0 0-1,0 0 1,0 0-1,-1 0 1,1 1 0,0-1-1,0 0 1,0 0-1,0 0 1,0 0 0,0 0-1,0 0 1,0 0-1,0 0 1,0 0 0,0 1-1,-13-11-791,-18-19 22,26 24 593,-225-191 646,209 178 367,21 18-779,0 0 1,0 0 0,-1 0-1,1 0 1,0-1-1,0 1 1,0 0 0,0 0-1,-1 0 1,1 0-1,0 0 1,0-1 0,0 1-1,0 0 1,0 0 0,0 0-1,0-1 1,-1 1-1,1 0 1,0 0 0,0 0-1,0-1 1,0 1 0,0 0-1,0 0 1,0 0-1,0-1 1,0 1 0,0 0-1,0 0 1,0-1-1,0 1 1,0 0 0,0 0-1,1 0 1,-1-1 0,8-4 574,16 1-142,-22 4-337,44-5 438,80-12-246,-107 13-629,-1-1-1,1 0 0,-1-2 0,27-12 0,-30 9-35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34 389 12443,'-34'46'8297,"65"-117"-7135,-3-1-1,-3-2 0,24-126 0,-48 197-1144,-1 2-12,0 0 0,0 0 0,0 0 1,0 0-1,0 1 0,0-1 0,1 0 1,-1 0-1,0 0 0,1 0 0,-1 0 1,0 1-1,1-1 0,-1 0 0,2-1 0,-1 3-4,-1-1-1,1 1 0,-1-1 0,1 1 0,-1-1 0,0 1 0,1 0 0,-1-1 0,0 1 0,1 0 0,-1-1 0,0 1 1,0 0-1,1-1 0,-1 1 0,0 0 0,0 0 0,0-1 0,0 1 0,0 1 0,2 25-43,-1-22 32,3 204-51,-6-141-112,12 114 0,-4-158-1020,-1-17-117,0-16 6,-2-1 488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13067,'-2'0'1639,"-4"6"-1139,-4 10 37,2 2 11,1 0 0,1 0 0,1 1 0,-5 34 0,-3 82-647,12-106 255,-8 347-571,9-375 396,0 1-35,0 0 1,0 0-1,0 0 1,0 0-1,0 0 1,0 0-1,-1 0 0,1 0 1,-1 0-1,1 0 1,-1 0-1,0 0 1,0 0-1,0 0 1,-2 2-1,-1-1-231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13867,'5'13'1704,"1"6"-936,0 1-311,0 4 1423,-1 3-960,3 2-384,-1-2-128,0-4-472,-1-1-240,1-11-360,1-5-128,0-15 552,0-9-152,4-15-168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80 14163,'3'-13'655,"-2"8"-421,1 0 0,-1-1 1,0 1-1,-1 0 1,1 0-1,-1-1 1,0 1-1,0 0 1,-1-8-1,1 13-190,-1 0-1,1-1 0,0 1 0,0 0 0,0 0 0,0-1 1,0 1-1,0 0 0,-1-1 0,1 1 0,0 0 1,0 0-1,0-1 0,-1 1 0,1 0 0,0 0 1,0-1-1,0 1 0,-1 0 0,1 0 0,0 0 1,-1 0-1,1-1 0,0 1 0,-1 0 0,1 0 1,0 0-1,0 0 0,-1 0 0,1 0 0,0 0 0,-1 0 1,1 0-1,0 0 0,-1 0 0,1 0 0,0 0 1,-1 0-1,1 0 0,0 0 0,-1 0 0,1 1 1,0-1-1,0 0 0,-1 0 0,1 0 0,-1 1 1,-11 9 894,1 5-692,1 1 0,0 0 1,1 0-1,0 1 1,1 0-1,1 0 0,1 1 1,1 0-1,0 0 1,1 0-1,-2 31 0,6-43-200,-1 0 0,1-1-1,1 1 1,-1 0 0,1 0-1,2 9 1,-2-14-40,-1 0 0,0 0-1,1 0 1,-1 0 0,1 1-1,-1-1 1,1 0 0,-1 0 0,1 0-1,0 0 1,0 0 0,-1-1-1,1 1 1,0 0 0,0 0 0,0 0-1,0-1 1,0 1 0,0 0-1,0-1 1,0 1 0,0-1 0,0 1-1,0-1 1,1 0 0,-1 0-1,0 1 1,0-1 0,0 0 0,1 0-1,-1 0 1,0 0 0,0 0-1,0 0 1,1 0 0,-1-1 0,0 1-1,1-1 1,3-1 3,0 0 0,-1 0 1,1-1-1,-1 0 0,0 0 0,0 0 0,0 0 0,0-1 0,0 1 1,-1-1-1,0 0 0,6-8 0,0-3 19,0 1 1,10-26-1,-18 39-30,3-8-34,0-1-1,-1 1 1,1-1 0,1-12-1,-5 74-125,9 61-1,-6-90 118,2-1-1,0 0 1,1 0 0,1-1-1,15 31 1,-19-45 222,0 0 1,-1 0-1,1 1 0,-1-1 1,-1 1-1,1-1 1,-1 1-1,-1 0 1,1 0-1,-2 11 1,1-16-118,0-1 0,-1 1 0,1-1 1,-1 0-1,1 1 0,-1-1 1,0 0-1,0 1 0,0-1 0,0 0 1,0 0-1,-1 0 0,1 0 0,-1 0 1,1 0-1,-1 0 0,0-1 1,1 1-1,-1 0 0,0-1 0,0 0 1,0 1-1,0-1 0,0 0 0,-1 0 1,1 0-1,0 0 0,0-1 0,-1 1 1,1 0-1,-1-1 0,1 0 1,0 0-1,-1 1 0,1-1 0,-1-1 1,-2 1-1,-3-1 143,0-1 1,0 0 0,0 0-1,1 0 1,-1-1-1,1 0 1,-11-7-1,14 8-288,0 0 0,0 0 0,0 0 0,1-1 0,-1 0 0,1 0 0,0 0-1,0 0 1,0-1 0,0 1 0,0-1 0,1 1 0,0-1 0,0 0 0,-2-5 0,4 9-57,0-1 1,0 0-1,0 0 1,0 1-1,0-1 0,0 0 1,0 1-1,1-1 1,-1 0-1,0 1 1,0-1-1,1 0 1,-1 1-1,1-1 1,-1 0-1,0 1 1,1-1-1,-1 1 1,1-1-1,-1 1 1,1-1-1,0 1 1,-1 0-1,1-1 1,-1 1-1,1-1 1,0 1-1,-1 0 1,1 0-1,0-1 1,-1 1-1,1 0 1,0 0-1,-1 0 1,1 0-1,1 0 0,34-5-2630,-26 5 2344,16-4-1088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15603,'0'-3'262,"0"1"0,0-1 0,1 0-1,-1 0 1,0 1 0,1-1 0,0 0-1,0 1 1,0-1 0,0 1 0,0-1 0,0 1-1,0 0 1,1-1 0,-1 1 0,3-2-1,1-1 235,0 1-1,0 0 0,1 0 1,-1 1-1,8-4 0,4-3-266,58-43 612,4-2-579,-79 55-259,1-1-1,0 1 0,-1 0 1,1-1-1,-1 1 1,1 0-1,0-1 1,-1 1-1,1 0 0,0 0 1,-1 0-1,1-1 1,0 1-1,-1 0 0,1 0 1,0 0-1,-1 0 1,1 0-1,0 0 1,-1 1-1,1-1 0,0 0 1,-1 0-1,1 0 1,0 1-1,-1-1 1,1 0-1,0 1 0,-1-1 1,1 0-1,-1 1 1,1-1-1,-1 1 0,1-1 1,-1 1-1,1-1 1,-1 1-1,1-1 1,-1 1-1,0-1 0,1 1 1,-1 0-1,0-1 1,0 1-1,1 0 1,-1-1-1,0 1 0,0 0 1,0-1-1,0 1 1,0 0-1,0-1 0,0 1 1,0 1-1,1 8 9,-1-1 0,0 1 0,-2 12-1,1-12-4,-9 120 116,3-51 207,5 157 0,4-224-984,-1-1 0,1 1 0,1 0 1,4 11-1,-7-23 629,0 1 0,0-1 0,0 0-1,1 0 1,-1 0 0,0 0 0,0 0 0,0 0 0,0 1 0,0-1 0,0 0 0,0 0 0,0 0 0,0 0 0,0 0 0,0 1 0,0-1 0,0 0 0,0 0 0,0 0-1,0 0 1,0 0 0,0 1 0,0-1 0,0 0 0,0 0 0,0 0 0,0 0 0,0 0 0,0 0 0,0 1 0,0-1 0,-1 0 0,1 0 0,0 0 0,0 0-1,0 0 1,0 0 0,0 0 0,0 1 0,0-1 0,0 0 0,-1 0 0,1 0 0,0 0 0,0 0 0,0 0 0,0 0 0,-1 0 0,-5-3-872</inkml:trace>
  <inkml:trace contextRef="#ctx0" brushRef="#br0" timeOffset="1">109 432 18340,'-3'-10'1872,"5"3"-1112,3 0-311,8-5 951,7-1-256,6-2-472,3-3-264,7 3-504,1-1-352,-1 3 392,4-1-96,-3-4-72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17668,'0'3'1880,"7"-3"-1072,-3 0-328,13-3 1961,5-3-1609,7-1-400,6 1-80,3 0-88,-1 3-144,-1 5-512,-2 2-336,-7 5 528,-4-2 40,-14 0-128,-6 0-72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16171,'8'20'2001,"14"-10"-921,1-6-408,5-8 1705,7-3-1193,1-5-504,2-1-400,-6-1 24,-5-3-96,-11 1-256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29 212 15939,'-2'-1'186,"1"1"0,-1 0 0,1-1 0,-1 1-1,1-1 1,0 1 0,-1-1 0,1 0 0,0 0 0,-1 0-1,1 0 1,0 0 0,0 0 0,0 0 0,0 0-1,0 0 1,0 0 0,0 0 0,0-1 0,1 1-1,-1 0 1,0-1 0,0-2 0,1 2 29,-1 0 0,1-1 0,0 1 0,0-1 0,1 1 0,-1-1 0,0 1 0,1-1 0,0 1 0,-1 0 0,1-1 0,0 1 0,2-3 0,1-3 107,1 0 0,0 0 0,1 0 0,0 1 0,0 0 0,11-10 0,-13 14-289,1 0 0,-1 1-1,1-1 1,-1 1 0,1 0 0,0 0 0,0 0 0,0 0 0,0 1-1,0 0 1,0 0 0,0 1 0,1-1 0,-1 1 0,0 0 0,0 0-1,0 1 1,1 0 0,-1 0 0,0 0 0,0 0 0,0 1 0,0 0-1,8 4 1,-11-5-34,0 0 0,0-1-1,0 1 1,0 0 0,0-1-1,0 0 1,0 0 0,0 1-1,0-1 1,0 0 0,0-1-1,0 1 1,0 0 0,0 0-1,0-1 1,0 0 0,0 1-1,0-1 1,0 0 0,0 0-1,0 0 1,-1 0 0,1 0-1,0 0 1,-1 0 0,1-1-1,-1 1 1,1-1 0,1-2-1,0 0-243,0 1 0,-1-1 0,0 0 0,0 0 0,0 0 0,0 0 0,-1 0-1,1-1 1,-1 1 0,0 0 0,-1-1 0,1 1 0,-1-5 0,0 9-315,-4 4-168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4 234 17316,'0'0'93,"-1"-1"0,1 1 1,0-1-1,-1 1 0,1-1 0,0 1 1,-1-1-1,1 1 0,0-1 1,0 1-1,0-1 0,-1 1 0,1-1 1,0 1-1,0-1 0,0 0 0,0 1 1,0-1-1,0 1 0,0-1 1,0 0-1,0 1 0,1-1 0,-1 1 1,0-1-1,0 1 0,0-1 1,1 0-1,7-17 888,-8 17-880,3-5 334,27-47 1740,-28 49-2064,1 0-1,0 1 0,0-1 1,0 1-1,1-1 1,-1 1-1,1 0 1,-1 0-1,1 1 1,7-4-1,-10 5-92,1 1-1,-1-1 1,1 1 0,-1-1-1,1 1 1,-1 0 0,1 0 0,0-1-1,-1 1 1,1 0 0,-1 1-1,1-1 1,-1 0 0,1 0-1,-1 1 1,1-1 0,-1 1-1,1-1 1,-1 1 0,3 1 0,1 2-6,0-1 0,0 1 0,0 1 0,4 5 0,-5-6-31,0 0 0,0 0 0,0 0 0,0-1 1,10 6-1,-13-8 14,1 0 1,0-1 0,-1 1 0,1-1 0,0 1 0,0-1 0,-1 0 0,1 0 0,0 0-1,0 0 1,0 0 0,-1 0 0,1 0 0,0 0 0,0-1 0,-1 1 0,1-1 0,0 1-1,0-1 1,-1 0 0,1 0 0,2-2 0,6-5-21,0 0 1,-1-1-1,-1-1 1,1 1-1,-1-2 1,-1 1-1,0-1 1,0 0-1,-1 0 0,-1-1 1,7-18-1,-12 29 7,0 1-1,0-1 1,0 1 0,0-1-1,0 1 1,0-1-1,0 1 1,0-1-1,0 1 1,0 0-1,-1-1 1,1 1 0,0-1-1,0 1 1,0-1-1,-1 1 1,1 0-1,0-1 1,0 1 0,-1 0-1,1-1 1,0 1-1,-1 0 1,1-1-1,0 1 1,-1 0-1,1-1 1,-1 1 0,1 0-1,0 0 1,-1 0-1,1 0 1,-1-1-1,1 1 1,-1 0 0,1 0-1,-1 0 1,1 0-1,0 0 1,-1 0-1,1 0 1,-1 0-1,1 0 1,-1 0 0,0 1-1,-10-1-201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1478 111 11498,'-14'-13'238,"-1"2"-1,0 0 1,-1 1-1,0 0 1,-1 1-1,0 1 1,0 1-1,-33-10 1,29 12-105,0 2-1,-1 0 1,0 1 0,1 1 0,-1 1-1,0 1 1,-30 5 0,8 3 0,-1 1 0,2 3 1,-60 24-1,-119 72 182,153-70-223,2 3 0,1 3 0,-62 56 0,94-70-37,2 1 0,0 1 1,2 2-1,2 1 0,1 1 1,-37 70-1,53-85-48,1 0 1,1 1 0,2-1-1,0 2 1,1-1 0,1 1-1,2 0 1,0 0 0,1 0-1,2 0 1,0 0 0,2 0-1,1 0 1,0 0 0,2-1-1,1 1 1,0-1 0,2 0-1,1-1 1,0 0 0,2 0-1,22 33 1,-11-26-15,1-2 0,2 0 0,0-1 0,2-2 0,1 0 0,0-2-1,2-1 1,1-2 0,0-1 0,1-1 0,1-2 0,1-1 0,50 14 0,-27-13-17,1-3-1,0-2 1,0-3-1,1-3 1,-1-2-1,1-3 1,95-12-1,-117 8 20,0-2 0,-1-2 0,0-1 0,0-1 0,-1-2 0,-1-2 0,0-1 0,-1-1 0,0-2 0,-2-2 0,0 0 0,-2-2-1,39-39 1,-33 24 119,-2 0-1,-2-2 1,-1-2-1,-3-1 0,-1-1 1,-2-1-1,-2-1 0,20-61 1,-28 61 1,-1-1 0,-2 0 0,-2-1 0,-3 0 0,-1-1 0,-3 1 1,-2-1-1,-10-85 0,5 104-137,-2-1 0,0 1 0,-2 0-1,-18-41 1,19 55-71,1 1-1,-2 0 1,0 0-1,-1 1 1,0 0-1,-1 1 1,-1 0-1,0 1 1,-19-16-1,25 23 28,-1 1-1,1-1 0,-1 1 1,0 1-1,0-1 0,0 1 1,-1 0-1,1 1 0,-1 0 1,1 0-1,-1 0 0,0 1 0,0 1 1,1-1-1,-1 1 0,0 0 1,0 1-1,0 0 0,0 0 1,1 1-1,-1 0 0,-12 4 1,-39 25-336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68 18756,'-1'-3'85,"1"0"0,0 0 0,-1 0 0,0 0 0,1 0 0,-1 0 0,0 1 0,-1-1 0,1 0 0,0 1 0,-1-1 0,0 1 1,1-1-1,-1 1 0,0 0 0,0-1 0,0 1 0,-1 0 0,1 0 0,0 1 0,-1-1 0,1 1 0,-1-1 0,0 1 0,1 0 0,-1-1 0,0 1 0,0 1 0,0-1 0,0 0 0,0 1 0,-4-1 0,-4 0 16,1 1 0,-1 0 0,0 0 0,1 1 0,-1 1 0,1 0-1,0 0 1,-12 5 0,-3 2-48,1 1 0,1 2 0,-1 0 0,-27 21 0,36-23-119,1 1-1,0 1 1,1 1-1,0 0 1,1 0-1,0 1 1,-10 17-1,18-25-40,1 0 0,0 0 0,0 0-1,0 0 1,1 0 0,-2 10-1,3-14 63,1 0 0,0 0 0,0 0-1,0 0 1,0 0 0,0 0-1,0 0 1,0 0 0,0 0 0,1 0-1,-1-1 1,1 1 0,0 0-1,-1 0 1,1 0 0,0-1 0,0 1-1,0 0 1,0-1 0,0 1-1,1-1 1,-1 1 0,0-1 0,1 0-1,-1 1 1,3 0 0,9 5-187,-1-1 1,2 0-1,-1-1 1,1 0-1,0-1 1,24 4-1,-24-6 171,-1 1 0,0 0 0,0 1 1,0 0-1,-1 1 0,0 0 0,0 1 0,16 11 0,-23-14 65,0 1 0,0 1 0,-1-1 0,0 1 0,0-1 0,0 1-1,0 1 1,-1-1 0,0 0 0,0 1 0,0-1 0,0 1 0,-1 0 0,0 0 0,-1 0-1,1 0 1,-1 0 0,0 1 0,-1-1 0,1 0 0,-2 8 0,0-6 96,0 0 1,0-1 0,-1 1 0,0-1-1,-1 0 1,0 1 0,0-1-1,0 0 1,-1-1 0,0 1 0,-1-1-1,1 1 1,-1-1 0,0-1-1,-1 1 1,-11 9 0,1-3 165,-2 0 1,1-2 0,-1 1-1,-1-2 1,0-1-1,0 0 1,-1-1 0,-33 6-1,48-12-317,1 0 0,0 0 0,-1-1 0,1 0 0,0 0 0,-1 0 0,1 0 0,-1-1 0,-3-1 0,6 2 32,1-1-1,0 1 1,0-1 0,-1 0 0,1 1-1,0-1 1,0 0 0,0 0 0,0 0-1,0 0 1,0 0 0,0 0-1,0 0 1,0 0 0,1 0 0,-1-1-1,0 1 1,1 0 0,-1 0-1,1-1 1,-1 1 0,1 0 0,-1-1-1,1 1 1,0-1 0,0 1 0,0 0-1,0-1 1,0 1 0,0-1-1,0-1 1,3-26-284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16059,'-5'6'275,"0"0"0,1 0 0,0 0 0,0 0 0,1 1 0,-1 0 0,1 0 0,1 0-1,0 0 1,0 0 0,0 0 0,-1 14 0,0 8 11,4 56-1,5 26 9,6 0 0,26 113 0,-29-193-167,-5-23 70,-3-19 336,-6-22-122,-2-1-1,-16-51 0,-32-62 105,55 147-516,0 0 1,0-1-1,0 1 1,0 0-1,0 0 1,0 0-1,0 0 1,1 0-1,-1 0 0,0 0 1,0 0-1,0 0 1,0-1-1,0 1 1,0 0-1,0 0 1,1 0-1,-1 0 0,0 0 1,0 0-1,0 0 1,0 0-1,0 0 1,1 0-1,-1 0 0,0 0 1,0 0-1,0 0 1,0 0-1,0 0 1,1 0-1,-1 0 1,0 0-1,0 0 0,0 1 1,0-1-1,0 0 1,0 0-1,1 0 1,-1 0-1,0 0 1,0 0-1,0 0 0,0 0 1,0 0-1,0 1 1,0-1-1,0 0 1,0 0-1,0 0 0,1 0 1,-1 0-1,0 1 1,13 6-73,-9-4 37,5 2-10,1-1-1,1 0 0,-1-1 0,0 0 0,1-1 1,0 0-1,0 0 0,-1-1 0,1-1 0,0 0 1,0 0-1,0-1 0,0 0 0,-1-1 0,18-5 1,-20 5 41,0-1 0,-1 0 0,1 0 0,-1-1 0,1 0 0,-1 0 0,0-1 0,-1 0 1,9-8-1,-11 9 17,0 0 1,-1 0-1,0 0 0,1-1 1,-2 0-1,1 1 1,0-1-1,-1 0 1,0 0-1,0-1 1,-1 1-1,1 0 1,-1-1-1,1-9 1,-2 15-13,-1 0 1,1 0 0,0 0-1,0 0 1,0 0 0,0 1-1,0-1 1,-1 0 0,1 0-1,0 0 1,0 0 0,0 0-1,0 0 1,-1 0 0,1 0-1,0 0 1,0 0 0,0 0-1,0 0 1,-1 0 0,1 0-1,0 0 1,0 0 0,0 0-1,0 0 1,-1 0-1,1 0 1,0-1 0,0 1-1,0 0 1,0 0 0,0 0-1,-1 0 1,1 0 0,0 0-1,0 0 1,0-1 0,0 1-1,0 0 1,0 0 0,0 0-1,-1 0 1,1 0 0,0-1-1,0 1 1,0 0 0,0 0-1,0 0 1,0 0 0,0-1-1,0 1 1,0 0 0,0 0-1,0 0 1,0 0 0,0-1-1,0 1 1,0 0 0,0 0-1,0 0 1,0 0 0,0-1-1,0 1 1,1 0 0,-1 0-1,0 0 1,0 0 0,0 0-1,0-1 1,-8 11 15,4-3-17,1 1 0,0 0 0,1 0 0,0 0-1,0 0 1,1 0 0,0 0 0,0 0 0,1 12 0,0-7-6,1-1 0,1 0 0,0 0 0,0 0 0,7 20 0,-7-29 7,-1 1 1,0-1-1,1 0 0,-1 0 1,1 0-1,0 0 0,0 0 0,0 0 1,1 0-1,-1-1 0,1 1 1,-1-1-1,1 1 0,0-1 1,0 0-1,0 0 0,0-1 1,0 1-1,0-1 0,0 1 1,1-1-1,-1 0 0,1 0 1,-1 0-1,1-1 0,-1 1 1,1-1-1,-1 0 0,1 0 1,-1 0-1,1-1 0,-1 1 1,1-1-1,-1 1 0,1-1 1,-1 0-1,0-1 0,1 1 1,-1-1-1,5-3 0,4-3 10,0 0 0,-1-1-1,-1 0 1,1-1-1,-2 0 1,1-1 0,13-21-1,-13 17 39,-1 0-1,-1-1 0,0 0 0,-1 0 0,9-32 0,-17 57-42,-1-1-1,1 1 0,1-1 0,-1 1 1,1-1-1,1 1 0,0-1 1,0 1-1,1-1 0,0 1 0,0-1 1,1 0-1,6 13 0,-9-20-37,0 0-1,1 0 0,0 0 0,-1 0 1,1 0-1,0 0 0,-1 0 1,1 0-1,0-1 0,0 1 0,0 0 1,0 0-1,-1-1 0,1 1 1,0-1-1,0 1 0,0-1 0,0 1 1,1-1-1,-1 0 0,0 1 0,0-1 1,0 0-1,0 0 0,0 0 1,0 0-1,0 0 0,1 0 0,-1 0 1,0 0-1,0 0 0,0-1 1,0 1-1,0 0 0,0-1 0,0 1 1,0-1-1,0 1 0,1-2 1,2 0-54,-1-1 1,0 0-1,0 0 1,0 0-1,0-1 1,-1 1-1,1-1 1,3-7-1,7-14-316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126 222 17212,'-1'-1'147,"-1"0"0,0 1 0,1-1 0,-1 0 0,0 1 0,1 0 1,-1-1-1,0 1 0,0 0 0,0 0 0,1 0 0,-1 0 0,0 0 0,0 0 0,0 0 1,1 1-1,-1-1 0,0 1 0,0-1 0,1 1 0,-1 0 0,0-1 0,1 1 1,-3 2-1,-1 0 7,-1 1 0,1 0 0,-1 1 0,1-1 0,-4 7 0,-20 28 46,26-36-215,2 0 0,-1 1 0,0-1 0,1 1 0,-1-1 0,1 1 0,0 0 1,1-1-1,-1 1 0,0 6 0,1-10 9,0 1 1,0 0-1,0-1 0,0 1 1,0 0-1,0-1 0,0 1 1,1-1-1,-1 1 0,0 0 1,0-1-1,1 1 0,-1-1 1,0 1-1,1-1 1,-1 1-1,0-1 0,1 1 1,-1-1-1,1 1 0,-1-1 1,1 0-1,-1 1 0,1-1 1,-1 0-1,1 1 0,0-1 1,-1 0-1,1 0 0,-1 1 1,1-1-1,0 0 0,-1 0 1,1 0-1,-1 0 0,1 0 1,0 0-1,-1 0 0,1 0 1,0 0-1,-1 0 0,1 0 1,0-1-1,27-9-125,-15 2 90,-1 0 0,0-1 1,0 0-1,15-16 0,39-48 85,-59 64-15,13-13 160,-1-1-1,-2 0 1,0-1-1,-2-1 1,23-50-1,-36 64 7,-5 11-29,-9 14-60,-1 10-107,2 0 0,0 0-1,2 1 1,0 1 0,2-1 0,-8 52 0,14-67-23,0 0 1,0 0-1,1 0 1,1 0-1,-1 0 1,2 0-1,-1 0 1,4 10-1,-5-18 15,1 0 0,0 1-1,0-1 1,0 1 0,0-1-1,0 0 1,1 0 0,-1 1-1,1-1 1,-1 0 0,1 0-1,0-1 1,0 1 0,0 0-1,0 0 1,0-1-1,0 0 1,0 1 0,0-1-1,1 0 1,-1 0 0,0 0-1,1 0 1,-1 0 0,1-1-1,-1 1 1,1-1 0,0 0-1,-1 1 1,1-1 0,-1-1-1,1 1 1,-1 0-1,1 0 1,4-2 0,3-1-17,0-1 1,0 1 0,0-2-1,-1 1 1,0-2 0,0 1-1,0-1 1,-1 0-1,1-1 1,10-11 0,4-6 4,39-53 1,-46 53 29,-1-2 0,13-27-1,-19 35-24,-19 62-44,2-14 44,-20 83-39,24-94 45,1 0 0,1 0-1,1 38 1,1-55-18,1 0 0,-1 0 0,0-1 0,0 1 0,1 0 0,-1 0 0,1-1 0,-1 1-1,1 0 1,0-1 0,0 1 0,-1 0 0,1-1 0,0 1 0,1-1 0,-1 0 0,0 1 0,2 1-1,-3-3 3,1 0 0,-1 0 0,1 1-1,-1-1 1,1 0 0,0 0-1,-1 0 1,1 0 0,-1 0-1,1 1 1,-1-1 0,1 0-1,0 0 1,-1 0 0,1-1 0,-1 1-1,1 0 1,0 0 0,-1 0-1,1 0 1,0-1 0,0 0 4,1 0 0,-1 1 0,0-1 0,1-1 0,-1 1 0,0 0 0,0 0 0,0 0 1,0-1-1,2-2 0,10-23-209,-2-13-56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10778,'0'25'1233,"0"-1"-569,3 1-232,3-1 1120,4-1-600,1-5-87,4-3 63,3-11 56,4-5-8,2-15-88,4-7-88,3-9-215,2-6-353,3-8-696,-5-4 656,-11-3-296,-5-5-152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 20332,'-12'6'1505,"3"1"-1401,2-3-344,7-2 792,1-7-240,4-18-312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17 18204,'-2'-1'111,"0"-1"0,0 1 0,0-1 0,0 1 0,0-1-1,0 1 1,0 0 0,-1 0 0,1 0 0,0 0 0,-1 1 0,1-1 0,0 1 0,-1-1 0,1 1 0,-1 0 0,1 0 0,-1 0 0,1 0-1,-1 0 1,1 0 0,0 1 0,-1-1 0,1 1 0,0 0 0,-1 0 0,1 0 0,-3 1 0,2 0-94,1-1 1,-1 1 0,1 0-1,-1 0 1,1 0 0,0 0-1,0 0 1,0 0-1,0 0 1,0 1 0,0-1-1,1 1 1,-1 0-1,1-1 1,0 1 0,-1 0-1,1 0 1,1 0 0,-1 0-1,0 0 1,1 0-1,-1 4 1,1-6-21,0-1 0,0 1 0,0-1 0,1 1-1,-1-1 1,0 1 0,0-1 0,0 1 0,1-1 0,-1 0 0,0 1 0,0-1 0,1 1-1,-1-1 1,0 0 0,1 1 0,-1-1 0,1 0 0,-1 1 0,0-1 0,1 0 0,-1 0 0,1 1-1,-1-1 1,1 0 0,-1 0 0,1 0 0,-1 0 0,1 1 0,-1-1 0,1 0 0,-1 0-1,1 0 1,-1 0 0,1 0 0,-1 0 0,1-1 0,-1 1 0,1 0 0,-1 0 0,1 0-1,0 0 1,26-8-61,-21 6 42,-3 1 14,0 0-1,1 0 1,-1 0 0,0 1 0,1-1-1,-1 1 1,1 0 0,-1 0-1,1 0 1,-1 0 0,1 1 0,-1-1-1,0 1 1,1 0 0,-1 0-1,0 0 1,5 3 0,-4-1 3,-1 0-1,1 0 1,-1 0-1,0 0 1,0 1 0,0-1-1,0 1 1,-1 0 0,1-1-1,-1 1 1,0 0 0,3 9-1,12 39-6,-2 1 0,-3 0 0,-2 1 0,6 99 0,-16-143 55,1-1 0,-1 0 1,-1 1-1,0-1 0,0 1 0,0-1 0,-6 16 0,6-24-18,1 1-1,-1 0 0,0 0 1,0-1-1,0 1 0,0 0 1,-1-1-1,1 1 0,0-1 1,-1 0-1,1 1 0,0-1 1,-1 0-1,0 0 0,1 0 1,-1 0-1,-2 1 0,1-1 11,1-1 0,-1 0-1,1 1 1,-1-1-1,0 0 1,1 0-1,-1-1 1,0 1 0,1 0-1,-1-1 1,1 1-1,-1-1 1,1 0-1,-1 0 1,1 0 0,-3-2-1,-3-1 9,0-1-1,1 0 1,0-1 0,0 0-1,1 0 1,0 0-1,0-1 1,0 1 0,1-1-1,-1-1 1,2 1 0,-1-1-1,1 0 1,1 0-1,-1 0 1,-2-10 0,2 4-95,1 1 1,0 0 0,0-1 0,1 0-1,1 0 1,1 0 0,0 1 0,0-1-1,5-24 1,-2 26-128,1 1 1,0 0-1,0 0 0,1 0 0,0 0 0,1 1 1,0 0-1,1 0 0,0 0 0,1 1 0,16-16 0,8-3-293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17148,'-4'13'649,"1"-3"-297,0 0 0,1 1 0,0-1-1,-1 21 1,3-29-317,0 1 0,1-1 0,-1 1 0,0 0 0,1-1 0,0 1 0,-1-1 0,1 0 0,0 1 0,0-1 0,1 1 0,-1-1 0,0 0 0,1 0 0,-1 0 0,1 0 0,0 0 0,0 0 0,-1 0 0,1-1 0,1 1 0,-1-1 0,0 1 0,0-1 0,4 2 0,0-1-13,1 0 0,-1 0 0,0-1 0,1 0 0,-1 0 0,1-1 0,0 1 0,-1-2 0,1 1 0,-1-1 0,1 0 1,-1 0-1,9-3 0,6-2-18,-1-1 1,34-17-1,48-34-12,-61 34-1,-40 23 7,0 0 0,0 1 1,1-1-1,-1 0 0,0 0 0,0 1 0,1-1 0,-1 1 0,1-1 0,-1 1 1,0 0-1,1-1 0,-1 1 0,1 0 0,-1 0 0,0 0 0,1 0 1,-1 0-1,1 0 0,-1 1 0,2-1 0,-2 1 0,0 0 1,0 1-1,0-1 0,0 0 0,-1 0 1,1 1-1,0-1 0,-1 0 0,1 1 1,-1-1-1,0 0 0,1 1 0,-1-1 1,0 1-1,0-1 0,0 1 0,0-1 1,0 1-1,0 2 0,-1 13 31,1-10 14,-1-1 1,1 1 0,0 0-1,1 0 1,2 12-1,-3-18-37,1 0 0,-1 1-1,1-1 1,-1 0 0,1 0 0,0 0-1,-1 0 1,1 0 0,0 0-1,0 0 1,-1-1 0,1 1 0,0 0-1,0 0 1,0 0 0,0-1-1,0 1 1,0-1 0,0 1 0,0-1-1,1 1 1,-1-1 0,0 1-1,0-1 1,0 0 0,0 0 0,1 0-1,-1 0 1,0 0 0,0 0-1,0 0 1,1 0 0,-1 0 0,0 0-1,0-1 1,0 1 0,0 0-1,1-1 1,0 0 0,15-5 45,1-1 0,-2-1 0,20-11 0,-15 7-235,32-13-1,-46 22 109,-1 1 0,1 0 0,0 1 1,0-1-1,0 1 0,0 0 0,0 1 1,0 0-1,10 1 0,-11 0 17,-1 1 0,1-1 0,-1 1 0,0 0 0,0 1 0,0-1 0,0 1 0,0 0 1,0 1-1,-1-1 0,1 1 0,-1-1 0,0 2 0,0-1 0,6 9 0,4 7 55,0 1 0,14 31 0,-13-23 132,146 304 779,-156-320-887,0 1 0,-1 0 1,0 0-1,-1 0 0,-1 0 0,0 0 0,-1 1 0,0-1 1,-3 25-1,2-33 36,-1-1-1,0 0 1,0 0 0,-1 0 0,1 0-1,-1 0 1,0 0 0,-1 0-1,1 0 1,-1-1 0,0 1 0,0-1-1,0 0 1,0 0 0,-1 0 0,0 0-1,0-1 1,0 0 0,0 1-1,0-1 1,-1-1 0,1 1 0,-1-1-1,0 1 1,0-1 0,0-1 0,0 1-1,0-1 1,-8 2 0,7-2 45,1-1 1,-1 1 0,0-1 0,0 0-1,0-1 1,1 1 0,-1-1 0,0 0-1,0 0 1,1-1 0,-1 0-1,1 0 1,-10-5 0,9 3-17,-1-1 0,0 1 0,1-1 0,0-1 0,1 1 0,-1-1 0,1 0 0,0-1 0,-4-6 0,-1-4-48,1 0 0,1-1 0,1 1 0,0-1 0,2-1 0,0 1 0,-4-32 0,6 29-115,2 0 0,1 0 0,0 0 0,1 0 0,2 0 0,0 0 0,1 1 0,11-34 0,-10 38-52,2 0-1,0 1 1,1 0-1,0 0 1,1 0-1,1 1 1,1 0-1,-1 1 1,2 0-1,0 1 1,14-11-1,34-20-114,3 3-36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 16636,'-3'-7'2134,"0"20"-1326,1 19-506,-14 344-254,18-352-1395,0-20-526,-2-16 904,0-6 289,-1-7-112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12243,'0'0'36,"0"0"1,1-1-1,-1 1 1,0 0-1,0 0 1,0 0 0,0 0-1,1-1 1,-1 1-1,0 0 1,0 0-1,0 0 1,1 0-1,-1 0 1,0 0 0,0-1-1,0 1 1,1 0-1,-1 0 1,0 0-1,0 0 1,1 0-1,-1 0 1,0 0 0,0 0-1,1 0 1,-1 0-1,0 0 1,0 0-1,1 0 1,-1 0 0,0 0-1,0 0 1,0 1-1,1-1 1,-1 0-1,0 0 1,0 0-1,1 0 1,-1 0 0,0 1-1,0-1 1,0 0-1,0 0 1,1 0-1,-1 0 1,0 1-1,0-1 1,0 0 0,0 0-1,0 0 1,0 1-1,0-1 1,1 0-1,-1 0 1,0 1 0,0-1-1,0 0 1,8 21 572,-6-15-55,7 18-262,2-1-1,0 1 1,2-2 0,1 0-1,0 0 1,19 20-1,-25-32-150,1-1-1,0 0 1,1 0-1,0 0 1,0-1 0,1-1-1,0 0 1,1 0-1,-1-1 1,1-1-1,0 0 1,0 0 0,24 4-1,-31-8-31,0 0-1,1-1 1,-1 0-1,0 0 1,0 0-1,0-1 1,0 0 0,0 0-1,0 0 1,0 0-1,0-1 1,0 0-1,-1 0 1,1 0-1,-1-1 1,1 0-1,-1 1 1,0-2 0,0 1-1,0 0 1,0-1-1,-1 1 1,1-1-1,-1 0 1,0-1-1,5-7 1,0-4 151,-1 0-1,0 0 1,-1 0-1,0-1 1,-1 0-1,3-27 1,-3 13-47,-1 0 0,-2-1 0,-1 0 1,-1 1-1,-2-1 0,-7-38 0,1 43-95,8 27-135,0-1 0,0 0-1,0 0 1,0 1 0,-1-1 0,1 0-1,0 1 1,0-1 0,-1 0-1,1 1 1,0-1 0,-1 1 0,1-1-1,0 1 1,-1-1 0,1 0 0,-1 1-1,1 0 1,-1-1 0,0 1 0,1-1-1,-1 1 1,1 0 0,-1-1-1,0 1 1,1 0 0,-1-1 0,0 1-1,0 0 1,0 0 15,1 0-1,-1 1 0,1-1 1,0 1-1,-1-1 1,1 1-1,-1-1 0,1 0 1,0 1-1,0-1 1,-1 1-1,1 0 0,0-1 1,0 1-1,0-1 1,-1 1-1,1-1 0,0 1 1,0-1-1,0 1 1,0 0-1,0-1 0,0 1 1,0-1-1,0 1 1,0-1-1,1 1 0,-1 0 1,0-1-1,0 1 1,0-1-1,1 1 0,-1 0 1,12 16-26,1-9-127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17852,'16'4'1512,"6"-6"-1088,7-3-168,10-2 336,2-2-47,8-3-49,1 2-184,-2-1-384,-4 3-304,-5 4-481,-9 1-175,-13 0 752,-7 3-200,-8 1-216</inkml:trace>
  <inkml:trace contextRef="#ctx0" brushRef="#br0" timeOffset="1">55 236 14947,'0'13'1737,"7"-3"-1073,13-7-176,12-3 1104,14-6-776,5-4-88,11 0-303,3-2-385,-1 1-577,-4-5 577,-8 5-200,-9-2-128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16772,'-10'3'143,"0"1"1,1 0-1,0 0 1,0 1 0,0 0-1,0 1 1,1 0 0,0 0-1,0 1 1,0 0 0,1 0-1,0 1 1,1 0-1,0 0 1,0 0 0,-8 15-1,5-5-99,0 0 0,2 1 0,0 0 0,0 0 0,2 0 0,1 1 0,-4 31 1,7-40-49,1 0 0,0 0 1,1 0-1,0 0 0,0 0 1,1 0-1,1 0 0,-1 0 1,2-1-1,0 1 1,10 19-1,-11-25 9,0 0 1,0-1-1,1 1 0,0-1 1,0 1-1,0-1 0,0 0 1,1-1-1,-1 1 1,1-1-1,0 0 0,0 0 1,0 0-1,0-1 0,1 0 1,-1 0-1,1 0 1,0-1-1,-1 1 0,1-1 1,0-1-1,-1 1 0,1-1 1,8-1-1,-6 1 42,-1-1-1,1-1 0,0 1 1,0-1-1,-1-1 1,14-5-1,-19 7-15,0 0 1,0 0-1,1 0 1,-1 0 0,0-1-1,0 1 1,0-1-1,-1 1 1,1-1-1,0 0 1,0 0-1,-1 1 1,1-1-1,-1 0 1,0-1 0,0 1-1,0 0 1,0 0-1,0 0 1,0-1-1,0 1 1,-1 0-1,1-1 1,-1 1-1,1-1 1,-1-2-1,0 3-6,-1 1 0,1-1-1,0 1 1,-1-1 0,1 1-1,0-1 1,-1 1-1,0 0 1,1-1 0,-1 1-1,0 0 1,0-1-1,0 1 1,0 0 0,0 0-1,0 0 1,0 0-1,0 0 1,-2-1 0,0 0 5,0 1 0,0-1-1,1 1 1,-1 0 0,0 0 0,-1 0 0,1 0 0,0 1 0,-3-1 0,-1 1-89,0 0 0,1 0-1,-1 0 1,1 1 0,-1 0 0,1 0 0,-1 1-1,-8 3 1,13-5 39,0 1-1,1 0 0,-1 0 0,0 0 1,1 0-1,-1 0 0,1 0 1,-1 1-1,1-1 0,0 0 1,0 1-1,-1-1 0,1 1 1,0 0-1,-1 2 0,4 2-199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1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1863 189 9922,'-56'-18'713,"1"2"1,-2 3-1,0 2 0,0 3 0,-87-2 0,52 11-331,1 3-1,-158 30 1,185-21-360,0 2 1,1 4-1,1 2 0,-69 34 1,89-33-23,1 0 1,2 3-1,0 1 0,2 2 1,1 2-1,-55 57 1,56-47-3,2 1 0,2 1 0,1 2 1,3 1-1,1 1 0,-36 93 0,50-106-5,2 0 0,2 0-1,0 1 1,3 0 0,0 0 0,3 0-1,0 1 1,2-1 0,2 0-1,1 1 1,13 53 0,-7-58-51,1 0 0,1-2 1,2 1-1,1-2 1,1 1-1,1-2 0,2 0 1,0-1-1,40 40 0,-26-34-74,1 0 0,1-3-1,2 0 1,1-3-1,1-1 1,50 23 0,-34-23 1,1-2 0,1-3 0,1-2 0,92 14 0,-68-20 72,1-4 0,143-6 1,167-49 126,-11-36 6,47-44 35,-306 81-45,164-86 0,-188 80 14,-3-4 0,122-96 0,-183 125-39,0-2-1,-3 0 0,0-3 0,-2 0 0,-2-2 0,-1-1 0,-1-1 0,36-76 0,-53 96 8,-2-1 0,0 0 0,-1 0 0,-1 0 1,0 0-1,-2 0 0,0-1 0,-1 0 0,-1 1 0,0-1 0,-2 1 0,0-1 0,-1 1 1,-1-1-1,-1 1 0,0 1 0,-1-1 0,-10-18 0,3 10 83,-2 0 0,0 2 0,-2-1 0,-1 2 0,-40-41 0,28 35 18,-2 3 1,-1 0 0,-59-35 0,18 23-23,-1 2-1,-1 4 1,-138-39-1,114 46-69,0 5 0,-2 3 0,0 5 0,0 5-1,0 4 1,-1 4 0,1 5 0,-128 24 0,22 8-19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5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2 140 15003,'0'0'34,"0"0"-1,0 0 1,-1 0-1,1 1 0,0-1 1,0 0-1,0 0 1,0 0-1,0 1 1,0-1-1,0 0 1,0 0-1,0 1 0,0-1 1,0 0-1,0 0 1,0 1-1,0-1 1,0 0-1,0 0 0,0 0 1,0 1-1,0-1 1,1 0-1,-1 0 1,0 0-1,0 1 1,0-1-1,0 0 0,0 0 1,0 0-1,1 0 1,-1 1-1,0-1 1,0 0-1,0 0 1,1 0-1,-1 0 0,0 0 1,0 0-1,0 1 1,1-1-1,-1 0 1,0 0-1,0 0 1,1 0-1,-1 0 0,0 0 1,0 0-1,0 0 1,1 0-1,-1 0 1,0 0-1,0 0 1,1 0-1,-1 0 0,0 0 1,0-1-1,0 1 1,1 0-1,-1 0 1,22-7 410,-10 2-211,6 1-95,0 1-1,-1 1 1,2 0-1,28 2 1,76 11 202,-93-7-271,20 2-42,1-1 0,0-3 1,-1-3-1,1-1 0,51-10 1,121-49 20,-159 40 15,0 2-1,81-11 1,-112 27-29,0 1 1,1 2 0,45 5 0,98 23 57,43 4-2,-14-11-38,-61-6-32,14-14 13,-75-3-64,-80 2 37,0 1 0,0-1 0,-1 1 1,1 0-1,0 0 0,-1 0 1,7 3-1,18 5-481,-28-9 454,1 0-1,0 0 0,-1 0 0,1 0 1,-1 0-1,1-1 0,-1 1 0,1 0 1,0 0-1,-1-1 0,1 1 0,-1 0 1,1-1-1,-1 1 0,0 0 0,1-1 1,-1 1-1,1-1 0,-1 1 0,0-1 1,1 1-1,-1-1 0,0 1 1,0-1-1,1 1 0,-1-1 0,0 0 1,0 1-1,0-1 0,1 1 0,-1-1 1,0 0-1,0 1 0,0-1 0,0 1 1,0-1-1,0 0 0,-1 0 0,1-1-23,2-17-199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2 532 14595,'-1'12'2041,"8"-9"-92,-5-3-1781,0-1-1,-1 0 1,1 1-1,0-1 0,-1 0 1,1 0-1,0 0 0,-1 0 1,1 0-1,-1 0 0,3-3 1,14-19 494,-2-1-1,0 0 1,-2-2 0,15-33 0,-14 28-334,45-101 485,39-74-554,-99 206-261,0-1 0,0 1 0,1-1 0,-1 1 0,0-1 0,0 1 0,1 0-1,-1-1 1,0 1 0,0-1 0,1 1 0,-1 0 0,1-1 0,-1 1 0,0 0 0,1-1 0,-1 1 0,1 0 0,-1 0 0,1-1 0,-1 1 0,1 0 0,3 8-37,-4 26-6,0-28 42,-17 189 3,9-122-159,0 118 1,8-187 153,2 22-807,-2-25 777,1 0 1,-1 0-1,0 0 0,0 1 0,0-1 1,1 0-1,-1 0 0,1 0 1,-1 0-1,1 0 0,-1 0 1,1 0-1,-1 0 0,1 0 0,0 0 1,0 0-1,0 0 0,0-1 18,-1 0 0,1-1-1,-1 1 1,1 0 0,0-1 0,-1 1-1,0-1 1,1 1 0,-1 0-1,1-1 1,-1 1 0,1-1 0,-1 1-1,0-1 1,1 0 0,-1 1-1,0-1 1,0 1 0,0-1 0,1 0-1,-1 1 1,0-1 0,0 1-1,0-1 1,0-1 0,6-21-451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14691,'47'-29'1305,"-21"12"-759,-1 1-1,2 1 1,0 1-1,40-13 1,-63 25-466,0 1-1,0 0 1,0 1-1,0-1 1,0 1-1,0 0 1,0 0 0,0 0-1,6 1 1,-9-1-72,0 1 1,0-1-1,0 0 1,0 1-1,0-1 1,0 1 0,0 0-1,0-1 1,0 1-1,0 0 1,0 0-1,-1-1 1,1 1-1,0 0 1,0 0-1,-1 0 1,1 0-1,-1 0 1,1 0 0,-1 0-1,1 0 1,-1 0-1,0 0 1,1 0-1,-1 0 1,0 0-1,0 0 1,0 0-1,0 1 1,0-1-1,0 0 1,0 0 0,0 0-1,0 0 1,-1 0-1,1 0 1,-1 2-1,-1 6-4,-1-1 0,0 1 0,0-1-1,-1 1 1,-9 14 0,-31 39-11,23-34 18,5-5-1,-53 78 59,58-84-56,2 1-1,0 0 1,-13 38-1,21-53-9,0 0-1,0 0 0,1 1 0,-1-1 1,1 0-1,0 0 0,0 1 0,0-1 1,0 0-1,1 1 0,-1-1 0,1 0 1,2 6-1,-3-7-2,1 0 0,0-1 1,1 1-1,-1 0 0,0-1 1,0 1-1,1-1 0,-1 0 1,1 0-1,-1 1 1,1-1-1,-1 0 0,1 0 1,0 0-1,-1 0 0,1-1 1,0 1-1,0 0 0,0-1 1,0 1-1,0-1 0,0 0 1,-1 0-1,4 0 0,3 0-26,0 0-1,-1-1 0,1 0 0,-1-1 0,0 0 1,1 0-1,-1 0 0,0-1 0,0 0 1,0 0-1,-1-1 0,10-6 0,-9 5-68,0 0 0,0-1 0,-1 0 0,0 0 0,0 0 0,0 0 0,-1-1 0,0 0 0,0 0 0,6-14 0,1-15-120,-7 3-93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16588,'2'37'1480,"-5"6"-992,-4 2-216,0 4 704,2-2-376,4-4-240,-1-3-160,4-13-400,1-4-296,1-11 72,3-10 280,-1-7-104,1-12-88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66 15747,'0'-3'170,"0"-1"0,0 0 0,-1 1 0,0-1 0,1 1 0,-1-1 0,0 1 0,-1-1 0,1 1 0,-1 0 0,1 0 0,-1 0 0,-3-4 0,4 5-97,0 1 1,-1 0 0,1 0 0,0 0 0,0 0 0,-1 0-1,1 0 1,-1 0 0,1 0 0,-1 1 0,1-1 0,-1 0 0,0 1-1,1 0 1,-1-1 0,0 1 0,1 0 0,-1 0 0,0 0 0,1 0-1,-1 0 1,0 0 0,1 0 0,-1 0 0,0 1 0,1-1-1,-1 1 1,0-1 0,1 1 0,-1 0 0,-2 1 0,-3 3 71,0 0 1,0 0-1,0 0 1,1 1-1,0 0 1,0 0 0,1 1-1,-1 0 1,1 0-1,1 0 1,-1 0-1,-2 9 1,2-7-57,1 0 1,1 0-1,0 0 0,0 1 1,0-1-1,2 1 0,-1 0 1,1 0-1,0 0 1,1 11-1,0-20-83,1 1 1,-1-1-1,0 1 1,0-1-1,0 0 1,1 1-1,-1-1 0,1 1 1,-1-1-1,1 0 1,0 1-1,-1-1 1,1 0-1,0 0 1,0 1-1,0-1 0,0 0 1,0 0-1,0 0 1,0 0-1,0 0 1,2 1-1,-1-2-5,0 1 0,0 0 1,1-1-1,-1 0 0,0 1 0,0-1 0,0 0 1,0 0-1,0 0 0,0 0 0,0-1 0,0 1 1,5-2-1,0 0-13,1-1 1,-1 0-1,0-1 1,1 0 0,-1 0-1,-1-1 1,9-6-1,62-67-284,-77 77 290,0 1-1,0 0 0,0 0 0,0-1 1,1 1-1,-1 0 0,0 0 1,0-1-1,0 1 0,1 0 1,-1 0-1,0 0 0,0 0 0,1-1 1,-1 1-1,0 0 0,1 0 1,-1 0-1,0 0 0,0 0 1,1 0-1,-1 0 0,0 0 1,1 0-1,-1 0 0,0 0 0,1 0 1,-1 0-1,0 0 0,0 0 1,1 0-1,-1 0 0,0 0 1,1 0-1,-1 0 0,0 0 0,1 1 1,4 13-147,-5 28 1,-1-34 114,1-1 23,-1 59-59,7 72 1,-4-118 90,1-1-1,1 1 0,1-1 1,1 1-1,0-1 0,1-1 1,1 0-1,12 21 0,2-12 538,-22-27-533,0 0 0,0 1 0,0-1 1,0 0-1,0 1 0,0-1 1,0 1-1,0-1 0,-1 0 1,1 0-1,0 1 0,0-1 0,0 0 1,0 1-1,-1-1 0,1 0 1,0 1-1,0-1 0,-1 0 0,1 0 1,0 0-1,0 1 0,-1-1 1,1 0-1,0 0 0,-1 0 0,1 0 1,0 1-1,-1-1 0,1 0 1,0 0-1,-1 0 0,1 0 1,0 0-1,-1 0 0,1 0 0,-1 0 1,-19 3 507,14-2-354,-19 3 182,-1-1-1,1-1 1,0-1-1,-1-2 1,1 0-1,-44-9 0,69 11-378,-1-1-1,0 0 1,1 0-1,-1 0 1,1-1-1,-1 1 0,1 0 1,-1 0-1,0 0 1,1 0-1,-1 0 1,1-1-1,-1 1 0,1 0 1,-1-1-1,1 1 1,-1 0-1,1-1 0,0 1 1,-1 0-1,1-1 1,-1 1-1,1-1 1,0 1-1,-1-1 0,1 1 1,0-1-1,0 1 1,-1-1-1,1 1 1,0-1-1,0 1 0,0-1 1,-1 1-1,1-1 1,0 0-1,0 1 1,0-1-1,0 1 0,0-1 1,0 1-1,1-1 1,-1 0-1,0 1 0,0-1 1,0 1-1,1-1 1,1-3-124,1 0-1,-1 1 1,1-1 0,0 1 0,5-5 0,2-1 194,15-18-423,2-6-121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15019,'0'-2'198,"0"0"0,-1 0 0,1 0-1,0 0 1,1 0 0,-1 0 0,0 0-1,0 0 1,1 1 0,-1-1 0,1 0-1,0 0 1,1-2 0,-1 3-51,0 0 0,0 0 0,0 0 0,0 1-1,0-1 1,0 0 0,0 1 0,1-1 0,-1 1 0,0-1 0,0 1 0,1 0-1,-1-1 1,0 1 0,1 0 0,-1 0 0,0 0 0,1 0 0,-1 0 0,2 1-1,40 2 865,46 10-1,-51-6-1147,71 2 1,-108-9 149,-1 0 0,1 1 0,-1-1 0,1 0 0,-1 0 1,1 0-1,-1 0 0,1 0 0,-1 1 0,1-1 1,-1 0-1,1 0 0,-1 1 0,1-1 0,-1 0 1,0 1-1,1-1 0,-1 1 0,0-1 0,1 0 1,-1 1-1,0-1 0,1 1 0,-1-1 0,0 1 1,0-1-1,0 1 0,1-1 0,-1 1 0,0-1 1,0 1-1,0-1 0,0 1 0,0-1 0,0 1 1,0-1-1,0 1 0,0-1 0,0 1 0,0-1 1,0 1-1,-1-1 0,1 1 0,0-1 0,0 1 1,0-1-1,-1 1 0,-13 36 263,7-21-128,-8 26 84,1 1 1,3 1-1,1 0 0,3 0 0,1 1 1,1 75-1,5-108-205,2 1 0,3 16 1,-4-24-153,0-1 0,1 0 1,-1 0-1,1 0 0,0-1 1,0 1-1,0 0 0,0-1 1,0 1-1,6 5 0,-8-9 73,1 1-1,-1-1 1,0 0 0,1 1-1,-1-1 1,0 0 0,1 1-1,-1-1 1,1 0 0,-1 1-1,1-1 1,-1 0 0,1 0-1,-1 0 1,1 1-1,-1-1 1,1 0 0,-1 0-1,1 0 1,-1 0 0,1 0-1,0 0 1,0 0 18,-1-1 0,0 1 0,1-1-1,-1 1 1,1-1 0,-1 1 0,0-1 0,0 0 0,1 1 0,-1-1 0,0 1-1,0-1 1,0 0 0,0 1 0,0-1 0,1 1 0,-1-1 0,0 0-1,0 1 1,-1-1 0,1 0 0,-1-19-627</inkml:trace>
  <inkml:trace contextRef="#ctx0" brushRef="#br0" timeOffset="1">126 353 19620,'3'-3'2105,"2"0"-1457,8-2-272,7 0 1112,8-2-664,-1 1-224,7-1-359,1-1-185,-1 2-681,-1 0-503,-10 0 936,-3 1-176,-8-3-160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85 23533,'-6'4'1736,"6"-6"-1400,0-6-167,7-2 463,0-1-488,3-2-977,0 0-407,3 2 976,0-1-224,1 4-216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14 132 16291,'-7'4'5419,"2"0"-1796,3 5-3407,2-7-241,0 6 728,2-13 233,0 0-965,-2 4 163,14-25 5,-10 18-132,2 0 1,-1 0-1,1 1 0,1 0 0,-1 0 1,1 0-1,0 1 0,1 0 0,0 0 1,-1 1-1,2 0 0,-1 0 0,18-6 0,-11 5-4,1 2-1,-1-1 0,1 2 0,0 0 0,0 1 1,1 0-1,22 2 0,-38 0-2,1-1 1,-1 1-1,0 1 0,1-1 1,-1 0-1,1 0 0,-1 0 1,0 1-1,1-1 0,-1 1 0,0-1 1,1 1-1,-1-1 0,0 1 1,0 0-1,1 0 0,-1 0 1,0 0-1,0-1 0,0 1 1,1 2-1,-1-2 0,-1 1 0,1-1 1,-1 0-1,0 1 0,1-1 0,-1 1 0,0-1 0,0 1 0,0-1 1,0 0-1,0 1 0,0-1 0,-1 1 0,1-1 0,0 1 0,-1-1 1,0 2-1,-2 5 9,-1-1-1,0 1 1,0-1 0,-1 1 0,-8 10 0,-54 55 84,-13 16 86,79-88-178,0 0 0,0 0 1,0 0-1,0 0 0,1 0 1,-1 1-1,0-1 0,0 0 1,1 1-1,-1-1 0,1 1 1,-1-1-1,1 0 0,0 1 1,0-1-1,-1 1 0,1-1 0,0 1 1,0-1-1,0 1 0,1-1 1,-1 3-1,1-3-4,0 1 0,1-1-1,-1 0 1,0 0 0,0 0-1,0 0 1,1 0 0,-1 0-1,1 0 1,-1 0 0,1-1 0,-1 1-1,1 0 1,-1-1 0,1 0-1,-1 1 1,1-1 0,0 0 0,-1 1-1,3-1 1,45 5-124,-24-3 0,0 1-1,0 1 1,0 1-1,47 17 1,-67-20 117,1 0 0,-1 1 1,0 0-1,0 0 0,-1 0 1,1 0-1,-1 1 0,1 0 1,-1 0-1,0 0 0,-1 0 1,1 0-1,-1 1 0,0 0 1,0 0-1,0 0 0,0 0 1,-1 0-1,0 1 0,0-1 1,-1 1-1,0-1 0,1 1 1,-2-1-1,1 1 0,-1 0 1,0 9-1,-1-8 38,1 0 1,-2 1-1,1-1 1,-1 0-1,0 0 1,0 0-1,-1 0 1,0 0-1,0-1 1,-1 1-1,0-1 0,0 0 1,0 0-1,-1 0 1,0 0-1,0-1 1,-1 0-1,1 0 1,-1 0-1,0-1 0,0 0 1,0 0-1,-10 4 1,5-3 24,0 0 1,-1-1-1,1 0 1,-1-1-1,0 0 1,0-1 0,0 0-1,0-1 1,-1-1-1,1 1 1,0-2-1,0 0 1,-18-3-1,18 0-20,0 1-1,0-1 0,-16-8 0,24 10-105,0 0 0,0 0 1,1-1-1,-1 1 0,1-1 0,-1 0 0,1 0 0,0 0 1,0 0-1,0 0 0,0-1 0,1 1 0,-3-5 0,5 7-34,0 0 0,0 0 0,0 0 0,0 0-1,0 0 1,0 0 0,0 0 0,0 0-1,0 0 1,0 0 0,1 0 0,-1 0-1,0 0 1,1 0 0,-1 0 0,1 0-1,-1 0 1,1 0 0,0 0 0,-1 1-1,1-1 1,0 0 0,-1 0 0,1 1-1,0-1 1,0 1 0,1-2 0,7-7-441,1-6-249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220 152 13699,'0'-1'272,"1"-1"0,-1 1 1,0-1-1,0 1 0,0-1 0,0 1 1,0-1-1,0 1 0,0-1 0,0 1 0,-1-1 1,1 1-1,0-1 0,-1 1 0,0-1 1,1 1-1,-1-1 0,0 1 0,0 0 1,1 0-1,-1-1 0,0 1 0,-2-1 0,2 1-137,-1 0-1,1 1 1,-1-1 0,1 1-1,-1 0 1,1-1-1,-1 1 1,1 0-1,-1 0 1,0 0-1,1 0 1,-1 0-1,1 0 1,-1 0-1,0 1 1,1-1-1,-1 1 1,1-1-1,-1 1 1,1-1-1,0 1 1,-1 0-1,-1 1 1,-9 5-91,0 2-1,0-1 1,1 1 0,0 1 0,0 0-1,1 1 1,0 0 0,1 0-1,0 1 1,1 0 0,1 1 0,0-1-1,0 2 1,1-1 0,-6 22-1,8-22-53,0 0 0,1 0-1,1 0 1,0 0-1,1 0 1,0 0 0,1 0-1,0 1 1,1-1-1,1 0 1,0 0 0,1 0-1,0 0 1,1-1-1,1 1 1,-1-1 0,11 17-1,-12-24-2,0 0-1,1 0 1,0 0 0,0-1-1,0 1 1,0-1 0,1 0-1,0 0 1,0 0-1,0-1 1,0 0 0,0 0-1,1 0 1,-1-1 0,9 3-1,-9-4 15,0 0 0,0 0 0,0-1-1,0 1 1,0-1 0,0 0 0,0-1 0,0 0 0,0 1-1,0-1 1,0-1 0,0 1 0,-1-1 0,1 0 0,0 0-1,-1 0 1,0-1 0,1 1 0,3-5 0,6-4 89,-1-1 0,-1 0 0,0-1 0,0-1 0,-2 0 0,1 0 0,-2-1-1,12-24 1,-3 1 270,-3-1 0,17-58-1,-24 70-152,-2 0-1,0 0 1,-2-1-1,-1 1 1,-1-1-1,-2-37 1,0 62-187,-1 0 0,1 0-1,-1 0 1,1 0 0,-1 0 0,0 0 0,0 0 0,0 0 0,-1 0 0,1 1-1,-1-1 1,1 0 0,-1 1 0,0 0 0,0-1 0,0 1 0,0 0 0,-3-2-1,3 3-35,-1 0 0,1 0 0,0 0 0,0 0 0,-1 1 0,1-1 0,0 1-1,-1-1 1,1 1 0,0 0 0,-1 0 0,1 0 0,0 0 0,-1 1 0,1-1 0,0 0-1,-1 1 1,1 0 0,0 0 0,0-1 0,-1 1 0,1 1 0,0-1 0,-2 2-1,-19 11-1032,1 2-1,1 0 0,-23 23 0,31-25 226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15651,'2'-5'2313,"-1"6"-612,1 18 288,-2 27-689,-5 42-488,1-33-621,1-1 1,4 1-1,10 88 0,-10-141-203,-1 1-115,0 0 0,1 0 0,0 0 0,-1 0 0,1 0 0,0 0 0,1 0 1,-1 0-1,0 0 0,1-1 0,0 1 0,2 3 0,-4-6 103,0 0 0,0 0 1,1 0-1,-1 0 0,0 0 1,0 0-1,0 0 0,1 0 0,-1 0 1,0 0-1,0 0 0,0 0 0,0 0 1,1 0-1,-1-1 0,0 1 1,0 0-1,0 0 0,0 0 0,1 0 1,-1 0-1,0 0 0,0 0 0,0-1 1,0 1-1,0 0 0,0 0 1,1 0-1,-1 0 0,0-1 0,0 1 1,0 0-1,0 0 0,0 0 0,0 0 1,0-1-1,0 1 0,0 0 1,0 0-1,0 0 0,0-1 0,0 1 1,0 0-1,0 0 0,0 0 0,0-1 1,0 1-1,0 0 0,0 0 0,0 0 1,0 0-1,-1-1 0,1-12-301,-2-6-317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84 16820,'-3'0'1664,"10"0"-880,2-3-232,6-3 1057,6-2-401,4-2-360,4-3-104,7 1-176,3-1-72,-2 5-456,2 0-472,-8 6 424,-7 3-112,-11 5-96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4 185 17372,'-1'-6'286,"0"1"-1,0 0 1,1 0 0,-1-1 0,1 1 0,1 0 0,-1 0 0,1-1 0,0 1 0,0 0-1,1 0 1,-1 0 0,1 0 0,0 0 0,3-5 0,-1 1 10,1 1 0,1-1 1,-1 1-1,1 0 0,1 0 0,-1 0 1,9-6-1,-12 11-228,0 1 1,0-1-1,0 1 0,1 0 1,-1 0-1,0 0 0,1 1 1,-1-1-1,1 1 0,0 0 1,-1 0-1,1 0 0,0 1 1,7-1-1,-9 1-51,1 0 0,-1 1-1,1-1 1,-1 1 0,0 0 0,1 0 0,-1 0 0,0 0 0,0 0 0,0 0 0,0 1-1,0-1 1,0 1 0,0-1 0,0 1 0,0 0 0,-1 0 0,1 0 0,-1 0-1,1 0 1,-1 0 0,0 0 0,0 0 0,2 4 0,0 2-12,0 1 1,-1 0-1,0 0 1,0 0-1,-1 0 1,0 0-1,-1 1 0,1-1 1,-2 0-1,1 0 1,-2 0-1,1 0 1,-1 0-1,0 0 1,-1 0-1,-5 11 0,-2 4 9,-1-1-1,-1-1 0,-1 0 0,-27 33 1,40-55-16,0 1 0,0-1 0,1 0 0,-1 0 0,0 0 0,0 0 1,0 1-1,0-1 0,0 0 0,0 0 0,0 0 0,0 0 0,0 0 0,0 1 1,0-1-1,1 0 0,-1 0 0,0 0 0,0 0 0,0 0 0,0 0 1,0 1-1,0-1 0,1 0 0,-1 0 0,0 0 0,0 0 0,0 0 1,0 0-1,1 0 0,-1 0 0,0 0 0,0 0 0,0 0 0,0 0 0,1 0 1,-1 0-1,0 0 0,0 0 0,0 0 0,0 0 0,1 0 0,-1 0 1,0 0-1,0 0 0,0 0 0,0 0 0,1-1 0,-1 1 0,14-1-49,-12 1 30,8 0-36,0 0 0,0 1 0,-1 0 0,1 1 0,0 0 0,0 1 0,-1 0 0,0 0 0,1 1 0,-1 0 1,0 0-1,-1 1 0,1 1 0,-1-1 0,0 1 0,-1 1 0,1-1 0,11 14 0,-15-14 48,1 0 0,-1 0 1,0 0-1,-1 0 0,1 0 0,-1 1 0,0 0 1,-1-1-1,1 1 0,-1 0 0,1 13 1,-2-15 61,-1 1 0,0 0 0,-1 0 0,1-1 0,-1 1 1,0 0-1,-1-1 0,1 1 0,-1-1 0,0 1 0,0-1 0,-1 0 1,0 0-1,0 0 0,0 0 0,-5 5 0,1-2 121,-1 1 0,0-2 0,0 1 1,-1-1-1,1-1 0,-2 0 0,1 0 0,-17 8 0,20-12-127,0 1 0,1-1 1,-1 0-1,0-1 0,0 1 0,0-1 0,-1 0 0,1-1 0,0 1 1,0-1-1,0 0 0,-1-1 0,1 0 0,0 0 0,0 0 0,-11-4 1,15 4-154,1 1 0,-1-1 1,0 0-1,1 0 0,-1 0 1,1 0-1,-1 0 0,1-1 1,-1 1-1,1 0 1,0-1-1,0 1 0,0-1 1,0 1-1,0-1 0,0 1 1,0-1-1,0 0 0,0 0 1,1 1-1,-1-1 0,1 0 1,-1 0-1,1 0 1,0 1-1,0-1 0,0 0 1,0 0-1,0 0 0,0 0 1,0 0-1,1 0 0,-1 1 1,1-1-1,-1 0 1,1 0-1,0 1 0,0-1 1,0 0-1,-1 1 0,3-3 1,5-7-710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19548,'-5'21'1833,"0"9"-1273,0 3-240,0 5 1112,1 2-680,3-2-408,-1 1-168,2-5-376,0-5-232,2-5-416,-1-6-312,-1-10 864,0-6-248,6-9-161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11114,'17'15'1369,"9"1"-601,4-4-336,10-4 1456,2-1-1400,8-4-424,-1-1 217,-4-4-145,-4-2-48</inkml:trace>
  <inkml:trace contextRef="#ctx0" brushRef="#br0" timeOffset="1">548 489 16572,'5'21'1232,"-4"-5"-984,-1-4-272,7-4 0,6-1-432,4-7 464,1-8-184,9-14-232</inkml:trace>
  <inkml:trace contextRef="#ctx0" brushRef="#br0" timeOffset="2">908 0 17420,'-3'13'1120,"-1"7"-976,0 4-104,1 5 176,1 1-168,2 5-272,0-1-192,2-2-304,-1-2-440,-1-9 839,0-2-175,3-8-184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 19300,'-3'0'351,"-4"-2"531,-1 1 0,1 0 0,0 0 0,-9 0 0,12 2-747,1-1 0,-1 1 0,1 0 0,-1 0 0,1 0-1,0 1 1,-1-1 0,1 1 0,0 0 0,0-1 0,-3 4 0,-28 19 142,10-8-96,1 1-1,-24 23 1,40-32-167,0-1 1,1 1-1,-1 0 1,2 0-1,-1 1 0,1 0 1,1 0-1,-1 0 1,2 0-1,-4 11 1,4-8-12,1-1 1,0 1-1,0 0 1,1 0-1,1 0 1,0 0-1,2 17 1,-2-26-7,1 0 1,0 1-1,0-1 1,0 0-1,0 0 1,0 0-1,1 0 1,-1 0-1,1 0 1,0 0-1,0-1 1,0 1-1,4 3 1,-4-5-1,0 1 1,0-1-1,0 1 1,1-1 0,-1 0-1,1 0 1,-1 0 0,1-1-1,-1 1 1,1-1-1,-1 1 1,1-1 0,0 0-1,-1 0 1,1 0 0,0 0-1,-1 0 1,1-1-1,3 0 1,3-2-4,1 0 1,-1 0-1,-1-1 0,1 0 1,-1 0-1,1-1 0,-1 0 1,0-1-1,-1 0 0,11-10 1,-2-1 2,0 1 0,-2-2 0,17-25 1,-21 27 13,0 0 0,10-26 0,-18 36-6,0 0 0,0 0 0,0-1 0,0 1 0,-1-1 1,0 1-1,-1-1 0,1 1 0,-1-1 0,-1-7 0,1 13-4,0 0 0,0 0 0,0 1-1,0-1 1,0 0 0,0 0 0,0 1 0,-1-1-1,1 0 1,0 0 0,0 1 0,-1-1 0,1 0 0,0 1-1,-1-1 1,1 0 0,-1 1 0,1-1 0,-1 1 0,1-1-1,-1 1 1,1-1 0,-1 1 0,1-1 0,-1 1-1,0-1 1,1 1 0,-1 0 0,0 0 0,1-1 0,-1 1-1,0 0 1,0 0 0,1-1 0,-1 1 0,0 0 0,0 0-1,1 0 1,-1 0 0,0 0 0,0 0 0,1 1-1,-2-1 1,0 1 1,-1 0-1,1 0 1,0 0 0,0 1-1,0-1 1,0 0 0,1 1-1,-1-1 1,0 1-1,0 0 1,1 0 0,-3 3-1,-3 7 1,0 1-1,1 0 1,1 0-1,0 1 0,-7 26 1,11-34-5,0 0 0,0-1 0,0 1 0,0 0 0,1-1-1,0 1 1,0 0 0,1 0 0,0-1 0,0 1 0,0 0 0,1-1 0,-1 1 0,1-1 0,1 0 0,-1 0 0,6 9 0,-4-10-5,0 0 0,1 0 1,0 0-1,0-1 0,0 1 0,1-1 1,-1-1-1,0 1 0,1-1 0,7 2 1,24 13-71,-29-12 55,-1 0 0,0 0 0,0 1 0,0 0 0,0 0 0,-1 1 0,0-1 1,-1 1-1,1 1 0,-1-1 0,-1 1 0,8 15 0,-10-19 49,-1 1 1,1-1-1,-1 1 1,0-1-1,0 1 1,-1 0-1,1-1 0,-1 1 1,0 0-1,0-1 1,0 1-1,-1 0 1,0-1-1,0 1 1,0-1-1,0 1 1,-1-1-1,0 0 0,0 1 1,0-1-1,0 0 1,-1 0-1,1 0 1,-1 0-1,0-1 1,-6 6-1,-3 1 70,0-1 0,-1 0 0,0-1 0,-1 0 0,0-1 0,0-1 0,-1 0 0,1-1 0,-1 0 0,0-1 0,-1-1 0,1-1 0,0 0-1,-1 0 1,0-2 0,1 0 0,-1-1 0,1-1 0,-1 0 0,-17-5 0,31 7-218,-1-1-1,1 0 1,0 0 0,0 0-1,-1 0 1,1 0 0,0 0-1,0-1 1,0 1 0,1 0-1,-4-4 1,4 4-44,1 0 1,-1 0-1,0-1 1,1 1-1,-1 0 0,1-1 1,0 1-1,-1 0 0,1-1 1,0 1-1,0-1 0,0 1 1,-1 0-1,2-1 1,-1 1-1,0-1 0,0 1 1,0-1-1,1 1 0,0-2 1,3-12-718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77 22405,'0'-5'219,"1"1"0,-1-1 0,1 1 0,0 0 0,0-1 0,0 1 0,1 0 0,0 0 0,-1 0 0,2 0 0,3-6 0,-5 8-172,1 1 1,-1-1 0,1 0-1,0 1 1,0-1 0,0 1-1,0 0 1,0 0 0,0 0-1,0 0 1,0 0 0,0 0-1,0 0 1,1 1 0,-1-1-1,0 1 1,0 0 0,1-1-1,-1 1 1,0 0 0,1 0-1,-1 1 1,0-1 0,4 1-1,-3 0-52,0-1 0,0 1-1,1 0 1,-1 0 0,0 0 0,0 0-1,0 1 1,-1 0 0,1-1 0,0 1-1,0 0 1,-1 0 0,1 0-1,-1 1 1,0-1 0,0 0 0,3 5-1,-3-3-10,0 0 0,0 0 1,0 0-1,-1 1 0,1-1 0,-1 1 0,0-1 0,-1 1 0,1 0 0,-1-1 0,0 6 0,-1 4-13,0 0-1,-2 1 0,1-1 1,-2-1-1,0 1 1,-1 0-1,-6 13 0,-16 28 223,-2-2-1,-3-1 0,-67 86 0,80-119-52,12-17-101,6-12-65,4-1-45,-1 0-1,2 0 1,0 1-1,0-1 1,9-15-1,-10 20 4,1 1-1,-1-1 0,1 1 0,0 0 0,0 0 0,0 1 0,1-1 1,0 1-1,0 0 0,0 0 0,7-4 0,-10 7 43,0 0 0,0 1 1,0 0-1,0-1 0,1 1 0,-1 0 0,0 0 0,0 0 0,0 0 0,0 0 1,1 0-1,-1 1 0,0-1 0,0 1 0,0-1 0,0 1 0,0 0 1,0 0-1,0 0 0,0 0 0,-1 0 0,1 0 0,0 1 0,0-1 1,-1 1-1,1-1 0,1 3 0,6 7-57,0-1 0,-1 1 0,9 16-1,-6-11 42,-8-11 30,1 1 50,0 0 0,0 0-1,1-1 1,9 10 0,-13-14-19,0 0 1,0 0 0,0-1-1,0 1 1,0 0-1,1 0 1,-1-1 0,0 1-1,1-1 1,-1 1-1,0-1 1,1 0 0,-1 1-1,0-1 1,1 0 0,-1 0-1,1 0 1,-1 0-1,0 0 1,1 0 0,-1 0-1,1-1 1,-1 1-1,0 0 1,1-1 0,-1 1-1,0-1 1,0 0 0,1 1-1,-1-1 1,2-1-1,3-3 59,-1-1 0,0 1 0,0-1 0,0 0-1,0-1 1,-1 1 0,0-1 0,-1 1 0,4-9-1,2-7-14,9-38 1,-16 56-163,-1 0 1,0 0-1,-1-1 1,1 1 0,-1 0-1,0-7 1,0 10 80,0 0 0,-1 0 0,1 0 0,0 0 0,0 0 0,-1 1 0,1-1 0,0 0 1,-1 0-1,1 0 0,-1 1 0,1-1 0,-1 0 0,1 1 0,-1-1 0,1 0 0,-1 1 0,0-1 0,1 1 0,-1-1 0,0 1 0,0-1 0,1 1 0,-1-1 0,0 1 1,0 0-1,0 0 0,0-1 0,1 1 0,-1 0 0,0 0 0,0 0 0,0 0 0,0 0 0,0 0 0,-1 0 0,-14 1-231,-2-1-34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1121 13035,'-9'8'1861,"22"-21"-830,1-3-689,64-74 805,35-38-203,-44 59-562,438-403 996,-224 241-1384,-157 144-1535,-125 87 1461,1-1-1,-1 1 1,0-1-1,0 0 1,0 1-1,0-1 1,-1 0-1,1 0 1,0 0-1,0 0 1,0 0-1,-1 1 0,1-1 1,0-1-1,-1 1 1,1 0-1,-1 0 1,1 0-1,-1 0 1,1-2-1,-7 0-405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16059,'-15'30'2862,"7"-18"-2508,-84 134 594,56-94-847,-32 64 1,65-110-88,-1 1-1,2 0 1,-1 0 0,1 0 0,-2 11 0,3-17-6,1 1-1,0-1 1,0 0-1,0 1 1,0-1-1,0 1 1,0-1 0,0 0-1,0 1 1,0-1-1,1 1 1,-1-1 0,1 0-1,-1 1 1,1-1-1,-1 0 1,1 0-1,0 0 1,-1 1 0,1-1-1,0 0 1,0 0-1,0 0 1,0 0-1,0 0 1,0 0 0,0-1-1,1 1 1,-1 0-1,0 0 1,0-1-1,1 1 1,-1-1 0,0 1-1,3 0 1,2 0 53,1-1 1,0 1-1,0-1 1,0 0-1,-1 0 1,1-1 0,0 0-1,0 0 1,11-5-1,62-25 435,-66 25-420,-14 6-76,136-63-59,-113 51-103,-1-1-1,0-1 1,36-31 0,-26 13-119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1 583 16203,'0'0'60,"0"0"0,1 0 0,-1 0-1,0 0 1,1 0 0,-1 1-1,0-1 1,1 0 0,-1 0-1,0 0 1,1 0 0,-1 0-1,0 0 1,1 0 0,-1 0-1,0 0 1,1 0 0,-1 0-1,0-1 1,1 1 0,-1 0 0,0 0-1,1 0 1,-1 0 0,0 0-1,1-1 1,-1 1 0,0 0-1,0 0 1,1 0 0,-1-1-1,0 1 1,0 0 0,1-1-1,-1 1 1,0 0 0,0-1-1,17-13 335,77-89 2190,128-183 0,-192 244-2262,29-60-1,-58 100-316,1-1 0,-1 1 0,0-1 0,0 1 0,-1-1 0,1 0-1,-1 1 1,1-6 0,-1 8-6,0 0 1,0 0-1,0-1 0,0 1 0,0 0 0,0 0 0,0 0 0,0 0 0,0 0 0,0 0 0,0 0 1,0-1-1,0 1 0,0 0 0,0 0 0,0 0 0,0 0 0,0 0 0,0 0 0,0 0 1,-1 0-1,1-1 0,0 1 0,0 0 0,0 0 0,0 0 0,0 0 0,0 0 0,0 0 1,0 0-1,-1 0 0,1 0 0,0 0 0,0 0 0,0 0 0,0 0 0,0 0 0,0 0 0,0 0 1,-1 0-1,1 0 0,0 0 0,0 0 0,0 0 0,0 0 0,0 0 0,0 0 0,0 0 1,-1 0-1,1 0 0,0 0 0,0 0 0,-11 12-81,-1 5 18,0 1 0,2 1 0,0 0 0,-14 40 1,-15 85-59,31-112-301,2-1-1,1 1 0,1 0 0,2 1 0,4 52 0,-2-84 386,5 26-436,-5-26 423,0 1 0,1-1 0,-1 0-1,1 0 1,-1 1 0,1-1 0,0 0 0,-1 0-1,1 0 1,0 0 0,0 0 0,0 0 0,0 0-1,0 0 1,0 0 0,0 0 0,2 1 0,6-1-511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15435,'-2'24'1593,"-4"6"-1177,-1 9-200,0 3 1192,1 3-1048,0-2-128,5-1-232,-1-8-216,2-8-440,5-4-544,-1-15 968,3-6-192,2-8-209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 16027,'0'-1'39,"0"1"-1,0-1 1,0 1-1,0-1 1,0 0-1,0 1 1,0-1-1,0 1 0,0-1 1,-1 1-1,1-1 1,0 1-1,0-1 1,0 1-1,-1-1 1,1 1-1,0-1 1,0 1-1,-1-1 0,1 1 1,0-1-1,-1 1 1,1 0-1,-1-1 1,1 1-1,0 0 1,-1-1-1,1 1 0,-1 0 1,1 0-1,-1-1 1,1 1-1,-1 0 1,1 0-1,-1 0 1,1 0-1,-1-1 1,0 1-1,1 0 0,-1 0 1,1 0-1,-1 0 1,1 0-1,-1 0 1,1 1-1,-1-1 1,1 0-1,-1 0 0,1 0 1,-2 1-1,-1 0 56,0 1 0,-1-1 0,1 1 0,0-1 0,0 1 0,0 0 0,-2 3 0,-5 4 49,2 1 1,-1 0-1,1 0 1,1 0-1,0 1 1,0 1-1,1-1 1,1 1-1,0 0 1,0 0-1,-4 23 1,8-33-120,1 0 1,-1 0-1,1 0 1,0 0 0,0 0-1,0-1 1,0 1-1,0 0 1,0 0 0,0 0-1,1 0 1,-1 0-1,1 0 1,-1-1 0,1 1-1,0 0 1,-1 0-1,1-1 1,0 1 0,2 1-1,-2-2-10,1 0-1,-1 0 1,0 0 0,1 0-1,-1-1 1,1 1 0,-1 0-1,1-1 1,0 0-1,-1 1 1,1-1 0,-1 0-1,1 0 1,0 0-1,-1 0 1,1 0 0,0 0-1,2-1 1,5-1 7,-1 0 0,1-1-1,-1 0 1,1 0 0,-1-1 0,0 0-1,8-6 1,3-3 32,-1-1 0,28-28 1,-39 36-33,-1 0 0,-1-1 1,1 0-1,-1 0 1,0 0-1,-1-1 0,0 1 1,0-1-1,-1 0 1,3-9-1,-6 8 6,-6 13-22,-7 14-16,9-6 7,1 0 1,0 0-1,0 0 0,1 1 0,1-1 0,0 0 0,0 1 0,2 15 0,4 8 1,13 54-1,-10-53-8,-5-26 19,-1 0-1,-1 0 1,0 0 0,0 1 0,-1-1 0,-2 15 0,2-24 32,-1 1 0,1-1 1,-1 1-1,1-1 0,-1 1 1,0-1-1,0 0 0,0 0 1,0 1-1,0-1 0,0 0 1,-1 0-1,1 0 0,-1 0 1,0 0-1,1 0 0,-1-1 1,0 1-1,0-1 1,0 1-1,0-1 0,0 0 1,-1 1-1,1-1 0,0 0 1,0 0-1,-1-1 0,1 1 1,-1 0-1,1-1 0,-1 0 1,1 1-1,-5-1 0,3-1-13,0 1 0,0-1 0,0 0 0,0 0 0,0 0 0,0-1-1,0 1 1,1-1 0,-1 0 0,1 0 0,-1 0 0,1-1 0,0 1 0,0-1-1,0 1 1,0-1 0,0 0 0,1-1 0,-1 1 0,1 0 0,0-1 0,-3-4 0,2 1-214,-1 0 1,1 0-1,0-1 1,0 0-1,1 1 1,0-1-1,1 0 1,0 0-1,0 0 1,0-13-1,6-13-322,5 0-179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79 17340,'1'-4'262,"0"0"-1,1 0 1,-1 1 0,1-1 0,0 0 0,1 1 0,-1 0-1,0-1 1,1 1 0,0 0 0,0 0 0,5-4 0,-3 3-194,1 0 0,-1 0 0,1 1-1,-1 0 1,1 0 0,0 0 0,9-2 0,-15 5-66,1 0 0,-1 0 0,0 0 0,1 0 0,-1 0 1,1 0-1,-1 0 0,1 0 0,-1 0 0,0 0 0,1 0 0,-1 0 0,1 0 0,-1 0 0,1 0 0,-1 0 0,0 1 0,1-1 0,-1 0 0,0 0 0,1 0 0,-1 1 1,0-1-1,1 0 0,-1 0 0,0 1 0,1-1 0,-1 1 0,5 14 84,-6 23 76,0-31-138,-3 27 146,-1 0-1,-11 35 1,8-35 14,1-1 0,-3 40 0,8-53-583,2-1 0,0 0 0,1 0 1,1 1-1,5 21 0,-9-51-100</inkml:trace>
  <inkml:trace contextRef="#ctx0" brushRef="#br0" timeOffset="1">1 262 16508,'0'-5'2048,"2"0"-1320,7 1-280,3 1 961,5-1-449,1-2-344,5 0-880,2 1-320,-2-4 480,1 3-152,-5 1-168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17588,'5'6'1856,"4"-2"-1368,-3-3-200,4 1 857,1-2-1201,1-3-2169,5-1 2017,3-1-376,4-3-264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81 17324,'0'-1'91,"-1"0"0,1 0 0,-1 0 0,1 0 1,-1 0-1,0 0 0,0 0 0,0 0 0,1 1 1,-1-1-1,0 0 0,0 0 0,0 1 0,0-1 1,0 1-1,0-1 0,0 0 0,0 1 0,-1 0 0,1-1 1,0 1-1,0 0 0,-2-1 0,1 2-25,0-1 0,0 0 0,1 1-1,-1-1 1,0 1 0,0 0 0,1 0-1,-1-1 1,0 1 0,1 0 0,-1 0-1,1 0 1,-3 3 0,-3 3-43,1 0-1,0 1 1,0-1 0,-9 16 0,13-19-37,-16 31-75,17-34 86,1 0 0,-1 1-1,1-1 1,-1 0-1,1 0 1,-1 1-1,1-1 1,0 0-1,0 1 1,0-1 0,0 1-1,0-1 1,0 0-1,0 1 1,0-1-1,0 0 1,0 1-1,1-1 1,-1 0-1,1 1 1,-1-1 0,1 0-1,0 2 1,0-3 0,0 1 0,0-1 0,0 1 1,0-1-1,1 0 0,-1 1 0,0-1 0,0 0 1,0 0-1,0 0 0,1 0 0,-1 0 1,0 0-1,0 0 0,0 0 0,0 0 0,0-1 1,1 1-1,-1 0 0,0-1 0,0 1 1,0-1-1,0 1 0,1-1 0,27-16-101,-9 3-37,-1-1-1,0-1 0,-1 0 1,-1-1-1,-1-1 0,-1-1 1,0 0-1,17-29 0,-40 62-76,-4 6 237,-13 30-1,20-37 20,0 0 0,1 0 0,1 0 0,0 1 1,1-1-1,-2 28 0,4-36-24,1 1 0,-1-1 0,1 0 1,0 0-1,0 0 0,1 0 0,-1 0 0,1 0 0,0-1 1,1 1-1,-1-1 0,1 1 0,0-1 0,0 0 1,0 0-1,0 0 0,1 0 0,-1 0 0,1-1 0,0 0 1,8 5-1,0-2 17,1 0 0,-1-1 0,1-1 1,0 0-1,0-1 0,0 0 0,1-1 0,-1-1 1,17 1-1,16 2 78,-45-4-104,0 0 0,0 0 0,0 0 1,1 0-1,-1 0 0,0 1 0,0-1 0,0 0 0,0 1 0,0-1 0,0 0 0,0 1 0,-1-1 0,1 1 1,2 1-1,-3-2-2,0 1-1,0-1 1,0 0 0,0 1 0,0-1 0,0 0 0,0 1 0,0-1-1,0 0 1,0 1 0,0-1 0,0 0 0,-1 1 0,1-1 0,0 0-1,0 1 1,0-1 0,0 0 0,-1 1 0,1-1 0,0 0 0,0 0-1,-1 1 1,1-1 0,0 0 0,0 0 0,-1 1 0,1-1 0,-1 0-1,-33 19 134,30-17-125,-55 24 198,-79 24 0,134-49-222,-16 3-8,20-4 20,0 0-1,-1 0 1,1 0 0,-1 0 0,1 0-1,0 0 1,-1 0 0,1-1 0,-1 1-1,1 0 1,0 0 0,-1 0-1,1-1 1,0 1 0,-1 0 0,1 0-1,0-1 1,-1 1 0,1 0 0,0 0-1,-1-1 1,1 1 0,0 0 0,0-1-1,0 1 1,-1-1 0,1 1-1,0 0 1,0-1 0,0 1 0,0-1-1,0 1 1,0 0 0,0-1 0,0 1-1,0-1 1,0 1 0,-1-13-73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11 118 16740,'-1'-1'93,"-1"0"0,1-1 0,1 1 0,-1-1 1,0 1-1,0-1 0,0 1 0,1-1 1,-1 1-1,1-1 0,-1 1 0,1-1 0,0 0 1,0 1-1,0-1 0,0 0 0,0 1 0,0-1 1,0 0-1,0-1 0,2 0-4,-1 1 0,0 0 0,0 0 1,1 0-1,-1 0 0,1 1 0,-1-1 0,1 0 0,0 1 0,0-1 0,0 1 0,0-1 0,0 1 0,3-1 1,11-7 135,1 0 0,0 2 0,1 0 0,-1 1 0,1 1 0,1 1 0,-1 0 0,1 1 0,-1 1 0,1 1 0,29 2 0,-46-1-226,0 0-1,1 0 0,-1 1 1,0-1-1,0 1 1,0-1-1,0 1 0,0 0 1,0 0-1,0 0 1,0 0-1,0 0 0,0 0 1,0 0-1,-1 1 1,1-1-1,0 1 0,-1-1 1,1 1-1,-1 0 1,0 0-1,0-1 0,1 1 1,-1 0-1,1 4 1,-1-2-8,-1-1 0,1 0 0,-1 1 0,0-1 0,0 1 1,-1 0-1,1-1 0,-1 0 0,1 1 0,-1-1 1,0 1-1,0-1 0,-1 0 0,1 0 0,-3 5 0,-16 23-73,15-25-39,1 1 0,-1-1 0,2 1 0,-1 0 1,0 1-1,1-1 0,-3 11 0,6-17 80,0 0 1,0 0-1,1 0 1,-1 0-1,0 0 1,0 0-1,0 0 1,1 0-1,-1 0 1,0 0-1,1 0 1,-1 0-1,1 0 1,-1-1-1,1 1 1,0 0-1,-1 0 1,1-1-1,0 1 0,-1 0 1,1-1-1,0 1 1,0 0-1,0-1 1,-1 1-1,1-1 1,0 0-1,0 1 1,0-1-1,0 0 1,1 1-1,37 8-766,-25-7 556,-4 0 138,0 0 1,-1 1-1,1 1 1,-1-1-1,0 1 1,0 1-1,0 0 0,13 9 1,-20-12 118,1 1 1,-1-1-1,1 1 1,-1-1-1,0 1 1,0 0-1,0 0 1,0 0-1,-1 0 1,1 0-1,-1 0 1,0 0-1,0 1 1,0-1-1,0 0 1,0 1-1,-1-1 1,0 0 0,1 1-1,-1-1 1,-1 1-1,1-1 1,0 1-1,-1-1 1,0 0-1,1 1 1,-2-1-1,-1 5 1,-3 7 220,-1-2 0,-1 1 0,0-1 0,0 0 0,-2-1 0,-11 14 0,-70 62 1879,84-81-1923,-29 21 725,34-26-871,-1 0-1,0-1 1,0 0 0,1 1 0,-1-1 0,0 0-1,0 0 1,0-1 0,0 1 0,0 0 0,-6-1-1,8 0-44,0 0-1,-1 0 1,1 0-1,0-1 1,0 1-1,0 0 0,0-1 1,0 1-1,0-1 1,0 1-1,0-1 1,0 0-1,0 1 0,0-1 1,0 0-1,0 0 1,0 0-1,1 1 1,-1-1-1,0 0 1,1 0-1,-1 0 0,1 0 1,-1 0-1,1 0 1,-1-1-1,1 1 1,0 0-1,-1-1 0,-3-37-91,4 39 99,2-36-242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15379,'-1'25'1225,"4"3"-961,1 0-112,2 8 472,1-1-328,2-1-144,2 0-112,1-3-192,-1-6-128,-1-7-120,-1-6 280,-5-10-64,-1-1-88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16444,'0'3'1528,"4"-3"-960,2-6-224,7-1 616,5-3-128,4-1-496,4-2-352,5-3-224,2-4 264,-1-9-160,2-5-96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16836,'6'-5'538,"-1"0"-1,0 0 1,1 1 0,0 0 0,0 0 0,0 0 0,10-4 0,-14 7-455,0 0 1,0 0 0,0 0-1,1 0 1,-1 1-1,0-1 1,0 0-1,1 1 1,-1 0 0,0-1-1,1 1 1,-1 0-1,1 0 1,-1 1-1,0-1 1,1 0 0,-1 1-1,0-1 1,0 1-1,1 0 1,-1 0-1,0 0 1,0 0-1,0 0 1,3 2 0,-4-1-73,1 0 0,-1 0 1,-1-1-1,1 1 1,0 0-1,0 0 0,-1 0 1,1 0-1,-1 0 0,1 0 1,-1 0-1,0 0 1,0 0-1,0 0 0,0 0 1,0 1-1,-1-1 0,1 0 1,-1 0-1,0 3 1,-18 42-160,16-40 130,-5 8-46,3-5-70,0 1-1,0 0 1,1 0 0,-4 17-1,7-26 89,1 1 0,0-1 0,-1 1 0,1-1 0,0 1 0,0-1 0,1 1 0,-1 0-1,0-1 1,1 1 0,-1-1 0,1 1 0,0-1 0,0 0 0,0 1 0,0-1 0,1 0 0,-1 0-1,0 0 1,1 0 0,0 0 0,-1 0 0,1 0 0,0 0 0,0 0 0,2 1 0,16 9-366,40 18 1,-43-22 334,0 0 1,-1 0 0,30 22-1,-42-26 71,1 1 1,0-1-1,-1 1 0,0 0 0,0 0 0,0 0 0,-1 1 0,0-1 0,0 1 0,0 0 0,-1 0 0,1 0 0,-1 0 0,-1 0 1,2 10-1,-2-10 57,-1 0 1,0 0 0,-1 1 0,0-1-1,0 0 1,0 0 0,0 0 0,-1 0-1,0-1 1,0 1 0,-1 0 0,1-1-1,-1 1 1,0-1 0,-1 0 0,0 0-1,1 0 1,-1-1 0,-1 1 0,1-1-1,-8 6 1,5-4 137,-1-1 0,1 0-1,-1 0 1,0-1 0,0 0-1,0 0 1,-1 0 0,1-1-1,-1-1 1,0 1 0,0-2-1,0 1 1,0-1 0,-10 0 0,19-1-241,-1 0 0,0 0 0,1 0 0,-1 0 0,0 0 0,1 0 0,-1 0 0,0 0 0,1 0 0,-1 0 0,0 0 0,1 0 0,-1-1 1,0 1-1,1 0 0,-1 0 0,1-1 0,-1 1 0,1-1 0,-1 1 0,1 0 0,-1-1 0,1 1 0,-1-1 0,1 1 0,-1-1 1,1 1-1,-1-1 0,1 1 0,0-1 0,0 0 0,-1 1 0,1-1 0,0 0 0,0 1 0,0-1 0,-1-1 0,2 1-64,-1 0-1,0-1 0,1 1 1,0 0-1,-1-1 0,1 1 1,0 0-1,-1 0 0,1 0 1,0 0-1,0 0 0,0 0 1,0 0-1,0 0 1,0 0-1,1 0 0,-1 0 1,0 1-1,2-2 0,18-8-891</inkml:trace>
  <inkml:trace contextRef="#ctx0" brushRef="#br0" timeOffset="1">519 386 16532,'10'29'1784,"-8"1"-1104,-2-1-288,0 1 1345,0 1-921,4 0-568,2-3-264,2-3-720,1-5 2008,0-7-1296,-1-5-32,-3-4-8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4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214 110 14459,'1'-4'326,"0"0"-1,-1 0 1,1 0 0,0 0 0,-1-1-1,0 1 1,0 0 0,-1 0-1,1 0 1,-1-1 0,0 1-1,0 0 1,0 0 0,0 0-1,-1 0 1,1 0 0,-4-4-1,4 6-256,-1-1-1,0 1 0,0 0 1,0 0-1,0 0 0,0 0 0,0 0 1,0 0-1,-1 1 0,1-1 0,-1 1 1,1-1-1,-1 1 0,1 0 0,-1 0 1,0 0-1,1 1 0,-1-1 1,0 1-1,0-1 0,0 1 0,0 0 1,1 0-1,-1 0 0,0 0 0,-4 1 1,0 1-85,0 1 1,-1-1 0,1 1 0,0 0-1,0 1 1,0 0 0,1 0 0,0 0-1,-1 1 1,1 0 0,-8 8 0,10-9-5,0 1 0,0-1 1,0 1-1,0 0 0,1 0 1,0 0-1,0 0 0,0 1 1,1-1-1,-1 1 1,2 0-1,-1 0 0,0 0 1,1 0-1,-1 6 0,2-10 18,0-1-1,1 0 1,-1 1-1,0-1 1,0 0-1,0 1 1,1-1-1,-1 0 1,1 1-1,-1-1 1,1 0 0,-1 0-1,1 1 1,0-1-1,0 0 1,0 0-1,-1 0 1,1 0-1,0 0 1,0 0-1,0 0 1,1 0-1,-1-1 1,0 1-1,0 0 1,0-1-1,1 1 1,-1-1-1,0 1 1,0-1-1,1 1 1,-1-1-1,0 0 1,1 0-1,-1 0 1,1 0-1,-1 0 1,0 0-1,1 0 1,-1 0 0,2-1-1,4 0 1,0 0 0,0 0 0,0-1 0,0 0 0,0 0 0,10-6 0,4-5 6,-1 0 1,-1-1 0,0-1 0,-2-1 0,19-20 0,-35 46-116,-5 7 66,-3 9-4,1-1 1,2 1-1,0 0 1,1 39-1,3-54 45,0 1 0,1-1 0,0 0 0,1 0 0,1 0 0,0 0 0,0 0 0,1-1 0,0 1 0,0-1 0,2 0 0,-1 0 0,8 10 0,0-9 13,-7-5 71,-17-4-15,-15 1 175,0 1 0,0 0 0,0 2 0,0 1 0,1 1 0,-39 19 0,43-14-1010,36-24-605,6-5 871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4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34 18876,'3'-3'171,"-1"0"0,1 0 1,1 0-1,-1 1 0,0-1 0,1 1 0,-1 0 0,1 0 1,-1 0-1,1 0 0,0 1 0,0-1 0,0 1 0,0 0 1,0 0-1,0 1 0,0-1 0,0 1 0,1 0 0,-1 0 1,7 1-1,-7 0-157,0 0 1,0 0-1,1 0 0,-1 0 1,0 1-1,0 0 1,0 0-1,-1 0 1,1 0-1,0 1 1,-1-1-1,1 1 0,-1 0 1,0 0-1,0 0 1,0 0-1,0 1 1,-1-1-1,1 1 0,-1 0 1,0 0-1,0 0 1,0 0-1,-1 0 1,1 0-1,-1 0 0,0 0 1,0 1-1,-1-1 1,1 0-1,-1 7 1,-1 0-18,-1 1 0,0-1 1,0 0-1,-1 1 1,-1-2-1,0 1 0,0 0 1,-1-1-1,-12 19 0,-7 7-19,-35 41 0,53-70 21,-47 57-1,-40 50-87,91-112 74,-15 25-126,17-26 133,-1-1 0,1 1 0,0-1-1,0 1 1,-1 0 0,1-1 0,0 1 0,0-1 0,0 1 0,0-1-1,0 1 1,0 0 0,0-1 0,0 1 0,0-1 0,0 1 0,0 0-1,0-1 1,0 1 0,0-1 0,0 1 0,1 0 0,-1-1-1,0 1 1,1-1 0,-1 1 0,0-1 0,1 1 0,-1-1 0,0 1-1,1-1 1,-1 0 0,1 1 0,-1-1 0,1 1 0,-1-1 0,1 0-1,-1 0 1,1 1 0,-1-1 0,1 0 0,-1 0 0,1 1 0,0-1-1,-1 0 1,2 0 0,3 0-43,-1 1 0,1-1 0,0-1-1,0 1 1,0-1 0,0 1 0,0-2 0,0 1-1,5-2 1,48-22-325,-33 14 216,17-8-19,-22 9 168,1 1 0,0 1 0,35-8 0,-55 15 24,-1 1 0,1 0 0,-1-1-1,1 1 1,0 0 0,-1 0 0,1 0 0,0 0-1,-1-1 1,1 1 0,0 0 0,-1 0-1,1 0 1,0 0 0,-1 1 0,1-1 0,0 0-1,-1 0 1,1 0 0,0 0 0,-1 1 0,1-1-1,-1 0 1,1 1 0,-1-1 0,1 0 0,0 1-1,-1-1 1,1 1 0,-1-1 0,0 1 0,1-1-1,-1 1 1,1-1 0,-1 1 0,0-1 0,1 1-1,-1-1 1,0 1 0,0 0 0,1 0-1,1 4 86,-1-4-117,-1-1 0,1 1 1,-1-1-1,1 0 0,-1 1 0,0-1 1,1 0-1,0 1 0,-1-1 0,1 0 1,-1 0-1,1 1 0,-1-1 0,1 0 1,-1 0-1,1 0 0,0 0 0,-1 0 1,1 0-1,-1 0 0,1 0 0,0 0 1,-1 0-1,1 0 0,-1 0 0,1 0 0,-1-1 1,1 1-1,0 0 0,-1 0 0,1-1 1,-1 1-1,1 0 0,-1-1 0,1 1 1,-1 0-1,0-1 0,1 1 0,0-2 1,18-15-943,3-20 231,-10 14 233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4 196 18300,'-1'-8'312,"-1"0"0,2 0 0,-1 0 1,1-1-1,0 1 0,1 0 0,0 0 0,0 0 0,1 0 0,0 0 1,0 0-1,1 0 0,0 0 0,0 1 0,7-10 0,-8 13-241,1-1 0,0 1 0,1 0 0,-1 0-1,1 1 1,0-1 0,0 1 0,0-1-1,0 1 1,0 1 0,1-1 0,-1 0 0,1 1-1,0 0 1,0 0 0,0 1 0,0-1-1,0 1 1,0 0 0,0 0 0,0 1 0,0 0-1,0 0 1,1 0 0,5 1 0,-5 0-53,0 0 0,0 1 0,0 0 0,-1 0 0,1 0 0,0 1 0,-1-1 0,10 8 0,38 34 54,-41-33-68,0 0 1,1 0-1,14 7 0,-22-15-5,0 0 1,0-1 0,-1 0 0,1 0-1,1-1 1,-1 1 0,0-1-1,0 0 1,1 0 0,-1-1-1,0 0 1,1 0 0,6 0-1,-1-3 7,-1 0 0,0 0 0,0-1 0,0 0 0,14-8-1,-3 1 4,-18 10-34,-1 0 0,1 0 0,-1-1 0,1 1 0,-1-1 0,0 1 0,0-1 0,0 0 0,0 0 0,0 0 0,0 0 0,0 0 0,-1 0 0,1-1 0,-1 1 0,1 0 0,-1-1 0,0 1 0,0-1 0,0 0 0,1-4 0,-1-2-125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11410,'8'-6'5137,"4"-15"-2702,-6 10-1445,5-3 91,1 0 0,16-16-1,-23 26-911,-1 0-1,1 0 1,0 1 0,0-1-1,0 1 1,0 0 0,1 0-1,-1 1 1,1 0 0,9-3-1,-12 5-143,-1 0-1,1 0 1,-1 0-1,0 0 1,1 0-1,-1 1 0,1-1 1,-1 1-1,0-1 1,1 1-1,-1 0 1,0 0-1,0 0 0,0 0 1,0 0-1,0 1 1,0-1-1,0 1 1,0-1-1,0 1 0,-1 0 1,1 0-1,-1 0 1,1-1-1,-1 1 1,3 5-1,3 6-20,-1 0 0,0 1 0,6 20 0,-1-3 22,-10-27-26,1 0 1,-1 0-1,1-1 0,0 1 1,1 0-1,-1-1 1,1 1-1,-1-1 1,1 0-1,3 3 0,-4-5 19,0 0-1,-1 0 1,1 0 0,0-1-1,0 1 1,-1-1-1,1 1 1,0-1-1,0 1 1,0-1-1,0 0 1,0 0-1,0 0 1,-1 0 0,1 0-1,0-1 1,0 1-1,0-1 1,0 1-1,-1-1 1,1 1-1,0-1 1,0 0-1,2-2 1,22-9 334,24-13-1594,-47 23 1157,-1 0 0,0 0 0,1 0 0,-1-1 0,0 1 1,0 0-1,2-5 0,5-8-359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253 102 15243,'4'-10'841,"-1"0"-1,0 0 1,0 0-1,0-14 0,-2 23-662,-1-1 0,0 0 0,0 0-1,0 0 1,0 0 0,-1 0-1,1 0 1,-1 0 0,1 0 0,-1 0-1,1 0 1,-1 0 0,-1-2-1,1 3-64,0 1 0,0-1 0,1 0 0,-1 0 0,0 1 0,0-1 0,0 1 0,0-1 0,0 0 0,0 1-1,0 0 1,0-1 0,-1 1 0,1 0 0,0-1 0,0 1 0,0 0 0,0 0 0,0 0 0,0 0 0,-1 0 0,1 0 0,0 0-1,0 1 1,-1-1 0,-2 2-25,0-1 0,0 1 0,0-1-1,0 1 1,0 0 0,0 1-1,1-1 1,-1 1 0,1-1 0,0 1-1,0 0 1,0 0 0,-3 4 0,-7 9 9,-14 25 0,24-36-65,-17 28 2,1 1 0,2 0 0,1 1 0,2 1 0,1 0 0,2 1-1,2 0 1,1 1 0,-4 68 0,11-91-33,2 0 0,-1 0 0,2 0 0,0-1 0,1 1 0,1-1 0,0 0 0,11 25 0,-13-33-5,1-1-1,-1 0 1,1-1-1,0 1 1,1 0-1,-1-1 0,1 0 1,0 0-1,0 0 1,1 0-1,-1-1 1,1 0-1,-1 1 0,1-2 1,0 1-1,0 0 1,0-1-1,1 0 1,-1 0-1,1-1 1,-1 0-1,1 0 0,-1 0 1,1 0-1,10-1 1,-7-1 44,0 0 0,0-1 1,0 0-1,0-1 1,0 1-1,0-2 0,-1 1 1,0-1-1,0-1 0,0 1 1,0-1-1,0-1 1,-1 1-1,0-1 0,0-1 1,-1 1-1,0-1 1,0 0-1,0-1 0,-1 1 1,0-1-1,-1 0 0,0 0 1,4-11-1,-7 17-4,0 0 0,-1 0 0,1 0-1,-1-1 1,1 1 0,-1 0 0,0-1-1,0 1 1,0 0 0,0-1 0,0 1-1,-1 0 1,1-1 0,-1 1 0,1 0-1,-1 0 1,0-1 0,0 1 0,0 0-1,0 0 1,-2-3 0,1 3 0,-1 0 1,1 0-1,0 0 0,-1 1 1,1-1-1,-1 1 0,0 0 1,1-1-1,-1 1 0,0 0 1,0 1-1,1-1 0,-1 0 1,-6 1-1,-2-1-76,1 1-1,-1 1 0,0 0 1,1 0-1,-1 1 1,0 0-1,1 1 1,-14 5-1,18-5-307,1-1 1,-1 1-1,1 1 1,0-1-1,0 1 0,0 0 1,0 0-1,-7 8 0,12-12 334,-4 6-583,9-3-164,8-4-55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18476,'4'-8'447,"0"0"0,1 0 1,-1 1-1,2 0 0,-1 0 0,1 0 0,0 0 1,0 1-1,1 0 0,12-9 0,-14 11-298,1 1 1,-1 0-1,0 0 0,1 0 1,-1 1-1,1-1 0,0 2 1,0-1-1,0 0 0,0 1 1,0 0-1,0 1 0,0-1 1,1 1-1,-1 0 0,8 2 1,-12-2-132,0 1 1,1 0 0,-1-1 0,0 1-1,0 0 1,0 0 0,0 0 0,0 1-1,0-1 1,0 0 0,0 1 0,-1-1 0,1 1-1,0 0 1,-1-1 0,1 1 0,0 2-1,0 0-3,0 0-1,0 0 0,0 0 1,-1 0-1,0 0 0,1 1 0,-2-1 1,2 7-1,-2 1 16,0 1-1,0-1 1,-1 1-1,-1-1 1,-4 18 0,-5 6 143,-2 0 1,-1-2-1,-21 38 1,8-18 91,27-54-271,0 0 1,0 1-1,0-1 0,-1 0 1,1 1-1,0-1 1,0 0-1,0 1 1,0-1-1,0 1 1,0-1-1,0 0 1,0 1-1,0-1 1,0 0-1,0 1 1,0-1-1,0 0 1,0 1-1,0-1 1,0 0-1,0 1 1,0-1-1,1 0 1,-1 1-1,0-1 1,0 0-1,0 1 1,1-1-1,-1 0 1,0 1-1,0-1 1,1 0-1,-1 0 1,0 1-1,0-1 0,1 0 1,-1 0-1,0 0 1,1 0-1,-1 1 1,0-1-1,1 0 1,-1 0-1,0 0 1,1 0-1,-1 0 1,0 0-1,1 0 1,-1 0-1,1 0 1,-1 0-1,0 0 1,1 0-1,-1 0 1,0 0-1,1 0 1,-1 0-1,0-1 1,1 1-1,-1 0 1,35-8-622,-21 5 273,-7 2 159,0 0 0,0 1 0,1 0 0,-1 0 0,0 0 0,0 1 0,1 0 0,-1 1 0,0 0 0,0 0 0,0 0 0,10 6 0,-14-6 201,0-1 1,-1 1-1,1 0 0,0 0 0,-1 0 1,0 0-1,1 1 0,-1-1 0,0 0 0,0 1 1,0 0-1,-1 0 0,1-1 0,-1 1 0,1 0 1,-1 0-1,0 0 0,0 0 0,0 1 0,-1-1 1,1 0-1,-1 0 0,0 0 0,0 1 1,0-1-1,0 0 0,0 0 0,-1 0 0,1 1 1,-2 4-1,-2 3 315,0 0-1,-1 0 1,0 0 0,0-1 0,-1 0 0,-1 0-1,0 0 1,-12 13 0,-1-2 507,0-1-1,-32 23 1,45-36-760,-1-1-1,-1 0 0,1-1 1,-1 1-1,0-2 0,0 0 1,-12 5-1,7-10-1056,10-6-379,4 5 1245,1 0 1,-1 0-1,1 1 0,-1-1 1,1 0-1,-1 1 0,1-1 1,0 1-1,0-1 0,0 1 1,0-1-1,2-1 1,15-14-655,4-1-247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20884,'3'29'1865,"-6"11"-1297,0 5-248,-1 3 800,3 1-360,4 3-415,1-5-297,0-7-801,2-7-287,0-10 808,-2-7-200,0-22-144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42 120 17220,'8'-20'1649,"-5"17"-730,-4 15-193,-18 100 628,5-39-1392,-4 85-1,18-157 36,0 3 15,0 1 0,0-1 0,0 1 0,1-1 0,1 8 0,-2-11-1,0 0 1,1-1-1,-1 1 0,0 0 1,1 0-1,-1 0 1,1-1-1,-1 1 1,1 0-1,-1 0 1,1-1-1,0 1 1,-1-1-1,1 1 1,0 0-1,-1-1 1,1 1-1,0-1 1,0 0-1,0 1 1,-1-1-1,1 0 1,0 1-1,0-1 1,0 0-1,0 0 1,0 0-1,0 0 1,-1 1-1,1-1 1,0-1-1,0 1 1,0 0-1,0 0 1,0 0-1,1-1 1,4 0 66,1-2 0,0 1 0,-1-1 0,0 0 0,1 0 0,-1 0 0,0-1 0,6-5 0,43-40 486,-48 42-493,51-52 684,-1-3-1,84-123 1,-128 166-965,-2-1 0,0 0 0,9-26 1,-20 44-1157,-3 4 1020,-5 9 136,-6 15-366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55 19580,'8'-6'359,"1"0"-1,-1 0 1,1 1 0,0 0-1,1 0 1,-1 1-1,1 0 1,0 1 0,0 0-1,0 1 1,0 0-1,0 0 1,20 0-1,-24 2-312,1 1-1,0-1 0,0 1 0,-1 0 0,1 0 0,-1 1 1,1 0-1,-1 0 0,0 1 0,0 0 0,0 0 0,0 0 0,0 0 1,-1 1-1,1 0 0,-1 1 0,0-1 0,0 1 0,-1 0 0,1 0 1,-1 0-1,4 8 0,-4-7-9,-2 0 1,1 0-1,0 0 1,-1 1-1,0 0 0,-1-1 1,0 1-1,0 0 1,0-1-1,-1 1 1,0 0-1,0 0 1,0 0-1,-1 0 0,0-1 1,-1 1-1,1 0 1,-1-1-1,-1 1 1,1-1-1,-5 8 1,-4 7 281,-2 1 0,-1-2 0,0 0 0,-25 27 0,35-44-222,3-2-76,0 0 1,1-1 0,-1 1 0,0 0 0,1-1-1,-1 1 1,1 0 0,-1 0 0,1-1 0,-1 1-1,1 0 1,-1 0 0,1 0 0,0 0 0,-1 1-1,3-2-32,1 1-1,-1-1 0,1 0 0,-1 0 1,1 0-1,-1 0 0,0 0 0,1-1 1,-1 1-1,4-2 0,1 1-63,2 0-63,1 1 0,0-1 0,-1 2-1,1-1 1,-1 2 0,1-1-1,-1 1 1,0 0 0,0 1 0,14 6-1,-20-8 121,0 1-1,0-1 0,-1 1 0,1-1 0,0 1 0,-1 0 1,1 0-1,-1 1 0,0-1 0,1 0 0,-1 1 0,0-1 1,0 1-1,-1 0 0,1 0 0,-1-1 0,1 1 1,-1 0-1,0 0 0,0 1 0,0-1 0,-1 0 0,1 0 1,-1 0-1,1 0 0,-1 1 0,0-1 0,0 0 0,-1 0 1,1 1-1,-1-1 0,0 0 0,1 0 0,-3 5 1,0 0 114,-1-1 0,0 1 0,0-1 0,-1 0 0,0 0 0,0 0 0,0-1 0,-1 0 0,0 0 0,-8 6 0,-5 3 249,0-2 0,-30 17 0,32-21-104,-1 0-1,-36 11 1,46-17-344,0-1 0,-1 0 0,0-1 0,1 0 0,-1 0 0,0-1 0,1 0 0,-1 0 0,-9-2 0,15 1 20,1 1 1,-1-1 0,1 0-1,-1 0 1,1 0-1,-1 0 1,1 0-1,0-1 1,0 1-1,-1-1 1,1 0-1,0 1 1,0-1-1,1 0 1,-1 0-1,0 0 1,1 0-1,-1 0 1,1-1-1,-1 1 1,0-4 0,-1-12-522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1366 9 10970,'-107'-7'1080,"0"5"0,-172 19 0,235-10-840,1 1 1,0 3-1,-62 24 0,75-22-188,0 1 0,2 1 0,0 1 0,0 2 0,-38 33 0,32-20-39,2 2-1,2 1 1,1 2-1,1 1 1,3 0-1,1 2 1,1 1-1,-26 68 1,17-23 12,3 1-1,5 2 1,-19 121 0,32-128-15,2-1 0,5 1 0,2 0 0,13 99-1,-5-129-41,2 0-1,2-1 0,3 0 0,2 0 0,2-1 1,2-1-1,44 78 0,-47-100-3,1 0 0,2-2 0,0 0 1,2-1-1,0-1 0,2-1 0,0-1 0,1-1 0,1-1 0,1-1 0,0-1 1,1-1-1,1-2 0,0-1 0,1-1 0,0-1 0,1-2 0,57 9 0,-21-10 112,0-4 0,0-2 0,0-3 0,117-18 0,255-81 325,30-42-528,-332 94 0,177-91 1,-273 119 127,-1-2 0,-1-2 1,-2-2-1,0-1 1,-2-2-1,46-51 1,-56 52 8,0-1 1,-2-2-1,-1 0 1,-2-1 0,-1-1-1,-2 0 1,-1-2-1,10-37 1,-8 10-38,-3 0 1,-2 0 0,-4-2-1,1-71 1,-9 90 29,-2 1 0,-2-1 1,-1 1-1,-3-1 0,-2 2 0,-24-71 1,22 87 25,0 1 0,-2 1 0,-1 0 0,-1 0 0,-1 2 0,-1 0 0,-1 1 1,-2 1-1,0 0 0,-1 2 0,-1 1 0,-1 1 0,0 0 0,-1 2 1,-1 1-1,-1 1 0,0 1 0,-48-15 0,-221-46-760,-6 27-142,178 31 554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1 712 16259,'24'-39'1689,"9"-10"-1049,6-4-264,11-6 720,6-5-152,7-1-327,0-2-289,-4 7-504,-5 1-192,-11 9-297,-7 6-183,-14 8-448,-8 8 872,-14 7-248,-3 4-144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14467,'-93'121'1087,"5"3"1,-86 166-1,172-286-1073,-9 18 127,-18 43 0,27-58-137,0 0 0,0-1 1,1 1-1,0 0 0,0 0 0,0-1 1,1 1-1,0 0 0,1 0 0,-1 0 1,4 12-1,-4-17-11,1 0-1,0 1 1,0-1 0,0 0 0,0 0 0,0 0-1,0 0 1,1 0 0,-1 0 0,1 0 0,-1 0-1,1 0 1,0-1 0,0 1 0,0-1-1,0 1 1,3 1 0,-1-1-2,-1-1 0,1 0 0,0 0 0,0 0 0,0 0 0,0-1 0,0 1 0,-1-1 1,9 0-1,4-3-18,0 1-1,-1-2 1,1 0 0,18-8 0,12-6-56,-1-1-1,59-36 0,-28 10 42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141 339 17708,'-2'-6'299,"-1"1"0,0 0 0,0 0 0,0 0 0,-1 0 1,0 1-1,0-1 0,0 1 0,0 0 0,-7-5 0,9 8-252,0-1-1,0 1 1,0 0-1,0 0 0,1 1 1,-2-1-1,1 0 1,0 1-1,0-1 1,0 1-1,0-1 1,0 1-1,0 0 1,0 0-1,-1 0 0,1 0 1,0 0-1,0 1 1,0-1-1,0 1 1,0-1-1,0 1 1,0 0-1,0 0 1,0 0-1,0 0 1,0 0-1,0 0 0,1 0 1,-1 1-1,-2 2 1,0 0-57,1 0 1,0 0-1,1 0 1,-1 0-1,1 1 1,0-1-1,0 1 1,0-1-1,0 1 1,1 0-1,0-1 1,0 1 0,0 0-1,1 0 1,0 0-1,0 0 1,0 5-1,0-9 7,0 0-1,0-1 1,0 1-1,0 0 1,0-1-1,0 1 1,0 0-1,1-1 1,-1 1-1,0 0 1,0 0-1,0-1 1,1 1-1,-1-1 1,0 1-1,1 0 1,-1-1-1,1 1 1,-1-1-1,1 1 1,-1-1-1,1 1 1,-1-1-1,1 1 1,-1-1-1,1 0 1,0 1-1,0-1 1,1 1 3,-1-1 1,0 0-1,1-1 1,-1 1-1,0 0 1,1 0-1,-1 0 1,0-1-1,1 1 1,-1-1-1,0 1 1,0-1-1,3-1 1,3-2 38,-1-1 0,1 0 1,11-12-1,6-11 332,-1-1 0,-1-1 1,-1-1-1,-2-1 0,-2-1 0,-1 0 1,18-52-1,-25 52 217,-9 21-56,-6 16-223,-6 16-130,-1 9-318,3 1-1,0-1 1,2 2 0,1-1-1,1 1 1,2 0 0,-1 42-1,5-68 75,1 0-1,-1 0 0,1 1 1,2 8-1,-3-14 57,0 1 0,0 0-1,1 0 1,-1 0 0,0 0 0,1-1-1,-1 1 1,1 0 0,-1 0 0,1 0-1,-1-1 1,1 1 0,-1 0-1,1-1 1,0 1 0,-1-1 0,1 1-1,0-1 1,0 1 0,0-1 0,-1 1-1,1-1 1,0 0 0,0 1 0,0-1-1,0 0 1,-1 0 0,1 0-1,0 1 1,0-1 0,0 0 0,0 0-1,0 0 1,0 0 0,0-1 0,0 1-1,0 0 1,4-2 16,0 0 1,0-1-1,-1 1 1,1-1-1,-1 0 1,0 0-1,0 0 0,0 0 1,0-1-1,0 0 1,-1 0-1,4-4 1,4-8 157,19-32 0,-29 46-155,36-71 454,-32 63-394,-1 0 0,-1-1 0,0 1 0,0-1 0,1-15-1,-23 101-1120,17-63 934,1-6 37,0 0 0,0 0 0,1 0-1,-1 0 1,1 0 0,2 11 0,-2-16 69,1 0 0,-1 0 0,0 0 0,1 0 0,-1 0 0,1 0 0,-1 0 0,1 0 0,0-1 0,-1 1-1,1 0 1,0 0 0,0 0 0,0-1 0,-1 1 0,1 0 0,2 0 0,-2 0 8,1-1 0,0 1 1,0-1-1,0 1 0,0-1 0,0 0 0,0 1 0,0-1 0,0 0 0,0 0 0,0-1 0,3 0 1,43-8-8,-26 4-34,0 0 0,0 2 0,0 0 1,0 2-1,0 0 0,35 4 1,-57-2 21,1-1 0,0 0 0,-1 1 0,1-1 0,0 0 0,0 0 0,-1 0 0,1 0 0,0 0 0,0 0 0,-1 0 0,1 0 1,0 0-1,-1 0 0,1 0 0,0 0 0,0 0 0,-1-1 0,1 1 0,0 0 0,-1 0 0,1-1 0,0 1 0,-1-1 0,1 1 1,0-1-1,-1 1 0,1-1 0,-1 1 0,1-1 0,0 0 0,-1-2-19,0 1 1,0 0-1,0-1 1,0 1-1,0 0 1,0-1-1,-1 1 1,1 0-1,-2-4 1,-11-38-91,7 24 190,0-1-1,1 0 0,-3-34 0,8 53-106,0 1-1,0 0 1,0 0-1,0 0 1,0-1-1,0 1 1,0 0-1,1 0 0,-1 0 1,0-1-1,1 1 1,-1 0-1,1 0 1,-1 0-1,1 0 1,0 0-1,-1 0 1,1 0-1,0 0 1,1-1-1,23-9-665,-17 8 722,19-6-408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14467,'-5'85'904,"6"106"1,21 81 51,-20-245-761,0-1 1261,1-45-252,2-63-666,4 0 0,4 1-1,34-119 1,-43 185-480,1 0-1,0 0 1,2 1 0,-1 0-1,12-17 1,-16 28-62,0 0 0,1 0 0,-1 0 0,1 0 0,0 0 0,0 1 0,0-1-1,0 1 1,0 0 0,0 0 0,1 0 0,-1 0 0,1 0 0,-1 1 0,1 0 0,0-1 0,-1 1 0,1 1 0,0-1 0,0 1 0,0-1 0,0 1-1,0 0 1,-1 0 0,1 1 0,6 1 0,-9-2-16,0 0 0,0 0 0,0 0 0,0 0 1,0 0-1,0 0 0,0 0 0,-1 1 0,1-1 0,0 0 0,0 1 0,0-1 0,0 1 0,-1-1 0,1 1 0,0-1 0,-1 1 0,1 0 1,0-1-1,-1 1 0,1 0 0,-1-1 0,1 1 0,-1 0 0,1 0 0,-1 0 0,1 1 0,-1-1-3,0 0 0,-1 0 0,1 1 0,0-1 0,-1 0 0,1 0 0,-1 0 0,0 1 0,1-1 0,-1 0 0,0 0 0,1 0 0,-1 0 0,0 0 0,0 0 0,-2 1 1,-7 6-99,0-1 1,-21 12 0,29-18 112,-6 4-142,-74 38 301,71-38-1107,0 0 0,-22 4 1,33-8 932,-1-1 1,1 0 0,0 0 0,0 0 0,-1 0-1,1 0 1,0 0 0,0 0 0,-1 0-1,1 0 1,0 0 0,0 0 0,-1 0 0,1 0-1,0 0 1,0 0 0,-1 0 0,1 0 0,0 0-1,0 0 1,-1 0 0,1 0 0,0 0 0,0-1-1,-1 1 1,1 0 0,0 0 0,0 0 0,0 0-1,-1-1 1,1 1 0,0 0 0,0 0-1,0-1 1,2-8-459,12-7-276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17428,'-7'94'1762,"4"-72"-1741,0-1 0,2 1 0,1 0 0,3 29 0,-3-49-22,0-1 0,1 1 0,-1-1-1,0 1 1,1-1 0,-1 1 0,1-1 0,0 1 0,-1-1 0,1 0 0,0 1 0,0-1 0,0 0 0,2 2 0,6-2 314,0-14 215,-5 1-182,0-1 0,0-1-1,-1 1 1,-1 0 0,0-1 0,-1 1-1,0-1 1,-1 0 0,-1 1-1,0-1 1,-1 1 0,-6-26 0,4 33-1700,0 7 288,4 11-407,3-8 603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 15243,'-17'25'1219,"6"-11"-504,-18 33-1,27-43-688,1 0 0,-1 0 1,0 0-1,1 0 0,0 0 0,0 0 0,0 1 0,0-1 0,1 0 1,0 1-1,0-1 0,0 0 0,1 8 0,-1-12-16,0 0 1,0 1-1,0-1 0,0 0 0,1 0 1,-1 1-1,0-1 0,0 0 0,0 0 0,0 1 1,0-1-1,0 0 0,1 0 0,-1 1 1,0-1-1,0 0 0,0 0 0,0 0 0,1 1 1,-1-1-1,0 0 0,0 0 0,1 0 0,-1 0 1,0 0-1,0 0 0,1 1 0,-1-1 1,0 0-1,0 0 0,1 0 0,-1 0 0,0 0 1,0 0-1,1 0 0,0 0 0,11-6 357,7-14 415,-12 11-352,-1 0 0,0-1-1,0 0 1,-1 0 0,0 0-1,-1-1 1,-1 1 0,1-1-1,2-17 1,-6 27-412,0 0 0,0 1 0,1-1 0,-1 0 0,0 0 0,0 0 0,0 1 0,0-1 0,0 0 1,0 0-1,-1 0 0,1 1 0,0-1 0,0 0 0,-1 0 0,1 0 0,0 1 0,-1-2 0,0 2-34,1 0 1,0 0-1,-1 0 1,1 0-1,-1 0 1,1 0-1,0 0 1,-1 0-1,1 0 1,0 0-1,-1 0 1,1 0-1,-1 0 1,1 1-1,0-1 1,-1 0-1,1 0 1,0 0-1,0 1 1,-1-1-1,1 0 1,0 0-1,-1 1 1,1-1-1,0 1 1,-19 25-1524,18-25 1381,-2 5-161,1-1 1,0 1 0,0 0-1,0 0 1,-1 6 0,2-3-396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20 19524,'-1'-2'132,"-1"1"-1,0-1 1,0 0 0,0 1-1,0-1 1,0 1-1,0 0 1,0 0 0,0-1-1,0 1 1,0 1-1,-1-1 1,1 0 0,0 0-1,-1 1 1,1 0-1,0-1 1,-1 1 0,1 0-1,-1 0 1,-4 1-1,6-1-150,-1 0 0,0 0-1,0 1 1,1-1-1,-1 1 1,0-1 0,1 1-1,-1 0 1,0-1-1,1 1 1,-1 0 0,1 0-1,0 0 1,-1 0-1,1 1 1,0-1 0,-1 0-1,1 1 1,0-1-1,0 0 1,0 1 0,0-1-1,0 1 1,1 0-1,-1-1 1,0 1 0,1-1-1,-1 1 1,1 0-1,-1 2 1,1-3-24,0 0 0,1 0 0,-1 0 0,0 0 0,1 1 0,-1-1 0,0 0 0,1 0 0,-1-1 0,1 1 0,0 0 0,-1 0 0,1 0 0,0 0 0,0 0 1,-1-1-1,1 1 0,0 0 0,0-1 0,0 1 0,0 0 0,0-1 0,2 1 0,10 10-204,-6-3 208,-2 0-1,1 1 0,-1 0 0,0 0 0,-1 0 0,0 0 1,-1 1-1,1 0 0,-2-1 0,0 1 0,2 11 1,0 19-233,-1 59 0,-3-54 54,1-8-13,-6 49-1,3-74 303,1 0-1,-2 0 1,0 0 0,0 0-1,-1-1 1,0 1-1,-12 20 1,15-31-29,1 0 1,-1 0 0,0 0-1,1 0 1,-1 0-1,0 0 1,0 0-1,0-1 1,1 1 0,-1 0-1,0 0 1,0-1-1,0 1 1,0-1 0,0 1-1,-2 0 1,2-1-16,1 0-1,-1 0 1,1 0 0,-1 0 0,1 0 0,-1 0-1,0 0 1,1-1 0,-1 1 0,1 0 0,-1 0-1,1-1 1,-1 1 0,1 0 0,0 0 0,-1-1-1,1 1 1,-1 0 0,1-1 0,0 1 0,-1-1 0,1 1-1,0-1 1,-1 0 0,-1-2 69,0-1 1,1 1 0,-1-1-1,1 0 1,0 0-1,0 0 1,0 0-1,0-4 1,0-15 71,1 1 0,1 0 1,1 0-1,0 0 0,11-38 0,-4 28-269,2 1-1,0 0 0,21-37 1,-23 51-84,1 0 0,1 0 0,1 2 1,14-17-1,-18 24-69,0 0-1,1 0 1,0 1 0,0 0-1,0 0 1,1 1 0,0 1-1,15-7 1,-24 12 231,0-1-1,0 1 1,0-1 0,0 1-1,0-1 1,0 1-1,0 0 1,0 0 0,0-1-1,0 1 1,0 0-1,0 0 1,0 0 0,0 0-1,0 0 1,0 0-1,0 1 1,0-1 0,0 0-1,0 0 1,0 1-1,0-1 1,0 1 0,0-1-1,0 0 1,0 1 0,0 0-1,0-1 1,-1 1-1,1 0 1,0-1 0,1 2-1,-1 2 11,0-1 1,1 0-1,-1 1 0,0-1 0,0 1 0,-1-1 0,1 7 1,1 2 13,-2-12-5,0 1 0,0-1 0,0 0 0,0 1 0,0-1 1,0 0-1,0 1 0,0-1 0,0 0 0,0 0 0,0 1 1,0-1-1,0 0 0,1 1 0,-1-1 0,0 0 1,0 0-1,0 1 0,0-1 0,1 0 0,-1 0 0,0 0 1,0 1-1,1-1 0,-1 0 0,0 0 0,0 0 0,1 0 1,-1 1-1,0-1 0,1 0 0,-1 0 0,0 0 0,0 0 1,1 0-1,-1 0 0,0 0 0,1 0 0,-1 0 1,0 0-1,1 0 0,-1 0 0,0 0 0,1 0 0,-1 0 1,0 0-1,0-1 0,1 1 0,-1 0 0,0 0 0,1 0 1,-1 0-1,0 0 0,0-1 0,0 1 0,1 0 0,-1 0 1,0-1-1,0 1 0,0 0 0,1-1 0,17-18-139,-14 14 117,7-8-37,16-19-20,-26 31 84,1 0-1,-1 0 1,0 0 0,1-1 0,-1 1 0,1 0 0,-1 0 0,1 1-1,-1-1 1,1 0 0,-1 1 0,1-1 0,0 0 0,0 1 0,-1 0-1,1-1 1,2 1 0,-3 0 1,0 1 1,0-1-1,0 1 0,-1-1 0,1 1 0,0-1 1,0 1-1,-1 0 0,1-1 0,0 1 0,-1 0 1,1-1-1,-1 1 0,1 0 0,-1 0 0,1 0 1,-1-1-1,1 1 0,-1 0 0,0 0 0,0 0 1,1 0-1,-1 0 0,0 0 0,0 2 0,2 28-9,-2-24-10,0 10-52,0-12-44,-1-1 1,1 1 0,1-1-1,-1 1 1,2 8-1,-1-13 107,-1 0 1,0 0-1,0 0 0,1 1 0,-1-1 0,0 0 1,0 0-1,1 0 0,-1 0 0,0 0 0,1 0 0,-1 0 1,0 1-1,1-1 0,-1 0 0,0 0 0,0 0 0,1 0 1,-1 0-1,0 0 0,1-1 0,-1 1 0,0 0 1,1 0-1,-1 0 0,0 0 0,0 0 0,1 0 0,-1 0 1,0-1-1,0 1 0,1 0 0,-1 0 0,0 0 0,0-1 1,1 1-1,-1 0 0,0 0 0,0-1 0,0 1 0,1 0 1,-1 0-1,0-1 0,0 1 0,0 0 0,0-1 1,0 1-1,0-1 0,12-15-199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64 14091,'-1'1'69,"-2"4"224,1-1 0,-1 1 0,0 0 0,-2 8 0,5-12-264,0-1 1,0 1-1,-1-1 1,1 1-1,0 0 1,0-1-1,0 1 1,0-1-1,0 1 1,0-1-1,0 1 1,0 0-1,1-1 1,-1 1-1,0-1 1,0 1-1,0-1 1,0 1-1,1-1 1,-1 1-1,0-1 0,1 1 1,0 0 24,0-1 1,0 1-1,0-1 1,-1 0-1,1 1 1,0-1-1,0 0 0,0 0 1,0 0-1,0 0 1,0 0-1,0 0 0,0 0 1,0 0-1,0 0 1,0 0-1,0 0 1,1-1-1,11-2 156,-1-1 1,0 0-1,0-1 1,0 0-1,0-1 1,-1 0-1,0-1 1,0 0-1,13-13 0,-23 19-159,0 1-1,-1-1 0,1 1 0,-1-1 0,0 1 1,1-1-1,-1 1 0,1-1 0,-1 1 0,0-1 1,1 0-1,-1 1 0,0-1 0,1 0 0,-1 1 1,0-1-1,0 0 0,0 1 0,0-1 0,0 0 1,0 1-1,0-1 0,0 0 0,0 0 0,0 1 1,0-1-1,-1-1 0,1 1 12,-1 0 0,0 0 0,0 0 0,0 0 1,0 0-1,0 0 0,0 0 0,0 0 0,0 0 0,0 1 0,0-1 0,-1 0 0,-1 0 0,-3-1 33,0 0 0,0 0 0,0 0-1,-14-1 1,17 2-197,0 1 0,-1 0 1,1 0-1,0 0 0,0 0 0,-1 1 0,1-1 0,0 1 0,0-1 1,0 1-1,0 0 0,0 1 0,0-1 0,0 0 0,-5 4 0,9-5 89,-1 0-1,0 1 0,0-1 0,0 0 1,0 0-1,0 0 0,0 1 0,0-1 0,0 0 1,1 0-1,-1 1 0,0-1 0,0 0 1,0 0-1,0 0 0,1 0 0,-1 0 1,0 1-1,0-1 0,1 0 0,-1 0 1,0 0-1,0 0 0,0 0 0,1 0 0,-1 0 1,0 0-1,0 0 0,1 0 0,-1 0 1,0 0-1,0 0 0,1 0 0,-1 0 1,0 0-1,0 0 0,1 0 0,-1 0 0,0 0 1,0 0-1,1 0 0,-1 0 0,0 0 1,0-1-1,16 0-245,8-5-195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54 336 16756,'9'-13'520,"0"-1"1,-1 0-1,0 0 1,-2-1-1,1 1 1,-2-1-1,0-1 1,4-20 0,-8 29-412,0 1-1,0 0 1,0-1 0,-1 1 0,0-11 0,0 16-99,0 0 0,0 0-1,-1 0 1,1 0 0,0 0 0,0 0 0,-1 0-1,1 0 1,0 0 0,-1 0 0,1 0-1,-1 0 1,1 0 0,-1 1 0,0-1-1,1 0 1,-1 0 0,0 1 0,1-1 0,-1 0-1,0 1 1,0-1 0,0 1 0,0-1-1,0 1 1,1-1 0,-1 1 0,0 0-1,0-1 1,0 1 0,0 0 0,0 0 0,0 0-1,0 0 1,0 0 0,0 0 0,0 0-1,0 0 1,0 0 0,0 0 0,0 1-1,0-1 1,0 0 0,0 0 0,-2 2-1,-2 0-9,-1 1-1,0 0 0,1 0 0,-1 1 0,1-1 0,0 1 0,0 0 0,1 1 1,-1-1-1,1 1 0,0 0 0,-5 7 0,7-9-36,0 0-1,0 0 1,0 0 0,0 1 0,0-1-1,1 0 1,-1 1 0,1-1-1,0 1 1,0 0 0,1-1-1,-1 1 1,1 0 0,0-1-1,0 1 1,0 0 0,0-1 0,0 1-1,1 0 1,0-1 0,0 1-1,1 4 1,0-6 9,-1 0 0,1 0-1,0 0 1,0 0 0,0-1 0,0 1-1,0-1 1,0 1 0,0-1 0,0 0-1,1 1 1,-1-1 0,1 0 0,-1-1 0,1 1-1,-1 0 1,1-1 0,-1 1 0,1-1-1,-1 0 1,1 0 0,0 0 0,3-1-1,9 0-66,0 0 1,24-7-1,-35 7 79,54-16-22,-44 12 150,0 1 0,1 0 0,-1 0 0,1 2 0,20-2 0,-35 3 3,0-1 0,0 1 0,1-1-1,-2 1 1,1-1 0,0 1 0,0-1 0,0 1 0,-1-1 0,1 1 0,-1-1 0,1 1 0,-1-1 0,0 1-1,-1-2 1,-1-5 187,1-1-108,0-1 0,0 0 0,0 0 0,1 0-1,1-13 1,0 20-240,0 0 0,0 0 0,1 0-1,-1 0 1,1 0 0,-1 0 0,1 0 0,0 0-1,0 1 1,1-1 0,-1 0 0,0 1 0,1-1 0,0 1-1,-1-1 1,1 1 0,0 0 0,0-1 0,0 1-1,1 0 1,4-3 0,97-41-2412,-73 28 1783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13867,'-16'30'1366,"9"-18"-894,0 1 0,1 0-1,0 0 1,-6 25 0,12-37-475,0 0 1,-1 0-1,1 0 1,0-1-1,0 1 1,0 0-1,0 0 1,1 0-1,-1 0 1,0-1-1,0 1 1,0 0-1,1 0 1,-1 0-1,0-1 1,1 1-1,-1 0 1,1 0-1,-1-1 1,1 1-1,-1 0 1,1-1-1,-1 1 1,1-1-1,0 1 1,-1-1-1,1 1 0,0-1 1,0 1-1,-1-1 1,1 1-1,0-1 1,0 0-1,-1 0 1,1 1-1,0-1 1,0 0-1,0 0 1,1 0-1,6 1-217,-1 0-1,1-1 0,13-1 0,-5 0-228,-7 2 120,-1 0-1,0 0 0,0 1 0,-1 0 0,1 0 1,11 5-1,-17-6 252,-1 0 0,1 0 0,0 0 1,-1 0-1,1 0 0,-1 0 0,1 1 0,-1-1 1,1 0-1,-1 1 0,0-1 0,0 1 0,0 0 1,1 1-1,-1-2 59,-1 1 0,0-1-1,0 0 1,1 0 0,-1 1 0,0-1 0,0 0 0,0 1 0,-1-1 0,1 0 0,0 0 0,0 1 0,-1-1 0,1 0-1,-1 0 1,1 0 0,-1 1 0,1-1 0,-1 0 0,0 0 0,0 0 0,1 0 0,-1 0 0,-1 1 0,-3 3 7,0-1 0,0 1 0,0-1 1,0 0-1,-1 0 0,0-1 0,1 1 0,-2-1 1,1 0-1,0-1 0,0 0 0,-1 0 1,1 0-1,-1-1 0,0 0 0,-13 1 1,9-3-97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16003,'2'46'733,"-2"1"0,-7 49 0,0 14-311,6-93-364,0 8 74,1 0-1,1 0 1,6 37-1,-7-61-103,0 0 0,1-1 0,-1 1 0,0 0 0,0 0 0,1 0 0,-1 0 0,0-1 0,1 1 0,-1 0 0,1 0 0,-1-1 0,1 1 0,-1 0 1,1-1-1,-1 1 0,2 0 0,-2-1 6,1 0 1,-1 0-1,0 1 1,1-1 0,-1 0-1,1 0 1,-1 0-1,0 0 1,1 0 0,-1 0-1,1-1 1,-1 1 0,0 0-1,1 0 1,-1 0-1,1 0 1,-1 0 0,0-1-1,1 1 1,-1 0-1,0 0 1,1 0 0,-1-1-1,0 1 1,1-1-1,1-1 136,0-1-1,0 1 0,0-1 0,0 0 0,0 0 0,-1 0 0,3-5 0,6-22 1174,9-52 1,-4 16-601,-11 59-991,-1 9 22,2 10-175,1 9-195,-1-2-314,12 30-1,-15-45 794,-1 0 0,1 0 0,0 0-1,1-1 1,-1 1 0,1 0 0,-1-1-1,1 0 1,0 0 0,0 0-1,1 0 1,-1 0 0,6 3 0,-7-5 119,1-1 1,0 1 0,-1 0-1,1-1 1,0 0 0,0 0 0,-1 0-1,1 0 1,0 0 0,0 0-1,-1-1 1,1 1 0,0-1-1,-1 0 1,1 0 0,0 0-1,-1 0 1,0 0 0,1 0-1,-1-1 1,1 1 0,-1-1 0,0 0-1,0 1 1,3-5 0,7-5 210,-2-1 1,1 0 0,8-14 0,-18 25-198,48-82 1135,-15 22-641,-34 95-714,-9 26-54,4-31 124,1 1-1,1 0 1,2 41 0,1-70 130,0 1 0,0-1 1,0 0-1,0 0 1,0 1-1,1-1 0,-1 0 1,0 0-1,1 0 1,-1 1-1,1-1 0,-1 0 1,1 0-1,0 0 0,-1 0 1,1 0-1,0 0 1,0 0-1,-1 0 0,1 0 1,1 0-1,-1 0 9,1-1 0,-1 0 1,0 0-1,0 1 0,0-1 0,0 0 0,0 0 0,0 0 0,1 0 0,-1 0 1,0 0-1,0-1 0,0 1 0,0 0 0,0-1 0,0 1 0,0 0 1,2-2-1,4-2 41,0 0 1,0-1-1,0 0 1,11-11-1,9-11 45,-1-1 0,-1-2-1,-2 0 1,-1-1 0,-1-1 0,18-40-1,-81 141-519,17-25 617,25-43-75,-2-13 681,1-5-546,1 17-342,-2 0-67,1 1 111,0-1 1,-1 0-1,1 0 1,0 0-1,-1 1 0,1-1 1,0-1-1,-1 1 1,1 0-1,0 0 1,-2-1-1,1 1 50,1-1 0,-1 1-1,1 0 1,-1 0 0,1 0 0,-1 0-1,1 0 1,-1 0 0,0 0 0,1 0-1,-1 0 1,1 1 0,-1-1 0,-2 2-1,2 0-8,0-1 1,1 1-1,-1 0 0,0 0 0,1 0 0,-1 0 0,1 0 0,-1 0 1,1 1-1,0-1 0,0 0 0,0 1 0,0-1 0,1 1 0,-1 3 1,-6 44-103,5-37 95,1-2 6,0-5 3,0 1-1,0 0 0,1 0 1,-1 0-1,1 0 0,1-1 0,0 1 1,0 0-1,0 0 0,4 10 1,-5-16 2,1-1 0,-1 1 0,1 0 0,-1 0 0,1-1 0,-1 1 1,1 0-1,0-1 0,-1 1 0,1-1 0,0 1 0,-1-1 1,1 1-1,0-1 0,0 1 0,0-1 0,-1 0 0,1 0 1,0 1-1,0-1 0,0 0 0,0 0 0,0 0 0,1 0 0,1 0-1,0 0-1,-1-1 1,1 0-1,0 1 1,-1-1-1,1 0 1,-1 0-1,4-2 1,4-3-11,-1 0 1,17-14-1,107-102 149,-133 122-141,1-1 0,-1 0 0,1 0 0,-1 1 0,1-1 0,0 1 0,0-1 0,-1 0-1,1 1 1,0-1 0,0 1 0,-1 0 0,1-1 0,0 1 0,0 0 0,0-1 0,0 1 0,0 0 0,0 0 0,0 0 0,-1 0-1,1 0 1,0 0 0,0 0 0,0 0 0,0 0 0,2 0 0,-2 1-36,0 0 0,-1 0 0,1 0 0,0 0 0,0 0 0,0 1 0,-1-1 0,1 0 0,-1 0 0,1 0-1,-1 1 1,1-1 0,-1 0 0,0 1 0,1-1 0,-1 2 0,1 5-70,-1 0-1,0 0 1,0 0 0,-1 1-1,-1 8 1,2-17 141,0-1 1,0 0 0,0 1-1,0-1 1,0 0 0,0 1-1,0-1 1,0 0-1,0 1 1,0-1 0,0 0-1,0 0 1,-1 1 0,1-1-1,0 1 1,0-1 0,-1 0-1,1 1 1,0-1-1,-1 1 1,1-1 0,-1 1-1,1-1 1,-1 1 0,1-1-1,-1 1 1,1-1-1,-1 1 1,1-1 0,-1 1-1,0 0 1,1 0 0,-1-1-1,0 1 1,1 0 0,-1 0-1,0 0 1,1-1-1,-2 1 1,-1-1-133,-5-4-182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27198,'0'0'1824,"-4"-1"-1656,-5-1-232,4 2-64,2-3-688,4-1 352,5 1-56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15107,'4'-8'885,"1"0"1,0 0-1,1 0 0,-1 1 0,13-12 0,-16 16-697,1 0-1,0 1 1,0-1-1,0 1 1,1 0-1,-1 0 0,0 0 1,1 0-1,-1 1 1,1-1-1,0 1 1,-1 0-1,1 0 1,0 0-1,0 1 1,4-1-1,-7 1-166,0 0 0,0 0 0,0 1 0,1-1-1,-1 0 1,0 0 0,0 1 0,0-1 0,0 1 0,0-1 0,-1 1-1,1-1 1,0 1 0,0-1 0,0 1 0,0 0 0,0 0 0,-1-1 0,1 1-1,0 0 1,-1 0 0,2 2 0,-1-1-3,0 1-1,0 0 1,0 0 0,0-1 0,-1 1-1,1 0 1,-1 0 0,1 4-1,-2 4-12,1 0-1,-1-1 1,-5 20 0,-1-5-7,-2 0 1,-1-1 0,-1-1-1,0 1 1,-28 38 0,38-61-2,0 0 0,0 0 0,1 0 0,-1 0 0,0 0 0,1 0 0,-1 0 0,0 0 0,1 0 0,-1 0 0,1 0 0,0 1 0,-1-1 0,1 0 0,0 0 0,0 0 0,0 1 0,0-1 0,0 0 1,0 0-1,0 1 0,0-1 0,0 0 0,1 0 0,0 3 0,1-3-17,-1 0 1,1 0-1,0 1 1,0-1-1,0-1 1,0 1-1,0 0 1,0 0 0,0-1-1,0 1 1,0-1-1,0 1 1,4-1-1,5 2-231,0-1-1,1 0 1,-1-1-1,1 0 1,-1-1-1,18-4 1,3 0-113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19172,'5'2'1953,"-4"8"-1409,-1 7-280,0 4 1320,0 11-952,-1 1-272,-2 6-320,1 2-104,-1-1-192,2-4-152,1-6-288,0-5-192,0-13-240,4-3-113,2-10 721,0-7-224,-1-6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1 411 15739,'10'3'602,"0"0"-1,1-1 0,-1-1 0,1 1 0,19-1 1,-24-2-526,0 0 0,0 0 0,0 0 0,0-1 0,0 1 0,0-1 1,-1-1-1,1 1 0,-1-1 0,1 0 0,6-6 0,-2 2 108,-1 0-1,0-1 0,16-18 1,-22 22-71,0-1 0,0 1 0,0-1 0,0 0 0,-1 1 0,1-1 1,-1 0-1,0-1 0,-1 1 0,3-10 0,-4 14-93,0 0 0,0 0 0,0 1 0,1-1 1,-1 0-1,0 0 0,0 0 0,0 1 0,0-1 0,0 0 0,0 0 0,-1 1 0,1-1 1,0 0-1,0 0 0,0 0 0,-1 1 0,1-1 0,0 0 0,-1 1 0,1-1 0,-1 0 0,1 1 1,-2-2-1,2 2-13,-1 0 1,0 0 0,0 0-1,1 0 1,-1 0 0,0 0-1,0 0 1,1 1 0,-1-1-1,0 0 1,0 0 0,1 1 0,-1-1-1,0 0 1,1 1 0,-1-1-1,0 1 1,1-1 0,-2 1-1,-4 5-56,0-1 0,1 1-1,-10 11 1,4 0-300,0 1 0,-15 33 1,22-41 120,0-1 0,1 1 0,0-1 0,0 1 0,1 0 0,1 0 0,-1 18 0,2-26 162,1 1 0,-1-1 0,1 0 0,-1 0 0,1 0 0,0 0 0,0 0 0,0 0 0,0 0 0,0-1 0,1 1 1,-1 0-1,0 0 0,1-1 0,0 1 0,-1-1 0,1 1 0,0-1 0,-1 0 0,1 0 0,0 0 0,0 0 0,0 0 0,0 0 0,0 0 0,3 0 0,8 3-161,0-1-1,0-1 1,15 2-1,-20-3 113,21 4-80,-19-3 194,0 0-1,0-1 1,0 0-1,0 0 1,1-1-1,-1 0 1,12-3-1,-18 2 17,-1-1-1,1 0 1,-1 0 0,0 0-1,1 0 1,-1 0-1,0-1 1,0 0-1,-1 1 1,1-1-1,-1 0 1,4-5 0,26-45 125,-24 39-103,33-60 39,-3-2-1,-3-2 1,28-95 0,-61 169-72,-1 0-1,0 1 1,0-1 0,0 0 0,-1 0 0,1 0 0,-1 0 0,0 0 0,0-6-1,0 10-2,-1 0-1,1 0 0,0 0 0,0 0 1,0 0-1,0-1 0,0 1 0,0 0 1,-1 0-1,1 0 0,0 0 0,0 0 0,0 0 1,0 0-1,0-1 0,-1 1 0,1 0 1,0 0-1,0 0 0,0 0 0,0 0 1,-1 0-1,1 0 0,0 0 0,0 0 0,0 0 1,-1 0-1,1 0 0,0 0 0,0 0 1,0 0-1,0 0 0,-1 0 0,1 0 1,0 1-1,0-1 0,0 0 0,0 0 0,0 0 1,-1 0-1,1 0 0,0 0 0,0 0 1,0 1-1,0-1 0,0 0 0,0 0 1,-1 0-1,1 0 0,0 0 0,0 1 1,-8 8 6,-1 5 14,0 1-1,2 1 0,-1-1 0,2 1 0,-8 29 0,6-15-23,2 0 0,-3 43 0,7-51-11,4 41-1,-2-55 45,1-1-1,0 0 0,0 0 0,1 0 0,0-1 0,1 1 0,-1 0 0,1-1 0,7 12 0,-10-17-11,1-1 0,-1 0 0,0 1 1,0-1-1,0 0 0,1 0 0,-1 1 1,0-1-1,0 0 0,1 1 0,-1-1 0,0 0 1,1 0-1,-1 0 0,0 1 0,1-1 1,-1 0-1,0 0 0,1 0 0,-1 0 0,0 0 1,1 0-1,-1 0 0,1 1 0,-1-1 1,0 0-1,1 0 0,-1 0 0,0-1 0,1 1 1,-1 0-1,1 0 0,8-11 484,1-18 221,-10 29-709,26-132 1952,-26 132-1965,0-1 0,0 1 0,0-1 0,0 1 0,0 0 0,1-1 0,-1 1 0,0 0 0,0-1 0,0 1 0,0 0 0,1-1 0,-1 1 0,0 0 0,0-1 0,1 1-1,-1 0 1,0 0 0,1-1 0,-1 1 0,0 0 0,1 0 0,-1 0 0,0-1 0,1 1 0,-1 0 0,1 0 0,-1 0 0,0 0 0,1 0 0,-1 0 0,0 0 0,1 0 0,-1 0 0,1 0 0,-1 0 0,0 0 0,1 0 0,-1 0 0,1 0 0,-1 0 0,0 0 0,1 1 0,-1-1 0,0 0 0,1 0 0,19 15-130,-11-8 59,0-2 39,0-1 1,0 0-1,0 0 1,0-1-1,1-1 1,0 1 0,-1-1-1,1-1 1,0 0-1,0 0 1,0-1-1,0 0 1,-1-1-1,14-2 1,-13 1 83,0 0-1,0-1 1,0 0-1,0-1 1,0 0 0,-1 0-1,0-1 1,0 0 0,0-1-1,0 0 1,-1 0-1,0-1 1,10-10 0,-17 16-29,0 0 0,0 0 1,0 1-1,-1-1 0,1 0 0,0 0 1,-1 0-1,1 0 0,-1 1 1,1-1-1,-1 0 0,1 0 1,-1 0-1,0 0 0,1 0 0,-1 0 1,0 0-1,0-1 0,0 1 1,0 0-1,0 0 0,0 0 0,0 0 1,0 0-1,0 0 0,0 0 1,-1 0-1,0-2 0,0 3-8,1-1 0,-1 1 0,0-1 0,0 1 0,0-1 0,0 1 0,0 0 1,0-1-1,0 1 0,0 0 0,0 0 0,0 0 0,0 0 0,0 0 0,-1 0 0,1 0 0,0 0 0,0 0 0,0 0 0,0 1 0,0-1 0,0 0 0,0 1 0,0-1 0,1 1 0,-1-1 0,0 1 0,0-1 0,-1 2 0,-8 4 2,1 1 0,-1 0 0,1 0 0,0 1 0,1 0-1,0 0 1,0 1 0,-7 12 0,10-14-41,0 1 0,1-1-1,0 1 1,0 0 0,0 0 0,1 0 0,1 1 0,-1-1-1,1 1 1,1 0 0,-1 12 0,2-19 7,0 1 1,0 0-1,1 0 0,-1-1 1,1 1-1,0-1 1,-1 1-1,1 0 0,0-1 1,1 0-1,-1 1 0,0-1 1,1 0-1,-1 1 1,1-1-1,0 0 0,0 0 1,0 0-1,0 0 1,0-1-1,0 1 0,0-1 1,1 1-1,-1-1 0,0 0 1,1 0-1,-1 0 1,1 0-1,0 0 0,-1 0 1,1-1-1,0 1 1,-1-1-1,4 0 0,0 1-100,1-1 1,-1 0-1,0 0 0,1 0 0,-1-1 0,1 0 0,-1 0 1,0-1-1,0 1 0,0-2 0,0 1 0,0-1 0,9-4 0,11-15-169,-4-7-70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 21701,'-7'-6'1040,"8"0"-1896,5-2 920,4 0 72,2 4-248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45 158 17244,'0'-1'74,"0"1"0,0-1 0,0 1 0,1-1 0,-1 1 1,0-1-1,0 0 0,0 1 0,0-1 0,0 1 0,0-1 1,0 1-1,-1-1 0,1 0 0,0 1 0,0-1 0,0 1 1,0-1-1,-1 1 0,1-1 0,0 1 0,-1-1 0,1 1 1,0-1-1,-1 1 0,0-1 0,-6 14 1153,-6 33-63,3 12-1624,4 1 1,1 0-1,6 85 1,0-133 372,4 45-295,-4-53 357,-1 0 0,1 0-1,0 1 1,0-1 0,0 0-1,1 0 1,-1 0 0,1-1 0,0 1-1,-1 0 1,1 0 0,0-1-1,5 5 1,-6-6 24,0-1 0,0 1-1,0 0 1,0-1 0,0 1 0,0-1-1,0 1 1,0-1 0,1 0 0,-1 0-1,0 1 1,0-1 0,0 0 0,0 0-1,0 0 1,1 0 0,-1 0 0,0 0-1,0-1 1,0 1 0,0 0 0,0-1 0,2 0-1,23-16 122,-24 16-106,18-17 218,-1 0 0,0-1 0,-2-1 1,0 0-1,21-35 0,56-120 1666,-36 44-450,-49 108-1083,-2-1 0,0 0 0,5-38 0,-10 37-98,-2 25-266,0 0 0,0 0 1,0-1-1,0 1 0,0 0 1,0 0-1,0 0 0,0 0 0,0 0 1,0 0-1,0 0 0,0-1 1,0 1-1,0 0 0,0 0 1,0 0-1,0 0 0,0 0 0,0 0 1,0 0-1,0-1 0,0 1 1,0 0-1,0 0 0,0 0 1,-1 0-1,1 0 0,0 0 0,0 0 1,0 0-1,0-1 0,0 1 1,0 0-1,0 0 0,0 0 1,0 0-1,0 0 0,-1 0 0,1 0 1,0 0-1,0 0 0,0 0 1,0 0-1,0 0 0,0 0 1,0 0-1,-1 0 0,1 0 0,0 0 1,0 0-1,0 0 0,0 0 1,0 0-1,0 0 0,-1 0 1,1 0-1,0 0 0,0 0 0,0 0 1,0 0-1,0 0 0,0 0 1,0 0-1,0 0 0,0 0 1,-1 1-1,-1 3-30,-1 0 0,1 0 1,0 1-1,0-1 0,1 1 1,-2 5-1,-17 69-648,-14 124 0,33-196 641,-2 10-190,1 0 0,1 1 1,0-1-1,2 0 0,2 22 1,-3-38 191,0 0 0,1 1 1,-1-1-1,0 1 0,1-1 1,-1 0-1,1 1 0,-1-1 1,1 0-1,0 1 0,0-1 1,0 0-1,-1 0 1,1 0-1,0 0 0,0 0 1,0 0-1,1 0 0,1 1 1,-2-1 0,0-1 1,1 1-1,-1-1 1,0 0-1,0 0 0,1 0 1,-1 0-1,0 0 1,1 0-1,-1 0 1,0 0-1,0-1 1,1 1-1,-1 0 1,0-1-1,0 1 1,2-2-1,4-2-75,-1 0 1,0 0-1,0 0 0,-1-1 0,1 0 1,4-6-1,3-5-25,18-27 0,-22 28 142,2 1-1,17-20 1,-28 33-11,0 1 0,0 0 0,1-1 0,-1 1 0,0-1 0,1 1 0,-1 0 1,0-1-1,1 1 0,-1 0 0,0-1 0,1 1 0,-1 0 0,1-1 0,-1 1 0,0 0 0,1 0 0,-1 0 0,1-1 0,-1 1 0,1 0 0,-1 0 0,1 0 0,-1 0 1,1 0-1,-1 0 0,1 0 0,-1 0 0,1 0 0,-1 0 0,1 0 0,-1 0 0,1 0 0,-1 1 0,1-1 0,-1 0 0,1 0 0,-1 0 0,0 1 0,1-1 1,-1 0-1,1 1 0,-1-1 0,0 0 0,1 1 0,-1-1 0,0 0 0,1 1 0,-1-1 0,0 1 0,0-1 0,1 1 0,-1-1 0,0 0 0,0 1 0,0-1 0,0 1 1,1-1-1,-1 1 0,5 34-132,-5-29 115,1 19-63,-1-19 65,0 0 0,0 0 0,0 0 0,1 0-1,0 0 1,1 0 0,1 6 0,-3-12 22,0 1 0,1-1 1,-1 0-1,0 1 0,1-1 1,-1 0-1,0 0 0,0 1 0,1-1 1,-1 0-1,0 0 0,1 1 0,-1-1 1,0 0-1,1 0 0,-1 0 1,1 0-1,-1 1 0,0-1 0,1 0 1,-1 0-1,1 0 0,-1 0 0,0 0 1,1 0-1,-1 0 0,1 0 1,-1 0-1,0 0 0,1-1 0,-1 1 1,1 0-1,-1 0 0,0 0 1,1 0-1,-1-1 0,0 1 0,1 0 1,-1 0-1,0 0 0,1-1 0,16-13 288,-14 12-244,18-18 249,-1 1 82,30-21 0,-45 36-336,1 1 0,0-1 0,0 1 0,0 0 0,1 0 0,-1 0 0,1 1 0,-1 0 0,1 1 1,10-2-1,-15 3-50,0 0 0,0 0 0,0 0 0,0 0 1,0 1-1,0-1 0,0 1 0,0-1 0,0 1 0,0 0 1,0 0-1,0 0 0,0 0 0,-1 0 0,1 0 0,0 0 1,-1 1-1,1-1 0,-1 0 0,1 1 0,-1 0 0,0-1 0,1 1 1,-1 0-1,0-1 0,0 1 0,0 0 0,-1 0 0,1 0 1,0 0-1,0 3 0,2 7-37,-1 0 1,-1-1-1,1 1 0,-2 16 0,1-11 57,-2-16-9,1-1-1,0 1 1,0-1 0,0 0 0,0 1-1,0-1 1,0 1 0,0-1 0,1 1-1,-1-1 1,0 0 0,0 1 0,0-1-1,0 1 1,0-1 0,1 0-1,-1 1 1,0-1 0,0 0 0,1 1-1,-1-1 1,0 0 0,0 1 0,1-1-1,-1 0 1,0 0 0,1 1 0,-1-1-1,1 0 1,0 1 0,11-7 119,13-18 51,-24 23-164,4-5 13,16-19 22,1 1-1,1 1 0,41-31 1,-63 52-82,1 1 1,0 0 0,-1-1 0,1 1-1,0 0 1,0 0 0,0 1-1,0-1 1,0 0 0,0 0 0,0 1-1,0-1 1,0 1 0,0 0-1,0 0 1,0 0 0,0 0 0,0 0-1,0 0 1,0 0 0,0 0-1,0 1 1,4 1 0,-4-1-21,0 1 1,0 0-1,0 0 1,0 0-1,-1 0 0,1 0 1,0 0-1,-1 1 1,0-1-1,0 0 1,1 1-1,-1-1 1,-1 1-1,1-1 0,0 1 1,-1 0-1,1 3 1,0 0-38,0-3 70,-1 1-1,1-1 0,0 0 0,0 1 0,0-1 0,3 6 0,-3-9 29,-1 1-1,1-1 1,-1 1 0,1-1-1,-1 1 1,1-1-1,0 1 1,-1-1-1,1 1 1,-1-1-1,1 0 1,0 0-1,-1 1 1,1-1-1,0 0 1,0 0-1,-1 0 1,1 1-1,0-1 1,-1 0-1,1 0 1,0 0-1,0 0 1,-1-1-1,1 1 1,0 0-1,-1 0 1,1 0-1,0 0 1,-1-1-1,1 1 1,0 0-1,-1-1 1,1 1-1,0-1 1,-1 1 0,1 0-1,-1-1 1,2 0-1,34-28 213,-29 23-224,0 0 1,0 0-1,0 0 0,0 1 0,1 1 0,0-1 0,0 1 0,0 0 0,1 1 0,12-4 0,-20 7-4,0 0-1,0 0 0,-1 0 1,1 0-1,0 0 0,0 0 0,0 0 1,0 0-1,0 0 0,-1 0 1,1 1-1,0-1 0,0 0 1,0 1-1,-1-1 0,1 0 0,0 1 1,0-1-1,-1 1 0,1-1 1,0 1-1,-1-1 0,2 2 0,-2-1-5,1 1 0,0-1 0,0 1-1,-1 0 1,1-1 0,-1 1 0,1-1-1,-1 1 1,0 0 0,1 0 0,-1 2-1,-1 15-194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59 16187,'1'-2'310,"0"-1"-1,0 1 1,-1-1-1,1 0 0,-1 1 1,0-1-1,0 0 0,0 1 1,0-1-1,0 0 1,-1 1-1,0-4 0,-1-12 1816,2 18-2072,0 0 0,-1-1 0,1 1 0,0 0-1,-1 0 1,1-1 0,0 1 0,-1 0 0,1 0 0,0-1 0,-1 1-1,1 0 1,-1 0 0,1 0 0,-1 0 0,1 0 0,0 0 0,-1 0-1,1 0 1,-1 0 0,1 0 0,-1 0 0,1 0 0,-1 0 0,1 0-1,0 0 1,-1 0 0,1 0 0,-1 0 0,1 1 0,0-1 0,-1 0-1,1 0 1,-1 1 0,1-1 0,-1 1 0,-16 6 605,-43 25 281,-64 37-928,101-51-345,21-8-2,2-10 318,0 1-1,1-1 1,-1 1-1,1-1 1,-1 1-1,1-1 1,0 1-1,-1-1 1,1 0 0,-1 1-1,1-1 1,0 0-1,-1 1 1,1-1-1,0 0 1,-1 0-1,1 0 1,1 1-1,16 1-259,0 0-1,0-1 0,29-2 1,-23 0-5,37 3 0,-54-1 204,0 0 0,0 0 0,0 1 0,0 0 0,0 0 0,0 1-1,-1 0 1,1 0 0,8 6 0,-14-8 48,1 0-1,0 0 1,0 0 0,0 1-1,-1-1 1,1 1 0,-1-1-1,1 1 1,-1 0 0,0-1-1,0 1 1,1 0 0,-1 0-1,0 0 1,-1 0 0,1 0-1,0 0 1,-1 0-1,1 0 1,-1 0 0,1 3-1,-1-2 39,-1-1 0,1 1-1,-1-1 1,0 1 0,0-1-1,0 0 1,0 1-1,0-1 1,0 0 0,0 0-1,-1 1 1,1-1 0,-1 0-1,0-1 1,-2 3-1,-5 4 181,-1 0-1,0 0 0,0-2 0,-1 1 0,-22 9 1,19-9-141,-1-1 0,0-1 1,0 0-1,0-1 0,-1-1 1,0 0-1,1-1 1,-22 0-1,36-2-52,0 0 0,0 0 0,0 0 1,0 0-1,0 0 0,0-1 0,0 1 0,0 0 0,0 0 1,0-1-1,1 1 0,-1-1 0,0 1 0,0-1 0,0 1 1,0-1-1,1 1 0,-1-1 0,-1-1 0,2 2-4,0-1 0,0 0 0,-1 1 0,1-1-1,0 0 1,0 1 0,0-1 0,0 0 0,0 1 0,1-1-1,-1 0 1,0 0 0,0 1 0,0-1 0,1 1 0,-1-1 0,0 0-1,0 1 1,1-1 0,-1 1 0,1-1 0,-1 0 0,0 1-1,2-1 1,11-15-259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68 14251,'0'0'50,"0"0"0,0 0 0,-1-1 0,1 1 0,0 0-1,0 0 1,0 0 0,0 0 0,0 0 0,0 0 0,0 0 0,-1 0 0,1 0 0,0 0 0,0 0 0,0 0-1,0 0 1,0 0 0,0-1 0,0 1 0,0 0 0,0 0 0,0 0 0,0 0 0,0 0 0,0 0 0,-1 0-1,1 0 1,0-1 0,0 1 0,0 0 0,0 0 0,0 0 0,0 0 0,0 0 0,0 0 0,0 0 0,0-1-1,0 1 1,0 0 0,1 0 0,-1 0 0,0 0 0,0 0 0,0 0 0,0 0 0,0-1 0,0 1 0,0 0-1,0 0 1,0 0 0,0 0 0,-11 6 878,3 2-480,1-1-1,0 1 1,1 0 0,0 0 0,0 1-1,1 0 1,0 0 0,-7 19 0,6-13-517,1 1 1,0 0-1,2 0 1,-4 31-1,7-45 53,-1 0-1,1 0 0,0 0 1,0 0-1,0 0 1,0-1-1,1 1 0,-1 0 1,1 0-1,-1 0 1,1 0-1,-1 0 0,1-1 1,0 1-1,0 0 1,0-1-1,0 1 0,1 1 1,-1-2 9,0-1 0,0 1 0,1-1 0,-1 1 0,0-1 0,0 0 0,0 1 0,0-1 0,1 0 0,-1 0 0,0 0 1,0 0-1,0 0 0,1 0 0,-1 0 0,0 0 0,0-1 0,0 1 0,0 0 0,0-1 0,1 1 0,-1-1 0,0 1 0,0-1 0,0 0 0,0 1 0,0-1 0,0 0 0,-1 0 0,2 0 0,12-11 142,0 0 0,-1-1 0,-1 0 0,18-24 0,37-63 807,-40 49-304,-20 36-360,0 1 1,17-23-1,-24 37-278,0 0-1,0 0 0,0 0 0,0 1 1,0-1-1,0 0 0,0 0 0,0 0 0,0 0 1,0 0-1,0 0 0,0 0 0,0 0 1,0 0-1,0 1 0,0-1 0,0 0 1,0 0-1,0 0 0,0 0 0,0 0 0,0 0 1,0 0-1,0 0 0,0 0 0,0 0 1,0 1-1,0-1 0,0 0 0,0 0 0,0 0 1,0 0-1,0 0 0,0 0 0,0 0 1,0 0-1,0 0 0,1 0 0,-1 0 0,0 0 1,0 0-1,0 0 0,0 0 0,0 0 1,0 0-1,0 0 0,0 0 0,0 0 0,0 0 1,1 0-1,-1 0 0,0 0 0,0 0 1,0 0-1,0 0 0,0 0 0,0 0 1,0 0-1,0 0 0,0 0 0,1 0 0,-1 0 1,0 0-1,0 0 0,0 0 0,0 0 1,0 0-1,0 10-135,-39 130-1812,33-118 1560,3-11 72,1-1-1,0 1 1,0 1-1,1-1 0,0 16 1,5-11-140,9-12 21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17748,'-2'2'114,"0"0"1,1 0 0,-1 1-1,1-1 1,-1 0 0,1 1-1,0-1 1,0 1 0,0-1-1,0 1 1,1-1 0,-1 1-1,0 4 1,-1 3 79,-37 203 943,29-141-1098,9-71-38,-2 15 2,1 1 1,0-1 0,1 1-1,1-1 1,2 26 0,-2-41 1,1 0-1,-1 0 1,0-1 0,0 1 0,1 0-1,-1 0 1,1-1 0,-1 1 0,1 0 0,-1-1-1,1 1 1,-1 0 0,1-1 0,0 1 0,-1-1-1,1 1 1,0-1 0,-1 1 0,1-1-1,0 0 1,0 1 0,-1-1 0,1 0 0,0 1-1,0-1 1,0 0 0,-1 0 0,1 0 0,0 0-1,0 0 1,0 0 0,0 0 0,-1 0-1,1 0 1,0 0 0,0 0 0,0-1 0,0 1-1,-1 0 1,1-1 0,0 1 0,0 0 0,-1-1-1,2 0 1,5-2 55,-1 0 0,0-1 0,12-8 0,11-12-149,0-1 0,-2-1 0,-1-1 1,-2-2-1,0 0 0,-2-2 1,19-33-1,-34 42-571,-14 24 177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15947,'-16'38'665,"2"1"0,1 1 0,2 1-1,2 0 1,2 0 0,-3 44-1,10-82-660,0 1-1,0-1 0,0 0 0,1 0 1,-1 1-1,1-1 0,0 0 0,0 0 1,1 4-1,-2-6-7,1-1 1,-1 1 0,1-1-1,0 1 1,-1-1-1,1 1 1,-1-1 0,1 1-1,0-1 1,-1 1-1,1-1 1,0 0-1,-1 1 1,1-1 0,0 0-1,0 1 1,-1-1-1,1 0 1,0 0 0,0 0-1,-1 0 1,1 0-1,0 0 1,0 0 0,0 0-1,-1 0 1,1 0-1,0 0 1,0-1 0,-1 1-1,1 0 1,0-1-1,0 1 1,-1 0-1,1-1 1,0 1 0,-1-1-1,1 1 1,1-2-1,9-5 0,0-2 0,18-17 0,17-13 175,-42 36-205,0 1 1,0-1-1,1 1 0,-1 0 0,1 0 1,-1 0-1,1 1 0,0-1 0,7 0 1,-10 2-1,0-1 0,-1 1 0,1 0 0,-1 0 1,1 0-1,0 0 0,-1 0 0,1 0 0,0 1 1,-1-1-1,1 0 0,0 1 0,-1-1 1,1 1-1,-1 0 0,1-1 0,-1 1 0,0 0 1,1 0-1,-1 0 0,0 0 0,1 0 0,0 2 1,-1-1-5,0 0 0,0 0 0,0 0 1,-1 0-1,1 0 0,-1 0 0,1 0 1,-1 0-1,0 0 0,0 0 1,0 1-1,0-1 0,0 0 0,0 0 1,-1 3-1,-2 7 25,0 0-1,-1 1 1,0-2-1,-10 19 1,-42 60 1353,56-90-1324,-1 0 1,1 0-1,0 0 0,0 0 0,0 0 0,0 1 0,0-1 0,0 0 0,0 0 0,-1 0 0,1 0 1,0 0-1,0 1 0,0-1 0,0 0 0,0 0 0,0 0 0,0 0 0,0 1 0,0-1 0,0 0 0,0 0 1,0 0-1,0 0 0,0 1 0,0-1 0,0 0 0,0 0 0,0 0 0,0 0 0,0 1 0,0-1 1,0 0-1,0 0 0,1 0 0,-1 0 0,0 0 0,0 1 0,0-1 0,0 0 0,0 0 0,0 0 1,0 0-1,1 0 0,-1 0 0,0 0 0,11-1 343,21-13-180,-24 10-76,89-28-164,-70 24-176,0-1 0,35-16 0,-59 24 204,0-1 0,0 0 0,0 0 0,0 0 0,0 0 0,3-5 0,7-16-286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19468,'21'-7'1520,"8"-6"-1183,1 0-169,7-2-184,1-1-1857,2 1 1793,-4 3-240,-5 1-280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1 800 16179,'34'-34'954,"-1"-2"0,-1-1 0,31-48-1,-52 69-592,27-36 634,-3-3 1,41-85-1,-63 112-791,-2 0 0,0-1 0,-2 0 0,-2 0-1,0-1 1,-2 0 0,2-44 0,-7 68-189,0 0 1,0 1-1,-1-1 1,0 0-1,0 1 0,0-1 1,-5-9-1,6 14-19,0 1 1,-1-1-1,1 0 0,0 0 1,-1 1-1,1-1 0,-1 0 1,1 1-1,-1-1 0,0 1 1,1-1-1,-1 1 0,0-1 1,1 1-1,-1-1 0,0 1 0,0-1 1,1 1-1,-1 0 0,0 0 1,0-1-1,-1 1 0,1 0-8,0 0-1,-1 1 0,1-1 1,-1 0-1,1 1 0,0 0 1,-1-1-1,1 1 1,0 0-1,-1-1 0,1 1 1,0 0-1,0 0 0,0 0 1,0 0-1,0 0 0,-2 2 1,-5 8-79,0 0 1,0 0-1,1 1 1,1 0 0,-9 21-1,-21 70-311,32-88 346,3-14 52,-14 49-249,-10 52 0,23-88 155,0 0-1,0 0 0,1 1 1,1-1-1,1 0 1,0 1-1,0-1 0,7 26 1,-7-37 68,0-1 1,0 1 0,0-1-1,0 1 1,0-1-1,1 0 1,-1 1 0,1-1-1,-1 0 1,1 0-1,0 0 1,0 0 0,0 0-1,0-1 1,0 1-1,0-1 1,0 1-1,1-1 1,-1 0 0,0 1-1,1-1 1,3 1-1,-3-2 0,1 1-1,0-1 0,0 0 0,0 0 0,0 0 0,0 0 0,-1-1 0,1 0 0,0 1 0,0-1 0,0-1 0,-1 1 0,1-1 0,6-3 1,1-2 59,0 0 0,-1-1 1,0 0-1,0-1 1,-1 0-1,0-1 0,0 0 1,10-16-1,-9 11 192,-1 0 1,-1 0-1,0-1 0,-1 0 1,9-32-1,-14 27 117,-5 15-150,-3 13-57,3-1-168,0 0 0,1 1-1,0-1 1,0 0-1,0 1 1,1 0-1,0-1 1,0 1 0,1 0-1,0-1 1,1 9-1,-1-13 14,0 0 0,0 1 0,0-1-1,1 0 1,-1 1 0,1-1 0,-1 0 0,1 0-1,0 0 1,0 0 0,0 0 0,0 0 0,0 0-1,1 0 1,-1 0 0,1 0 0,-1 0 0,1-1-1,-1 1 1,1-1 0,0 1 0,0-1 0,0 0-1,0 1 1,0-1 0,0 0 0,0-1 0,0 1-1,0 0 1,1 0 0,-1-1 0,0 1 0,1-1-1,-1 0 1,4 0 0,4-1 14,0 0 0,0-1 0,-1-1 0,1 1 0,0-1 0,-1-1 0,0 0 1,0 0-1,11-8 0,9-6 190,36-31 0,-55 41-118,1 1 14,-1-1-1,0 0 1,-1-1 0,0 0-1,0-1 1,-1 1 0,0-2 0,6-11-1,-12 14-23,-8 9-45,-10 12-28,5-2 2,1 1 1,1 1 0,0 0-1,1 0 1,-9 17 0,12-19 2,0 0 1,1 0-1,0 0 1,1 0 0,0 1-1,0 0 1,0 17-1,2-27 15,1 0 0,0 0 0,0 0 0,0 0 0,1 0 0,-1 0 0,0 0-1,1 0 1,-1 0 0,1 0 0,0 0 0,0-1 0,0 1 0,0 0 0,0 0 0,0-1-1,1 3 1,0-3 4,-1 0 0,0-1 0,0 1-1,1 0 1,-1 0 0,0-1 0,1 1-1,-1-1 1,0 1 0,1-1 0,-1 0-1,1 0 1,-1 1 0,1-1 0,-1 0-1,0 0 1,1 0 0,1-1 0,4 0 14,-1-1 0,1 0 0,-1 0 0,0-1 0,1 1 0,-1-1 0,-1-1 0,9-5 0,8-8-26,-1-1 0,-1-1 0,-1 0 0,-1-2 0,0 0 0,-2-1 0,0-1 0,-2 0 0,14-29 0,-33 65-98,1 0 0,0 0 0,1 0 0,-1 18 0,2-17 57,1-10 37,-2 15-40,-1 38-1,4-54 49,0 1 0,0-1 1,0 1-1,0 0 0,1-1 0,-1 1 0,1-1 0,0 0 0,0 1 0,1-1 0,-1 0 0,1 1 0,-1-1 0,1 0 0,0 0 0,0 0 0,0-1 0,4 4 0,-5-5 8,0 0 0,0-1-1,0 1 1,1 0-1,-1-1 1,0 1-1,1-1 1,-1 1-1,1-1 1,-1 0 0,0 1-1,1-1 1,-1 0-1,1 0 1,-1 0-1,1 0 1,-1 0 0,0-1-1,3 1 1,-1-1-24,0 0 0,0-1 0,0 1 0,0-1 0,0 1 0,0-1 0,0 0 0,2-3 0,4-2-234,-1-2-1,0 1 0,12-19 0,-9 10 45,16-33 1,-14 18-76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23493,'-8'10'1544,"7"-10"-1728,1-4-280,0-4 912,3-3-256,1-6-376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19500,'3'-12'227,"0"0"0,1 0-1,1 0 1,-1 1 0,2 0-1,0 0 1,0 0 0,1 1 0,0 0-1,0 0 1,1 0 0,1 1-1,0 1 1,0-1 0,1 1 0,-1 1-1,2 0 1,-1 0 0,1 1-1,22-9 1,-30 14-206,0 0 0,0 0 0,-1 0 0,1 1-1,0-1 1,0 1 0,0 0 0,0 0 0,0 0 0,0 0-1,0 0 1,0 1 0,0-1 0,0 1 0,0 0 0,0 0 0,2 1-1,-2-1-14,-1 1 0,0 0 0,0-1 0,0 1 0,-1 0 0,1 0 0,0 0 0,-1 0 0,1 0 0,-1 1 0,0-1 0,1 0 0,-1 1 0,0-1 0,1 5 0,0 4-30,0 0-1,-1 0 1,0 1-1,-1-1 1,-1 0-1,1 1 0,-4 16 1,-2-2-59,0-1 0,-2 0-1,0 0 1,-2-1 0,-22 40 0,-81 108-1377,113-172 1447,0 0 0,0 0-1,0 1 1,0-1 0,0 0 0,0 0 0,0 0 0,0 0-1,0 1 1,1-1 0,-1 0 0,0 0 0,0 0 0,0 0 0,0 0-1,0 1 1,0-1 0,0 0 0,1 0 0,-1 0 0,0 0-1,0 0 1,0 0 0,0 0 0,0 1 0,1-1 0,-1 0 0,0 0-1,0 0 1,0 0 0,1 0 0,-1 0 0,0 0 0,0 0-1,0 0 1,0 0 0,1 0 0,-1 0 0,0 0 0,0 0 0,0 0-1,1 0 1,-1 0 0,0 0 0,0 0 0,0-1 0,0 1-1,0 0 1,1 0 0,-1 0 0,22-2-325,15 1 31,-31 2 296,0 1 1,0 0-1,0 0 1,0 0-1,0 1 0,0 0 1,-1 0-1,1 0 1,-1 1-1,0 0 1,0 0-1,0 0 1,-1 1-1,1-1 1,-1 1-1,0 0 1,0 1-1,-1-1 1,0 0-1,0 1 1,4 10-1,-4-10 104,-1-1-1,0 1 1,-1 0 0,1-1-1,-1 1 1,-1 0-1,1 0 1,-1 0-1,1 0 1,-2 0-1,1 0 1,-1-1-1,0 1 1,0 0-1,0 0 1,-1-1 0,0 1-1,0 0 1,-1-1-1,1 0 1,-1 0-1,0 0 1,-7 9-1,1-6 194,0 1-1,0-2 1,-1 1-1,0-1 1,0-1 0,-1 0-1,-19 8 1,9-6-154,-1 0 1,0-2 0,-26 5 0,30-11-1127,18 0 956,0 0 0,0 0 0,0 0 0,-1 0 0,1-1 0,0 1 0,0 0 0,0 0 0,0 0 0,0 0 1,0-1-1,0 1 0,0 0 0,0 0 0,0 0 0,0-1 0,0 1 0,0 0 0,0 0 0,0 0 0,0-1 0,0 1 0,0 0 0,0 0 1,0 0-1,0-1 0,0 1 0,0 0 0,0 0 0,0 0 0,0-1 0,0 1 0,1 0 0,-1 0 0,0 0 0,0 0 0,0-1 0,0 1 0,0 0 1,1 0-1,25-23-1774,-23 21 1905,25-21-975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50 19012,'-17'18'154,"1"1"1,0 0-1,2 1 1,0 1-1,1 0 1,1 1-1,1 0 1,1 1-1,1 0 0,2 0 1,0 1-1,1 0 1,1 1-1,-2 27 1,7-42-185,0-1 0,0 0 0,1 0 0,0 0 1,3 14-1,-3-22 33,-1 1 0,0-1 1,1 1-1,0 0 0,-1-1 1,1 1-1,0-1 0,0 1 1,0-1-1,-1 0 0,2 1 1,-1-1-1,0 0 0,0 0 1,0 0-1,1 1 0,-1-1 1,0-1-1,1 1 0,-1 0 0,1 0 1,-1 0-1,1-1 0,-1 1 1,1-1-1,0 1 0,-1-1 1,1 0-1,-1 1 0,1-1 1,0 0-1,0 0 0,-1 0 1,1-1-1,0 1 0,1-1 1,4-1 64,0-1-1,0 1 1,0-2 0,-1 1 0,1-1 0,-1 0 0,0 0 0,0-1 0,-1 1 0,1-1 0,-1-1 0,6-7 0,6-7 271,-2-2-1,14-24 1,-15 22 65,-1 0 0,-2-1 1,14-41-1,-21 54-304,-1 0 0,0-1-1,-1 0 1,0 0 0,-1 0 0,-1 0 0,0 0-1,-1 0 1,-3-19 0,3 27-154,0 1 0,-1 0-1,1-1 1,-1 1 0,0 0 0,0 0 0,0 0 0,-1 1 0,1-1 0,-1 1-1,-6-7 1,7 8 20,0 1-1,0-1 0,-1 0 0,1 1 0,0-1 0,-1 1 0,1 0 0,-1 0 1,0 0-1,1 0 0,-1 0 0,0 0 0,0 1 0,1 0 0,-1-1 0,0 1 1,0 0-1,0 0 0,-3 1 0,-14 7-320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18700,'6'120'4817,"1"0"-4609,-6-37-138,-1-17-24,16 112 1,-16-175-47,0 0 0,1-1-1,0 1 1,0 0 0,0-1 0,0 1 0,0 0 0,2 2 0,-3-4 3,1-1 0,-1 0-1,0 1 1,1-1 0,-1 1 0,1-1 0,-1 0 0,0 1 0,1-1 0,-1 0 0,1 0 0,-1 1 0,1-1 0,-1 0 0,1 0 0,-1 0 0,1 1 0,-1-1 0,1 0 0,-1 0 0,1 0 0,-1 0 0,1 0 0,-1 0 0,1 0-1,-1 0 1,2-1 0,1 0 19,0-1 0,0 0 0,-1 0-1,1-1 1,-1 1 0,1 0-1,-1-1 1,1 0 0,-1 1 0,0-1-1,-1 0 1,3-4 0,129-238 1289,-66 116-647,97-156-72,-159 276-2688,-15 22 1817,1-1-100,-10 11-257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1 552 15419,'17'-20'800,"0"0"0,-2-1 0,-1-1 0,14-26 0,-6 4 665,19-58 0,-36 88-1194,11-32 440,-15 42-650,-1 1 1,1 0-1,0-1 1,-1 1-1,0 0 0,0-1 1,0 1-1,0 0 1,0-1-1,-2-5 0,2 9-56,0-1 0,0 1-1,0 0 1,0 0-1,-1 0 1,1-1 0,0 1-1,0 0 1,0 0-1,0 0 1,-1 0 0,1-1-1,0 1 1,0 0-1,-1 0 1,1 0-1,0 0 1,0 0 0,0 0-1,-1 0 1,1 0-1,0 0 1,0-1 0,-1 1-1,1 0 1,0 0-1,0 0 1,-1 0 0,1 0-1,0 1 1,0-1-1,-1 0 1,1 0-1,0 0 1,0 0 0,-1 0-1,1 0 1,0 0-1,0 0 1,-1 1 0,1-1-1,0 0 1,0 0-1,0 0 1,-1 1-1,-10 9 64,-3 8-159,0 1 0,1 1 0,2 0 0,0 0 0,1 1 0,1 1 0,0-1 0,-8 38 0,17-55 41,-1-1-1,0 1 0,1-1 1,0 1-1,0-1 0,0 1 0,0-1 1,1 6-1,-1-8 37,1-1 0,-1 1 1,1 0-1,-1 0 0,1-1 1,-1 1-1,1-1 0,-1 1 0,1 0 1,-1-1-1,1 1 0,0-1 0,-1 1 1,1-1-1,0 1 0,-1-1 1,1 0-1,0 1 0,0-1 0,0 0 1,-1 0-1,1 0 0,0 1 0,0-1 1,0 0-1,-1 0 0,1 0 1,0 0-1,0 0 0,0 0 0,-1-1 1,1 1-1,0 0 0,0 0 0,0-1 1,-1 1-1,1 0 0,0-1 1,0 0-1,12-4-64,0-1 0,0-1 0,-1 0 0,15-12-1,8-4 28,-18 13 47,-6 2 7,1 1 0,-1 1 0,1-1 0,1 2 0,-1 0-1,26-7 1,-37 12 2,0 0-1,-1 0 0,1 0 1,0-1-1,-1 1 0,1 0 1,0 0-1,0 0 0,-1 0 1,1 0-1,0 1 0,-1-1 1,1 0-1,0 0 1,0 0-1,-1 0 0,1 1 1,-1-1-1,1 0 0,0 1 1,-1-1-1,1 1 0,-1-1 1,1 1-1,0-1 0,-1 1 1,1-1-1,-1 1 0,0-1 1,1 1-1,-1-1 0,1 1 1,-1 0-1,0-1 0,0 1 1,1 1-1,-2 19 620,1-19-356,3-8-53,3-7-108,119-229 1283,-125 241-1371,3-3 40,-1-1 0,0 1 0,1-1-1,-2 0 1,1 0 0,0 0 0,-1 0 0,0 0 0,0 0-1,-1 0 1,0 0 0,1 0 0,-2-6 0,-5-7-81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16636,'-10'49'1053,"2"0"-1,-1 75 1,10 100 713,0-184-1583,0-18-88,-1-4-45,0-1 0,2 1 1,0-1-1,4 18 0,-5-33-53,-1-1-1,0 0 1,0 0 0,1 0 0,-1 0 0,1 0 0,-1 0 0,1 0-1,-1 0 1,1 0 0,0 0 0,-1 0 0,1 0 0,0 0 0,0 0 0,0-1-1,0 1 1,0 0 0,0 0 0,0-1 0,1 1 0,-1 0-2,0-1 0,1 0 0,-1 0 0,0 0 1,0 0-1,0-1 0,0 1 0,0 0 0,1 0 1,-1-1-1,0 1 0,0 0 0,0-1 0,0 1 1,0-1-1,0 0 0,1 0 0,4-4-22,0-1-1,0 1 1,-1-1-1,8-10 1,-12 15 25,16-24-69,-13 18 64,0 1 0,0 0 0,0 1 0,1-1 0,0 1 0,0-1 0,0 2 1,9-7-1,-14 10 7,1 1 0,-1 0 0,1-1 0,-1 1 0,1 0 0,-1-1 0,1 1 0,-1 0-1,1 0 1,0 0 0,-1 0 0,1 0 0,-1 0 0,1 0 0,-1 0 0,1 0 0,0 0 0,-1 0 0,1 0 0,-1 0 0,1 0 0,-1 0 0,1 0 0,-1 1 0,1-1 0,-1 0 0,1 0 0,-1 1 0,1-1 0,-1 0 0,1 1 0,-1-1 0,1 1 0,-1-1 0,0 1 0,1-1 0,-1 0 0,0 1 0,1-1 0,-1 1 0,0-1 0,0 1 0,1 0 0,-1-1 0,0 1 0,0-1 0,0 1 0,0-1 0,0 1 0,0 0 0,2 36 15,-2-31-13,0 10-31,0 22 200,0-38-168,0 0 1,1 0-1,-1 0 0,0 0 1,0 0-1,0 0 0,0 0 1,0 0-1,0 0 1,0 0-1,0 0 0,0 0 1,0 0-1,0 0 0,0 0 1,1 0-1,-1 0 1,0 0-1,0 0 0,0 0 1,0 0-1,0 1 0,0-1 1,0 0-1,0 0 1,0 0-1,0 0 0,0 0 1,0 0-1,0 0 1,0 0-1,0 0 0,0 0 1,1 0-1,-1 0 0,0 0 1,0 0-1,0 0 1,0 0-1,0 1 0,0-1 1,0 0-1,0 0 0,0 0 1,5-23 152,3-34 151,-4 28-232,8-32 1,-12 61-81,0 0 0,0 0 0,0 1 0,0-1 0,0 0 0,0 0 0,0 0 0,0 0-1,0 1 1,0-1 0,0 0 0,0 0 0,1 0 0,-1 0 0,0 0 0,0 0 0,0 1 0,0-1 0,0 0 0,1 0 0,-1 0 0,0 0 0,0 0 0,0 0 0,0 0 0,1 0 0,-1 0 0,0 0 0,0 0 0,0 0 0,1 0 0,-1 0 0,0 0-1,0 0 1,0 0 0,0 0 0,1 0 0,-1 0 0,0 0 0,0 0 0,0 0 0,0 0 0,1 0 0,-1 0 0,0 0 0,0 0 0,0 0 0,0-1 0,1 1 0,-1 0 0,0 0 0,0 0 0,0 0 0,0 0 0,0-1 0,0 1 0,0 0 0,0 0 0,1 0-1,-1 0 1,0-1 0,0 1 0,7 17-128,-6-15 97,0 3 3,1-1-1,0 0 0,0-1 1,0 1-1,1 0 1,-1-1-1,1 1 1,5 5-1,-6-8 32,-1 0 0,1 1 0,0-1 0,-1 0-1,1 0 1,0-1 0,-1 1 0,1 0 0,0-1 0,0 1 0,0-1-1,0 1 1,-1-1 0,1 0 0,0 0 0,0 0 0,0 0 0,0 0-1,0 0 1,0 0 0,0-1 0,-1 1 0,4-2 0,3-2 30,1 0 0,-1 0 0,0-1 0,0 0 0,0-1 0,-1 0 0,0 0 0,0 0 0,10-14 0,-7 9 54,-1-1-1,-1-1 1,0 0 0,-1 0 0,9-19-1,-6-2 134,-10 33-203,1 0 1,-1-1-1,0 1 0,0-1 1,0 0-1,1 1 1,-2-1-1,1 1 1,0-1-1,0 1 0,0-1 1,-1 1-1,1-1 1,-1 1-1,1 0 1,-1-1-1,1 1 0,-1-1 1,-1 0-1,1 1-7,1 1-1,-1-1 0,0 1 0,1 0 1,-1-1-1,0 1 0,1 0 1,-1 0-1,0-1 0,0 1 1,1 0-1,-1 0 0,0 0 0,0 0 1,0 0-1,1 0 0,-1 0 1,0 0-1,0 0 0,1 1 0,-1-1 1,0 0-1,0 0 0,1 1 1,-1-1-1,0 0 0,1 1 1,-1-1-1,0 1 0,0 0 0,-20 19 34,14-7-71,0 0 0,1 1 0,1 0-1,0 0 1,1 0 0,0 0 0,1 1 0,0-1 0,2 1 0,0 0 0,1 25 0,0-37-62,0 1 0,0-1 0,1 1 0,-1-1 0,1 0-1,0 1 1,0-1 0,0 0 0,1 0 0,-1 0 0,1 0 0,0 0 0,0 0 0,4 5 0,-5-7 47,1 0-1,-1 0 1,1 0-1,0 0 1,-1 0-1,1 0 1,0-1-1,0 1 0,0-1 1,-1 1-1,1-1 1,0 1-1,0-1 1,0 0-1,0 0 1,0 0-1,0 0 0,0 0 1,0-1-1,0 1 1,-1 0-1,1-1 1,0 0-1,0 1 1,0-1-1,0 0 1,2-1-1,32-20-483,9-9-171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14843,'-14'52'1730,"2"1"1,2 0-1,-5 77 0,11 162-820,4-284-871,0 0 0,0 0 1,1 0-1,1 0 0,2 9 0,-4-17-36,0 0 1,0 0-1,0-1 0,0 1 1,0 0-1,0-1 0,0 1 1,1 0-1,-1 0 0,0-1 1,0 1-1,0 0 0,1 0 1,-1 0-1,0-1 0,0 1 1,1 0-1,-1 0 0,0 0 1,0-1-1,1 1 0,-1 0 1,0 0-1,0 0 0,1 0 1,-1 0-1,0 0 0,1 0 1,-1 0-1,0 0 0,1 0 1,-1 0-1,0 0 0,0 0 1,1 0-1,-1 0 0,0 0 1,1 0-1,-1 0 0,0 0 1,0 0-1,1 1 1,-1-1-1,0 0 0,1 0 1,-1 0-1,0 0 0,0 1 1,0-1-1,1 0 0,-1 0 1,0 0-1,0 1 0,0-1 1,1 0-1,-1 1 0,0-1 1,0 0-1,0 0 0,0 1 1,0-1-1,0 0 0,0 1 1,0-1-1,0 0 0,0 0 1,0 1-1,8-22 110,2-25 116,-3-1-1,-2 0 1,-1-57 0,0 112-276,0 0 0,1 0 1,0 0-1,10 13 0,-13-20 39,-1 1 0,1 0 0,0 0 0,-1-1 0,1 1 0,0-1-1,0 1 1,0-1 0,0 0 0,0 0 0,0 0 0,0 0 0,0 0 0,1 0-1,-1-1 1,0 1 0,1-1 0,-1 0 0,0 1 0,1-1 0,-1 0-1,0 0 1,1-1 0,-1 1 0,0 0 0,1-1 0,-1 1 0,0-1-1,0 0 1,1 0 0,-1 0 0,0 0 0,0 0 0,0 0 0,0-1-1,0 1 1,-1 0 0,1-1 0,0 0 0,1-2 0,2 0-54,-1-1 1,0-1-1,0 1 1,0-1-1,-1 1 1,1-1-1,-1 0 1,-1 0-1,1 0 1,-1-1-1,0 1 1,-1-1-1,2-8 1,-6 5-368,-3 11 8,-8 14-112,10-7 394,1 0 1,-1 1 0,-4 17 0,7-22 115,0 1 0,1-1 0,-1 0 0,1 1 0,0-1 0,0 1 0,0-1 0,0 1 0,1-1 0,1 6 0,-1-9 17,0 1 0,-1-1 0,1 0 1,0 0-1,0 0 0,0 1 0,0-1 0,1 0 0,-1 0 0,0-1 0,0 1 1,1 0-1,-1 0 0,0 0 0,1-1 0,-1 1 0,1-1 0,-1 1 0,1-1 1,-1 0-1,1 0 0,2 1 0,39-1-44,-37 0 42,26-1-12,102-1-74,-118 4 38,1 0 1,-1 0-1,0 2 0,0 0 0,0 0 0,16 8 1,-25-8 85,-10-5 233,-11-8 236,3-1-158,1 0 1,0-1-1,1 0 1,0 0-1,1-1 1,0 0 0,1-1-1,1 1 1,-10-26-1,15 36-333,1 1 0,-1 0 0,1-1 0,0 1-1,-1 0 1,1-1 0,0 1 0,0-1 0,0 1 0,0-1 0,0 1-1,0-1 1,0 1 0,0 0 0,1-1 0,-1 1 0,1 0 0,-1-1-1,1 1 1,-1 0 0,1-1 0,0 1 0,-1 0 0,1 0 0,0 0-1,0-1 1,0 1 0,0 0 0,0 0 0,0 0 0,0 1 0,1-1-1,-1 0 1,0 0 0,0 1 0,1-1 0,-1 1 0,0-1 0,1 1-1,1-1 1,7-1-208,0 0-1,0 1 0,0 1 1,19 1-1,-11-1 151,26 0-195,5 0-71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11330,'3'2'3,"0"-1"0,0 1 0,0-1 0,0 0 0,0 0 0,0 0 0,1-1-1,-1 1 1,0-1 0,1 0 0,-1 1 0,0-2 0,1 1 0,-1 0-1,6-2 1,-4 1-180,0-1-1,0 0 1,0-1 0,-1 1-1,1-1 1,-1 1-1,0-1 1,0-1 0,5-4-1,1-2 205,0-1 1,-1-1-1,-1 1 0,0-2 0,-1 1 1,9-19-1,-9 12 984,-6 18-943,-1 1-1,0-1 1,0 0-1,1 1 0,-1-1 1,0 0-1,0 1 0,0-1 1,1 0-1,-1 1 0,0-1 1,0 0-1,0 0 1,0 1-1,0-1 0,-1 0 1,1 1-1,0-1 0,0 0 1,0 1-1,-1-2 1,0 2 39,1 0 0,-1 1 1,0-1-1,0 0 1,1 0-1,-1 1 0,1-1 1,-1 1-1,0-1 1,1 0-1,-1 1 0,1-1 1,-1 1-1,1 0 1,-1-1-1,1 1 0,-1-1 1,1 1-1,-1 0 1,1-1-1,-1 2 0,-9 18 519,9-19-506,-5 10 7,1 0-1,0 0 0,1 1 0,1 0 1,-1 0-1,2-1 0,0 2 0,-1 19 1,3-31-104,0 0 0,0 0 0,0 0 0,0 0 0,0 0 0,0 0 0,0 0 0,0 0 0,1 1 0,-1-1 0,0 0 0,1 0 0,-1 0 0,1 0 1,0 0-1,-1 0 0,1-1 0,0 1 0,-1 0 0,1 0 0,0 0 0,0-1 0,0 1 0,-1 0 0,1-1 0,0 1 0,2 0 0,-1 0 26,0-1 0,0 0 0,0 0 0,0 0 0,1 0 0,-1 0 0,0 0 0,0 0 0,0-1 0,0 1 0,0-1 0,1 1 0,1-2 0,7-3 223,0 0 1,-1-1-1,20-14 0,-12 6 25,-1 0 0,0-1-1,-1-1 1,-1 0 0,26-36-1,-34 37-264,-14 17-64,-14 21-69,-1 14 8,20-34 87,1 0 0,0-1 0,0 1 0,0 0 0,1 0 0,-1 0 0,1 0 0,-1 0 0,1 0 0,0 0 0,0 0 0,0 3 0,1-5 5,-1 0-1,1 0 0,0 0 1,-1 0-1,1 0 1,0 0-1,-1 0 0,1 0 1,0 0-1,0 0 0,0 0 1,0-1-1,0 1 0,0 0 1,0-1-1,0 1 1,0 0-1,0-1 0,0 0 1,0 1-1,1-1 0,-1 0 1,0 1-1,0-1 1,0 0-1,1 0 0,-1 0 1,0 0-1,0 0 0,0 0 1,1 0-1,0-1 0,6 0 4,1 0-1,-1-1 1,11-3-1,0-2 6,-1-1 1,0-1-1,0-1 0,-1-1 0,0 0 0,-1-1 0,0-1 0,-1 0 0,20-23 0,-48 52-60,1 1 0,1 1 0,0 0 0,-12 29 0,23-46 59,-1 1 0,1-1 0,-1 0 0,1 1 0,-1-1 0,1 1 0,0-1 0,0 0 0,0 1 0,0-1 0,0 1 0,0-1 0,0 1 1,1 1-1,-1-3-1,0 1 0,0-1 1,1 1-1,-1-1 1,0 1-1,1-1 1,-1 1-1,1-1 1,-1 1-1,1-1 0,-1 0 1,1 1-1,-1-1 1,1 0-1,-1 1 1,1-1-1,-1 0 0,1 0 1,-1 0-1,1 1 1,-1-1-1,1 0 1,1 0-1,1 0 12,1 0 0,0-1 1,0 1-1,-1-1 0,1 0 0,0 0 0,-1 0 1,1 0-1,3-2 0,7-5-15,0 0-1,0-1 1,-1-1 0,0 0 0,-1 0-1,0-1 1,-1-1 0,0 0-1,18-26 1,-1-5-222,40-83 0,18-76-410,-86 201 718,-2 4-20,-6 14 22,-10 24-43,-12 50 36,-21 108 0,-3 97 102,3-14-81,70-378 850,2-12-929,39-119 0,-58 221-156,0 0 0,1 0 1,-1 0-1,1 0 0,6-9 0,-7 13 109,-1 1 0,1-1 0,-1 1-1,1-1 1,0 1 0,-1 0 0,1-1 0,0 1 0,0 0-1,0 0 1,0 0 0,0 0 0,0 1 0,0-1-1,1 1 1,-1-1 0,0 1 0,0 0 0,4 0 0,10 0-320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20292,'-8'19'524,"0"1"-1,1 0 1,1 1-1,-5 30 0,-6 85-298,15-114-178,-1 7-46,0-12-18,2 0 1,0 0 0,1 0 0,3 24 0,-4-40 13,1 0 0,0 0 0,1 0-1,-1 0 1,0 0 0,0 0 0,0 0 0,1 0 0,-1 0 0,0 0 0,1 0-1,-1 0 1,1 0 0,0 0 0,-1 0 0,1 0 0,-1 0 0,1 0 0,0-1-1,0 1 1,0 0 0,-1-1 0,1 1 0,0 0 0,0-1 0,0 1 0,0-1-1,0 1 1,0-1 0,0 0 0,0 1 0,0-1 0,0 0 0,0 0-1,0 0 1,1 0 0,-1 0 0,2 0 0,2-1-9,1-1 0,0 0 0,0 0-1,-1 0 1,11-7 0,3 0-8,-12 6 13,1 0-1,-1 1 0,1 0 1,-1 0-1,1 0 0,0 1 1,-1 0-1,1 1 1,14 1-1,-18-1 3,-1 1 1,1 0-1,-1-1 0,0 1 1,1 1-1,-1-1 0,0 0 1,0 1-1,0 0 0,0 0 0,0-1 1,-1 2-1,1-1 0,0 0 1,-1 1-1,0-1 0,1 1 1,-1-1-1,0 1 0,0 0 1,-1 0-1,1 0 0,-1 0 1,3 6-1,-3-4 41,0 0 1,0-1-1,-1 1 1,1 0-1,-1 0 1,0 0-1,0-1 1,0 1-1,-1 0 1,0 0-1,0-1 1,0 1-1,-1 0 1,1-1-1,-1 1 1,0-1-1,0 0 1,-1 1-1,1-1 1,-1 0-1,0-1 1,0 1-1,0 0 1,-1-1-1,1 0 1,-1 0-1,-6 5 0,6-5 37,-1 1 0,0-1 0,0 0-1,0 0 1,0-1 0,-1 1-1,1-1 1,-1-1 0,0 1 0,1-1-1,-1 1 1,0-2 0,0 1-1,1-1 1,-1 0 0,0 0 0,0 0-1,0-1 1,0 0 0,1 0-1,-1 0 1,-7-4 0,10 4-154,0-1-1,1 0 1,0 1 0,-1-1 0,1 0 0,0 0-1,0 0 1,0-1 0,0 1 0,0 0 0,1-1 0,-1 0-1,1 1 1,0-1 0,0 0 0,-1 1 0,2-1-1,-1 0 1,0 0 0,1 0 0,-1 0 0,1 0 0,0 0-1,0 0 1,0 0 0,0 0 0,0 0 0,1 0-1,-1 1 1,1-1 0,1-4 0,5-9-647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129 237 19036,'8'-11'404,"-1"0"0,-1-1 0,1 1 0,-2-1 0,0-1 0,0 1 0,-1-1 0,-1 1 0,0-1 0,0 0 0,-2 0 0,1-25 0,-2 36-361,0-1 1,0 1-1,0 0 0,0-1 1,-1 1-1,1-1 0,-1 1 1,0 0-1,0-1 0,0 1 1,0 0-1,0 0 0,0 0 1,-1 0-1,1 0 0,-1 0 1,1 0-1,-1 0 0,0 0 1,-2-1-1,2 2-14,1 0 0,-1 1 1,0-1-1,0 1 0,0-1 0,0 1 1,0-1-1,1 1 0,-1 0 0,0 0 0,0 0 1,0 0-1,0 0 0,0 1 0,0-1 1,0 0-1,0 1 0,1 0 0,-1-1 0,0 1 1,0 0-1,1 0 0,-1 0 0,0 0 1,1 0-1,-1 0 0,-1 2 0,-7 5 10,1 1 0,0 0 0,0 1-1,1 0 1,0 0 0,1 1 0,0 0 0,1 0 0,0 1-1,-6 17 1,7-16-183,1 1 0,0-1 0,1 1-1,0 0 1,1 0 0,1 1 0,0-1 0,1 0 0,2 19-1,-1-30 49,-1 1 0,0-1 1,1 1-1,0-1 0,0 1 0,0-1 0,0 1 0,1-1 0,-1 0 0,1 0 0,0 0 0,0 0 0,0 0 0,0 0 0,1 0 0,-1-1 0,1 1 0,-1-1 0,1 0 0,0 1 0,0-1 1,0-1-1,0 1 0,0 0 0,1-1 0,-1 1 0,0-1 0,1 0 0,-1 0 0,1-1 0,0 1 0,-1-1 0,1 1 0,-1-1 0,7-1 0,32-5-775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19772,'-18'6'249,"1"0"-1,0 1 0,0 1 0,1 0 1,0 1-1,0 1 0,1 1 0,1 0 1,0 1-1,0 0 0,-19 24 1,30-33-351,0 0 0,1 0 0,0 0 1,0 0-1,0 1 0,0-1 0,0 1 1,0-1-1,1 1 0,0 0 1,0-1-1,0 1 0,0 0 0,1 0 1,-1 0-1,1 0 0,0 5 0,1-8 48,-1-1-1,1 1 0,-1 0 0,1 0 0,-1 0 0,1 0 0,0-1 0,0 1 0,-1 0 0,1-1 0,0 1 0,0 0 0,0-1 0,0 1 0,-1-1 0,1 1 1,0-1-1,0 0 0,0 1 0,0-1 0,0 0 0,0 0 0,0 0 0,0 0 0,0 0 0,0 0 0,0 0 0,0 0 0,0 0 0,0 0 0,0 0 0,2-1 1,38-11-948,-36 11 895,13-6-113,11-3-1,55-13 0,-76 21 210,0 1-1,1 0 0,-1 1 0,0-1 1,0 2-1,0-1 0,1 1 1,-1 0-1,0 1 0,0 0 0,0 0 1,7 4-1,-12-5 31,-1 0 0,0 0 0,0 0 0,0 0 0,0 1 0,0-1 1,0 1-1,0-1 0,0 1 0,-1 0 0,1 0 0,-1 0 0,1 0 0,-1 0 0,0 0 0,0 0 0,0 0 0,2 4 0,-3-3 63,1 1 0,-1-1-1,0 0 1,0 1-1,0-1 1,0 0-1,0 1 1,-1-1-1,0 0 1,1 1-1,-4 5 1,-1 2 273,0 1 1,-1-1-1,-1-1 1,0 1 0,-16 18-1,6-10 222,-24 20-1,35-33-646,0-1-1,-1 0 1,0-1-1,0 0 0,0 0 1,-1 0-1,-13 4 0,7-7-133,4-9-99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57 16932,'-10'20'712,"0"1"0,1 0 1,-7 26-1,13-34-492,-1 1 0,2 0 0,0 0 1,1 0-1,0 0 0,2 19 0,-1-31-232,0 0 1,0 0-1,0 1 1,1-1-1,-1 0 1,1 0-1,0 0 1,0 0-1,0 0 1,0 0-1,0-1 0,0 1 1,0 0-1,0 0 1,3 1-1,-4-2 4,1-1 0,0 1 0,0-1 0,0 1 0,0-1-1,0 0 1,0 0 0,0 0 0,0 1 0,0-1 0,0 0 0,0 0-1,0 0 1,0-1 0,0 1 0,0 0 0,0 0 0,0 0 0,0-1-1,0 1 1,0 0 0,0-1 0,-1 1 0,1-1 0,0 1 0,0-1-1,0 0 1,0 1 0,-1-1 0,1 0 0,0 1 0,-1-1 0,2-2-1,9-9-38,-1 0-1,0-1 0,-1 0 0,0-1 0,9-20 0,30-79 183,-29 65 39,-5 10 95,-11 29 127,-10 34-140,6-21-236,-22 88 382,21-81-319,0 1-1,1-1 1,0 1-1,1-1 0,1 1 1,1 13-1,-2-24-51,0 1-1,1 0 1,-1-1-1,1 1 1,-1 0-1,1-1 1,-1 1-1,1-1 1,0 1 0,0-1-1,0 1 1,0-1-1,0 1 1,0-1-1,0 0 1,0 0-1,1 1 1,-1-1-1,0 0 1,1 0-1,2 1 1,-2-2-28,0 1 1,0 0-1,1-1 0,-1 0 0,0 0 1,0 1-1,1-1 0,-1-1 0,0 1 1,0 0-1,1 0 0,-1-1 1,0 0-1,3 0 0,1-1-72,-1-1 0,1 0 0,-1 1 0,0-2 0,1 1 0,-1 0 0,-1-1-1,1 0 1,-1 0 0,1-1 0,4-5 0,1-12-78,-5 1-147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177 665 19332,'-8'1'157,"0"0"1,0 0-1,0 1 0,0 0 1,0 1-1,1-1 0,-1 2 1,1-1-1,0 1 0,0 0 1,0 0-1,1 1 0,-1 0 1,1 0-1,0 0 0,-8 10 1,10-10-167,-1 0 0,1 1 0,0-1-1,0 1 1,0 0 0,1 0 0,0 0 0,0 0 0,0 1 0,1-1 0,0 1 0,0 0 0,1-1 0,0 1 0,0 0 0,1 0 0,0 0 0,0 0 0,1 10 0,0-15-13,-1 0 1,1 0-1,-1 0 0,1 0 1,0 0-1,0 0 0,0 0 1,0 0-1,0-1 0,0 1 1,1 0-1,-1-1 0,1 1 1,-1-1-1,1 1 0,-1-1 1,1 0-1,0 1 0,0-1 1,2 1-1,-1-1-23,1 0 1,0 0-1,-1 0 1,1 0-1,0-1 1,0 1-1,-1-1 1,1 0-1,0 0 0,6-1 1,3-2-105,1 0 0,-1-1 0,0 0 0,0-1 0,18-10 0,3-5-121,-1-2 0,-2-1 0,0-1-1,-1-2 1,-2 0 0,-1-3 0,-1 0 0,-1-1 0,-1-2 0,-2 0 0,-2-1 0,17-38 0,-28 51 90,0-1 0,-2-1 0,-1 1 0,0-1 1,-2 0-1,0 0 0,-2-1 0,0 1 0,-2-26 1,-1 37 173,0-1 0,0 1 0,-1 0 0,0 0 0,-1 0 0,-1 0 1,1 0-1,-2 1 0,1-1 0,-2 1 0,1 0 0,-1 1 0,-1-1 1,1 1-1,-2 0 0,1 1 0,-1 0 0,-1 0 0,-14-11 0,18 16 74,1 0-1,-1 1 0,0-1 1,1 1-1,-1 0 0,0 0 0,0 0 1,-1 1-1,1 0 0,0 0 0,0 0 1,-1 1-1,1-1 0,0 1 1,-1 1-1,1-1 0,-7 2 0,6 0 3,1 0 0,0 0 1,0 0-1,0 1 0,0 0 0,0 0 0,1 0 0,-1 0 0,1 1 0,0 0 0,0 0 0,0 0 0,0 0 0,1 1 0,0-1 0,-4 8 0,-6 14 48,1 0-1,2 0 0,0 1 1,2 1-1,1-1 0,2 1 1,0 0-1,2 1 1,1-1-1,1 1 0,5 45 1,-3-63-83,0 1 0,1-1 0,1 0 0,0 0 0,1 0 1,0-1-1,0 1 0,7 10 0,-10-18-11,1 0 0,0 0-1,1-1 1,-1 1 0,0 0 0,1-1 0,0 1-1,-1-1 1,1 0 0,0 0 0,0 0 0,0 0 0,1 0-1,-1-1 1,0 0 0,1 1 0,-1-1 0,1 0-1,-1-1 1,1 1 0,-1-1 0,1 1 0,-1-1-1,1 0 1,-1 0 0,1-1 0,0 1 0,6-3-1,-2 1 70,1-1-1,-1-1 0,0 0 0,10-5 0,25-11 410,-42 20-493,-1-1 0,1 1 1,0 0-1,0 0 0,0 0 0,-1-1 0,1 1 0,0 0 0,0 0 0,0 0 0,0 0 0,-1 1 0,1-1 0,0 0 0,0 0 0,-1 0 1,1 1-1,0-1 0,0 0 0,-1 1 0,1-1 0,0 1 0,-1-1 0,1 1 0,0-1 0,-1 1 0,1-1 0,-1 1 0,1 0 0,-1-1 0,1 1 1,-1 0-1,1-1 0,-1 1 0,0 0 0,1-1 0,-1 1 0,0 0 0,0 0 0,1 1 0,0 4 33,0 0 0,-1 0 0,0 0 0,0 9-1,0-9-6,-3 34 208,-11 54 0,0 3 206,14-95-438,0-1 1,0 0-1,-1 1 0,1-1 0,0 0 0,0 1 0,0-1 0,0 1 0,1-1 0,-1 0 0,0 1 0,1-1 1,-1 0-1,2 3 0,-2-4-20,0 0 1,1 0 0,-1 0-1,1 0 1,-1 0 0,1 0 0,-1 0-1,0 0 1,1 0 0,-1 0-1,1 0 1,-1 0 0,0 0-1,1 0 1,-1-1 0,0 1 0,1 0-1,-1 0 1,0 0 0,1-1-1,-1 1 1,0 0 0,1 0-1,-1-1 1,0 1 0,1 0 0,-1-1-1,0 1 1,0 0 0,1-1-1,24-37-417,-24 36 459,17-30-162,5-5-72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13715,'2'1'188,"-1"0"0,1 0 0,-1 0 0,1 0 0,0 0 1,0 0-1,-1 0 0,1 0 0,0-1 0,0 1 0,0-1 0,0 0 0,0 1 0,0-1 1,0 0-1,0 0 0,0 0 0,0 0 0,0-1 0,0 1 0,-1 0 0,1-1 0,0 0 1,0 1-1,0-1 0,0 0 0,-1 0 0,1 0 0,0 0 0,-1 0 0,3-2 0,4-3 186,0 0-1,0-1 1,0 0-1,9-12 1,-9 8-212,1 0 0,-1-1 1,-1 1-1,0-2 0,5-12 0,-9 18-114,0-1-1,-1 0 0,0 0 1,0 0-1,0 0 0,-1 0 1,0 0-1,-1 0 1,-1-16-1,1 23-43,0 0 0,0 0 1,0 0-1,0 0 0,0 0 0,0 0 1,0 0-1,0 0 0,-1 0 0,1 0 0,0 0 1,-1 0-1,1 0 0,-1 0 0,1 0 1,-1 0-1,1 1 0,-1-1 0,0 0 1,0 0-1,1 0 0,-1 1 0,0-1 0,0 0 1,0 1-1,0-1 0,1 1 0,-1-1 1,0 1-1,0-1 0,0 1 0,0 0 1,0 0-1,0-1 0,0 1 0,0 0 0,-1 0 1,1 0-1,0 0 0,0 0 0,-1 0 1,-1 1 2,0 1 0,-1-1 0,1 0 0,0 1 0,0-1 1,0 1-1,1 0 0,-1 0 0,0 0 0,1 1 0,-1-1 0,-1 3 1,-9 12-16,2 0 0,0 0 1,1 1-1,1 0 1,0 1-1,2 0 1,0 1-1,1-1 0,1 1 1,1 1-1,0-1 1,0 37-1,4-51 6,0-1-1,0 0 1,1 1-1,-1-1 1,3 8-1,-3-12 4,1 0 0,-1 0-1,1 0 1,-1 1 0,1-1-1,-1 0 1,1 0 0,0 0-1,-1 0 1,1 0 0,0 0 0,0 0-1,0 0 1,0 0 0,0-1-1,0 1 1,0 0 0,0-1-1,0 1 1,1 0 0,-1-1-1,0 1 1,0-1 0,0 0 0,1 1-1,-1-1 1,0 0 0,3 0-1,0 0 7,1-1-1,-1 1 0,1-1 1,-1 0-1,0 0 1,0 0-1,1-1 0,-1 0 1,0 0-1,4-2 0,40-29 51,-38 25-44,132-115 270,-49 39-75,-87 79-200,0 0 1,0 0-1,0 1 1,1 0-1,-1 0 0,11-4 1,-16 7-8,-1 1-1,0 0 1,1 0 0,-1 0 0,1 0-1,-1 0 1,0 0 0,1 0 0,-1 0 0,1 0-1,-1 0 1,1 0 0,-1 0 0,0 0-1,1 0 1,-1 0 0,1 0 0,-1 1 0,0-1-1,1 0 1,-1 0 0,1 0 0,-1 1-1,0-1 1,1 0 0,-1 1 0,0-1 0,0 0-1,1 1 1,-1-1 0,0 0 0,0 1-1,1-1 1,-1 0 0,0 1 0,0-1 0,0 1-1,0-1 1,1 0 0,-1 1 0,0-1 0,0 1-1,0-1 1,0 0 0,0 1 0,0-1-1,0 1 1,0-1 0,-1 1 0,-2 24 8,2-22-8,-29 119 123,30-122-115,-1 1 0,1 0 0,0 0 0,-1 0 0,1 0 0,0 0 0,0-1 0,0 1 0,0 0 0,-1 0 0,2 0 0,-1 0 0,0 0 0,0 0 0,0 0-1,0 0 1,0-1 0,1 1 0,-1 0 0,0 0 0,1 0 0,-1 0 0,1-1 0,-1 1 0,2 1 0,-2-2 3,1 0-1,0 0 0,0 0 1,0 1-1,0-1 1,0 0-1,0-1 1,0 1-1,0 0 1,0 0-1,0 0 1,0-1-1,0 1 0,0 0 1,0-1-1,0 1 1,-1-1-1,3 0 1,6-5 50,-1 0 1,1-1-1,8-9 0,109-125 17,-89 98-480,-36 40 347,22-20-285,-22 22 323,-1 0-1,0 1 1,1-1 0,-1 1 0,1 0 0,-1-1-1,0 1 1,1-1 0,-1 1 0,1 0 0,0-1-1,-1 1 1,1 0 0,-1 0 0,1-1 0,-1 1-1,1 0 1,0 0 0,-1 0 0,1 0 0,0 0-1,-1-1 1,1 1 0,-1 0 0,1 1 0,0-1-1,-1 0 1,1 0 0,-1 0 0,1 0-1,0 0 1,-1 1 0,1-1 0,-1 0 0,1 0-1,-1 1 1,1-1 0,-1 1 0,1-1 0,-1 0-1,1 1 1,0 0 0,1 5-62,-1 1 0,0 0 0,0 0 0,0-1 0,-1 1-1,0 0 1,0 0 0,-1 0 0,1-1 0,-3 9 0,1 2 11,-8 50-3,6-41 152,0 1 0,2 0 0,1 34 0,1-61-76,0 1 0,0-1 0,-1 1 0,1-1 0,0 0 1,0 1-1,0-1 0,0 1 0,1-1 0,-1 0 0,0 1 0,0-1 0,0 1 1,0-1-1,0 0 0,0 1 0,1-1 0,-1 0 0,0 1 0,0-1 0,0 0 1,1 1-1,-1-1 0,0 0 0,1 0 0,-1 1 0,0-1 0,0 0 0,1 0 1,-1 1-1,1-1 0,-1 0 0,0 0 0,1 0 0,-1 0 0,0 0 0,1 1 1,-1-1-1,1 0 0,-1 0 0,0 0 0,1 0 0,-1 0 0,1 0 0,-1 0 1,0 0-1,1-1 0,-1 1 0,0 0 0,1 0 0,-1 0 0,1 0 0,-1 0 1,0-1-1,1 1 0,-1 0 0,0 0 0,1-1 0,16-17 145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19404,'0'23'1865,"-11"13"-1305,-5 3-264,-3 2 1736,1 4-1464,5 1-1296,0-3 696,4-6-120,2 0-88</inkml:trace>
  <inkml:trace contextRef="#ctx0" brushRef="#br0" timeOffset="1">39 938 21293,'-3'14'1800,"-3"-4"-1560,2-6-544,0-7 1192,1-2-376,-3-5-416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2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55 402 11899,'-4'1'267,"-1"-1"1,0 1-1,0-1 1,0 0-1,0-1 1,0 1-1,-4-2 1,8 2-217,1 0 0,-1 0 0,1 0 0,-1-1 0,1 1 0,-1 0 1,1 0-1,-1 0 0,1-1 0,-1 1 0,1 0 0,-1 0 0,1-1 0,0 1 0,-1 0 0,1-1 0,-1 1 0,1-1 0,0 1 1,0 0-1,-1-1 0,1 1 0,0-1 0,0 1 0,-1-1 0,1 1 0,0-2 0,0 1 16,1 0 0,-1 0 0,1 0 0,-1 0 0,1 0 0,0-1 0,-1 1 0,1 0 0,0 0 0,0 1 0,0-1 0,0 0-1,0 0 1,0 0 0,0 1 0,0-1 0,2-1 0,9-5 109,1 0-1,1 0 1,-1 1-1,1 1 1,0 1 0,0-1-1,27-2 1,108-6 23,-104 10-106,144-7 20,320-28-57,-277 9-56,524-61-28,3 32-13,-26 38 41,169-8 20,-737 18-19,189-6-1,-393 9-600,16 5 504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11426,'3'-1'227,"1"0"0,-1 0-1,1-1 1,-1 1-1,0-1 1,0 0 0,0 1-1,0-1 1,0-1-1,5-4 1,8-4 356,-1 2-289,1 2 0,0 0 0,0 1 0,1 0 0,28-5 0,92-8 481,-50 9-567,148-38 215,64-8 160,-139 35-360,57-6-67,-170 24-136,0 2 0,78 8 1,-56 4-10,0 4 1,-1 2 0,94 38-1,-115-40-6,2-1 0,0-2-1,0-3 1,67 4-1,205-5 28,-179-8-27,129-4-38,14 1-4,193-4-10,38-47-393,-497 51 426,5 0 11,-1-1-1,1-1 1,-1-1 0,27-11-1,-10 0-8,1 2-1,0 2 0,77-14 1,121 0-828,-15 3 398,-194 15 445,-20 6-43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 16780,'-20'-14'1720,"4"6"-1000,26 16 280,13 7-832,9 7-400,6 2 176,11 5-192,9-1-56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14491,'-4'0'234,"-1"0"-1,1 0 1,-1 1-1,1 0 1,-1 0-1,1 0 1,0 0-1,-1 1 1,1-1-1,0 1 1,0 1-1,0-1 1,0 0-1,-5 5 1,-4 3 317,1 1 0,-19 20 0,29-29-526,-24 29 251,25-29-285,0-1 0,0 1 0,0-1 0,0 1 0,0 0 0,0-1 0,0 1 0,1 0 0,-1 0 0,1-1 0,-1 1 0,1 0 0,0 0 0,-1 0 0,1 0 0,0 0 0,1 3 0,-1-4-16,1 0 0,0 0 0,0 0 0,0-1 0,0 1 0,0 0 0,0 0 0,0-1 0,0 1 0,0 0 0,0-1 1,0 1-1,1-1 0,-1 0 0,0 1 0,0-1 0,0 0 0,1 0 0,-1 1 0,0-1 0,0 0 0,1 0 1,0-1-1,33-1-484,-34 1 481,119-19-1887,-111 22 1677,-14 5 226,-13 5 212,-12 2 155,0-2-1,-1-1 1,-1-2-1,-38 7 1,44-13-178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18260,'12'-14'1719,"-8"11"-905,-6 11-42,0-6-670,-47 104 1345,41-87-1457,1 1 1,1-1-1,-6 33 1,11-49 5,1 0-1,-1 0 1,1 0 0,0 0 0,0-1 0,0 1 0,0 0 0,0 0 0,1 0 0,0 0 0,-1 0 0,1 0 0,0-1 0,0 1 0,0 0 0,1-1 0,-1 1 0,1 0 0,-1-1 0,5 5 0,-3-5-5,1 0 1,-1 1-1,1-1 1,-1 0-1,1-1 1,0 1-1,0-1 1,-1 0-1,1 0 1,0 0-1,1 0 1,-1 0-1,0-1 1,4 0 0,22 1-31,-19-2 15,0 1 0,0 1 0,0 0 0,0 0 0,14 5 1,-22-5 20,0 0 1,0 0-1,-1 0 1,1 1 0,-1-1-1,1 1 1,-1 0 0,0-1-1,1 1 1,-1 0-1,0 0 1,0 1 0,0-1-1,-1 0 1,1 1 0,0-1-1,-1 1 1,0 0-1,1-1 1,-1 1 0,0 0-1,-1 0 1,1-1 0,1 7-1,-2-2 40,1 0 1,-1 0-1,0 0 0,0 0 1,-1 0-1,0 0 0,0 0 0,0 0 1,-1-1-1,0 1 0,-1 0 0,0-1 1,0 1-1,0-1 0,0 0 1,-1 0-1,0 0 0,-1-1 0,-4 6 1,5-7 71,0-1-1,1 1 1,-2-1 0,1 0 0,0 0 0,-1-1 0,1 1 0,-1-1 0,0 0 0,1 0 0,-1 0 0,0-1 0,0 0-1,-1 0 1,1 0 0,0 0 0,0-1 0,0 0 0,-1 0 0,1-1 0,0 1 0,0-1 0,0 0 0,0 0-1,0-1 1,-7-3 0,10 5-153,1-1-1,0 1 0,0-1 0,0 1 1,0-1-1,0 0 0,0 0 0,0 1 1,0-1-1,0 0 0,0 0 0,0 0 1,0 0-1,0 0 0,1 0 0,-1 0 1,0 0-1,1-1 0,-1 1 0,1 0 1,-1 0-1,1-1 0,0 1 0,0 0 1,-1 0-1,1-1 0,0 1 0,0 0 1,0-1-1,0 1 0,1 0 0,-1 0 1,0-1-1,0 1 0,1 0 0,-1 0 1,2-3-1,5-18-382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15355,'130'-78'6300,"-127"76"-6088,1 0 0,0 1 0,-1-1 0,1 1 0,0 0 0,4-1 0,-7 2-189,-1 0 1,1 0-1,0 0 0,-1 0 1,1 0-1,-1 0 0,1 0 1,-1 0-1,1 0 0,0 0 1,-1 1-1,1-1 0,-1 0 1,1 0-1,-1 0 0,1 1 1,-1-1-1,1 0 0,-1 1 1,1-1-1,-1 1 0,1-1 1,-1 0-1,0 1 0,1-1 1,-1 1-1,0-1 0,1 1 1,-1-1-1,0 1 0,0 0 1,1-1-1,-1 1 0,0-1 1,0 1-1,0-1 0,0 1 1,0 0-1,0-1 0,0 1 1,0-1-1,0 1 0,0-1 1,0 1-1,0 0 0,-1 0 1,0 11 10,-2 0 0,0-1 0,0 1 1,-1-1-1,-7 14 0,5-11-12,1 0 0,-6 23 0,10-36-22,1 0 0,0 0 0,-1 0 1,1 0-1,0 0 0,0 0 1,0 0-1,0 0 0,0 1 0,0-1 1,0 0-1,0 0 0,0 0 0,0 0 1,1 0-1,-1 0 0,1 0 1,-1 0-1,1 0 0,-1 0 0,1 0 1,-1 0-1,1 0 0,0 0 1,-1 0-1,1 0 0,2 1 0,-1-1 2,0-1-1,-1 1 0,1 0 0,0-1 1,1 0-1,-1 1 0,0-1 0,0 0 1,0 0-1,0 0 0,0-1 0,0 1 1,0 0-1,2-1 0,9-3 10,0 0 0,-1-1-1,19-10 1,3-4 19,0-3 0,-2 0 0,0-2-1,39-39 1,-86 79-67,1 1-1,0 0 1,1 1-1,1 0 0,-19 38 1,30-52 42,-1-1 0,1 0-1,0 1 1,0-1 0,0 1 0,1-1 0,-1 1 0,1 0-1,0 5 1,0-8 5,0 0 0,0 1 0,1-1 0,-1 0-1,0 0 1,1 0 0,-1 0 0,1 0 0,-1 0-1,1 0 1,-1 0 0,1 0 0,0 0 0,0 0-1,-1 0 1,1-1 0,0 1 0,0 0 0,0 0-1,0-1 1,0 1 0,0-1 0,0 1 0,0-1 0,0 1-1,0-1 1,0 1 0,1-1 0,-1 0 0,0 0-1,0 0 1,2 0 0,7 1 75,0-2 0,-1 1 0,1-1 0,-1-1 0,0 0 0,1 0 0,-1 0 0,0-2 0,0 1 0,0-1 0,-1 0 1,1-1-1,-1 0 0,0 0 0,0-1 0,12-11 0,-11 8-24,1 0 1,-2-1-1,1 0 1,-1 0 0,-1-1-1,0 0 1,0 0-1,-1-1 1,0 0-1,-1 0 1,6-22-1,-10 10-113,-6 21-11,-3 13 18,4-5 28,1 0-1,1 1 1,-1-1-1,1 1 1,-1 0-1,2-1 1,-1 1-1,1 0 1,0 0-1,0 0 1,0 7-1,1-11 15,0 0 0,0 0 0,0-1 0,1 1 0,-1 0 0,1 0 0,-1-1-1,1 1 1,0 0 0,-1-1 0,1 1 0,0-1 0,0 1 0,0-1 0,0 1 0,3 1 0,-3-2 0,1 1 1,0-1 0,0 0-1,0 0 1,0 0 0,1-1-1,-1 1 1,0 0 0,0-1-1,0 1 1,1-1-1,-1 0 1,0 0 0,0 0-1,1 0 1,2-1 0,2 0 5,0 0 0,0 0 0,0-1 0,-1 0 0,1 0 0,-1-1 0,1 0 0,-1 0 0,0 0 0,0-1 0,0 0 0,-1 0 0,8-8 0,-5 4 2,0 0 0,-1-1-1,0 0 1,0 0 0,-1-1-1,-1 0 1,7-14 0,-31 62-192,-9 23 90,26-54 92,0-1 0,1 0 0,-1 1 1,1-1-1,0 1 0,1 0 0,0 11 0,0-16 6,0-1-1,0 0 1,1 0 0,-1 0-1,1 0 1,-1 1 0,1-1-1,-1 0 1,1 0 0,0 0-1,-1 0 1,1 0 0,0 0 0,0-1-1,0 1 1,0 0 0,0 0-1,0-1 1,0 1 0,0 0-1,0-1 1,0 1 0,0-1-1,0 1 1,1-1 0,-1 0-1,0 1 1,0-1 0,0 0 0,1 0-1,0 0 1,5 1 1,0-1 0,0 0 0,0-1 0,8-1 0,11-3 5,-1-1 0,0-2 1,-1 0-1,0-2 0,0 0 0,-1-2 0,0 0 1,-1-2-1,-1 0 0,0-2 0,-1 0 0,-1-1 1,0-1-1,19-24 0,-18 10-29,-16 15 5,-5 17 16,1-1 0,0 1 1,0-1-1,0 1 0,0 0 0,-1-1 1,1 1-1,0 0 0,0-1 1,-1 1-1,1 0 0,0-1 0,-1 1 1,1 0-1,0-1 0,-1 1 1,1 0-1,-1 0 0,1 0 1,0-1-1,-1 1 0,1 0 0,-1 0 1,1 0-1,-1 0 0,1 0 1,0 0-1,-1 0 0,1 0 0,-1 0 1,1 0-1,-1 0 0,-2 0-3,0 1-1,0-1 0,0 1 1,0 0-1,1 0 0,-1 0 1,0 0-1,1 0 1,-1 1-1,-4 2 0,-26 23-23,25-20 23,-5 4-1,1 1-1,0 0 0,1 1 1,-11 16-1,18-23 2,0-1 0,0 1 0,1 1 0,0-1-1,0 0 1,1 1 0,0 0 0,0-1 0,0 1 0,1 0 0,0 0-1,0 14 1,1-19-14,0 0-1,1 0 0,-1 0 1,1 0-1,-1 0 1,1 0-1,0 0 0,0 0 1,0 0-1,0 0 1,0 0-1,0 0 0,1-1 1,-1 1-1,0 0 1,1-1-1,0 1 0,-1-1 1,1 0-1,0 1 1,0-1-1,-1 0 0,1 0 1,0 0-1,0 0 1,0-1-1,0 1 0,0 0 1,1-1-1,-1 1 1,0-1-1,0 0 0,0 0 1,0 0-1,3 0 1,-1 0-142,-1 0-1,1-1 1,-1 1 0,1-1 0,-1 0 0,1 1 0,-1-2 0,1 1 0,-1 0 0,0-1-1,1 1 1,-1-1 0,0 0 0,0 0 0,-1 0 0,1-1 0,0 1 0,-1-1-1,1 1 1,-1-1 0,3-3 0,5-23-527,-8-10-222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17076,'0'2'1568,"3"3"-1240,8 2-296,4 2 568,9 5-360,5 2-40,4 1-296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50 346 17084,'0'0'112,"0"-1"-1,1 1 1,-1 0 0,0 0 0,1 0 0,-1 0 0,0 0 0,0 0 0,1 0 0,-1 0-1,0 0 1,1 0 0,-1 0 0,0 0 0,0 0 0,1 0 0,-1 0 0,0 0-1,0 0 1,1 0 0,-1 1 0,0-1 0,1 0 0,-1 0 0,0 0 0,0 0 0,0 0-1,1 1 1,-1-1 0,0 0 0,0 0 0,0 1 0,1-1 0,-1 0 0,0 0 0,0 1-1,0-1 1,-1 15 1621,-15 23-1473,11-28 136,2-4-338,-21 56 219,22-56-220,0 1 0,0 1 0,1-1 0,0 0 0,0 0-1,1 13 1,0-19-34,0 0 0,0 0-1,0 0 1,0 0 0,0 0-1,1 0 1,-1 0 0,0 0-1,1 0 1,-1 0 0,0 0-1,1 0 1,-1-1 0,1 1-1,0 0 1,-1 0 0,1-1-1,0 1 1,-1 0 0,1 0-1,0-1 1,0 1 0,-1-1-1,1 1 1,0-1 0,2 1-1,-1 0 24,0-1-1,1 0 0,-1 1 0,0-1 0,1 0 0,-1 0 1,0-1-1,1 1 0,-1 0 0,5-2 0,3-1 146,0-1 0,0-1 0,17-9 0,-17 7-145,0 0 1,0 0-1,-1-1 0,0 0 1,0-1-1,-1 1 1,0-2-1,0 1 1,-1-1-1,-1-1 1,0 1-1,0-1 1,-1 0-1,0 0 0,-1-1 1,0 1-1,3-19 1,-7 29-47,0 0 1,1 0-1,-1 0 0,0 0 1,0-1-1,0 1 1,0 0-1,-1 0 0,1 0 1,0 0-1,0 0 1,-1 0-1,1 0 1,0 0-1,-1 0 0,1 0 1,-1 0-1,0 0 1,1 0-1,-1 1 0,0-1 1,1 0-1,-1 0 1,0 0-1,0 1 0,0-2 1,0 2-2,1 0 0,-1 0 1,1 0-1,0 0 0,-1 0 1,1 0-1,0 0 0,-1 0 1,1 0-1,0 0 0,-1 0 1,1 0-1,-1 0 0,1 0 0,0 0 1,-1 0-1,1 0 0,0 0 1,-1 1-1,1-1 0,0 0 1,-1 0-1,1 0 0,0 0 0,0 1 1,-1-1-1,0 1 0,1 0-1,-1 0 0,0 0 1,1 0-1,-1 0 1,1 0-1,0 0 1,-1 0-1,1 0 1,0 0-1,-1 0 1,1 0-1,0 2 0,0-1-2,-1 0 0,1 0 0,0 1 0,0-1 0,1 0 0,-1 0 0,0 1 0,1-1 0,-1 0 0,1 0 0,-1 0 0,1 0 0,0 0 0,0 0-1,0 0 1,0 0 0,1 0 0,-1 0 0,0 0 0,1-1 0,-1 1 0,1-1 0,0 1 0,0-1 0,-1 1 0,1-1 0,0 0 0,0 0 0,0 0-1,0 0 1,0 0 0,0-1 0,0 1 0,1 0 0,-1-1 0,4 1 0,1 0 4,1-1-1,-1 0 1,0 0 0,0 0 0,1-1-1,-1 0 1,0 0 0,0-1 0,0 0-1,10-4 1,1-3-1,-1-1-1,0-1 1,-1-1-1,0 0 1,-1-1-1,-1 0 1,16-18-1,-45 50-57,1 2-1,0 0 1,2 0 0,1 1-1,-12 33 1,22-52 59,0-1 0,0 0 0,1 1 0,-1-1 0,0 0 0,1 1 0,0-1 0,0 1 0,0-1 0,0 1 0,0-1 0,0 0 0,0 1 0,1-1 0,-1 1-1,1-1 1,0 0 0,0 1 0,0-1 0,2 3 0,-2-3-1,1 0 0,0-1 0,0 1 0,0-1 0,0 1 0,0-1 0,1 0 0,-1 0-1,0 0 1,1 0 0,-1 0 0,0-1 0,1 1 0,-1-1 0,1 1 0,-1-1 0,1 0 0,-1 0-1,5 0 1,4-2 2,-1 1 0,0-1 0,0-1-1,0 0 1,0 0 0,0-1 0,0 0-1,-1-1 1,0 0 0,0 0 0,0-1 0,-1 0-1,10-9 1,10-11 5,-2-1 0,29-36 1,-44 49-11,-5 9-4,-1 0 1,-1-1 0,1 1-1,-1-1 1,0 0 0,0-1-1,-1 1 1,0-1 0,4-11-1,-9 17-41,-5 5 29,-7 10-1,4-1 5,0 1 1,1 0 0,0 0 0,-11 27 0,17-34 10,0 0 1,1 1-1,-1-1 1,2 0-1,-1 1 0,1 0 1,0-1-1,0 1 1,1 0-1,0-1 1,1 1-1,2 12 1,-3-18 3,1 0 1,-1 0-1,1 0 1,0-1-1,-1 1 0,1 0 1,0-1-1,0 1 0,0 0 1,1-1-1,-1 1 1,0-1-1,0 0 0,1 1 1,-1-1-1,1 0 1,-1 0-1,1 0 0,3 2 1,-2-2 7,0-1 0,0 1 0,0 0 1,0-1-1,0 0 0,0 0 0,0 0 1,0 0-1,0 0 0,0 0 0,4-2 1,6-1 41,-1-1 0,0-1 1,0 0-1,19-11 0,17-14 73,-1-1-1,-2-3 0,-1-2 1,-2-2-1,54-60 1,-90 90-114,14-14 26,19-29-1,-36 46-32,1 0 1,-1-1-1,0 1 0,0-1 0,-1 1 1,0-1-1,0 0 0,0 0 0,0 0 1,-1 0-1,0 0 0,0-7 1,-1 11-3,-1 1 0,1-1 0,0 1 0,-1-1 0,1 1 0,-1-1 0,1 1 0,-1 0 0,0-1 1,0 1-1,1 0 0,-1-1 0,0 1 0,0 0 0,0 0 0,0 0 0,-1 0 0,1 0 1,0 0-1,0 0 0,-1 0 0,1 0 0,0 1 0,-1-1 0,1 0 0,-1 1 0,1-1 0,-1 1 1,1 0-1,-1-1 0,1 1 0,-1 0 0,-1 0 0,-4 0-5,0 0 1,0 0-1,0 0 1,0 1-1,0 0 1,-7 2-1,4 0 2,1 1 0,-1 0 0,1 0 0,0 1-1,0 0 1,0 0 0,1 1 0,0 0 0,0 0 0,0 1 0,1 0-1,0 1 1,0 0 0,1 0 0,0 0 0,0 1 0,1-1-1,-6 16 1,7-16-53,1 0-1,1 1 1,-1-1-1,1 0 0,1 1 1,-1 0-1,2-1 1,-1 1-1,1 0 1,0-1-1,1 1 0,0-1 1,0 1-1,1 0 1,0-1-1,1 0 0,0 0 1,0 1-1,1-2 1,-1 1-1,11 14 1,-13-20 21,1 0 1,-1-1 0,0 1 0,1-1-1,-1 1 1,1-1 0,-1 1 0,1-1 0,-1 0-1,1 0 1,0 0 0,0 0 0,0 0-1,0 0 1,0 0 0,0-1 0,3 2 0,-4-2 39,0 0 1,-1-1-1,1 1 1,0 0 0,-1 0-1,1 0 1,0 0 0,-1 0-1,1-1 1,0 1 0,-1 0-1,1-1 1,-1 1 0,1 0-1,0-1 1,-1 1 0,1-1-1,-1 1 1,1-1 0,0 0-1,0-1-31,-1 1 0,1-1 0,0 1 0,-1-1 0,1 1 0,-1-1 0,1 1 0,-1-1 0,0 0 0,0 1 0,1-4 0,-5-24-329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20276,'-4'-12'1529,"-1"12"-1433,4 5-392,5 5 936,-1 0-296,0 1-264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84 438 17588,'-23'12'1599,"18"-10"-1452,0 1-1,0-1 0,0 1 1,0 0-1,1 0 0,-1 0 1,1 1-1,0-1 0,0 1 1,0 0-1,0 0 1,-3 6-1,12-16-224,-1 0 1,1 1-1,1 0 0,-1 0 1,7-5-1,2-2 12,-12 10 60,0 0 1,0 0-1,1 0 1,-1 1-1,1-1 1,0 1-1,-1-1 0,1 1 1,0 0-1,0 0 1,3-1-1,-5 2 5,1 0 0,-1 0 0,0 0 0,1 0-1,-1 0 1,0 0 0,1 1 0,-1-1 0,0 0-1,1 1 1,-1-1 0,0 1 0,0 0 0,1-1-1,-1 1 1,0 0 0,0 0 0,0-1 0,0 1-1,0 0 1,0 0 0,0 0 0,0 0 0,-1 1-1,1-1 1,1 2 0,2 4-2,-1 0-1,0 0 1,0 1 0,0-1-1,-1 1 1,-1 0 0,3 13-1,0 60-6,-4-60 3,1 19 35,-8 66-1,5-90 82,-1 1-1,-1-1 0,0 0 1,-2 0-1,1 0 0,-15 25 1,18-38-33,0 1 0,0-1 1,-1 0-1,1 0 0,-1 0 1,0 0-1,0-1 0,-5 4 1,7-5-52,1-1 0,-1 0 0,0 1 0,1-1 0,-1 0 0,0 1 0,0-1 0,1 0 0,-1 0 0,0 0 0,0 1 0,1-1 0,-1 0 0,0 0 0,0 0 0,1-1 0,-1 1 1,0 0-1,0 0 0,0 0 0,0-1 0,0 0 1,0 1-1,0-1 0,0 0 1,1 0-1,-1 0 1,0 1-1,1-1 1,-1 0-1,0 0 0,1 0 1,-1 0-1,1 0 1,-1 0-1,1 0 1,0-1-1,0 1 0,-1-2 1,0-5 6,0-1 0,0 1 0,1-1-1,1 0 1,-1 1 0,1-1 0,0 1 0,1-1 0,0 1 0,1-1 0,0 1 0,4-9 0,1 0-51,0 1 1,1 0 0,1 0 0,21-24 0,0 6-325,59-48-1,-56 54-10,56-62 0,-79 76 348,20-25 92,-29 36-22,0 0 1,0 0-1,-1 0 0,1 0 0,-1-1 0,0 1 0,0 0 0,0-1 0,0 1 0,0-7 1,-1 9-53,0 1 1,0 0 0,0 0 0,0-1 0,0 1 0,0 0 0,0 0 0,0-1 0,0 1 0,0 0 0,0 0 0,0 0 0,0-1-1,-1 1 1,1 0 0,0 0 0,0-1 0,0 1 0,0 0 0,0 0 0,-1 0 0,1 0 0,0-1 0,0 1 0,0 0 0,-1 0-1,1 0 1,0 0 0,0 0 0,-1 0 0,1 0 0,0-1 0,0 1 0,-1 0 0,1 0 0,0 0 0,0 0 0,-1 0 0,1 0 0,0 0-1,0 0 1,-1 0 0,1 0 0,0 0 0,0 1 0,-1-1 0,1 0 0,0 0 0,0 0 0,0 0 0,-1 0 0,1 0 0,0 0-1,0 1 1,0-1 0,-1 0 0,1 0 0,0 0 0,0 1 0,0-1 0,-13 10 267,5-1-243,0 1 1,1 0 0,0 0 0,1 1-1,0-1 1,0 1 0,1 1-1,1-1 1,0 1 0,-4 20-1,7-31-38,1-1 0,0 1 0,-1 0 0,1 0 0,0 0 0,0-1 0,0 1 0,0 0-1,0 0 1,0 0 0,0 0 0,0-1 0,0 1 0,0 0 0,1 0 0,-1 0-1,0-1 1,1 1 0,-1 0 0,0 0 0,1-1 0,-1 1 0,1 0 0,-1-1 0,1 1-1,-1 0 1,1-1 0,0 1 0,0 0 2,1-1 1,-1 0-1,0 0 1,0 0-1,1 0 1,-1 0-1,0 0 0,0-1 1,0 1-1,1 0 1,-1-1-1,0 1 0,0 0 1,0-1-1,0 0 1,2 0-1,7-5 18,-1 0 1,18-16-1,3-5 33,-2-2 0,49-63-1,-60 69-24,-2-1-1,-1 0 0,-1-1 0,0 0 0,8-31 0,-19 51-18,0-1-1,-1 0 1,0 0 0,-1 1 0,1-11-1,-1 15-6,0 1 0,0-1-1,0 1 1,0-1-1,0 1 1,0-1 0,0 1-1,-1-1 1,1 1-1,0-1 1,0 1 0,0-1-1,0 1 1,-1-1 0,1 1-1,0-1 1,-1 1-1,1 0 1,0-1 0,-1 1-1,1 0 1,0-1-1,-1 1 1,1 0 0,0-1-1,-1 1 1,0 0-1,0 0 1,0 0-1,0 0 1,0 1 0,0-1-1,-1 0 1,1 1-1,0-1 1,0 1-1,0-1 1,0 1-1,0 0 1,0-1 0,1 1-1,-1 0 1,0 0-1,0 0 1,-1 1-1,-8 11-12,0 0-1,1 0 1,0 1-1,1 0 1,0 1-1,2 0 1,-1 0-1,2 0 1,0 0-1,1 1 1,0 0-1,-1 23 1,5-36 5,0 0 0,0-1 0,0 1 1,0 0-1,0 0 0,1 0 0,-1-1 1,1 1-1,0 0 0,0 0 0,0-1 1,0 1-1,0-1 0,0 1 0,3 2 1,-3-3 0,1-1 1,0 1 0,-1-1 0,1 1 0,0-1 0,0 0 0,0 0 0,0 0 0,0 0 0,0 0 0,0 0 0,0 0 0,1-1-1,-1 1 1,3-1 0,2 1-1,0-1 0,1-1 0,-1 1 0,0-1 0,0-1 0,0 1 0,0-1 0,0 0 0,-1-1 0,10-4-1,0 0 51,-1-2-1,0 0 1,-1 0-1,0-2 1,-1 1-1,0-2 0,0 0 1,-1 0-1,-1-1 1,15-22-1,-17 14 161,-11 14-63,-7 10-13,8-2-126,0-1 0,0 1-1,1-1 1,-1 1 0,0 0-1,0 0 1,0-1-1,0 1 1,1 0 0,-1 0-1,0 0 1,1 0 0,-1 0-1,1 0 1,-1 0-1,1 0 1,-1 0 0,1 0-1,0 0 1,-1 0 0,1 1-1,0-1 1,0 0 0,0 0-1,0 0 1,0 0-1,0 0 1,0 0 0,0 1-1,1-1 1,-1 0 0,0 0-1,1 0 1,-1 0 0,1 0-1,-1 0 1,1 1-1,1 0-7,-1 0-1,0 0 0,1-1 0,0 1 0,-1 0 0,1-1 0,0 1 0,0-1 0,-1 0 0,1 0 0,0 0 0,0 0 0,1 0 0,-1 0 0,0 0 1,0 0-1,4 0 0,1-1 20,1 0-1,0 0 1,0-1 0,-1 0 0,1 0 0,0-1 0,-1 0 0,0 0 0,1-1 0,-1 0 0,0 0-1,10-7 1,-4 2 83,0-1-1,-1 0 1,0-1-1,0 0 0,12-16 1,-14 14 19,0-1 0,-1-1 0,-1 0 0,0 0 0,-1 0 0,-1-1 0,0 0-1,-1 0 1,5-23 0,-10 22-49,0 16-66,-1 0 1,1 0-1,0 0 1,0 0-1,-1 0 1,1 0-1,0 0 1,0 0-1,-1 0 1,1 0-1,0 0 1,0 0-1,0 0 1,-1 0-1,1 0 0,0 0 1,0 0-1,-1 0 1,1 0-1,0 0 1,0 1-1,0-1 1,-1 0-1,1 0 1,0 0-1,0 0 1,0 0-1,-1 1 1,1-1-1,0 0 0,0 0 1,0 0-1,0 1 1,0-1-1,-19 26-31,5 5-19,1-1-1,-18 66 1,26-79 47,2 0-1,0 1 1,1 0 0,1-1 0,0 1-1,2 0 1,3 26 0,-4-41 3,1 1 1,-1 0-1,1 0 0,0 0 1,1-1-1,-1 1 0,1 0 1,-1-1-1,1 1 1,0-1-1,1 0 0,-1 0 1,3 4-1,-5-7 0,0 0 0,0 0 1,1 0-1,-1 0 0,0 0 0,0 1 0,0-1 0,0 0 1,0 0-1,1 0 0,-1 0 0,0 0 0,0 0 0,0 0 1,0 0-1,1 1 0,-1-1 0,0 0 0,0 0 0,0 0 1,0 0-1,1 0 0,-1 0 0,0 0 0,0 0 0,0 0 1,1 0-1,-1 0 0,0 0 0,0 0 0,0-1 0,0 1 1,1 0-1,-1 0 0,0 0 0,0 0 0,0 0 1,0 0-1,1 0 0,-1-1 0,2-8 5,-5-16 15,3 23-16,-5-20 30,-9-29 0,8 34-38,1 0 0,1 0 0,-3-26 0,7 42-1,0 1 0,0-1-1,1 0 1,-1 1 0,0-1 0,0 0 0,0 1-1,1-1 1,-1 0 0,0 1 0,1-1-1,-1 1 1,0-1 0,1 0 0,-1 1-1,1-1 1,-1 1 0,1 0 0,-1-1 0,1 1-1,-1-1 1,1 1 0,0 0 0,-1-1-1,1 1 1,0 0 0,-1-1 0,1 1 0,0 0-1,-1 0 1,1 0 0,0 0 0,-1 0-1,1 0 1,0 0 0,-1 0 0,1 0 0,1 0-1,34 4-501,-24-2 72,-10-1 319,1-1-1,-1 1 0,1-1 1,-1 0-1,1 0 0,-1 0 1,1 0-1,-1 0 0,0-1 1,1 1-1,-1-1 0,1 0 1,-1 1-1,0-1 0,0 0 1,1 0-1,-1-1 1,0 1-1,0 0 0,0-1 1,0 1-1,0-1 0,-1 0 1,1 1-1,0-1 0,1-3 0,4-16-617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35 19164,'-5'-4'149,"-1"0"1,0 0-1,0 1 0,0 0 0,0 0 0,-1 0 1,1 1-1,-1 0 0,1 0 0,-1 1 1,0-1-1,0 2 0,0-1 0,0 1 0,1 0 1,-1 0-1,0 1 0,0 0 0,0 0 1,0 1-1,1-1 0,-1 1 0,1 1 0,-1 0 1,1 0-1,0 0 0,0 0 0,0 1 1,1 0-1,-1 0 0,1 1 0,0-1 0,0 1 1,0 0-1,1 1 0,-7 9 0,10-13-140,0-1 0,0 0 0,0 1 0,1-1-1,-1 1 1,0 0 0,1-1 0,-1 1 0,1 0-1,-1-1 1,1 1 0,0 0 0,-1 0 0,1-1-1,0 1 1,0 0 0,0 0 0,1-1 0,-1 1 0,0 0-1,1-1 1,-1 1 0,2 2 0,-1-2-5,1-1 1,-1 1-1,1-1 1,-1 1 0,1-1-1,0 0 1,0 0-1,-1 0 1,1 0-1,0 0 1,0 0 0,0 0-1,0-1 1,0 1-1,0-1 1,3 1-1,7 0-2,0 0 0,-1-1-1,1 0 1,-1-1-1,22-3 1,-13-1 11,0 0 0,-1-2 0,0 0 0,-1 0 0,1-2 0,-1-1 0,-1 0 1,0-1-1,18-15 0,-33 26-46,-3 7 13,-8 20 4,-5 23-26,14-49 37,0 0 1,0 0-1,0 0 0,0 0 0,1 0 1,-1 0-1,0 0 0,1 0 0,-1 0 1,1 0-1,-1 0 0,1 0 0,-1 0 1,1 0-1,-1 0 0,1-1 0,0 1 1,0 0-1,-1 0 0,1-1 1,0 1-1,0 0 0,0-1 0,0 1 1,0-1-1,0 1 0,0-1 0,0 0 1,0 1-1,0-1 0,0 0 0,0 0 1,0 1-1,0-1 0,0 0 1,0 0-1,0 0 0,0 0 0,0-1 1,2 1-1,6-1-70,0 0 0,-1-1 0,14-3-1,-21 5 71,44-15-344,-24 8 59,1 0 0,24-3 0,-46 10 282,0-1 0,1 1 0,-1 0 0,1 0 0,-1 0 0,1 0 0,-1 0 0,1 0 0,-1 0 1,1 0-1,-1 0 0,1 0 0,-1 0 0,1 0 0,-1 0 0,1 0 0,-1 0 0,1 0 0,-1 1 0,1-1 0,-1 0 0,1 0 0,-1 1 0,0-1 0,1 0 0,-1 1 0,0-1 1,1 0-1,-1 1 0,0-1 0,1 0 0,-1 1 0,0-1 0,1 1 0,-1-1 0,0 1 0,-2 21-22,-1 1 151,3-22-115,0 0 0,0-1-1,0 1 1,0 0 0,0-1-1,1 1 1,-1 0 0,0-1-1,1 1 1,-1 0 0,0-1-1,1 1 1,-1-1 0,0 1-1,1-1 1,-1 1-1,1-1 1,-1 1 0,1-1-1,0 1 1,-1-1 0,1 0-1,-1 1 1,1-1 0,0 0-1,-1 1 1,1-1 0,1 0-1,3 1 17,0 0 0,0 0 1,0-1-1,0 0 0,0 0 0,0-1 0,0 1 0,8-3 0,41-13 36,-35 10-51,51-18-69,61-18-452,-130 41 500,1 0-1,-1 1 0,1 0 1,-1-1-1,1 1 0,-1 0 1,1 0-1,-1 0 0,1 0 1,0 0-1,-1 0 1,1 0-1,-1 0 0,1 1 1,-1-1-1,1 0 0,-1 1 1,3 1-1,-4-1 9,1 0 1,-1 0-1,0 0 0,0 0 0,1 0 0,-1 0 1,0 0-1,0 0 0,0 0 0,0 0 0,0 0 1,0 0-1,0 1 0,-1-1 0,1 0 0,0 0 1,-1 0-1,1 0 0,0 0 0,-1 0 0,1 0 1,-1 0-1,0-1 0,1 1 0,-1 0 0,-1 1 0,-5 8-245,6-10 243,0 1 0,0 0 0,0 0-1,0 0 1,1 1 0,-1-1 0,0 0 0,1 0 0,-1 0-1,1 0 1,-1 1 0,1-1 0,-1 0 0,1 1-1,0-1 1,0 0 0,-1 1 0,1 1 0,4 6-40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19668,'-1'2'1769,"-5"9"-1425,-7 9-168,3 5 992,0 6-1040,3 4-384,4 3-680,-1-2 808,7-6-136,0-7-112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18172,'-1'0'137,"-1"0"-1,1 1 1,0-1 0,-1 1 0,1-1-1,-1 1 1,1-1 0,0 1 0,0 0-1,-1 0 1,1 0 0,0 0-1,0 0 1,0 0 0,0 0 0,0 0-1,0 0 1,0 0 0,0 0 0,1 1-1,-2 0 1,-13 32 234,13-29-248,2-4-118,-4 8 15,1 0 0,0 0 0,0 1 0,-2 17 0,5-25-16,0-1 0,0 1 1,0-1-1,0 1 0,0 0 1,0-1-1,0 1 0,0-1 1,1 1-1,-1 0 1,1-1-1,-1 1 0,1-1 1,0 1-1,-1-1 0,1 1 1,0-1-1,0 0 0,0 0 1,0 1-1,0-1 1,0 0-1,0 0 0,1 0 1,-1 0-1,0 0 0,1 0 1,-1 0-1,0 0 0,1-1 1,-1 1-1,1-1 1,-1 1-1,1-1 0,0 1 1,-1-1-1,1 0 0,1 0 1,8 1 24,0-2 0,0 1 0,0-1 0,0-1-1,0 0 1,0-1 0,-1 0 0,15-6 0,9-5 76,37-22 0,50-41 260,-128 83-358,1 1 0,0 0 0,0 0 0,0 0 0,1 1 0,0 0 0,0 0 0,1 0 0,0 1 0,-3 12 0,6-20 0,1 0 0,0 0 0,0 0 0,0 0 0,0 0 1,1-1-1,-1 1 0,0 0 0,0 0 0,0 0 0,1 0 0,-1-1 0,0 1 0,1 0 0,-1 0 1,1-1-1,-1 1 0,1 0 0,-1-1 0,1 1 0,-1 0 0,1-1 0,0 1 0,-1-1 1,1 1-1,0-1 0,-1 1 0,1-1 0,0 0 0,0 1 0,0-1 0,-1 0 0,1 1 1,0-1-1,0 0 0,0 0 0,0 0 0,-1 0 0,1 0 0,0 0 0,0 0 0,0 0 0,1-1 1,6 1 59,0-1 0,0 0 0,13-3 0,3-4 94,0 0 1,-1-2-1,40-22 0,27-12 65,-90 44-226,0 0-1,1-1 0,-1 1 1,0 0-1,1 0 0,-1 0 1,0 0-1,1 0 1,-1 0-1,0 0 0,1 0 1,-1 0-1,0 0 0,1 0 1,-1 0-1,0 0 1,1 0-1,-1 0 0,0 0 1,1 0-1,-1 0 0,0 0 1,1 0-1,-1 0 0,0 1 1,1-1-1,-1 0 1,0 0-1,0 0 0,1 1 1,-1-1-1,0 0 0,0 0 1,1 1-1,0 13-15,-10 17 0,8-28 16,-1 3-5,0 0 3,0-1 0,1 0 0,-1 1 0,1-1 0,-1 12 0,2-17 3,0 1 0,0 0 0,1 0 0,-1-1 0,0 1 0,0 0 1,0-1-1,1 1 0,-1 0 0,0-1 0,0 1 0,1 0 0,-1-1 0,1 1 1,-1 0-1,1-1 0,-1 1 0,1-1 0,-1 1 0,2 0 0,-1-1 3,0 1 0,0-1 0,1 1-1,-1-1 1,0 0 0,1 1 0,-1-1-1,1 0 1,-1 0 0,0 0 0,1 0-1,-1 0 1,0-1 0,1 1-1,1-1 1,13-3 31,0-1-1,-1-1 0,0-1 1,23-13-1,-22 11-12,1 1 0,0 1-1,20-7 1,-26 14-44,-8 6 5,-13 19 6,1-5 33,9-19-19,0-1 0,0 1 0,0-1 0,0 1 0,0-1 0,1 1 0,-1-1 0,0 1 0,0-1 0,0 1 0,1-1 0,-1 1 0,0-1 0,1 0 0,-1 1 0,0-1 0,1 0 0,-1 1 0,1-1 0,-1 0 0,0 1 1,1-1-1,-1 0 0,1 0 0,-1 0 0,1 1 0,-1-1 0,1 0 0,-1 0 0,1 0 0,-1 0 0,1 0 0,-1 0 0,1 0 0,0 0 0,22 0 78,-22 0-78,23-4 79,0-1 0,44-14 0,-43 11-26,1 1 0,35-5 0,-60 12-57,-1-1 0,1 1 1,0 0-1,0 0 1,0 0-1,0-1 0,-1 1 1,1 0-1,0 0 0,0 0 1,0 0-1,0 0 1,-1 1-1,1-1 0,0 0 1,0 0-1,0 0 0,0 1 1,-1-1-1,1 0 0,0 1 1,0-1-1,-1 1 1,1-1-1,0 1 0,-1-1 1,1 1-1,0 0 0,-1 1 14,0-1 1,0 1-1,0-1 0,0 1 0,-1-1 0,1 1 0,0-1 0,-1 1 0,1-1 0,-1 0 0,0 1 0,0 0 0,0 0 71,-1 1 0,1-1 0,1 0 0,-1 1 0,0-1 0,1 0 0,-1 1 0,0 3 0,5 3 65,4-4 70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35 18412,'1'-1'125,"0"0"1,0 0 0,0-1-1,0 1 1,-1 0-1,1-1 1,0 1-1,-1 0 1,0-1-1,1 1 1,-1-1-1,0 1 1,1-1 0,-1 1-1,0-1 1,0 1-1,0-1 1,-1-1-1,1 3-91,0-1 0,0 1 0,-1 0-1,1-1 1,0 1 0,0-1 0,-1 1-1,1 0 1,0-1 0,-1 1 0,1 0 0,0 0-1,-1-1 1,1 1 0,-1 0 0,1 0 0,0 0-1,-1-1 1,1 1 0,-1 0 0,1 0-1,-1 0 1,-18 2 775,0 6-636,1 1-1,0 0 0,1 1 1,0 1-1,0 1 0,1 0 1,1 1-1,0 1 0,-16 19 0,26-27-253,0 0 0,1 0-1,-1 0 1,-5 14-1,9-19 61,0 0 0,1 0 0,-1 0 0,1 0 0,0 0-1,-1 0 1,1 0 0,0 0 0,-1 0 0,1 0 0,0 0 0,0 1-1,0-1 1,0 0 0,0 0 0,0 0 0,0 0 0,1 0-1,-1 0 1,0 0 0,1 0 0,-1 0 0,1 0 0,-1 0 0,1 0-1,-1 0 1,1 0 0,-1 0 0,1 0 0,0 0 0,0-1-1,-1 1 1,1 0 0,0 0 0,0-1 0,0 1 0,0-1 0,0 1-1,0-1 1,0 1 0,0-1 0,0 1 0,0-1 0,2 0 0,12 3-157,0-1 0,0-1 1,0-1-1,24-1 1,19 0 11,-51 1 146,1 0 1,0 1-1,-1 1 0,1-1 0,8 4 1,-14-5 18,-1 1 1,0-1 0,1 1-1,-1-1 1,0 1-1,0 0 1,0-1 0,1 1-1,-1 0 1,0 0 0,0 0-1,0 0 1,0 0-1,0 0 1,0 0 0,-1 0-1,1 0 1,0 1 0,0-1-1,-1 0 1,1 0-1,-1 1 1,1-1 0,-1 0-1,0 1 1,1-1 0,-1 1-1,0-1 1,0 0 0,0 1-1,0-1 1,0 1-1,0-1 1,-1 1 0,1-1-1,-1 2 1,-1 3 35,-1 0 1,1-1-1,-1 1 1,-1-1-1,1 0 1,-1 0-1,0-1 0,0 1 1,-7 6-1,-48 37 558,38-33-313,-75 53 1244,92-67-1577,6-6-125,8-7-186,92-75-365,-56 49 329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13 114 17156,'-3'8'260,"1"-1"1,0 1 0,0 0 0,1 0 0,0 0 0,0 0-1,0 1 1,1-1 0,2 15 0,-1-19-228,0-1 0,-1 0 1,1 0-1,0 1 1,1-1-1,-1 0 0,0 0 1,1 0-1,0 0 0,0-1 1,3 5-1,-3-5 16,-1-1-1,1 1 1,0-1 0,0 0-1,0 0 1,0 0 0,0 0-1,0 0 1,0 0 0,0 0 0,0-1-1,0 1 1,0-1 0,0 0-1,1 1 1,-1-1 0,0 0-1,0 0 1,3-1 0,3 0 120,1-1 0,-1 0-1,0-1 1,0 0 0,0 0 0,0-1 0,0 0 0,-1 0-1,1 0 1,-1-1 0,-1-1 0,1 1 0,10-11 0,-7 5 43,-1 0 1,0 0 0,-1 0-1,0-1 1,0-1-1,-1 1 1,7-21 0,-12 27-159,0 0 1,-1-1 0,1 1 0,-1-1-1,-1 1 1,1-1 0,-2-10 0,1 16-58,0-1 1,0 1 0,-1 0 0,1-1 0,0 1 0,-1 0 0,1 0 0,-1-1 0,1 1 0,-1 0 0,0 0 0,1 0 0,-1 0 0,0 0 0,0 0 0,0 0 0,0 0-1,-1-1 1,1 1-23,-1 1 0,1 0 0,0-1-1,-1 1 1,1 0 0,-1-1-1,1 1 1,-1 0 0,1 0 0,0 0-1,-1 1 1,1-1 0,-1 0 0,1 0-1,-1 1 1,1-1 0,0 1-1,-1-1 1,1 1 0,-3 1 0,0 1-162,0-1-1,0 1 1,0 0 0,1 0 0,-1 1 0,1-1 0,0 1-1,0 0 1,0 0 0,0 0 0,1 0 0,-1 0 0,1 0-1,0 1 1,1-1 0,-1 1 0,1-1 0,-1 1 0,0 9 0,2-11 40,-1 0 0,1 0 0,0 1 1,0-1-1,0 0 0,0 0 1,0 1-1,1-1 0,-1 0 0,1 0 1,0 0-1,0 1 0,0-1 1,1 0-1,-1 0 0,1-1 0,-1 1 1,1 0-1,0 0 0,0-1 1,0 1-1,1-1 0,-1 0 1,0 0-1,1 0 0,0 0 0,-1 0 1,1 0-1,4 1 0,25 8-952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39 333 15059,'-10'31'1633,"-1"1"-1105,1-1-240,4 2 640,5-6-320,2-4-200,15-8-576,1-7-280,3-8 384,4-4-152,4-9-88</inkml:trace>
  <inkml:trace contextRef="#ctx0" brushRef="#br0" timeOffset="1">164 3 17692,'-7'-3'2008,"5"3"-1368,1 3-392,-1 1 1785,8 3-2121,6 1-584,3-1 544,4-2-216,5 4-129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116 426 17124,'-11'20'1038,"-2"0"0,-18 22 1,17-24-198,1 1 1,-13 25 0,24-42-806,1 0 0,1 0 1,-1 0-1,0 0 0,0 0 1,1 0-1,0 0 0,-1 0 1,1 0-1,0 0 0,0 2 1,0-3-36,0 0 0,0 0 1,1-1-1,-1 1 0,0 0 1,1-1-1,-1 1 0,0-1 0,1 1 1,-1 0-1,1-1 0,-1 1 1,1-1-1,-1 1 0,1-1 0,0 0 1,-1 1-1,1-1 0,0 0 1,-1 1-1,1-1 0,0 0 1,-1 1-1,1-1 0,0 0 0,-1 0 1,1 0-1,0 0 0,0 0 1,-1 0-1,1 0 0,0 0 0,-1 0 1,2 0-1,9-1 6,1 0-1,-1-1 1,0-1 0,0 1-1,0-2 1,0 1 0,0-2-1,18-10 1,-1-1 95,49-38 0,-43 28-26,-1-3 1,-1 0-1,-2-2 0,-1-2 1,-1 0-1,-2-2 0,-2-1 1,21-41-1,-40 69-53,-1-1 0,-1 0-1,0 0 1,0 0 0,0 0 0,-1 0 0,-1-1 0,0 1 0,0-11 0,-1 17-17,0-1 1,-1 1-1,1-1 1,-1 1 0,0-1-1,0 1 1,0-1-1,-1 1 1,1 0 0,-1 0-1,1 0 1,-1 0-1,0 0 1,-1 0 0,1 0-1,0 0 1,-1 1-1,0 0 1,1-1 0,-1 1-1,0 0 1,0 0-1,0 0 1,0 1-1,-1-1 1,1 1 0,-4-2-1,-7-1 1,1 1 0,0 0 0,-1 1 0,0 0 0,0 2 0,1-1-1,-1 1 1,-25 4 0,23-1-37,0 0 0,0 1 0,1 0 1,-1 1-1,1 1 0,0 0 0,-17 12 0,27-16-25,1 1-1,-1 0 1,1 1 0,0-1 0,0 1-1,1 0 1,-1 0 0,-3 5 0,6-7 27,0-1-1,0 1 1,1-1 0,-1 1 0,0 0 0,1-1-1,-1 1 1,1 0 0,0-1 0,-1 1 0,1 0-1,0-1 1,0 1 0,0 0 0,0 0 0,0-1-1,1 1 1,-1 0 0,0-1 0,1 1 0,-1 0-1,1-1 1,0 1 0,-1 0 0,1-1 0,0 1-1,0-1 1,2 2 0,6 7-154,0-1 0,1-1 0,0 1 0,19 11 0,18 15-138,-35-24 312,-1 0 0,0 1 0,-1 1 0,0 0 0,-1 0-1,0 1 1,9 21 0,-6-6-237,-1 0-1,13 58 1,-15-56 122,6-9-52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17572,'10'19'2176,"0"-4"-1368,4 0-312,6-1 1233,4 3-841,6 2-136,9-5-288,-2-2-320,11-8-648,-2-4-400,1-13 1504,-4-4-768,-3-13-64,-4-5-112</inkml:trace>
  <inkml:trace contextRef="#ctx0" brushRef="#br0" timeOffset="1">511 1 16259,'-13'18'1785,"-6"12"-945,-2 6-264,-5 9 1265,-1 2-505,2 5-464,4 1-120,4-2-256,2-1-304,10-7-568,2-4-504,8-13 736,7-7-200,7-9-120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146 109 14555,'4'-4'437,"-1"-1"0,1 0-1,-1 0 1,0 0 0,-1 0-1,1-1 1,2-9 0,-5 13-287,1 0 1,-1 0-1,0 0 0,0 1 1,0-1-1,0 0 1,0 0-1,0 0 0,0 0 1,-1 1-1,1-1 1,-1 0-1,1 0 0,-1 0 1,0 1-1,0-1 1,1 1-1,-1-1 0,0 0 1,-1 1-1,1 0 1,0-1-1,0 1 0,-1 0 1,1-1-1,0 1 1,-1 0-1,1 0 0,-3-1 1,2 1-71,-1-1 0,1 1 0,0 0 0,-1 0 0,1 1 0,0-1 0,-1 0 1,1 1-1,-1-1 0,1 1 0,-1 0 0,1 0 0,-1 0 0,0 0 0,1 0 0,-1 1 0,1-1 1,-3 2-1,0 0-38,1-1 1,0 1 0,0 1 0,0-1 0,0 1 0,0 0 0,0-1 0,1 2 0,-5 3-1,1 1-61,1 0 0,0 0 0,0 1 0,1-1-1,0 1 1,0 0 0,1 1 0,-5 15 0,8-22-11,0 1 1,0 0 0,1 0 0,-1 0 0,1 0-1,0 0 1,0 0 0,0 0 0,1 0 0,-1-1-1,1 1 1,0 0 0,0 0 0,0 0 0,1-1-1,3 8 1,-3-9 5,0 1 1,0-1-1,0 0 0,0 1 0,1-1 1,-1 0-1,1 0 0,0-1 0,-1 1 1,1-1-1,0 1 0,0-1 0,0 0 1,0 0-1,0 0 0,0 0 0,0-1 1,0 1-1,1-1 0,-1 0 0,5 0 1,4-1-1,-1-1 0,1 0 1,-1 0-1,1-1 1,-1-1-1,0 0 0,0-1 1,0 0-1,-1 0 1,1-1-1,-1 0 0,-1-1 1,1 0-1,-1-1 1,-1 0-1,1 0 0,-1-1 1,-1 0-1,7-10 1,-2-13 143,-12 18-21,0 14-94,0-1 0,-1 1-1,1 0 1,0 0 0,-1-1-1,1 1 1,0 0 0,-1 0-1,1 0 1,-1 0 0,1-1-1,0 1 1,-1 0 0,1 0-1,-1 0 1,1 0 0,0 0-1,-1 0 1,1 0 0,-1 0-1,1 0 1,0 0 0,-1 0-1,1 0 1,-1 0 0,1 1 0,0-1-1,-1 0 1,1 0 0,0 0-1,-1 0 1,1 1 0,-1-1-1,-2 2 4,0 0 1,0 0-1,0 1 0,0-1 0,0 1 0,1-1 1,-1 1-1,1 0 0,-1 0 0,1 0 0,0 0 1,1 1-1,-1-1 0,0 0 0,1 1 0,0-1 1,0 1-1,0 0 0,0-1 0,0 7 0,0-8-10,1 0 0,-1 1 0,1-1 0,0 1 0,0-1 0,0 0 0,1 1 0,-1-1 1,1 1-1,-1-1 0,1 0 0,0 1 0,-1-1 0,1 0 0,0 0 0,1 0 0,-1 0 0,0 0 0,1 0 0,-1 0 0,1 0 0,-1 0 0,1-1 0,0 1 0,0-1 0,0 1 0,0-1 0,0 0 0,0 1 0,0-1 0,0 0 0,4 1 0,2-1-3,1 0 0,-1 0 0,0-1 0,1 1 1,-1-2-1,0 1 0,1-1 0,-1-1 0,10-2 0,75-28-6,-74 24 22,22-11-3,-33 14-11,-1 1 0,1 0 0,0 1 0,1 0 0,-1 0 1,16-3-1,-23 6 3,0 0 0,-1 0 0,1 0 0,0 0 1,-1 0-1,1 1 0,-1-1 0,1 0 0,0 0 0,-1 0 1,1 1-1,-1-1 0,1 0 0,-1 1 0,1-1 0,-1 0 1,1 1-1,-1-1 0,1 1 0,-1-1 0,0 1 0,1-1 1,-1 1-1,1-1 0,-1 1 0,0-1 0,0 1 1,1 0-1,-1-1 0,0 1 0,0-1 0,0 1 0,0 0 1,0-1-1,0 1 0,0 0 0,0-1 0,0 1 0,0 0 1,-4 28 1,4-26-5,-3 8 3,1-3 4,0 1 1,0-1-1,1 1 0,0 9 0,1-17-2,0 0 0,0 0 0,0 1 0,0-1 0,0 0 0,0 0 0,0 0 0,1 1-1,-1-1 1,0 0 0,1 0 0,-1 0 0,1 0 0,0 0 0,-1 0 0,1 1 0,0-1 0,-1-1-1,1 1 1,0 0 0,0 0 0,0 0 0,0 0 0,0-1 0,0 1 0,0 0 0,0-1-1,0 1 1,0-1 0,0 1 0,0-1 0,1 1 0,-1-1 0,0 0 0,2 1 0,5-2-54,-1 1 1,0-1-1,1 0 0,-1-1 1,0 0-1,0 0 1,0-1-1,0 1 0,0-1 1,10-7-1,-7 4-552,0 1 0,1 1 0,16-6 0,-27 10 565,1 0-1,-1 0 0,0 0 0,0 0 0,0 0 0,0 0 0,0 0 1,0 0-1,0 0 0,1 0 0,-1 0 0,0 0 0,0 0 1,0 0-1,0 0 0,0 0 0,0 0 0,1 0 0,-1 0 0,0 0 1,0 0-1,0 0 0,0 0 0,0 0 0,0 0 0,0 0 1,1 0-1,-1 0 0,0 0 0,0 0 0,0 0 0,0 0 1,0 0-1,0 0 0,0 0 0,0 1 0,1-1 0,-1 0 0,0 0 1,0 0-1,0 0 0,0 0 0,0 0 0,0 0 0,0 0 1,0 1-1,0-1 0,0 0 0,0 0 0,0 0 0,0 0 1,0 0-1,0 0 0,0 1 0,0-1 0,0 0 0,0 0 0,-6 11-1245,-14 13 231,18-21 855,-7 7-141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231 320 16027,'-21'9'574,"1"1"-1,0 1 0,0 0 0,-33 28 0,43-31-413,0 1 1,1 0-1,0 1 1,0 0-1,1 1 1,0 0-1,1 0 1,0 0-1,-8 21 1,14-30-144,1-1 0,-1 1-1,0-1 1,1 1 0,0 0 0,-1-1 0,1 1 0,0-1 0,0 1 0,0 0 0,0-1 0,0 1-1,0 0 1,0-1 0,0 1 0,1 2 0,0-4-12,-1 1 0,1 0-1,-1-1 1,1 1 0,-1-1 0,1 1 0,0-1 0,-1 1-1,1-1 1,0 1 0,-1-1 0,1 1 0,0-1-1,-1 0 1,1 1 0,0-1 0,0 0 0,0 0-1,-1 0 1,1 0 0,0 0 0,0 1 0,1-1-1,2-1-2,0 1 0,0-1 0,1 0 0,-1 0 0,0 0 0,0-1 0,0 1 0,0-1 0,0 0 0,6-4 0,11-10 94,-1-1 0,-1 0-1,0-1 1,-1-1 0,23-34 0,-14 14 190,-1-2 0,21-48 0,-43 81-233,0 1 6,-1 0 0,0 1 0,0-1 1,-1 0-1,0-1 0,1-6 0,-2 13-53,-1 1 0,0-1 0,0 1 0,0-1 1,0 1-1,0-1 0,0 1 0,0-1 0,0 1 0,0-1 0,0 1 0,0-1 0,0 1 0,0-1 0,0 1 0,-1-1 0,1 1 1,0-1-1,0 1 0,0-1 0,-1 1 0,1 0 0,0-1 0,-1 1 0,1-1 0,-1 1 0,-10 3 77,-14 22-16,10-6-49,1 1 0,1 0 0,-20 42 1,28-51-23,1 0 0,0 1 0,0-1 0,1 1 1,1 0-1,0 0 0,0 0 0,1 0 0,1 22 0,0-31 3,1 0 1,-1 1-1,1-1 0,0 0 0,0 0 0,0 0 1,0 0-1,0 1 0,1-1 0,-1-1 0,1 1 1,0 0-1,0 0 0,0-1 0,0 1 0,0-1 1,1 1-1,-1-1 0,1 0 0,0 0 0,-1 0 0,1-1 1,0 1-1,0 0 0,0-1 0,0 0 0,0 0 1,1 0-1,-1 0 0,6 0 0,-3 0 3,1-1 0,-1 0 0,0 0 0,0-1 0,0 0 1,0 0-1,0 0 0,0-1 0,0 0 0,0 0 0,0 0 0,-1-1 0,1 0 0,-1 0 0,9-7 0,-7 5 16,-1-1 1,0 0-1,11-14 0,-15 18-14,0-1 1,-1 1-1,1-1 1,-1 1-1,1-1 1,-1 0-1,0 1 1,0-1-1,0 0 1,-1 0-1,1 0 0,-1 0 1,1 0-1,-1 0 1,0-4-1,0 7-3,0-1-1,0 1 1,0-1-1,0 0 1,-1 1-1,1-1 1,0 1-1,0-1 0,0 0 1,0 1-1,-1-1 1,1 1-1,0-1 1,0 1-1,-1-1 1,1 1-1,0-1 1,-1 1-1,1-1 0,-1 1 1,1-1-1,-1 1 1,1 0-1,-1-1 1,1 1-1,-1 0 1,1-1-1,-1 1 1,1 0-1,-1 0 1,1 0-1,-1-1 0,0 1 1,1 0-1,-1 0 1,1 0-1,-1 0 1,0 0-1,1 0 1,-1 0-1,1 0 1,-1 0-1,0 1 1,1-1-1,-1 0 0,1 0 1,-1 0-1,1 1 1,-1-1-1,1 0 1,-1 0-1,1 1 1,-2 0-1,-1 1-1,0 0-1,0 0 1,0 1-1,0-1 1,1 1 0,-1 0-1,-3 4 1,5-5-8,-1 0 0,1 0 0,-1 0 0,1 1 0,0-1 0,0 0 0,0 0 1,0 1-1,0-1 0,1 1 0,-1-1 0,1 1 0,-1-1 0,1 1 0,0-1 0,0 1 0,0-1 1,1 1-1,0 4 0,0-5-21,0 0 0,1 0 1,-1 0-1,1 0 0,0 0 1,-1-1-1,1 1 0,0-1 1,0 1-1,0-1 0,0 1 1,0-1-1,0 0 0,0 0 1,1 0-1,-1 0 0,0-1 1,1 1-1,-1-1 0,0 1 1,4-1-1,4 2-159,-1-2 1,0 1-1,1-1 1,-1-1-1,1 0 1,-1 0-1,0-1 1,17-5-1,-21 5 98,0 0 0,-1 0-1,1 0 1,-1-1 0,1 1-1,-1-1 1,8-7 0,-10 9 63,0-1 0,-1 0 1,1-1-1,-1 1 1,1 0-1,-1 0 0,1-1 1,-1 1-1,0-1 1,0 1-1,0-1 1,-1 1-1,1-1 0,-1 1 1,1-6-1,-1 5 53,0 0 0,-1 0 0,1 0-1,-1 0 1,0 0 0,0 0 0,0 0 0,0 0-1,-1 0 1,1 0 0,-1 0 0,0 1-1,0-1 1,0 1 0,0-1 0,0 1 0,0 0-1,0 0 1,-4-2 0,-2-4 150,8 8-169,0-1 0,0 1 1,0 0-1,0-1 0,0 1 0,0 0 0,0 0 1,0-1-1,0 1 0,0 0 0,0-1 0,0 1 0,0 0 1,0-1-1,0 1 0,0 0 0,0-1 0,0 1 1,0 0-1,1-1 0,-1 1 0,0 0 0,0 0 1,0-1-1,1 1 0,-1 0 0,0 0 0,0 0 1,1-1-1,-1 1 0,0 0 0,0 0 0,1 0 1,-1-1-1,0 1 0,1 0 0,-1 0 0,0 0 0,0 0 1,1 0-1,-1 0 0,0 0 0,1 0 0,-1 0 1,17-6 114,51-13 89,-1-3 1,73-35-1,-104 39-432,-1-1-1,0-1 1,-2-2 0,0-1 0,38-36-1,-63 51 84,20-20-273,-27 26 368,1 1 0,-1-1 0,0 0 0,0 0 0,0 0 0,0 1 0,0-1-1,0 0 1,0 0 0,-1 0 0,1 0 0,-1 0 0,1-1 0,-1-1 0,0 3 33,0 1-1,0-1 1,0 1-1,0-1 1,0 1-1,0-1 1,0 1-1,-1-1 1,1 1-1,0-1 1,0 1-1,0 0 1,-1-1-1,1 1 1,0-1-1,0 1 1,-1 0 0,1-1-1,0 1 1,-1 0-1,1-1 1,0 1-1,-1 0 1,1 0-1,-1-1 1,1 1-1,0 0 1,-1 0-1,1 0 1,-1-1-1,1 1 1,-1 0 0,0 0-1,-19 4-120,-17 16 149,28-13-19,1 1 1,0 0 0,1 0 0,0 1 0,0 0 0,1 0-1,0 0 1,1 1 0,0 0 0,0 0 0,1 1-1,0-1 1,1 1 0,1-1 0,-1 1 0,0 17 0,1 1-450,1 1 1,1 0 0,2-1 0,10 57-1,-1-41-318,-8-33 342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1630 290 14707,'-13'-35'1977,"4"2"-1121,8 1-280,4 0 1120,14 8-472,6 2-263,10 11-329,4 2-192,8 8-592,2-1-464,0 2 560,-2 0-128,-7-1-88</inkml:trace>
  <inkml:trace contextRef="#ctx0" brushRef="#br0" timeOffset="1">0 23 16363,'32'-5'1873,"2"-1"-1281,6 0-432,6 3 624,2 0-576,0 3 216,-3 3-352,6 4-168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15691,'-17'7'2113,"4"6"-1313,0 2-408,8 3 2513,-1 5-2753,6 1-344,6 0 320,5 1-104,6-8-216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12819,'22'-34'2209,"2"1"-1,1 0 1,48-47 0,-71 78-2111,-1 0 0,1 0 0,0 1 0,0-1 0,0 1-1,1-1 1,-1 1 0,0 0 0,0 0 0,1 0 0,-1 0 0,5-1 0,-7 2-81,1 0 0,-1 0 0,0 1 0,1-1 1,-1 0-1,0 0 0,1 0 0,-1 0 0,0 0 0,1 0 0,-1 1 0,0-1 1,1 0-1,-1 0 0,0 0 0,1 1 0,-1-1 0,0 0 0,0 1 0,1-1 1,-1 0-1,0 0 0,0 1 0,0-1 0,1 0 0,-1 1 0,0-1 1,0 1-1,0 21 141,-8 13-166,-22 57 0,18-59-168,-14 66-1,25-96 153,0 1 1,1 0-1,0 0 1,-1 0-1,1 0 1,1 0-1,-1 0 1,0 0-1,1 0 0,0 0 1,0 0-1,3 6 1,-3-8 13,0 0-1,1 0 1,-1 0 0,1 0 0,0 0 0,0-1 0,0 1-1,0-1 1,0 1 0,0-1 0,0 0 0,0 0 0,0 0-1,0 0 1,1 0 0,-1 0 0,0-1 0,1 1 0,-1-1-1,1 1 1,-1-1 0,3 0 0,9 0 42,0-1 0,0 0 0,0-1 0,0 0 1,0-1-1,-1 0 0,1-2 0,22-9 0,2-4 253,59-38 0,-67 37-14,34-29 0,-55 41-205,-1-1 0,0 0 0,0 0 0,-1 0 0,0-1 0,-1 0 0,0-1 0,6-12 0,-12 23-66,0-1 0,-1 0 0,1 0-1,0 0 1,0 0 0,0 0 0,0 0 0,0 0 0,0-1-1,0 1 1,0 0 0,0 0 0,0 0 0,-1 0 0,1 0 0,0 0-1,0 0 1,0 0 0,0 0 0,0 0 0,0 0 0,0 0 0,0 0-1,0 0 1,0 0 0,0 0 0,0 0 0,0 0 0,0-1 0,0 1-1,-1 0 1,1 0 0,0 0 0,0 0 0,0 0 0,0 0 0,0 0-1,0 0 1,0 0 0,0 0 0,0-1 0,0 1 0,0 0 0,0 0-1,0 0 1,0 0 0,0 0 0,0 0 0,0 0 0,1 0 0,-1 0-1,0 0 1,0-1 0,0 1 0,-7 6-67,-1 4-13,0 1-1,1 1 1,1-1 0,0 1-1,0 0 1,1 0-1,1 1 1,0 0-1,1-1 1,0 1 0,1 0-1,-1 23 1,3-34 80,0 0 0,0 0 1,0 0-1,1 1 1,-1-1-1,1 0 0,-1 0 1,1 0-1,0 0 0,0 0 1,0 0-1,0 0 1,0 0-1,0 0 0,0 0 1,1 0-1,-1-1 0,1 1 1,3 2-1,-3-2 24,1-1 0,-1 0 0,1 0 0,0 0 0,-1 0 0,1-1 1,0 1-1,0 0 0,-1-1 0,1 0 0,0 0 0,0 0 0,5-1 0,1 0 83,0-1 1,0 0 0,0-1-1,-1 0 1,1-1-1,-1 1 1,1-2-1,11-7 1,-14 8-60,0 0-1,-1-1 1,1 1 0,-1-1-1,0 0 1,-1-1 0,1 1-1,-1-1 1,0 0-1,0 0 1,-1 0 0,0-1-1,0 1 1,0-1 0,-1 0-1,0 0 1,0 0 0,-1 0-1,1 0 1,-2 0 0,1-11-1,-4 11-607,-2 14 107,4-6 415,1 0 0,-1 0 0,1 0 0,-1 1 0,1-1 0,0 0 0,0 0 0,-1 1 0,1-1 0,0 0 0,0 1 0,0-1 1,1 0-1,-1 0 0,0 1 0,0-1 0,1 2 0,1-1 18,-1-1-1,1 1 1,-1-1 0,1 0-1,0 0 1,-1 0 0,1 0 0,0 0-1,0 0 1,-1 0 0,1 0-1,0-1 1,0 1 0,0-1 0,0 0-1,0 1 1,0-1 0,0 0-1,0 0 1,0 0 0,0 0 0,0-1-1,0 1 1,3-1 0,5-1 39,1-1 0,-1 0 0,13-5 0,6-5 110,-1-1 0,0-1 0,32-24 0,-45 28-29,0-1 0,0 0-1,-2-1 1,1-1-1,-2 0 1,19-26 0,-14 4 70,-16 35-166,-1-1 0,1 0 0,-1 1 0,1-1 0,-1 0 0,0 0 0,1 1 0,-1-1 0,0 0 0,0 0 0,-1 1 0,1-1-1,0 0 1,0 0 0,-1 1 0,1-1 0,-1 0 0,-1-2 0,1 3-6,1 0-1,-1 1 0,0-1 1,0 1-1,1-1 1,-1 1-1,0-1 1,0 1-1,0-1 1,0 1-1,1 0 1,-1 0-1,0-1 0,0 1 1,0 0-1,0 0 1,0 0-1,0 0 1,0 0-1,0 0 1,0 0-1,1 0 0,-1 1 1,0-1-1,0 0 1,0 0-1,0 1 1,0-1-1,0 1 1,1-1-1,-3 1 1,-25 20-81,11-6 27,0 2 0,2 0 0,-23 33 0,30-39 37,1 0 0,0 1 0,0 0 0,2 1 0,0-1 0,0 1 0,-4 22 0,8-33 18,1-1 0,-1 1 1,1 0-1,0-1 0,0 1 0,0 0 0,0-1 1,0 1-1,0 0 0,0 0 0,1-1 0,-1 1 1,1-1-1,-1 1 0,1 0 0,0-1 1,-1 1-1,1-1 0,0 1 0,0-1 0,0 0 1,0 1-1,0-1 0,0 0 0,1 0 0,-1 0 1,0 0-1,1 0 0,-1 0 0,0 0 1,1 0-1,-1 0 0,1-1 0,0 1 0,-1 0 1,1-1-1,-1 0 0,1 1 0,0-1 0,0 0 1,-1 0-1,4 0 0,4 0 0,1 0-1,0-1 1,0 0-1,0-1 1,18-5-1,0-3 8,0-1 1,-1-2-1,32-20 0,12-6 4,-67 37-12,0 0-1,0 1 1,0-1-1,0 1 1,1 0-1,7-2 1,-11 3 0,0 0 0,0 0 0,0 0 0,0 0 0,0 1 0,0-1 0,0 0 1,0 0-1,0 1 0,0-1 0,-1 0 0,1 1 0,0-1 0,0 1 0,0-1 0,0 1 0,-1 0 0,1-1 0,0 1 0,-1 0 0,1-1 0,0 1 0,-1 0 1,1 0-1,-1-1 0,1 1 0,-1 0 0,0 0 0,1 0 0,-1 0 0,0 0 0,0 0 0,1 0 0,-1 0 0,0 1 0,0 32-29,1 6 9,-1-38 21,0 0 0,1 0 0,-1 0-1,1 0 1,-1 0 0,1 0 0,0 0 0,-1-1 0,1 1-1,0 0 1,0 0 0,1 0 0,-1-1 0,2 3 0,-1-3 4,-1 0 0,0 0 0,1 0 0,-1-1 1,1 1-1,-1 0 0,1-1 0,0 1 0,-1-1 1,1 0-1,-1 1 0,1-1 0,0 0 0,-1 0 1,1 0-1,0 0 0,-1 0 0,1-1 0,0 1 1,-1 0-1,1-1 0,2-1 0,37-19 70,-32 16-71,37-25 48,-29 18-59,0 1 1,1 1-1,25-11 1,-42 20 3,-1 1-1,1 0 1,-1-1 0,1 1 0,-1 0 0,1 0 0,-1 0 0,1-1 0,-1 1 0,1 0-1,0 0 1,-1 0 0,1 0 0,-1 0 0,1 0 0,0 0 0,-1 0 0,1 0 0,-1 0 0,1 0-1,-1 1 1,1-1 0,-1 0 0,1 0 0,0 1 0,-1-1 0,1 0 0,-1 1 0,1-1 0,-1 0-1,0 1 1,1-1 0,-1 0 0,1 1 0,-1-1 0,0 1 0,1-1 0,-1 2 0,3 25-153,-2 1 69,-1-27 88,0-1 0,1 1 0,-1 0 0,0 0 0,0 0 0,1 0 0,-1-1 0,1 1 0,-1 0 0,0 0 0,1-1 0,-1 1 0,1 0 0,0-1 0,-1 1 0,1-1 0,0 1 0,-1-1 0,1 1 0,0-1 0,-1 1 0,1-1 0,0 0 0,1 1 0,3 0-2,-1-1 1,0 1-1,0-1 0,1-1 1,-1 1-1,0 0 1,0-1-1,0 0 0,1 0 1,-1 0-1,0-1 0,6-2 1,48-29-774,-47 26 326,-11 7 449,17-10-1035,-16 10 953,-1-1 0,0 1 0,1 0 0,-1 0 0,0-1 0,1 1 0,-1 0-1,0-1 1,1 1 0,-1 0 0,1 0 0,-1 0 0,0 0 0,1-1 0,-1 1 0,1 0 0,-1 0-1,1 0 1,-1 0 0,0 0 0,1 0 0,-1 0 0,1 0 0,-1 0 0,1 0 0,-1 0 0,1 1 0,-1-1-1,0 0 1,1 0 0,0 0 0,-3 8-785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15523,'0'0'52,"0"0"-1,0 0 0,0-1 0,0 1 0,1 0 1,-1 0-1,0 0 0,0-1 0,0 1 1,1 0-1,-1 0 0,0 0 0,0 0 0,0-1 1,1 1-1,-1 0 0,0 0 0,0 0 1,1 0-1,-1 0 0,0 0 0,1 0 0,-1 0 1,0 0-1,0 0 0,1 0 0,-1 0 1,0 0-1,0 0 0,1 0 0,-1 0 1,0 0-1,0 0 0,1 0 0,-1 0 0,0 0 1,0 1-1,1-1 0,-1 0 0,0 0 1,0 0-1,1 0 0,-1 1 0,0-1 0,0 0 1,0 0-1,0 0 0,1 1 0,-1-1 1,0 0-1,0 0 0,0 1 0,0-1 0,0 0 1,0 0-1,0 1 0,0-1 0,1 0 1,-1 0-1,0 1 0,0-1 0,0 0 0,0 1 1,0-1-1,-1 0 0,1 0 0,0 1 1,0-1-1,0 1 0,-3 25 1597,2-21-1300,-4 17 230,3-14-499,0 0 0,0 0 1,1 0-1,0 1 0,1-1 1,0 0-1,0 0 0,3 16 1,-3-23-76,1 0 1,-1 0-1,1 0 1,-1 0-1,1 0 1,0 0-1,-1 0 1,1-1-1,0 1 1,0 0-1,-1-1 1,1 1-1,0 0 1,0-1-1,0 1 1,0-1-1,0 0 1,0 1-1,0-1 1,0 0-1,0 1 1,0-1-1,0 0 1,0 0-1,0 0 1,0 0-1,0 0 1,0 0-1,0 0 0,1 0 1,-1 0-1,0-1 1,2 0-1,35-14-119,-37 15 110,25-14-311,37-27 0,-39 24-198,43-23 1,-66 39 497,0 1-1,-1-1 1,1 1 0,0-1 0,0 1-1,-1 0 1,1-1 0,0 1 0,0 0 0,0 0-1,0 0 1,-1 0 0,1-1 0,0 1-1,0 0 1,0 0 0,0 0 0,0 1 0,-1-1-1,1 0 1,0 0 0,0 0 0,1 1-1,-2 0 14,1 0 0,-1 0-1,0 0 1,0 0 0,0 0-1,1 0 1,-1-1 0,0 1-1,0 0 1,0 0 0,0 0-1,-1 0 1,1 0 0,0 0-1,0 0 1,0 0 0,-1 0-1,1 0 1,0-1 0,-1 1-1,0 1 1,-6 13-26,-1 0-1,-16 23 1,15-30 40,3-12-29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0 18388,'7'0'1736,"-12"6"-1200,-8 7-224,-7 14 849,-5 7-257,-8 11-432,-4 5-232,-3 3-192,1 2 0,5-5-144,5-4-208,5-13-424,2-9-264,9-17 760,3-8-152,7-18-161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18828,'-12'14'1456,"-1"3"-1152,2-2-192,8-2 128,4-2-584,8-8 448,4-2-24,4-1-288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167 430 15115,'1'0'65,"-1"0"-1,0-1 1,0 1-1,0 0 0,0-1 1,0 1-1,0 0 1,0-1-1,0 1 1,0 0-1,0-1 1,0 1-1,0-1 0,0 1 1,0 0-1,0-1 1,-1 1-1,1 0 1,0-1-1,0 1 1,0 0-1,0 0 0,-1-1 1,1 1-1,0 0 1,0-1-1,-1 1 1,1 0-1,0 0 1,0-1-1,-1 1 0,-11 2 843,-13 13 288,8-2-435,1 0 0,-24 28 0,33-34-714,1 1 0,-1 0 1,2 0-1,0 0 1,0 1-1,0 0 1,-6 17-1,11-25-44,-1 1 1,1-1-1,0 0 0,-1 0 0,1 0 1,0 0-1,0 0 0,0 1 1,0-1-1,0 0 0,0 0 0,0 0 1,0 1-1,1-1 0,-1 0 1,0 0-1,1 0 0,-1 0 0,0 0 1,1 0-1,0 0 0,-1 0 1,2 2-1,-1-3 0,0 1-1,0 0 1,1-1 0,-1 1 0,0-1-1,0 1 1,1-1 0,-1 0 0,0 1-1,1-1 1,-1 0 0,0 0 0,1 0-1,-1 0 1,0 0 0,1 0 0,-1 0-1,0-1 1,1 1 0,-1 0 0,1-1-1,5-2 36,0 0-1,0 0 1,0-1-1,-1 0 1,1 0-1,-1 0 1,0-1-1,0 0 1,-1 0-1,0 0 1,0-1-1,0 0 1,0 0-1,5-10 1,-1 1 89,-1-1 0,0 1 0,-1-2 0,-1 1 1,5-21-1,-9 13-23,-3 18-118,-5 15-53,4-1 25,-1 0 0,2 0 0,-1 0 0,1 0 0,0 0 0,0 12 0,1-18 32,0 0 0,1 1 0,-1-1 0,0 0 0,1 0 0,0 1 0,-1-1 0,1 0 0,0 0 0,0 0 0,0 0 0,2 3 0,-2-4 5,0 0 0,0 0 0,0-1 0,0 1 0,0 0 0,0 0 0,0-1 0,0 1 0,0-1 0,1 1-1,-1-1 1,0 0 0,0 1 0,1-1 0,-1 0 0,0 0 0,0 0 0,1 1 0,-1-2 0,0 1 0,1 0-1,-1 0 1,3-1 0,4-1-8,0-1 0,0 0 1,0 0-1,0-1 0,0 0 0,0 0 0,-1-1 0,8-6 0,54-50 3,-69 61 11,51-51 53,-2-3 0,-3-1 0,46-73 0,-84 116-46,22-37 15,-28 46-23,-1 0 0,1 0 0,-1-1-1,0 1 1,0 0 0,0 0 0,-1 0 0,1-1-1,-1 1 1,0 0 0,0-1 0,0 1-1,0-5 1,-1 7-1,1 0 0,-1 0 0,1 1 0,-1-1-1,0 0 1,1 1 0,-1-1 0,0 1 0,0-1 0,1 1 0,-1-1-1,0 1 1,0-1 0,0 1 0,1 0 0,-1-1 0,0 1-1,0 0 1,0 0 0,0 0 0,0 0 0,0 0 0,1 0 0,-1 0-1,0 0 1,0 0 0,0 0 0,0 0 0,0 0 0,0 1-1,0-1 1,1 0 0,-1 1 0,0-1 0,0 0 0,0 1 0,1-1-1,-2 2 1,-9 4-5,0 1 0,0 0 0,1 1 0,0 0 0,1 0 0,-14 15 0,-48 66 55,51-61 0,2 0-1,-23 46 1,33-57-28,2-1-1,-1 1 1,2 0-1,0 1 1,1-1-1,-2 27 1,6-39-26,-1 1 1,1-1-1,1 1 0,-1 0 1,1-1-1,0 1 0,0-1 1,1 0-1,0 1 0,0-1 1,2 5-1,-2-7-7,0 0-1,0-1 1,-1 1-1,1-1 1,1 0-1,-1 1 1,0-1-1,0 0 1,1-1-1,-1 1 1,1 0-1,0-1 1,0 1 0,-1-1-1,1 0 1,0 0-1,0 0 1,0 0-1,0 0 1,0-1-1,5 1 1,0-1-10,0-1 0,0 0 0,0 0 0,0 0 0,0-1-1,0 0 1,-1-1 0,1 0 0,-1 0 0,1-1 0,12-8 0,-2 1-1,-1-2-1,0 0 1,19-20-1,-35 32 27,4-4 31,-1 1 0,1-1 0,0 0 0,-1-1 0,0 1 0,0-1 0,-1 0 0,6-11 0,-9 17-30,0 0 0,0 0 0,0 0 0,0 0 1,0 0-1,0-1 0,0 1 0,0 0 0,1 0 0,-1 0 0,0 0 0,0-1 1,0 1-1,0 0 0,0 0 0,0 0 0,0 0 0,0-1 0,0 1 1,0 0-1,0 0 0,0 0 0,0-1 0,0 1 0,0 0 0,0 0 0,0 0 1,-1 0-1,1-1 0,0 1 0,0 0 0,0 0 0,0 0 0,0 0 1,0 0-1,0-1 0,-1 1 0,1 0 0,0 0 0,0 0 0,0 0 0,0 0 1,0 0-1,-1 0 0,1 0 0,0 0 0,0-1 0,0 1 0,0 0 1,-1 0-1,-10 6 115,-10 14 39,17-16-148,1 1 1,0-1 0,0 1 0,0 0-1,1 0 1,-1 0 0,1 0 0,0 1-1,1-1 1,-2 8 0,3-12-14,-1 1 1,1 0 0,0-1-1,0 1 1,0 0-1,0-1 1,1 1 0,-1 0-1,0-1 1,1 1 0,-1-1-1,1 1 1,-1-1-1,1 1 1,0-1 0,0 1-1,-1-1 1,1 1 0,0-1-1,0 0 1,1 1-1,-1-1 1,0 0 0,0 0-1,1 0 1,-1 0-1,0 0 1,1 0 0,-1 0-1,1-1 1,-1 1 0,1-1-1,-1 1 1,1-1-1,0 1 1,-1-1 0,3 1-1,7 0-14,0-1 0,-1 0-1,1 0 1,0-1 0,0 0 0,-1-1-1,1 0 1,-1 0 0,1-2 0,-1 1-1,11-6 1,15-8-225,52-34 0,-86 50 228,31-21-398,-33 22 408,0 0 1,0 0 0,0 0-1,0 0 1,1 0 0,-1 0-1,0 0 1,0 0 0,0 0-1,0 0 1,0 0 0,0 0-1,0 0 1,0 0 0,0 0-1,1 0 1,-1 0 0,0 0 0,0 0-1,0 0 1,0 0 0,0 0-1,0 0 1,0 0 0,0 0-1,0 1 1,0-1 0,0 0-1,0 0 1,0 0 0,0 0-1,1 0 1,-1 0 0,0 0-1,0 0 1,0 0 0,0 0-1,0 1 1,0-1 0,0 0-1,0 0 1,0 0 0,0 0-1,0 0 1,0 0 0,0 0-1,0 0 1,0 0 0,0 1-1,0-1 1,0 0 0,-1 0 0,1 0-1,0 0 1,0 0 0,0 0-1,0 0 1,0 0 0,0 0-1,0 0 1,0 0 0,0 1-1,-3 6-69,-13 25-62,-11 24 99,26-52 48,-1 0 0,1 0 0,0 0 1,0 0-1,1 0 0,-1 0 0,1 0 0,0 0 1,0 0-1,0 0 0,2 8 0,-2-11-1,1 0 0,-1 1-1,1-1 1,0 0 0,0 1-1,-1-1 1,1 0 0,0 0-1,0 0 1,0 0 0,0 0-1,1 0 1,-1 0 0,0 0-1,0 0 1,1-1 0,-1 1-1,0 0 1,1-1 0,-1 1-1,0-1 1,1 1 0,-1-1-1,1 0 1,-1 0 0,1 0-1,-1 0 1,1 0 0,2 0-1,5 0 33,1-1 0,-1-1 0,15-3 1,-20 4-27,218-73 257,-218 72-285,1 0-4,0 0-1,0 1 1,0-1-1,0 1 1,0 0-1,0 0 1,8 1-1,-12-1 15,-1 1 0,0 0 0,0 0 0,0 0-1,1 0 1,-1 0 0,0 0 0,0 0-1,0 0 1,0 1 0,1-1 0,-1 0 0,0 0-1,0 0 1,0 0 0,0 0 0,1 0-1,-1 0 1,0 0 0,0 0 0,0 0 0,0 1-1,0-1 1,1 0 0,-1 0 0,0 0 0,0 0-1,0 0 1,0 1 0,0-1 0,0 0-1,0 0 1,0 0 0,0 0 0,0 1 0,1-1-1,-1 0 1,0 0 0,0 0 0,0 1 0,0-1-1,0 0 1,0 0 0,0 0 0,-1 1-1,-5 10-54,-16 13 18,19-21 35,0-1 3,-1 1 13,1 1 0,0-1 0,0 0 1,0 1-1,0-1 0,0 1 0,1 0 1,0 0-1,-3 7 0,5-11-10,0 1-1,0-1 1,0 0-1,0 0 1,0 1 0,0-1-1,0 0 1,0 0-1,0 1 1,0-1-1,0 0 1,0 0 0,0 1-1,1-1 1,-1 0-1,0 0 1,0 0-1,0 1 1,0-1 0,1 0-1,-1 0 1,0 0-1,0 0 1,0 0-1,1 1 1,-1-1 0,0 0-1,0 0 1,0 0-1,1 0 1,-1 0 0,0 0-1,0 0 1,1 0-1,-1 0 1,0 0-1,1 0 1,11 0 33,-12 0-34,15-1 11,0-2 0,-1 0 1,0 0-1,28-12 0,54-29-170,-49 20 6,-10 6 1,-24 11 67,-1 0-1,1 1 0,1 1 0,22-7 0,-36 12 87,1 0 1,-1 0-1,1 0 0,-1 0 1,1 0-1,-1 0 0,1 0 1,-1 0-1,1 0 1,0 0-1,-1 0 0,1 0 1,-1 0-1,1 0 0,-1 0 1,1 1-1,-1-1 0,1 0 1,-1 0-1,1 1 1,-1-1-1,1 0 0,-1 1 1,0-1-1,1 1 0,-1-1 1,1 0-1,-1 1 1,0-1-1,0 1 0,1-1 1,-1 1-1,0-1 0,0 1 1,1-1-1,-1 1 0,0-1 1,0 1-1,0-1 1,0 1-1,0 0 0,0-1 1,0 1-1,0-1 0,0 1 1,0-1-1,0 1 1,0-1-1,0 1 0,0-1 1,-1 1-1,1 0 0,-11 31 466,10-29-406,-1 3-65,0-3-154,0 0 1,1 0-1,0 0 1,-1 1-1,1-1 1,0 0-1,1 1 0,-1-1 1,0 7-1,5-10-177,3-5-152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16484,'8'1'1752,"1"5"-1232,4 11-184,2 8 1024,5 8-735,5 4-169,4 6-184,3 0-224,1 1-552,3-4 504,-8-2-120,-4-5-32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22 19268,'0'-1'101,"0"0"-1,0 0 1,0 0-1,-1 0 1,1 0-1,0 0 1,-1 1-1,1-1 1,0 0-1,-1 0 0,1 0 1,-1 1-1,1-1 1,-1 0-1,1 0 1,-1 1-1,0-1 1,1 0-1,-1 1 1,0-1-1,1 1 1,-1-1-1,0 1 1,0-1-1,0 1 1,0 0-1,-1-1 1,0 1 68,-1-1 1,1 1 0,-1 0-1,0 0 1,1 0-1,-1 0 1,1 1 0,-1-1-1,-4 2 1,-4 2 139,1 0 0,0 0 0,-16 10 1,8-3-255,-26 21 0,38-27-137,0 0 1,0 1-1,1 0 1,-1 0 0,1 0-1,1 1 1,-5 8-1,8-15 59,1 1-1,-1 0 0,1-1 1,0 1-1,0 0 1,-1 0-1,1-1 0,0 1 1,0 0-1,0 0 1,0-1-1,0 1 0,0 0 1,0 0-1,0-1 0,0 1 1,0 0-1,0 0 1,0-1-1,1 1 0,-1 0 1,0 0-1,1-1 1,-1 1-1,0 0 0,1-1 1,-1 1-1,1 0 1,-1-1-1,1 1 0,-1-1 1,1 1-1,-1-1 1,1 1-1,0-1 0,-1 1 1,1-1-1,0 0 0,-1 1 1,1-1-1,0 0 1,-1 0-1,1 1 0,0-1 1,0 0-1,0 0 1,-1 0-1,1 0 0,0 0 1,1 0-1,7 1-138,1 0-1,-1-1 0,14-1 1,-11 0 42,-4 1 87,0 0-1,0 1 0,-1 0 0,1 0 0,0 0 1,-1 1-1,1 0 0,10 5 0,-15-6 27,0 1 0,-1 0 0,1-1 0,-1 1 0,0 0 0,1 0 0,-1 0 0,0 1 0,0-1-1,-1 0 1,1 1 0,0-1 0,-1 1 0,1 0 0,-1 0 0,0-1 0,0 1 0,0 0 0,0 0 0,-1 0 0,1 0 0,-1 0 0,0 0 0,0 0-1,0 3 1,0 0 5,0 0 0,-1-1 0,0 1 0,0-1 0,0 1 0,-1-1 0,0 0 0,0 1 0,0-1 0,-1 0 0,0 0 0,1 0 0,-2-1 0,1 1 0,-1-1 0,-4 5 0,-5 3 138,-1 0 0,-1 0 0,-23 13 0,17-11 108,126-76-854,-23 4-20,-2-3-1,105-106 0,-181 163 745,0 0 0,-1 0 0,0-1 0,1 1 0,2-7 0,-6 11-103,0 0 0,0 0 1,0 0-1,0 0 0,0 0 0,-1 0 1,1 0-1,0 0 0,0 0 0,0 0 0,0 0 1,0 0-1,0 0 0,0 0 0,0 0 0,0 0 1,0 0-1,0 0 0,-1 0 0,1 0 0,0 0 1,0 0-1,0 0 0,0 0 0,0 0 0,0 0 1,0 0-1,0 0 0,0 0 0,0 0 0,0 0 1,0 0-1,0 0 0,-1 0 0,1 0 1,0 0-1,0 0 0,0-1 0,0 1 0,0 0 1,0 0-1,0 0 0,0 0 0,0 0 0,0 0 1,0 0-1,0 0 0,0 0 0,0 0 0,0 0 1,0 0-1,0-1 0,0 1 0,0 0 0,-17 16 471,2 1-333,1 1 0,1 0 0,0 1 0,1 1 0,1 0 0,1 0 0,1 1 0,1 0 0,0 1 0,2 0 0,-7 42 0,12-57-125,1-1 0,0 1 0,0-1 0,1 0 0,0 1 0,0-1 0,0 0 0,1 1 0,0-1 0,0 0 0,0 0 0,5 6 0,-6-9-53,0-1 0,1 0-1,-1 0 1,1 0 0,0 0 0,0 0 0,0-1-1,0 1 1,0 0 0,0-1 0,0 0 0,0 1-1,1-1 1,-1 0 0,0 0 0,1 0-1,-1-1 1,1 1 0,-1 0 0,1-1 0,-1 0-1,1 1 1,0-1 0,-1 0 0,1-1-1,-1 1 1,1 0 0,-1-1 0,1 1 0,-1-1-1,1 0 1,3-1 0,-1 0-91,0-1 1,0 0-1,0 0 1,0 0-1,0 0 1,-1-1-1,1 1 1,-1-1-1,0-1 1,5-6-1,3-5-111,15-28-1,0-11-319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14963,'-9'16'1056,"9"-1"-1208,8-2-184,7-1 816,7-2-352,11 1-272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142 269 14979,'-4'4'250,"-69"86"2489,61-74-2162,1 0 0,1 1-1,-14 32 1,23-46-498,0 0 0,-1-1 0,1 1 0,1 0 1,-1 0-1,0 0 0,1 0 0,0 0 0,-1 0 0,1 0 0,0 0 0,1 0 0,-1 0 1,0 0-1,1 0 0,1 4 0,-1-6-54,-1 0-1,1 0 1,0 0 0,-1 0 0,1-1 0,0 1-1,0 0 1,-1 0 0,1-1 0,0 1-1,0 0 1,0-1 0,0 1 0,0-1-1,0 0 1,0 1 0,0-1 0,1 1 0,1-1-8,0 0 0,0 1 0,0-1 0,0 0 0,0-1 0,-1 1 1,1 0-1,0-1 0,4-1 0,9-3-2,0-2 0,0 0-1,0 0 1,-1-2 0,18-12-1,69-60 43,-72 54-13,-2 0 0,33-42 0,-50 56-33,-1-1 0,-1 0 0,0-1 0,-1 0 0,-1 0 0,0-1 0,-1 0 0,4-18 0,-8 28-6,-1 0 0,0-1 0,-1 1-1,1-1 1,-1 1 0,0-1 0,-1 1 0,0-1 0,-1-6-1,1 11-4,1 0 0,-1-1 0,0 1 0,0 0-1,0 0 1,0 0 0,-1 0 0,1 0 0,0 0-1,-1 0 1,0 1 0,1-1 0,-1 0 0,0 1-1,0-1 1,0 1 0,0 0 0,0-1 0,0 1-1,0 0 1,0 0 0,0 1 0,0-1-1,-1 0 1,1 1 0,-5-1 0,-2 0-5,0 2 0,-1-1 0,1 1 0,0 0-1,0 1 1,0 0 0,0 0 0,0 1 0,0 0 0,1 1 0,-16 8 0,11-4-30,0 0 1,0 1 0,1 0-1,0 1 1,1 1 0,-15 17-1,24-26 14,1-1-1,-1 1 0,1 0 0,0-1 1,0 1-1,0 0 0,0 0 0,0 0 0,0 0 1,0 0-1,1 0 0,-1 0 0,1 0 1,-1 0-1,1 0 0,0 0 0,0 1 0,0 1 1,1-3-1,-1 1 1,1 0 0,0-1 0,0 1-1,0-1 1,0 1 0,0-1 0,0 0-1,1 1 1,-1-1 0,0 0-1,1 0 1,-1 0 0,1 0 0,-1 0-1,1 0 1,-1-1 0,1 1 0,0 0-1,-1-1 1,1 1 0,3 0 0,39 10-317,-24-7 247,-1 2 0,1 0 0,33 16 0,-49-20 106,1 0-1,-1 1 0,0 0 1,1 0-1,-1 0 1,-1 1-1,1-1 0,0 1 1,-1 0-1,0 0 1,0 0-1,0 0 1,0 1-1,-1-1 0,0 1 1,0 0-1,0-1 1,0 1-1,-1 0 0,2 6 1,-2 3 24,-1 1 0,0-1 0,-3 23 0,0 10-20,6-31 29,10-13-64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52 19988,'5'-7'1606,"-12"11"-907,-12 13 201,13-9-779,1 0 0,0 1 1,1-1-1,0 1 0,0 0 0,1 0 1,0 1-1,1-1 0,-2 16 1,3-22-124,1-1 1,0 1 0,0-1 0,0 1 0,0-1 0,0 1 0,0-1 0,1 1 0,-1-1 0,1 1 0,-1-1 0,1 0 0,0 1 0,0-1 0,0 0 0,1 0 0,-1 1 0,0-1-1,1 0 1,-1 0 0,1-1 0,0 1 0,0 0 0,0 0 0,0-1 0,0 1 0,0-1 0,0 0 0,0 0 0,0 0 0,1 0 0,-1 0 0,0 0 0,1 0 0,-1-1 0,1 1 0,-1-1-1,1 0 1,-1 1 0,1-1 0,2-1 0,2 1-5,1-1 0,-1 0 0,0 0-1,1-1 1,-1 0 0,0-1 0,0 1 0,-1-1-1,1 0 1,0-1 0,-1 0 0,0 0-1,0 0 1,0-1 0,0 0 0,-1 0 0,6-7-1,0 0-9,-1-1 0,0 0-1,-1-1 1,0 0-1,-1-1 1,11-26-1,-18 37-8,0 0-1,1 1 0,-1-1 0,0 0 0,-1 0 0,1-6 0,-3 8-115,-4 5 63,-6 10-27,3 0 42,0 0-1,-7 15 1,13-22 58,0 0 1,1 0-1,0 0 1,0 0-1,0 0 1,1 0-1,0 1 1,-1 6-1,2-12 7,0 0-1,0 0 1,1 0 0,-1 0-1,0 0 1,0 0-1,1 0 1,-1 0-1,1 0 1,-1 0-1,0 0 1,1 0-1,0-1 1,-1 1-1,1 0 1,0 0 0,-1-1-1,1 1 1,0 0-1,0-1 1,-1 1-1,1 0 1,0-1-1,0 0 1,0 1-1,0-1 1,0 1 0,0-1-1,0 0 1,0 0-1,0 1 1,0-1-1,0 0 1,0 0-1,0 0 1,0 0-1,0 0 1,0 0 0,1-1-1,6 0 18,0 0-1,0 0 1,13-5-1,5-3 16,0-1-1,-1-1 1,37-22 0,63-53-9,-109 73-72,-12 9 12,-9 9 9,2-2 29,-25 28 0,26-29 3,1 0 0,0 0 0,0 0 0,0-1 0,0 1-1,0 0 1,0 0 0,0 1 0,0-1 0,1 0 0,-1 0 0,1 0 0,0 0 0,-1 1 0,1 3-1,1-5 1,0 0 0,-1 0 0,1 0 0,0 0 1,0 0-1,0 0 0,-1 0 0,1 0 0,0-1 0,0 1 0,0 0 0,0-1 0,0 1 0,1 0 0,-1-1 0,0 1 0,0-1 0,0 0 0,0 1 0,1-1 0,-1 0 0,0 0 0,0 0 0,0 0 0,1 0 0,-1 0 0,0 0 0,2-1 0,42-3 74,-40 3-71,31-7 91,63-22 0,-22 6-21,-77 24-78,0 0 0,1 0-1,-1 0 1,0 0 0,0 0 0,0 0 0,0 0-1,0 0 1,0 0 0,0 0 0,0 0-1,0 0 1,0 0 0,0 0 0,1 0-1,-1 0 1,0 0 0,0 0 0,0 0 0,0 0-1,0 0 1,0 0 0,0 0 0,0 0-1,0 0 1,0 0 0,0 0 0,1 0-1,-1 0 1,0 0 0,0 0 0,0 0 0,0 0-1,0 0 1,0 0 0,0 0 0,0 0-1,0 1 1,0-1 0,0 0 0,0 0-1,0 0 1,0 0 0,0 0 0,0 0 0,0 0-1,0 0 1,0 0 0,0 0 0,0 0-1,0 1 1,0-1 0,0 0 0,0 0 0,0 0-1,0 0 1,0 0 0,0 0 0,-3 8 14,-6 5 0,7-11-12,1 0 0,0 0 0,-1-1 0,1 1 0,0 0 0,0 0 0,0 0 0,0 0 0,0 1 0,1-1 0,-1 0 0,1 0 0,-1 0 0,1 0 0,0 3 0,0-4 0,0-1-1,0 1 1,0-1-1,1 1 1,-1 0-1,0-1 1,1 1-1,-1-1 0,0 1 1,1-1-1,-1 0 1,0 1-1,1-1 1,-1 1-1,1-1 1,-1 0-1,1 1 1,-1-1-1,1 0 1,-1 1-1,1-1 1,0 0-1,23 2 48,-1-6-14,0 0 0,-1-2 1,0-1-1,31-13 0,37-12-96,-90 32 57,1 0 0,-1 0-1,0-1 1,1 1-1,-1 0 1,0 0 0,0 0-1,1 0 1,-1 0 0,0 0-1,1 0 1,-1 0-1,0 0 1,1 0 0,-1 0-1,0 0 1,1 0 0,-1 0-1,0 0 1,1 1-1,-1-1 1,0 0 0,1 0-1,-1 0 1,0 0 0,0 1-1,1-1 1,-1 0-1,0 0 1,0 0 0,1 1-1,-1-1 1,0 1 0,-1 12-61,-16 25 50,11-26 44,4-3-110,1-8 33,1 0 1,0 0 0,0 0-1,-1 0 1,1 1 0,0-1-1,-1 0 1,1 0 0,-1 0-1,0 0 1,1 0 0,-1 0-1,0 0 1,-1 1 0,0-2-89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3 310 16083,'-1'4'383,"0"4"61,1 0-1,-1-1 1,1 1 0,2 13 0,-2-20-361,0 1 1,0-1 0,1 0 0,-1 0 0,0 1-1,1-1 1,-1 0 0,1 0 0,-1 1 0,1-1 0,0 0-1,0 0 1,-1 0 0,1 0 0,0 0 0,0 0-1,0 0 1,0 0 0,0 0 0,0 0 0,0-1 0,0 1-1,1 0 1,-1-1 0,0 1 0,0-1 0,1 1-1,-1-1 1,0 0 0,1 0 0,-1 1 0,0-1 0,1 0-1,-1 0 1,2 0 0,1-1 80,1 0-1,-1 0 1,0 0 0,1 0-1,-1-1 1,0 1 0,0-1 0,0 0-1,5-4 1,33-27 640,-32 25-638,11-10 121,-2 0 0,0-1 1,23-31-1,-32 36-219,0 0 1,-1-1-1,-1 0 1,0-1-1,-1 0 1,6-21 0,-12 33-70,1-1 0,-2 1 1,1 0-1,0 0 0,-1 0 0,0 0 1,0 0-1,0-1 0,0 1 1,-1 0-1,0 0 0,0 0 1,0 0-1,0 0 0,0 0 1,-4-7-1,3 9-9,0-1-1,1 1 1,-1 1 0,0-1 0,0 0-1,0 0 1,0 1 0,-1-1 0,1 1 0,0 0-1,-1-1 1,1 1 0,0 0 0,-1 0-1,0 1 1,1-1 0,-1 0 0,1 1-1,-1 0 1,0 0 0,1-1 0,-1 2-1,0-1 1,1 0 0,-1 0 0,-5 2-1,1 0-18,0 1-1,1-1 1,-1 1-1,0 0 1,1 1-1,0 0 1,-1 0-1,2 0 0,-1 1 1,0-1-1,1 1 1,0 1-1,0-1 1,0 1-1,1 0 0,0 0 1,-5 10-1,-1 3-35,1 0-1,0 1 1,2 0-1,-9 37 0,13-43 27,0-1-1,1 1 1,1 0-1,0 0 1,2 19-1,-1-30 31,0 0 1,0 1-1,1-1 0,-1 0 0,1 0 0,0 0 0,0 1 0,0-1 0,0 0 0,1 0 1,-1-1-1,1 1 0,0 0 0,0 0 0,0-1 0,0 1 0,0-1 0,0 0 0,1 0 1,-1 1-1,1-2 0,0 1 0,-1 0 0,1 0 0,0-1 0,0 0 0,0 1 0,6 0 1,-1-1-1,0 0 0,-1-1 0,1 0 1,-1 0-1,1-1 0,0 0 1,-1-1-1,1 1 0,-1-1 1,0-1-1,0 1 0,0-1 0,12-7 1,-1 0 18,-1-1 0,0-1 0,-1-1 1,14-14-1,-15 14 7,0-1 1,-1 0-1,-1-1 1,0-1-1,-2 0 1,12-21 0,-19 22-35,-7 16 0,-4 8 4,-5 10-1,1 0-1,1 1 1,1 0 0,0 0-1,2 1 1,0 0 0,-5 30-1,12-46 18,-1 0 0,1 0 0,0 0 0,0 0 0,1 0 0,0 0-1,1 7 1,-1-10 1,-1 0-1,1-1 0,0 1 1,0 0-1,0 0 0,0-1 1,0 1-1,0 0 0,0-1 1,1 1-1,-1-1 0,0 0 1,1 1-1,0-1 0,-1 0 1,1 0-1,-1 0 0,1 0 1,0 0-1,0 0 1,0-1-1,2 2 0,3-1 11,0-1 0,0 1-1,1-1 1,-1 0 0,0-1-1,0 0 1,0 0 0,0 0-1,0-1 1,0 0 0,10-5-1,5-2 19,0-1-1,23-15 1,-11 1-86,0-1-1,-2-1 1,40-42 0,-72 68 49,0 0 0,0 0 0,0 0 0,0 0 1,0-1-1,0 1 0,0 0 0,0 0 1,0 0-1,0 0 0,0 0 0,1-1 1,-1 1-1,0 0 0,0 0 0,0 0 1,0 0-1,0 0 0,1 0 0,-1 0 1,0 0-1,0-1 0,0 1 0,0 0 1,0 0-1,1 0 0,-1 0 0,0 0 1,0 0-1,0 0 0,0 0 0,1 0 0,-1 0 1,0 0-1,0 0 0,0 0 0,0 0 1,1 0-1,-1 0 0,0 0 0,0 0 1,0 1-1,0-1 0,1 0 0,-1 0 1,0 0-1,0 0 0,0 0 0,0 12-109,-11 27 58,7-27 27,0 0 15,2-4 7,0 0 0,0 0 1,0 0-1,1 0 0,0 1 0,1 7 0,0-15 6,0-1 1,0 1-1,0 0 1,0-1-1,0 1 0,0 0 1,1-1-1,-1 1 1,0 0-1,0-1 1,1 1-1,-1-1 1,0 1-1,1-1 1,-1 1-1,1 0 1,-1-1-1,0 0 0,1 1 1,-1-1-1,1 1 1,0-1-1,-1 1 1,1-1-1,-1 0 1,2 1-1,-1-1-2,1 1 1,-1-1-1,1 0 0,0 0 1,-1 0-1,1 0 0,-1 0 1,1 0-1,-1-1 0,1 1 1,1-1-1,5-1-4,-1-1 0,0 0 0,0-1 0,6-4 0,87-63-25,-14 8-33,-80 59 60,0 0-1,0 1 1,12-5 0,-17 7 3,0 1 0,-1-1 1,1 1-1,0 0 0,-1 0 1,1-1-1,0 1 0,0 0 1,-1 0-1,1 0 0,0 0 1,0 0-1,-1 0 0,1 0 1,0 0-1,0 0 0,-1 0 1,1 0-1,0 0 0,0 1 1,-1-1-1,1 0 0,0 0 1,-1 1-1,1-1 0,0 1 1,-1-1-1,1 0 0,0 1 0,-1-1 1,1 1-1,-1 0 0,1-1 1,-1 1-1,1-1 0,-1 1 1,1 0-1,-1-1 0,0 1 1,0 0-1,1-1 0,-1 1 1,0 0-1,0 0 0,1-1 1,-1 3-1,-1 7 1,0 0 0,-1 0 1,0 0-1,-1 0 0,0 0 0,0 0 0,-1-1 1,-5 11-1,3-6-11,4-10 1,1 1-60,-1-1-1,0 1 1,0-1-1,0 0 0,0 1 1,-1-1-1,0 0 1,0 0-1,0-1 1,0 1-1,-1-1 0,-6 6 1,10-9 63,-1 1 1,1-1-1,-1 0 1,0 1-1,1-1 1,-1 0 0,1 0-1,-1 1 1,0-1-1,1 0 1,-1 0-1,0 0 1,1 0-1,-1 0 1,0 0-1,1 0 1,-1 0-1,1 0 1,-2-1-1,-11-10-190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13011,'3'7'568,"0"1"-408,1 2-88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22 400 17180,'2'0'217,"1"0"0,0 0 0,-1 0 0,1-1 1,0 1-1,-1-1 0,1 1 0,-1-1 0,1 0 0,-1 0 1,0 0-1,1 0 0,-1-1 0,4-2 0,31-28 914,-30 25-504,11-9-105,-1 0-1,-1-2 1,-1 0-1,0-1 1,-1 0-1,18-35 1,-31 52-491,0 1 0,0-1 0,0 0 0,-1 0 0,1 0 0,-1 0 0,1 0 0,-1 0 0,0 0 0,0 0 0,0 0 0,0 0 0,0 0 0,0 0 0,-2-4-1,2 5-20,-1 0 0,1 0-1,-1 1 1,0-1 0,0 0-1,1 0 1,-1 1-1,0-1 1,0 0 0,0 1-1,1-1 1,-1 1 0,0-1-1,0 1 1,0-1-1,0 1 1,0 0 0,0 0-1,0-1 1,0 1 0,0 0-1,0 0 1,0 0-1,-1 0 1,1 0 0,0 0-1,0 0 1,0 0 0,0 1-1,0-1 1,0 0-1,-1 1 1,-6 2 7,0 0 0,0 0-1,0 0 1,0 1 0,1 0-1,0 1 1,-1 0 0,2 0 0,-12 10-1,2 1-42,0 1 0,-18 26 0,26-32 6,0 0-1,1 1 1,1 0-1,0 1 0,-5 13 1,10-21-53,-1-1-1,1 1 1,0-1 0,0 1 0,0 0 0,0 0-1,1-1 1,0 1 0,0 0 0,0 0-1,1-1 1,-1 1 0,1 0 0,0-1-1,1 1 1,-1 0 0,5 7 0,-4-9 2,0-1 1,1 1 0,-1-1-1,1 0 1,0 0 0,0 0-1,-1 0 1,1 0-1,0-1 1,1 1 0,-1-1-1,0 0 1,0 0 0,1 0-1,-1 0 1,0-1 0,1 1-1,-1-1 1,1 0 0,-1 0-1,0 0 1,1 0-1,-1-1 1,6-1 0,27-8-497</inkml:trace>
  <inkml:trace contextRef="#ctx0" brushRef="#br0" timeOffset="0.98">969 0 17996,'0'9'2128,"-4"6"-1368,-6 10-295,-3 5 1351,2 9-864,-1 1-256,3 4-256,4 2-112,3-6-264,2-3-184,9-8-424,1-10-232,6-16-536,-1-6-1641,-2-25 2321,-3-4-488,-5-11-240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20 19300,'15'-2'2057,"2"-1"-1409,7 1-248,5-2 952,11 3-616,3-2-152,9 1-232,-1-1-280,0 3-736,-7 0-328,-8 3 792,-8-1-184,-15 3-136</inkml:trace>
  <inkml:trace contextRef="#ctx0" brushRef="#br0" timeOffset="1">0 231 16564,'0'12'1792,"15"-8"-928,5-4-288,16-10 1257,5-2-625,12 0-384,3-3-176,-1 1-648,-4 2-312,-12 8-800,-9 1 976,-16 5-288,-7 1-168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17580,'7'19'1768,"10"-11"-1112,8-5-272,10-7 769,7-5-489,8-4-920,3-4-344,0-6 552,-1-3-249,-5-7-215</inkml:trace>
  <inkml:trace contextRef="#ctx0" brushRef="#br0" timeOffset="1">561 1 13355,'-15'25'1201,"-26"51"763,38-71-1690,0 2 0,1-1 0,0 0 0,0 0 0,1 1 0,-1-1 0,2 1 0,-1-1 0,1 1 0,0 6 0,0-12-227,0 1 0,0-1 0,1 0 0,-1 1 0,1-1 0,-1 0 0,1 1 0,0-1 0,-1 0 0,1 0 0,0 1 0,0-1 0,0 0 1,0 0-1,0 0 0,0 0 0,0 0 0,0 0 0,0-1 0,0 1 0,1 0 0,-1 0 0,0-1 0,0 1 0,1-1 0,-1 1 1,1-1-1,-1 0 0,0 1 0,1-1 0,-1 0 0,1 0 0,-1 0 0,1 0 0,0 0 0,6-1 32,0 0 0,-1 0-1,1 0 1,-1-1 0,11-4 0,17-9 2,-1-1 0,0-2 0,-1-2 0,31-23 0,16-10-10,-65 46-10,-14 7-56,-1 0-1,0 0 1,0 0 0,1 0-1,-1 0 1,0 0 0,0 0-1,1 0 1,-1 0 0,0 0-1,0 0 1,0 0 0,1 0 0,-1 0-1,0 0 1,0 1 0,1-1-1,-1 0 1,0 0 0,0 0-1,0 0 1,0 0 0,1 0 0,-1 1-1,0-1 1,0 0 0,0 0-1,0 0 1,1 1 0,-1-1-1,0 0 1,0 1 0,0 1 25,0 1 1,0 0-1,0-1 1,0 1-1,0 0 1,-1-1-1,0 1 1,0 2-1,0-1-23,0 1 50,0 0 0,0-1 1,0 1-1,1 0 0,-1 0 0,1 0 0,2 8 0,-2-13-43,0 1-1,0 0 0,0-1 1,0 1-1,1 0 0,-1-1 1,0 1-1,1-1 0,-1 1 1,0-1-1,1 1 0,-1-1 1,1 1-1,-1-1 0,1 1 1,-1-1-1,1 1 0,-1-1 1,1 0-1,-1 1 0,1-1 1,0 0-1,0 1 0,1-1 3,0 0-1,-1 0 1,1 0-1,0 0 1,0 0-1,-1-1 1,1 1-1,-1 0 0,1-1 1,0 1-1,-1-1 1,1 0-1,2-1 1,10-6 51,-1-1 0,0 0 1,13-14-1,-16 14-105,0 1-1,1 0 1,0 0-1,23-12 1,-33 20 28,0-1 0,0 1 0,0-1 0,0 1 0,0 0 0,0-1 0,0 1 0,0 0 0,0 0 0,0-1 0,0 1 0,0 0 0,0 0 0,0 1 0,1-1 0,-1 0 0,0 0 0,0 0-1,0 1 1,0-1 0,0 0 0,0 1 0,2 0 0,-2 0 1,0 1 0,-1-1 0,1 0 0,0 0 0,0 1 0,0-1 0,-1 0 0,1 1 0,-1-1 0,1 0 0,-1 1 0,0-1 0,1 1 0,-1-1 0,0 3 0,0 5-20,0 1 0,-1 0 0,-3 19 0,4-28 27,-15 56-1782,12-67 966,5-11 350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84 257 17164,'8'-4'395,"1"0"1,-1 0 0,0-1 0,-1 0-1,1 0 1,-1 0 0,0-1 0,-1-1-1,9-8 1,-1-2 93,0 0-1,18-33 0,-28 45-443,-1-1-1,0 0 0,-1-1 1,0 1-1,0 0 1,0-1-1,0 1 0,0-13 1,-2 17-42,0 0 1,0 1-1,0-1 0,0 0 1,0 0-1,0 1 1,-1-1-1,1 0 1,-1 1-1,1-1 0,-1 1 1,0-1-1,1 1 1,-1-1-1,0 1 1,0-1-1,0 1 1,0-1-1,0 1 0,-1 0 1,1 0-1,0 0 1,-1 0-1,1 0 1,0 0-1,-1 0 0,1 0 1,-1 0-1,0 1 1,1-1-1,-1 1 1,1-1-1,-1 1 0,0-1 1,1 1-1,-1 0 1,0 0-1,-2 0 1,-3 0-2,1 1 1,0 0-1,0 0 0,0 0 1,-1 1-1,1 0 1,1 0-1,-1 1 1,0-1-1,0 1 1,1 1-1,0-1 0,0 1 1,-9 8-1,1-1-16,1 1-1,0 1 0,1 0 0,-12 18 0,17-22 0,0 1-1,1-1 1,1 1-1,-1 1 0,2-1 1,-6 20-1,9-27 9,-1 0 0,1 0 0,0 0 0,0 0 0,0 0 0,0 0 0,0 0-1,1 0 1,-1 0 0,1 0 0,0 0 0,2 4 0,-2-5 3,0 0-1,0-1 1,1 1-1,-1 0 1,1-1 0,-1 1-1,1-1 1,-1 0-1,1 1 1,0-1 0,0 0-1,-1 0 1,1 0 0,0 0-1,0-1 1,0 1-1,0 0 1,0-1 0,0 1-1,3-1 1,4 1-7,0 0 1,-1-1-1,1 0 1,0 0-1,0-1 0,0-1 1,-1 1-1,1-1 1,-1-1-1,1 0 1,11-5-1,6-5 2,0-2 0,26-18 1,-4 1 2,-29 24-39,-19 8 44,0 0-1,1 0 1,-1 0-1,0 0 1,1 1-1,-1-1 1,0 0-1,1 0 1,-1 0-1,0 0 1,1 0-1,-1 0 0,0 0 1,0 1-1,1-1 1,-1 0-1,0 0 1,0 0-1,1 1 1,-1-1-1,0 0 1,0 0-1,0 1 1,1-1-1,-1 0 0,0 1 1,0-1-1,0 0 1,1 1-1,-1 2-8,0 0-1,0 1 0,0-1 1,0 0-1,0 1 1,0-1-1,-2 5 0,-1 10-24,3-15 32,0 0-1,0 0 1,0 0-1,0 0 1,0 0-1,1 0 1,-1 0-1,1 0 1,0 0-1,0-1 1,2 5-1,-2-6 10,0 0-1,0 1 0,0-1 0,0 0 1,0 1-1,1-1 0,-1 0 0,0 0 1,1 0-1,-1 0 0,1 0 0,-1-1 1,1 1-1,0 0 0,-1-1 0,1 1 1,0-1-1,-1 0 0,1 1 0,0-1 1,3 0-1,7 0 37,-1-1-1,1 0 1,-1 0 0,1-1 0,-1-1-1,21-7 1,67-34 238,-71 31-192,-15 7-53,-9 3-28,0 1 1,0 0-1,0 0 0,0 1 1,1-1-1,-1 1 0,0 0 1,1 0-1,-1 1 1,7-1-1,-11 1-7,1 0 0,-1 1 0,1-1 0,-1 0 1,1 0-1,-1 1 0,1-1 0,-1 1 0,0-1 0,1 0 0,-1 1 0,1-1 0,-1 1 1,0-1-1,1 1 0,-1-1 0,0 1 0,0-1 0,0 1 0,1-1 0,-1 1 0,0-1 0,0 1 1,0 0-1,0-1 0,0 1 0,0-1 0,0 1 0,0-1 0,0 1 0,0 0 0,0-1 1,0 1-1,-1 0 0,-3 27-24,2-19 24,1-7 5,1 0-1,0 1 1,0-1 0,0 1-1,0-1 1,1 1 0,-1-1-1,1 1 1,-1-1 0,1 0-1,1 4 1,-2-6-21,1 1 0,-1-1 0,0 1 0,1-1 0,-1 1 0,1-1 0,-1 1 0,0-1 0,1 1 0,-1-1 0,1 0 0,-1 1 0,1-1 0,0 0 0,-1 1 0,1-1 0,-1 0 0,1 0 0,0 0 0,-1 1 0,1-1 0,-1 0 0,1 0 0,0 0 0,-1 0 0,1 0 0,-1 0 0,1 0 0,0 0 0,-1 0 0,1-1 0,0 1 0,-1 0 0,1 0 0,-1-1 0,1 1 0,-1 0 0,1 0 0,-1-1 0,1 1 0,-1-1 0,1 1 0,-1 0 0,1-1 0,-1 1 0,1-2 0,3-2-115,-2-2-70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 17772,'-15'-3'1088,"8"6"-1104,4 1-40,5-1 1096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17996,'0'0'46,"0"0"-1,0 0 1,1-1 0,-1 1 0,0 0 0,0 0-1,0 0 1,0 1 0,1-1 0,-1 0-1,0 0 1,0 0 0,0 0 0,0 0 0,0 0-1,1 0 1,-1 0 0,0 0 0,0 0 0,0 0-1,0 0 1,0 0 0,1 1 0,-1-1-1,0 0 1,0 0 0,0 0 0,0 0 0,0 0-1,0 0 1,0 1 0,0-1 0,0 0-1,0 0 1,0 0 0,1 0 0,-1 1 0,0-1-1,0 0 1,0 0 0,-1 12 794,-8 17-239,7-21-24,-15 47 467,0 0-719,2 2 0,2 0 0,-7 79 0,19-133-315,1 1 0,0 0 0,0-1 0,1 1 0,-1-1 0,1 1 0,-1-1 0,1 1 0,0-1 0,0 1 0,1-1 0,-1 1 0,1-1 0,2 4 0,-3-6-6,0 0 0,1 0-1,-1 0 1,1 0 0,-1 0 0,1 0 0,-1 0 0,1-1-1,0 1 1,-1 0 0,1-1 0,0 1 0,0-1 0,-1 0 0,1 0-1,0 1 1,0-1 0,0 0 0,-1-1 0,1 1 0,0 0-1,0 0 1,-1-1 0,1 1 0,0-1 0,0 0 0,-1 1-1,1-1 1,-1 0 0,3-1 0,9-5 3,-1 0-1,-1-1 1,1 0 0,13-13-1,43-46 35,-44 43-19,59-68-82,-82 91 58,-1 0-1,1 1 1,-1-1 0,0 1 0,1-1-1,-1 1 1,1-1 0,-1 1 0,1-1-1,-1 1 1,1 0 0,0-1-1,-1 1 1,1 0 0,-1-1 0,1 1-1,0 0 1,-1 0 0,1 0 0,0 0-1,-1-1 1,1 1 0,1 0 0,-2 1-1,1-1 1,-1 1-1,0 0 1,1-1-1,-1 1 1,0-1 0,0 1-1,1 0 1,-1-1-1,0 1 1,0 0 0,0-1-1,0 1 1,0-1-1,0 1 1,0 0-1,0-1 1,0 1 0,-1 0-1,-8 38-85,-7 7-25,8-27-257,2 1 0,0 0 0,0 0-1,2 1 1,-2 30 0,5-51 363,1 1-1,0-1 0,0 0 0,0 0 0,0 0 0,0 0 0,0 0 0,0 1 1,0-1-1,0 0 0,0 0 0,0 0 0,0 0 0,0 1 0,0-1 0,0 0 1,0 0-1,0 0 0,0 0 0,0 0 0,0 1 0,0-1 0,0 0 0,0 0 1,0 0-1,0 0 0,0 1 0,0-1 0,0 0 0,0 0 0,0 0 0,0 0 1,1 0-1,-1 0 0,0 1 0,0-1 0,0 0 0,0 0 0,0 0 0,0 0 1,1 0-1,-1 0 0,0 0 0,0 0 0,0 0 0,0 0 0,1 0 0,-1 0 1,0 0-1,0 0 0,0 0 0,0 0 0,0 0 0,1 0 0,-1 0 0,0 0 0,8-8-234,-6 6 171,13-18-434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16203,'1'2'97,"0"-1"-1,0 0 0,0 0 1,0 0-1,0 0 0,1 1 0,-1-2 1,0 1-1,1 0 0,-1 0 1,1 0-1,-1-1 0,1 1 0,-1 0 1,1-1-1,-1 1 0,1-1 0,-1 0 1,1 0-1,0 0 0,-1 1 1,1-1-1,-1-1 0,1 1 0,0 0 1,-1 0-1,1-1 0,-1 1 1,1-1-1,-1 1 0,3-2 0,6-2 315,0 0 0,-1 0-1,15-10 1,-5 2 122,-1 0 0,20-18 0,-33 26-440,0 0 0,-1-1-1,1 0 1,-1 0 0,0 0-1,0-1 1,-1 1 0,0-1-1,0 0 1,0 0 0,3-11-1,-5 15-85,0 1-1,-1-1 1,0 1-1,1-1 1,-1 0-1,0 1 0,0-1 1,0 1-1,0-1 1,0 1-1,0-1 1,0 0-1,0 1 0,-1-1 1,1 1-1,-1-1 1,1 1-1,-1-1 1,1 1-1,-1-1 0,0 1 1,0 0-1,0-1 1,0 1-1,0 0 1,0 0-1,0 0 1,0 0-1,0 0 0,-1 0 1,1 0-1,0 0 1,-1 0-1,1 0 1,-1 1-1,1-1 0,-1 1 1,1-1-1,-1 1 1,1-1-1,-1 1 1,1 0-1,-1 0 0,-1 0 1,-3 0-24,0 0 0,1 0 0,-1 0-1,1 1 1,-1 0 0,1 1 0,0-1 0,-1 1 0,1 0 0,0 0 0,-9 5-1,5 1-16,-1 0-1,1 0 1,0 1-1,1 0 1,0 1 0,0 0-1,1 0 1,1 1-1,0 0 1,0 0-1,1 0 1,0 0-1,1 1 1,0 0-1,1 0 1,0 0-1,1 1 1,1-1-1,0 0 1,0 15-1,1-22 28,1-1 0,-1 0-1,1 0 1,-1 0 0,1 0-1,0 0 1,1 0 0,-1 0-1,1-1 1,0 1 0,0 0-1,0-1 1,0 1 0,0-1 0,1 0-1,0 0 1,-1 0 0,1 0-1,0 0 1,1 0 0,-1-1-1,0 0 1,1 1 0,-1-1-1,1-1 1,0 1 0,0 0-1,-1-1 1,1 0 0,0 0-1,0 0 1,0 0 0,1-1 0,7 1-1,0-2 7,0 0 0,0-1 0,0 0 0,0-1-1,-1 0 1,1-1 0,-1 0 0,0-1 0,21-12 0,-8 3 37,-1-2 0,0-1 0,24-23 1,-24 18 58,31-38-1,-45 48-63,0 0-1,-1-1 0,0 0 0,-1 0 0,8-21 0,-14 34-30,-1-1 0,0 1 0,1-1 0,-1 1 0,0-1 0,0 1 0,1-1 0,-1 1 0,0-1 0,0 0 0,0 1-1,0-1 1,0 1 0,0-1 0,0 1 0,0-1 0,0 1 0,0-1 0,0 0 0,0 1 0,0-1 0,-1 1 0,1-1 0,0 1 0,0-1-1,-1 0 1,-11 6-39,-15 20-21,15-12 103,1 0-1,1 1 1,1 0 0,0 1-1,0 0 1,2 1 0,0-1-1,-9 33 1,15-47-33,1 1 0,0-1 0,-1 1-1,1 0 1,0-1 0,0 1 0,0-1 0,0 1 0,0 0 0,0-1-1,1 1 1,-1-1 0,0 1 0,1-1 0,-1 1 0,1-1-1,0 1 1,0 1 0,0-2 0,0 0-1,0-1 1,0 1-1,0 0 1,0-1-1,0 1 1,0 0-1,0-1 1,0 1-1,0-1 1,0 0-1,0 1 1,1-1 0,-1 0-1,0 0 1,0 1-1,0-1 1,2 0-1,3-1 9,-1 0 0,1 0-1,-1 0 1,0 0 0,0-1 0,0 0 0,0 0-1,9-5 1,-1-1-18,0-1 0,0-1 0,-1 0 0,-1-1 0,0 0 0,0-1 0,-1 0 0,-1-1 0,0 0 0,-1 0 0,0-1 0,-1 0 0,8-21 0,-16 32-243,-4 6 146,-5 6 4,-1 7-143,0 1 0,2 1 0,0-1 0,1 1-1,0 1 1,-9 37 0,17-41-588,0-15 807,0 1 1,0-1-1,0 0 0,0 0 1,1 0-1,-1 0 0,0 0 1,0 0-1,0 0 0,0 1 1,0-1-1,0 0 0,0 0 1,1 0-1,-1 0 0,0 0 1,0 0-1,0 0 0,0 0 1,0 0-1,1 0 0,-1 0 1,0 0-1,0 0 0,0 0 1,0 0-1,0 0 0,1 0 1,-1 0-1,0 0 0,0 0 1,0 0-1,0 0 0,1 0 1,-1 0-1,0 0 0,0 0 1,0 0-1,0 0 0,0 0 1,0 0-1,1-1 0,1 0-90,0-1 0,0 0-1,0 0 1,-1 0-1,1 0 1,0 0-1,2-5 1,8-16-580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29 14699,'0'0'73,"-1"-1"0,1 1 0,0 0 0,-1 0 1,1 0-1,0-1 0,-1 1 0,1 0 0,0 0 0,0-1 0,0 1 0,-1 0 0,1-1 0,0 1 0,0 0 0,0-1 0,-1 1 0,1 0 1,0-1-1,0 1 0,0 0 0,0-1 0,0 1 0,0 0 0,0-1 0,0 1 0,0 0 0,0-1 0,0 1 0,0-1 0,0 1 0,0 0 1,0-1-1,0 1 0,1 0 0,-1-1 0,0 1 0,0-1 0,1-10 1664,-2 10-1674,1 1 1,0 0-1,0-1 1,0 1-1,0 0 1,-1 0-1,1 0 1,0-1-1,0 1 1,-1 0-1,1 0 1,0 0-1,0-1 1,-1 1-1,1 0 0,0 0 1,-1 0-1,1 0 1,0 0-1,0 0 1,-1-1-1,1 1 1,0 0-1,-1 0 1,1 0-1,0 0 1,-1 0-1,1 0 1,0 0-1,-1 1 1,1-1-1,0 0 1,-1 0-1,1 0 1,0 0-1,-4 2 47,1-1 0,0 1 1,1 0-1,-1 0 0,0 0 0,1 1 0,-1-1 0,1 0 0,-1 1 0,1 0 0,0 0 0,0-1 1,-2 6-1,-2 0 74,-16 27 22,0 0 0,3 1 1,1 1-1,1 1 0,-17 62 0,20-50-154,3 0 0,2 2 0,2-1 0,1 54-1,5-91-6,1 0-1,1 0 0,3 15 1,-4-29-41,0 0 0,0 0 0,0 0 0,0 0 1,0 1-1,0-1 0,-1 0 0,1 0 1,0 0-1,0 0 0,0 1 0,0-1 0,0 0 1,0 0-1,0 0 0,0 0 0,1 1 0,-1-1 1,0 0-1,0 0 0,0 0 0,0 0 0,0 1 1,0-1-1,0 0 0,0 0 0,0 0 0,0 0 1,0 0-1,1 0 0,-1 1 0,0-1 0,0 0 1,0 0-1,0 0 0,0 0 0,1 0 0,-1 0 1,0 0-1,0 0 0,0 0 0,0 0 0,1 0 1,-1 0-1,0 0 0,0 0 0,0 0 1,0 0-1,1 0 0,-1 0 0,5-10 96,1-20-26,-4-77-29,1-6-192,-2 108 147,-1 1 0,1-1 0,0 1 0,0-1 0,0 1 0,1 0 0,-1 0 0,1 0-1,0 0 1,0 0 0,1 0 0,-1 0 0,1 1 0,0-1 0,0 1 0,4-4 0,-2 3 7,0 1 0,1 0 0,-1 0 0,1 0 0,0 0 1,0 1-1,0 0 0,0 0 0,0 1 0,0 0 0,7-1 0,32-2-433,-23 2-921,38-7 0,-49 6 817,-9-4-173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19060,'-12'4'1456,"11"1"-1128,1-1-264,10 2-120,1-5 385,2-2-241,0-5-152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71 19052,'1'-1'76,"-1"0"0,0 0 0,1 1 0,-1-1 0,0 0 0,0 0 0,0 1-1,0-1 1,0 0 0,0 0 0,0 1 0,0-1 0,0 0 0,0 0 0,0 0 0,-1 1 0,1-1 0,0 0 0,0 0-1,-1 1 1,1-1 0,0 0 0,-1 1 0,1-1 0,-2-1 0,1 1 9,-1 0 0,1 0 0,-1 0 0,1 0 0,-1 0 1,1 0-1,-1 1 0,0-1 0,0 1 0,-3-2 0,-1 1 106,0 0 0,-1 1 0,1 0 0,0 0 0,-1 0-1,-6 2 1,1 1-151,1 1 0,-1 0 0,1 0 0,0 2 0,0-1 0,1 1 0,0 1 0,0 0 0,0 1 0,1-1 0,0 2 0,0-1 0,1 1 0,0 1 0,1-1 0,0 1 0,1 1 0,-1-1 0,-4 14 0,11-23-41,-1 0-1,1 0 0,-1 0 1,1 0-1,-1 0 0,1 0 0,0 0 1,0 0-1,-1 1 0,1-1 0,0 0 1,0 0-1,0 0 0,0 0 0,1 1 1,-1-1-1,0 0 0,0 0 0,1 0 1,-1 0-1,0 0 0,1 0 0,0 2 1,0-3-1,0 1 0,0-1 1,0 1-1,0-1 0,0 1 1,0-1-1,0 0 0,0 0 1,1 1-1,-1-1 1,0 0-1,0 0 0,0 0 1,0 0-1,0 0 0,0 0 1,0-1-1,0 1 0,2-1 1,7-1-3,-1-2 0,0 0 0,0 0 0,11-6 0,24-20 32,-1-1 0,59-57-1,-47 40-17,-55 47-12,1 0 0,0 0 1,0 1-1,0-1 0,0 0 0,-1 1 0,1-1 0,0 0 0,0 1 0,0 0 0,0-1 1,0 1-1,1-1 0,-1 1 0,1 0 0,-2 0 1,0 0 0,1 0 0,-1 1 0,0-1-1,0 0 1,1 0 0,-1 0 0,0 1 0,0-1 0,1 0 0,-1 1 0,0-1 0,0 0-1,0 0 1,0 1 0,0-1 0,1 0 0,-1 1 0,0-1 0,0 0 0,0 1-1,0-1 1,0 0 0,0 1 0,0-1 0,0 0 0,0 1 0,0-1 0,0 0-1,-1 1 1,1-1 0,-12 42-67,7-26 47,4-11 16,-1 4 1,0 1 0,0-1 0,1 1 1,-1 17-1,2-25 8,0-1 0,0 0 1,0 1-1,1-1 1,-1 1-1,0-1 1,1 0-1,-1 1 1,0-1-1,1 0 0,0 1 1,-1-1-1,1 0 1,0 0-1,-1 0 1,1 0-1,0 1 0,0-1 1,0 0-1,0-1 1,0 1-1,0 0 1,0 0-1,1 0 0,-1 0 1,0-1-1,0 1 1,1-1-1,-1 1 1,0-1-1,1 1 0,-1-1 1,0 0-1,1 0 1,-1 0-1,1 1 1,-1-1-1,0-1 1,1 1-1,-1 0 0,3-1 1,4 0 21,0-1 1,0 0-1,0 0 1,0-1-1,0 0 1,-1 0-1,8-5 1,49-35 170,-10 5-123,-53 38-75,-1-1 1,1 1-1,-1-1 1,1 1-1,-1 0 1,1 0-1,0-1 1,-1 1-1,1 0 1,-1 0-1,1-1 1,0 1-1,-1 0 1,1 0-1,-1 0 1,1 0 0,0 0-1,-1 0 1,1 0-1,0 0 1,-1 0-1,1 0 1,0 1-1,0-1 1,-1 1-1,1-1-1,-1 1 1,1-1 0,-1 1 0,0 0 0,0-1-1,1 1 1,-1 0 0,0-1 0,0 1 0,0 0 0,0-1-1,0 1 1,1 0 0,-1-1 0,-1 1 0,1 0-1,0-1 1,0 2 0,-12 45-49,7-29 40,4-15 12,0-1 1,1 1 0,0-1 0,-1 1-1,1-1 1,0 1 0,0-1 0,1 1-1,-1-1 1,0 1 0,1-1 0,0 4-1,0-5 0,-1-1-1,0 1 0,1-1 0,-1 1 1,1-1-1,-1 1 0,1-1 1,-1 1-1,1-1 0,-1 0 1,1 1-1,-1-1 0,1 0 0,-1 1 1,1-1-1,0 0 0,-1 0 1,1 1-1,-1-1 0,2 0 1,0 0-1,-1 0 1,1 0 0,0 0-1,0 0 1,0 0 0,0-1-1,0 1 1,-1-1 0,1 1-1,2-2 1,12-5 21,-1-2 0,0 0 1,0-1-1,23-19 0,-24 17-28,1 1 1,0 0-1,31-16 0,-46 27 1,1 0-1,-1 0 0,0 0 1,0 0-1,0 0 0,1-1 1,-1 1-1,0 0 1,0 0-1,0 0 0,1 0 1,-1 0-1,0 0 0,0 0 1,0 0-1,1 0 0,-1 0 1,0 0-1,0 0 1,1 0-1,-1 0 0,0 0 1,0 0-1,1 0 0,-1 0 1,0 0-1,0 0 0,0 0 1,1 0-1,-1 0 1,0 0-1,0 0 0,1 0 1,-1 1-1,0-1 0,0 0 1,1 0-1,-5 10-203,-14 14-483,16-21 461,-4 4-202,3-2 211,0-1 1,-1 1-1,0-1 0,-8 7 1,5-7-252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175 224 15331,'-17'9'938,"-8"5"618,-44 31 1,64-41-1367,-1 0 1,1 1 0,0 0-1,0 0 1,0 0 0,1 1 0,-1 0-1,1 0 1,1 0 0,-1 0-1,1 0 1,-4 13 0,6-18-171,1 0 1,0 0 0,-1 1 0,1-1-1,0 0 1,0 0 0,0 0 0,0 0-1,0 0 1,0 1 0,0-1 0,0 0-1,0 0 1,0 0 0,1 0 0,-1 0-1,0 0 1,1 1 0,-1-1 0,1 0-1,-1 0 1,1 0 0,0 0 0,-1-1-1,1 1 1,0 0 0,0 0 0,-1 0-1,1 0 1,0-1 0,0 1 0,0 0-1,0-1 1,0 1 0,0-1 0,0 1-1,0-1 1,0 0 0,0 1 0,1-1-1,-1 0 1,0 0 0,0 1 0,0-1-1,0 0 1,1 0 0,-1-1 0,2 1-1,4 0 23,1-1-1,-1 0 0,1 0 0,-1-1 1,0 0-1,11-4 0,3-5 36,1 0-1,-2-1 1,0-1 0,0-1-1,-1-1 1,-1-1 0,29-31-1,-26 23-49,-1-1 0,-1-1 0,-1 0 0,-2-2 0,19-40 0,-33 62-26,0 3-1,0-1-1,0 0 1,-1 1-1,0-1 1,1 0 0,-2 0-1,1 0 1,0 0-1,-1 0 1,0-7-1,0 11 0,0-1 0,0 1 0,0 0 0,0-1 0,0 1 0,0 0 0,0 0-1,0-1 1,0 1 0,0 0 0,0-1 0,-1 1 0,1 0 0,0 0-1,0-1 1,0 1 0,-1 0 0,1 0 0,0 0 0,0-1 0,0 1 0,-1 0-1,1 0 1,0 0 0,0 0 0,-1-1 0,1 1 0,0 0 0,-1 0-1,1 0 1,0 0 0,-1 0 0,1 0 0,0 0 0,-1 0 0,-13 5-12,-12 16-12,8-1 2,1 1 0,-28 44-1,38-52 25,-1 1 0,2-1-1,0 1 1,0 0-1,1 1 1,-5 26-1,10-39 0,-1 1 0,1-1 0,0 1-1,0-1 1,0 1 0,0-1-1,0 1 1,0-1 0,1 1-1,-1-1 1,1 1 0,0-1 0,0 0-1,0 1 1,0-1 0,0 0-1,0 0 1,1 0 0,-1 0 0,3 3-1,-2-3-2,1 0 0,0 0 0,-1 0 0,1-1 0,0 1 0,0-1 1,0 0-1,0 0 0,0 0 0,0 0 0,0-1 0,1 1 0,5-1 0,3 0-5,-1 0 0,1-1 0,0-1 0,-1 0 0,1-1 0,-1 0 0,17-7 0,-22 8 8,1-1 0,-1 0-1,0 0 1,-1 0 0,1-1-1,0 0 1,-1 0-1,0 0 1,0-1 0,0 0-1,-1 0 1,5-6-1,-9 11 1,1-1-1,-1 1 0,0 0 0,0 0 0,0-1 0,1 1 0,-1-1 0,0 1 1,0 0-1,0-1 0,0 1 0,1 0 0,-1-1 0,0 1 0,0-1 1,0 1-1,0 0 0,0-1 0,0 1 0,0-1 0,0 1 0,0 0 0,0-1 1,-1 1-1,1-1 0,0 1 0,0 0 0,0-1 0,0 1 0,-1 0 1,1-1-1,0 1 0,0 0 0,-1-1 0,-14 0 9,-16 11 8,27-7-33,0-1-1,0 1 1,0 0-1,1 0 1,-1 1 0,1-1-1,0 1 1,0-1-1,-5 8 1,7-10-12,1 1-1,-1-1 1,1 0 0,-1 1-1,1-1 1,0 0 0,0 1-1,-1-1 1,1 0 0,0 1-1,0-1 1,0 0 0,1 1 0,-1-1-1,0 0 1,0 1 0,1-1-1,-1 0 1,1 1 0,-1-1-1,1 0 1,-1 0 0,1 0-1,0 1 1,0-1 0,0 0 0,-1 0-1,1 0 1,0 0 0,0 0-1,0-1 1,1 1 0,-1 0-1,0 0 1,0-1 0,0 1-1,0 0 1,2 0 0,15 8-167,-1-1 0,1 0 1,0-1-1,1-1 0,0-1 1,0 0-1,0-2 0,0 0 0,37 0 1,-52-3 222,-1 0 0,1-1 0,-1 1 0,1-1 1,0 0-1,-1 0 0,0 0 0,1-1 0,-1 1 1,0-1-1,0 0 0,1 0 0,-1 0 0,-1 0 0,1 0 1,0-1-1,-1 1 0,1-1 0,-1 0 0,0 0 0,1 0 1,-2 0-1,4-6 0,1-5 49,-1 0-1,-1 0 1,0 0 0,2-26 0,-3 24-70,0 0 1,6-19 0,-6 30-135,-1-1 1,1 1 0,0 0 0,0 0-1,0 0 1,1 0 0,-1 0 0,1 1-1,5-5 1,3-1-381,1 1-1,14-9 1,15-10-54,-8 1-90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12483,'-14'16'255,"0"0"0,2 1 0,0 1 0,0 0 0,2 0 0,0 1 1,1 0-1,1 1 0,1 0 0,1 0 0,-5 30 0,1 10-982,3 1 0,2 101 0,-9-213-1044,8 18 2065,-13-88 1902,17 100-1205,0-1 0,2 0-1,3-33 1,-2 52-859,-1 1 0,0-1 0,1 0 0,0 0 0,0 0 0,0 1 0,0-1 0,0 0-1,0 1 1,0-1 0,1 1 0,0-1 0,-1 1 0,1 0 0,0 0 0,0 0 0,3-2 0,-4 3-96,2 0 1,-1 0-1,0 0 0,0 0 1,0 0-1,0 1 0,0-1 1,1 1-1,-1 0 1,0 0-1,1 0 0,-1 0 1,0 0-1,0 0 1,1 0-1,-1 1 0,0-1 1,0 1-1,0 0 0,0 0 1,0 0-1,3 1 1,2 2-146,0-1 0,-1 2 1,0-1-1,1 1 1,-2 0-1,1 0 1,6 8-1,-4-2-203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18380,'44'5'1632,"2"-11"-1264,2-1-424,0-3-992,0-3 1472,-10 0-440,-6-1-312</inkml:trace>
  <inkml:trace contextRef="#ctx0" brushRef="#br0" timeOffset="1">376 74 15211,'2'10'1152,"4"-10"-215,2-10-1113,-1-6 1040,2-3-200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52 409 15115,'-46'10'1921,"40"-6"-1307,13-1 23,19 0 201,108-6-88,145-23-1,-225 20-638,821-122 349,-5-37-1173,-672 126 277,98-9-811,-255 41 961,-14 1 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86 103 12395,'-78'27'5375,"78"-27"-5324,-1 0 0,1 0 0,-1 0 0,1 0 0,0 0 0,-1 0 0,1 1 0,0-1 0,0 0 0,-1 0 0,1 0-1,0 0 1,-1 1 0,1-1 0,0 0 0,0 0 0,-1 0 0,1 1 0,0-1 0,0 0 0,-1 1 0,1-1 0,0 0 0,0 0-1,0 1 1,0-1 0,0 0 0,-1 1 0,10 3 825,19-1-177,175 16 259,-13-1-795,-154-17-148,0-1 0,1-2 0,45-8 0,-15-7-52,-1-2 0,-1-3 0,117-58 0,-171 74-6,-4 2-57,0 1 1,1-1-1,-1 1 0,0 1 1,1-1-1,0 1 0,-1 1 1,12-2-1,-19 3 110,0 0 0,0 0 0,1 0 0,-1 0 0,0 1 0,0-1 0,1 0 0,-1 0 0,0 0 0,0 0 0,0 1 0,1-1 0,-1 0 0,0 0 0,0 0 0,0 1 0,0-1 0,1 0 0,-1 0 0,0 0 0,0 1 0,0-1 0,0 0 0,0 1 0,0-1 0,0 0 0,0 0 1,0 1-1,0-1 0,0 0 0,0 0 0,0 1 0,0-1 0,0 0 0,0 1 0,0-1 0,0 0 0,0 0 0,0 1 0,0-1 0,0 0 0,0 0 0,0 1 0,-1-1 0,1 0 0,0 0 0,0 0 0,0 1 0,-1-1 0,1 0 0,0 0 0,0 0 0,0 0 0,-1 1 0,1-1 0,0 0 0,0 0 0,-1 0 0,-15 6-115,-4-1 13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2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2 255 13827,'-1'8'776,"0"4"-127,15-2-346,3 0-275,-1 1-1,-1 0 0,0 1 1,24 25-1,-23-20-115,1-2 0,38 28-1,-37-33 51,1 0 0,0-1 0,0-1 1,1-1-1,0-1 0,21 5 0,-8-6 14,-1 0 1,1-2-1,40-2 1,18-7 8,158-31 0,-248 37 15,190-38 2,102-17-27,346-28-363,92-15 53,-436 44 325,230-37 18,6 38 8,-51 54-29,-2 25 111,-445-24-78,0 0 8,-14-2 13,1 1 1,0 1-1,-1 1 0,0 0 1,1 2-1,27 9 0,-29-2 392,-15-5 46,-13-3-266,-2-4-15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9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4388 790 4865,'-209'-109'2301,"80"39"-770,-43-24 110,-88-43-1402,-98-16-308,239 111-121,-136-31 1,-421-23 163,550 86 305,-1 4 0,0 7 0,0 4-1,-168 31 1,174-11 56,-147 51-1,-111 68-21,315-115-297,0 2 0,-71 48 0,94-51-28,1 2-1,2 1 1,-69 72-1,92-85-21,0 1-1,2 0 1,0 1-1,1 1 1,1 0-1,1 0 1,-11 34 0,11-21-57,2 1 1,1 0 0,1 1 0,0 45 0,3 16-75,11 124 0,-3-174 97,2-1 0,2 0 0,2 0 0,31 79 0,-27-93 1,1-1 0,2-1-1,1 0 1,2-1 0,0-1 0,2-1 0,39 36-1,-22-28 3,1-1 0,2-2 0,2-2 0,63 32 0,11-5 114,2-6 1,3-5-1,215 50 0,-115-51 42,296 21 0,-303-54-70,379-26-1,-331-14-10,274-65 0,-363 51 22,187-71 1,-240 66 18,-3-5 1,141-85-1,-206 104 28,-2-3 1,-1-1-1,-2-3 1,-2-2-1,-2-2 0,73-90 1,-97 103 34,0-1-1,-2-1 1,-2-1-1,-1-1 1,15-42-1,-23 48 11,-1 0-1,-1-1 1,-1 0-1,-2-1 0,-1 1 1,-1-1-1,-4-35 0,0 36-61,-2 1 0,-1-1 0,-2 1-1,0 0 1,-2 1 0,-2 0 0,0 0-1,-2 1 1,-17-29 0,6 20 12,-2 0-1,-1 1 1,-2 2-1,-1 1 1,-55-45-1,33 37-165,-1 1 0,-2 4 0,-2 1 0,-1 3 0,-1 3 0,-124-40 0,84 40-97,0 5 1,-2 4 0,-184-10 0,67 21-44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961 147 10458,'-1'-6'136,"-1"0"0,1 1 0,-1-1 0,0 1 0,0-1 0,-1 1 0,1 0 0,-1 0 0,0 0 1,-1 0-1,1 0 0,-1 1 0,0-1 0,0 1 0,0 0 0,-1 0 0,1 1 0,-1-1 0,0 1 0,0 0 0,0 1 0,-1-1 0,1 1 0,-1 0 0,-9-2 0,-6-2-30,0 2 0,-1 1-1,0 0 1,1 2 0,-1 0 0,0 1 0,0 2 0,0 0-1,1 1 1,-1 1 0,1 2 0,-29 9 0,22-4-62,1 1 0,0 0 0,1 2 1,0 2-1,1 0 0,1 1 0,0 2 0,-33 33 1,24-17-63,2 2 0,2 2 0,1 0 0,3 2 0,-29 59 0,39-68-24,2 1 1,1 0-1,1 1 1,2 0-1,2 0 1,1 1-1,-3 70 1,9-90 20,1 0 0,0 0 0,1 0 0,0 0 0,2-1 0,4 16 1,-4-20 12,0-1 1,1 0 0,0 0 0,0 0 0,1 0 0,0-1 0,0 0-1,1 0 1,12 10 0,-4-5 26,2-1-1,0-1 1,0-1-1,1 0 1,0-1-1,1-1 1,-1 0 0,2-2-1,-1 0 1,1-1-1,0-1 1,0-1-1,33 1 1,-10-4 40,1-1 0,-1-3 0,0-1 0,0-2 0,56-17 0,-52 11 6,-1-2-1,-1-2 1,0-2 0,-2-2 0,0-2 0,-2-1 0,39-31 0,-61 39-7,-1 0 0,0-1 0,-1-1 0,-2 0 0,0-1 0,21-36 0,-26 38 6,-2 0-1,0-1 0,-1 0 1,-1 0-1,-1-1 0,0 0 1,-2 0-1,0 0 0,0-25 1,-3 21-11,-1 0 0,-1 0 0,-1 0 0,-1 0-1,-1 0 1,-1 1 0,-1 0 0,-1 0 0,-1 1 0,-1 0 0,-19-29 0,15 28 77,-1 0 1,-2 2-1,0 0 0,-1 0 0,0 2 1,-2 0-1,0 2 0,-1 0 0,-42-23 0,-42-14 437,71 34-319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1536 40 6329,'-129'-18'1797,"-239"-4"0,294 24-1081,0 3 0,0 3 0,0 4 0,-122 35 0,163-36-623,0 2 1,1 1-1,0 1 1,2 2-1,0 1 1,0 2-1,2 0 1,0 2-1,2 1 1,1 2-1,0 0 1,2 1-1,1 2 1,1 0-1,1 1 1,2 1-1,1 1 1,-16 40-1,25-48-90,0-1 1,1 1-1,2 1 0,0-1 0,2 1 1,0 0-1,2 0 0,0 0 0,2 0 1,1-1-1,0 1 0,2 0 0,1-1 1,1 1-1,1-2 0,0 1 0,2-1 0,1 0 1,1 0-1,0-1 0,2-1 0,0 0 1,1-1-1,1 0 0,23 21 0,-17-20-24,1-2 0,1 0 1,1-2-1,0 0 0,52 24 0,-40-25 2,1-1 0,0-2 0,72 13 0,-32-16 5,1-2 0,0-5 1,153-13-1,-116-3 16,-1-4 0,-1-6 0,-1-4-1,-1-6 1,-2-4 0,-1-5 0,-3-4-1,103-64 1,-166 86 4,-2-2-1,-1-2 0,-1-1 1,55-59-1,-79 74 24,-1 0-1,0-1 1,-1-1 0,-1 0-1,-1 0 1,0-1 0,-2 0-1,0-1 1,-1 0 0,0 0-1,-2-1 1,0 0 0,3-34-1,-8 42 2,0 0 0,0 0 0,-2-1-1,1 1 1,-1 0 0,-1 0-1,0 0 1,-1 0 0,-1 1 0,-8-19-1,4 16 7,0 0 0,0 1 0,-1 0 0,-1 0 0,0 1 0,-1 0 0,-16-12 0,3 6-6,-2 0 0,0 2 0,-1 0 0,0 3-1,-1 0 1,-1 1 0,-54-12 0,32 13-59,-1 2 1,0 3 0,-75 1-1,60 4-19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31 17492,'-3'-3'101,"-1"0"-1,1 0 1,-1 0 0,0 1 0,1-1 0,-1 1 0,0 0 0,0 0 0,-1 1-1,1-1 1,0 1 0,-1 0 0,1 0 0,-5 0 0,0 0-9,1 1 0,0 1 0,0-1 0,0 1 1,0 1-1,0-1 0,-10 4 0,-7 5 73,0 1 1,0 1-1,-36 24 0,34-19-124,1 1 0,-33 31-1,51-42-57,-1 2 0,1-1-1,0 1 1,1 0 0,0 1 0,1 0-1,0 0 1,0 0 0,-7 20-1,13-26-15,-1 0 0,0 0 0,1 0 0,-1 0-1,1 0 1,1 0 0,-1 0 0,0 0 0,1 0 0,0 0-1,0 0 1,0 0 0,0 0 0,1 0 0,-1-1-1,1 1 1,0 0 0,0-1 0,1 1 0,-1-1 0,1 0-1,-1 0 1,1 0 0,6 5 0,3 2-73,1-1 0,0 0 0,0-1 1,1 0-1,16 7 0,38 12-189,-42-18 262,0 1 0,-1 2 0,29 17 0,-52-28 49,-1 0-1,1 0 1,0 0 0,-1 1-1,1-1 1,0 0-1,-1 1 1,0-1 0,1 1-1,-1 0 1,0-1-1,0 1 1,0 0-1,0 0 1,0-1 0,0 1-1,1 4 1,-2-4 13,-1-1-1,1 1 1,-1 0 0,1-1 0,-1 1-1,1 0 1,-1-1 0,0 1 0,0-1 0,1 1-1,-1-1 1,0 0 0,-1 1 0,1-1-1,0 0 1,0 0 0,0 0 0,-1 1-1,1-1 1,-1-1 0,-1 3 0,-13 6 266,0 1 0,-1-2-1,1 0 1,-2-1 0,-29 8 0,-94 15 1186,124-27-1324,-3 1 33,11-2-175,-1 1 0,0-2 0,0 1 0,0-2 1,0 1-1,0-1 0,-15-2 0,25 1-29,-1 1 1,1 0 0,-1 0-1,1 0 1,0 0-1,-1-1 1,1 1-1,0 0 1,-1 0 0,1-1-1,0 1 1,-1 0-1,1-1 1,0 1-1,0 0 1,0-1-1,-1 1 1,1 0 0,0-1-1,0 1 1,0-1-1,0 1 1,-1 0-1,1-1 1,0 1-1,0-1 1,0 1 0,0-1-1,0 1 1,0 0-1,0-1 1,0 1-1,0-1 1,0 1-1,1 0 1,-1-1 0,0 1-1,0-1 1,1 0-1,10-17 136,6-1-214,2 2 0,38-29 0,11-4-232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20076,'-48'53'1507,"23"-26"-1189,0 1 0,2 0 0,-31 53 1,40-55-218,2 0 0,1 1 0,1 0 0,2 1 1,0 0-1,2 0 0,1 1 0,1 0 0,2 0 1,1 0-1,1 0 0,1 0 0,2-1 0,0 1 1,2 0-1,17 51 0,-22-79-98,0-1 0,0 1 0,0 0-1,1 0 1,-1-1 0,0 1 0,0 0 0,1 0 0,-1-1 0,0 1-1,1 0 1,-1-1 0,1 1 0,-1-1 0,1 1 0,-1 0 0,1-1 0,0 1-1,-1-1 1,1 0 0,-1 1 0,1-1 0,0 1 0,-1-1 0,3 1 0,-3-2 0,1 1 0,0 0 0,0-1 0,0 1 0,-1-1 0,1 1 0,0-1 0,0 1 0,-1-1 0,1 0 0,-1 1 0,1-1 0,0 0 0,-1 1 0,1-1 0,-1 0 0,0 0 1,1-1-1,4-9 21,0 0 0,4-17 1,-7 22-16,21-68-100,-3-1 1,12-84 0,-32 163 76,-1 1 0,1 0 0,0-1 1,1 1-1,-1 0 0,1-1 0,0 1 0,0-1 0,1 1 0,-1-1 1,1 0-1,0 1 0,0-1 0,0 0 0,1 0 0,0-1 1,-1 1-1,1 0 0,0-1 0,1 1 0,-1-1 0,1 0 1,-1 0-1,1-1 0,0 1 0,0-1 0,0 0 0,0 0 1,1 0-1,-1 0 0,0-1 0,1 0 0,-1 0 0,1 0 0,0 0 1,6 0-1,2-1 12,0-1 1,0 0 0,0 0-1,0-2 1,0 1 0,-1-1-1,1-1 1,-1-1 0,18-8-1,-12 4 24,-1 0 0,-1-2 0,1 0 0,-2 0 0,24-23 0,-33 27 10,0 1 1,-1 0-1,0-1 0,0 0 0,5-10 0,-7 5 29,-8 10-7,-10 11 16,7 0-62,2 1-1,-1 0 1,1 0 0,1 0-1,0 1 1,0 0 0,1 0 0,1 1-1,0-1 1,0 1 0,1-1-1,1 1 1,-1 18 0,2-26-4,0 0 1,1 1-1,-1-1 1,1 0-1,0 0 1,0 0-1,0 0 1,0 0-1,1 0 1,0 0-1,0 0 1,0-1-1,0 1 1,0 0-1,1-1 1,0 0-1,-1 0 1,1 0-1,0 0 0,7 5 1,-5-6 2,0 1 0,0 0 0,0-1 1,1 0-1,-1 0 0,1-1 0,-1 0 0,1 1 0,0-2 0,0 1 1,-1-1-1,1 0 0,0 0 0,10-2 0,1-1 15,0-2 0,0 1 0,-1-2 0,0 0 0,0-1 0,0-1 0,19-13 0,-15 8 45,-1 0 1,-1-2-1,0-1 0,30-32 0,-45 44-37,10-12 33,-12 15-56,-1 1-1,0-1 1,1 0-1,-1 1 1,0-1-1,1 1 1,-1-1-1,0 0 1,0 1-1,0-1 1,1 0-1,-1 0 1,0 1 0,0-1-1,0 0 1,0 1-1,0-1 1,0 0-1,0 1 1,-1-1-1,1 0 1,0-1-1,-1 2-1,1 0-1,0 0 1,0-1-1,-1 1 1,1 0-1,0 0 1,-1 0-1,1-1 1,0 1-1,-1 0 1,1 0-1,0 0 1,-1 0-1,1 0 1,-1 0-1,1 0 1,0 0-1,-1 0 1,1 0-1,0 0 1,-1 0-1,1 0 1,-1 0-1,1 0 1,0 0-1,-1 0 1,1 0-1,0 0 1,-1 1-1,1-1 1,0 0-1,-1 0 1,1 0-1,0 1 1,-1-1-1,-13 11 63,13-10-52,-9 9 23,0 0 0,0 0 0,2 1 0,-1 1 0,-11 19 0,16-24-33,0 1 0,1-1-1,0 1 1,0 0 0,0-1-1,1 1 1,0 0 0,1 1-1,-1-1 1,2 0 0,-1 9-1,1-16-36,0 0 0,0 0-1,0 1 1,0-1 0,0 0-1,1 1 1,-1-1 0,0 0 0,1 0-1,-1 1 1,1-1 0,-1 0-1,1 0 1,0 0 0,-1 0 0,1 0-1,0 0 1,0 0 0,0 0-1,0 0 1,0 0 0,0 0-1,0-1 1,0 1 0,0 0 0,0-1-1,0 1 1,0 0 0,0-1-1,1 0 1,-1 1 0,0-1-1,0 0 1,1 1 0,-1-1 0,2 0-1,-1 0-110,0-1 1,0 1-1,1-1 0,-1 1 0,0-1 0,0 0 0,0 0 0,0 0 0,0 0 0,0 0 1,0-1-1,0 1 0,-1 0 0,1-1 0,0 0 0,-1 1 0,1-1 0,-1 0 0,0 0 1,2-2-1,1-4-83,0 0 1,-1 1 0,0-1 0,-1 0 0,0-1 0,1-9-1,1-28-822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17356,'-10'7'1448,"3"2"-1032,1-1-200,9 4 488,7-4-576,15-2 40,6-5-96,11 1-136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50 12179,'0'0'82,"0"0"0,0 1 0,0-1 0,0 0 0,0 0 1,0 0-1,0 0 0,0 0 0,0 1 0,0-1 0,0 0 1,0 0-1,0 0 0,-1 0 0,1 0 0,0 0 0,0 1 1,0-1-1,0 0 0,0 0 0,0 0 0,0 0 0,-1 0 0,1 0 1,0 0-1,0 0 0,0 0 0,0 0 0,0 1 0,-1-1 1,1 0-1,0 0 0,0 0 0,0 0 0,0 0 0,-1 0 1,1 0-1,0 0 0,0 0 0,0 0 0,0 0 0,-1-1 1,-3-7 2181,-1-22 31,4 19-1324,0 10-956,1 1-1,0 0 1,0 0 0,0 0 0,-1-1-1,1 1 1,0 0 0,0 0 0,-1 0 0,1 0-1,0-1 1,0 1 0,-1 0 0,1 0-1,0 0 1,0 0 0,-1 0 0,1 0-1,0 0 1,-1 0 0,1 0 0,0 0 0,0 0-1,-1 0 1,1 0 0,0 0 0,-1 0-1,1 0 1,0 0 0,0 0 0,-1 0-1,1 1 1,0-1 0,-1 0 0,1 0 0,0 0-1,0 0 1,0 1 0,-1-1 0,1 0-1,0 0 1,-1 1 0,-9 7 154,3 1-101,1-1-1,0 2 1,1-1 0,0 1 0,0 0-1,1 0 1,1 0 0,-1 1-1,2-1 1,-1 1 0,1 0-1,1-1 1,0 1 0,1 0 0,0 0-1,2 18 1,-2-29-67,0 0-1,0 1 1,0-1 0,0 0-1,0 1 1,0-1 0,0 0 0,0 0-1,0 1 1,0-1 0,0 0-1,0 0 1,0 1 0,1-1 0,-1 0-1,0 0 1,0 1 0,0-1-1,0 0 1,0 0 0,1 0 0,-1 1-1,0-1 1,0 0 0,0 0-1,1 0 1,-1 0 0,0 1-1,0-1 1,1 0 0,-1 0 0,0 0-1,0 0 1,1 0 0,-1 0-1,0 0 1,0 0 0,1 0 0,-1 0-1,12-7 65,6-16 54,-16 19-97,-1-1 0,1 1-1,-1-1 1,0 0 0,0 1 0,-1-1-1,1-5 1,-1 8-18,0 0 0,0 0 0,0 0 0,-1 0 0,1 0 0,0 0 0,-1 0 0,0 1 0,0-4-1,0 5-3,1-1-1,0 1 0,-1-1 0,1 1 0,-1-1 0,1 1 0,0-1 0,-1 1 0,1-1 0,-1 1 0,1 0 0,-1-1 0,0 1 1,1 0-1,-1 0 0,1-1 0,-1 1 0,1 0 0,-1 0 0,0 0 0,1 0 0,-1 0 0,1 0 0,-1 0 0,0 0 0,1 0 1,-1 0-1,0 0 0,-1 1 1,1-1 1,0 1 0,0 0-1,0-1 1,0 1 0,0 0-1,0 0 1,0 0 0,0 0-1,0 0 1,0 0 0,0 0-1,1 0 1,-1 0-1,0 1 1,1-1 0,-1 0-1,1 0 1,-1 1 0,1-1-1,-1 2 1,-4 31 75,4-33-75,1 4 9,0 1 0,0-1 0,0 1 0,1-1 0,0 6 0,0-10-8,-1 0 1,0 0-1,0 0 1,1-1-1,-1 1 1,0 0-1,1 0 1,-1-1-1,0 1 1,1 0-1,-1-1 1,1 1-1,-1 0 1,1-1-1,0 1 1,-1-1-1,1 1 0,0-1 1,-1 1-1,1-1 1,0 0-1,-1 1 1,1-1-1,0 0 1,0 1-1,-1-1 1,1 0-1,0 0 1,0 0-1,0 0 1,0 0-1,-1 0 1,1 0-1,0 0 1,0 0-1,0 0 0,-1 0 1,1 0-1,0-1 1,0 1-1,-1 0 1,1-1-1,1 0 1,5-2 5,0-1 0,-1 1 0,0-1 0,0-1 0,0 1 0,8-9 0,31-37 34,-35 39-28,58-76 275,-80 116-256,2 0 0,1 0 0,-6 33 0,-9 94-13,-6 25-7,24-155 16,-2 0 1,0 0-1,-2-1 1,-22 42-1,31-64-5,-1-1-1,1 0 0,-1 1 1,1-1-1,-1 0 0,0 0 1,0 0-1,0-1 1,0 1-1,0 0 0,0-1 1,0 1-1,-4 0 0,6-1-11,-1-1 0,1 0 0,-1 0-1,0 0 1,1 0 0,-1 0-1,1 0 1,-1 0 0,0 0-1,1 0 1,-1 0 0,0 0-1,1 0 1,-1 0 0,1-1-1,-1 1 1,1 0 0,-1 0 0,0-1-1,1 1 1,-1 0 0,1-1-1,-1 1 1,0-2 4,0 1 0,0-1 0,0 1 1,0-1-1,0 1 0,0-1 0,0 1 0,1-1 0,-1 0 0,1 1 0,-1-1 1,1-2-1,-2-7 21,1 0 0,0-1 0,1 1 0,1-1 0,0 1 0,0-1-1,1 1 1,0 0 0,1 0 0,7-18 0,3-3-69,1 2 0,26-40 0,-9 22-41,3 2 0,2 2 0,1 1 0,3 2 0,1 1-1,2 3 1,53-37 0,-92 71 68,21-12-5,-25 15 10,0 0 1,0-1-1,0 1 0,1 0 0,-1 0 0,0 0 0,0 0 1,0 0-1,1 0 0,-1 0 0,0 0 0,0 0 1,0 0-1,1 0 0,-1 0 0,0 0 0,0 0 0,0 0 1,1 0-1,-1 0 0,0 0 0,0 0 0,1 0 0,-1 0 1,0 0-1,0 0 0,0 0 0,0 0 0,1 1 0,-1-1 1,0 0-1,0 0 0,0 0 0,1 0 0,-5 14 17,-10 12 30,4-8 8,-12 31-1,20-44-41,0 0 0,1 0 0,-1 0 0,1 0 0,1 1 0,-1-1-1,1 0 1,0 0 0,0 1 0,0-1 0,2 9 0,-1-12-7,0-1 0,-1 1 0,1 0 0,0 0 0,0 0 0,0-1 0,0 1 0,0-1 0,0 1 0,0-1 0,0 1 0,1-1 0,-1 1 0,1-1 0,-1 0 0,1 0 0,-1 0 0,3 1 0,0 0 2,0-1 0,-1 0 0,1 0 0,0 0 0,-1 0 0,1-1 0,0 1 0,7-1-1,2-2 12,1 1-1,-1-2 0,1 0 1,13-4-1,9-7 10,-1 0-1,0-2 1,-1-2-1,35-24 1,-68 41-29,0 0 0,0 0 0,0 0 1,0 1-1,1-1 0,-1 1 0,0-1 1,0 1-1,1-1 0,-1 1 1,3-1-1,7 10-34,-6-4 25,-3-3 7,0 0 0,1-1-1,-1 1 1,1-1 0,0 1-1,-1-1 1,1 0 0,0 0-1,0 0 1,0-1 0,0 1 0,0 0-1,0-1 1,0 0 0,0 0-1,0 0 1,0 0 0,3-1 0,9-1-89,-1 0 0,18-6 1,18-9-570,0-1 0,53-30 0,-97 46 563,-5 1 78,-1 1 0,1 0 0,-1-1-1,1 1 1,-1 0 0,1 0-1,0-1 1,-1 1 0,1 0 0,-1 0-1,1 0 1,0 0 0,-1 0 0,1 0-1,0 0 1,-1 0 0,1 0 0,-1 0-1,2 0 1,-1 9-124,-15 21 217,8-19-62,0 3 37,1 0 1,1 1-1,0-1 1,1 1-1,1-1 1,-2 21-1,7 87 253,0-91-242,-2-1 1,-1 0-1,-8 59 0,6-79-31,-1-1-1,0 0 0,0 0 0,0 0 0,-1 0 0,-1-1 0,1 0 1,-1 1-1,-7 7 0,10-13 26,0-1 0,-1 1 0,1-1 0,0 0 0,-1 0 0,1 0 0,-1 0 0,1 0 0,-1-1 0,0 1 0,0-1 0,0 0 0,0 0 0,0 0 0,0 0 0,0 0 0,0 0 0,0-1 0,-1 0 0,1 1 0,0-1 0,0-1 0,0 1 0,-1 0 0,1-1 0,0 1 0,0-1 0,0 0 0,0 0 0,-4-2 0,3 0 12,1 1-1,-1 0 1,1-1-1,0 0 0,0 0 1,0 0-1,0 0 0,0-1 1,0 1-1,1-1 0,0 0 1,0 1-1,0-1 0,0 0 1,1 0-1,-1 0 0,1 0 1,0-1-1,0 1 1,0 0-1,1 0 0,0-9 1,-1 0-21,2 0 0,-1 0 0,2 0 1,0 1-1,0-1 0,7-19 0,-2 16-84,1-1-1,0 1 0,1 1 1,1-1-1,0 2 0,1-1 1,1 1-1,0 1 1,1 0-1,0 1 0,1 1 1,24-16-1,11-4 15,1 3 1,87-36-1,-69 37-30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9:2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4049 1 9818,'-80'11'730,"-136"3"-1,-81-21-387,204 4-504,-390 9-608,-1 30 1537,265-18-178,191-15-535,-598 54 163,11 50-538,517-81 458,1 4 0,-119 53 0,167-60 2,0 3 0,1 1 0,2 3 0,1 1 1,-75 69-1,105-85-133,0 1 0,1 0 0,0 1 1,1 1-1,2 0 0,-1 1 0,-12 31 0,20-39-41,0 0 1,1 0-1,0 0 0,0 0 0,1 1 1,1 0-1,0-1 0,1 1 0,0 0 1,1-1-1,0 1 0,1-1 0,0 1 1,1-1-1,6 19 0,0-10-49,1-1 0,1-1 0,0 0 0,1 0 1,1-1-1,1-1 0,0 0 0,1-1 0,1-1 0,26 20 0,-10-12-56,0-1 1,2-2-1,0-2 0,0-1 0,40 13 0,36 4-194,1-4 0,119 14 0,232 9-188,-424-48 509,815 54 408,2-77 61,-687 1-331,198-45 1,-267 38-44,-1-4 0,-2-4 0,119-58-1,-146 56 4,101-66-1,-148 85-20,0-1-1,0-1 0,-2 0 0,0-2 1,-2 0-1,0-1 0,28-44 0,-40 53-21,-1 1-1,0-1 1,-1 0-1,0-1 1,-1 1-1,0-1 1,-1 0-1,0 1 1,-1-1-1,-1 0 1,0 0-1,-4-25 1,-1 7-7,-1 1-1,-2 0 1,-1 0 0,-17-36 0,15 40-53,-2 0 0,-1 1 1,-1 0-1,-1 1 1,-1 1-1,0 1 1,-2 0-1,-1 1 0,-1 2 1,-1 0-1,0 1 1,-1 1-1,-1 1 0,-1 1 1,-47-21-1,10 12-96,-2 3 0,-1 2 0,-98-15 1,-206-7-937,-20 14 73,161 13 608,5-4-91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1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6657,'75'19'616,"1"-2"0,0-4 0,1-3 0,79 0 0,312-21 221,-201-1-815,363-15 327,329-2 412,-553 39-656,330-5-11,191-66-66,-245 13-34,3 23 52,251 43 431,-214 0-24,-1-35-445,28-45-1183,-131 9-99,2 25 354,613 21 1173,-947 12 826,379 55 0,-595-45-753,-50-10-321,1 0 0,36 3-1,-38-10-30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 12019,'-1'0'255,"-25"-2"1018,14-2-664,12 4-574,0 0 0,-1-1 0,1 1 0,0 0 0,0 0 0,0 0-1,0-1 1,0 1 0,-1 0 0,1 0 0,0-1 0,0 1 0,0 0 0,0 0 0,0-1 0,0 1-1,0 0 1,0 0 0,0-1 0,0 1 0,0 0 0,0 0 0,0-1 0,0 1 0,0 0 0,0-1-1,0 1 1,0 0 0,1 0 0,-1 0 0,0-1 0,0 1 0,0 0 0,0 0 0,1-1 0,30 19 941,-22-13-811,-1-1 1,2-1 0,-1 0-1,0 0 1,1 0-1,0-1 1,18 1 0,74-3 183,-49-2-305,208-1-19,52-1-9,483-23-225,349-4 147,-1040 29 61,222 2-527,-327 0 430,-3-3-44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11698,'23'9'231,"2"0"0,-1-2 0,35 7 0,79 4-305,-107-14 131,134 10-481,170-8 0,167-30-806,-498 24 1224,705-52-497,-60 4 639,922-16-1095,632 61 3575,-2141 4-2582,558 12 589,-3 27 412,-596-38-1008,154 19-634,-151-16 492,-20 0-50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8946,'25'-9'94,"1"1"1,0 2-1,32-5 0,-11 2 69,72-11 660,166-8 0,122 18-282,-196 8-463,273-9-26,666-8 2,720 25-27,-1525-3-20,1981-2 182,-1553-16-125,1441-12 187,-861 24-303,-3-45 0,-40-38 174,-1290 85-116,601-40 65,0 23 67,-479 16 701,-144 1-782,-11-6 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9514,'71'-4'406,"1065"-51"2516,1 71-4738,-376 46-1662,164 11 3230,656 8 2901,-315-56-1172,-739-14-698,-178 12-3466,-321-20 2271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1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10794,'3'0'134,"1"0"0,0 0 0,-1 0-1,1-1 1,-1 1 0,1-1 0,-1 0 0,0 0-1,1 0 1,-1-1 0,6-2 0,15-4-3,-1 4-98,0 1 1,27 0-1,19-1-11,261-51-342,52-6 39,301 40 686,-256 17-21,360-44-155,-208 8-202,1598-12-147,-1908 54-45,636 19-44,-209-17 346,-625-5-74,18 1 47,-34 1-42,0-3-1,90-13 1,-127 13-48,1-1 32,-20 3-58,1 0 0,0 0 0,0 0-1,0 0 1,0 0 0,0 0 0,0 0-1,0 0 1,0 0 0,0 0 0,0 0 0,0-1-1,0 1 1,0 0 0,0 0 0,0 0 0,0 0-1,0 0 1,0 0 0,0 0 0,0 0 0,0 0-1,0 0 1,0-1 0,0 1 0,0 0-1,0 0 1,0 0 0,0 0 0,1 0 0,-1 0-1,0 0 1,0 0 0,0 0 0,-7-2-37,3 1-18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2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11010,'3'-2'429,"0"0"-1,0 0 1,1 0-1,-1 1 0,0 0 1,1 0-1,-1 0 0,1 0 1,-1 0-1,7 0 1,42-2-454,176-5-92,54 1 109,467 13-90,-266-1 106,132-3 24,-193-14-42,857-11-2,-800 25 46,782 9-31,147-18-12,-1065-6-31,258 0-66,-585 15 128,11-1-261,-23-1 116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3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25 191 11082,'-17'5'965,"10"-2"252,23-1-158,37 8 27,-38-6-1057,1-1 1,17 0-1,113 10 19,-87-7-15,125 22 66,-112-15-145,124 6 0,-16-20 25,217 13 123,-321-3-102,347 35 94,1-23-27,99-39-108,-1-21-14,-317 23 47,196-1-244,-105 6 78,32 4 99,13 0-129,629-33-26,-300-2 267,-230 8 52,-199 20-66,440-20 74,-236 14-86,37-1-29,-412 19 27,37 0 61,179-26 1,-283 28 2,-2 0-90,0 0-1,0 0 0,1 0 1,-1 0-1,0 0 1,0-1-1,1 1 1,-1 0-1,0-1 1,0 1-1,0-1 0,0 1 1,1-1-1,-1 1 1,0-1-1,0 0 1,0 0-1,0 1 1,0-1-1,-1 0 1,1 0-1,0 0 0,0 0 1,-1 0-1,1 0 1,0 0-1,-1 0 1,1-1-1,-1 1 1,1 0-1,-1-2 0,1-6-291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4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8842,'151'-19'358,"857"-89"1462,-717 99-1770,375 34 0,-265 5-14,558 46 649,-45-5-302,-275-51 44,0-22-62,-28-1-300,319-5 288,-6-44 127,-310 21-4,-605 32 293,-4-10-829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5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14051,'77'13'677,"-31"-7"-741,206 52 117,-166-35 19,0-4 0,122 11 0,323-34 379,-2-43-240,500-101 19,-732 100 11,-292 47-236,205-29 177,-147 24-83,86 3-1,-145 3-95,0 0-1,0 1 1,0 0-1,0 0 0,0 0 1,4 2-1,-7-3-6,-1 0-1,0 1 1,1-1 0,-1 0-1,0 0 1,1 0-1,-1 1 1,1-1 0,-1 0-1,0 0 1,0 1 0,1-1-1,-1 0 1,0 0-1,1 1 1,-1-1 0,0 1-1,0-1 1,0 0-1,1 1 1,-1-1 0,0 0-1,0 1 1,0-1-1,0 1 1,0 0-4,-1-1 0,1 1 1,0 0-1,-1-1 0,1 1 0,-1 0 0,1-1 1,-1 1-1,0-1 0,1 1 0,-1-1 0,1 0 0,-1 1 1,0-1-1,1 1 0,-1-1 0,0 0 0,0 0 1,-1 1-1,-14 3-60,-13-4-18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11474,'1'-2'72,"-1"1"-1,1 0 1,-1 0-1,1 0 1,0-1-1,0 1 1,0 0-1,-1 0 1,1 0-1,0 0 1,0 0-1,0 0 0,0 1 1,1-1-1,-1 0 1,0 1-1,0-1 1,0 0-1,1 1 1,-1-1-1,0 1 1,3-1-1,31-8 575,-12 5-433,-1 2 0,0 0 1,39 3-1,70 14 2,-71-7-176,-24-4-30,530 42 57,-17-56 166,181 5 111,125 66-1097,-832-60 646,0 0 1,0-1-1,31-5 0,-7-3-145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1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83 15515,'0'0'103,"-1"0"-1,1 0 1,0 1-1,-1-1 1,1 0-1,0 0 1,-1 1-1,1-1 1,0 0-1,0 0 1,-1 1-1,1-1 1,0 0 0,0 1-1,0-1 1,-1 1-1,1-1 1,0 0-1,0 1 1,0-1-1,0 0 1,0 1-1,0-1 1,0 1-1,0-1 1,0 0-1,0 1 1,0-1-1,0 1 1,0 0-1,8 15 486,17 14-821,-17-22 230,1-1 0,-1-1 0,1 0 0,0 0-1,1-1 1,-1 0 0,1 0 0,0-1 0,0-1 0,1 1 0,-1-2-1,1 1 1,14 0 0,17 1 26,1-2-1,44-4 1,-59 1-14,178-6 19,502-10 107,517-38-134,-785-2-5,158-11-1,-588 67 5,144 0 43,-141 5 22,-18 0-141,-16 3-599,10-6 446,1-1 0,0 0 1,-1-1-1,1 0 0,0-1 0,-13-3 0,20 5 162,-38-10-405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15155,'1'0'45,"0"1"0,1-1 0,-1 0 0,1 0 0,-1 0 0,0 0 0,1 0 0,-1 0 0,0 0 0,1-1 0,-1 1 0,2-1 0,5-1-64,202-4-927,-76 5 739,575-50 147,0-27 224,-256 27-13,980-134 36,-1352 173-170,222-30 157,0 24 240,-283 19-338,0 0 0,0 1 0,28 6 0,-40-6-66,-1 0 0,1 1 1,-1 0-1,1 0 0,-1 0 0,0 1 0,0 0 0,-1 1 0,1-1 0,-1 1 1,7 8-1,-11-11-11,0 0 0,-1 0 0,1 0 0,-1 0 0,0 0 0,1 0-1,-1 0 1,0 0 0,0 1 0,0-1 0,-1 0 0,1 1 0,0-1 0,-1 0 0,0 1 0,0-1 0,0 5 0,-2 16-26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0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6099 567 8282,'-21'-10'547,"0"0"1,-1 2-1,0 1 1,-1 0-1,-25-3 1,-119-9 203,45 7-600,-52-11 252,-391-64-210,173 21-243,-96-22-116,217 34 151,-281-18 0,-280 19 272,739 48-206,-158-11 75,-89-4 175,0 28-132,9 36-185,249-28 8,-158 55 0,201-55 3,1 1-1,0 2 1,1 2 0,2 1-1,0 2 1,1 1 0,2 2-1,-54 56 1,36-30-32,-64 72-36,89-95 49,1 1 0,-25 45-1,38-55 19,2 1-1,0 0 1,1 1-1,1-1 0,1 2 1,-5 45-1,8-41 20,2 1-1,0 0 1,2 0-1,2 0 1,7 38 0,-6-52-4,0 0 0,2-1 0,-1 0 0,2 0 0,0-1 0,0 1 0,2-1 0,12 15 1,12 11-1,44 39 0,-31-33-3,12 16 1,89 84 39,-121-123-29,1-1 0,1 0 1,1-3-1,31 17 0,-11-13 31,1-2-1,1-2 1,100 21-1,165 8 98,-147-26-108,1041 103 59,-908-111-112,461 26-57,-508-25-22,-1-10 0,341-41 1,-91-43-186,-15 2-85,-462 74 333,385-55-460,-305 38 459,188-62 0,-251 67 68,-1-3 0,-1-1 1,0-2-1,-2-2 0,0-1 1,-2-2-1,-1-2 0,-2-2 1,36-38-1,-59 56 44,-1-1 0,0 0 1,-2-1-1,17-30 0,-23 39-30,-1 0 0,1 0 0,-2-1 0,1 1 0,-1 0 1,1-1-1,-2 1 0,1-1 0,-1 1 0,0-1 0,0 0 0,-1 1 1,0-1-1,0 1 0,0 0 0,-4-10 0,-11-18 153,0 2 1,-29-42-1,7 13-129,-44-92-30,37 68-4,-76-112-1,97 167-49,-1 1 0,-2 1 1,-1 1-1,-1 2 0,-1 0 0,-61-37 0,14 19-31,-155-64 0,122 67-227,-1 5 0,-148-27 0,-239-4-2085,348 55 1794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12755,'6'-4'226,"-1"1"0,1 1 0,0-1 0,0 1 1,0 0-1,0 0 0,0 0 0,1 1 0,-1 0 1,0 1-1,1-1 0,7 1 0,10 2-79,-1 1-1,25 6 1,28 3-27,-39-11-92,1-1 0,53-8 0,75-19-5,-68 9-9,141-17 110,354-5 1,-223 18-59,-19 0-27,-54 7-22,-171 7-42,-104 5-34,-38 0-200,-240 16-127,63-1 89,-387-6-1053,-72 3 755,7 51 638,615-56-44,-17 3-1,0 1-1,1 3 1,-61 22-1,100-31-64,8-4 19,13-8-1,26-12 35,-20 13 32,1 1 0,0 1 0,1 1 0,-1 1 0,37-4 0,113 0 53,-132 9-62,489 0 18,226-8 11,136-69-38,-867 74-35,-9 2-250,-1 0 0,0-2 0,1 1 0,14-6 0,-20 2 43,-13 2-72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8466,'-6'-1'152,"0"1"1,0 0-1,0 1 1,0-1-1,0 1 1,0 1-1,0-1 0,0 1 1,1 0-1,-1 0 1,0 0-1,1 1 1,0 0-1,0 0 1,0 1-1,0-1 1,0 1-1,1 0 1,-1 0-1,1 1 0,0-1 1,0 1-1,1 0 1,-4 6-1,-5 11 28,0-1-1,2 2 1,1 0-1,-9 31 1,-17 100 216,31-133-351,-10 52 95,-6 94 0,19-138-83,0-1 1,2 1 0,1 0-1,2-1 1,0 0-1,13 39 1,-15-60-23,0 1 1,1-2-1,0 1 1,1 0-1,-1-1 1,1 1-1,1-1 1,-1 0-1,1-1 1,9 10-1,-11-12-9,0-1 0,1 0 0,-1 0 0,0 0 0,1-1 0,-1 1 0,1-1 0,-1 1 0,1-1 0,0-1 0,0 1 0,-1 0 0,1-1 0,0 0 0,0 0 0,0 0 0,0 0 0,-1 0 0,1-1 0,0 0 0,0 0 0,4-1 0,6-4 71,-1 0 1,0 0-1,0-1 0,0-1 0,-1 0 0,0-1 0,16-16 0,-6 3 93,-1-1-1,30-40 0,-39 45-149,-1-1 1,-1-1 0,-1 0-1,0 0 1,-1 0 0,-2-1 0,0-1-1,-1 1 1,-1-1 0,-1 0 0,0-43-1,-4 28-44,-1-1-1,-2 0 0,-2 1 1,-1 0-1,-2 0 0,-16-39 1,22 68-74,0-1 0,-1 1 1,0-1-1,-1 1 0,-9-13 1,11 18-10,1 1 1,-1-1 0,1 0 0,-1 1 0,0-1 0,0 1-1,0 0 1,-1 0 0,1 0 0,0 0 0,-1 1-1,1 0 1,-1-1 0,0 1 0,1 0 0,-6 0 0,-6 0-268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1426 203 7754,'1'-4'105,"-1"1"1,0-1-1,0 0 1,-1 0 0,1 1-1,-1-1 1,1 0-1,-1 1 1,0-1 0,-1 0-1,1 1 1,-1 0-1,1-1 1,-1 1-1,0 0 1,0 0 0,-1 0-1,1 0 1,-1 0-1,-4-4 1,-3-3 116,-1 1-1,0 1 1,0 0 0,-18-10 0,7 6-123,-1 1 0,0 1 0,-1 2 0,0 0 0,-1 1 0,-46-6 1,36 10 28,0 2-1,-1 0 1,1 3 0,-44 7 0,14 2 230,-90 30 0,-56 33 565,158-55-699,2 3-1,-72 40 1,106-52-199,2 0 0,-1 1 0,1 1 1,1 1-1,0 0 0,1 0 1,1 2-1,0-1 0,0 2 0,2-1 1,-10 20-1,9-12-12,1 0 0,1 1 0,1 1 1,1-1-1,1 1 0,1 1 0,1-1 1,2 1-1,0-1 0,2 1 0,1 0 0,1-1 1,1 1-1,1-1 0,1 0 0,2 0 0,0 0 1,2-1-1,0 0 0,2-1 0,0 0 0,2-1 1,0 0-1,2-1 0,0 0 0,2-1 0,0-1 1,1-1-1,0 0 0,31 21 0,-25-23-10,0-2 0,1 0 0,1-2-1,0-1 1,1-1 0,0-1 0,0-1-1,1-1 1,0-2 0,0-1 0,0-1-1,0-1 1,55-5 0,-35-2-30,0-2 1,0-3 0,-1-2 0,-1-1-1,0-3 1,-1-1 0,60-34-1,-42 18-28,-1-3 0,72-56 1,-113 76 55,-1-1 1,-1-2 0,0 0-1,-1 0 1,-2-2 0,0 0-1,-1-1 1,-1-1 0,16-35-1,-11 11 76,-3 0 0,-2-2 0,-3 0 0,-1 0 0,-2-1 0,-3 0 0,-2-98 0,-3 137-149,-1 0 0,0 0-1,-1 1 1,0-1 0,-6-15-1,7 23 25,0 1-1,0-1 1,0 1-1,0 0 0,0-1 1,-1 1-1,1 0 1,-1 0-1,1 0 0,-1 0 1,0 0-1,0 0 0,0 1 1,0-1-1,0 0 1,0 1-1,-1 0 0,1 0 1,0-1-1,-1 1 1,1 1-1,-1-1 0,1 0 1,-1 0-1,1 1 1,-1 0-1,-4-1 0,-18 3-308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1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520 27 12075,'-4'-3'78,"-1"0"-1,0 0 1,0 0 0,0 1 0,0-1 0,-1 1 0,1 1 0,0-1 0,-1 1 0,0 0 0,-7-1 0,3 2-21,1 0 1,-1 0 0,0 1-1,0 1 1,0-1 0,-9 4-1,0 2 12,0 0-1,1 0 0,0 2 0,1 0 1,-32 23-1,34-20-35,1 1-1,1-1 1,0 2 0,1 0-1,1 1 1,0 0 0,1 0-1,0 1 1,1 1 0,-6 17-1,-5 17 41,3 1 1,-12 61-1,18-67-44,3 0 0,1 1 0,3 0 0,1 0 1,3 0-1,2 1 0,13 77 0,-12-109-3,1 1-1,1-1 1,1 1-1,0-2 0,2 1 1,-1-1-1,2 0 1,0 0-1,13 15 1,-15-21-2,1-1 0,-1-1 0,2 1 0,-1-1-1,1-1 1,0 1 0,1-1 0,-1-1 0,1 0 0,0 0 0,0-1 0,1-1 0,-1 0 0,1 0 0,12 2 0,-5-4 70,1-1 1,-1 0 0,0-1 0,0-1-1,0 0 1,0-1 0,0-2 0,0 0-1,-1 0 1,0-2 0,0 0 0,21-13-1,13-10 290,-1-2-1,67-56 0,-66 45-150,-2-3-1,-2-1 1,-3-2-1,-1-2 1,67-106-1,-101 142-225,0 0-1,-1-1 0,-1 0 0,-1-1 0,0 1 0,-1-1 0,5-28 0,-9 38-15,-1-1-1,1 0 0,-2 0 0,1 1 0,-1-1 1,0 0-1,0 0 0,-1 1 0,0-1 1,-1 1-1,1 0 0,-1-1 0,-1 1 0,1 0 1,-1 1-1,-1-1 0,1 1 0,-1 0 0,-6-7 1,-3 1-55,0 0 0,0 0 0,-1 2 0,0 0 0,-1 1 0,0 0 0,0 1 0,-1 1 0,-18-5 0,7 3-109,0 2 0,-1 2 0,0 0 0,-54-1 0,20 9-31,2 9-50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38 162 9738,'-3'1'378,"1"1"0,0-1 1,-1 0-1,1-1 0,0 1 0,-1 0 0,1-1 0,-1 1 1,0-1-1,1 0 0,-1 0 0,1 0 0,-4-1 1,20 2-115,-1 0 1,1-2-1,-1 1 1,0-2 0,1 0-1,-1 0 1,13-5-1,2 1-28,539-70 372,-481 67-542,162-1 57,-89 7-80,-151 3-41,6 0 5,-1-1-1,1 0 0,-1-1 1,1 0-1,-1-1 1,21-7-1,-33 7-103,-6 1 18,-9 1-44,-481 31-719,2 38 803,276-26-227,373-77-450,-50 10 736,428-80-2131,-520 103 1637,-15 1-114,-26 6-84,-481 67 1112,453-67-154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14283,'5'-21'2558,"-2"27"-48,-3 37-1139,0-30-1298,-3 120 192,4-107-269,1-1 0,1 1 0,8 28 1,-10-49 4,1 1 1,0 0 0,0-1 0,0 0 0,1 1 0,0-1 0,5 8 0,-7-12 12,1 1 0,-1-1 0,0 1 0,1-1 0,-1 0 0,1 0-1,-1 0 1,1 0 0,0 0 0,-1 0 0,1 0 0,0 0 0,0-1 0,0 1 0,0 0-1,-1-1 1,1 0 0,0 0 0,0 1 0,0-1 0,0 0 0,0 0 0,0-1 0,0 1-1,0 0 1,3-2 0,3-1 75,-1 0-1,1-1 0,-1 0 1,0 0-1,0-1 1,0 0-1,0 0 0,-1-1 1,0 0-1,0 0 0,6-8 1,0-3 193,0 0 0,0-1 0,11-26 0,-13 24 15,-2-2 0,0 1 0,-2-1 0,8-43 1,-12 52-320,-1 0 1,0 1 0,-1-1-1,0 0 1,-1 0-1,-1 1 1,0-1 0,0 0-1,-1 1 1,-6-16 0,9 28-21,0 0 1,-1 0 0,1 0 0,0-1 0,0 1 0,0 0-1,0 0 1,0 0 0,0-1 0,0 1 0,0 0-1,0 0 1,0 0 0,0-1 0,0 1 0,0 0 0,1 0-1,-1 0 1,0-1 0,0 1 0,0 0 0,0 0-1,0 0 1,0-1 0,0 1 0,1 0 0,-1 0 0,0 0-1,0 0 1,0-1 0,0 1 0,1 0 0,-1 0-1,0 0 1,0 0 0,0 0 0,1 0 0,-1 0 0,0 0-1,0 0 1,0 0 0,1 0 0,-1-1 0,0 1-1,0 0 1,0 0 0,1 1 0,-1-1 0,0 0-1,11 0-542,-1 2-122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139 323 18020,'1'0'45,"-1"0"0,0 0 0,0 0 1,0 0-1,0 0 0,1 0 0,-1 0 0,0 0 1,0 0-1,0-1 0,0 1 0,0 0 0,1 0 1,-1 0-1,0 0 0,0 0 0,0 0 0,0 0 1,0 0-1,0 0 0,1-1 0,-1 1 0,0 0 1,0 0-1,0 0 0,0 0 0,0 0 0,0-1 1,0 1-1,0 0 0,0 0 0,0 0 0,0 0 1,0-1-1,0 1 0,0 0 0,0 0 0,0 0 1,0 0-1,0 0 0,0-1 0,0 1 0,0 0 1,0 0-1,0 0 0,0-1 0,-5-11 975,-11-10 450,15 20-1456,0 1-1,-1-1 1,1 1-1,0 0 1,-1 0-1,1 0 1,-1 0 0,1 0-1,-1 0 1,0 0-1,0 0 1,1 0-1,-1 1 1,0-1 0,0 1-1,1 0 1,-1-1-1,0 1 1,0 0-1,0 0 1,0 0-1,0 0 1,1 0 0,-1 0-1,0 1 1,0-1-1,0 1 1,0-1-1,1 1 1,-1 0-1,0 0 1,1 0 0,-1 0-1,1 0 1,-1 0-1,1 0 1,-1 0-1,1 0 1,0 1-1,-2 1 1,-1 2-63,-1 0 0,1 0 0,1 0 0,-1 1 0,1 0 0,0 0 0,0 0 0,1 0 0,0 0 0,-3 11 1,4-12-13,0-1 1,1 1 0,-1 0 0,1 0 0,0 0 0,1-1 0,-1 1 0,1 0 0,0 0 0,0-1 0,0 1 0,1 0 0,0-1-1,4 8 1,-1-4-78,1 0 0,0 0-1,1-1 1,0 0 0,0 0-1,11 8 1,-6-6 54,0 2 0,-1-1 1,0 1-1,-1 1 0,0 0 1,-1 0-1,0 1 0,10 21 0,-15-25 58,0 0-1,-1 0 1,0 1-1,-1-1 0,0 1 1,0 0-1,-1 0 1,0 0-1,-1 0 0,0 0 1,-1 0-1,0-1 1,0 1-1,-5 14 1,2-11 20,0-1 1,-1 0 0,-1 0 0,0 0-1,0-1 1,-1 1 0,-11 12 0,14-19 31,0 0 0,-1 0 0,1 0 1,-1-1-1,0 0 0,0 0 0,0 0 1,-1 0-1,0-1 0,1 0 0,-1 0 0,0-1 1,0 1-1,0-1 0,-1 0 0,-9 1 1,14-3-19,0 0 1,1 0 0,-1 0 0,0 0-1,1 0 1,-1-1 0,1 1 0,-1 0-1,0-1 1,1 1 0,-1-1 0,1 0-1,-1 1 1,1-1 0,-1 0 0,1 0 0,0 0-1,-1 0 1,1 0 0,0 0 0,0-1-1,0 1 1,0 0 0,0 0 0,0-1-1,0 1 1,0-1 0,0 1 0,1-1-1,-1 1 1,1-1 0,-1 0 0,1 1-1,0-1 1,-1 1 0,1-1 0,0 0-1,0 1 1,0-1 0,1-3 0,-1-3 6,1 0-1,0 0 1,0-1 0,1 1 0,0 0-1,0 1 1,4-9 0,27-47-42,2 2 1,85-112-1,-42 65 20,22-50 74,-85 130-3,-1-1 1,-1 0-1,15-55 0,-26 78-16,-1 0 0,0-1-1,-1 1 1,1 0-1,-1-1 1,-1 1 0,1 0-1,-3-12 1,3 17-33,0-1-1,-1 1 1,1 0 0,-1-1 0,1 1-1,-1 0 1,1-1 0,-1 1 0,0 0-1,0 0 1,0 0 0,0-1 0,1 1-1,-1 0 1,-1 0 0,1 1 0,0-1-1,0 0 1,0 0 0,0 0 0,-1 1-1,1-1 1,0 1 0,-1-1 0,1 1-1,0-1 1,-1 1 0,1 0 0,0-1 0,-1 1-1,1 0 1,-1 0 0,1 0 0,-1 0-1,1 1 1,0-1 0,-1 0 0,1 1-1,0-1 1,-1 0 0,1 1 0,-3 1-1,-1 1 22,-1 0-1,1 0 0,-1 0 0,1 1 0,0 0 1,1 0-1,-1 1 0,1-1 0,0 1 1,0 0-1,0 0 0,1 0 0,-6 10 0,2-1-24,0 1 0,1 0 0,1 0 0,-5 20 0,8-24-111,0 0-1,1 1 1,0-1-1,0 0 1,1 1-1,1-1 1,0 0-1,0 0 1,1 1-1,6 16 1,-5-21 4,0 1 1,0-1-1,0 0 0,1 0 1,1 0-1,-1-1 0,1 1 0,0-1 1,0 0-1,1 0 0,0-1 1,0 0-1,0 0 0,0 0 1,15 7-1,27 6-399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19228,'-10'28'1456,"3"-5"-1224,7-1-344,8-9 2041,8-5-1481,10-28-104,5-11-16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4 120 15251,'0'0'35,"0"0"-1,0 0 0,0 0 1,0 0-1,0 0 0,0 0 1,0 0-1,0 1 0,0-1 1,0 0-1,0 0 1,0 0-1,0 0 0,0 0 1,0 0-1,-1 0 0,1 0 1,0 0-1,0 0 0,0 0 1,0 0-1,0 0 0,0 0 1,0 0-1,0 0 1,0 0-1,0 0 0,0 0 1,0 0-1,0 0 0,0 0 1,0 0-1,0 0 0,0 0 1,0 0-1,0 0 0,-1 0 1,0 10 341,1 14-76,1 12 110,0 49 190,22 144 1,-21-218-564,0 0 0,1 0 0,1-1 0,4 12 0,-7-20-21,0-1 0,-1 1-1,1-1 1,0 1 0,-1-1-1,1 1 1,0-1 0,0 0 0,0 1-1,0-1 1,0 0 0,1 0-1,-1 0 1,0 0 0,0 0-1,1 0 1,-1 0 0,1 0-1,-1 0 1,1-1 0,-1 1 0,1-1-1,-1 1 1,1-1 0,0 0-1,-1 1 1,1-1 0,-1 0-1,1 0 1,0 0 0,-1 0-1,1 0 1,0-1 0,-1 1-1,1 0 1,-1-1 0,3 0 0,2-2 55,0-1 0,0 0 0,-1 1 0,0-2 0,1 1 0,-1-1 0,7-9 0,31-42 382,-32 39-320,32-49 290,-3-1 0,-3-2 0,41-108-1,-72 161-920,0-1 0,-2 0 0,5-29 0,-9 41 135,-7 9-125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15571,'27'-6'1593,"4"-8"-1161,15-3-168,12-3 584,9-6-448,3 0-176,-2 3-536,-7 0-184,-16 6 384,-10 4-136,-16 0-144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222 205 14203,'-1'0'78,"0"0"0,0 0 0,0 1 0,1-1 0,-1 0 0,0 0-1,0 0 1,0-1 0,0 1 0,0 0 0,0 0 0,1 0 0,-1-1 0,0 1 0,0 0 0,0-1 0,0 1 0,1 0 0,-1-1-1,-1 0 1,-20-16 181,13 11 141,5 3-357,0 1-1,0-1 0,0 1 1,0 0-1,-1 0 0,1 1 1,-1-1-1,1 1 0,-1 0 1,1 0-1,-1 1 0,0-1 1,1 1-1,-1 0 0,0 0 1,1 0-1,-1 1 1,0 0-1,1 0 0,-1 0 1,1 0-1,-1 1 0,1 0 1,0 0-1,0 0 0,0 0 1,0 1-1,0-1 0,0 1 1,1 0-1,-1 0 0,1 1 1,0-1-1,0 1 0,0 0 1,0-1-1,0 1 1,1 0-1,0 0 0,0 1 1,0-1-1,0 0 0,1 1 1,-1 5-1,1-8-44,1 0 0,-1 0 0,1 0 1,0 0-1,-1 1 0,1-1 0,0 0 0,0 0 0,1 0 1,-1 1-1,0-1 0,1 0 0,0 0 0,-1 0 0,1 0 1,0 0-1,0 0 0,0 0 0,0 0 0,0 0 0,1 0 1,1 2-1,0-3-2,-1 1 0,1 0 0,0 0 1,0-1-1,0 1 0,0-1 0,0 0 0,0 0 0,0 0 1,0 0-1,1-1 0,-1 1 0,5-1 0,5 0-7,1-1-1,0 0 1,-1-1-1,1 0 1,-1-1-1,14-5 1,86-39-15,-51 19 51,-59 26-24,0 1 1,1 0-1,-1 0 1,0 0 0,0 0-1,0 0 1,1 1-1,-1 0 1,6-1 0,-9 2-2,1-1 1,-1 0-1,1 0 1,-1 0 0,1 0-1,-1 0 1,1 1-1,0-1 1,-1 0 0,1 1-1,-1-1 1,0 0-1,1 1 1,-1-1 0,1 0-1,-1 1 1,1-1-1,-1 1 1,0-1 0,1 1-1,-1 0 1,1 1 0,-1-1 0,0 0 0,1 1 1,-1-1-1,0 0 0,0 1 0,0-1 1,0 0-1,0 1 0,-1-1 0,1 1 1,0-1-1,-1 2 0,0-1 27,1 0 1,-1 0-1,0 1 0,0-1 0,0 0 0,0 0 1,0 0-1,0 0 0,-1 0 0,1-1 0,-1 1 1,1 0-1,-3 1 0,4-3-15,-1 0-1,1 0 1,0 0 0,-1-1-1,1 1 1,0 0 0,0 0-1,-1 0 1,1-1 0,0 1-1,-1 0 1,1 0 0,0-1-1,0 1 1,0 0 0,-1 0-1,1-1 1,0 1 0,0 0-1,0-1 1,-1 1 0,1 0-1,0-1 1,0 1 0,0 0-1,0-1 1,0 1 0,0 0-1,0-1 1,0 1 0,0 0-1,0-1 1,0 1 0,0 0-1,0-1 1,0 1 0,0 0 0,0-1-1,1 1 1,-1-20 200,3-3-81,0 0-1,2 0 1,1 1-1,0-1 1,16-33 0,-22 56-134,0-1 1,0 1 0,0-1 0,0 1-1,0-1 1,1 1 0,-1-1 0,0 1-1,0-1 1,1 1 0,-1-1 0,0 1-1,1 0 1,-1-1 0,1 1 0,-1 0-1,0-1 1,1 1 0,-1 0 0,1-1 0,-1 1-1,1 0 1,-1 0 0,1-1 0,-1 1-1,1 0 1,-1 0 0,1 0 0,-1 0-1,1 0 1,-1 0 0,1 0 0,-1 0-1,1 0 1,0 0 0,-1 0 0,1 0-1,-1 0 1,1 0 0,-1 1 0,1-1-1,-1 0 1,1 0 0,-1 1 0,1-1-1,18 24-70,-6-5 11,-9-16 52,-1-1 0,0 1 0,1-1 0,-1 0 0,1 0 0,0 0 0,0 0 0,0-1 0,0 0 0,0 0 0,0 0 1,0 0-1,0 0 0,8-1 0,-5 0 12,1-1 0,-1 0 1,0 0-1,1-1 0,-1 0 1,0 0-1,12-6 0,0-2 80,-1-1-1,0 0 0,-1-2 0,30-27 0,-22 18 191,-35 52-25,-5 7-157,-11 47-1,23-72-81,0 0-1,1 0 1,1 0-1,0 1 1,0-1-1,2 1 1,-1-1-1,4 17 1,-4-27-15,0-1 0,1 0 1,-1 0-1,0 0 1,1 0-1,-1 0 1,1 0-1,-1 0 1,1 0-1,-1 0 1,1 0-1,0 0 1,-1 0-1,1 0 1,0 0-1,1 0 1,-2 0-24,1-1 1,0 0-1,-1 0 1,1 0-1,-1 1 0,1-1 1,0 0-1,-1 0 1,1 0-1,-1 0 1,1 0-1,0 0 1,-1 0-1,1 0 0,-1 0 1,1-1-1,0 1 1,-1 0-1,1 0 1,-1 0-1,2-1 0,1-1-133,0 0-1,0-1 0,-1 1 0,1-1 1,-1 1-1,1-1 0,-1 0 0,0 1 0,2-5 1,4-8-79,-1 1 0,0-2 0,5-18-1,4-20-388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14491,'-11'19'1184,"2"5"-904,-1-1-160,7 4 561,3 2-737,6-3-1289,6 0 1217,5-5-208,3-2-152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12219,'-15'40'1344,"6"-21"-733,2 2 0,0-1-1,-4 23 1,11-42-569,0 0 1,-1 1-1,1-1 0,0 0 0,0 0 0,0 1 1,0-1-1,0 0 0,0 0 0,0 1 0,1-1 1,-1 0-1,0 0 0,1 1 0,-1-1 1,1 0-1,-1 0 0,1 0 0,-1 0 0,1 0 1,1 2-1,-1-3-16,0 1-1,0-1 1,0 1 0,0-1-1,0 1 1,0-1 0,0 0-1,1 0 1,-1 1 0,0-1-1,0 0 1,0 0 0,0 0-1,1 0 1,-1 0 0,0 0-1,0-1 1,2 1 0,6-3 32,0 0 0,0-1-1,0 0 1,11-6 0,-15 7-34,58-32 49,-26 14-155,72-31 0,-106 51 75,0 0 0,0 0-1,0 0 1,0 1 0,0-1 0,0 1-1,0-1 1,0 1 0,4 0 0,-6 1 8,-1-1 0,1 0 0,0 0 0,-1 1 0,1-1 0,0 1 0,-1-1 0,1 0 0,-1 1 0,1-1 0,-1 1 0,1 0 0,-1-1 0,1 1 0,-1-1 0,0 1 0,1 0 0,-1-1 0,0 1 0,1 0 0,-1-1 0,0 1 0,0 0 0,0 0 0,0-1 0,0 1 0,1 0 0,-1-1 0,0 1 0,-1 0 0,1 0 0,0-1 0,0 1 0,0 0 0,0-1 0,-1 1 0,1 0 0,0 0 0,0-1 0,-1 2 0,-12 32 253,-2 10 173,15-44-417,0 1 1,-1 0-1,1-1 1,0 1-1,0-1 1,0 1-1,0 0 1,0-1 0,0 1-1,0 0 1,0-1-1,0 1 1,1 0-1,-1-1 1,0 1-1,0 0 1,0-1 0,1 1-1,-1-1 1,0 1-1,1-1 1,-1 1-1,0-1 1,1 1-1,-1-1 1,1 1-1,-1-1 1,1 1 0,0 0-1,1-1 1,-1 1 0,1-1-1,-1 0 1,1 1 0,0-1 0,-1 0-1,1 0 1,-1 0 0,1 0 0,0 0-1,-1-1 1,3 0 0,6-2-78,1 0 1,18-9-1,-24 10-27,112-51-553,-77 37 465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23 11210,'4'-2'495,"-3"2"-384,0-1 0,1 1-1,-1-1 1,0 1-1,0-1 1,0 0 0,0 1-1,0-1 1,0 0-1,0 0 1,0 0 0,0 0-1,-1 0 1,1 0 0,0 0-1,0 0 1,-1 0-1,1 0 1,0-2 0,-1 3-41,0 0 0,-1 0 1,1-1-1,0 1 0,0 0 0,-1 0 1,1 0-1,0-1 0,0 1 1,-1 0-1,1 0 0,0 0 0,-1 0 1,1 0-1,0 0 0,-1-1 1,1 1-1,0 0 0,-1 0 0,1 0 1,0 0-1,0 0 0,-1 0 1,1 0-1,0 0 0,-1 0 0,1 1 1,0-1-1,-1 0 0,1 0 1,0 0-1,-1 0 0,1 0 0,0 1 1,0-1-1,-1 0 0,-16 7 2,13-6 212,-18 8 269,1 0-1,0 2 1,1 0 0,0 1-1,-27 22 1,33-18-236,14-15-315,0-1 1,0 1-1,-1 0 1,1-1-1,0 1 1,0-1-1,0 1 1,0 0-1,0-1 1,0 1-1,0 0 1,1-1-1,-1 1 1,0-1-1,0 1 1,0 0-1,1-1 1,-1 1-1,0-1 1,1 1-1,-1-1 1,0 1-1,1-1 1,-1 1-1,1-1 1,-1 1-1,1-1 1,-1 1-1,1-1 1,-1 0-1,1 1 1,-1-1-1,1 0 1,-1 1-1,1-1 1,0 0-1,0 0 1,0 0-6,-1 0 1,1 0-1,-1 0 1,1 0-1,-1 0 1,1 0-1,-1 0 1,1 0-1,-1 0 1,1-1-1,-1 1 1,0 0-1,1 0 1,-1-1-1,1 1 1,-1 0 0,1-1-1,-1 1 1,0 0-1,1-1 1,-1 1-1,0 0 1,1-1-1,-1 1 1,0-1-1,0 1 1,1-1-1,-1 0 1,10-18 21,-8 14-52,17-26-2508,-19 30 1899,-18-1 2873,15 2-2167,1 0 0,0 1-1,-1-1 1,1 1 0,0 0 0,-1 0-1,1 0 1,0 0 0,0 0 0,0 0-1,-1 0 1,1 1 0,1-1 0,-1 1-1,0 0 1,0-1 0,1 1-1,-1 0 1,0 0 0,1 0 0,-2 4-1,1-2-81,1-1 1,0 1-1,0-1 0,0 1 0,0 0 0,1-1 0,0 1 0,0 0 0,0-1 0,0 1 0,0 0 0,1-1 0,1 7 0,-2-9 54,0-1-1,0 1 1,0 0-1,1 0 1,-1-1 0,0 1-1,1 0 1,-1-1-1,1 1 1,-1 0 0,0-1-1,1 1 1,-1-1 0,1 1-1,0-1 1,-1 1-1,1-1 1,-1 1 0,1-1-1,0 1 1,-1-1-1,1 0 1,0 1 0,0-1-1,-1 0 1,1 0-1,0 1 1,0-1 0,-1 0-1,1 0 1,0 0-1,0 0 1,-1 0 0,1 0-1,1-1 1,11 0 108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15355,'13'0'387,"0"-1"0,1-1-1,-1-1 1,0 0-1,0 0 1,24-11 0,71-41 572,-86 43-664,-4 3-163,-1-1-1,0-1 1,-1 0-1,-1-1 1,1 0-1,-2-2 1,14-15-1,-27 28-113,1-1 1,-1 1-1,0-1 0,0 0 0,0 1 0,0-1 0,0 0 0,0 0 1,-1 0-1,1 0 0,-1 0 0,1 0 0,-1 0 0,0 0 0,1 0 0,-1-2 1,-1 3-6,1 0 1,0 0 0,-1 0 0,1 0 0,-1 0 0,1 0 0,-1 0 0,1 0-1,-1 1 1,1-1 0,-1 0 0,0 0 0,0 1 0,1-1 0,-1 0-1,0 1 1,0-1 0,0 1 0,0-1 0,0 1 0,0-1 0,-1 1 0,-3-2 20,0 1 1,0 0 0,0 1 0,0-1-1,0 1 1,0 0 0,0 0 0,0 0-1,0 1 1,-9 2 0,1 1-27,1 1-1,0 0 1,1 1 0,-1 0 0,1 1 0,0 0-1,0 1 1,1 0 0,0 1 0,1 0-1,0 0 1,0 1 0,1 0 0,-9 15 0,12-17-11,1-1 0,1 0 0,-1 1 0,1-1 0,1 1 1,-1 0-1,1 0 0,1 0 0,-1 0 0,1 13 1,1-15-9,0 1 1,1-1 0,0 1-1,1-1 1,-1 0 0,1 0-1,0 0 1,0 0 0,1 0-1,0 0 1,0-1 0,0 1-1,1-1 1,7 9 0,-6-9 73,-1-1 1,0 1 0,1-1-1,0 0 1,0 0 0,0-1-1,0 0 1,1 0 0,0 0 0,-1 0-1,1-1 1,0 0 0,0 0-1,0-1 1,0 1 0,0-1-1,1-1 1,-1 1 0,0-1-1,10-1 1,32-8 135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11 126 14579,'0'0'58,"-1"0"-1,1 0 1,-1 0-1,1-1 1,-1 1-1,0 0 1,1 0 0,-1-1-1,1 1 1,0 0-1,-1-1 1,1 1-1,-1-1 1,1 1-1,-1-1 1,1 1 0,0-1-1,-1 1 1,1-1-1,0 1 1,0-1-1,-1 1 1,1-1-1,0 1 1,0-1 0,0 1-1,0-1 1,0 0-1,0 1 1,0-1-1,0 1 1,0-1-1,0 1 1,0-1 0,0 0-1,0 1 1,0-1-1,0 1 1,1-1-1,-1 1 1,0-1-1,0 1 1,1-1 0,-1 1-1,0-1 1,1 1-1,-1-1 1,0 1-1,1-1 1,-1 1-1,1 0 1,-1-1 0,1 0-1,3-3 205,0 0 1,0 0-1,1 1 0,7-6 1,10-4 258,0 2 1,1 0-1,31-10 0,-38 16-373,1 1 0,-1 0 1,1 1-1,-1 1 0,32-1 0,-44 3-132,-1 0 0,0 0 1,0 1-1,0-1 0,0 1 1,0 0-1,-1-1 0,1 1 1,0 0-1,0 1 0,0-1 1,-1 1-1,1-1 0,-1 1 1,1 0-1,3 3 0,-5-3-10,0 0 0,1 0 0,-1 0 0,0 0 0,0 0 0,-1 0 0,1 0 0,0 0 0,-1 0 0,1 1 0,-1-1 0,0 0 0,0 1 0,0-1 0,0 0 0,0 0 0,0 1 0,0-1 0,-1 0 0,1 0 0,-1 1-1,-1 2 1,-6 13 19,-1-1-1,0-1 0,-1 1 0,-1-1 1,0-1-1,-25 26 0,-10 14 22,33-38-30,1 1-1,-11 21 0,20-33-24,0 0 1,0 1 0,1 0 0,0-1 0,0 1 0,0 0 0,1 0 0,0 0 0,1 0 0,-1 9-1,1-13 0,1-1-1,-1 1 1,0-1-1,1 0 1,-1 1-1,1-1 1,0 1-1,0-1 1,0 0-1,0 0 1,0 1-1,1-1 1,-1 0-1,1 0 0,-1 0 1,1 0-1,0-1 1,0 1-1,-1 0 1,3 1-1,0-1-4,0 0 0,0 0 0,0-1-1,1 1 1,-1-1 0,0 0 0,1 0-1,-1 0 1,0-1 0,8 1 0,1-2-15,0 0 0,0 0 0,-1-1 0,1-1 0,0 0 0,-1-1 0,13-5 0,-25 9 28,22-9-25,39-24 1,-56 30 43,-1 0 1,1 0-1,-1 0 1,0-1-1,0 1 1,0-1-1,-1 0 1,1 0 0,-1 0-1,0-1 1,0 1-1,-1-1 1,1 1-1,-1-1 1,2-7-1,-3 11-9,-1-1-1,0 1 1,0-1-1,0 0 1,0 1-1,0-1 0,-1 1 1,1-1-1,0 0 1,-1 1-1,1-1 0,-1 1 1,0-1-1,1 1 1,-1 0-1,0-1 1,0 1-1,0 0 0,0-1 1,0 1-1,0 0 1,0 0-1,-1 0 1,1 0-1,0 0 0,-1 0 1,1 0-1,0 1 1,-3-2-1,-4-2-46,-1 0 0,0 1-1,-16-4 1,18 5-42,-59-16-12,65 18 93,1 0 1,0 0-1,-1 0 0,1 0 0,0 0 0,-1 0 0,1 0 0,0 0 0,-1 0 0,1 0 0,-1 0 0,1-1 0,0 1 0,-1 0 0,1 0 0,0 0 0,0-1 0,-1 1 0,1 0 1,0 0-1,0-1 0,-1 1 0,1 0 0,0-1 0,0 1 0,-1 0 0,1-1 0,0 1 0,0 0 0,0-1 0,0 1 0,0 0 0,0-1 0,0 1 0,0 0 0,0-1 0,0 1 1,0-1-1,0 1 0,0 0 0,0-1 0,0 1 0,0 0 0,0-1 0,0 1 0,0 0 0,1-1 0,11-7-22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1 724 12131,'0'0'57,"0"1"1,0-1-1,1 0 1,-1 0-1,0 1 1,0-1 0,0 0-1,1 0 1,-1 0-1,0 1 1,0-1 0,0 0-1,1 0 1,-1 0-1,0 0 1,1 0-1,-1 0 1,0 1 0,0-1-1,1 0 1,-1 0-1,0 0 1,1 0-1,-1 0 1,0 0 0,0 0-1,1 0 1,-1 0-1,0 0 1,1 0-1,-1 0 1,0-1 0,0 1-1,1 0 1,-1 0-1,0 0 1,0 0-1,1 0 1,-1-1 0,11-9 257,-8 6 26,49-50 2053,49-57-959,81-147 234,-149 203-1393,-2-2 0,42-112 1,-73 169-287,0 0 1,0-1-1,1 1 0,-1 0 1,0-1-1,0 1 1,0 0-1,0-1 1,0 1-1,0 0 1,1-1-1,-1 1 1,0 0-1,0 0 1,0-1-1,1 1 1,-1 0-1,0 0 1,1-1-1,-1 1 1,0 0-1,0 0 1,1 0-1,-1 0 1,0-1-1,1 1 0,-1 0 1,0 0-1,1 0 1,-1 0-1,0 0 1,1 0-1,9 8-244,8 25-120,-14-25 271,26 53-521,-3 1-1,-2 2 1,25 107-1,-36-123 268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14731,'-6'22'1272,"-3"7"-887,-1 6-145,-6 6 424,-1 5-104,-7 0-224,-2 0-64,-1-6-152,1-1-88,2-12-408,-2-6 1072,4-15-680,-1-10 32,6-19 24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15595,'17'10'1329,"10"8"-961,3 2-168,11 1 768,0 4-616,9 0-464,0 3-184,-4-5 288,-3-5-112,-7-12-72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16668,'14'0'1224,"12"0"-920,6-3-128,8-4 384,8-1-168,7-4-424,2 1-216,-2-1 472,-7 1-208,-16 2-88,-12 6-64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 16211,'0'1'143,"1"1"0,-1 0 0,0 0 0,0-1 0,-1 1 0,1 0 0,0-1-1,0 1 1,-1 0 0,1-1 0,-1 1 0,0-1 0,1 1 0,-1 0-1,0-1 1,0 0 0,0 1 0,0-1 0,0 1 0,-1 0 0,-4 7 187,-14 24-136,-2-1 1,-45 51 0,-62 51 121,38-43-40,82-82-241,0 1 0,1 0 0,0 0 0,1 1 0,-7 13 0,13-22-34,0 0 0,0 0 0,0 0 0,1 0-1,-1 0 1,1 0 0,-1 0 0,1 0 0,0 0 0,0 0 0,0 0-1,0 1 1,0-1 0,0 0 0,1 0 0,0 3 0,0-3-12,1 0 1,-1 0 0,0 0-1,1-1 1,-1 1 0,1 0-1,-1-1 1,1 1-1,0-1 1,0 0 0,0 0-1,0 0 1,0 0-1,0 0 1,0 0 0,0 0-1,0 0 1,0-1-1,4 1 1,12 3-47,0-2 1,0 0-1,0-1 0,26-2 0,78-11 1009,-72 5-902,47-3 6,0-2 72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12171,'-13'11'1240,"13"-1"-712,7-2-152,17-8 952,9 0-608,12-5-311,5 0-313,6-3 80,0 3-8,-9 3-104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0 665 13411,'1'-5'230,"-1"0"-1,1 0 1,0 1 0,0-1-1,1 1 1,-1-1 0,1 1-1,0 0 1,0-1 0,4-4-1,31-41 741,-26 37-561,160-227 2157,-144 195-2325,-3-1 1,-1-1-1,27-84 0,-41 100-198,-8 24-23,-6 21-24,-67 331-252,65-307-177,2-1 1,1 1 0,3 0-1,1 0 1,8 66 0,0-75-6,4-5-128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35 296 11506,'-22'24'1497,"14"-5"-809,3-5-304,13-5 1888,12-5-1487,21-8-105,16-8-72,27-9-80,9-8-32,14-8-40,11-5 0,9-1-296,-2 0-320,-15 2 1305,-11 2-1033,-23 9-24,-10 5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14027,'-30'205'3961,"24"-145"132,25-183-1574,-19 123-2509,-3 11 3,1-1-1,-1 0 0,-1-1 1,-9 20-1,9-62 420,4 30-417,0 1 1,0-1-1,0 0 0,1 0 0,-1 0 1,1 1-1,0-1 0,0 0 0,0 0 1,0 1-1,0-1 0,1 1 0,-1-1 1,1 1-1,2-3 0,2-4-11,0 1 1,10-20-1,-12 21 0,0-1-1,0 2 1,0-1-1,1 0 1,-1 1-1,2 0 1,-1 0-1,1 0 1,0 1 0,7-5-1,-9 12-12,-2 8-14,0 16-29,-2-23 45,-1 43-10,-2 0-1,-17 81 0,-1 16 46,21-143-29,-1 0 0,1 0 0,0 0 0,0 0 0,0 0 1,0 0-1,0 0 0,0 0 0,0 0 0,0 0 0,0 1 0,0-1 0,0 0 0,0 0 0,0 0 0,0 0 0,0 0 0,0 0 1,0 0-1,0 0 0,0 1 0,0-1 0,0 0 0,0 0 0,0 0 0,0 0 0,0 0 0,0 0 0,0 0 0,0 0 0,0 1 1,0-1-1,0 0 0,0 0 0,0 0 0,0 0 0,0 0 0,0 0 0,0 0 0,0 0 0,0 0 0,0 1 0,0-1 1,1 0-1,-1 0 0,0 0 0,0 0 0,0 0 0,0 0 0,0 0 0,0 0 0,0 0 0,0 0 0,1 0 0,-1 0 0,0 0 1,0 0-1,0 0 0,0 0 0,0 0 0,0 0 0,1 0 0,5-8-31,6-14 6,1-6-121,2 0 0,29-42 0,-38 60-243,-9 12 184,2-1 13,0 0-1,0 0 1,0 0-1,1 1 1,-1-1-1,0 0 1,0 0-1,1 1 1,-1-1-1,1 0 1,-1 1-1,1-1 0,-1 3 1,2-14-2873,1-22 2106,1 9 584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11827,'27'-62'4711,"-16"35"-2812,21-38 1,-28 58-1756,1 0 0,0 0-1,0 0 1,0 1 0,1 0-1,0 0 1,0 0 0,1 1-1,12-9 1,-18 13-136,1 0-1,-1 0 1,1 1-1,0-1 1,0 0-1,-1 1 1,1-1-1,0 0 1,0 1-1,0 0 1,0 0-1,0-1 1,-1 1-1,1 0 1,0 1-1,3-1 1,-4 1-9,0-1 0,1 1 0,-1-1 0,0 1 0,0 0 0,0-1 0,0 1-1,0 0 1,0 0 0,0 0 0,0 0 0,0 0 0,0 0 0,-1 0 0,1 0 0,0 0 0,-1 1 0,1 0 0,1 4-10,0-1 0,-1 0 1,0 1-1,0 0 0,0-1 0,-1 1 0,0 0 1,0-1-1,-1 10 0,-4 7 21,0-1-1,-14 36 1,12-37-220,0 0-1,-6 37 0,13-57 228,0 1-1,0-1 1,-1 0 0,1 0-1,0 0 1,0 0 0,0 0-1,0 1 1,0-1-1,0 0 1,0 0 0,0 0-1,0 0 1,0 1 0,0-1-1,0 0 1,0 0-1,0 0 1,0 0 0,0 1-1,0-1 1,0 0 0,0 0-1,0 0 1,0 0-1,0 1 1,0-1 0,0 0-1,0 0 1,0 0 0,0 0-1,0 1 1,0-1-1,0 0 1,0 0 0,1 0-1,-1 0 1,0 0 0,0 0-1,0 1 1,0-1 0,0 0-1,1 0 1,-1 0-1,0 0 1,0 0 0,0 0-1,0 0 1,1 0 0,-1 0-1,0 0 1,0 0-1,0 0 1,0 0 0,1 0-1,-1 0 1,0 0 0,0 0-1,0 0 1,0 0-1,1 0 1,-1 0 0,8-8 37,0-8 14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13427,'15'13'1288,"5"-10"-784,1-3-208,11-3 496,2-2-207,-1-8-513,-1-4-240,-4-5 256,-3-1-136,-7-3-176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13091,'0'0'43,"0"0"1,0 0 0,0 1-1,0-1 1,0 0 0,0 0-1,0 0 1,0 0 0,0 0-1,0 1 1,0-1-1,0 0 1,0 0 0,0 0-1,0 0 1,0 0 0,0 1-1,1-1 1,-1 0 0,0 0-1,0 0 1,0 0 0,0 0-1,0 0 1,0 0-1,0 0 1,0 1 0,0-1-1,1 0 1,-1 0 0,0 0-1,0 0 1,0 0 0,0 0-1,0 0 1,1 0-1,-1 0 1,0 0 0,0 0-1,0 0 1,0 0 0,0 0-1,0 0 1,1 0 0,-1 0-1,0 0 1,0 0-1,0 0 1,0 0 0,0 0-1,1 0 1,-1 0 0,0 0-1,0 0 1,0 0 0,0-1-1,12-7 1158,12-16 234,-22 22-1118,74-80 993,-3-3 0,88-137 0,-155 212-1315,11-22-92,-36 95-243,-18 104 0,34-150 156,2 1 0,-1 0 0,2 0-1,1 0 1,3 22 0,-4-38 162,5 18-124,-5-20 136,0 1-1,0 0 0,1-1 1,-1 1-1,0-1 1,1 1-1,-1-1 0,0 1 1,1-1-1,-1 0 0,1 1 1,-1-1-1,1 1 0,-1-1 1,1 0-1,-1 1 0,1-1 1,-1 0-1,1 1 0,-1-1 1,1 0-1,-1 0 1,1 0-1,0 0 0,-1 1 1,1-1-1,0 0 0,15-6-333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16588,'15'0'1144,"18"-11"-920,6-5-64,23-4 320,6-1-136,14 0-120,0 0-96,-9 2-392,-4 2-176,-28 7 408,-18 0-96,-30 9-128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12771,'-7'5'255,"4"-3"-189,1-1 0,0 0 0,0 1 0,0-1-1,0 1 1,0-1 0,0 1 0,0 0 0,0 0 0,1 0 0,-1 0 0,1 0 0,-1 1 0,1-1-1,-2 4 1,3-5-47,0-1-1,0 1 0,0-1 0,0 1 0,0-1 1,1 1-1,-1-1 0,0 1 0,0 0 1,0-1-1,0 1 0,1-1 0,-1 1 0,0-1 1,0 0-1,1 1 0,-1-1 0,0 1 1,1-1-1,-1 1 0,1-1 0,-1 0 0,1 1 1,-1-1-1,0 0 0,1 1 0,-1-1 1,1 0-1,-1 0 0,1 0 0,0 1 1,20 3 417,-17-3-285,93 8 1550,4 1-382,-88-8-1125,0 1 0,0 0-1,0 1 1,0 1 0,17 8-1,-27-11-165,0-1-1,0 2 0,0-1 0,0 0 0,0 1 1,0-1-1,0 1 0,-1 0 0,1 0 0,-1 0 1,0 0-1,0 0 0,0 1 0,-1-1 0,1 1 1,-1-1-1,0 1 0,1-1 0,-2 1 0,1 0 0,0 0 1,-1-1-1,0 1 0,1 0 0,-2 0 0,1 0 1,0-1-1,-1 1 0,-1 5 0,-1 5-1,-2 1 1,1-2-1,-2 1 0,0 0 0,0-1 0,-12 17 0,-13 13 170,-1-1 0,-44 43 0,1 0 249,53-57-261,21-27-178,1-1 1,0 1 0,-1-1-1,1 1 1,0-1 0,0 0-1,-1 1 1,1-1 0,0 1-1,0-1 1,0 1 0,-1-1-1,1 1 1,0 0 0,0-1-1,0 1 1,0-1 0,0 1-1,0-1 1,0 1 0,0-1-1,0 1 1,1-1 0,-1 1-1,0-1 1,0 1 0,0-1-1,0 1 1,1-1 0,-1 1-1,0-1 1,1 1 0,-1-1-1,0 0 1,1 1 0,-1-1-1,0 1 1,1-1 0,-1 0-1,1 1 1,-1-1 0,1 0-1,-1 0 1,1 1-1,-1-1 1,1 0 0,-1 0-1,1 0 1,-1 0 0,1 0-1,-1 0 1,1 1 0,-1-1-1,1 0 1,0-1 0,32 0 114,-31 1-114,212-37-438,-166 25 178,-1-1 0,65-28 0,-46 8 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 16924,'0'-1'38,"0"1"0,0 0 0,0 0 0,-1 0-1,1 0 1,0 0 0,0 0 0,0-1 0,-1 1 0,1 0 0,0 0 0,0 0 0,-1 0 0,1 0 0,0 0 0,0 0 0,-1 0 0,1 0 0,0 0 0,0 0 0,-1 0 0,1 0 0,0 0 0,0 0 0,0 1 0,-1-1 0,1 0 0,0 0 0,0 0 0,-1 0 0,1 0 0,0 0 0,0 1 0,0-1 0,0 0 0,-1 0 0,1 0 0,0 1 0,-13 7 62,4-1 34,0 1-1,1 1 0,0-1 0,0 1 0,1 1 1,-12 19-1,-31 70 450,42-81-588,-20 43 60,-37 123-1,55-149-73,2 1 0,2 0 0,1 0 0,2 1 0,1 41 0,2-69-22,1-1 0,0 1 0,0-1 1,1 0-1,0 1 0,1-1 0,0 0 0,0 0 0,0 0 0,7 9 1,-7-13-71,-1 0 1,2 0 0,-1-1 0,0 1 0,1-1 0,-1 0 0,1 0 0,0 0 0,0 0 0,1-1 0,-1 0 0,0 0 0,1 0 0,-1 0 0,1-1 0,-1 1 0,1-1 0,0 0 0,6 0 0,3-1-32,0 0 1,0-1-1,0 0 0,0-1 1,-1-1-1,1 0 0,19-8 0,42-16-554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68 115 16948,'-7'14'529,"1"1"0,1 0 0,1 1 1,0-1-1,1 1 0,-1 17 0,-3 9-265,-1-3-133,2-14-83,1-1 1,1 1 0,1-1 0,1 1-1,2 27 1,0-52-32,0 1 0,0 0-1,0 0 1,1 0 0,-1 0 0,0 0-1,0-1 1,0 1 0,1 0-1,-1 0 1,0 0 0,1 0 0,-1-1-1,1 1 1,-1 0 0,1-1 0,-1 1-1,1 0 1,0-1 0,-1 1-1,1-1 1,0 1 0,-1 0 0,1-1-1,0 0 1,1 1 0,-1-1 6,1 1 0,-1-1 0,1 0 0,-1 0 0,0-1 0,1 1 0,-1 0 0,1 0 0,-1-1 0,1 1 0,-1-1 0,0 1 0,1-1 0,1-1 1,4-2 71,1-1 1,-1-1-1,0 0 1,7-7-1,29-31 315,-3-2 0,39-58-1,59-111-275,-137 213-148,7-11-360,-1 0-1,8-19 1,-16 27 252,-6 9-14,-10 11-165,-5 7-87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14803,'-8'15'1120,"3"7"-848,-4 2-96,-7 12 577,-2 3-305,-11 11-224,-1 6-32,-5 3-24,0-5 0,0-4-136,2-5-176,6-12 448,4-10-304,6-22 0,7-8-16</inkml:trace>
  <inkml:trace contextRef="#ctx0" brushRef="#br0" timeOffset="1">123 151 16283,'5'0'1209,"4"4"-953,-2 4-104,10 5 520,5 2-248,5 2-288,3 1-8,8 0-192,0 1-264,-2-2 320,0-1-56,-7-5-48</inkml:trace>
  <inkml:trace contextRef="#ctx0" brushRef="#br0" timeOffset="2">629 310 18060,'-9'16'1488,"-1"4"-1256,-4 4-152,7 4 768,7 0-1040,7 1-240,4-6-416,2-6 712,-3-14-152,-4-4-136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56 18204,'-3'-14'1464,"-7"7"-1152,1 2-208,6 5 296,6 2-424,3 2 1321,3-4-1225,-4-1-56,-2-7-16</inkml:trace>
  <inkml:trace contextRef="#ctx0" brushRef="#br0" timeOffset="1">294 169 17284,'19'-7'1312,"5"-7"-1048,2-2-120,7-1 240,0-2-280,1-2 1625,-1 1-1585,-11-6 24,-5-3 80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12651,'4'0'1664,"-3"5"-808,-2 2-344,-6 8 1465,-3 5-953,-6 14-336,-3 9-128,-7 10-288,-2 7-64,-5 5-128,-2 1-64,0-7-168,3-5-136,2-12-392,4-9-32,0-16 512,3-7-160,8-12-136</inkml:trace>
  <inkml:trace contextRef="#ctx0" brushRef="#br0" timeOffset="1">100 144 16315,'7'3'1329,"6"8"-985,0 2-136,7 9 520,3 2-256,4 5-240,3-1-200,1-2-416,1-3-152,-8-11 432,-4-12-120,-7-12-104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16163,'3'-8'1617,"17"-1"-881,4-2-232,9-5 752,4 1-295,8-2-241,1 2-136,-2 0-656,-1 4-392,-6 1 608,-4-2-232,-15 8-144,-6-3-72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16764,'3'11'328,"1"-1"1,0 0-1,1 0 1,0-1 0,0 1-1,10 11 1,7 13 112,1 6-249,-2 0-1,-2 2 0,-2 0 0,13 47 0,-24-67-198,-2 0 0,0 0-1,-1 0 1,-1 1 0,-2-1-1,0 1 1,-1-1-1,-1 1 1,-2-1 0,-6 28-1,3-27-132,0-2 0,-1 1 0,-1-1 0,-1 0 0,-1-1 0,0 0 0,-2-1 0,0 0 0,-1-1 0,-1 0 0,-1-2 0,0 1 0,-1-2 0,-1 0 0,0-2 0,-1 0 0,-1 0 0,-24 10 0,-20 4-344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15395,'1'-5'202,"0"-1"0,0 1 0,0 0 0,0-1-1,1 1 1,0 0 0,0 0 0,1 0 0,-1 0-1,1 0 1,0 1 0,0-1 0,1 1 0,-1 0 0,1 0-1,0 0 1,8-6 0,3-2 359,1 1 0,0 0 0,31-14 1,-27 15-198,1 2 1,0 0 0,0 1 0,0 1 0,24-3 0,-38 8-295,0 0 0,1 0 0,-1 1 0,1 0 0,-1 0 0,0 0 0,1 1 0,-1 0 0,0 1 0,1 0 0,-1 0 0,0 0 0,0 1 0,0 0 0,-1 0 0,1 1 0,-1 0 0,10 8 0,-13-10-58,-1 1 1,1 0-1,-1-1 1,0 1-1,0 0 1,0 1-1,0-1 1,0 0 0,-1 1-1,1-1 1,-1 1-1,0-1 1,0 1-1,0-1 1,0 7-1,-1-4-4,0 0 0,-1 0 0,1 0 0,-1 0 0,-1 0 0,1 0-1,-1 0 1,-4 10 0,-4 3-13,0-1-1,-2 0 0,0-1 0,-21 23 1,19-24-29,7-8-43,0 0-1,0 0 1,0 0-1,1 1 1,1 0-1,-1 0 1,-7 20-1,12-27 34,1-1 0,0 0-1,-1 1 1,1-1 0,0 1 0,0-1 0,0 0-1,0 1 1,0-1 0,0 1 0,1-1-1,-1 0 1,0 1 0,1-1 0,-1 0-1,1 1 1,-1-1 0,1 0 0,0 0-1,-1 1 1,2 1 0,0-2-2,0 1 0,0 0 0,0-1 0,1 1 0,-1-1 0,0 0 0,0 0 0,1 1 0,-1-2 0,1 1 0,2 1 0,8 0-90,-1 0 0,1 0 0,23-1-1,-30-1 75,56-1-438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20732,'18'8'1625,"5"2"-1441,4-14-112,5-4 248,12-7-472,4-3-200,6-2-464,3-3-193,-2-2-863,-3 2 1376,-15-5-344,-6 2-241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16532,'11'8'1216,"12"-6"-872,10-2-136,22-11 256,5-5-72,13-5-336,4-7-328,2-5 352,-6 1-72,-12-9-168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0 840 15923,'29'-22'449,"-1"0"0,-2-2-1,29-33 1,63-85-40,-93 109-196,150-202 266,-145 189-344,-3-1-1,-1 0 1,25-71-1,-49 114-93,-1 0-1,0 0 0,0 0 1,0 0-1,0-1 0,-1 1 1,1-9-1,-1 13-35,0 0 1,0 0-1,0 0 1,0-1-1,0 1 0,0 0 1,0 0-1,0 0 0,0-1 1,-1 1-1,1 0 0,0 0 1,0 0-1,0 0 1,0-1-1,0 1 0,0 0 1,0 0-1,0 0 0,0 0 1,-1-1-1,1 1 0,0 0 1,0 0-1,0 0 1,0 0-1,-1 0 0,1 0 1,0 0-1,0-1 0,0 1 1,0 0-1,-1 0 1,1 0-1,0 0 0,0 0 1,0 0-1,-1 0 0,1 0 1,0 0-1,0 0 0,0 0 1,0 0-1,-1 0 1,1 0-1,0 0 0,0 0 1,-15 17 182,7-1-141,-1 0 0,2 0 1,0 1-1,1 0 1,1 1-1,-6 29 1,4 4-46,-2 58 0,8-69-560,2 1 0,1 0 1,2-1-1,2 1 0,2-1 1,19 60-1,-20-77-77,-3-2-173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10 360 14243,'-9'19'1216,"8"-12"-880,1-2-120,17-5 849,10 0-449,19-10-88,10-3-24,17-12 24,8-5 16,12-8 8,7-2-72,5-6-464,-3 2-176,-15 5-528,-7 2-168,-18 8 608,-6 5-240,-19 8-232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84 395 15763,'7'-5'391,"0"0"0,-1-1 0,0 1-1,0-1 1,0-1 0,-1 1 0,0-1-1,7-11 1,-10 14-231,1 0-1,-1 0 1,-1 0 0,1 0 0,0 0-1,-1-1 1,0 1 0,0-1 0,0 1-1,-1 0 1,1-1 0,-1 0 0,0 1-1,0-1 1,-1 1 0,0-1 0,-1-6-1,2 10-136,-1 0 0,1-1 0,-1 1 0,1 0-1,-1 0 1,0-1 0,1 1 0,-1 0 0,0 0-1,0 0 1,0 0 0,0 0 0,0 0 0,0 0-1,0 1 1,0-1 0,0 0 0,0 0 0,0 1-1,0-1 1,-1 1 0,1-1 0,0 1 0,-3-1-1,2 1-4,-1 0-1,0 0 0,1 0 1,-1 1-1,1-1 0,-1 1 0,1-1 1,-1 1-1,1 0 0,-1 0 1,1 0-1,-3 2 0,-3 2-11,0 1 0,0-1 0,1 1 0,-1 1 0,-11 14 0,13-14-61,1 0 0,0 1 1,0 0-1,1 0 0,-7 16 0,11-22 29,-1 0 0,1 0 0,-1-1 1,1 1-1,0 0 0,0 0 0,0 0 0,0 0 0,0 0 1,0-1-1,0 1 0,0 0 0,1 0 0,-1 0 0,2 2 0,-2-3-3,1 0 0,0 0 0,0 0 0,0 0 0,0 0-1,0 0 1,1 0 0,-1 0 0,0 0 0,0-1 0,0 1-1,1 0 1,-1-1 0,1 1 0,-1-1 0,0 1 0,1-1-1,-1 0 1,1 1 0,-1-1 0,1 0 0,1 0 0,17-1-196,0 0 1,0-2-1,0 0 1,38-12 0,-14 4 48,-14 3 100,-17 4 152,1 1-1,-1 0 1,0 1 0,16-1 0,-27 1 222,0 1 1,-1-1 0,1-1-1,0 1 1,-1 0-1,1 0 1,-1-1 0,0 1-1,2-5 1,4-6 90,51-64-80,-38 53-910,-2-1 0,31-52 0,-27 31 269,-3 2-110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15667,'0'-1'90,"1"0"-1,-1 0 0,0 0 0,1 1 0,-1-1 1,1 0-1,-1 0 0,1 0 0,-1 1 0,1-1 0,0 0 1,-1 1-1,1-1 0,0 1 0,0-1 0,-1 1 1,1-1-1,1 0 0,-2 1-47,1 0 0,-1 1-1,0-1 1,1 0 0,-1 0 0,1 0-1,-1 0 1,0 0 0,1 1 0,-1-1-1,0 0 1,1 0 0,-1 1 0,0-1-1,1 0 1,-1 1 0,0-1 0,0 0 0,1 1-1,-1-1 1,0 0 0,0 1 0,0-1-1,0 0 1,1 1 0,-1 0 0,7 34 880,-5 4-687,-4 48 0,-1-12-63,3-74-165,0 0 0,0-1 1,0 1-1,0 0 0,0 0 1,0-1-1,1 1 0,-1 0 1,0 0-1,0-1 0,0 1 1,1 0-1,-1-1 1,0 1-1,1 0 0,-1-1 1,1 1-1,-1-1 0,1 1 1,-1 0-1,1-1 0,-1 1 1,1-1-1,-1 0 0,1 1 1,0-1-1,0 1 0,1 0 10,0-1-1,-1 0 0,1 0 0,0 1 0,-1-1 0,1 0 0,0 0 0,-1-1 0,1 1 0,0 0 0,2-1 1,6-3 43,-1 1 0,0-1 0,10-6 1,21-14 165,0-2 0,55-48 1,63-70 490,-145 131-641,-12 12-65,0-1-1,0 1 1,0 0 0,1 0-1,-1 0 1,1 0 0,-1 0-1,1 0 1,-1 0 0,1 1-1,2-2 1,-4 2-10,0 0 1,0 0 0,1 0-1,-1 0 1,0 1-1,0-1 1,1 0-1,-1 0 1,0 0-1,0 0 1,1 0 0,-1 0-1,0 1 1,0-1-1,0 0 1,1 0-1,-1 0 1,0 1-1,0-1 1,0 0 0,0 0-1,0 1 1,1-1-1,-1 0 1,0 0-1,0 1 1,0-1-1,0 0 1,0 0 0,0 1-1,0-1 1,0 0-1,0 0 1,0 1-1,0-1 1,0 0-1,0 1 1,0-1 0,0 0-1,-10 40 30,-34 65 2,29-74-62,2-1 0,-12 44 0,24-71-86,1 0 0,0-1 0,-1 1 1,1-1-1,0 1 0,0-1 0,1 1 1,0 3-1,-1-5 88,0-1 0,0 0 1,0 0-1,0 0 0,0 1 1,0-1-1,0 0 0,0 0 1,0 1-1,0-1 0,0 0 0,1 0 1,-1 0-1,0 0 0,0 1 1,0-1-1,0 0 0,1 0 1,-1 0-1,0 0 0,0 0 1,0 1-1,1-1 0,-1 0 0,0 0 1,0 0-1,0 0 0,1 0 1,-1 0-1,0 0 0,0 0 1,1 0-1,-1 0 0,11-11-331,2-11-80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18420,'1'12'1464,"8"-15"-1136,1-3-128,4-4 264,5-2-424,4-2-560,3-2 512,-1-4-152,0 2-120,-4 2-128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17740,'-2'0'1568,"0"3"-1120,-1 5-208,0 5 800,0 3-407,-1 5-345,0 5-72,0 7-152,-4 5-32,1 5-24,0 2 0,0 4-56,0-2-144,-2-4-456,3-5 1952,6-20-1288,5-12 40,8-17 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14763,'16'-1'1288,"6"-2"-743,3-5-137,20-7 712,5 1-328,13-5-248,1 2-128,0-3-328,-6 1-144,-16 5-424,-11 3 928,-26 3-544,-11 3-64,-18 5-128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12291,'12'1'451,"0"0"1,0-1-1,0-1 1,0 1-1,0-2 0,21-5 1,24-3 759,-56 10-1188,9-1 219,0 0 0,0 1 1,1 0-1,-1 1 0,11 2 1,-19-3-205,0 0 0,0 1 0,0-1 0,0 1 0,0 0 1,-1-1-1,1 1 0,0 0 0,-1 0 0,1 0 1,0 0-1,-1 1 0,0-1 0,1 0 0,-1 1 0,0-1 1,1 1-1,-1-1 0,0 1 0,0-1 0,0 1 1,0 0-1,-1 0 0,1 0 0,0-1 0,-1 1 0,1 0 1,-1 0-1,0 0 0,1 0 0,-1 0 0,0 0 0,0 0 1,-1 3-1,0 5 20,-1 0-1,-1 0 1,1 1 0,-2-1-1,1-1 1,-2 1 0,1 0-1,-1-1 1,-9 12 0,-9 12 123,-31 32 0,34-42-55,2-3-39,9-10-34,0 0-1,1 0 0,0 0 1,1 1-1,0 0 0,-10 21 1,17-31-49,0 0-1,0-1 1,-1 1 0,1 0 0,0-1 0,0 1 0,0 0 0,0-1-1,0 1 1,0 0 0,1-1 0,-1 1 0,0 0 0,0-1-1,0 1 1,1 0 0,-1-1 0,0 1 0,0 0 0,1-1-1,-1 1 1,1-1 0,-1 1 0,1-1 0,-1 1 0,1-1-1,-1 1 1,1-1 0,-1 1 0,1-1 0,-1 0 0,1 1-1,0-1 1,-1 0 0,1 0 0,0 1 0,-1-1 0,2 0-1,27 4 36,-27-4-38,45 0-214,1-3 1,-1-1-1,62-15 0,-95 16 142,0-1 0,0 0 0,0-1 1,24-11-1,-7-6-175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17084,'-10'0'1216,"-5"13"-984,-5 9-120,-4 19 408,-2 9-144,-4 18-128,-2 5-32,7 4-24,2 4-8,7-4-16,9-7-88,8-11-272,9-10-160,16-21-176,4-8 408,10-15-128,5-5-88</inkml:trace>
  <inkml:trace contextRef="#ctx0" brushRef="#br0" timeOffset="1">576 161 15787,'-19'27'1145,"-10"7"-1065,-4 12-40,-1 4 176,4 6-176,1 3 0,5-4 8,2-2-80,4-9-248,2-8 272,3-13-48,6-6-16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13739,'-2'11'1680,"5"1"-1096,9-1-280,5 1 2137,10 5-2145,5 4-200,6 1-424,0 4-168,-2-2 416,-6 2-96,-9-3-104</inkml:trace>
  <inkml:trace contextRef="#ctx0" brushRef="#br0" timeOffset="1">509 234 14835,'-10'30'1601,"5"2"-1153,-1-5-224,2 3 1504,2 0-1592,2 0-224,2-8 96,-1-6-56,9-8-72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4 157 18100,'-1'4'1776,"0"-4"-1160,-1 0-264,6-4 761,8-3-201,9-4-328,7-3-272,9-3-688,6 0-376,4-5-1409,-1-1 1841,1-1-312,-1 2-264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17572,'-10'7'1256,"-10"12"-1048,-3 4-104,-2 10 384,-3 5-240,3 8-144,-1 4-32,3 1-56,1-1-168,7-7-264,0-3-144,5-13 448,2-7-88</inkml:trace>
  <inkml:trace contextRef="#ctx0" brushRef="#br0" timeOffset="1">49 130 18116,'6'0'1448,"10"2"-1072,4 1-136,9 4 440,5-1-215,6 2-401,0 2-200,-4 0-1001,-6-1 1025,-14-2-200,-7-3-168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97 17388,'-20'6'1808,"10"-3"-1328,13-3-168,8 1 809,19-4-449,8-1-72,9 0-352,9-4-296,0 1-616,-2-3-201,-6-7 705,-11-7-176,-13-5-160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15955,'-6'40'1310,"-2"65"-1,8-83-1146,0 0 0,2 0-1,1 0 1,8 34 0,-10-53-162,0 1 0,0 0 0,0-1 0,0 1 0,0 0 0,1-1 0,0 0-1,0 1 1,0-1 0,0 0 0,0 0 0,1 0 0,-1 0 0,1-1 0,0 1 0,0 0 0,0-1 0,0 0 0,0 0-1,0 0 1,1 0 0,-1-1 0,1 1 0,-1-1 0,1 0 0,0 0 0,-1 0 0,1 0 0,0-1 0,0 1 0,4-1-1,22 0-25,-24-1 16,1 0 0,-1 1 0,1 0 0,-1 1 0,1 0 0,0-1 0,-1 2 1,0-1-1,8 4 0,-13-5 10,0 1 0,0 0-1,0 0 1,0 0 0,0 0 0,-1 0 0,1 0 0,0 0 0,0 0 0,-1 0 0,1 1 0,0-1-1,-1 0 1,0 0 0,1 1 0,-1-1 0,0 0 0,1 1 0,-1-1 0,0 0 0,0 1 0,0-1-1,0 0 1,0 1 0,-1-1 0,1 0 0,0 1 0,-1 1 0,-15 36 244,15-37-205,1-2-28,1 0 1,-1 0-1,0 0 1,0 0-1,0 0 1,0 0-1,1 0 1,-1 0-1,0 0 1,0 0 0,0 0-1,1 0 1,-1 0-1,0 0 1,0 0-1,0 0 1,0 0-1,1 0 1,-1 0-1,0 0 1,0 0 0,0 0-1,1 0 1,-1 0-1,0 0 1,0 0-1,0 0 1,0 0-1,1 1 1,-1-1 0,0 0-1,0 0 1,0 0-1,0 0 1,0 0-1,0 1 1,1-1-1,-1 0 1,0 0-1,0 0 1,0 0 0,0 1-1,0-1 1,0 0-1,0 0 1,0 0-1,0 1 1,0-1-1,0 0 1,0 0 0,0 0-1,0 0 1,0 1-1,0-1 1,0 0-1,0 0 1,0 0-1,0 1 1,0-1-1,0 0 1,-1 0 0,17-8 543,19-18 208,-10 7-424,2 0 0,48-25 0,-48 34-750,9-5-2317,-34 14 2606,0 0 1,0-1-1,-1 1 0,1-1 1,0 1-1,-1-1 1,0 0-1,1 0 0,-1 1 1,0-1-1,0 0 1,0 0-1,0 0 0,0 0 1,1-4-1,0-15-644</inkml:trace>
  <inkml:trace contextRef="#ctx0" brushRef="#br0" timeOffset="1">1 253 16203,'14'-5'1457,"11"-11"-969,6-2-176,11-5 24,1-1-208,-2-4 160,-1 0 16,-1 3-304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15003,'12'15'615,"-1"1"-1,-1 0 1,0 1 0,13 31-1,-10-19-185,5 7-192,-3 1-1,-1 0 1,14 57 0,-24-74-205,0 1 1,-2-1 0,0 1-1,-2 0 1,0 0 0,-1-1-1,-2 1 1,-6 30 0,3-29-63,-1 1 1,-1-1 0,-2-1 0,0 1 0,-1-1 0,-1-1 0,0 0-1,-2-1 1,-1-1 0,0 0 0,-1-1 0,-21 18 0,-11 2-54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 17524,'6'-5'1448,"-6"10"-1056,-6 6-192,-5 16 576,-4 9-200,-2 16-303,-2 8-97,-1 10-112,2 3-8,-1 3-32,1 0-48,5-1-280,1-5-185,5-7-343,6-7-296,2-12 832,6-5-224,10-19-216</inkml:trace>
  <inkml:trace contextRef="#ctx0" brushRef="#br0" timeOffset="1">505 74 16099,'10'5'1433,"-7"10"-913,-4 6-208,-12 15 640,-5 8-248,-9 14-240,-4 5-96,-9 4-151,-2 3-129,0-5-281,4-6-143,5-13-344,4-9 808,9-17-272,4-10-96,11-10-128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14499,'10'-2'1288,"3"9"-808,4 5-199,7 3 663,3 6-392,5 3-264,1 2-120,0 1-440,-2-3 48,-3-4 136,-7-2-88,-2-7-80</inkml:trace>
  <inkml:trace contextRef="#ctx0" brushRef="#br0" timeOffset="1">433 168 13939,'-11'27'1528,"4"-1"-1064,1-5-216,3 1 913,3-5-1033,0-6-216,3-6 160,-1-5-72,5-6-168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17884,'-8'-2'1680,"4"2"-1152,4 3 336,7 0-1128,2-1-296,1-1 464,1 0-184,2 2-136</inkml:trace>
  <inkml:trace contextRef="#ctx0" brushRef="#br0" timeOffset="1">109 296 17460,'9'4'1552,"9"-11"-1008,5-5-240,9-4 488,4-2-271,2-4-521,1-2-377,-2-2 393,-7-1-152,-13 4-216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18204,'0'0'1528,"-6"8"-1312,-10 8-104,-4 6 512,-5 12-400,-3 6-55,-6 13-113,-3 5-32,1 2-48,3-3-32,3-2-249,4-7-143,4-10-384,4-8 16,8-20 528,7-10-184,3-22-120</inkml:trace>
  <inkml:trace contextRef="#ctx0" brushRef="#br0" timeOffset="1">121 130 16291,'15'-14'1665,"-4"8"-961,2 3-264,3 4 768,1 7-207,3 2-353,2 1-152,-1 3-480,1 1-328,0-5-72,0-2 296,-8-3-112,-2-4-96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16 181 15979,'-8'-3'1665,"0"3"-1057,8-3-192,13 1 792,7-4-168,13-1-327,6-1-113,4-4-328,3-3-240,4-3-424,-3-2-384,-2-6 632,-4 0-169,-9-8-103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13363,'2'3'155,"1"-1"1,0 0-1,-1 1 1,1 0-1,-1 0 1,0-1-1,0 1 0,0 1 1,0-1-1,0 0 1,-1 0-1,0 1 1,1-1-1,-1 0 1,1 7-1,2 2 236,69 237 1631,-68-233-1990,-1 1 1,-1 0-1,-1 0 1,0 0-1,-1 0 1,-1 0-1,0 1 1,-2-1-1,0 0 1,-1 0-1,0 0 1,-12 32-1,0-16-166,-2 0-1,-2-1 0,-1 0 0,-34 41 1,-109 106-441,93-108 302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1777 266 10738,'3'-2'95,"0"-1"0,0 0-1,0 0 1,0 0 0,0 0-1,-1 0 1,1-1 0,-1 1 0,0-1-1,0 0 1,0 0 0,-1 1-1,1-1 1,-1 0 0,1-6-1,-1 7-22,-1 0-1,0-1 0,0 1 0,0 0 0,0 0 0,-1 0 1,1 0-1,-1 0 0,0-1 0,0 1 0,0 1 0,0-1 1,-1 0-1,1 0 0,-1 0 0,1 1 0,-1-1 0,0 0 0,0 1 1,0 0-1,-4-3 0,-7-6 114,-1 1 0,0 1 0,-1 0 0,0 0 0,-1 2 0,0 0 0,0 1 0,-27-7 1,-142-21 38,168 32-216,-253-20 154,220 22-65,1 2 0,-1 2 0,-69 16 0,92-13-48,0 2 0,1 1-1,0 1 1,1 1 0,1 1-1,0 1 1,0 1-1,1 2 1,2 0 0,-22 21-1,-4 10 53,1 2-1,-75 111 1,-152 305-139,253-429-9,0 1-1,3 1 1,1 1-1,-16 59 1,31-93 29,0-1 0,0 0 0,0 1 0,1-1 0,-1 1 0,1-1 0,1 1 0,-1-1 1,1 1-1,0-1 0,0 0 0,0 1 0,1-1 0,0 0 0,0 0 0,0 0 0,1 0 0,0 0 0,-1-1 0,2 1 0,-1-1 0,0 0 0,1 0 0,0 0 1,0 0-1,0-1 0,1 1 0,4 2 0,12 7-63,1-1 1,0-1 0,1-1 0,38 11-1,102 19-76,-108-28 125,25 6-49,189 34-408,-241-49 422,1-1 0,0-2 0,0 0 0,0-2 0,0-2 0,0 0 0,39-12 0,-10-5 47,0-2-1,-1-3 1,105-65-1,-89 42 22,-1-4 1,75-73-1,-110 92 97,-2-1 1,55-73 0,-81 96-18,-1 0 0,0-1 0,-1 0 0,-1 0 0,0 0 0,0-1 0,-1 0 0,-1 0 0,-1-1 0,0 1 1,0-1-1,-2 0 0,0-28 0,-3 31 11,0 0 0,-1 0 0,0 0 0,-1 1 0,-1-1 0,0 1 0,0 0 0,-1 0 0,0 0 0,-1 1 0,-14-16 0,-10-8 7,-59-52 0,83 80-126,-65-55-383,-48-45-118,86 69 285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1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16198 532 11610,'-74'-19'705,"0"3"-1,-1 3 0,-100-3 0,86 12-705,-1 3 0,1 5-1,0 3 1,-128 28 0,109-9-7,2 4-1,1 5 1,-123 60-1,183-75 9,-340 155-28,-14-33 1,-269 24-479,372-97 403,-144 64 176,65-16-50,-52-24 44,-4-24-60,210-35-25,150-22 14,-496 73 40,-5-29 11,-507-64-1396,-324-46 240,1402 54 1107,-741-5-2944,-1 21 3744,-372 1 785,122-75-1450,5-63 126,450 24 24,455 75-136,1-3 0,1-4 0,2-3 0,-103-58 0,154 74-89,1 0 0,1-2 0,1-1 1,0-2-1,2 0 0,0-1 0,2-1 1,0-1-1,2-1 0,0-1 0,-24-46 0,-38-101 88,3 4 77,55 126-61,-52-74 1,7 29 81,-65-92 263,115 157-393,0 1 0,-1 0 0,-2 2 0,-34-28 0,3 2 5,38 34-107,1 2 1,-1-1-1,-1 2 0,0 0 0,0 1 1,-1 0-1,0 1 0,0 1 0,-1 0 1,1 2-1,-1 0 0,0 0 0,-24-1 1,25 4-11,0 1 0,0 0 0,0 1 0,0 1 1,0 1-1,0 0 0,0 1 0,1 0 0,0 1 0,0 1 1,0 1-1,0 0 0,1 0 0,-20 16 0,13-6 25,1 2-1,0 0 0,2 1 1,0 1-1,-19 29 1,3 5-547,-31 63 1,61-109 360,3-4-54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1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7 10226,'-1'-1'102,"0"0"0,0 1 0,0-1 0,0 1 0,0-1 0,0 1 0,0-1 0,0 1 0,0-1 0,0 1 0,-1 0 0,1 0 0,0 0 0,0 0 0,0-1 0,-1 1 0,1 1 0,0-1 0,0 0-1,0 0 1,0 0 0,-1 1 0,0 0 0,0 0-9,0 1 0,0 0-1,1 0 1,-1 0-1,0 0 1,1 0 0,0 0-1,-1 0 1,1 1 0,-1 2-1,-74 137 240,37-74-171,4 2 1,-28 77-1,60-139-157,0-1 0,1 1 0,0 0-1,1-1 1,-1 16 0,2-21-5,0-1-1,0 0 1,0 0 0,0 1 0,1-1-1,-1 0 1,0 0 0,1 0 0,-1 1 0,1-1-1,-1 0 1,1 0 0,-1 0 0,1 0-1,0 0 1,0 0 0,0 0 0,1 1-1,-1-1-2,1 0 0,0-1 1,-1 1-1,1-1 0,-1 1 0,1-1 0,0 1 0,-1-1 0,1 0 0,0 0 0,0 0 0,-1 0 0,1 0 0,0 0 0,-1-1 0,1 1 0,3-1 0,8-3-89,1-1 0,-1 0-1,0 0 1,21-14 0,51-38-259,-58 38 346,76-57-166,21-21-25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64 17108,'-65'42'2221,"39"-26"-1562,0 0-1,1 2 0,-33 32 0,56-49-645,1 0 0,-1 1 0,1-1 0,0 1 0,-1 0 0,1-1 0,0 1 0,0 0 0,0 0 0,0-1 0,-1 5 0,2-5-15,0-1-1,1 0 1,-1 1-1,0-1 1,0 0-1,0 1 0,0-1 1,0 0-1,0 0 1,1 1-1,-1-1 0,0 0 1,0 1-1,0-1 1,1 0-1,-1 0 1,0 1-1,0-1 0,1 0 1,-1 0-1,0 0 1,1 1-1,-1-1 0,0 0 1,0 0-1,1 0 1,-1 0-1,0 0 1,1 0-1,-1 0 0,0 0 1,1 0-1,-1 0 1,0 0-1,1 0 0,-1 0 1,1 0-1,-1 0 1,5 0-39,0-1 1,0 0-1,0 0 1,0-1 0,-1 1-1,1-1 1,-1 0-1,6-3 1,13-9-140,0-1 0,-1-2 0,33-31 0,49-65-108,-92 101 239,-12 12 49,0 0 0,0 0 0,0 0 0,0 0 0,0-1-1,0 1 1,0 0 0,0 0 0,0 0 0,0 0 0,0 0 0,0 0 0,0 0 0,0 0 0,0 0 0,1 0 0,-1 0 0,0 0-1,0 0 1,0 0 0,0 0 0,0 0 0,0 0 0,0 0 0,0 0 0,0 0 0,0 0 0,1 0 0,-1 0 0,0 0 0,0 0-1,0 0 1,0 0 0,0 0 0,0 0 0,0 0 0,0 0 0,0 0 0,0 0 0,1 0 0,-1 0 0,0 0 0,0 0 0,0 0-1,0 0 1,0 0 0,0 0 0,0 0 0,0 1 0,0-1 0,0 0 0,0 0 0,0 0 0,0 0 0,0 0 0,0 0 0,0 0 0,0 0-1,0 0 1,-6 25 51,5-21-46,-7 21 38,0 0-1,2 0 0,1 1 0,1 0 1,-1 42-1,5-63-77,0 0 0,1 0 1,0 0-1,0-1 0,0 1 1,2 5-1,-2-9 4,-1 0 1,0 1 0,1-1-1,0 0 1,-1 0-1,1 0 1,-1-1-1,1 1 1,0 0-1,0 0 1,0 0-1,-1 0 1,1-1-1,0 1 1,0 0-1,0-1 1,0 1 0,0-1-1,0 1 1,0-1-1,1 1 1,-1-1-1,0 0 1,0 0-1,0 1 1,0-1-1,0 0 1,1 0-1,-1 0 1,0 0-1,0 0 1,2-1 0,3-1-22,-1-1 1,0 0-1,0 0 1,0 0 0,0-1-1,0 1 1,-1-1-1,0 0 1,0-1-1,5-5 1,23-28-345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49 186 14691,'14'0'3297,"-9"-3"-3177,0-1-1,0 0 1,0-1-1,0 1 1,-1-1 0,1 0-1,-1 0 1,0 0 0,-1-1-1,1 1 1,-1-1 0,0 0-1,-1 0 1,1 0 0,-1 0-1,0-1 1,-1 1 0,0-1-1,0 1 1,0-1 0,0-7-1,-2 12-100,1 1-1,0 0 0,0 0 0,-1 0 0,1 0 0,0 0 0,-1-1 0,1 1 0,-1 0 1,1 0-1,-1 0 0,0 0 0,1 0 0,-1 1 0,0-1 0,0 0 0,0 0 0,0 0 1,0 1-1,0-1 0,0 0 0,0 1 0,0-1 0,0 1 0,0-1 0,0 1 1,0 0-1,0-1 0,0 1 0,-1 0 0,1 0 0,0 0 0,0 0 0,0 0 0,0 0 1,-1 0-1,1 0 0,-2 1 0,0-1 15,0 1 0,-1 0 1,1 0-1,0 0 0,0 1 0,-1-1 1,1 1-1,0-1 0,1 1 1,-1 0-1,0 0 0,-3 3 0,0 3-18,0 1 0,0-1 0,0 1 1,1 0-1,1 0 0,-1 0 0,1 1 0,-3 14 0,5-19-20,1 1 1,0-1 0,1 1 0,-1-1-1,1 1 1,0-1 0,2 11-1,-2-13 1,1-1 0,-1 1-1,1 0 1,0-1 0,0 1-1,0-1 1,1 1-1,-1-1 1,1 1 0,-1-1-1,1 0 1,0 0 0,0 0-1,0 0 1,0 0-1,2 2 1,0-2-10,-1-1 0,1 1 1,-1-1-1,1 0 0,-1 0 0,1 0 1,0-1-1,-1 1 0,1-1 0,0 0 1,0 0-1,-1 0 0,1 0 0,0-1 1,0 1-1,-1-1 0,7-2 0,6-2-204,-1-1 0,25-12-1,-17 5 8,0-1-1,-1 0 1,-1-2 0,0 0-1,-2-2 1,0 0-1,30-37 1,-4-2-201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32 11963,'-16'-4'1472,"11"1"-728,3 2-272,6-2 1160,7 0-775,9 2-161,4-1-104,13 1-504,8 1-264,13-2-456,10-1-1177,12-1 1489,6 1-264,6 2-240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13211,'-1'0'1456,"4"0"-1184,8 0 440,5 1-96,10 1-95,3-1-41,11-1-504,4-3 200,15-4-40,4 0-40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13187,'9'0'1328,"0"0"-1000,6-1-128,5 1 440,8-2-312,5 1-192,10-1 953,8-2-929,11 2-32,5 0 56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15707,'2'-3'1177,"10"1"-913,6-4-88,7 0 336,7-1-176,9-2-104,7-1-128,13-1-400,7 1-184,3-3 408,7 0-112,-4-4-88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3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12683,'-5'15'1081,"5"-9"-37,15-6-305,-14 0-732,20 0 304,0 1 0,0 1-1,1 0 1,-1 2 0,-1 1 0,30 10 0,23 4 28,-22-9-235,1-3 0,86 2 0,106-17-70,48 3 3,80 37-14,-37-1-22,321-4-24,31 3 39,-148-9 7,-509-19-26,0 1 1,41 11-1,-71-14 1,0 0-1,0 0 1,0 0-1,-1 1 1,1-1 0,0 0-1,0 0 1,0 0-1,0 0 1,0 0 0,0 0-1,0 1 1,0-1-1,0 0 1,-1 0 0,1 0-1,0 0 1,0 0-1,0 1 1,0-1 0,0 0-1,0 0 1,0 0 0,0 0-1,0 1 1,0-1-1,0 0 1,0 0 0,0 0-1,0 0 1,0 0-1,1 1 1,-1-1 0,0 0-1,0 0 1,0 0-1,0 0 1,0 0 0,0 1-1,0-1 1,0 0-1,0 0 1,1 0 0,-1 0-1,0 0 1,0 0 0,0 0-1,0 0 1,0 0-1,1 1 1,-1-1 0,0 0-1,0 0 1,0 0-1,0 0 1,0 0 0,1 0-1,-1 0 1,0 0-1,0 0 1,0 0 0,0 0-1,1 0 1,-1 0-1,-12 4 1214,11-4-1177,0 0 0,0 0 0,0 0 0,-1-1 0,1 1 0,0 0 0,0 0 0,0-1 0,0 1 0,0 0 0,-1-1 0,1 1 0,0-1 0,0 0 0,0 1 0,0-1 0,-1-1 0,-8-12 251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5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2795 153 6569,'-54'-5'1557,"0"-4"-1,0-1 0,-80-27 1,89 25-1442,0 2 0,0 3 0,-88-5 0,-38-5 61,103 5-62,-136-6 0,-21 14-100,-184 5 20,343 3-30,-354 39 93,394-37-88,0 1 0,0 1 0,1 1 0,0 2-1,0 1 1,2 0 0,-1 2 0,2 1 0,0 0 0,-39 36-1,0 11 41,2 3-1,-51 74 0,73-92 26,25-31-32,1 0-1,0 1 0,1 0 1,1 0-1,1 1 1,0 1-1,1-1 0,-5 27 1,9-32-10,1 1 0,0-1 0,2 1 0,-1 0 0,2 0 0,0-1 0,0 1 0,1-1 0,1 1 0,0-1 0,1 0 0,10 24 0,-10-31 27,-1 1 0,1-1 0,1 0 0,-1 0 1,1-1-1,0 1 0,0-1 0,1 0 1,0-1-1,0 1 0,0-1 0,10 5 1,10 4 267,53 18 0,-31-13-135,77 44 29,-34-14-117,-63-37-34,0-2 1,1-1-1,0-1 0,42 5 0,9 2 15,-40-5-57,159 29 27,-149-31-57,0-2 0,51-2-1,313 6-70,-292-5-74,1-5 0,214-32 0,-38-25 205,-54 7-71,64-15-21,-21 4 40,-237 53 2,0-2 0,-1-2 1,0-2-1,79-37 0,6-19 23,-111 56-13,0-1 0,-1 0 0,28-27 0,-48 39-10,1 1-1,-1-1 1,1 0-1,-1 0 1,0 0-1,-1 0 1,1 0-1,-1-1 1,0 1 0,0-1-1,2-6 1,-4 8-2,1-1 1,-1 1 0,0-1 0,0 1-1,0-1 1,0 1 0,-1 0 0,0-1-1,1 1 1,-1-1 0,0 1 0,-1 0-1,1 0 1,-1 0 0,1-1 0,-1 1-1,-4-4 1,-20-26 75,-57-57 1,6 9-25,74 78-52,-97-106 197,86 95-176,-1 2-1,-1 0 1,0 1 0,0 0-1,-29-13 1,8 9-11,-1 2-1,-1 1 1,1 2-1,-56-7 1,-164-6-76,194 19 37,-85-4-300,-75-5 408,160 7-151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0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20 139 11899,'-1'1'115,"0"-1"0,1 0 0,-1 0 0,0 1 0,0-1 0,1 0 0,-1 0 0,0 0 0,0 0 0,1 0 0,-1 0 0,0 0 0,1 0 0,-1 0 0,0 0 0,0 0 0,1 0 0,-1-1 0,0 1 0,1 0 0,-1 0 0,0-1 0,1 1 0,-2-1 0,2-6 1603,11 1-900,34-7-448,0 2 1,80-8-1,-84 13-279,216-23 95,361 4 0,-530 25-184,131 4-1,-204-2 11,-3-2-992,-11-1 947,0 1 0,-1-1 0,1 0-1,-1 0 1,1 1 0,-1-1 0,1 0 0,-1 0-1,1 0 1,-1 0 0,0 0 0,1 0-1,-1 1 1,0-1 0,0 0 0,0-1-1,2-11-204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0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11851,'2'1'122,"0"0"1,0 0 0,0 0-1,0 0 1,0-1-1,0 1 1,0-1 0,1 1-1,-1-1 1,0 0 0,0 0-1,0 0 1,4 0 0,34-6 385,-18 2-90,251-28 664,196-26-869,-338 37-85,211-25 449,-327 46-522,0 1 0,-1 0 0,19 3 0,25 3-740,-58-7 680,0-1 0,0 1 0,0 0 0,0 0 0,0 0 1,0 0-1,1 0 0,-1 0 0,0-1 0,0 1 0,0 0 0,0 0 1,0 0-1,0 0 0,0-1 0,0 1 0,0 0 0,0 0 0,0 0 0,0 0 1,0-1-1,0 1 0,0 0 0,0 0 0,0 0 0,0 0 0,0-1 1,0 1-1,0 0 0,0 0 0,0 0 0,0 0 0,0 0 0,0-1 1,0 1-1,-1 0 0,1 0 0,0 0 0,0 0 0,0 0 0,0 0 0,0-1 1,0 1-1,-1 0 0,1 0 0,0 0 0,0 0 0,0 0 0,0 0 1,-1 0-1,-9-6-165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3954 105 7498,'-472'-36'2888,"228"14"-1954,-233 1-221,160 10-591,-547-3 150,832 14-262,-170 5 127,0 10-1,-382 78 1,522-80-5,0 2 0,2 4-1,-73 31 1,113-41-80,1 2 0,0 0-1,1 1 1,0 1 0,-22 22 0,29-25-30,1 1 0,1 1-1,0 0 1,0 0 0,1 0 0,1 1 0,0 0 0,1 1 0,-5 14 0,6-12-13,1-1 1,0 1-1,1 1 0,0-1 0,2 0 0,0 1 0,1-1 1,3 32-1,0-35-8,-1-1 0,2 1 0,0-1 0,0 0 0,1 0 0,0 0 0,1-1 0,1 0 0,0 0 0,0 0 0,17 18 0,1-5 37,1-1 0,0 0 0,53 32 0,98 40 150,-106-65-133,2-2 0,0-4 0,129 24 0,234 13-722,-377-54 419,191 19-1766,354-9-1,-250-34 4266,208-3-1034,37-3-1723,-430 5 582,254-57-1,-168 5 716,334-138 0,-567 199-761,12-4 4,1-2-1,-2-1 1,44-29 0,-67 38-27,-1 0 0,0 0 0,-1-1-1,0-1 1,0 1 0,9-14 0,-13 15 0,0 0 0,-1 1 0,1-1 0,-2 0 0,1-1-1,-1 1 1,0-1 0,0 1 0,-1-1 0,1-12 0,-2 7 3,-1-1 0,0 1-1,-1 0 1,-1 0 0,0 0 0,-1 1 0,0-1-1,-1 1 1,0 0 0,-1 0 0,-1 0-1,0 1 1,0 0 0,-1 0 0,-16-17 0,1 5-21,0 1 1,-1 2 0,-1 0 0,-1 1 0,-42-22 0,18 15-271,-2 3 1,0 2-1,-1 2 0,-1 3 1,-107-18-1,97 25-47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2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3710 198 9266,'-285'-36'2117,"-157"-17"-505,-280-9-1026,-2 29-27,491 24-256,-193 4 135,385 9-435,1 2 1,-1 2 0,1 1 0,0 2 0,1 2 0,1 1 0,0 2 0,1 2 0,1 2-1,0 0 1,-57 46 0,67-43-21,1 1 0,1 1 0,1 1 0,-20 29 0,-70 121-88,92-142 84,8-13 17,1 1-1,2 0 1,0 1-1,1-1 1,1 2-1,-7 34 1,12-41 1,1 0 1,1 0 0,0 1-1,1-1 1,1 0 0,1 0-1,0 0 1,2 0 0,0 0-1,6 16 1,-4-16 2,0-1 1,2-1-1,0 1 0,1-1 1,0-1-1,1 0 0,0 0 1,2-1-1,21 21 0,-15-20 5,0 0 0,0-1 0,2-1 0,-1-1 0,1-1 0,1 0 0,24 7 0,47 11 107,1-4 0,2-3 0,0-5 0,107 4 0,391-22 47,-439-5-171,1 6 1,254 33-1,-93 5-162,-225-33 103,135-9 0,376-91-480,-398 57-309,298-14-572,-352 43 1225,-94 5 202,0-2 0,82-22 1,-102 18 161,0-1 0,-1-2 1,-1-1-1,58-35 0,-62 31 68,50-42 1,-71 54-113,-1-2 1,0 1 0,0-1 0,-1 0 0,0 0-1,0-1 1,-1 0 0,-1 0 0,9-20-1,-12 22-50,0-1 0,-1 0 0,0 0 0,0 0 0,-1 0 0,0 1 0,0-1 0,-1 0 0,0 0 0,-1 0 0,0 0 0,0 1-1,-1-1 1,0 1 0,-1 0 0,1 0 0,-7-10 0,-8-11-30,-1 1 1,-2 1-1,-26-27 0,22 26-7,-2 2-1,-1 0 1,-1 2 0,-1 2 0,-61-36-1,40 32-102,-1 2 1,-2 2-1,-63-17 0,-169-30-1212,83 22 408,122 26 489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14059,'-13'13'630,"2"1"-1,0 0 1,0 0-1,2 1 1,-1 1-1,-7 18 1,9-15-457,0 1 0,2 0 1,0 0-1,1 0 0,1 1 1,1-1-1,1 1 0,1 31 1,1-48-169,0-1 1,0 1 0,0-1-1,1 1 1,0-1 0,-1 1-1,2-1 1,-1 0-1,0 1 1,0-1 0,1 0-1,0 0 1,0 0 0,0 0-1,0 0 1,3 3 0,-3-4-3,1 0-1,0-1 1,0 1 0,0 0 0,-1-1 0,1 0-1,1 0 1,-1 0 0,0 0 0,0 0 0,0 0-1,0-1 1,1 0 0,-1 0 0,0 0 0,0 0 0,4 0-1,39-8 11,-39 6-24,1 0 1,0 0-1,0 1 0,0 0 0,0 1 0,0 0 0,0 0 0,11 2 0,-18-2 9,0 1-1,0-1 1,0 1 0,1-1-1,-1 1 1,0 0 0,0-1-1,0 1 1,0 0 0,0 0-1,0 0 1,0 0 0,-1 0-1,1 0 1,0 0 0,0 0-1,-1 0 1,1 0 0,0 0-1,-1 0 1,0 1 0,1-1 0,-1 0-1,1 0 1,-1 1 0,0-1-1,0 0 1,0 0 0,0 1-1,0-1 1,0 0 0,0 1-1,0-1 1,-1 0 0,1 0-1,0 1 1,-1-1 0,1 0-1,-1 1 1,-1 3 67,0 0 0,0 0 0,0 0 1,-1 0-1,1-1 0,-1 1 0,-7 7 0,17-30 547,2 2-481,1 1-1,1 1 1,14-15 0,-20 24-127,-1 1 0,1 0 0,0 1 0,-1-1 0,2 1 0,-1 0 0,0 0 0,1 0 0,-1 1 0,1 0 0,0 0 0,-1 1 0,9-2 0,-5 1-10,1 0 0,-1 0 0,1-1 0,-1-1 0,0 1 0,0-1 0,9-6 0,-13 7 54,0 0 0,-1 0 0,1-1 1,0 1-1,-1-1 0,0 0 0,0-1 1,0 1-1,0-1 0,-1 0 0,0 0 1,5-9-1,-7 13-23,-1 0-1,0 0 1,1 0 0,-1 0 0,1-1 0,-1 1 0,0 0-1,0 0 1,0 0 0,0 0 0,0 0 0,0 0 0,0-1-1,0 1 1,0 0 0,0 0 0,-1-1 0,1 1-7,-1 1 0,1 0 0,0-1 0,-1 1 0,1 0 0,0-1 0,-1 1 0,1 0 0,-1 0 0,1 0 0,-1-1 0,1 1 0,0 0 0,-1 0-1,1 0 1,-1 0 0,1 0 0,-1 0 0,1 0 0,-1 0 0,1 0 0,-1 0 0,1 0 0,-1 0 0,1 0 0,-1 0 0,-3 1 25,1 0 1,0 1-1,0-1 0,-1 0 0,1 1 0,0 0 1,0 0-1,1 0 0,-4 3 0,-1 1-49,1 1 1,0 0-1,0 1 0,1-1 0,-1 1 0,2 0 1,-1 1-1,1-1 0,1 1 0,-1 0 0,1 0 1,1 0-1,0 0 0,-2 17 0,4-24-2,1 0-1,-1 0 1,0 0-1,1 0 1,-1-1-1,1 1 1,0 0-1,-1 0 1,1-1-1,0 1 1,0 0-1,0-1 1,0 1-1,1-1 1,-1 1-1,0-1 1,1 0-1,-1 0 1,0 1-1,1-1 1,0 0-1,-1 0 1,1 0-1,0-1 1,-1 1-1,1 0 1,0-1-1,0 1 1,0-1-1,-1 1 1,1-1-1,0 0 1,2 0-1,10 2-54,0-1 0,0-1-1,21-2 1,-20 1 0,-3 0 21,17-1-66,-1 1 0,0 1 0,55 8 0,-81-7 109,0 0-1,0-1 0,0 1 0,0 0 0,0 0 0,0 0 1,0 1-1,3 2 0,-3 1 140,-14-3 115,10-3-234,1 1 1,-1-1 0,0 1 0,0-1 0,1 0 0,-1 1 0,0-1 0,1 0 0,-1 0-1,1 0 1,-1 0 0,1-1 0,-1 1 0,1 0 0,0 0 0,0-1 0,0 1 0,-1-1-1,1 1 1,1-1 0,-1 0 0,0 1 0,0-1 0,1 0 0,-1 0 0,1 1 0,-1-1-1,1 0 1,0 0 0,-1-2 0,1-3-26,-1 0-1,1 0 0,0 1 1,0-1-1,1 0 0,0 1 1,2-10-1,0 9-156,-1 0 0,1 0 0,0 0 0,0 1-1,1-1 1,0 1 0,0 0 0,0 0 0,1 0 0,0 0 0,0 1 0,1 0-1,-1 0 1,1 1 0,0-1 0,1 1 0,-1 0 0,1 1 0,-1 0 0,1 0-1,12-4 1,-15 6 104,-1 0 0,0 0 1,1 0-1,-1-1 0,0 0 0,0 0 0,0 0 0,0 0 0,0 0 0,0 0 0,3-4 0,-5-4-336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2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88 12611,'0'-3'121,"0"0"1,0 0 0,0-1 0,0 1 0,-1 0-1,1-1 1,-1 1 0,0 0 0,0 0 0,0 0-1,0-1 1,0 1 0,-1 0 0,1 1-1,-1-1 1,0 0 0,0 0 0,0 1 0,0-1-1,-1 1 1,-4-4 0,5 4-78,0 0-1,-1 0 1,1 0 0,-1 1-1,0-1 1,0 1-1,1 0 1,-1 0 0,0 0-1,0 0 1,0 0 0,0 0-1,0 1 1,0 0-1,0-1 1,0 1 0,0 0-1,0 0 1,0 1 0,0-1-1,0 1 1,0 0 0,0-1-1,-3 3 1,-2 1-38,-1 1-1,1 1 1,1 0 0,-1 0 0,1 0 0,0 1-1,1 0 1,-9 12 0,-2 4-8,-21 40 0,27-42 4,0 1 1,2 0-1,1 1 1,0 0-1,-5 30 1,11-44-7,0 0-1,1 0 1,1 0 0,-1 1-1,1-1 1,1 0 0,-1 0-1,2 0 1,-1 0 0,1 0-1,1 0 1,-1-1 0,2 1-1,-1-1 1,1 1 0,0-1-1,6 8 1,-6-12 15,-1 0 0,1 0 0,-1-1 0,1 1 0,0-1 0,0 0 0,1 0 0,-1 0 0,1-1 0,-1 1 0,1-1 0,0 0 0,7 2 0,-5-3 42,1 1 1,0-2-1,0 1 1,-1-1-1,1 0 1,0 0 0,0-1-1,9-2 1,0-1 112,0-1 0,0-1 0,0-1 0,0 0 0,-1-1 0,-1-1 0,16-11 1,-20 12-53,0 0 0,-1-1 0,0 0 0,0 0 1,-1-1-1,-1-1 0,0 0 0,0 0 0,-1 0 1,0-1-1,-1 0 0,6-15 0,-10 19-83,1 0 0,-1-1-1,-1 1 1,1-1 0,-1 1 0,-1-1-1,1 1 1,-2-1 0,1 0-1,-1 1 1,0-1 0,-1 1 0,0 0-1,0-1 1,-1 1 0,0 0-1,-1 0 1,0 1 0,0-1 0,-6-8-1,4 7-147,-1 0 0,0 1 0,-1 0 0,0 0 0,0 1 0,0 0 0,-1 1-1,0-1 1,-1 2 0,1-1 0,-1 1 0,0 1 0,0 0 0,0 0 0,-1 1-1,-20-4 1,-4 2-340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3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38 12587,'-4'-3'107,"-1"0"0,1 1 0,-1 0 0,1 0 0,-1 0 0,0 0 0,1 1 0,-1 0 1,0 0-1,0 0 0,0 1 0,0-1 0,0 1 0,0 0 0,0 1 0,0-1 0,-8 3 1,7-1-87,-1 1 1,1-1-1,0 2 1,0-1-1,0 1 1,0-1 0,0 2-1,1-1 1,0 1-1,0-1 1,0 1 0,-4 7-1,-14 16-36,2 1 0,-24 46 0,36-58 2,0 1 0,2 0 0,0 0-1,1 1 1,1 0 0,-3 21 0,7-33 7,0-1 1,1 0-1,0 1 0,0-1 1,1 1-1,-1-1 1,2 1-1,-1-1 1,1 0-1,0 1 0,0-1 1,0 0-1,1 0 1,0-1-1,0 1 1,1-1-1,4 7 0,-2-5 0,1-1-1,0 1 0,0-1 0,0-1 0,1 1 0,0-1 0,0 0 1,0-1-1,1 0 0,-1 0 0,12 2 0,-8-2 37,1-2-1,-1 1 1,1-2 0,0 1-1,0-2 1,-1 0 0,1 0-1,0-1 1,-1-1 0,1 0-1,-1-1 1,1 0 0,-1-1-1,0 0 1,23-12 0,-27 11-6,1 0 1,-1 0 0,1-1 0,-2 0 0,1 0 0,-1-1 0,0 0 0,0 0 0,-1-1 0,1 0 0,-2 0 0,1 0 0,-1-1 0,-1 0-1,0 0 1,0 0 0,0 0 0,-1-1 0,-1 1 0,0-1 0,1-10 0,-2-2 7,-1-1 0,-1 0-1,-1 1 1,-8-41 0,1 27-90,-1 1 0,-19-42 0,13 42-38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4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10658,'10'0'261,"-1"1"-1,0-1 1,0 0-1,0-1 1,0 0-1,13-4 1,55-18 326,-33 8-386,487-120 245,-367 96-604,-157 38 155,-2 0 9,0 0 0,0-1 1,-1 1-1,1-1 0,-1 1 1,6-4-1,-10 5-4,0 0 0,0 0 0,0 0 0,0 0 1,1-1-1,-1 1 0,0 0 0,0 0 0,0 0 0,0 0 0,0 0 1,0 0-1,0 0 0,1 0 0,-1 0 0,0 0 0,0-1 0,0 1 0,0 0 1,0 0-1,0 0 0,0 0 0,0 0 0,0 0 0,0-1 0,0 1 1,0 0-1,0 0 0,0 0 0,0 0 0,0 0 0,0-1 0,0 1 0,0 0 1,0 0-1,0 0 0,0 0 0,0 0 0,0 0 0,0-1 0,0 1 1,0 0-1,0 0 0,0 0 0,0 0 0,0 0 0,0 0 0,0-1 0,-1 1 1,1 0-1,0 0 0,0 0 0,0 0 0,0 0 0,-10-3 121,-15 2 78,0 2 1,0 0-1,-34 6 0,-78 22 207,38-8-238,-319 64 243,359-68-402,52-13-18,10-2-20,16-3-36,265-71-108,-149 34 180,90-16-73,-208 52-11,-36 13 4,-458 168 351,476-179-279,-38 13 103,-2-1 1,-46 7-1,84-18-76,1-1 0,0 1 0,-1-1 0,1 0 0,0 0 0,-1 0 0,1 0 1,-1-1-1,1 1 0,-4-2 0,6 2-25,-1-1 1,1 1 0,-1-1 0,1 1 0,-1-1 0,1 1-1,0-1 1,-1 0 0,1 1 0,0-1 0,0 1 0,-1-1-1,1 0 1,0 1 0,0-1 0,0 0 0,0 0 0,0 1-1,0-1 1,0 0 0,0 1 0,0-1 0,0 0-1,0 1 1,0-1 0,0 0 0,1 1 0,-1-1 0,0 0-1,0 1 1,2-2 0,7-21 53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 0 11867,'-35'83'2217,"16"-37"-1303,-24 43 1,14-39-504,-2-2 1,-2-1-1,-42 46 1,51-67-199,-1-1 1,-1-1 0,-2-1 0,0-2-1,-1-1 1,-40 21 0,15-16 43,-1-2 0,-1-3 0,0-2 0,-2-3 0,0-3 0,0-1 0,-99 3 0,157-14-257,-18 1 27,0 0 0,1-2-1,-1 0 1,-29-5 0,43 5-24,0 0 1,0 0-1,0-1 1,0 1-1,1-1 0,-1 1 1,1-1-1,-1 0 0,1-1 1,0 1-1,-1-1 1,1 1-1,0-1 0,1 0 1,-1 0-1,0 0 1,1 0-1,0-1 0,0 1 1,0-1-1,0 1 1,0-1-1,1 0 0,0 0 1,-1 1-1,0-9 1,2 7-83,-1-1 1,1 0 0,0 0-1,0 0 1,1 0 0,0 1-1,0-1 1,0 0 0,1 1-1,0-1 1,0 1-1,0-1 1,1 1 0,-1 0-1,1 0 1,5-6 0,0 1-108,0 1 0,1-1 0,0 2 0,1-1 0,0 1 0,16-10 0,19-8-273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6 254 12339,'0'0'55,"0"0"0,0 0 1,0 0-1,0 0 0,-1 0 0,1 0 1,0 0-1,0 0 0,0-1 1,0 1-1,0 0 0,-1 0 0,1 0 1,0 0-1,0 0 0,0 0 1,0 1-1,-1-1 0,1 0 1,0 0-1,0 0 0,0 0 0,0 0 1,0 0-1,0 0 0,-1 0 1,1 0-1,0 0 0,0 0 0,0 0 1,0 1-1,0-1 0,0 0 1,0 0-1,-1 0 0,1 0 0,0 0 1,0 0-1,0 1 0,0-1 1,0 0-1,0 0 0,0 0 1,0 0-1,0 0 0,0 1 0,0-1 1,0 0-1,0 0 0,0 0 1,0 0-1,0 1 0,0-1 0,0 0 1,0 0-1,0 0 0,0 0 1,0 0-1,0 1 0,0-1 1,0 0-1,1 0 0,9 6 1515,-7-6-1419,1 0 0,0 0 0,-1-1 0,1 1 0,-1-1 0,1 0 0,0 0 0,-1 0 0,0-1 0,5-2 0,36-20 528,-38 20-552,35-24 366,-2-2 1,59-57-1,-15 13-306,-83 73-188,0 1 0,1-1 0,0 1 0,-1-1 0,1 1 0,-1-1 0,1 1 0,0 0 0,-1-1 0,1 1 0,-1 0 0,1 0 0,0-1 0,0 1 0,-1 0 0,1 0 0,0 0 0,-1 0 0,1 0 0,0 0 0,0 0 0,-1 0 0,1 0 0,0 0 0,-1 0 0,1 1 0,0-1 0,-1 0 0,1 0 0,0 1 0,-1-1 0,1 0 0,0 1 0,-1-1 0,1 1 0,-1-1 1,1 1-1,-1-1 0,1 1 0,-1-1 0,1 1 0,-1-1 0,0 1 0,1 0 0,-1-1 0,0 1 0,1 0 0,-1-1 0,0 1 0,0 0 0,1 1 0,2 7-16,-1 1 0,1-1 0,0 14 1,0-5 1,41 128-16,-23-84-741,13 73 0,-32-125 652,0 1 1,0-1-1,1 0 1,7 16-1,5-2-272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25 17356,'-4'-3'140,"0"0"0,1 1 0,-1-1 1,0 1-1,-1 0 0,1 0 1,0 1-1,0-1 0,-1 1 0,1 0 1,-1 0-1,1 0 0,-1 1 0,1-1 1,-1 1-1,0 1 0,1-1 0,-1 0 1,1 1-1,-1 0 0,1 0 0,-8 3 1,-5 0-42,-1 2 1,1 0-1,-22 11 1,34-15-105,1 1 0,-1 0 0,1 0 0,0 0 0,0 0 0,0 1 0,-4 6 0,6-8-3,1 0 0,-1 0 0,1 0 0,0 0 0,0 0 0,0 1 0,0-1 1,1 0-1,-1 1 0,1-1 0,-1 0 0,1 1 0,0-1 0,0 1 1,0-1-1,0 5 0,2-3-3,0 1 0,-1-1 0,1 0 0,1 0 0,-1-1 0,1 1 0,-1 0 0,1-1 0,0 1 0,0-1 1,1 0-1,-1 0 0,1 0 0,7 4 0,13 13-7,-16-11 19,0 0 0,-1 0 0,1 1 0,-2 0 0,1 0 0,-2 1 0,1-1 0,-1 2-1,-1-1 1,0 0 0,4 20 0,-7-22-1,1-1 0,-2 1 0,1 0 0,-1 0 0,-1 0 0,1 0 0,-1 0 0,-1 0 0,0 0 0,0-1 0,-1 1 0,0-1 0,0 1 0,-1-1 0,0 0 0,-7 10 0,4-10 82,1 0-1,-1 0 0,-1 0 1,1-1-1,-1 0 1,-1-1-1,1 0 1,-1 0-1,0-1 1,0 0-1,-1 0 1,1-1-1,-1-1 1,0 1-1,0-1 1,-1-1-1,1 0 0,0-1 1,-1 0-1,1 0 1,-1-1-1,-10-1 1,18 1-136,1-1 1,-1 1 0,1 0-1,-1-1 1,0 1 0,1-1-1,-1 0 1,1 0 0,0 0-1,-1 0 1,1 0 0,0-1-1,0 1 1,-1-1 0,1 1-1,0-1 1,0 0 0,1 0-1,-1 0 1,0 0 0,1 0-1,-1 0 1,1 0 0,0-1-1,0 1 1,-1-1 0,1 1-1,1 0 1,-1-1 0,0 0-1,1 1 1,-1-1 0,1 1-1,0-1 1,0 0 0,0 1-1,0-4 1,2-4-203,-1 0 1,1 1-1,0-1 1,1 0-1,0 1 1,1 0 0,0 0-1,10-17 1,19-20-620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15443,'1'0'69,"-1"0"0,1 0-1,-1 0 1,1 0-1,0 0 1,-1 0 0,1 0-1,-1 0 1,1 0 0,-1 0-1,1 0 1,0 0 0,-1 0-1,1 1 1,-1-1-1,1 0 1,-1 0 0,1 1-1,-1-1 1,1 0 0,-1 1-1,1-1 1,-1 0 0,0 1-1,1-1 1,-1 1-1,1 0 1,5 20 1060,-7 33 105,0-40-727,-3 56 371,-7 233 1171,18-2-1153,-4-284-745,0-14 100,1-30 104,-3-42-162,-2 0 1,-19-114 0,19 177-466,4 12 158,9 18 25,-7-19 74,0-1 0,-1 1 0,2-1 0,-1 1 0,0-1 0,1-1 0,0 1 0,0-1 0,0 0 0,0-1 0,0 1 0,12 2 0,-8-3 7,-1-1 1,0 0 0,1-1 0,-1 0 0,1 0 0,-1-1 0,1 0 0,13-3 0,-11 1 22,-1-1 0,0 0 0,0 0 0,0-1 0,-1 0 0,1-1 0,-1 0-1,-1-1 1,1 0 0,-1 0 0,0-1 0,-1 0 0,0-1 0,0 0 0,6-11 0,-19 32 1,-1-1 0,1 1-1,-4 17 1,7-20-14,0 0 1,1-1-1,1 1 1,-1 0-1,1 0 1,1 0-1,2 17 1,-2-24 0,-1-1 0,1 1 0,0 0 0,-1 0 0,1 0 0,0-1 0,0 1 0,0 0 0,0-1 0,1 1 0,-1-1 1,0 1-1,1-1 0,-1 0 0,1 1 0,-1-1 0,2 1 0,0-1 1,-1 0 0,0-1 1,0 1-1,1-1 0,-1 0 1,0 1-1,1-1 0,-1 0 0,0 0 1,1-1-1,-1 1 0,0 0 1,1-1-1,-1 1 0,0-1 0,0 0 1,4-2-1,7-3 20,-1 0 0,0-1 1,-1 0-1,0-1 0,0-1 0,-1 0 0,12-12 0,59-76 170,-72 86-173,-4 3-14,4-5-5,-6 12-11,-4 10-10,-5 19-2,-4 51 0,9-70 29,1 1 1,1 0 0,-1-1-1,2 1 1,-1-1 0,1 1-1,1-1 1,-1 0 0,6 12-1,-7-20-22,0 1-1,-1-1 0,1 1 0,0-1 1,0 1-1,0-1 0,0 0 0,0 0 0,0 1 1,1-1-1,1 1 0,-3-1-20,1-1 0,-1 0-1,0 0 1,1 0 0,-1 0-1,1 0 1,-1 0 0,0 1-1,1-1 1,-1 0 0,1 0-1,-1 0 1,0 0 0,1 0 0,-1 0-1,1-1 1,-1 1 0,0 0-1,1 0 1,-1 0 0,0 0-1,1 0 1,-1-1 0,1 1-1,-1 0 1,0 0 0,0 0 0,1-1-1,1-1-93,-1 0 0,0 0 0,1 0 1,-1 0-1,0 0 0,0-1 0,-1 1 0,1 0 0,0 0 0,-1-1 0,1 1 0,-1 0 0,0-4 0,-3-56-808,2 55 817,-3-36-666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16908,'-3'-5'1856,"0"5"-1176,1 0-312,2 4 1257,1 2-873,5 1-1064,4 1 1752,3 1-1416,4 3 0,3 0-16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15331,'-3'0'136,"-1"1"-1,1-1 0,-1 1 1,1 0-1,0 0 0,-1 0 1,1 1-1,0-1 0,0 1 1,0 0-1,0 0 0,0 0 1,0 0-1,0 0 1,1 0-1,-1 1 0,1-1 1,0 1-1,-1 0 0,1 0 1,1 0-1,-1 0 0,0 0 1,1 0-1,-1 0 0,1 1 1,-1 5-1,0-1-109,2 0 0,-1 0 0,1 0 0,0 0 0,0 0 0,1 0 0,0 0 0,1 0 0,0 0 0,5 15 0,55 162 352,-50-142-317,-3 0-1,6 62 1,-14-90-10,0 0 0,-2 0 0,0 1 0,-4 22 0,3-30 33,0-1 0,0 1 0,0-1 0,-1 1 0,0-1 0,-1 0 0,0 0 0,0 0 0,0-1 0,-8 10 0,11-15-45,0 1 0,0-1 0,-1 0 0,1 0 0,0 1 0,-1-1 0,1 0 0,-1 0 0,1 0 0,-1 0 1,0 0-1,1-1 0,-1 1 0,0-1 0,0 1 0,1-1 0,-1 1 0,0-1 0,0 0 0,0 0 0,0 0 0,-2 0 0,2-1-6,0 0-1,0 1 0,0-1 0,0-1 0,0 1 1,0 0-1,0 0 0,1-1 0,-1 1 0,1-1 1,-1 0-1,1 1 0,-1-1 0,1 0 1,-2-3-1,-2-5-15,0 1 1,1-1 0,1 0-1,-1-1 1,2 1 0,-3-15 0,3 6-128,1 0 0,1-1 0,1 1 0,1-1 0,0 1 0,1 0 0,2 0 0,0 0 0,0 1 0,2-1 0,0 1 0,12-19 0,1 1-209,2 1 0,2 1 0,1 1 0,48-50 0,-67 76 313,-3 4 49,0-1 1,0 1-1,0 0 1,0 0-1,0 0 1,0 0-1,1 1 1,0-1-1,-1 1 1,1 0-1,4-1 1,-7 4 32,1 0 1,-1 1-1,0-1 1,0 1-1,0-1 0,0 1 1,0-1-1,0 1 1,-1 0-1,1 0 0,0-1 1,-1 1-1,1 0 1,-1 0-1,0 2 1,5 11 216,-3-13-273,-1 1-1,1-1 0,0 0 1,0 0-1,0 0 0,0-1 1,1 1-1,-1 0 1,0-1-1,1 1 0,-1-1 1,1 0-1,-1 0 0,1 0 1,-1 0-1,1-1 0,0 1 1,0 0-1,-1-1 1,1 0-1,0 0 0,0 0 1,-1 0-1,1 0 0,0-1 1,5 0-1,7-3 3,-1 0 1,0 0-1,23-11 0,-36 15-18,46-24 48,-31 15-52,1 1-1,20-7 1,-36 15-2,-1 0 0,1 0 0,-1 0 0,1 0 0,-1 0 0,1 0 0,-1 0 0,1 0 0,-1 1 0,1-1 0,-1 0-1,1 0 1,-1 1 0,1-1 0,-1 0 0,1 0 0,-1 1 0,0-1 0,1 1 0,-1-1 0,0 0 0,1 1 0,-1-1 0,0 1 0,1-1 0,-1 1 0,0-1 0,0 0 0,0 1-1,1-1 1,-1 1 0,0 0 0,8 26-261,-4-11-323,-2-13 302,0 1 1,0-1 0,0 0 0,1 0 0,-1 0-1,1-1 1,0 1 0,-1-1 0,1 1 0,6 2-1,-6-3 17,0 1 0,0-1 0,0 0 0,0 1 0,0-1 0,0 1 0,-1 0 0,1 0 0,-1 0 0,0 0 0,0 0 0,2 6 0,-1 1 87,0 0 0,-1 0 1,0 0-1,-1 1 0,-1-1 1,1 0-1,-2 0 0,0 12 1,-19 86 1025,6-45 34,13-53-538,-1 1-1,-1-1 1,1 0-1,-2 0 1,-7 16-1,10-24-159,0 0 0,-1 1-1,1-1 1,-1 0-1,0 0 1,0 0 0,1 0-1,-1 0 1,-1 0-1,1-1 1,0 1 0,0-1-1,-1 1 1,1-1-1,0 0 1,-1 0-1,0 0 1,1 0 0,-1 0-1,1-1 1,-1 1-1,0-1 1,0 0 0,1 0-1,-1 0 1,-4 0-1,5-1-64,-1 1-1,1-1 0,-1 1 0,1-1 1,0 0-1,0 0 0,-1 0 0,1-1 0,0 1 1,0 0-1,0-1 0,0 1 0,0-1 1,0 0-1,1 1 0,-1-1 0,1 0 1,-1 0-1,1 0 0,0 0 0,-1-1 0,1 1 1,0 0-1,0 0 0,1-1 0,-1 1 1,0-1-1,1 1 0,0-1 0,-1-3 0,0-4 7,1 1-1,-1-1 1,2 0-1,-1 1 0,2-1 1,3-15-1,0 8-71,0 0 0,2 0 0,0 1 0,1 0 0,1 1 0,0 0 0,1 0 0,0 1 0,22-23 0,-12 18-484,1 0 0,1 1 0,0 2 0,1 0 0,38-19 0,-60 35 377,2-2-272,1 1-1,-1-1 0,1 0 1,-1 0-1,0-1 1,0 1-1,0 0 1,0-1-1,0 0 1,0 0-1,-1 0 1,4-5-1,0-4-659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16956,'-4'4'531,"-1"1"0,1 0 0,-1-1 0,-6 4 0,8-6-470,0 0 1,0 0-1,1 0 1,-1 0 0,0 0-1,1 0 1,0 1-1,-1-1 1,1 1 0,0-1-1,1 1 1,-1 0 0,0 0-1,1 0 1,-1 0-1,1 0 1,0 0 0,0 1-1,0-1 1,0 4-1,1-6-72,0 0 0,1 0 0,-1-1 0,0 1 1,1 0-1,-1 0 0,0-1 0,1 1 0,-1 0 0,1-1 0,-1 1 0,1 0 0,0-1 0,-1 1 0,1-1 0,-1 1 0,1-1 0,0 1 0,0-1 0,-1 0 0,1 1 0,0-1 0,0 0 0,-1 1 0,1-1 0,0 0 0,0 0 0,0 0 0,1 0 0,32 4-579,-21-4 276,-12 0 295,0 0 0,0 0 0,0 0 0,-1 0 0,1 1 1,0-1-1,0 0 0,0 0 0,0 1 0,0-1 0,-1 0 0,1 1 0,0-1 1,0 1-1,-1-1 0,1 1 0,0 0 0,-1-1 0,1 1 0,0-1 1,-1 1-1,1 0 0,-1 0 0,1-1 0,-1 1 0,0 0 0,1 0 0,0 1 1,-1 0 29,0 0 0,0 0 1,0 0-1,-1 0 1,1 0-1,0 0 1,-1 0-1,1-1 0,-1 1 1,1 0-1,-1 0 1,-1 2-1,-5 7 221,1-1-1,-1 0 1,-9 11-1,15-21-222,-6 9 251,-1 0 0,0-1-1,-12 9 1,17-14-226,1-1 0,-1-1 0,0 1 0,0 0 0,0-1 0,0 1 0,0-1-1,0 0 1,0 0 0,0 0 0,0 0 0,-1-1 0,1 0 0,0 1 0,-6-1 0,-4-6 142,7-6-96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13667,'71'-5'1224,"2"0"1025,2-5-2505,-2-2 1208,-8-1-152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17020,'0'1'121,"1"1"1,-1 0 0,1-1 0,-1 1-1,0-1 1,0 1 0,1-1 0,-1 1-1,0 0 1,0-1 0,-1 1 0,1 0 0,0-1-1,0 1 1,-1-1 0,-1 4 0,2-3 91,-38 271 1826,17-87-1499,16-154-426,2-6 81,-1 1-1,-2-1 1,-14 42-1,12-54 12,7-14-200,1 0 0,0 0 1,0 0-1,0 0 0,0 0 0,0 0 1,0 0-1,-1 0 0,1 0 0,0 0 0,0 1 1,0-1-1,0 0 0,-1 0 0,1 0 1,0 0-1,0 0 0,0 0 0,0 0 0,0 0 1,-1 0-1,1-1 0,0 1 0,0 0 1,0 0-1,0 0 0,-1 0 0,1 0 0,0 0 1,0 0-1,0 0 0,0 0 0,0 0 0,0 0 1,-1-1-1,1 1 0,0 0 0,0 0 1,0 0-1,0 0 0,0 0 0,0 0 0,0-1 1,-1-2 23,0 1 0,0-1 0,1 0 0,-1 1 0,1-1 1,0 0-1,0 0 0,0-4 0,5-76-15,4 1 1,4 0-1,3 1 1,42-126-1,-56 201-32,1-1-1,-1 1 0,1 1 1,0-1-1,1 0 0,0 1 1,-1 0-1,2-1 0,-1 2 1,0-1-1,10-7 0,-12 10 12,1 1-1,0-1 0,-1 1 0,1 0 0,0-1 0,0 1 0,0 1 1,0-1-1,0 0 0,0 1 0,0-1 0,0 1 0,0 0 0,0 0 1,0 0-1,0 1 0,1-1 0,-1 1 0,0-1 0,0 1 0,-1 0 0,1 0 1,0 1-1,0-1 0,0 0 0,-1 1 0,4 2 0,-2-1 15,1 0 0,-1 1 0,1 0 0,-1 0 0,-1 0 0,1 0 0,0 1 0,-1-1 0,0 1 0,0 0 0,0 0 0,-1 0 0,0 0 0,0 1 0,0-1 0,0 1 0,-1-1 0,0 1 0,0-1 0,-1 1 0,1 0 0,-1-1 0,-1 1 0,1 0 0,-1-1 0,0 1 0,0-1 1,0 1-1,-4 7 0,3-5 41,-1 0 0,-1 0 0,1-1 1,-1 1-1,-1-1 0,1 0 0,-1 0 1,0 0-1,-1-1 0,0 0 0,0 0 1,0 0-1,0-1 0,-1 0 1,0 0-1,0 0 0,-1-1 0,1 0 1,-12 3-1,17-6-97,-1 0-1,1-1 1,-1 1 0,1-1-1,-1 1 1,0-1-1,1 0 1,-1 0 0,1 0-1,-1-1 1,1 1 0,-1-1-1,1 1 1,-1-1 0,1 0-1,-1 0 1,1 0 0,0 0-1,-1 0 1,1 0 0,0-1-1,0 1 1,0-1 0,0 0-1,0 1 1,-2-4 0,2 3-40,1-1 1,-1 0 0,1 1 0,-1-1-1,1 0 1,0 0 0,0 0-1,0 0 1,0 0 0,1 0 0,-1-1-1,1 1 1,0 0 0,-1 0 0,2 0-1,-1 0 1,0-1 0,1 1-1,-1 0 1,3-5 0,9-18-587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10 16852,'-2'-4'2250,"-7"5"-1550,-8 4 230,7 0-778,0 0 0,0 1 1,1 0-1,0 1 0,0 0 0,1 0 0,-1 1 0,1 0 0,1 1 0,0 0 0,0 0 0,1 0 0,0 1 0,1 0 0,-9 21 0,14-30-137,-1 0 0,1 0 0,-1 0 1,1 1-1,0-1 0,0 0 0,-1 0 0,1 1 0,0-1 0,0 0 1,0 0-1,1 1 0,-1-1 0,0 0 0,0 0 0,1 1 0,0 1 1,-1-3-6,1 1 0,-1-1 0,1 1 0,-1-1 1,1 1-1,0-1 0,-1 0 0,1 1 0,0-1 1,-1 0-1,1 1 0,0-1 0,-1 0 0,1 0 1,0 1-1,-1-1 0,1 0 0,0 0 0,0 0 1,-1 0-1,2 0 0,5-1 25,-1-1-1,1 1 1,-1-1 0,1 0-1,5-3 1,-10 4-36,50-22 95,50-18 76,-92 38-167,0 0 0,0 1 0,1 0 0,-1 1 0,1 0 0,-1 0 0,20 2 0,-28-1 3,0 1 0,-1-1 1,1 0-1,0 1 0,-1 0 0,1-1 0,-1 1 0,1 0 0,-1 0 0,1 0 0,-1 0 1,1 0-1,-1 0 0,0 0 0,0 0 0,0 1 0,1-1 0,-1 0 0,0 1 1,-1-1-1,1 1 0,0-1 0,0 1 0,-1 0 0,1-1 0,-1 1 0,1 0 1,-1-1-1,1 1 0,-1 0 0,0-1 0,0 1 0,0 0 0,0 0 0,0-1 0,-1 1 1,1 0-1,0-1 0,-1 1 0,1 0 0,-1-1 0,0 1 0,1-1 0,-1 1 1,0-1-1,0 1 0,0-1 0,0 1 0,0-1 0,-2 2 0,3-3 11,0 0 0,0 0 0,0 0 0,0 0 0,-1 0-1,1 0 1,0 1 0,0-1 0,0 0 0,0 0 0,0 0 0,0 0 0,-1 0-1,1 0 1,0 0 0,0 0 0,0 0 0,0 0 0,0 0 0,-1 0-1,1 0 1,0 0 0,0 0 0,0 0 0,0 0 0,-1 0 0,1 0 0,0 0-1,0 0 1,0 0 0,0 0 0,0 0 0,-1 0 0,1 0 0,0 0-1,0 0 1,0 0 0,0 0 0,0 0 0,-1 0 0,1 0 0,0-1 0,0 1-1,0 0 1,0 0 0,-4-11 423,3-15 38,1 23-362,-2-111 944,2 113-1091,0 1 0,0-1 0,0 1-1,1-1 1,-1 0 0,0 1 0,0-1-1,1 1 1,-1-1 0,0 1 0,1-1 0,-1 1-1,0-1 1,1 1 0,-1-1 0,1 1-1,-1 0 1,1-1 0,-1 1 0,1 0 0,-1-1-1,1 1 1,-1 0 0,1 0 0,-1-1 0,1 1-1,0 0 1,-1 0 0,1 0 0,-1 0-1,1 0 1,0 0 0,-1 0 0,1 0 0,-1 0-1,1 0 1,0 0 0,30 4-1455,-23-2 853,16 0-808,42 0-1,-30-5 503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 18188,'-10'5'561,"-1"0"1,2 1-1,-1 0 0,1 1 1,-17 15-1,22-19-458,1 1 0,-1 0 0,1 0 0,0 0 0,0 0 0,1 0 0,-1 0 1,1 1-1,0-1 0,0 1 0,0 0 0,1-1 0,0 1 0,-1 0 0,1 10 0,1-14-95,-1 0-1,1 0 1,0-1-1,0 1 1,1 0-1,-1 0 1,0 0 0,0 0-1,0 0 1,1 0-1,-1-1 1,0 1-1,1 0 1,-1 0 0,0 0-1,1-1 1,0 1-1,-1 0 1,1-1-1,-1 1 1,1 0 0,0-1-1,-1 1 1,1-1-1,0 1 1,-1-1 0,3 2-1,-1-2-1,0 0 1,0 1-1,0-1 0,0 0 0,0 0 1,0 0-1,0 0 0,0 0 0,0 0 1,0-1-1,4 0 0,2-2 11,0 0 0,0-1 0,0 0 0,14-9 0,-9 2 15,-1 0 1,0 0-1,-1-1 1,0-1-1,13-20 1,9-10 12,-44 83-121,1 10-442,10-47 423,0 1 0,-1-1-1,1 0 1,0 0 0,1 0 0,-1 0 0,0 0 0,1 0 0,0 0 0,0 0 0,0 0 0,0 0-1,3 5 1,5 1-183,7-6-114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16227,'1'1'193,"1"1"0,-1-1 0,1 1 0,-1 0 0,0-1 0,0 1 0,0 0 0,0 0 0,0 0 0,0 0 0,0 0 0,0 0 0,-1 0 0,1 0 0,-1 0 0,0 0-1,0 0 1,0 4 0,-2 45 1369,1-33-1252,-2 7-50,2-17-196,0-1-1,0 1 0,1 0 0,0 0 0,0-1 0,1 1 0,0 0 0,3 12 0,-3-19-47,-1 0 0,1 0 0,0 0 0,0-1 0,0 1 0,-1 0 0,1 0 0,0 0 0,0-1 0,0 1 0,0 0 0,0-1 0,0 1 0,0-1 0,1 1 0,-1-1 0,0 0 0,0 1 0,0-1 0,0 0 0,0 0 0,1 0 0,-1 0-1,0 0 1,0 0 0,0 0 0,1 0 0,-1 0 0,0-1 0,0 1 0,0 0 0,0-1 0,2 0 0,5-2 94,-1 0-1,0-1 0,12-7 0,6-8 203,-1-1 0,-1-1 0,0-1 0,27-36 0,-40 47-241,6-3 67,-13 18-128,-5 8-47,0-6 22,0 0 3,0 0-1,1 0 0,-1 0 1,1 1-1,0 7 1,1-13 12,0 0 0,0-1 0,0 1 0,0 0 1,0 0-1,1 0 0,-1 0 0,0-1 0,0 1 1,1 0-1,-1 0 0,1 0 0,-1-1 0,1 1 1,-1 0-1,1-1 0,-1 1 0,2 1 0,-1-2 4,0 1-1,0-1 1,0 1-1,0-1 0,1 0 1,-1 0-1,0 1 0,0-1 1,0 0-1,1 0 1,-1 0-1,0 0 0,0 0 1,0 0-1,0-1 1,1 1-1,1-1 0,9-3 10,0-1-1,0 0 1,0-1-1,-1-1 1,20-14-1,10-5 3,-40 25-17,0 0 0,0 1 0,0-1 0,0 1 0,0-1 0,0 1 0,0-1 0,0 1 0,0 0 0,0-1 0,0 1 0,0 0 0,0 0 0,1 0 0,-1 0 0,0 0 0,0 0 1,0 0-1,2 1 0,-2-1 1,-1 1 0,1-1-1,-1 1 1,1-1 0,-1 1 0,1-1 0,-1 1 0,0 0 0,1-1 0,-1 1 0,0-1 0,0 1 0,1 0 0,-1 0 0,0-1 0,0 1 0,0 0 0,0-1 0,0 1 0,0 0 0,0 0 0,0 1 0,-1 7-6,-1 0 0,1 0 0,-7 15 0,5-13-2,-2 5-12,3-10-143,0 0-1,0 0 0,1 1 0,-1-1 0,2 0 0,-1 1 1,1 10-1,0-16 123,0-1 0,0 0 0,0 0-1,0 1 1,0-1 0,0 0 0,0 0 0,0 0 0,1 1 0,-1-1 0,0 0 0,0 0 0,0 0 0,0 1-1,1-1 1,-1 0 0,0 0 0,0 0 0,1 0 0,-1 0 0,0 0 0,0 1 0,0-1 0,1 0 0,-1 0 0,0 0-1,0 0 1,1 0 0,-1 0 0,0 0 0,0 0 0,1 0 0,-1 0 0,0 0 0,0 0 0,1 0 0,-1 0 0,0 0-1,0 0 1,1-1 0,-1 1 0,0 0 0,0 0 0,1 0 0,-1 0 0,0 0 0,0-1 0,0 1 0,0 0-1,1 0 1,-1 0 0,0 0 0,0-1 0,0 1 0,13-12-617,1-7-60,3-2-268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53 110 15235,'0'1'109,"0"0"0,1 0 0,-1-1 0,0 1-1,1 0 1,-1 0 0,1-1 0,-1 1 0,1 0 0,-1-1-1,1 1 1,0 0 0,-1-1 0,1 1 0,0-1 0,-1 1 0,1-1-1,0 1 1,0-1 0,-1 0 0,1 1 0,0-1 0,0 0-1,1 0 1,-1 1 65,1-1 0,0 0 0,0-1 0,0 1 0,0 0 0,0-1 0,-1 1 0,1-1 0,0 1 1,3-2-1,3-3 486,0 1 1,0-2 0,10-8 0,-11 9-314,-1-1-1,1 0 0,-1 0 1,-1 0-1,1-1 0,-1 0 1,0 0-1,-1 0 1,0 0-1,4-11 0,-7 18-335,-1 0-1,0-1 1,0 1-1,0 0 1,0 0-1,0 0 1,0-1 0,0 1-1,0 0 1,1-1-1,-1 1 1,0 0-1,0 0 1,0-1-1,0 1 1,0 0-1,0 0 1,-1-1-1,1 1 1,0 0-1,0 0 1,0-1 0,0 1-1,0 0 1,0 0-1,0-1 1,0 1-1,-1 0 1,1 0-1,0-1 1,0 1-1,0 0 1,0 0-1,-1 0 1,1 0-1,-1-1 1,-10 3 153,-13 11-86,-5 11-127,-33 34 0,54-49 34,0 1-1,0-1 1,0 2-1,2-1 0,-1 1 1,1 0-1,-8 21 1,14-30-16,-1-1 0,0 1 1,1 0-1,-1 0 0,1 0 1,0-1-1,-1 1 0,1 0 0,0 0 1,0 0-1,0 0 0,1 0 1,-1-1-1,0 1 0,1 0 0,-1 0 1,1 0-1,-1-1 0,1 1 1,0 0-1,0-1 0,0 1 1,0 0-1,0-1 0,0 1 0,0-1 1,0 0-1,1 1 0,-1-1 1,1 0-1,-1 0 0,1 0 1,-1 0-1,1 0 0,-1 0 0,1 0 1,0 0-1,0-1 0,-1 1 1,1-1-1,0 1 0,0-1 1,0 0-1,0 0 0,3 0 0,2 1-235,1-1 0,-1-1 0,1 1 0,-1-1 0,0-1-1,1 1 1,-1-1 0,0 0 0,0-1 0,0 0 0,0 0-1,8-6 1,-1 1-102,-1-1 0,0-1 0,-1 0-1,20-22 1,9-18-600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19348,'-22'46'802,"3"0"-1,2 1 1,2 1-1,2 0 1,3 1-1,-6 55 1,12-78-790,2-18-55,1 0-1,-1-1 0,2 1 0,-1 0 1,1 0-1,0 0 0,2 8 0,-2-16 34,0 1 0,0-1 0,0 0 0,0 0 0,0 0 0,0 0 0,0 0 0,0 0 0,0 0 0,0 0 0,0 0 0,0 1 0,0-1 0,0 0 0,0 0 0,1 0 0,-1 0 0,0 0 0,0 0 0,0 0 0,0 0 0,0 0 0,0 0 0,0 0 0,0 0 0,0 0 0,0 0 0,0 0 0,1 0 0,-1 0 0,0 0 0,0 0 0,0 0 0,0 0 0,0 0 0,0 0 0,0 0 0,0 0 0,1 0 0,-1 0 0,0 0 0,0 0 0,0 0 0,0 0 0,0 0 0,0 0 0,0 0 0,0 0 0,0 0 0,0 0 0,1 0 0,-1 0 0,0 0 0,6-7-374,2-7-193,2-11-366,-7 18 577,0-1 1,1 0 0,0 1 0,0 0 0,0 0-1,6-7 1,-10 14 352,0 0 0,1 0 0,-1-1-1,0 1 1,0 0 0,0 0 0,0 0 0,1 0-1,-1 0 1,0 0 0,0 0 0,0 0 0,0 0-1,1 0 1,-1 0 0,0 0 0,0 0 0,0 0-1,1 0 1,-1 0 0,0 0 0,0 0 0,0 0-1,1 0 1,-1 0 0,0 0 0,0 0 0,0 0-1,0 0 1,1 0 0,-1 1 0,0-1 0,0 0-1,0 0 1,0 0 0,0 0 0,1 0 0,-1 0-1,0 1 1,0-1 0,0 0 0,0 0 0,0 0-1,0 0 1,0 1 0,0-1 0,0 0 0,1 0-1,-1 0 1,0 1 0,0-1 0,3 12 51,-3-12-61,1 4 82,-1-1-1,1 0 0,0 0 1,0 0-1,1-1 0,-1 1 1,1 0-1,-1 0 0,1-1 1,0 1-1,0-1 0,0 1 0,0-1 1,0 0-1,1 0 0,-1 0 1,1 0-1,-1 0 0,1 0 1,0-1-1,0 1 0,0-1 1,5 2-1,-4-3 67,1 1 0,-1-1-1,0 1 1,1-1 0,-1-1 0,1 1-1,-1-1 1,0 1 0,1-1 0,-1 0-1,0-1 1,0 1 0,0-1 0,1 0 0,-2 0-1,7-4 1,-4 3 31,0-1-1,-1 0 1,1 0-1,-1-1 0,0 0 1,0 0-1,-1 0 1,1 0-1,-1-1 1,0 1-1,0-1 1,-1 0-1,3-8 1,-7 7-14,-5 11-92,-8 12-48,10-9-12,0 0-1,0 0 1,1 0 0,0 1-1,0 0 1,1-1-1,0 1 1,-2 14-1,4-19 9,0-1-1,0 1 1,0-1 0,0 1-1,0-1 1,0 1-1,1-1 1,0 1-1,-1-1 1,1 1-1,0-1 1,0 0-1,0 1 1,0-1-1,1 0 1,-1 0-1,1 0 1,-1 0-1,1 0 1,0 0-1,0-1 1,0 1-1,0 0 1,0-1-1,0 1 1,0-1-1,0 0 1,0 0-1,1 0 1,-1 0-1,5 1 1,3 1-9,0-1 0,1 0 0,-1-1 0,1 0 0,16 0 1,-22-1 12,-1-1 0,1 1 0,-1-1 0,1 1 0,-1-1 0,1 0 0,-1-1 0,0 1 0,0-1 0,1 0 0,-1 0 1,-1 0-1,1-1 0,0 1 0,5-6 0,-7 6 8,-1 0 0,0 0 0,0 0 0,0 0-1,0 0 1,0 0 0,-1-1 0,1 1 0,-1 0 0,1 0 0,-1-1 0,0 1 0,0 0 0,0-1-1,0 1 1,0 0 0,-1-1 0,1 1 0,-2-4 0,-1-6 68,-1 1 1,-8-17-1,10 23-55,-13-25 94,10 21-72,-1-1 0,1-1 0,1 1 0,0-1 0,1 1 0,0-1 1,0 0-1,-1-18 0,4 28-42,0-1 1,1 1 0,-1 0-1,0-1 1,0 1-1,1-1 1,-1 1 0,1 0-1,0-1 1,-1 1-1,1 0 1,0 0 0,0-1-1,0 1 1,-1 0-1,1 0 1,0 0 0,1 0-1,-1 0 1,0 0-1,0 0 1,0 1 0,1-1-1,-1 0 1,0 1-1,1-1 1,-1 0 0,0 1-1,1 0 1,-1-1-1,3 1 1,5-1-12,0 0 1,0 1-1,0 0 1,11 1-1,-6 0-64,2 0 7,-1 0-1,1-2 1,-1 0-1,1 0 0,-1-1 1,28-9-1,4-8-42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51 15019,'-2'-1'130,"1"-1"0,-1 0 1,0 0-1,0 1 0,0-1 0,0 1 0,0 0 0,0-1 0,0 1 0,0 0 0,-1 0 0,1 1 1,0-1-1,-1 0 0,1 1 0,0-1 0,-1 1 0,1 0 0,-1 0 0,1 0 0,-1 0 1,1 0-1,-4 1 0,1 1-27,1 0 1,0 0-1,-1 0 1,1 1-1,1-1 1,-1 1-1,0 0 1,0 0 0,1 0-1,0 1 1,-5 6-1,2-2-76,0 0 0,1 1 0,0-1 0,0 1 0,1 0 0,-4 13 0,6-17-38,1 1-1,0-1 0,-1 0 0,2 1 0,-1-1 1,0 1-1,1-1 0,0 1 0,1-1 1,-1 1-1,1-1 0,3 11 0,-4-15 13,0 0 1,1 0-1,-1 0 0,1 0 0,-1 0 1,1-1-1,-1 1 0,1 0 0,-1 0 1,1 0-1,0-1 0,0 1 0,-1 0 1,1-1-1,0 1 0,0-1 0,0 1 1,0-1-1,0 1 0,-1-1 0,1 0 1,0 1-1,0-1 0,2 0 0,-1 1 6,0-2 0,1 1 0,-1 0 0,0 0-1,0-1 1,0 1 0,1-1 0,-1 0 0,0 1-1,3-3 1,3-2 33,-1 1-1,0-1 0,0 0 1,12-12-1,-4 1 66,0-1-1,-2-1 1,13-20-1,-19 27-26,-1 0 0,0-1-1,-1 0 1,0 0-1,-1-1 1,4-19-1,-8 32-72,1 0-1,-1 0 0,0 0 0,0-1 0,0 1 0,0 0 0,0 0 1,0 0-1,0 0 0,0 0 0,1 0 0,-1-1 0,0 1 0,0 0 0,0 0 1,0 0-1,0 0 0,0 0 0,0-1 0,0 1 0,0 0 0,0 0 1,0 0-1,0 0 0,0-1 0,0 1 0,0 0 0,0 0 0,0 0 1,0 0-1,0 0 0,-1-1 0,1 1 0,0 0 0,0 0 0,0 0 0,0 0 1,0 0-1,0 0 0,0-1 0,0 1 0,-1 0 0,1 0 0,0 0 1,0 0-1,0 0 0,0 0 0,0 0 0,-1 0 0,1 0 0,0 0 1,-7 8 72,-8 19-15,9-12-58,1 0 0,0 0 1,2 0-1,-1 1 0,2-1 0,0 1 0,1 0 0,0-1 0,2 18 1,-1-32 4,1 1 0,-1 0 0,0-1 0,0 1 0,1-1 1,-1 1-1,1-1 0,-1 0 0,1 1 0,0-1 0,0 1 1,0-1-1,-1 0 0,1 0 0,0 0 0,1 1 0,-1-1 1,0 0-1,0 0 0,0 0 0,1-1 0,-1 1 0,3 1 1,-2-1 18,1-1 1,-1 0-1,0 1 1,1-1-1,-1 0 1,1 0 0,-1-1-1,0 1 1,1 0-1,-1-1 1,1 0-1,-1 1 1,4-3 0,4-1 99,0-2 0,-1 1 0,0-1 1,0 0-1,13-12 0,-8 3 55,0 0 0,-1-1 1,-1-1-1,-1 1 0,0-2 0,-1 0 0,-1 0 0,12-36 0,-26 71-176,0 0 0,1-1 0,0 2 0,2-1 0,0 0-1,0 1 1,2-1 0,1 1 0,2 19 0,-3-35 1,1 1 1,-1 0 0,1-1 0,0 1-1,0-1 1,0 0 0,0 1 0,0-1-1,0 0 1,1 1 0,-1-1 0,1 0-1,0 0 1,-1 0 0,1 0 0,0-1-1,0 1 1,0 0 0,1-1 0,-1 0-1,0 1 1,0-1 0,1 0 0,-1 0 0,1 0-1,-1 0 1,1-1 0,-1 1 0,1-1-1,-1 1 1,1-1 0,0 0 0,-1 0-1,1 0 1,0 0 0,2-1 0,3-1 55,0 0 1,0 0-1,0-1 1,0 0-1,0 0 1,-1-1-1,1 0 1,-1 0-1,0-1 1,8-7-1,-5 4 34,-1-1-1,-1 0 1,0-1-1,0 0 1,7-12-1,-11 15-59,0 1-1,-1 0 0,0-1 0,0 0 1,-1 0-1,1 0 0,-2 0 0,1 0 0,-1 0 1,1-8-1,-2 15-37,-1 0 0,1 0 0,0 0 0,0-1 0,0 1 0,-1 0 0,1 0-1,0 0 1,0 0 0,-1 0 0,1 0 0,0 0 0,0 0 0,-1 0 0,1 0 0,0 0 0,0 0 0,-1 0 0,1 0 0,0 0 0,0 0 0,-1 0 0,1 0 0,0 0 0,0 0-1,0 0 1,-1 0 0,1 0 0,0 0 0,0 0 0,-1 1 0,1-1 0,0 0 0,0 0 0,0 0 0,0 0 0,-1 1 0,1-1 0,0 0 0,0 0 0,0 0 0,0 1 0,0-1-1,-1 0 1,1 0 0,0 1 0,-4 5-8,-1 1 0,1 0 0,0 0 1,1 0-1,0 0 0,0 0 0,-4 16 0,2-1 10,-3 34 1,8-54 1,0-1 0,-1 1 0,1 0 0,0-1 0,0 1 0,0-1 0,1 1 0,-1-1 0,0 1 0,1-1 0,-1 1 0,1-1 0,-1 1 0,1-1 0,-1 1 0,1-1 0,1 2 0,-1-2 2,0 0 1,0 0-1,0-1 0,0 1 1,0-1-1,0 1 0,0-1 1,0 1-1,0-1 1,0 0-1,0 0 0,0 1 1,0-1-1,0 0 0,0 0 1,0 0-1,0 0 0,0 0 1,2 0-1,1-1 14,0 0-1,0 0 1,0-1-1,0 1 1,0-1-1,-1 0 1,1 0-1,0 0 1,-1 0-1,0-1 1,6-4-1,-4 1-73,1 0 0,-1-1 1,-1 1-1,6-11 0,-9 16-54,0-1 1,0 1-1,0-1 0,0 1 1,0-1-1,-1 0 0,1 1 0,0-1 1,-1 0-1,0 0 0,1 0 0,-1 1 1,0-1-1,0 0 0,0 0 1,0 0-1,0 0 0,-1 1 0,1-1 1,-1 0-1,1 0 0,-1 1 0,1-1 1,-2-2-1,-1 2-397,1 5-186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15 21149,'0'-1'78,"0"1"0,0-1 1,0 1-1,-1-1 0,1 1 1,0-1-1,0 1 0,0-1 1,0 1-1,0-1 1,-1 1-1,1-1 0,0 1 1,-1-1-1,1 1 0,0-1 1,-1 1-1,1 0 1,0-1-1,-1 1 0,1 0 1,-1-1-1,1 1 0,0 0 1,-1-1-1,1 1 0,-2 0 1,-17-2 936,14 3-787,0 0 0,0 0-1,0 0 1,0 1 0,-8 3-1,-4 5 1,-1 1 0,-22 18 0,35-25-272,0 0 1,0 0-1,1 1 0,0 0 1,0-1-1,0 2 0,0-1 1,1 0-1,0 1 0,0-1 1,0 1-1,-2 8 0,5-14 22,0 1 0,0 0 0,0 0 0,0 0 0,0-1 1,0 1-1,0 0 0,0 0 0,0 0 0,1-1 0,-1 1 0,0 0 0,0 0 0,1-1 0,-1 1 0,1 0 0,-1 0 0,0-1 0,1 1 0,-1-1 0,1 1 0,0 0 0,-1-1 1,1 1-1,-1-1 0,1 1 0,0-1 0,0 0 0,-1 1 0,1-1 0,0 0 0,0 1 0,-1-1 0,1 0 0,0 0 0,0 0 0,-1 1 0,1-1 0,1 0 0,39 1-432,-34-1 363,24-1-144,40 2-144,-66-1 350,0 0-1,0 1 1,-1 0 0,1 0 0,0 1-1,-1-1 1,1 1 0,-1 0-1,1 0 1,-1 0 0,6 5 0,-9-6 26,0-1 1,0 1-1,0 0 1,0 0-1,0 0 1,0 0-1,-1 0 1,1 0-1,0 0 1,-1 0-1,1 0 1,0 0-1,-1 0 1,1 1-1,-1-1 1,0 0-1,1 0 1,-1 1-1,0-1 1,0 0-1,0 0 1,0 3-1,-1-2 8,1 0 0,-1 0 0,0 0 0,0-1 0,1 1 0,-1 0 0,-1 0 0,1-1 0,0 1 0,0-1 0,-1 1 0,-2 2 0,-4 2 53,0 0 0,-1 0 0,0-1 0,-14 7 0,11-7-118,0-1 0,-1 0 0,1 0 0,-1-1 0,0-1 0,0 0 0,0-1 0,0 0 0,-20-2 0,13-1-92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102 292 16436,'8'-23'3020,"-9"12"-1609,1 11-1348,0 0 0,0 0-1,-1 0 1,1 0 0,0 0-1,0-1 1,-1 1 0,1 0 0,0 0-1,-1 0 1,1 0 0,0 0 0,-1 0-1,1 0 1,0 0 0,0 0-1,-1 0 1,1 0 0,0 0 0,-1 0-1,1 0 1,0 1 0,0-1-1,-1 0 1,1 0 0,0 0 0,0 0-1,-1 0 1,1 1 0,0-1-1,0 0 1,-1 0 0,1 1 0,-5 4 90,0 0 1,0 1-1,0-1 1,1 1 0,0 0-1,0 0 1,1 1 0,-5 10-1,4-9-116,-5 10-38,0 0 0,2 0 1,0 0-1,1 1 0,-7 38 1,13-56-2,-1 0 0,1 0 1,0 0-1,0 1 1,0-1-1,0 0 1,0 0-1,0 1 1,0-1-1,0 0 1,1 0-1,-1 0 1,0 1-1,1-1 1,-1 0-1,1 0 0,-1 0 1,1 0-1,0 0 1,0 1-1,0-1 3,0-1-1,0 0 1,-1 1-1,1-1 1,0 0-1,0 0 1,0 0-1,0 1 1,-1-1-1,1 0 1,0 0-1,0 0 1,0 0-1,0 0 1,-1-1-1,1 1 1,0 0-1,0 0 1,0-1-1,0 1 1,0-1-1,7-3 7,0 0-1,-1-1 0,0 1 1,8-9-1,22-19 132,-2-1 0,-2-2 0,40-52-1,-25 19 276,45-82 0,-63 88-172,-29 55-231,-6 9-20,-8 10-15,-17 31-13,2 3 0,3 0 1,-36 87-1,56-121 38,1 1 0,0-1-1,0 0 1,2 1 0,-1 0 0,0 25 0,3-35-4,0 0 1,1 0-1,-1 0 0,1 0 0,-1 0 1,1 0-1,0-1 0,0 1 1,0 0-1,0-1 0,1 1 0,-1 0 1,1-1-1,0 0 0,2 3 0,-2-3-5,0 0-1,1 0 0,0-1 0,-1 1 0,1-1 0,0 0 0,0 0 0,-1 0 0,1 0 0,0 0 0,0 0 0,0-1 0,1 1 0,-1-1 0,0 0 0,0 0 0,4-1 0,1 0-15,1 0 1,-1-1-1,0 0 1,0 0 0,0-1-1,0 0 1,-1 0-1,1-1 1,-1 0-1,0 0 1,0-1 0,0 0-1,11-10 1,-10 7 22,0-1 0,-1 1 0,0-1-1,0 0 1,-1 0 0,0-1 0,-1 0 0,0 0 0,7-18 0,-12 27 6,0 0 0,1 0 0,-1 0 0,1 0 0,-1 0-1,0 0 1,0-1 0,0 1 0,0 0 0,1 0 0,-2 0 0,1 0 0,0 0 0,0-1 0,-1-1 0,1 3-3,0 0 1,-1 0 0,1 0 0,0 0 0,-1 0-1,1-1 1,0 1 0,-1 0 0,1 0 0,-1 0 0,1 0-1,0 0 1,-1 0 0,1 0 0,0 1 0,-1-1-1,1 0 1,0 0 0,-1 0 0,1 0 0,0 0 0,-1 0-1,1 1 1,0-1 0,-1 0 0,1 0 0,0 1-1,0-1 1,-1 1 0,-4 3 3,0 0 0,1 0 0,-1 1 1,-4 6-1,-2 4-7,-16 31 1,25-41-8,0-1-1,0 0 1,0 1 0,1-1 0,-1 1 0,1-1-1,0 1 1,1 0 0,-1-1 0,1 1-1,0 0 1,1 8 0,0-11-1,-1 0 1,1 0-1,0-1 0,0 1 0,1 0 0,-1-1 1,0 1-1,0-1 0,1 1 0,-1-1 1,1 0-1,-1 0 0,1 1 0,0-1 0,-1 0 1,1 0-1,0-1 0,0 1 0,-1 0 1,1-1-1,0 1 0,0-1 0,0 1 0,0-1 1,0 0-1,0 0 0,3 0 0,9 0-92,0 0 1,24-3-1,-30 2 41,43-6-387,87-23 0,-169 14 1572,26 12-1021,1 1-1,-1-1 1,1 0 0,0 0-1,0 0 1,0-1 0,0 1-1,-3-7 1,5 8-92,0 1 0,1-1-1,-1 0 1,1-1 0,0 1 0,0 0 0,0 0 0,0-1 0,1 1-1,-1 0 1,1-1 0,0 1 0,0 0 0,0-1 0,1-5 0,1 6-121,-1 0 0,1 0 0,0 0 0,1 0 0,-1 1 0,0-1 0,1 1 0,0-1 0,-1 1 0,1 0 0,0 0 0,4-2 0,14-12-115,2-8-93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26 15379,'0'-2'233,"-2"-18"2724,-2 17-1342,-4 10-425,-2 12-883,1 0-1,1 0 1,0 1 0,1 0-1,-3 21 1,1-11-84,-30 131 600,33-132-665,2 1 0,2-1 0,1 47 0,1-72-149,0-1-1,1 1 1,0-1-1,-1 1 1,1-1-1,0 1 1,0-1-1,1 0 1,-1 1-1,4 3 1,-4-5-7,-1-1 0,1 0 0,0 0 0,0 0-1,0 0 1,1-1 0,-1 1 0,0 0 0,0 0 0,0-1 0,0 1 0,1-1 0,-1 1 0,0-1 0,1 1 0,-1-1 0,0 0 0,1 0 0,-1 1 0,1-1 0,-1 0-1,0 0 1,1 0 0,-1-1 0,0 1 0,1 0 0,-1 0 0,0-1 0,2 0 0,5-2 10,-1 0 0,0-1 1,-1 0-1,1 0 0,-1-1 0,0 0 1,0 0-1,0 0 0,0-1 0,8-11 1,4-7 45,20-37 0,-26 36-28,-10 20-30,0 1 1,0-1-1,0 1 1,0-1-1,1 1 1,0 0-1,0 0 1,0 0-1,4-4 0,-8 38-69,-6-3 31,5-21 36,0-1-1,0 1 1,1 0 0,0 0-1,0 1 1,1-1-1,-1 0 1,1 0 0,1 0-1,0 8 1,-1-13 2,1-1 0,-1 0-1,0 1 1,1-1 0,-1 1 0,0-1 0,1 0-1,-1 1 1,1-1 0,-1 0 0,1 1-1,-1-1 1,0 0 0,1 1 0,-1-1 0,1 0-1,-1 0 1,1 0 0,-1 0 0,1 0-1,0 1 1,-1-1 0,1 0 0,-1 0 0,1 0-1,-1 0 1,1 0 0,-1-1 0,1 1-1,-1 0 1,1 0 0,-1 0 0,1 0 0,0-1-1,19-8-5,-19 8 5,56-32-12,30-16-11,-85 47 23,1 1 0,-1 0 0,1 0 0,0 0 1,0 0-1,-1 1 0,1-1 0,0 1 0,0 0 0,0-1 0,-1 1 0,1 1 0,0-1 1,0 0-1,3 1 0,-5 0 0,1 0 0,-1 0 0,1 0 0,-1 0 0,1 0 0,-1 0 0,0 0 0,0 0 0,1 0 0,-1 1 0,0-1 0,0 0 0,0 1 0,-1-1 0,1 1 0,0-1 0,0 1 0,-1 0 0,1-1 0,-1 1 0,1-1 0,-1 1 0,0 0 0,0 0 0,0 3 0,0 24-33,-1-22 29,1 0-1,0 0 1,2 13-1,-2-20 8,0 1-1,0-1 1,0 0 0,0 1 0,0-1-1,0 0 1,1 0 0,-1 1-1,0-1 1,0 0 0,0 0-1,0 1 1,0-1 0,1 0 0,-1 0-1,0 1 1,0-1 0,1 0-1,-1 0 1,0 0 0,0 0-1,1 1 1,-1-1 0,0 0 0,0 0-1,1 0 1,-1 0 0,0 0-1,1 0 1,-1 0 0,0 0-1,0 0 1,1 0 0,0 0-1,13-5 55,14-17 30,-25 19-72,14-10 34,10-10 31,1 2 0,33-20 0,-60 40-80,0 0-1,1 0 1,-1 1 0,0-1 0,0 1-1,0-1 1,1 1 0,-1-1-1,0 1 1,1-1 0,-1 1-1,0 0 1,1 0 0,-1 0-1,0 0 1,1 0 0,-1 0-1,1 0 1,-1 0 0,0 1-1,2-1 1,-2 1-1,-1 0-1,1 0 0,0-1 1,0 1-1,-1 0 1,1 0-1,-1 0 1,1 0-1,-1 0 1,1 0-1,-1 0 1,1 0-1,-1 0 1,0 0-1,0 0 1,1 0-1,-1 0 1,0 0-1,0 0 1,0 1-1,-1 6-9,1 0 0,-1 0 1,-1-1-1,1 1 0,-6 12 0,-8 11-430,3-21-464,12-10 863,-1 0 1,1 0-1,0 0 1,-1 0-1,1 0 1,-1 0-1,1 0 1,-1-1-1,1 1 1,-1 0 0,1 0-1,0-1 1,-1 1-1,1 0 1,0 0-1,-1-1 1,1 1-1,-1 0 1,1-1-1,0 1 1,0 0-1,-1-1 1,1 1-1,0-1 1,0 1-1,-1-1 1,1 1-1,0 0 1,0-1-1,0 1 1,0-2 0,-3-16-383,3-6-153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18476,'-2'45'1884,"-9"54"1,-2 9-1841,12-91-68,0-8-12,0 0 1,1 1-1,0-1 0,0 0 1,1 0-1,0 0 0,4 15 0,-5-23 25,1 0 0,-1 0 0,1 0 0,-1 0 0,1 0 0,0 0 0,-1 0 0,1 0 0,0 0 0,-1 0 0,1-1 0,0 1 0,0 0 0,0 0 0,0-1 0,0 1 0,0-1 0,0 1 0,0-1-1,0 1 1,0-1 0,0 0 0,0 1 0,0-1 0,0 0 0,1 0 0,-1 0 0,0 0 0,0 0 0,0 0 0,0 0 0,0 0 0,0 0 0,1-1 0,-1 1 0,2-1 0,4-2-53,-1 0 0,1 0 1,0 0-1,8-7 0,-6 4 3,-4 3 13,31-17-234,-34 19 256,0 1 0,-1-1 1,1 0-1,0 1 0,0-1 1,-1 1-1,1 0 0,0-1 0,0 1 1,0 0-1,-1 0 0,1 0 1,0 0-1,0 1 0,0-1 0,-1 0 1,1 1-1,3 0 0,-4 0 12,-1 0 0,1 0 0,0 0 1,0 0-1,0 0 0,-1 0 0,1 0 0,-1 0 0,1 0 0,-1 1 0,1-1 0,-1 0 0,0 0 0,1 0 0,-1 1 0,0-1 0,0 0 0,0 0 0,0 1 0,0-1 0,0 0 0,0 0 0,-1 1 0,1-1 0,0 0 0,-1 0 1,1 0-1,0 0 0,-2 2 0,-16 34 66,10-26 187,-1 1 1,0-1 0,-1-1-1,0 0 1,-16 12 0,22-18-113,0 0 0,-1-1 1,0 0-1,0 0 1,0-1-1,0 1 0,0-1 1,0 0-1,0 0 0,-1-1 1,1 0-1,-1 0 1,1 0-1,-1 0 0,1-1 1,-10 0-1,14-1-174,-1 1-1,0 0 1,1-1-1,-1 1 1,1-1 0,-1 0-1,0 0 1,1 1 0,0-1-1,-1 0 1,1 0-1,-1 0 1,1 0 0,0-1-1,0 1 1,0 0-1,0 0 1,0-1 0,0 1-1,0-1 1,0 1-1,0-1 1,1 1 0,-1-1-1,1 1 1,-1-1-1,1 0 1,-1 1 0,1-1-1,0 0 1,0 1 0,0-1-1,0 0 1,0-2-1,1-2-162,0-1 0,0 1 0,0 0 0,1 1 0,0-1 0,0 0 0,1 0 0,3-7 0,12-11-646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18996,'0'6'1280,"0"-2"-1264,0 1-192,5 0-112,-1 1 376,2 1-264,4 0-80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7 184 14467,'0'1'158,"1"1"0,-1-1 0,1 0 0,0 0 0,-1 0 0,1 1 0,0-1 0,0 0 0,0 0 0,0 0 0,0-1 0,0 1 0,0 0 0,0 0 0,0 0 0,0-1 1,1 1-1,-1 0 0,0-1 0,0 0 0,1 1 0,-1-1 0,0 0 0,3 1 0,-1-1 106,0 0 0,1-1 1,-1 1-1,0-1 0,0 0 1,0 0-1,0 0 0,0 0 1,0 0-1,4-3 0,4-3 300,0 0-1,0-1 0,0 0 0,10-12 0,-10 8-176,-1 1-1,16-23 0,-23 30-342,0 0 0,-1-1-1,1 0 1,-1 1 0,0-1-1,0 0 1,-1 0 0,1 0-1,-1 0 1,0 0 0,0-9-1,-1 13-41,0 0-1,0 0 1,0 1 0,0-1-1,0 0 1,0 0 0,0 1-1,0-1 1,-1 0 0,1 0-1,0 1 1,0-1-1,-1 0 1,1 1 0,-1-1-1,1 0 1,0 1 0,-1-1-1,1 1 1,-1-1 0,1 0-1,-1 1 1,0-1 0,1 1-1,-1 0 1,0-1-1,1 1 1,-1-1 0,0 1-1,1 0 1,-1 0 0,0-1-1,0 1 1,1 0 0,-1 0-1,0 0 1,0 0-1,1 0 1,-1 0 0,0 0-1,0 0 1,0 0 0,1 0-1,-1 0 1,0 1 0,-1-1-1,-2 2 1,0-1 0,-1 1-1,1 0 1,0 0 0,0 0-1,1 1 1,-5 2 0,-7 8-1,1 0 0,1 1 0,0 0 1,1 1-1,-15 24 0,20-27-23,0 0 0,0 1 0,1-1 1,1 2-1,0-1 0,1 0 0,0 1 0,-2 16 0,6-29-24,0 1 0,0-1 0,-1 1-1,1 0 1,0-1 0,0 1-1,1 0 1,-1-1 0,0 1 0,0 0-1,1-1 1,-1 1 0,1-1-1,0 1 1,-1-1 0,1 1 0,0-1-1,0 1 1,0-1 0,0 0-1,0 1 1,0-1 0,1 1 0,0-1-50,0 0-1,0 0 1,0-1 0,0 1 0,0 0 0,0-1 0,0 0 0,0 1 0,0-1 0,0 0 0,0 0-1,0 0 1,0 0 0,1 0 0,-1-1 0,0 1 0,3-2 0,3-1-65,1 0 0,-1-1 1,1 0-1,-1 0 0,-1 0 0,10-8 0,21-15-602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32 16468,'-18'26'955,"0"1"1,2 1 0,1 0 0,-13 35 0,27-61-914,0-1-1,1 1 1,-1 1 0,1-1-1,0 0 1,-1 0-1,1 0 1,0 0-1,0 0 1,0 0 0,1 0-1,-1 0 1,1 3-1,0-4-34,-1 0-1,1-1 1,-1 1-1,1 0 1,-1-1-1,1 1 1,0-1-1,-1 1 1,1-1-1,0 1 0,0-1 1,-1 1-1,1-1 1,0 0-1,0 0 1,0 1-1,-1-1 1,1 0-1,0 0 1,0 0-1,0 0 1,0 0-1,0 0 1,-1 0-1,1 0 1,0 0-1,0 0 0,0 0 1,0-1-1,-1 1 1,1 0-1,0-1 1,0 1-1,0 0 1,-1-1-1,2 0 1,10-5 18,0-1 0,-1 0 0,1 0 0,-2-1 0,1-1 1,13-13-1,1-2-19,-24 24-6,-1-1 0,0 1-1,1-1 1,-1 1 0,1 0-1,-1-1 1,1 1 0,-1-1-1,1 1 1,-1 0 0,1 0-1,-1-1 1,1 1 0,-1 0-1,1 0 1,-1-1 0,1 1-1,-1 0 1,1 0 0,0 0-1,-1 0 1,1 0 0,-1 0-1,1 0 1,0 0 0,-1 0-1,1 0 1,0 1 0,0-1-1,-1 1 1,1 0-1,-1 0 1,0-1-1,1 1 1,-1 0-1,0 0 1,1 0-1,-1-1 1,0 1-1,0 0 1,0 0-1,0 0 1,0 0-1,0 0 1,0 1-1,-7 40-10,7-39 11,-3 10 0,1-5 10,0 0 1,0 1 0,1-1 0,0 1-1,1 14 1,0-22-9,0-1 0,0 1 0,0-1 0,0 0 0,0 1 0,0-1-1,0 0 1,1 1 0,-1-1 0,0 1 0,0-1 0,0 0 0,0 1 0,1-1 0,-1 0 0,0 1-1,0-1 1,1 0 0,-1 1 0,0-1 0,0 0 0,1 0 0,-1 1 0,0-1 0,1 0 0,-1 0 0,0 0-1,1 1 1,-1-1 0,0 0 0,1 0 0,-1 0 0,1 0 0,-1 0 0,0 0 0,1 0 0,-1 0 0,1 0-1,-1 0 1,0 0 0,1 0 0,-1 0 0,1 0 0,-1 0 0,0 0 0,1-1 0,-1 1 0,0 0-1,1 0 1,-1 0 0,0 0 0,1-1 0,-1 1 0,0 0 0,1-1 0,20-16 70,-19 15-68,9-11-54,0 0 1,-1-1-1,0 0 0,-2 0 1,1-1-1,-2 0 0,0-1 1,7-24-1,-14 43 56,0-1 0,-1 1 0,1-1 0,0 1-1,0-1 1,0 1 0,0-1 0,1 1 0,-1-1 0,1 1 0,-1-1 0,1 0-1,0 1 1,0-1 0,0 0 0,0 1 0,1-1 0,-1 0 0,0 0 0,1 0-1,0 0 1,-1 0 0,1-1 0,0 1 0,0 0 0,0-1 0,0 1 0,0-1-1,0 0 1,1 0 0,2 2 0,5-1 118,0-1 0,0 0 0,0-1 0,0 1 0,0-2 0,0 0 1,0 0-1,0 0 0,0-2 0,0 1 0,-1-1 0,1 0 0,13-8 0,-7 4 22,0-2 0,-1 0 0,0 0 0,0-1 0,-1-1 0,23-24 0,-33 32-129,-2 0-1,1 0 1,0 0-1,-1 0 1,1 0-1,-1 0 1,0-1-1,0 1 1,0-1-1,0 0 1,-1 0-1,0 1 0,1-1 1,-1 0-1,-1 0 1,1-5-1,-1 9-15,0-1 0,0 1 0,0-1-1,0 1 1,0 0 0,0-1-1,0 1 1,0 0 0,0-1-1,0 1 1,-1 0 0,1-1 0,0 1-1,0-1 1,0 1 0,-1 0-1,1 0 1,0-1 0,0 1-1,-1 0 1,1 0 0,0-1 0,-1 1-1,1 0 1,0 0 0,-1-1-1,1 1 1,0 0 0,-1 0-1,1 0 1,-1 0 0,1 0 0,0 0-1,-1 0 1,1 0 0,-1 0-1,1 0 1,-20 7 7,-15 18-8,25-16 5,0 0-1,1 1 1,0 0 0,1 1-1,0 0 1,0 0-1,1 1 1,1 0 0,0 0-1,-5 16 1,10-27-2,1 1 1,-1-1 0,1 0-1,0 0 1,0 0-1,0 1 1,-1-1-1,1 0 1,0 0 0,0 1-1,1-1 1,-1 0-1,0 0 1,0 1 0,1-1-1,-1 0 1,0 0-1,1 0 1,1 3 0,-2-4-1,1 1 1,0 0-1,0-1 1,0 1-1,0-1 1,0 1-1,0-1 1,0 1-1,0-1 1,0 0-1,0 1 0,0-1 1,0 0-1,0 0 1,0 0-1,0 0 1,0 0-1,2 0 1,5-1 10,1-1 0,0 0 0,-1 0 0,13-6 0,-11 5-18,-8 2 4,11-3-18,0-1-1,0 2 0,0 0 1,24-2-1,-33 5 10,-1 0-1,0 0 1,1 0 0,-1 0 0,0 1 0,0 0-1,0-1 1,1 1 0,-1 0 0,0 1 0,0-1-1,0 1 1,-1-1 0,1 1 0,0 0 0,-1 0-1,1 0 1,-1 0 0,1 0 0,-1 1 0,0-1-1,0 1 1,0-1 0,0 1 0,2 4 0,-4-5 9,1 0 1,0 0-1,0 0 1,1 0 0,-1 0-1,0-1 1,1 1-1,-1 0 1,1 0 0,-1-1-1,1 1 1,0-1-1,0 0 1,0 0-1,0 1 1,0-1 0,0 0-1,2 1 1,-1-2 5,0 0 0,0 0 0,0 0 1,-1-1-1,1 1 0,0-1 0,0 1 1,-1-1-1,1 0 0,-1 0 0,1 0 0,-1 0 1,1-1-1,-1 1 0,3-3 0,114-75-184,-103 73-170,-16 7 338,0-1 1,0 0 0,0 0-1,0 0 1,-1 0-1,1 0 1,0 1-1,0-1 1,0 0 0,0 0-1,0 0 1,0 1-1,0-1 1,0 0-1,0 0 1,0 0-1,0 1 1,0-1 0,0 0-1,0 0 1,0 0-1,0 1 1,0-1-1,0 0 1,0 0-1,0 0 1,0 0 0,0 1-1,1-1 1,-1 0-1,0 0 1,0 0-1,0 0 1,0 1-1,0-1 1,0 0 0,1 0-1,-1 0 1,0 0-1,0 0 1,0 0-1,0 0 1,1 1 0,-1-1-1,0 0 1,0 0-1,0 0 1,1 0-1,-1 0 1,0 0-1,0 0 1,0 0 0,0 0-1,1 0 1,-1 0-1,0 0 1,0 0-1,0 0 1,1 0-1,-1 0 1,0 0 0,0 0-1,0-1 1,1 1-1,-1 0 1,-2-1-201,-1-9-7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18636,'3'5'1488,"-3"9"-1152,-6 6-144,5 12 641,-2 5-273,0 10-368,1 2-112,-2 2 0,0 0-104,-1-6-336,1-3-304,0-13 560,-5-8-80,-2-14-97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19388,'25'-18'1947,"45"-26"0,-59 38-1640,0 1 0,0 0 0,0 1 0,1 0 0,-1 1 1,1 1-1,17-3 0,-27 5-301,-1 0 0,0 0 0,0 0 0,0-1 0,0 1 0,0 0 0,1 1-1,-1-1 1,0 0 0,0 0 0,0 0 0,0 1 0,0-1 0,0 0 0,0 1 0,0-1 0,0 1 0,0 0 0,0-1 0,0 1 0,0 0 0,0-1 0,1 2 0,-2-1-5,1 0 0,-1 1 0,0-1 0,0 0 0,1 0 0,-1 0 0,0 0 0,0 0 0,0 1 0,-1-1 0,1 0 0,0 0 0,0 0 0,0 0 0,-1 0 0,1 0 0,-1 0 0,0 2 0,-3 5-7,-1 0-1,0-1 0,0 0 1,-11 11-1,-8 7-10,-36 41 49,54-58-28,0 0 1,1 1-1,0-1 1,0 1 0,1 0-1,-6 17 1,10-23-7,-1 1-1,0-1 1,1 0-1,-1 0 1,1 0 0,0 0-1,0 0 1,0 1 0,1-1-1,-1 0 1,1 0 0,-1 0-1,1 0 1,0 0-1,0 0 1,1 0 0,-1 0-1,3 4 1,-1-3-119,0 0-1,1-1 1,-1 1 0,1 0-1,0-1 1,0 0 0,0 0-1,1 0 1,-1-1 0,9 4-1,-4-2-129,0 0-1,1-1 1,-1 0-1,1-1 1,0 0-1,0-1 0,0 0 1,0-1-1,0 0 1,0 0-1,14-3 1,8-8-478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83 17396,'-1'1'69,"0"1"0,0-1 0,1 1 1,-1-1-1,1 0 0,-1 1 0,1-1 0,0 1 1,0-1-1,-1 1 0,1-1 0,0 1 0,0-1 1,0 1-1,1-1 0,-1 1 0,0-1 0,0 1 1,1-1-1,-1 0 0,1 1 0,0-1 1,-1 1-1,2 1 0,0-2-31,-1 0 1,1 1-1,-1-1 1,1 0 0,0-1-1,-1 1 1,1 0-1,0 0 1,0-1-1,0 1 1,-1-1-1,1 1 1,0-1-1,0 0 1,0 0-1,0 0 1,0 0-1,0 0 1,2-1-1,3 0 147,0-1-1,0 0 1,0 0 0,0-1-1,-1 0 1,1 0 0,-1 0-1,0-1 1,0 0-1,8-7 1,-11 9-54,0 0 0,1-1-1,-2 0 1,1 0 0,0 0 0,0 0-1,-1 0 1,0 0 0,0-1 0,0 1 0,0-1-1,0 0 1,-1 1 0,1-1 0,-1 0-1,0 0 1,0 0 0,-1 0 0,1-7 0,-1 10-119,0 0 1,0 1-1,0-1 0,0 0 1,0 0-1,-1 1 1,1-1-1,0 0 1,-1 0-1,1 1 1,0-1-1,-1 0 1,1 1-1,-1-1 1,1 0-1,-1 1 1,1-1-1,-1 1 1,1-1-1,-1 1 1,0-1-1,1 1 0,-1-1 1,0 1-1,1 0 1,-1-1-1,0 1 1,0 0-1,1 0 1,-1-1-1,0 1 1,0 0-1,1 0 1,-1 0-1,0 0 1,0 0-1,0 0 1,1 0-1,-1 0 1,0 0-1,0 1 0,1-1 1,-1 0-1,0 0 1,-1 1-1,-2 1-14,0-1 0,-1 1-1,1 0 1,0 1 0,0-1-1,-7 6 1,1 3-45,-1 0-1,1 0 1,1 1-1,0 0 1,1 1 0,0 0-1,1 0 1,1 1-1,0 0 1,0 0 0,2 0-1,-5 19 1,9-32-14,-1 1-1,1 0 1,0-1 0,0 1 0,0 0-1,-1-1 1,2 1 0,-1 0 0,0-1-1,0 1 1,0 0 0,1-1 0,-1 1-1,1-1 1,-1 1 0,1-1 0,1 4-1,-1-5 18,0 1 0,-1-1-1,1 0 1,0 1-1,0-1 1,-1 0-1,1 1 1,0-1 0,0 0-1,0 0 1,-1 1-1,1-1 1,0 0-1,0 0 1,0 0 0,0 0-1,-1 0 1,1-1-1,0 1 1,0 0-1,0 0 1,0 0 0,-1-1-1,2 0 1,6-2-174,0-2 0,0 1 0,0-1 1,12-10-1,15-13-464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82 14291,'-24'26'1361,"14"-16"-809,1 0 0,-15 23 0,24-33-523,0 1 0,-1-1 0,1 1 1,0-1-1,-1 0 0,1 1 0,0-1 1,-1 1-1,1-1 0,0 1 0,0-1 0,0 0 1,-1 1-1,1-1 0,0 1 0,0-1 1,0 1-1,0 0 0,0-1 0,0 1 1,0-1-1,0 1 0,0-1 0,0 1 0,0-1 1,0 1-1,0-1 0,1 1 0,-1-1 1,0 0-1,0 1 0,1-1 0,-1 1 1,0-1-1,0 1 0,1-1 0,-1 0 0,0 1 1,1-1-1,-1 1 0,1-1 0,-1 0 1,0 0-1,1 1 0,-1-1 0,1 0 1,-1 0-1,1 1 0,-1-1 0,1 0 1,-1 0-1,1 0 0,-1 0 0,1 0 0,-1 0 1,1 0-1,-1 0 0,1 0 0,-1 0 1,1 0-1,-1 0 0,1 0 0,0-1 1,45-7 162,-31 5-33,-12 2-151,0 0 1,1 1-1,-1 0 1,0-1-1,1 1 1,-1 1-1,0-1 1,1 0 0,-1 1-1,0 0 1,1 0-1,-1 0 1,0 0-1,0 0 1,0 0 0,0 1-1,0 0 1,0-1-1,-1 1 1,1 0-1,0 1 1,-1-1-1,1 0 1,-1 1 0,0-1-1,0 1 1,0 0-1,0 0 1,-1 0-1,1-1 1,-1 2 0,1-1-1,-1 0 1,0 0-1,0 0 1,-1 1-1,1 3 1,1 6 62,-1 0 0,0 0 0,-1 0 0,-1 0 0,0-1 0,-1 1 0,0 0 0,-1-1 1,0 1-1,-1-1 0,-1 0 0,-7 17 0,2-9 254,-1-1 1,-1 0 0,-1-1-1,0 0 1,-1-1 0,-23 22-1,35-37-277,0 0-1,0 0 0,0 0 1,0 0-1,-1-1 1,1 1-1,-1-1 0,1 1 1,-1-1-1,1 0 0,-1 0 1,0 0-1,0 0 0,-4 0 1,6-1-48,1 0 0,-1 0 1,0 0-1,1-1 0,-1 1 0,1 0 1,-1 0-1,0 0 0,1-1 1,-1 1-1,1 0 0,-1-1 0,1 1 1,-1-1-1,1 1 0,-1 0 0,1-1 1,-1 1-1,1-1 0,0 1 1,-1-1-1,1 0 0,0 1 0,-1-2 1,0 0-35,0 0 0,1-1 0,-1 1 0,1-1 0,0 1 0,0-1 0,0 0 0,0 1 0,0-5 0,4-12-168,0-1 1,0 1 0,2-1-1,1 1 1,0 1 0,12-22-1,2 1-171,45-62 1,-63 97 353,11-16-102,1 0 1,1 1-1,1 1 1,28-25-1,-44 42 110,-1 1 0,1-1 0,-1 1 0,1-1 0,-1 1 0,1 0 0,-1-1 0,1 1 0,-1 0 0,1-1-1,0 1 1,-1 0 0,1 0 0,-1-1 0,1 1 0,0 0 0,-1 0 0,1 0 0,0 0 0,-1 0 0,1 0 0,0 0 0,0 0 0,-1 1 8,1-1 0,-1 1 1,0-1-1,0 1 0,0-1 1,0 1-1,0 0 0,1-1 1,-1 1-1,0-1 0,0 1 1,0-1-1,-1 1 0,1 0 1,0-1-1,0 1 0,0-1 1,0 1-1,-1 0 0,-15 37 227,14-32-149,0-3 2,1 1-1,-1-1 1,1 1-1,0 0 0,0 0 1,0 7-1,1-10-56,0-1-1,0 1 1,0-1-1,0 1 1,0-1-1,0 1 1,0-1-1,0 1 1,0-1-1,1 1 1,-1-1-1,0 1 1,0-1-1,1 0 1,-1 1-1,0-1 1,0 1-1,1-1 1,-1 0-1,1 1 1,-1-1-1,1 1 1,0-1 5,0 0 0,0 1-1,1-1 1,-1 0 0,0 0 0,0 0 0,0 0 0,0 0 0,0 0 0,1 0 0,-1 0 0,0 0 0,0 0 0,1-1 0,8-2 159,0-1 0,-1 0 0,0 0 1,0-1-1,0 0 0,14-10 0,46-44 727,-50 43-712,-10 8-120,0 1 1,-1-1 0,0 0-1,0-1 1,-1 0-1,0 0 1,-1 0-1,9-17 1,-15 25-68,1 1-1,-1-1 1,0 1 0,0-1-1,1 1 1,-1-1-1,0 1 1,0-1 0,0 1-1,0-1 1,0 1-1,0-1 1,1 1 0,-1-1-1,-1 0 1,1 1 0,0-1-1,0 1 1,0-1-1,0 1 1,0-1 0,0 1-1,-1-1 1,1 1-1,0-1 1,0 1 0,-1-1-1,1 1 1,-1-1 0,0 0 6,0 1 0,0 0 0,1 0 0,-1 0 0,0 0 0,0 0 0,0 0 0,0 0 0,0 0 0,0 0 0,0 0 0,1 0 0,-1 0 1,0 1-1,-2 0 0,-2 1 41,0 0 0,0 0 0,0 1 0,-7 5 1,4-1-36,1 1 0,0-1 0,1 1 0,0 0 0,0 1 0,1 0 0,-8 14 0,11-17-60,-1 0-1,1 0 1,0 1-1,0-1 1,1 0-1,-1 1 0,2-1 1,-1 1-1,1 0 1,0-1-1,0 1 0,2 11 1,-2-16-38,1-1 0,-1 0 0,1 1 0,-1-1 1,1 1-1,-1-1 0,1 0 0,0 0 0,-1 1 0,1-1 1,0 0-1,0 0 0,0 0 0,0 0 0,0 0 0,0 0 0,1 0 1,-1 0-1,0 0 0,0-1 0,1 1 0,-1 0 0,0-1 0,1 1 1,-1-1-1,0 1 0,1-1 0,-1 0 0,1 0 0,-1 0 1,2 0-1,2 0-69,-1 0 0,0-1 0,1 0 0,-1 0 1,0 0-1,1 0 0,-1-1 0,0 1 0,4-4 0,19-11-607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16388,'-9'1'758,"-1"0"0,1 0 0,-1 1 0,1 0 0,-1 1 0,1 0 1,0 1-1,-13 7 0,12-6-652,0 1 1,0 0-1,1 1 1,0 0-1,0 0 0,-14 17 1,23-24-128,-1 0 0,1 1 1,0-1-1,-1 1 0,1-1 0,0 0 1,-1 1-1,1-1 0,0 1 1,-1-1-1,1 1 0,0-1 0,0 1 1,-1 0-1,1-1 0,0 1 0,0-1 1,0 1-1,0-1 0,0 1 0,0 0 1,0-1-1,0 1 0,0-1 1,0 1-1,0-1 0,0 1 0,1 1 1,0-2-9,-1 1 0,1-1 0,0 1 0,0-1 0,0 1 0,0-1 0,-1 1 1,1-1-1,0 0 0,0 0 0,0 1 0,0-1 0,0 0 0,0 0 0,1 0 1,43-3-524,-41 2 504,32-4-200,-18 1 86,1 1 0,-1 2-1,0-1 1,35 4 0,-52-2 159,-1 0 0,1 0 1,0 0-1,0 0 0,0 0 1,0 0-1,0 1 0,0-1 0,0 0 1,0 1-1,-1-1 0,1 1 1,0-1-1,0 1 0,0-1 0,-1 1 1,1-1-1,0 1 0,-1 0 1,1-1-1,0 1 0,-1 0 1,1 1-1,-1-1 16,1 0 1,-1 0-1,0 0 1,0 0 0,0 0-1,-1 0 1,1 0-1,0-1 1,0 1-1,0 0 1,-1 0-1,1 0 1,0 0 0,-1 0-1,1 0 1,-1 0-1,1-1 1,-2 2-1,-2 3 103,0 0 1,0 0-1,-1 0 0,0-1 0,-6 5 0,-4 2 180,-50 32 327,59-39-695,0-1 0,-1 0 0,1 0 0,-1-1 1,0 0-1,0 0 0,0-1 0,-11 2 0,2-5-85,7-6-108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35 15675,'9'-14'928,"2"-5"1887,-11 18-1567,-8 10-599,-30 31 371,28-32-917,2 1 1,-1 0-1,1 0 0,1 1 1,0 0-1,-11 19 0,18-28-100,-1-1-1,1 1 1,0-1-1,-1 1 1,1-1-1,0 1 1,0-1-1,-1 1 1,1 0-1,0-1 1,0 1-1,0-1 1,0 1-1,0 0 1,0-1 0,0 1-1,0-1 1,0 1-1,0 0 1,0-1-1,0 1 1,0-1-1,0 1 1,1 0-1,-1-1 1,0 1-1,0-1 1,1 1-1,-1-1 1,0 1-1,1-1 1,-1 1-1,1-1 1,-1 1-1,0-1 1,1 0-1,-1 1 1,1-1-1,-1 0 1,1 1-1,-1-1 1,1 0-1,0 1 1,-1-1-1,1 0 1,-1 0-1,1 0 1,0 0 0,-1 0-1,1 0 1,-1 1-1,1-1 1,0 0-1,-1-1 1,1 1-1,-1 0 1,1 0-1,0 0 1,0-1-1,7 0-49,0 0 0,0-1 0,11-4-1,-16 5 24,7-2-32,0-1-11,-1 1 1,1 0 0,0 1 0,0 0 0,0 0 0,0 1-1,17 0 1,-26 1 56,0 0 1,0 1-1,0-1 1,1 0-1,-1 0 0,0 1 1,0-1-1,0 1 0,0-1 1,0 1-1,0-1 1,0 1-1,0 0 0,0 0 1,0-1-1,0 1 0,0 0 1,0 0-1,-1 0 1,1 0-1,0 0 0,-1 0 1,1 0-1,0 0 0,-1 0 1,0 0-1,1 0 1,-1 1-1,1-1 0,-1 0 1,0 0-1,0 0 0,0 1 1,0-1-1,0 0 1,0 0-1,0 0 0,0 1 1,0-1-1,-1 0 0,1 0 1,0 0-1,-1 2 1,-2 4 49,1-1 0,-1 1 0,0 0 0,0-1 0,-1 0 0,-4 6 0,-40 50 797,41-55-780,0 1 0,-1-1-1,1 0 1,-1-1-1,-14 9 1,22-15-17,-1 1 0,1-1 0,-1 0 1,0 1-1,1-1 0,-1 0 0,0 1 1,1-1-1,-1 0 0,0 0 0,1 0 1,-1 0-1,0 0 0,1 1 0,-1-1 1,0 0-1,0-1 0,1 1 0,-1 0 1,0 0-1,-1 0 0,2-1-34,0 1 1,-1-1-1,1 1 0,0-1 0,0 1 0,-1-1 1,1 1-1,0-1 0,0 0 0,0 1 0,0-1 1,0 1-1,0-1 0,0 1 0,0-1 0,0 1 1,0-1-1,0 0 0,0 1 0,0-1 1,0 1-1,0-1 0,1 1 0,-1-1 0,1 0 1,6-17 43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47 146 17156,'-3'14'1688,"-6"9"-1080,-1 0-240,1 1 1065,1 1-673,4-3-392,1-1-232,3-9-448,3-2-304,2-10 496,1-5-144,1-10-97</inkml:trace>
  <inkml:trace contextRef="#ctx0" brushRef="#br0" timeOffset="1">67 1 18260,'-3'7'1312,"0"2"-1072,-1 1-176,4 3 160,0-2-568,0-1 304,2 0-144,1 2-80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176 254 17012,'4'-2'271,"1"0"0,-1 0 1,0-1-1,0 1 0,0-1 1,-1 0-1,1 0 1,-1-1-1,0 1 0,1-1 1,-1 1-1,-1-1 0,1 0 1,-1 0-1,1 0 0,-1-1 1,2-6-1,-2 7-111,0-1-1,-1 1 1,0-1 0,0 0-1,0 0 1,0 0 0,-1 1-1,0-1 1,0 0-1,0 0 1,0 0 0,-1 0-1,0 0 1,0 1-1,0-1 1,0 0 0,-3-4-1,3 7-138,0 0-1,0 1 0,0-1 1,0 1-1,0-1 0,0 1 1,0 0-1,0-1 0,-1 1 1,1 0-1,-1 0 0,1 0 1,0 0-1,-1 0 0,0 0 1,1 0-1,-1 1 0,0-1 1,1 1-1,-1-1 0,0 1 1,0-1-1,-1 1 0,-1 0-6,1 0 0,-1 1 0,1-1 0,-1 1 0,1 0 0,-1 0 0,1 0 0,0 1 0,0-1 0,-7 5-1,-3 3-18,1 0 0,-1 1 0,2 1 0,-12 12 0,12-11-31,1 1-1,0 0 1,0 1-1,-11 25 0,17-32-57,0 1 0,1 0 0,0 0 0,1 0 0,-1 0 0,2 1 0,-1-1 0,1 1 0,0-1 0,1 15 0,1-20 5,-1-1 1,1 0 0,-1 1-1,1-1 1,0 1-1,0-1 1,0 0-1,0 0 1,0 0 0,0 1-1,0-1 1,1 0-1,-1 0 1,1-1-1,0 1 1,0 0 0,-1 0-1,1-1 1,0 1-1,0-1 1,1 0-1,-1 0 1,0 0 0,0 0-1,0 0 1,1 0-1,-1 0 1,1-1-1,-1 1 1,0-1 0,1 1-1,2-1 1,3 0-99,1 0 1,-1 0-1,0-1 1,0 0-1,0-1 0,0 0 1,0 0-1,11-4 1,28-16-685</inkml:trace>
  <inkml:trace contextRef="#ctx0" brushRef="#br0" timeOffset="1">450 1 17508,'-23'18'1202,"-28"32"0,43-41-979,0 1-1,0-1 0,1 2 1,1-1-1,0 1 0,-6 12 1,12-22-193,-1 1 1,0-1-1,1 1 1,-1 0-1,1-1 1,0 1-1,-1-1 0,1 1 1,0 0-1,0-1 1,0 1-1,0-1 1,0 1-1,0 0 1,1 2-1,0-3-29,0 0 0,-1 0-1,1 0 1,0 0-1,0 0 1,0-1 0,0 1-1,-1 0 1,1-1-1,0 1 1,0 0 0,0-1-1,1 1 1,-1-1-1,0 0 1,0 1-1,0-1 1,0 0 0,0 0-1,0 1 1,0-1-1,3 0 1,67-1-748,-59 0 550,0 0 1,0 1-1,0 0 0,0 1 0,0 0 0,0 1 0,0 0 0,22 8 0,-33-10 182,1 1 0,0-1 0,-1 1 0,1 0 0,-1 0 0,1 0 0,-1 0 0,1 0 0,-1 0 0,0 1 0,0-1 1,1 0-1,-1 1 0,0-1 0,0 0 0,0 1 0,0 0 0,-1-1 0,1 1 0,0-1 0,0 4 0,-1-3 41,0 0-1,0 1 1,0-1-1,0 0 1,-1 1-1,1-1 1,-1 0-1,1 1 1,-1-1-1,0 0 1,0 0-1,0 0 1,-3 5-1,-3 3 207,-1 0 0,0 0 0,-1-1 0,-16 14 0,-6 3 124,-56 38 0,76-60-1131,11-5 752,0 0-1,0 1 0,0-1 0,0 1 0,0-1 1,0 0-1,0 1 0,0-1 0,0 1 0,0-1 0,0 0 1,0 1-1,1-1 0,-1 1 0,0-1 0,0 0 1,1 1-1,-1-1 0,0 1 0,1-1 0,11-17-432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18940,'-11'8'500,"0"0"0,1 1 0,0 0 0,1 0 0,0 1 0,1 0 0,0 1 0,-13 22 0,20-32-484,1 0 0,-1 0 1,0 0-1,1 0 1,-1 0-1,1 1 0,0-1 1,-1 0-1,1 0 0,0 0 1,0 1-1,0-1 1,0 0-1,0 0 0,0 3 1,1-4-7,-1 1 1,0-1 0,0 1 0,1-1 0,-1 0-1,0 1 1,1-1 0,-1 1 0,1-1 0,-1 0-1,0 0 1,1 1 0,-1-1 0,1 0 0,-1 0-1,1 0 1,-1 1 0,1-1 0,-1 0 0,1 0-1,-1 0 1,1 0 0,-1 0 0,1 0 0,0 0-1,5-1 40,0 0-1,0 0 0,0 0 1,0-1-1,6-2 1,63-27 198,-47 19-223,0 0 0,1 2 0,0 1 0,0 1 0,33-3 0,-60 10-30,0 1 0,0 0 0,0 0 1,0 0-1,0 0 0,0 0 0,0 1 0,0-1 0,0 1 0,0-1 0,0 1 0,0-1 0,0 1 0,0 0 0,2 1 0,-4-1 1,1 0 0,0 0 0,0 0 0,-1 0 0,1 0 0,-1 0-1,1 0 1,-1 0 0,1 1 0,-1-1 0,0 0 0,1 0 0,-1 0-1,0 0 1,0 1 0,0-1 0,0 0 0,0 0 0,0 0-1,0 1 1,0-1 0,-1 0 0,1 0 0,0 0 0,-2 2 0,2 0 5,-1-1 1,0 0-1,1 0 1,-1 0-1,1 0 1,0 0-1,0 1 0,-1-1 1,2 5-1,-1-7 4,1 1 0,-1-1-1,1 1 1,-1-1-1,1 1 1,-1-1 0,1 1-1,0-1 1,-1 1-1,1-1 1,0 0-1,-1 1 1,1-1 0,0 0-1,-1 0 1,1 1-1,0-1 1,0 0 0,-1 0-1,1 0 1,0 0-1,0 0 1,-1 0-1,1 0 1,0 0 0,0 0-1,-1-1 1,1 1-1,0 0 1,0 0 0,-1-1-1,1 1 1,0-1-1,74-23 179,3-1-86,-69 23-98,0 0-1,-1 1 0,1 0 1,0 0-1,0 1 0,0 0 1,8 2-1,-15-2 2,-1 0 0,0 0 0,0 0 0,0 1 0,1-1 1,-1 1-1,0-1 0,0 1 0,0-1 0,0 1 0,1-1 0,-1 1 0,0 0 0,0 0 0,0 0 0,-1-1 0,1 1 1,0 0-1,0 0 0,0 0 0,-1 0 0,1 0 0,0 1 0,-1-1 0,1 0 0,-1 0 0,0 0 0,1 0 0,-1 1 1,0-1-1,1 2 0,-1 3-61,0-1-1,-1 1 1,0-1 0,1 1 0,-4 8-1,3-11-6,1-3 53,0 0 0,0 0 0,0 0 0,0 1 0,0-1 0,0 0 0,0 0 1,0 0-1,0 0 0,0 0 0,0 0 0,0 1 0,-1-1 0,1 0 0,0 0 1,0 0-1,0 0 0,0 0 0,0 0 0,0 0 0,0 0 0,-1 0 0,1 0 1,0 1-1,0-1 0,0 0 0,0 0 0,0 0 0,-1 0 0,1 0 0,0 0 1,0 0-1,0 0 0,0 0 0,0 0 0,-1 0 0,1 0 0,0 0 0,0-1 1,0 1-1,0 0 0,0 0 0,0 0 0,-1 0 0,1 0 0,0 0 0,0 0 1,0 0-1,0 0 0,0 0 0,0 0 0,0-1 0,-1 1 0,1 0 0,0 0 1,0 0-1,0 0 0,0 0 0,0 0 0,0-1 0,0 1 0,0 0 0,0 0 1,0 0-1,-5-7-236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16484,'3'-20'1725,"-3"13"-1135,1 0-1,0 1 1,1-1-1,3-10 1,-5 17-566,0 0 1,0 0-1,0 0 1,0 0-1,0 1 1,0-1-1,-1 0 1,1 0-1,0 0 1,0 0-1,1 0 1,-1 0 0,0 1-1,0-1 1,0 0-1,0 0 1,0 0-1,0 0 1,0 0-1,0 0 1,0 1-1,0-1 1,0 0-1,0 0 1,0 0 0,0 0-1,0 0 1,0 0-1,1 0 1,-1 0-1,0 0 1,0 0-1,0 1 1,0-1-1,0 0 1,0 0-1,0 0 1,1 0 0,-1 0-1,0 0 1,0 0-1,0 0 1,0 0-1,0 0 1,0 0-1,1 0 1,-1 0-1,0 0 1,0 0-1,0 0 1,0 0 0,0 0-1,0 0 1,1 0-1,-1 0 1,0 0-1,0-1 1,0 1-1,0 0 1,0 0-1,0 0 1,0 0-1,1 0 1,-1 0 0,0 0-1,0 0 1,0-1-1,3 14 211,-3-11-165,14 75-351,-4 0 0,2 103 0,-12-176 82,-2 26-933,2-30 1083,1 1 0,-2 0 0,1 0-1,0-1 1,0 1 0,0 0 0,0 0 0,0-1 0,0 1 0,-1 0-1,1-1 1,0 1 0,-1 0 0,1-1 0,-1 1 0,1-1-1,0 1 1,-1 0 0,1-1 0,-1 1 0,0-1 0,1 1 0,-1-1-1,1 0 1,-1 1 0,0-1 0,1 1 0,-1-1 0,-1 1-1,-7-4-619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14131,'-8'-9'1936,"6"5"-1175,2 1-305,7 0 1824,11 0-1304,3-1-199,8 4-361,2-1-72,5-2-280,-2 0-208,1 1-600,-5 2-849,-6 0 1305,-2 0-256,-6-4-224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78 18348,'-4'10'1600,"1"-1"-1136,0-4-160,9-3 865,8-2-385,10-5-248,4 0-96,6-4-144,0-1-8,4-1-288,-1-4-432,-3-2 456,-1 1-120,-5 0-80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18212,'2'-17'1768,"0"24"-469,0 30-214,-1-31-1128,13 156 392,2 53-3241,-16-215 2867,-1 0-1,1 0 1,0 0 0,-1 0 0,1 1 0,0-1 0,0 0 0,-1 0 0,1 0 0,0 0 0,-1 0 0,1 0 0,0 0 0,-1 0 0,1 0 0,0 0 0,0 0 0,-1 0 0,1 0 0,0-1 0,-1 1-1,1 0 1,0 0 0,0 0 0,-1 0 0,1 0 0,0-1 0,0 1 0,-1 0 0,1 0 0,0 0 0,0-1 0,-1 1 0,1 0 0,0 0 0,0-1 0,-10-12-638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14763,'-5'-6'1616,"5"3"-951,0 2-281,7-2 1136,5 1-512,7 2-384,5 0-127,6-1-209,0-1-72,2 2-368,1 0-361,-5 0 481,1 0-104,-6-4-80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15939,'4'3'1289,"6"2"-889,0-5-96,9 0 968,1-4-624,7-5-136,2-1-32,2-3-31,2 1 7,0-1-320,-3-2-472,-4 5 376,-3 2-48,-6-7-184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17916,'-9'-10'1952,"9"5"-1384,0-1-312,3 6 1473,6 8-1241,-1 5-152,4 11-192,-1 3-72,1 8-112,-2 2-24,-3 4-104,-4-3-152,0-3-336,-2-2-288,-1-10 703,-4-4-183,1-13-80</inkml:trace>
  <inkml:trace contextRef="#ctx0" brushRef="#br0" timeOffset="1">1 102 13267,'4'-4'1368,"7"4"-632,1-3-208,6 2 1601,4-2-1241,5 1-392,0-2-16,2 1-240,0 0-280,-5 3 136,-1 0-112,-7 7-120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20132,'0'7'1497,"6"-7"-1193,2-1-136,7-3 576,3 1-304,7-3-232,2 0-56,1-1-280,4-1-336,-5-4 432,3-2-72,-5-6-72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18644,'6'-14'1624,"-1"5"-1184,-3 8-200,2 9 729,2 7-289,4 12-368,-2 4-104,1 9-168,1 3-40,-1 5-200,-1-2-120,-1-6-432,1-3-217,-7-10 721,-1-5-160,0-21-168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15323,'-25'38'1465,"-25"47"375,45-76-1652,2 0-1,-1 0 1,1 0-1,0 1 1,1-1-1,0 1 1,-1 16-1,2-25-170,1 0-1,0 0 0,0 0 0,0 0 1,0 0-1,0 0 0,0 0 1,0 0-1,0 1 0,1-1 0,-1 0 1,0 0-1,1-1 0,-1 1 0,0 0 1,1 0-1,-1 0 0,1 0 1,0 0-1,-1 0 0,1 0 0,0-1 1,-1 1-1,1 0 0,0-1 1,0 1-1,0 0 0,-1-1 0,3 1 1,-1 0-3,0-1 1,0 0-1,1 0 0,-1 0 1,0 0-1,0 0 1,0 0-1,1-1 1,-1 1-1,0-1 1,0 0-1,0 1 1,2-2-1,8-4 4,-1 1-1,-1-2 0,1 0 0,9-8 1,0-4 13,-1-1 0,0-1 0,-2-1 0,26-42 0,-31 47-3,-25 41 61,1 0 0,2 1 0,-15 50 0,22-65-58,1-5-8,0 0-1,1 0 0,-1 0 0,1 0 1,0 1-1,0-1 0,1 0 0,0 1 1,0-1-1,0 0 0,2 10 0,-2-14-24,1 0-1,-1-1 1,1 1-1,-1 0 1,1 0-1,-1 0 1,1-1-1,0 1 1,-1 0-1,1-1 1,0 1-1,0-1 1,0 1-1,-1-1 1,1 1-1,0-1 1,0 1-1,0-1 1,0 0-1,0 1 1,0-1-1,0 0 1,0 0-1,0 0 1,0 0-1,0 0 1,0 0-1,0 0 1,0 0-1,-1 0 1,1 0-1,0-1 1,0 1-1,2-1 1,32-13-768,-35 13 755,10-5-166,1-1 0,-2 0 0,1-1 0,-1 0 0,0 0 0,14-19 0,5-7-259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39 16524,'2'6'1136,"-1"-4"-848,4-2-72,9-3 360,3-2-176,10 0-112,1-1-16,3-1-264,-1 1-256,5 2 264,-2-1-72,-5 0-88</inkml:trace>
  <inkml:trace contextRef="#ctx0" brushRef="#br0" timeOffset="1">0 593 19932,'18'-2'1681,"0"-2"-1401,4-2-152,5 0 792,9 1-696,1-1-152,5-3-648,-4-1-168,2 2 624,-4-2-136,-7-2-96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20076,'-2'-9'1321,"2"10"-1161,3 4-96,0 11 328,3 2-240,-2 7-112,2 3-8,0 5-168,-2 2-88,-3-2-312,2-2-233,-1-7 593,-4-4-136,2-11-112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16772,'1'0'1240,"6"6"-960,0-3-128,9-1 504,6-2-288,5 0-216,2-2-40,1-3-384,0 1-256,-1-2 448,-2 1-80,-3 5-48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15211,'10'5'1769,"4"-4"-977,0 2-336,5-7 2457,4-1-2009,7-3-600,1-1-56,5-4-32,2-1-208,-3 0 1304,-2-2-1160,-5-4 8,-5-7 80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9834,'367'-9'1943,"-318"7"-1935,164-18 60,112-2 522,132 0-368,-256 4 227,1 9-1,210 17 1,-165 0-432,72 6-114,497 10 180,-577-23-105,206 4 9,528 0 27,-2-44 37,-888 33-34,855-64 432,-798 64 372,-139 6-478,-6-6-574,-2-3 143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1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52 10330,'4'-9'498,"-2"7"-397,-1 0-1,0 0 1,0 0-1,0-1 1,0 1-1,0 0 1,-1-1-1,1 1 1,0-1-1,-1 1 1,0-1-1,0 1 1,0-1-1,0 1 1,-1-6-1,-1 8 905,-1 7-604,-1 8-132,-55 573 354,51-395-702,17 205-1,6-202-222,30 650-3489,-81 325 6851,2-776-2436,30-350-2094,3-45 1453,1 0-1,0 0 1,0 0 0,0 0-1,0 0 1,-1 1 0,1-1-1,0 0 1,0 0 0,0 0-1,-1 0 1,1 0 0,0 0-1,0 0 1,0 0 0,-1 0-1,1 0 1,0 0 0,0 0-1,0 0 1,0 0 0,-1-1-1,1 1 1,0 0 0,0 0-1,0 0 1,0 0 0,-1 0-1,1 0 1,0 0 0,0 0-1,0-1 1,0 1 0,0 0-1,-1 0 1,-7-9-389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1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11130,'1'39'512,"2"-1"1,11 53-1,26 75-231,-25-105-170,-11-47-75,12 43 134,-15-53-142,1 0 0,-1-1-1,1 1 1,0 0 0,0-1-1,0 0 1,1 1 0,-1-1 0,1 0-1,0 0 1,5 4 0,-7-7-14,0 1 1,1 0 0,-1-1-1,1 1 1,0-1 0,-1 1-1,1-1 1,-1 0 0,1 1-1,0-1 1,-1 0 0,1 0-1,0 0 1,-1 0-1,1-1 1,-1 1 0,1 0-1,0-1 1,-1 1 0,1-1-1,-1 0 1,1 1 0,-1-1-1,0 0 1,1 0 0,1-1-1,4-3 37,0-1-1,-1 0 0,10-10 1,-13 13-39,22-27 75,0-1 0,-2-1 0,27-52 0,46-112 132,-68 126 61,-2-1 1,22-95-1,-35 113-156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 19220,'-3'-2'1849,"0"1"-1433,5 1-296,5 3 664,3 3-376,-4-4-128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19228,'1'3'167,"0"0"0,-1 0 0,1 1 0,-1-1 0,0 0 0,0 0 0,0 1 0,-1-1 0,1 0 0,-1 1 0,0-1 0,0 0 0,-1 4-1,-2 7 151,-26 151 1384,25-117-2540,-1 71 0,6-112 615,0 0 0,1 0 0,-1 0 0,2-1-1,-1 1 1,4 9 0,-5-14 152,1-1-1,0 1 1,-1-1-1,1 1 1,0-1-1,0 0 1,0 1-1,0-1 0,1 0 1,-1 1-1,0-1 1,0 0-1,1 0 1,-1 0-1,1 0 1,-1-1-1,1 1 0,-1 0 1,1 0-1,0-1 1,-1 1-1,1-1 1,0 0-1,-1 1 1,1-1-1,0 0 1,-1 0-1,1 0 0,3 0 1,5-2 24,-1-1 0,1 1 0,-1-1 0,1-1 0,-1 0 0,0 0 0,0-1 0,14-10 0,-13 9 352,0 0-1,0 0 0,1 1 0,0 0 0,20-6 0,-30 11-263,1-1 0,-1 1 1,1 0-1,-1-1 0,0 1 0,1 0 1,-1 0-1,1 0 0,-1 0 0,1 0 1,-1 0-1,0 0 0,1 0 0,-1 1 1,1-1-1,-1 1 0,0-1 0,1 1 1,-1-1-1,0 1 0,0 0 0,1 0 1,-1-1-1,0 1 0,0 0 0,0 0 1,0 0-1,0 0 0,0 1 0,0-1 0,0 0 1,-1 0-1,1 0 0,0 1 0,-1-1 1,1 0-1,-1 1 0,1-1 0,-1 0 1,0 1-1,0-1 0,1 1 0,-1-1 1,0 3-1,0 4 3,-1 0 0,1 1 0,-1-1-1,-1 0 1,1 0 0,-6 13 0,3-9 26,-1 0 1,-1 0 0,0-1-1,0 0 1,-2 0-1,1 0 1,-1-1-1,0 0 1,-13 11-1,17-17-19,-1 0 0,1 0 0,-1-1 0,1 0 0,-1 1 0,0-1 0,-1-1 0,1 1-1,0-1 1,-1 0 0,1 0 0,-1-1 0,0 1 0,1-1 0,-1-1 0,0 1 0,0-1 0,0 0-1,1 0 1,-1 0 0,0-1 0,-10-3 0,13 3-77,0 0-1,0-1 1,1 0-1,-1 1 1,0-1-1,1 0 1,-1 0 0,1-1-1,0 1 1,-1-1-1,1 1 1,0-1 0,1 1-1,-1-1 1,0 0-1,1 0 1,0 0-1,-1 0 1,1 0 0,0 0-1,1 0 1,-1-1-1,0 1 1,1 0-1,0 0 1,0-1 0,0 1-1,0 0 1,0 0-1,1-1 1,1-5 0,4-6-192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68 171 18356,'4'-2'390,"1"0"1,0-1-1,-1 0 0,0 0 1,1 0-1,-1 0 0,0-1 1,-1 0-1,1 0 0,-1 0 1,5-6-1,-5 5-277,1 0-1,-1-1 1,0 1 0,0-1 0,-1 0-1,0 1 1,0-1 0,0 0 0,-1-1-1,1 1 1,-1 0 0,-1 0 0,1 0-1,-1-1 1,-1-8 0,1 14-110,0 0-1,0 0 1,-1 0-1,1 0 1,0 0-1,0 0 1,0 0-1,-1 0 1,1 0-1,0 1 1,-1-1-1,1 0 1,-1 0-1,1 0 1,-1 1 0,1-1-1,-1 0 1,0 0-1,1 1 1,-1-1-1,0 1 1,1-1-1,-1 1 1,0-1-1,0 1 1,0-1-1,0 1 1,1-1 0,-1 1-1,0 0 1,0 0-1,0-1 1,0 1-1,0 0 1,0 0-1,0 0 1,0 0-1,0 0 1,0 0-1,1 0 1,-1 1 0,0-1-1,0 0 1,0 0-1,0 1 1,0-1-1,0 0 1,0 1-1,1-1 1,-1 1-1,0-1 1,0 1-1,1 0 1,-2 0 0,-4 4-1,0-1 0,0 1 0,1 1 0,-1-1 0,-6 10 0,3-2-111,1 1 0,0-1-1,1 2 1,0-1 0,1 1 0,0 0-1,2 0 1,-1 1 0,2-1 0,0 1-1,0 21 1,2-33-34,1-1-1,0 1 1,1-1-1,-1 1 1,0-1-1,1 0 1,0 1-1,0-1 1,0 0-1,0 1 1,1-1-1,2 5 1,-3-6 25,0-1 1,1 0 0,-1 1 0,0-1 0,1 0-1,-1 0 1,1 1 0,0-1 0,-1-1 0,1 1-1,0 0 1,0 0 0,-1-1 0,1 1 0,0 0-1,0-1 1,0 0 0,0 0 0,0 1-1,0-1 1,-1 0 0,1 0 0,0-1 0,3 1-1,1-2-46,-1 1 0,1-1 0,-1 1 0,1-2 0,-1 1 0,1-1 0,-1 1 0,0-1 0,0-1 0,5-4 0,25-20-870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213 247 14107,'-14'5'433,"0"0"1,-1 1-1,2 0 0,-1 1 1,1 1-1,0 0 0,-22 19 0,27-20-336,1 0 0,-1 0 0,1 1 0,1 0 1,0 0-1,0 1 0,0 0 0,1 0 0,1 0 0,0 0 0,0 1 0,-4 14 0,8-23-83,-1 1 0,1-1 1,0 1-1,-1-1 1,1 1-1,0-1 0,0 1 1,0-1-1,0 1 1,0 0-1,0-1 0,1 1 1,-1-1-1,0 1 1,1-1-1,-1 1 0,1-1 1,0 1-1,-1-1 1,1 0-1,0 1 0,0-1 1,0 0-1,0 1 1,0-1-1,2 1 0,-1 0 0,0-1 0,1 0 0,-1-1 0,1 1 0,-1 0 0,0-1-1,1 1 1,-1-1 0,1 0 0,-1 0 0,1 0 0,-1 0-1,1 0 1,-1 0 0,1-1 0,3 0 0,4-2 15,0-1 0,0 0 0,0 0 0,-1-1 0,0 0 0,0-1 1,0 0-1,9-8 0,60-61 163,-76 73-187,29-31 35,-1-2 1,28-43 0,-45 59-71,-1-1 0,-1-1 0,-1 0 0,-1-1 0,13-44 0,-22 63 23,1 1 0,0-1 0,-1 0 0,0 0 0,0 1 0,0-1 0,0 0 0,0 0 0,-1-3 0,1 5 6,0 1-1,-1-1 1,1 0 0,-1 0 0,1 0 0,-1 1 0,1-1 0,-1 0 0,1 1 0,-1-1 0,0 1-1,1-1 1,-1 0 0,0 1 0,1-1 0,-1 1 0,0 0 0,0-1 0,1 1 0,-1 0 0,0-1-1,0 1 1,0 0 0,0 0 0,0 0 0,1 0 0,-1 0 0,0 0 0,0 0 0,0 0 0,0 0-1,0 0 1,-1 1 0,-7 0 66,0 2-1,0 0 0,1 0 0,-1 0 1,1 1-1,0 0 0,0 1 1,0-1-1,1 2 0,-12 9 0,3-1 173,1 1 0,1 0 0,-21 27 0,33-39-192,0 0 0,0 0-1,0 1 1,0-1 0,0 1 0,1-1-1,-1 1 1,1 0 0,-2 6 0,3-8-46,0 0 0,1-1 0,-1 1 1,0-1-1,0 0 0,1 1 0,-1-1 1,0 1-1,1-1 0,0 1 0,-1-1 1,1 0-1,0 1 0,0-1 1,-1 0-1,1 0 0,0 0 0,0 0 1,0 1-1,1-1 0,-1-1 0,0 1 1,0 0-1,0 0 0,1 0 0,-1-1 1,3 2-1,8 3-176,0-1 1,1 0-1,22 4 1,-25-6 42,1 1 1,-1-1-1,0 1 0,1 1 1,14 8-1,-21-10 110,-1 0 0,0 1 0,0-1 0,0 1 0,0 0 0,0 0 0,-1 0 0,1 0 0,-1 1 0,0-1 0,0 1 0,0-1 0,0 1 0,-1 0 0,1 0 0,-1 0 0,0 0 0,0 0 0,0 4 0,0 7-20,0 0 1,-2 0 0,1-1-1,-2 1 1,0-1 0,-1 1-1,-4 15 1,-5 23-415,12-45 437,5-10-98,8-13-26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 15059,'-9'12'601,"0"1"-1,0-1 1,1 2-1,1-1 1,0 1-1,0 0 1,2 0 0,0 1-1,-6 28 1,6-17-479,2-1 0,1 0 0,1 1 0,1-1 0,4 31 0,-3-50-81,-1 1 1,2 0 0,-1 0 0,1 0 0,0-1-1,1 1 1,0-1 0,0 1 0,5 7-1,-7-12-2,0-1 0,0 0-1,0 1 1,1-1 0,-1 0 0,0 0-1,1 0 1,-1 0 0,1 0-1,0 0 1,-1 0 0,1 0-1,0 0 1,-1-1 0,1 1-1,2 0 1,-1-1 17,-1 0 0,1 0 0,-1-1 0,1 1-1,-1-1 1,0 1 0,1-1 0,-1 1 0,0-1 0,1 0 0,-1 0 0,0-1 0,0 1 0,0 0 0,3-2-1,4-5 181,0 1 1,0-1-1,-1-1 0,0 0 0,11-16 0,30-54 744,-39 60-804,-9 18-171,92-169 1002,-77 137-2109,15-51 0,-30 81 699,-5 5-120</inkml:trace>
  <inkml:trace contextRef="#ctx0" brushRef="#br0" timeOffset="1">216 374 15099,'0'36'1657,"2"-10"-1033,3-7-256,6-5 528,1-10-536,3-4 8,3-8-144,2-10-336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51 13083,'-10'7'777,"0"0"0,1 0 0,1 1 0,-1 0 0,1 1 0,0 0 0,-7 11 0,-1 4-162,-22 44-1,34-59-590,2-5-20,-1 0-1,1 1 1,0-1-1,0 1 0,1-1 1,-1 1-1,1-1 1,0 1-1,1 0 0,-1 6 1,1-11-5,0 0 0,0 0 0,0 1 0,0-1 0,0 0 0,0 0 0,0 1 0,0-1 1,0 0-1,0 0 0,0 1 0,1-1 0,-1 0 0,0 0 0,0 0 0,0 1 0,0-1 0,0 0 0,1 0 0,-1 0 1,0 0-1,0 1 0,0-1 0,1 0 0,-1 0 0,0 0 0,0 0 0,1 0 0,-1 0 0,0 0 0,0 0 0,1 0 1,-1 0-1,0 0 0,1 0 0,10-3 1,7-11 38,67-65 447,-47 42 239,70-54-1,-104 88-643,1 0-1,0 0 1,0 0-1,10-4 1,-15 7-73,1 0 0,0 0-1,-1-1 1,1 1 0,0 0 0,-1 0 0,1 0-1,0 0 1,0 0 0,-1 0 0,1 0 0,0 0-1,-1 0 1,1 0 0,0 0 0,-1 0 0,1 1-1,0-1 1,-1 0 0,1 0 0,0 1 0,-1-1-1,1 0 1,-1 1 0,1-1 0,-1 1 0,1-1-1,-1 1 1,1-1 0,-1 1 0,1-1 0,-1 1-1,1 0 1,-1-1 0,0 1 0,1-1 0,-1 1 0,0 0-1,0-1 1,0 1 0,1 0 0,-1-1 0,0 1-1,0 0 1,0 0 0,0-1 0,0 1 0,0 0-1,0 9 0,0 0 0,-1 0 1,-3 14-1,3-13-9,-1-1 1,1 20 0,1-29 2,0-1 1,0 1-1,0 0 0,0 0 1,0-1-1,1 1 1,-1 0-1,0-1 1,0 1-1,1-1 1,-1 1-1,0 0 1,1-1-1,-1 1 0,1-1 1,-1 1-1,0-1 1,1 1-1,-1-1 1,1 1-1,0-1 1,-1 0-1,1 1 1,-1-1-1,1 0 0,0 1 1,-1-1-1,1 0 1,0 0-1,-1 1 1,1-1-1,0 0 1,-1 0-1,1 0 1,0 0-1,-1 0 0,1 0 1,0 0-1,-1 0 1,1 0-1,0-1 1,-1 1-1,1 0 1,0 0-1,-1 0 1,1-1-1,0 1 0,0-1 1,34-17 47,25-30 42,-45 35-60,0 1 0,0 0 0,1 1 0,23-11 0,-39 21-32,1 1 0,-1 0 1,1-1-1,-1 1 0,1 0 0,-1 0 0,1-1 0,0 1 0,-1 0 0,1 0 0,-1 0 0,1 0 0,0 0 0,-1 0 0,1 0 0,-1 0 0,1 0 0,0 0 0,-1 0 0,1 0 0,-1 0 1,1 0-1,0 1 0,-1-1 0,1 0 0,-1 0 0,1 1 0,-1-1 0,1 0 0,-1 1 0,1-1 0,-1 0 0,1 1 0,-1-1 0,0 1 0,1-1 0,-1 1 0,0-1 0,1 1 0,-1-1 1,0 1-1,1-1 0,-1 1 0,0-1 0,0 1 0,0 0 0,0-1 0,1 1 0,-1-1 0,0 1 0,0 0 0,0-1 0,0 1 0,-1-1 0,1 1 0,0 0 0,0 0 0,-1 9-21,0-1-1,-1 0 0,-2 10 1,1-7-16,2-10 33,0 3-7,0 0-1,1-1 0,-1 1 1,1 0-1,0 8 0,0-13 13,0 1-1,0-1 1,1 1-1,-1-1 1,0 1-1,0-1 1,0 1-1,1-1 1,-1 1 0,0-1-1,0 1 1,1-1-1,-1 1 1,0-1-1,1 1 1,-1-1-1,1 0 1,-1 1-1,0-1 1,1 0-1,-1 1 1,1-1-1,0 0 1,0 1 0,0-1 0,0 0 0,0 0 0,1 0 0,-1 0 0,0-1 1,0 1-1,0 0 0,0 0 0,1-1 0,-1 1 0,0 0 0,0-1 0,0 1 0,2-2 0,21-13 17,0-1 0,23-21-1,27-18 43,-64 48-55,1 1 1,-1 1-1,1 0 1,0 0-1,18-4 1,-6 7-25,-23 2 19,1 0 1,-1 0 0,0 0-1,1 0 1,-1 0 0,1 0 0,-1 1-1,1-1 1,-1 0 0,0 0-1,1 1 1,-1-1 0,1 0 0,-1 0-1,0 1 1,1-1 0,-1 0-1,0 1 1,0-1 0,1 1 0,-1-1-1,0 0 1,0 1 0,1 0-1,-1 1-4,0 1-1,0 0 0,0-1 0,-1 1 0,1-1 0,0 1 0,-1-1 1,0 1-1,0-1 0,-1 4 0,1-4 3,0 0 0,0 0-1,0 1 1,1-1 0,-1 1-1,1-1 1,-1 1 0,1-1 0,0 1-1,0-1 1,0 1 0,1 2 0,-1-4 5,1-1 0,-1 0 1,1 1-1,-1-1 0,1 0 1,0 0-1,-1 1 1,1-1-1,-1 0 0,1 0 1,0 0-1,-1 0 0,1 0 1,0 0-1,-1 0 0,1 0 1,0 0-1,-1 0 1,1 0-1,-1 0 0,1 0 1,0 0-1,-1-1 0,1 1 1,-1 0-1,2-1 1,16-6 15,84-50-1988,-100 55 1604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59 17972,'-1'0'79,"1"0"-1,0 0 1,-1 0 0,1 0-1,0 0 1,-1 0 0,1 1 0,0-1-1,-1 0 1,1 0 0,0 0-1,-1 0 1,1 0 0,0 1 0,-1-1-1,1 0 1,0 0 0,0 0-1,-1 1 1,1-1 0,0 0 0,0 0-1,-1 1 1,1-1 0,0 0-1,0 1 1,0-1 0,0 0 0,0 0-1,-1 1 1,1-1 0,0 0-1,0 1 1,0 0 0,-9 15 1021,3-4-985,1 0 0,0 0 0,1 1 0,0-1 0,1 1 0,0 0 1,-1 20-1,4-33-115,0 1 1,0-1 0,0 0 0,0 1-1,0-1 1,1 1 0,-1-1-1,0 1 1,0-1 0,0 1 0,1-1-1,-1 0 1,0 1 0,0-1 0,1 0-1,-1 1 1,0-1 0,1 0 0,-1 1-1,1-1 1,-1 0 0,0 0 0,1 1-1,-1-1 1,1 0 0,-1 0 0,1 0-1,-1 0 1,0 1 0,1-1 0,-1 0-1,1 0 1,-1 0 0,1 0 0,-1 0-1,1 0 1,-1 0 0,1 0-1,-1-1 1,1 1 0,-1 0 0,0 0-1,1 0 1,-1 0 0,1-1 0,-1 1-1,1 0 1,-1 0 0,0-1 0,1 1-1,0-1 1,22-14 27,28-32 30,-41 36-49,1 0 0,0 0 1,1 1-1,0 1 0,18-10 1,-30 19-11,0 0 0,0 0 0,0-1 1,0 1-1,0 0 0,0 0 1,0 0-1,0 0 0,1 0 0,-1 0 1,0 0-1,0 0 0,0 0 1,0 0-1,0 0 0,0 0 0,0 0 1,0 0-1,1 0 0,-1 0 1,0 0-1,0 0 0,0 0 0,0 0 1,0 0-1,0 0 0,0 0 0,0 0 1,1 0-1,-1 0 0,0 0 1,0 0-1,0 0 0,0 0 0,0 0 1,0 0-1,0 0 0,0 1 1,0-1-1,0 0 0,0 0 0,1 0 1,-1 0-1,0 0 0,0 0 1,0 0-1,0 0 0,0 0 0,0 1 1,0-1-1,0 0 0,0 0 1,0 0-1,0 0 0,-2 10-26,-8 13-14,8-19 27,-3 15-21,5-19 35,0 1 0,1-1 0,-1 1 0,1-1 0,-1 1 0,0-1 0,1 0 0,-1 1-1,1-1 1,-1 0 0,1 1 0,-1-1 0,1 0 0,0 0 0,-1 1 0,1-1 0,-1 0 0,1 0 0,-1 0 0,1 0 0,0 0 0,-1 0 0,1 0 0,-1 0 0,1 0-1,0 0 1,-1 0 0,1 0 0,-1 0 0,1-1 0,-1 1 0,1 0 0,-1 0 0,1-1 0,0 1 0,27-8 27,-1-1-1,-1-2 1,46-23 0,14-7 53,-67 33-64,-7 3-12,0 0-1,0 1 1,0 0 0,19-3-1,-30 7-1,-1 0 0,1 0-1,-1 0 1,1-1 0,-1 1 0,1 0-1,-1 0 1,1 0 0,0 0-1,-1 0 1,1 0 0,-1 0 0,1 1-1,-1-1 1,1 0 0,-1 0-1,1 0 1,-1 0 0,1 1 0,-1-1-1,1 0 1,-1 1 0,1-1-1,-1 0 1,1 1 0,-1-1 0,1 0-1,-1 1 1,0-1 0,1 1-1,-1-1 1,0 1 0,0-1 0,1 1-1,-1-1 1,0 1 0,0-1-1,0 1 1,1-1 0,-1 1 0,0-1-1,0 1 1,0-1 0,0 1-1,0 0 1,0-1 0,0 1 0,0-1-1,0 1 1,0-1 0,-1 1 0,1-1-1,0 1 1,0-1 0,0 1-1,-1 0 1,-17 34 801,15-29-681,-6 12 34,0 0 64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15579,'0'1'77,"0"-1"-1,0 0 0,0 1 0,0-1 0,0 1 0,0-1 1,0 1-1,0-1 0,0 1 0,0-1 0,0 0 1,0 1-1,0-1 0,1 1 0,-1-1 0,0 1 1,0-1-1,0 0 0,1 1 0,-1-1 0,0 0 1,0 1-1,1-1 0,-1 0 0,0 1 0,1-1 0,-1 0 1,0 1-1,1-1 0,-1 0 0,1 0 0,-1 0 1,0 1-1,1-1 0,-1 0 0,1 0 0,-1 0 1,1 0-1,-1 0 0,0 0 0,1 0 0,-1 0 1,1 0-1,-1 0 0,1 0 0,-1 0 0,1 0 0,-1 0 1,0 0-1,1 0 0,-1-1 0,1 1 0,30-8 1246,-27 7-1087,16-6 184,0-1-1,0-1 1,-1-1 0,-1-1-1,26-18 1,-30 19-319,-1-1 1,-1 0-1,0-1 1,0 0-1,-1-1 0,-1 0 1,13-21-1,-7-2 25,-15 35-123,-1-1 0,1 0 1,-1 1-1,1-1 0,-1 1 0,0-1 1,1 0-1,-1 1 0,0-1 0,0 0 1,-1 1-1,1-1 0,0 1 0,0-1 1,-1 0-1,1 1 0,-1-1 0,1 1 1,-1-1-1,-1-1 0,1 3-3,1-1-1,-1 1 1,0-1 0,0 1-1,0 0 1,0 0-1,0-1 1,0 1 0,0 0-1,0 0 1,0 0-1,-1 0 1,1 0-1,0 0 1,0 0 0,0 1-1,0-1 1,0 0-1,0 0 1,0 1 0,1-1-1,-1 1 1,0-1-1,0 1 1,0-1 0,0 1-1,0 0 1,1-1-1,-2 2 1,-2 0-10,-8 7-34,0-1 0,0 2 0,1 0 0,0 0 0,1 1-1,0 1 1,-11 16 0,1 2-147,-31 62-1,50-89 183,-13 32-115,14-34 122,0 0 0,-1 0-1,1 0 1,0 0 0,0 0 0,0 0-1,0 0 1,0 0 0,0 0 0,0 0-1,0 0 1,0 0 0,0 0 0,1 0-1,-1 0 1,0 0 0,1 0 0,-1-1-1,1 1 1,-1 0 0,1 0 0,-1 0-1,1 0 1,-1 0 0,1-1 0,0 1-1,0 0 1,-1-1 0,1 1 0,0 0-1,0-1 1,1 1 0,3 0 8,-1 0-1,1 0 1,0-1 0,-1 1 0,1-1 0,0 0 0,-1-1 0,1 1 0,-1-1 0,1 0-1,-1 0 1,1-1 0,4-1 0,14-6 83,24-14 0,-42 20-72,121-75 388,-90 54-264,-36 24-138,32-17 128,-32 17-129,1-1 1,0 1 0,-1 0 0,1 0-1,-1-1 1,1 1 0,0 0-1,-1 0 1,1 0 0,0 0-1,-1 0 1,1 0 0,-1 0 0,1 0-1,0 0 1,-1 0 0,1 0-1,0 0 1,-1 0 0,1 1-1,0-1 1,-1 0 0,1 0 0,-1 1-1,1-1 1,-1 0 0,1 1-1,-1-1 1,1 1 0,-1-1-1,1 1 1,-1-1 0,1 1 0,-1-1-1,0 1 1,1-1 0,-1 1-1,0-1 1,1 1 0,-1-1-1,0 1 1,0 0 0,0-1 0,0 1-1,1 0 1,-1-1 0,0 2-1,-3 34-1,2-30 1,0-1-1,1 0 1,0 0-1,-1 0 1,1 0-1,1 1 1,-1-1-1,1 0 1,0 0-1,2 7 1,-3-11-2,1-1 1,-1 1 0,1 0-1,-1-1 1,1 1 0,-1 0-1,1-1 1,-1 1-1,1-1 1,0 1 0,-1 0-1,1-1 1,0 0 0,-1 1-1,1-1 1,0 1 0,0-1-1,0 0 1,-1 0 0,1 1-1,0-1 1,0 0 0,1 0-1,0 0 5,1 0 0,-1 0 1,1 0-1,-1-1 0,1 1 0,-1-1 0,5-1 0,5-3 20,-1-1 0,16-9 0,-20 11-26,34-23 47,-30 19-28,0 0 0,0 1-1,0 0 1,1 1 0,18-6 0,-30 11-22,1 1 1,0 0 0,-1 0-1,1 0 1,-1-1-1,1 1 1,0 0 0,-1 0-1,1 0 1,-1 0 0,1 0-1,0 0 1,-1 0-1,1 0 1,-1 0 0,1 1-1,0-1 1,-1 0 0,1 0-1,-1 0 1,1 1-1,-1-1 1,1 0 0,-1 1-1,1-1 1,-1 0 0,1 1-1,-1-1 1,1 1 0,-1-1-1,1 1 1,-1-1-1,0 1 1,1-1 0,-1 1-1,0-1 1,0 1 0,1-1-1,-1 1 1,0-1-1,0 1 1,0 0 0,0-1-1,0 1 1,1-1 0,-1 1-1,0 0 1,-1-1-1,1 1 1,0 0 0,0-1-1,0 1 1,0 0 0,-2 8-54,1-1 1,-1 0 0,-4 11 0,2-8 502,0 22-240,5-18-172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41 154 17612,'-3'2'257,"1"1"0,-1-1 0,1 1 0,0 0 0,-1 0-1,1 0 1,1 0 0,-1 0 0,0 0 0,1 1 0,-1-1 0,1 0 0,-1 7 0,-8 46 692,10-54-909,-1 5-4,0 0 0,0 1 0,1-1-1,0 0 1,1 1 0,0-1 0,0 0 0,3 12 0,-3-17-36,0 0 1,0 0 0,0 0-1,0 0 1,1 0 0,-1-1-1,0 1 1,1 0 0,-1-1-1,1 1 1,0-1 0,-1 0-1,1 0 1,0 1 0,0-1-1,0 0 1,0 0 0,0-1-1,0 1 1,0 0 0,0-1-1,0 1 1,0-1 0,0 0-1,1 1 1,-1-1 0,0 0-1,0 0 1,0-1 0,0 1-1,0 0 1,1-1 0,2 0-1,6-3 11,1 1-1,-1-1 1,0-1-1,-1 0 1,1 0-1,-1-1 1,0 0-1,0-1 1,14-13-1,7-8 149,35-43-1,-57 60-83,1-1-1,-2 0 1,0 0 0,11-22-1,-17 27 9,-6 8-59,-6 11-17,-6 14-13,-17 41-1,29-59 4,1 0-1,0 0 0,1 1 0,-1-1 1,2 1-1,-1-1 0,1 1 1,1-1-1,-1 1 0,2 11 0,0-18 6,-1 0-1,0 0 0,1 0 1,-1 0-1,1 0 0,0 0 0,-1 0 1,1-1-1,0 1 0,0 0 1,0 0-1,0-1 0,1 1 1,-1-1-1,0 1 0,1-1 0,-1 0 1,1 1-1,-1-1 0,3 1 1,-1-1 10,-1 0 1,1 0-1,-1 0 0,1-1 1,0 1-1,-1-1 1,1 0-1,0 0 1,-1 0-1,1 0 1,0 0-1,-1-1 1,4 0-1,3-1 57,0-1-1,0 0 0,0-1 1,-1 0-1,0 0 1,0-1-1,12-9 1,-6 3 31,-1-2 1,0 1 0,-1-2-1,-1 1 1,0-2 0,-1 1-1,0-1 1,-2-1 0,1 0-1,-2 0 1,0-1 0,-1 0-1,-1 0 1,4-19-1,-9 35-100,0 0-1,0 0 0,0 0 0,1 0 0,-1 0 0,0 0 0,0 0 0,0 0 0,-1 0 0,1 0 0,0 0 0,0 0 0,0 0 0,-1 0 0,0-1 1,1 2-3,0 0 1,0 0 0,-1 0 0,1 0-1,0 0 1,-1 0 0,1 0 0,0 0 0,0 0-1,-1 0 1,1 0 0,0 0 0,-1 0-1,1 0 1,0 0 0,0 0 0,-1 0 0,1 1-1,0-1 1,0 0 0,-1 0 0,1 0-1,0 0 1,0 1 0,-1-1 0,1 0 0,0 0-1,0 0 1,0 1 0,-1-1 0,1 0 0,-3 4-17,0 0 0,0 0 0,1-1 0,-1 1 1,-2 6-1,1-1 0,-12 33-61,15-39 77,1-1 0,-1 1 0,0-1 0,1 1 0,0 0 1,0-1-1,-1 1 0,2 0 0,-1 0 0,0-1 1,0 1-1,1-1 0,1 5 0,-2-6 2,1-1-1,-1 1 0,1 0 1,-1-1-1,1 1 1,0-1-1,-1 1 1,1-1-1,0 1 0,-1-1 1,1 1-1,0-1 1,0 0-1,0 1 1,-1-1-1,1 0 1,0 0-1,0 1 0,0-1 1,-1 0-1,1 0 1,0 0-1,0 0 1,0 0-1,0 0 1,0 0-1,-1-1 0,1 1 1,0 0-1,0 0 1,0-1-1,-1 1 1,1 0-1,0-1 0,0 1 1,-1-1-1,1 1 1,0-1-1,29-20-29,-21 12 32,0 1 1,-1-1-1,0-1 0,0 0 1,-1 0-1,9-18 0,-16 28-1,0 0 0,0 0 0,0 0-1,0 0 1,0 0 0,0 1 0,0-1-1,0 0 1,0 0 0,0 0 0,0 0-1,0 0 1,0 0 0,0 0 0,0 0-1,0 0 1,0 0 0,0 0 0,-1 0-1,1 0 1,0 1 0,0-1 0,0 0-1,0 0 1,0 0 0,0 0 0,0 0 0,0 0-1,0 0 1,0 0 0,-1 0 0,1 0-1,0 0 1,0 0 0,0 0 0,0 0-1,0 0 1,0 0 0,0 0 0,0 0-1,0 0 1,0 0 0,-1 0 0,1 0-1,0 0 1,0-1 0,0 1 0,0 0-1,0 0 1,0 0 0,0 0 0,0 0-1,0 0 1,0 0 0,0 0 0,0 0-1,0 0 1,0 0 0,-1 0 0,1 0-1,0-1 1,0 1 0,0 0 0,0 0-1,0 0 1,0 0 0,0 0 0,-7 5 2,-3 5 2,1 0-1,1 0 1,0 1 0,-9 15 0,15-22 0,-1 0 0,1 0 0,0 1 0,1-1 0,-1 1 0,1-1 0,0 1 0,0 0 0,0-1 0,0 1 0,1 0 1,0 0-1,0-1 0,0 1 0,2 8 0,-1-12-2,-1 1 1,1-1-1,-1 0 0,1 1 1,0-1-1,0 0 1,0 1-1,-1-1 1,1 0-1,0 0 0,1 0 1,-1 0-1,0 0 1,0 0-1,0 0 1,1 0-1,-1-1 0,0 1 1,1 0-1,-1-1 1,0 1-1,1-1 1,-1 1-1,1-1 0,-1 0 1,1 0-1,2 1 1,-2-3-15,0 1 1,0 0 0,-1-1-1,1 1 1,-1-1 0,1 1 0,-1-1-1,0 0 1,1 0 0,-1 0-1,0 0 1,0 0 0,1-3-1,5-8 11,26-34 37,-11 13-8,2 0 0,42-44 0,-66 76-7,-4 2-17,-9 6-23,7 2 14,0 1 0,0 0 0,1 0-1,0 0 1,0 1 0,1 0-1,-5 18 1,3-3 3,1 0-1,-3 28 1,8-52 1,-1 7-6,1 1 0,-1-1 0,3 15 1,-2-22 3,0 0 0,0 0 1,0 0-1,0 0 0,0 0 1,0 0-1,1 0 0,-1 0 1,0 0-1,1 0 0,-1 0 1,0 0-1,1 0 0,-1 0 1,1-1-1,0 1 0,-1 0 1,1 0-1,0-1 1,-1 1-1,1 0 0,0-1 1,0 1-1,0 0 0,0-1 1,-1 1-1,1-1 0,0 0 1,0 1-1,0-1 0,0 0 1,0 0-1,0 1 0,0-1 1,0 0-1,0 0 0,0 0 1,0 0-1,0 0 0,0 0 1,2-1-1,16-5-41,34-15 0,11-4-5,-36 16 42,-16 5 4,0 0 1,-1 0-1,1 1 0,0 1 1,1 0-1,-1 1 0,17 0 1,-29 1 1,0 0 0,0 0 1,1 0-1,-1 0 0,0 0 0,0 0 1,1 0-1,-1 0 0,0 0 1,0 0-1,1 0 0,-1 0 1,0 0-1,0 0 0,1 0 1,-1 0-1,0 0 0,0 1 0,0-1 1,1 0-1,-1 0 0,0 0 1,0 0-1,0 0 0,1 1 1,-1-1-1,0 0 0,0 0 0,0 0 1,0 1-1,1-1 0,-1 0 1,0 0-1,0 1 0,0-1 1,0 0-1,0 0 0,0 0 0,0 1 1,0-1-1,0 0 0,0 0 1,0 1-1,0-1 0,0 0 1,0 0-1,0 1 0,-11 12-28,-20 6 86,30-18-36,-1 0 1,1 0-1,0 0 0,-1-1 0,1 1 0,0 0 0,-1-1 1,1 1-1,-1-1 0,1 0 0,-1 1 0,1-1 0,-1 0 1,0 0-1,1 0 0,-1 0 0,1 0 0,-1-1 0,1 1 1,-1 0-1,1-1 0,-2 0 0,2 0 6,0 0-1,0 0 1,0 0-1,0 0 1,0 0 0,1 0-1,-1 0 1,1 0 0,-1-1-1,0 1 1,1 0 0,0 0-1,-1-1 1,1 1-1,0 0 1,0-1 0,0 1-1,0 0 1,0-1 0,0 0-1,0-5 50,1 0 1,0-1-1,1 1 0,-1 0 1,1 1-1,1-1 0,-1 0 0,6-9 1,-3 7-70,1 1 0,0-1 0,0 1 1,1 0-1,0 1 0,1 0 0,-1 0 0,1 0 1,1 1-1,-1 0 0,1 1 0,0 0 0,0 0 1,19-6-1,-17 7-312,0 0-1,0-1 1,0 0 0,-1-1 0,1 0-1,12-10 1,-9 2-175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4154 10634,'-6'-88'1291,"3"1"-1,15-161 1,50-172 7,-58 398-1239,126-601 548,-91 480-647,66-156 0,80-128-105,214-363-810,-112 300-419,-108 189 1294,-105 187 349,-64 101-235,0 1 1,1 0 0,1 0-1,-1 1 1,2 1-1,17-12 1,-16 14-150,-14 8 110,1 0 0,-1 0 0,1-1 1,-1 1-1,0 0 0,1 0 0,-1 0 0,1 0 0,-1-1 0,1 1 0,-1 0 0,1 0 0,-1 0 1,1 0-1,-1 0 0,0 0 0,1 0 0,-1 0 0,1 0 0,-1 0 0,1 1 0,-1-1 0,1 0 1,-1 0-1,0 0 0,1 1 0,0-1 0,-2 5-44,-6 1-26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23 387 12715,'-1'0'56,"0"0"0,0 0 1,-1 0-1,1 0 1,0-1-1,0 1 0,0 0 1,0-1-1,-1 1 1,1-1-1,0 0 0,0 1 1,0-1-1,0 0 0,0 1 1,0-1-1,-1-2 1,2 2-28,-1 1 0,1-1 0,0 0 0,0 0 0,0 0 0,-1 1 0,1-1 0,0 0 0,0 0 0,0 0 0,0 1 0,0-1 0,1 0 0,-1 0 0,0 0 0,0 1 0,0-1 0,1 0 0,-1 0 0,1 0 0,3-5 98,0 0 0,0 0 0,0 1 0,1 0 1,7-6-1,50-45 315,3 4 1,102-64-1,-135 96-452,64-29 1,-83 43-16,0 2 0,0-1 0,0 2 0,1 0 0,-1 0 1,1 1-1,0 1 0,19 0 0,-28 2 12,1-1 0,-1 1 0,0 0 0,0 1-1,1-1 1,-1 1 0,0 0 0,-1 1 0,1-1 0,0 1 0,-1 0 0,1 0-1,-1 0 1,0 1 0,0-1 0,0 1 0,-1 0 0,1 0 0,-1 1 0,0-1-1,0 1 1,0-1 0,-1 1 0,1 0 0,1 9 0,2 4-10,-1 0 0,0 1 0,-2 0 0,0 0 0,-2 0 1,0 20-1,-2 6-33,-1 0 0,-3 0 0,-2 0 0,-2-1 0,-21 68 0,10-62-2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17444,'0'-1'90,"1"0"0,-1 1 0,0-1 0,1 0 0,-1 1 1,1-1-1,-1 0 0,0 1 0,1-1 0,0 0 0,-1 1 1,1-1-1,-1 1 0,1-1 0,0 1 0,-1-1 0,1 1 0,0-1 1,0 1-1,1-1 0,-2 1-40,1 1-1,-1-1 1,1 0-1,0 0 1,-1 0 0,1 0-1,-1 1 1,1-1 0,-1 0-1,1 1 1,-1-1-1,1 0 1,-1 1 0,1-1-1,-1 0 1,0 1-1,1-1 1,-1 1 0,1-1-1,-1 1 1,1 0 0,14 36 1175,-15-36-1153,82 294 1180,-43-96-3332,-38-194 1850,2 21-386,-3-25 585,0-1 1,0 1-1,0 0 0,0-1 1,0 1-1,0 0 0,0-1 0,0 1 1,0 0-1,0-1 0,0 1 1,0-1-1,0 1 0,-1 0 0,1-1 1,0 1-1,-1-1 0,1 1 1,0-1-1,-1 1 0,1-1 0,0 1 1,-1-1-1,1 1 0,-1-1 1,1 1-1,-1-1 0,1 0 0,-2 1 1,-8-1-625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18 410 14835,'-5'-14'459,"2"-1"0,-1 0-1,2 0 1,0 1 0,1-1 0,1 0-1,0 0 1,1 0 0,0 0-1,1 0 1,1 0 0,0 0 0,9-22-1,-7 25-289,-1 1-1,2-1 1,-1 2-1,2-1 1,-1 0-1,2 1 1,-1 1-1,1-1 0,1 1 1,-1 0-1,1 1 1,1 0-1,0 1 1,0 0-1,0 0 1,22-9-1,-26 13-161,1 1 1,-1 0-1,1 0 0,-1 1 0,1 0 0,0 0 0,-1 0 1,1 1-1,0 0 0,0 1 0,-1-1 0,1 1 1,0 0-1,-1 1 0,1 0 0,-1 0 0,0 0 1,1 1-1,-1 0 0,0 0 0,0 0 0,-1 1 1,1 0-1,-1 0 0,0 0 0,0 1 0,0 0 0,-1 0 1,1 0-1,-1 0 0,0 1 0,-1 0 0,0-1 1,1 1-1,-2 1 0,1-1 0,-1 0 0,0 1 1,0-1-1,1 11 0,-2 0-4,0 1 0,-1 0 0,-1-1 1,0 1-1,-1-1 0,-1 1 0,-8 24 0,5-21-33,2-1-1,0 1 0,2 0 1,-1 33-1,3-49-18,1 0 1,0 0-1,0 0 1,0 0-1,1-1 1,0 1-1,0 0 0,0-1 1,0 1-1,1-1 1,0 0-1,0 0 1,0 0-1,0 0 0,0 0 1,1 0-1,0-1 1,0 0-1,0 0 1,0 0-1,0 0 1,1-1-1,-1 1 0,1-1 1,-1 0-1,1-1 1,0 1-1,0-1 1,0 0-1,0 0 1,0-1-1,0 1 0,0-1 1,0 0-1,0 0 1,0-1-1,0 1 1,0-1-1,0 0 1,0-1-1,0 1 0,0-1 1,-1 0-1,1 0 1,-1-1-1,1 1 1,-1-1-1,0 0 0,0 0 1,4-5-1,0 0 56,-1-1-1,0-1 0,-1 1 0,0-1 0,-1 0 0,0-1 1,0 1-1,-1-1 0,-1 0 0,3-13 0,0-1 333,-2-1 1,-1 0-1,-1-36 0,-2 56-201,1 4-97,-1 1 0,0 0 0,0-1 0,0 1 0,0-1 0,0 1 0,0 0 0,0-1 0,-1 1-1,1 0 1,0-1 0,-1 1 0,1 0 0,-1-1 0,1 1 0,-2-2 0,1 3-31,1 0-1,0 0 0,0 0 1,0 0-1,-1 0 0,1 0 1,0-1-1,0 1 0,0 0 1,0 0-1,-1 0 0,1 0 0,0 1 1,0-1-1,0 0 0,-1 0 1,1 0-1,0 0 0,0 0 1,0 0-1,-1 0 0,1 0 1,0 0-1,0 0 0,0 0 0,0 1 1,0-1-1,-1 0 0,1 0 1,0 0-1,0 0 0,0 0 1,0 1-1,0-1 0,0 0 1,0 0-1,-1 0 0,1 0 0,0 1 1,0-1-1,0 0 0,0 0 1,0 0-1,0 1 0,0-1 1,0 0-1,-3 13 91,3-12-64,-3 14 42,1 1 0,1 0 0,0 0 0,2 17 0,0-24-80,0 1 0,0 0-1,1 0 1,1 0 0,-1-1 0,2 1-1,6 13 1,-9-21-32,-1 0 0,1 0 0,0 0-1,1 0 1,-1 0 0,0-1 0,0 1 0,1 0 0,-1-1 0,1 1 0,0-1-1,-1 0 1,1 1 0,0-1 0,0 0 0,0 0 0,-1 0 0,1 0-1,0-1 1,1 1 0,-1 0 0,0-1 0,0 1 0,0-1 0,0 0-1,0 0 1,0 0 0,0 0 0,1 0 0,-1 0 0,0-1 0,0 1 0,0-1-1,0 1 1,0-1 0,3-1 0,-1 0-65,0-1-1,0 0 1,0 1-1,-1-1 1,1-1-1,-1 1 1,1 0-1,-1-1 1,0 0-1,-1 0 1,1 0-1,-1 0 1,1 0-1,-1 0 1,0 0 0,1-6-1,4-28-332,-4-5-113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 17260,'-7'-2'1272,"1"4"-1104,2 4-240,4-1 64,0 0 168,7-3-200,0-2-128,6-1-80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 11875,'14'31'2117,"-11"-25"-1543,-1 0 1,1 0 0,0 0-1,0-1 1,7 11 0,-9-15-479,0 0-1,1 0 1,-1 0 0,0 0 0,1 0 0,-1 0 0,1 0-1,-1 0 1,1-1 0,-1 1 0,1 0 0,-1-1 0,1 1-1,0-1 1,-1 0 0,1 0 0,0 1 0,-1-1 0,1 0-1,0 0 1,-1-1 0,1 1 0,0 0 0,-1 0-1,1-1 1,0 1 0,1-2 0,-1 2-29,0-1 1,0 0 0,0 0-1,-1 0 1,1 0-1,0 0 1,0 0-1,-1-1 1,1 1-1,-1-1 1,1 1-1,-1-1 1,0 1-1,1-1 1,-1 0-1,0 1 1,0-1-1,0 0 1,0 0-1,-1 0 1,1 0-1,0 0 1,-1 0-1,1 0 1,-1 0-1,0 0 1,0 0-1,0 0 1,0 0-1,0-1 1,0 1-1,-1 0 1,0-3-1,1 3-39,-1-1 0,0 1 0,1-1 0,-1 1 0,0 0 0,-1-1 0,1 1 0,0 0 0,-1 0 0,1-1 0,-1 1 0,0 0 0,1 1 0,-1-1 0,0 0 0,0 0-1,0 1 1,-1 0 0,1-1 0,0 1 0,0 0 0,-1 0 0,1 0 0,-1 0 0,1 0 0,-5 0 0,2 1-33,0 0 0,0 1 0,0-1 0,0 1 0,0 0 0,1 0 0,-1 1 0,0 0 0,1 0 0,-1 0 0,1 0 0,0 0 0,-1 1 0,1 0 0,0 0 0,1 0 0,-1 1 0,0-1-1,1 1 1,-5 7 0,-1 1-10,1 0-1,0 1 0,1 0 0,0 0 1,-9 26-1,14-32 15,-1 1 0,1 0 1,1 0-1,-1 0 0,1 0 0,1 0 0,-1 0 0,1 0 1,1 0-1,0 0 0,1 8 0,0-11-15,-1 0-1,1-1 1,0 0-1,0 1 0,0-1 1,0 0-1,1 0 1,0 0-1,0 0 1,0-1-1,0 1 1,1-1-1,-1 0 0,1 0 1,0 0-1,0 0 1,0-1-1,0 1 1,0-1-1,6 2 0,0-1-53,0 0-1,0 0 1,0-1-1,0-1 1,1 1-1,-1-2 0,0 1 1,1-2-1,-1 1 1,1-1-1,-1-1 0,0 0 1,14-4-1,36-18-167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64 298 12387,'0'4'292,"0"1"0,-1 0-1,1 0 1,-1-1 0,0 1 0,0 0 0,-1-1 0,0 1 0,1-1 0,-5 7 0,-3 11 818,-1 3-580,2 1 0,1 0 0,-4 33 0,9-49-494,1-1 1,1 1-1,-1 0 0,2-1 1,-1 1-1,2-1 0,-1 1 1,1-1-1,0 1 0,1-1 1,0 0-1,8 15 0,-10-22-28,0 1 0,1-1 0,-1 1 0,1-1 0,0 0 0,-1 1 0,1-1 1,0 0-1,0 0 0,1-1 0,-1 1 0,0 0 0,0-1 0,1 1 0,-1-1 0,1 0 0,0 0 0,-1 0 0,1 0 0,0 0 0,0 0 0,-1-1 0,1 1 0,0-1 0,0 0 0,0 0 1,-1 0-1,1 0 0,0-1 0,0 1 0,0-1 0,-1 0 0,4 0 0,1-2 50,0-1 1,-1 1-1,1-1 1,-1 0 0,0-1-1,0 1 1,0-1-1,-1 0 1,1-1-1,-1 1 1,6-10-1,3-6 198,-1-1 1,-1-1-1,-1 0 0,-1 0 0,13-48 0,-13 33 48,-2-1-1,-2 1 1,1-48 0,-6 60-136,-1 0-1,-7-48 1,6 65-135,-1 0-1,-1 0 0,0 0 1,0 0-1,-4-8 0,5 13-17,-1 1 0,1-1-1,0 0 1,-1 1-1,0 0 1,0-1 0,0 1-1,0 0 1,0 1 0,-1-1-1,-5-3 1,5 4-6,1 1 0,0 0 0,0 0-1,-1 0 1,1 0 0,-1 1 0,1-1 0,-1 1-1,1 0 1,-1 0 0,1 0 0,-1 0 0,1 1-1,0-1 1,-1 1 0,1 0 0,-1 0 0,1 0-1,0 1 1,0-1 0,0 1 0,0 0 0,0 0-1,0 0 1,0 0 0,-4 4 0,-1 2 4,0 0-1,1 0 1,0 0 0,0 1 0,1 0 0,0 0-1,-6 13 1,9-17-13,1 0-1,0 1 1,0-1 0,0 1-1,0 0 1,1 0-1,0 0 1,0-1 0,1 1-1,0 11 1,0-15-8,1 1 0,-1-1 1,1 1-1,0-1 0,0 0 0,0 1 1,0-1-1,0 0 0,1 1 0,-1-1 1,1 0-1,0 0 0,-1 0 0,1 0 1,0-1-1,0 1 0,0 0 0,0-1 1,0 1-1,0-1 0,1 0 1,-1 0-1,0 0 0,1 0 0,-1 0 1,4 0-1,56 14-167,-44-11 104,-1 0 0,0 0 0,20 9 0,-31-10 37,0 1-1,0-1 1,0 1-1,0 0 0,-1 0 1,1 1-1,-1-1 1,-1 1-1,1 1 0,0-1 1,6 12-1,-3-2-327,-1 0-1,0 1 0,-1 1 0,-1-1 1,-1 1-1,0-1 0,-1 1 0,1 33 1,-3-47-52,3-7-122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18612,'0'3'1238,"8"98"655,11 88-1279,-14-156-591,1-1 0,1 0-1,2 0 1,1-1 0,16 34 0,-24-61-19,0 0 0,1 0 0,-1-1-1,1 1 1,0-1 0,0 1 0,0-1 0,0 0-1,0 0 1,1 0 0,3 2 0,-5-5-3,-1 1-1,1 0 1,-1-1 0,0 1 0,1-1-1,-1 0 1,1 0 0,-1 1-1,1-1 1,0 0 0,-1 0 0,1 0-1,-1 0 1,1-1 0,-1 1 0,1 0-1,-1-1 1,1 1 0,-1-1-1,0 1 1,1-1 0,-1 0 0,0 0-1,1 1 1,-1-1 0,0 0 0,0 0-1,0 0 1,0 0 0,0-1-1,0 1 1,0 0 0,0 0 0,0-1-1,1 0 1,2-7 2,0 1 1,0 0-1,0-1 0,-1 0 1,0 1-1,-1-1 0,0 0 1,0-1-1,0-13 0,-1 4 16,0 0-1,-2 1 0,-4-33 1,-2 25 38,7 25-53,0 0-1,0 1 1,0-1 0,0 0 0,-1 1 0,1-1 0,0 1 0,-1-1 0,1 0 0,0 1 0,-1-1 0,1 1 0,0-1 0,-1 1 0,1-1 0,-1 1 0,1-1-1,-1 1 1,1-1 0,-1 1 0,0 0 0,1-1 0,-1 1 0,1 0 0,-1-1 0,0 1 0,1 0 0,-1 0 0,0 0 0,1 0 0,-1-1 0,0 1 0,0 1 0,0 0 1,0 0-1,0-1 1,1 1-1,-1 0 1,0 0 0,1 0-1,-1 0 1,1 0-1,-1 0 1,1 0 0,0 0-1,-1 0 1,1 0-1,0 0 1,-1 0 0,1 0-1,0 0 1,0 0-1,0 0 1,0 1 0,0-1-1,1 0 1,-1 0-1,0 0 1,0 0-1,1 2 1,8 31 45,-7-31-47,0 1 0,0 0-1,0-1 1,1 1 0,-1-1-1,1 0 1,0 0-1,0 0 1,0 0 0,0-1-1,0 1 1,1-1 0,-1 0-1,1 0 1,-1 0 0,1 0-1,0 0 1,0-1 0,0 0-1,0 0 1,0 0 0,0 0-1,0 0 1,0-1 0,0 0-1,0 0 1,0 0 0,0-1-1,5 0 1,5-1 6,-1-1 0,0 0 0,-1-1 1,1 0-1,-1-1 0,0-1 0,23-13 1,-21 10-4,0-1 0,-1-1 0,0 0 0,-1-1 0,0-1 0,-1 1 0,-1-2 0,0 0 0,0 0 0,-2 0 0,1-1 0,-2-1 0,0 1 0,6-23 0,-14 43-47,-2 4 44,1 0 0,0 0 0,1 0 0,-1 16 0,2-22 3,0 0 0,0 0 0,1 0 1,-1 0-1,1 0 0,-1 0 0,1-1 1,0 1-1,0 0 0,0 0 0,1-1 0,-1 1 1,1 0-1,-1-1 0,1 0 0,0 1 0,0-1 1,0 0-1,0 0 0,0 0 0,0 0 1,1 0-1,3 2 0,10 3-55,1-1 0,-1 0 0,1-1 0,25 3 0,30 10-569,-51-11 296,0 1 1,-1 0-1,0 2 0,-1 0 0,0 2 0,21 15 1,-30-19 162,0 1 1,-1 1-1,0 0 1,0 0 0,-1 0-1,0 1 1,-1 0 0,0 1-1,-1 0 1,0 0 0,5 19-1,-5-11 72,0 0 0,-2 1-1,3 26 1,-6-35 203,-1-1 0,0 1 1,0-1-1,-1 1 0,-1-1 0,0 1 0,-5 16 0,6-26-54,1-1-1,-1 1 1,1 0 0,-1 0-1,0 0 1,0-1-1,0 1 1,0 0-1,0-1 1,-1 1 0,1-1-1,0 1 1,-1-1-1,1 0 1,-1 1-1,1-1 1,-1 0-1,1 0 1,-1 0 0,0 0-1,0 0 1,1-1-1,-4 2 1,3-2 18,-1 0 0,0 0 0,0 0-1,0-1 1,0 1 0,0-1 0,0 1 0,1-1 0,-1 0 0,0 0 0,0 0 0,1-1 0,-5-2 0,-5-4 97,1 0 0,0-1 0,1 0 0,0-1 1,-12-15-1,12 12-128,-1-1 1,2-1-1,0 0 0,0 0 1,2-1-1,0 0 0,1 0 1,-5-18-1,9 25-137,0 0 1,1 0-1,-1-1 0,2 1 1,-1 0-1,2 0 1,-1-1-1,1 1 0,0 0 1,1 0-1,0 0 0,1 0 1,0 0-1,0 1 1,1-1-1,8-14 0,0 6-124,24-26-1,-17 22 57,24-29-218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19660,'0'0'1457,"1"10"-1185,5 14-136,2 9 592,5 7-360,3 10-320,3 3-120,1 3-344,1-4-144,1-3-369,-4-6-151,-3-12 712,-7-6-216,-8-15-160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12 217 16948,'-7'-7'2008,"3"1"-1360,4 0-248,6-1 1249,7-3-617,5-3-272,11-5-376,4-4-128,8-4-432,4 1-296,2-3 472,2 1-96,-5 6-160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1 703 16892,'1'-3'1301,"33"-71"-263,-4-1-1,-3-2 0,-3-1 1,-4-1-1,16-124 0,-29 115-729,-6 63-289,14 120-264,-5-45 173,1 8-509,3 0 1,3-1 0,2 0 0,47 96 0,-56-133 74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17108,'1'4'1536,"8"12"-1000,2 4-216,4 13 800,2 3-311,6 11-433,2 3-120,3 5-272,0-4-160,-2-3-448,0-5-225,-7-12 657,-5-5-168,-11-16-152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16716,'-1'-10'653,"1"0"0,0-1 0,1 1 0,0 0 0,3-12 0,-4 19-494,1 0-1,0 0 1,1 0 0,-1 0 0,0 0 0,1 0 0,0 1 0,-1-1 0,1 1 0,0-1-1,0 1 1,1-1 0,-1 1 0,0 0 0,1 0 0,0 0 0,-1 1 0,1-1 0,0 1 0,5-3-1,1 2-54,-1 0-1,0 0 1,0 1-1,1 1 1,-1-1-1,0 1 0,1 1 1,-1-1-1,0 2 1,1-1-1,-1 1 1,0 0-1,0 1 0,0-1 1,10 7-1,-8-5-95,1 2 0,-1-1 0,0 1 0,-1 1 0,0 0 0,0 0 0,0 1-1,-1 0 1,0 0 0,11 17 0,-16-21-4,-1 1 1,1-1-1,-1 0 0,0 1 1,-1 0-1,1-1 0,-1 1 1,0 0-1,0 0 0,-1 0 1,1-1-1,-1 1 0,0 0 1,0 0-1,-2 5 0,-1 4 11,0-1 0,-1 0 0,-12 24 0,12-28-12,0-1-1,0 1 1,1 0 0,0 0-1,1 0 1,0 0-1,0 0 1,1 1-1,0-1 1,1 17 0,0-24 0,0 0 0,0 0 0,1 0 0,0 0 0,-1-1 0,1 1 0,0 0 0,0 0 0,0 0 0,0 0 0,0-1 0,0 1 0,0-1 0,1 1 0,-1-1 0,1 1 0,-1-1 0,1 0 0,-1 1 0,4 1 0,-1-2-73,-1 1 0,1-1 0,-1 0 0,1 0 1,0-1-1,0 1 0,-1-1 0,1 0 0,0 0 1,6 0-1,0-2-160,-1 1 1,1-1-1,-1-1 1,0 0-1,0 0 1,0 0 0,0-1-1,10-7 1,10-13-215,0-4-151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20196,'11'0'1761,"2"-5"-1241,0 0-224,7-5 768,1 0-320,4-2-568,-2 4-352,-2-1-816,-2 3 208,-6 3 528,1 2-232,-4 4-168</inkml:trace>
  <inkml:trace contextRef="#ctx0" brushRef="#br0" timeOffset="1">55 275 19108,'6'4'1969,"2"-10"-1265,2-4-320,6-7 1088,3 1-608,-1-4-1296,3 0 656,3-4-288,0 1-152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15099,'0'0'43,"0"1"0,0-1 0,0 1 0,0 0 0,0-1 0,0 1-1,0-1 1,0 1 0,0-1 0,0 1 0,0-1 0,0 1 0,0-1 0,0 1 0,0-1-1,0 1 1,1 0 0,-1-1 0,0 0 0,0 1 0,1-1 0,-1 1 0,0-1 0,1 1-1,-1-1 1,0 1 0,1-1 0,-1 0 0,1 1 0,-1-1 0,1 0 0,-1 0 0,0 1-1,1-1 1,-1 0 0,1 0 0,-1 1 0,1-1 0,0 0 0,-1 0 0,1 0 0,-1 0-1,1 0 1,-1 0 0,1 0 0,-1 0 0,1 0 0,-1 0 0,1 0 0,-1 0 0,1-1 0,0 1-1,-1 0 1,1 0 0,-1 0 0,0-1 0,1 1 0,-1 0 0,1-1 0,4-2 191,-1 1 0,0-1 1,-1 0-1,1 0 0,6-7 1,3-6-38,-1 0 1,-1-1-1,0 0 1,-2-1 0,0 0-1,0 0 1,-2-1-1,0 0 1,-2 0 0,0-1-1,-1 1 1,3-35-1,-7 48-194,0 1-1,-1-1 1,0 1-1,0-1 0,0 1 1,0 0-1,-1-1 1,-3-5-1,5 10-8,0 0 0,-1 0 0,1 1 0,-1-1 0,1 0 1,-1 0-1,0 1 0,1-1 0,-1 0 0,0 1 0,1-1 0,-1 0 0,0 1 0,0-1 0,1 1 1,-1-1-1,0 1 0,0 0 0,0-1 0,0 1 0,-1-1 0,0 2-6,1-1 0,0 0 1,-1 1-1,1-1 0,0 1 0,-1-1 0,1 1 0,0 0 0,0-1 1,-1 1-1,1 0 0,0 0 0,0 0 0,0 0 0,0 0 0,0 0 0,0 0 1,1 0-1,-2 3 0,-6 7-55,2 1 0,-1-1 1,2 1-1,0 1 0,0-1 0,1 1 0,0 0 1,-2 21-1,1 1-15,3 0 1,0 36-1,2-62 60,1 1-1,0-1 0,0 0 0,0 0 0,1 0 1,1 0-1,6 16 0,-8-22 24,0-1 1,0 0-1,1 1 1,-1-1-1,1 0 1,0 0-1,-1 0 1,1 0-1,0-1 1,0 1-1,0 0 1,0-1-1,0 1 1,1-1-1,-1 0 1,0 0-1,1 0 1,-1 0-1,1 0 1,-1 0-1,1 0 1,-1-1-1,1 0 1,0 1-1,-1-1 1,1 0-1,0 0 1,-1-1-1,1 1 1,-1 0-1,5-2 1,3-1 65,1-1 0,-1 0 1,1 0-1,-1-1 0,-1-1 1,1 0-1,-1 0 0,0-1 1,0 0-1,10-11 0,9-11 368,35-47-1,37-67 764,-100 142-1195,0 1 0,0-1 0,0 1 0,0 0 0,0-1 0,1 1 0,-1 0 0,0-1 0,0 1 1,1 0-1,-1 0 0,0-1 0,0 1 0,1 0 0,-1 0 0,0-1 0,1 1 0,-1 0 0,0 0 0,1 0 0,-1-1 0,0 1 0,1 0 0,-1 0 0,0 0 1,1 0-1,-1 0 0,0 0 0,1 0 0,0 0 0,1 11 2,-5 19-46,3-30 42,-2 11-12,-1 2-6,0 1 0,2 0-1,-1 0 1,2 0 0,0-1 0,2 17 0,-2-29 15,0 0-1,1 0 0,-1 0 1,0 0-1,0 0 1,1 0-1,-1 0 0,0 0 1,1 0-1,-1 0 1,1 0-1,-1 0 1,1-1-1,0 1 0,-1 0 1,1 0-1,0-1 1,0 1-1,-1 0 0,1-1 1,0 1-1,0-1 1,0 1-1,0-1 0,0 1 1,1 0-1,0-1 6,0 0-1,-1 0 0,1 0 1,0-1-1,0 1 0,0 0 1,0-1-1,-1 1 0,1-1 1,0 1-1,-1-1 1,1 0-1,2-1 0,5-4 40,1-1-1,-1 0 0,12-12 0,-20 18-37,24-25 166,27-37 0,-33 38-17,2 0 0,30-27 0,-38 44-127,-5 11-45,-7-1 11,-1 0-1,1 0 1,0 0 0,-1 1 0,1-1 0,-1 0 0,0 1 0,0-1 0,0 4-1,-1 15-33,0-15 30,1 0 1,-1 0 0,1 1-1,1-1 1,-1 0 0,1 0-1,2 8 1,-2-14 10,-1 1-1,0-1 1,1 1 0,-1-1 0,1 1-1,-1-1 1,1 1 0,-1-1-1,1 1 1,-1-1 0,1 1-1,-1-1 1,1 0 0,-1 1 0,1-1-1,0 0 1,-1 0 0,1 0-1,0 1 1,-1-1 0,1 0 0,0 0-1,-1 0 1,1 0 0,0 0-1,-1 0 1,1 0 0,0 0-1,-1 0 1,1-1 0,0 1 0,-1 0-1,1 0 1,0-1 0,-1 1-1,1 0 1,-1-1 0,1 1-1,-1 0 1,1-1 0,-1 1 0,2-1-1,27-23 15,-24 20-11,15-13 2,-4 2-7,1 0 0,1 1 1,0 1-1,1 1 0,25-13 1,-43 25-6,1-1 1,0 0-1,-1 0 0,1 1 1,0-1-1,0 1 1,-1 0-1,1-1 0,0 1 1,0 0-1,0 0 1,0 0-1,-1 0 0,1 1 1,0-1-1,0 0 1,0 1-1,-1-1 1,1 1-1,0 0 0,-1-1 1,1 1-1,1 1 1,-2-1-31,0 1 0,0-1 1,0 0-1,0 1 0,0-1 1,0 1-1,-1 0 1,1-1-1,0 1 0,-1-1 1,0 1-1,1 0 0,-1-1 1,0 1-1,0 0 0,0-1 1,0 1-1,0 0 1,0 0-1,0-1 0,-1 1 1,1 0-1,0-1 0,-2 4 1,0 0-74,0 0 0,0 0 0,0 0 0,0 0 0,-1-1 0,0 1 0,0-1 0,0 1 0,-1-1 1,-6 6-1,-9 1-246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20052,'0'0'1145,"1"4"-1586,2 1 441,0-1 272,2 0-239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41 132 15267,'102'-18'1087,"285"-48"245,0 22-1246,-373 43-72,-11 0-6,0 1 0,0-1 0,1 1 0,-1 0 0,0 0 0,0 0 0,0 0 0,1 1 0,3 0 0,-6-1-6,-1 1 0,0-1 0,0 0 0,0 0 0,0 0-1,0 0 1,0 0 0,1 0 0,-1 0 0,0 1 0,0-1-1,0 0 1,0 0 0,0 0 0,0 0 0,0 0 0,0 1-1,0-1 1,0 0 0,0 0 0,0 0 0,0 0-1,0 0 1,0 1 0,0-1 0,0 0 0,0 0 0,0 0-1,0 0 1,0 1 0,0-1 0,0 0 0,0 0 0,0 0-1,0 0 1,0 0 0,0 1 0,0-1 0,0 0 0,0 0-1,0 0 1,-1 0 0,1 0 0,0 0 0,0 1-1,0-1 1,0 0 0,0 0 0,0 0 0,-1 0 0,1 0-1,0 0 1,0 0 0,0 0 0,0 0 0,-10 6 90,-24 3 120,1-1-1,-1-1 1,-69 4-1,44-6-63,-61 7 78,-442 63 417,551-72-680,16-1-14,17-2-29,322-46-529,-274 34 559,32-6-80,140-19-326,-225 36 368,-15 3 2,-24 6 12,20-7 78,-124 36-236,-145 25-1,246-59 133,12-3-38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2 390 14355,'0'2'213,"-1"0"-1,1 0 1,0 1-1,0-1 1,0 0 0,0 1-1,0-1 1,0 0-1,0 1 1,1-1 0,-1 0-1,1 0 1,0 1-1,0-1 1,-1 0-1,3 3 1,-2-4-147,-1-1 0,1 1 0,-1-1-1,1 1 1,-1-1 0,1 1 0,-1-1 0,1 0-1,-1 1 1,1-1 0,-1 0 0,1 0 0,0 1 0,-1-1-1,1 0 1,-1 0 0,1 0 0,0 0 0,-1 0 0,1 0-1,0 0 1,-1 0 0,2 0 0,0 0 20,-1-1-1,1 0 1,0 1 0,-1-1 0,1 0 0,-1 0 0,1 0-1,-1 0 1,1 0 0,-1 0 0,0-1 0,3-1-1,8-12 323,0 0-1,-2-1 0,1 0 1,9-21-1,28-74 869,-37 84-953,-1-1 1,-1 0-1,-2-1 0,6-41 0,-13 68-299,0 0 0,0-1-1,0 1 1,0 0-1,0-1 1,0 1-1,-1 0 1,1-1-1,-3-3 1,3 5-23,0 1 1,0 0 0,0 0-1,0 0 1,0 0 0,0-1-1,-1 1 1,1 0-1,0 0 1,0 0 0,0 0-1,0 0 1,0 0 0,-1-1-1,1 1 1,0 0 0,0 0-1,0 0 1,-1 0-1,1 0 1,0 0 0,0 0-1,0 0 1,0 0 0,-1 0-1,1 0 1,0 0 0,0 0-1,0 0 1,-1 0-1,1 0 1,0 0 0,0 0-1,0 0 1,-1 0 0,1 0-1,0 0 1,-9 13-46,3 3-86,0 0 1,1 1-1,1 0 1,1 0-1,1 0 1,0 0-1,1 23 1,1-36 74,0 0 0,0 1 0,1-1 0,-1 0 0,1 0 0,3 8 0,-4-11 48,0-1-1,1 1 0,-1 0 0,0 0 1,1-1-1,-1 1 0,1 0 1,-1-1-1,1 1 0,-1-1 0,1 1 1,-1-1-1,1 1 0,-1-1 0,1 1 1,0-1-1,0 1 0,-1-1 1,1 0-1,0 1 0,-1-1 0,1 0 1,0 0-1,0 1 0,0-1 0,-1 0 1,1 0-1,0 0 0,0 0 0,-1 0 1,1 0-1,0 0 0,0-1 1,0 1-1,-1 0 0,1 0 0,0 0 1,0-1-1,-1 1 0,1 0 0,0-1 1,-1 1-1,1-1 0,0 0 0,10-6 72,-2-1 0,1-1 0,-1 0 0,0 0 0,11-17 0,11-9 194,-18 21-151,0-1 124,26-21 0,-35 33-203,-1 0 1,1 0-1,0 1 1,0-1-1,0 1 0,0 0 1,0 0-1,1 1 1,-1-1-1,0 1 1,1 0-1,-1 0 0,6 0 1,-8 1-31,0 0-1,0 0 1,-1 0 0,1 1-1,0-1 1,0 1 0,0-1-1,0 1 1,-1 0 0,1-1-1,0 1 1,-1 0 0,1 0 0,0 0-1,-1 1 1,3 1 0,17 27-177,-20-27 145,1 0-1,0 1 1,0-1 0,0 0 0,0 0 0,1 0-1,-1-1 1,1 1 0,-1 0 0,1-1-1,0 0 1,5 3 0,-7-4 23,1-1 0,-1 0 1,1 1-1,-1-1 0,1 0 0,-1 0 1,1 0-1,-1 0 0,1 0 0,-1 0 1,1 0-1,-1-1 0,1 1 0,-1-1 0,1 1 1,-1-1-1,0 1 0,1-1 0,-1 0 1,0 0-1,3-1 0,27-26 74,-10 8 47,-19 19-80,-1 0 0,1 0 0,0-1 0,0 1 0,1 0 1,-1 1-1,0-1 0,4-1 0,-5 2-36,-1 0 0,1 0 1,0 0-1,0 0 1,-1 0-1,1 0 0,0 0 1,0 0-1,-1 1 0,1-1 1,0 0-1,0 0 1,-1 1-1,1-1 0,0 0 1,-1 1-1,2 0 0,0 2-84,0-1-1,0 1 0,0 0 1,-1-1-1,1 1 0,-1 0 1,0 0-1,0 0 1,1 4-1,-1-4 4,-1 0 0,1-1 1,0 1-1,0-1 0,0 1 1,0-1-1,0 1 0,1-1 1,-1 0-1,1 0 0,0 0 0,-1 0 1,1 0-1,0 0 0,3 2 1,5-2-353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8 300 17724,'-2'-1'1398,"1"4"-402,-1 14 134,0 24 83,1-16-1055,2 0 0,0-1-1,2 1 1,8 32 0,-11-56-154,0 0 0,0 0 0,0 0 0,0 0 0,1-1 0,-1 1 0,0 0 0,1 0 0,-1 0 0,1 0 0,-1-1 0,1 1 0,-1 0 0,1-1 0,0 1 0,-1 0 0,1-1 0,0 1 0,-1-1 0,1 1 0,0-1 0,0 1 0,-1-1 0,2 1 0,-1-1 9,0 0 0,0 0 1,0 0-1,0-1 0,0 1 0,0 0 0,0-1 0,0 1 0,0-1 0,0 1 0,0-1 1,-1 1-1,1-1 0,0 1 0,0-1 0,0 0 0,-1 1 0,2-2 0,4-6 127,0 1-1,-1-2 0,7-11 1,-11 18-120,74-160 1504,-19 35-550,-55 126-970,-1 0-1,0 0 1,1 0 0,-1 0-1,1 0 1,-1 0-1,1 0 1,0 1 0,-1-1-1,1 0 1,0 0-1,-1 0 1,1 1 0,0-1-1,0 0 1,0 1 0,0-1-1,1 0 1,-1 1-9,-1 0 0,1 0 0,-1 1 0,1-1 1,-1 0-1,1 0 0,-1 1 0,1-1 0,-1 0 0,1 1 1,-1-1-1,0 1 0,1-1 0,-1 0 0,0 1 0,1-1 0,-1 1 1,0-1-1,0 1 0,0-1 0,1 1 0,-1-1 0,0 1 1,0-1-1,0 2 0,7 45-431,-6-42 381,-1-1 26,1 1-43,-1 0-1,1 0 1,0 0 0,0 0 0,3 8-1,-4-12 61,0-1 0,1 1 0,-1-1 0,0 1 0,1 0 0,-1-1 0,1 1 0,-1-1-1,1 1 1,-1-1 0,1 1 0,-1-1 0,1 0 0,-1 1 0,1-1 0,0 0 0,-1 1 0,1-1 0,1 0-1,-1 1 4,0-2-1,0 1 0,0 0 0,1 0 0,-1 0 0,0 0 0,0-1 0,0 1 0,0 0 0,0-1 0,0 1 0,0-1 0,0 0 0,0 1 0,0-1 0,1-1 0,11-9 77,0-1 0,-1 0 0,-1-1 0,18-26 0,-19 24 55,1 1 0,0 0 1,1 1-1,22-20 0,-33 32-115,0 1 1,0-1-1,0 0 0,0 1 1,0-1-1,0 0 1,0 1-1,0-1 0,0 1 1,0-1-1,0 1 0,0 0 1,1-1-1,-1 1 1,0 0-1,0 0 0,0 0 1,0 0-1,0 0 1,1 0-1,-1 0 0,0 0 1,2 1-1,-2 0-7,1 0-1,-1 0 1,0 0-1,0 0 1,0 0 0,0 0-1,0 0 1,0 0-1,0 1 1,0-1 0,-1 0-1,1 1 1,0-1-1,-1 0 1,1 3 0,2 6-38,-1 0 1,0-1 0,-1 1-1,0 14 1,4 40-163,-5-63 199,0-1 1,0 0-1,0 0 0,0 1 1,0-1-1,0 0 0,0 0 1,0 0-1,0 1 1,0-1-1,0 0 0,0 0 1,0 0-1,0 1 0,1-1 1,-1 0-1,0 0 1,0 0-1,0 1 0,0-1 1,0 0-1,1 0 0,-1 0 1,0 0-1,0 0 1,0 0-1,1 1 0,-1-1 1,0 0-1,0 0 0,0 0 1,1 0-1,-1 0 1,0 0-1,0 0 0,0 0 1,1 0-1,-1 0 0,0 0 1,0 0-1,1 0 1,-1 0-1,0 0 0,0 0 1,0 0-1,1 0 0,-1 0 1,0 0-1,0-1 1,0 1-1,1 0 0,-1 0 1,0 0-1,0 0 0,0 0 1,0 0-1,1-1 1,-1 1-1,0 0 0,0 0 1,0 0-1,0-1 0,0 1 1,0 0-1,0 0 1,1 0-1,-1-1 0,0 1 1,10-14 80,-10 13-77,38-68 375,-20 34-102,3 0 0,30-40 1,-50 73-275,-1 1 1,1 0-1,0 0 1,0-1-1,0 1 1,0 0-1,0 0 0,0 0 1,0 0-1,1 0 1,-1 0-1,0 1 1,0-1-1,1 0 1,-1 1-1,1-1 1,-1 1-1,0-1 1,1 1-1,2-1 0,-4 2-7,1-1-1,0 0 0,0 1 0,0 0 0,-1-1 1,1 1-1,0-1 0,-1 1 0,1 0 0,0-1 1,-1 1-1,1 0 0,-1 0 0,1 0 0,-1 0 0,0-1 1,1 1-1,-1 0 0,0 0 0,1 0 0,-1 0 1,0 0-1,0 1 0,2 10-325,-1 1 1,0-1-1,-2 18 0,1-27 159,-1 5-448,0 6-580,2-12 277,1-5-351,4-11 424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51 373 18148,'-12'24'2635,"-13"39"1,22-54-2527,0 1 0,1 0 0,0 0 0,0 0 0,1 0 0,1 0 0,0 12 0,0-22-108,0 1 0,0 0 0,0-1 0,0 1 0,0-1 0,0 1 0,0-1 0,0 1 0,1-1 0,-1 1 0,0-1 0,0 1 0,1-1 0,-1 1 0,0-1 0,0 1 0,1-1 0,-1 1 0,1-1 0,-1 1 1,0-1-1,1 0 0,-1 1 0,1-1 0,-1 0 0,1 1 0,-1-1 0,1 0 0,-1 0 0,1 1 0,1-1 4,-1 0 0,1 0 0,-1-1 0,0 1 0,1 0 0,-1 0 0,0-1 0,0 1 0,1-1 0,-1 1 0,0-1 0,2-1 0,32-24 243,-35 25-239,59-59 566,-37 36-162,32-27 0,-54 50-408,1 1 1,0-1 0,0 0 0,0 1 0,0-1-1,0 0 1,0 1 0,0-1 0,0 1 0,0-1 0,0 1-1,0 0 1,0-1 0,0 1 0,0 0 0,2 0-1,-2 0-5,-1 0-1,0 0 1,1 1-1,-1-1 1,0 0-1,1 0 1,-1 1-1,0-1 1,1 0-1,-1 1 1,0-1-1,1 1 0,-1-1 1,0 0-1,0 1 1,0-1-1,1 1 1,-1-1-1,0 1 1,0-1-1,0 0 1,0 1-1,0-1 1,0 1-1,0-1 0,0 1 1,0 0-1,0 7-38,-1 1 0,0-1-1,-4 13 1,2-5 3,2-12 30,-1 24-67,2-27 72,0-1 0,1 0 0,-1 1 0,0-1 0,0 0 0,0 0 0,0 1 0,0-1 0,0 0 0,0 0 0,1 1 0,-1-1 0,0 0 0,0 0-1,0 0 1,0 1 0,1-1 0,-1 0 0,0 0 0,0 0 0,1 1 0,-1-1 0,0 0 0,0 0 0,1 0 0,-1 0 0,0 0 0,0 0 0,1 0 0,-1 0 0,15-7-5,-1-7 45,0 0-1,-1-1 1,0 0 0,17-29 0,-18 25 0,2 0 0,0 1 0,18-17 1,-32 34-42,0 1 0,0 0 0,1-1 1,-1 1-1,0 0 0,0-1 1,1 1-1,-1 0 0,1-1 1,-1 1-1,0 0 0,1 0 0,-1-1 1,1 1-1,-1 0 0,0 0 1,1 0-1,-1 0 0,1-1 0,-1 1 1,1 0-1,-1 0 0,1 0 1,-1 0-1,1 0 0,-1 0 1,0 0-1,1 0 0,-1 1 0,1-1 1,0 0-1,-1 1-2,1 0 1,-1-1-1,1 1 0,-1 0 0,1 0 1,-1 0-1,0-1 0,0 1 1,1 0-1,-1 0 0,0 0 0,0 0 1,0 0-1,0 1 0,-5 39-87,5-38 82,-7 29-41,4-24 40,1-1 0,0 0 0,1 1-1,0 0 1,0-1 0,1 1 0,0 14 0,1-22 9,-1 1-1,0-1 0,0 0 1,0 1-1,1-1 1,-1 1-1,0-1 1,0 0-1,1 1 0,-1-1 1,0 0-1,1 0 1,-1 1-1,0-1 0,1 0 1,-1 0-1,0 1 1,1-1-1,-1 0 1,1 0-1,-1 0 0,0 0 1,1 0-1,-1 0 1,1 0-1,-1 0 0,1 1 1,-1-2-1,0 1 1,1 0-1,-1 0 1,1 0-1,-1 0 0,1 0 1,-1 0-1,0 0 1,1-1-1,15-5-32,5-8 21,-1-1 0,0 0 0,-2-2 0,0 0 0,28-34 0,-33 35 35,22-33-1,-32 45-14,-1-1 0,1 1 0,-1-1-1,0 1 1,0-1 0,0 0 0,-1 0 0,0 0 0,0 0-1,0 0 1,-1 0 0,1 0 0,-2-8 0,1 12-6,0 0-1,0 0 1,0 0 0,-1 0 0,1 1 0,0-1-1,-1 0 1,1 0 0,0 0 0,-1 1 0,1-1-1,-1 0 1,1 0 0,-1 1 0,0-1 0,1 0-1,-1 1 1,0-1 0,1 1 0,-1-1 0,0 1-1,0-1 1,1 1 0,-1-1 0,0 1 0,0 0-1,0-1 1,0 1 0,0 0 0,0 0 0,1 0-1,-1 0 1,0 0 0,0 0 0,0 0 0,0 0-1,0 0 1,0 0 0,0 0 0,0 0 0,1 1-1,-1-1 1,0 0 0,-1 2 0,-3-1-18,1 1 1,0 0 0,0 0-1,0 0 1,1 1 0,-1-1-1,-6 7 1,6-5-55,0 1-1,1-1 1,-1 1-1,1 0 1,0 0-1,1 0 1,-4 10-1,5-14 41,1 0-1,-1 0 1,1 0-1,0 0 1,-1 0-1,1 0 1,0 0-1,0 1 1,0-1-1,0 0 1,0 0-1,0 0 1,0 0-1,1 1 1,-1-1-1,0 0 1,0 0-1,1 0 0,-1 0 1,1 0-1,-1 0 1,1 0-1,0 0 1,-1 0-1,1 0 1,0 0-1,0 0 1,-1 0-1,1-1 1,0 1-1,0 0 1,0-1-1,0 1 1,0 0-1,0-1 1,0 1-1,0-1 1,0 1-1,0-1 1,0 0-1,1 0 0,-1 1 1,0-1-1,0 0 1,1 0-1,14 1-115,-1-1-1,1-1 0,-1 0 0,1-1 1,-1-1-1,15-4 0,9-2 98,103-18 728,-141 27-625,0-1 1,0 1-1,0 0 1,0-1 0,0 1-1,-1-1 1,1 1-1,0-1 1,0 1-1,-1-1 1,1 0 0,0 1-1,-1-1 1,1 0-1,-1 1 1,1-1 0,-1 0-1,1 0 1,-1 0-1,1 1 1,-1-1-1,0 0 1,1 0 0,-1 0-1,0 0 1,0 0-1,0 0 1,0 0 0,0 0-1,0 0 1,0 0-1,0 0 1,0 1 0,0-1-1,0 0 1,-1 0-1,1 0 1,0 0-1,-1 0 1,0-1 0,-2-7 241,-1 0 0,0 1 0,-7-11 0,3 4-10,5 9-194,0 0-118,1 1 0,-1-1 0,1 1 0,1-1 0,-1 0 0,-1-8 0,3 13-62,0-1 0,0 0 1,1 0-1,-1 0 0,0 0 0,1 0 1,-1 0-1,1 0 0,-1 0 0,1 0 1,0 1-1,0-1 0,0 0 0,0 1 1,0-1-1,0 0 0,1 1 0,-1 0 1,0-1-1,1 1 0,-1 0 0,1-1 1,0 1-1,2-1 0,9-5-220,1 0 0,16-6 0,-24 11 205,37-15-565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110 215 14307,'4'-6'884,"-2"5"-700,0-1-1,-1 1 1,1-1-1,-1 0 1,0 1-1,1-1 1,-1 0-1,0 0 1,0 0-1,0 0 1,0 0-1,-1 0 1,1 0-1,0-1 1,-1 1-1,1-4 1,-1 5-110,-1 1 0,1 0 0,0 0 0,0-1 1,-1 1-1,1 0 0,0 0 0,0 0 0,-1-1 1,1 1-1,0 0 0,-1 0 0,1 0 0,0 0 1,-1 0-1,1 0 0,-1 0 0,1 0 0,0 0 0,-1-1 1,1 2-1,0-1 0,-1 0 0,1 0 0,0 0 1,-1 0-1,1 0 0,0 0 0,-1 0 0,1 0 1,0 0-1,-1 1 0,1-1 0,0 0 0,-1 0 1,1 0-1,0 1 0,0-1 0,-1 0 0,1 1 1,-16 12 578,13-10-437,-8 7-142,0 2 0,1-1-1,0 1 1,1 1 0,0 0 0,1 0-1,0 1 1,2 0 0,-10 23 0,16-35-83,-1-1 0,1 0 0,-1 1 0,1-1 1,0 0-1,0 1 0,0-1 0,0 0 1,-1 1-1,2-1 0,-1 0 0,0 1 0,0-1 1,0 0-1,1 1 0,-1-1 0,1 0 0,-1 1 1,1-1-1,1 2 0,-2-2 1,1-1-1,0 1 0,0-1 1,0 1-1,0-1 1,0 0-1,0 0 1,0 1-1,0-1 1,0 0-1,0 0 1,0 0-1,0 0 0,0 0 1,0 0-1,-1 0 1,1 0-1,0-1 1,0 1-1,0 0 1,1-1-1,7-2-42,0-1 0,-1 0 0,0-1 1,11-7-1,11-12-28,-23 18 63,0 0 1,0 1 0,0 0 0,0 0 0,1 0-1,-1 1 1,1 0 0,13-4 0,-19 8-14,0 0 1,-1-1-1,1 1 1,-1 0-1,1 0 0,0 0 1,-1 1-1,1-1 1,-1 0-1,1 1 1,-1-1-1,1 1 1,-1-1-1,1 1 1,-1 0-1,1-1 0,-1 1 1,1 0-1,1 2 1,0 0-40,0 0 1,0 0-1,0 1 1,-1-1-1,0 1 1,0-1-1,3 7 1,1 4-122,-1 0 0,-1 1 1,4 18-1,-4-2 174,-1 0 0,-2 0 0,-1 0 0,-1 1 0,-2-1 0,-1 0 0,-2 0 0,0-1 0,-2 1 0,-19 45 0,21-61 103,-1 1 0,0-2 0,-1 1 0,0-1 0,-1 0 0,-1-1 0,-18 20 0,28-33-84,0 1 1,-1 0-1,1-1 1,-1 1-1,0-1 0,1 1 1,-1 0-1,0-1 1,1 1-1,-1-1 1,0 0-1,1 1 1,-1-1-1,0 0 0,0 1 1,1-1-1,-1 0 1,0 0-1,0 0 1,0 1-1,1-1 1,-1 0-1,0 0 1,0 0-1,0 0 0,1-1 1,-1 1-1,0 0 1,0 0-1,0 0 1,1-1-1,-1 1 1,0 0-1,0-1 0,1 1 1,-1 0-1,0-1 1,1 1-1,-1-1 1,0 0-1,1 1 1,-1-1-1,0 0 0,0-2 1,-1 0-1,1 0 1,0 0-1,0 1 0,0-1 1,1 0-1,-1-1 1,1 1-1,-1 0 0,1-6 1,2-10-2,1 0 0,1-1 0,1 1 1,0 1-1,13-29 0,-10 23-2,39-88 22,83-145 0,-5 11-68,-119 234 36,-2 5-6,-1 1 1,0-1-1,0 0 0,-1 0 1,0 0-1,0 0 0,-1 0 0,2-12 1,-3 19 13,0 0 0,0 0 0,0 0 0,0-1 0,0 1 0,0 0 0,-1 0 0,1 0-1,0 0 1,0 0 0,0 0 0,0-1 0,0 1 0,0 0 0,0 0 0,0 0 0,-1 0 0,1 0 0,0 0 0,0 0 0,0 0 0,0 0 0,0 0 0,0 0 0,0 0 0,-1 0 0,1 0 0,0 0 0,0 0 0,0 0 0,0 0 0,0 0 0,-1 0 0,1 0 0,0 0 0,0 0 0,0 0 0,0 0 0,0 0-1,-1 0 1,1 0 0,0 0 0,0 0 0,0 0 0,0 0 0,0 0 0,0 0 0,0 0 0,-1 1 0,1-1 0,0 0 0,0 0 0,0 0 0,0 0 0,0 0 0,0 0 0,0 1 0,-8 6-19,-5 13 27,0 0 1,1 0-1,1 2 1,2-1 0,0 1-1,1 0 1,1 1-1,-7 41 1,13-63-2,1 0-1,0 0 1,0 1 0,0-1 0,0 0-1,0 1 1,0-1 0,0 0 0,0 1-1,0-1 1,0 0 0,1 1 0,-1-1-1,1 0 1,-1 0 0,1 1 0,-1-1-1,1 0 1,0 0 0,-1 0 0,1 0-1,0 0 1,0 0 0,1 1 0,0-1 9,-1-1 1,1 1 0,0-1-1,-1 1 1,1-1 0,0 0-1,0 0 1,-1 0 0,1 0-1,0 0 1,0 0 0,-1 0-1,1-1 1,0 1 0,-1 0-1,1-1 1,0 0 0,1 0-1,19-9 156,0-2 0,0 0 0,-2-1 0,33-26-1,-3 2 116,-29 22-177,26-17 72,-44 30-172,1 0 0,0 0 0,-1 0 0,1 1 0,0-1 0,0 1 0,0 0 0,0 0 0,0 1 0,6-1 0,-9 1-9,-1 0 0,1 0 0,-1 0 0,1 0 0,-1 1 0,0-1-1,1 0 1,-1 0 0,1 0 0,-1 1 0,1-1 0,-1 0 0,1 1 0,-1-1 0,0 0 0,1 1 0,-1-1 0,0 0 0,1 1 0,-1-1 0,0 1 0,1-1 0,-1 1 0,0-1 0,0 1 0,0-1 0,0 1 0,1-1 0,-1 1 0,0-1 0,0 1 0,0-1 0,0 1 0,0-1 0,0 1 0,0-1 0,0 1 0,-1 0 0,-3 21-9,3-20 9,-8 23-4,6-18 7,0 0-1,0 1 0,1-1 1,-2 13-1,4-19 2,0-1-1,0 0 1,0 0-1,0 0 0,0 1 1,0-1-1,0 0 1,0 0-1,0 0 0,0 0 1,0 1-1,0-1 1,0 0-1,0 0 1,0 0-1,0 0 0,0 1 1,1-1-1,-1 0 1,0 0-1,0 0 1,0 0-1,0 0 0,0 1 1,0-1-1,1 0 1,-1 0-1,0 0 1,0 0-1,0 0 0,0 0 1,0 0-1,1 0 1,-1 1-1,0-1 0,0 0 1,0 0-1,0 0 1,1 0-1,-1 0 1,0 0-1,0 0 0,0 0 1,1 0-1,-1 0 1,0 0-1,0 0 1,0 0-1,0-1 0,1 1 1,-1 0-1,15-7 146,12-13 84,4-9 162,38-43 0,-10 8-43,-58 63-350,0-1 0,1 1 0,-1 0 0,0 0 0,1 0 0,-1-1 0,1 2 0,-1-1 0,1 0 1,-1 0-1,1 0 0,2 0 0,1 5-16,-4 11-4,-3 0-5,-1-1 0,-8 24 0,7-27-194,1 0 1,0 0 0,0 0 0,1 1 0,0 11 0,2-22 177,0-1 0,0 1 0,0-1 0,0 0-1,0 1 1,0-1 0,0 0 0,0 1 0,0-1 0,0 1 0,0-1 0,0 0 0,0 1-1,0-1 1,0 0 0,0 1 0,1-1 0,-1 1 0,0-1 0,0 0 0,1 0 0,-1 1-1,0-1 1,0 0 0,1 1 0,-1-1 0,0 0 0,0 0 0,1 1 0,-1-1 0,0 0-1,1 0 1,-1 0 0,1 0 0,-1 1 0,0-1 0,1 0 0,-1 0 0,0 0 0,1 0-1,-1 0 1,1 0 0,-1 0 0,0 0 0,1 0 0,-1 0 0,0 0 0,1 0 0,-1-1-1,1 1 1,-1 0 0,0 0 0,1 0 0,-1 0 0,0-1 0,1 1 0,-1 0 0,0 0-1,1 0 1,-1-1 0,0 1 0,0 0 0,1-1 0,20-17-848,-2-4 169,3-7-11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145 131 14819,'-9'15'1366,"0"0"-1,-1-1 1,-22 24 0,19-23-567,0 1 0,-12 19 1,0 16 53,23-47-806,0 0 0,1 1 0,0-1 1,0 1-1,0-1 0,1 1 0,0 0 1,0-1-1,0 10 0,1-13-46,-1 0 0,0 0 1,0 0-1,1 0 0,-1 0 0,0 0 0,1 0 0,-1 0 1,1 0-1,-1 0 0,1 0 0,0 0 0,-1 0 0,1 0 1,0-1-1,0 1 0,0 0 0,-1 0 0,1-1 0,0 1 0,0-1 1,0 1-1,0-1 0,0 1 0,0-1 0,0 1 0,0-1 1,0 0-1,1 0 0,-1 0 0,0 1 0,0-1 0,0 0 1,0 0-1,0-1 0,0 1 0,0 0 0,0 0 0,0 0 0,1-1 1,0 0-1,4 0-4,0-2 0,0 1 0,-1 0 1,1-1-1,9-7 0,4-4 11,-2 0 0,0-2-1,-1 0 1,0 0 0,-1-2 0,-1 0-1,-1-1 1,-1 0 0,0-1 0,14-35-1,-20 36 2,-6 19-8,0-1-1,0 1 0,0 0 0,0 0 1,0 0-1,0 0 0,0 0 0,0-1 1,0 1-1,0 0 0,0 0 0,0 0 1,0 0-1,0 0 0,0-1 0,0 1 0,-1 0 1,1 0-1,0 0 0,0 0 0,0 0 1,0 0-1,0-1 0,0 1 0,0 0 1,0 0-1,0 0 0,-1 0 0,1 0 1,0 0-1,0 0 0,0 0 0,0 0 1,0 0-1,0 0 0,-1 0 0,1 0 1,0-1-1,0 1 0,0 0 0,0 0 1,0 0-1,-1 0 0,1 0 0,0 0 1,0 1-1,0-1 0,0 0 0,0 0 0,-1 0 1,-1 1-1,0 1 1,-1-1-1,1 1 1,0 0-1,0 0 1,0 0 0,1 0-1,-1 0 1,-3 5-1,-14 23-3,-18 36 0,31-54 0,1-1 0,0 1 0,1 0 0,1 1 0,0-1 0,-3 22 0,6-33 6,-1 1 0,1-1-1,0 0 1,0 0-1,0 0 1,0 0-1,0 0 1,0 0-1,0 0 1,0 0 0,1 1-1,-1-1 1,0 0-1,0 0 1,1 0-1,-1 0 1,1 0-1,-1 0 1,1 0 0,0 0-1,-1 0 1,1-1-1,0 1 1,-1 0-1,1 0 1,0-1-1,0 1 1,0 0 0,0-1-1,0 1 1,0 0-1,0-1 1,0 0-1,0 1 1,0-1-1,0 1 1,0-1 0,0 0-1,0 0 1,0 0-1,0 0 1,0 0-1,1 0 1,-1 0-1,0 0 1,0 0 0,0 0-1,0-1 1,2 0-1,5-1 33,-1 0-1,0-1 0,1 0 0,-1 0 1,11-8-1,1-3 51,-1 0 1,-1 0-1,0-2 1,28-33 0,50-79 161,-59 75-273,-25 42-38,-9 17-49,-10 24-12,5-23 112,-9 25 17,2 1-1,1 0 1,-6 41-1,15-72 10,-1 1 1,1-1-1,0 1 1,0-1-1,0 1 1,1-1-1,-1 1 1,1-1-1,-1 1 1,1-1-1,0 0 0,0 1 1,2 2-1,-3-4-3,1 0 0,0 0-1,0-1 1,-1 1 0,1-1 0,0 1-1,0 0 1,0-1 0,0 0-1,0 1 1,0-1 0,0 0 0,0 1-1,0-1 1,0 0 0,0 0-1,0 0 1,0 0 0,0 0-1,0 0 1,0 0 0,0 0 0,0 0-1,0 0 1,0-1 0,0 1-1,0 0 1,0-1 0,0 1 0,0-1-1,0 1 1,0-1 0,-1 1-1,3-2 1,8-6 52,1 0 1,-2 0-1,1-1 0,-1-1 1,0 0-1,10-13 0,47-72 233,-54 77-265,5-10-119,0 0 0,21-49 0,-78 155-433,33-61 515,-14 40 46,18-52-30,1 1 0,0-1 0,0 0 0,1 1 0,-1-1-1,1 0 1,0 1 0,2 8 0,-2-12-40,1-1-1,-1 1 0,1-1 1,0 0-1,-1 1 1,1-1-1,0 0 1,0 0-1,0 1 0,0-1 1,0 0-1,0 0 1,0 0-1,1 0 1,-1 0-1,0 0 1,0-1-1,1 1 0,-1 0 1,0-1-1,1 1 1,-1 0-1,1-1 1,-1 0-1,1 1 0,-1-1 1,1 0-1,-1 0 1,1 0-1,-1 0 1,1 0-1,-1 0 1,1 0-1,-1-1 0,3 0 1,3 0-114,0-1 0,-1 1 0,1-2 1,-1 1-1,1-1 0,8-4 0,7-10-268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17076,'0'0'103,"0"1"0,0-1 0,0 1 0,0 0 1,0-1-1,0 1 0,0-1 0,0 1 0,0-1 1,1 1-1,-1 0 0,0-1 0,0 1 0,1-1 0,-1 1 1,0-1-1,1 1 0,-1-1 0,0 0 0,1 1 1,-1-1-1,1 1 0,-1-1 0,1 0 0,-1 1 0,1-1 1,-1 0-1,1 1 0,-1-1 0,1 0 0,-1 0 1,2 1-1,0-1 95,0 0 0,1 0 0,-1 0 1,0 0-1,0 0 0,1-1 0,-1 1 1,0-1-1,3 0 0,3-2 216,1-1-1,-1 0 1,14-8-1,-16 8-299,0 0 0,0-1 0,-1 0 0,1 0 0,-1 0 0,0 0 0,0-1 0,-1 0 0,0 0 0,0 0 0,0-1 0,-1 1 0,3-9 0,-6 15-109,1-1 0,-1 1 0,0-1 0,0 0-1,1 1 1,-1-1 0,0 1 0,0-1-1,0 0 1,0 1 0,0-1 0,0 0 0,0 1-1,0-1 1,0 1 0,-1-1 0,1 0-1,0 1 1,0-1 0,0 1 0,-1-1 0,1 0-1,0 1 1,-1-1 0,0 0 0,1 1-2,-1-1-1,0 1 1,1 0 0,-1 0 0,0 0 0,0 0 0,1 0 0,-1 0 0,0 0-1,0 0 1,1 0 0,-1 0 0,0 0 0,1 0 0,-1 0 0,0 1 0,0-1 0,0 1-1,-4 1 2,1 0-1,-1 1 1,1-1-1,-8 7 1,4-2-14,0 0 0,1 1 1,1-1-1,-1 2 1,1-1-1,1 1 0,-1-1 1,1 2-1,1-1 1,-7 19-1,11-27 4,-1 0 0,1 0 0,0 0 0,0 0 0,0 0 0,-1 0 0,1 0 0,0 0 0,0 0 0,0 0 0,1 0 0,-1 0 0,0 0-1,0-1 1,0 1 0,1 0 0,-1 0 0,0 0 0,1 0 0,-1 0 0,1 0 0,-1-1 0,1 1 0,0 0 0,-1 0 0,1-1 0,0 1 0,-1 0 0,1-1 0,0 1 0,0-1 0,0 1 0,-1-1-1,1 1 1,0-1 0,0 0 0,0 1 0,0-1 0,0 0 0,0 0 0,0 0 0,0 1 0,0-1 0,0 0 0,0 0 0,1-1 0,6 1-25,0-1-1,1 0 1,-1 0 0,10-3-1,-16 3 25,36-8-75,5-3 55,1 2 1,0 1-1,81-3 1,-124 12 37,-1-1 0,0 1 0,1 0 0,-1 0-1,1 0 1,-1-1 0,0 1 0,1 0 0,-1 0 0,0-1 0,1 1 0,-1 0-1,0 0 1,0-1 0,1 1 0,-1-1 0,0 1 0,0 0 0,1-1 0,-1 1-1,0 0 1,0-1 0,0 1 0,0-1 0,0 1 0,0-1 0,1 1 0,-1 0 0,0-1-1,0 1 1,-1-1 0,2-19 235,-1 12-134,0-14 85,0 12-158,0 0 0,1 1 1,0-1-1,0 0 1,6-17-1,-7 26-42,0 1 0,0-1 0,0 1 0,1-1-1,-1 1 1,0 0 0,1-1 0,-1 1 0,0-1 0,1 1 0,-1 0 0,1-1 0,-1 1-1,0 0 1,1-1 0,-1 1 0,1 0 0,-1 0 0,1-1 0,-1 1 0,1 0 0,-1 0 0,1 0-1,-1 0 1,1 0 0,-1 0 0,1 0 0,-1 0 0,1 0 0,-1 0 0,1 0 0,-1 0-1,1 0 1,-1 0 0,1 0 0,-1 0 0,2 1 0,21 11-145,-11-5 27,-5-4 65,1-1 0,-1 0 0,1 0 1,14 1-1,-20-2 47,0-1 0,0 0 1,0 1-1,0-1 0,0 0 1,0 0-1,0-1 0,0 1 1,0 0-1,0-1 0,0 1 1,-1-1-1,1 1 0,0-1 1,0 0-1,0 0 0,-1 0 1,1 0-1,0 0 0,-1 0 1,1-1-1,-1 1 0,1 0 1,1-3-1,-3 3 9,0 1 1,1 0-1,-1 0 1,0-1-1,0 1 0,0 0 1,0 0-1,0-1 0,1 1 1,-1 0-1,0-1 1,0 1-1,0 0 0,0 0 1,0-1-1,0 1 0,0 0 1,0-1-1,0 1 0,0 0 1,0-1-1,-1 1 1,1 0-1,0 0 0,0-1 1,0 1-1,0 0 0,0 0 1,0-1-1,-1 1 0,1 0 1,0 0-1,-1-1 1,-10-1-10,-15 9-32,19-3 27,1 0 0,-1 1-1,1 0 1,1 0 0,-10 9 0,14-12 12,-1-1 1,1 1-1,-1-1 0,1 1 1,0 0-1,0-1 0,0 1 0,0 0 1,0 0-1,0 0 0,0 0 1,1 0-1,-1 0 0,0 0 0,1 0 1,0 0-1,0 0 0,-1 0 0,1 0 1,1 1-1,-1-1 0,0 0 1,0 0-1,1 0 0,0 2 0,0-2 8,0-1 0,0 0-1,0 0 1,0 0 0,0 0 0,0 0-1,0 0 1,1 0 0,-1-1-1,0 1 1,1 0 0,-1-1-1,0 1 1,1-1 0,-1 1-1,1-1 1,-1 1 0,1-1 0,-1 0-1,3 0 1,29-1 77,-31 1-78,32-6 71,-1-1 0,0-2-1,-1-1 1,51-23-1,25-8 2,-91 37-64,-10 8 9,-7-1-20,1-1 1,-1 0 0,0 0-1,-1 0 1,1 0 0,0 0-1,-1 0 1,1 0 0,-1 0 0,0 2-1,0-1-2,1-3 2,-1 1-1,1-1 1,0 1-1,0-1 1,0 1 0,0 0-1,0-1 1,0 1-1,0-1 1,0 1-1,0-1 1,0 1 0,0 0-1,0-1 1,0 1-1,0-1 1,0 1-1,0-1 1,1 1 0,-1-1-1,0 1 1,0-1-1,1 1 1,-1-1-1,0 1 1,1-1 0,-1 1-1,1 0 1,1-1 0,-1 1 1,0-1-1,0 1 1,0-1-1,1 0 1,-1 1-1,0-1 1,1 0-1,-1 0 1,0 0-1,0 0 1,3 0-1,42-11 37,-38 8-32,57-17-18,-31 9-174,0 1-1,55-8 0,-61 18-62,-27 0 242,-1 0 1,1-1 0,-1 1-1,0 1 1,1-1-1,-1 0 1,1 0 0,-1 0-1,1 0 1,-1 0-1,0 0 1,1 0 0,-1 0-1,0 1 1,1-1-1,-1 0 1,1 0 0,-1 1-1,0-1 1,1 0-1,-1 0 1,0 1 0,0-1-1,1 0 1,-1 1-1,0-1 1,0 0 0,1 1-1,-1-1 1,0 0-1,0 1 1,0-1 0,0 1-1,0-1 1,0 0-1,0 1 1,1-1 0,-1 1-1,0-1 1,0 1-1,-1-1 1,1 0 0,0 1-1,0-1 1,0 1 0,0-1-1,0 0 1,0 1-1,0-1 1,-1 1 0,1-1-1,0 0 1,0 1-1,0-1 1,-1 0 0,1 1-1,0-1 1,-1 0-1,1 1 1,-3 3-91,-1 1 0,1 0 0,-1-1 0,0 0 0,0 0 1,0 0-1,-1-1 0,1 1 0,-1-1 0,0 0 0,-6 3 0,-4-4-84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17292,'0'2'1356,"1"19"-954,1-1 0,0 0 0,2 0 1,1-1-1,0 1 0,1-1 0,1 0 0,17 30 0,-24-47-397,1-1 0,0 1 0,0-1 0,0 1 0,0-1 0,0 0-1,0 1 1,0-1 0,1 0 0,-1 0 0,0 0 0,1 0 0,-1 0 0,1 0-1,-1 0 1,1-1 0,-1 1 0,1 0 0,0-1 0,-1 0 0,4 1 0,-3-1 8,1 0 0,-1-1 0,0 1 0,0-1 1,1 1-1,-1-1 0,0 0 0,0 0 1,0 0-1,0 0 0,0 0 0,0-1 1,-1 1-1,3-2 0,5-6 81,0-1 0,-1 0 0,0 0 0,10-17 1,31-66 649,-3 4 163,-35 77-707,-11 12-193,0 0 0,0-1 0,1 1 0,-1 0-1,0 0 1,0 0 0,1 0 0,-1 0 0,0 0 0,0 0 0,1 0 0,-1 0-1,0 0 1,0 0 0,1 0 0,-1 0 0,0 0 0,0 0 0,1 0-1,-1 0 1,0 0 0,0 1 0,1-1 0,-1 0 0,0 0 0,0 0 0,0 0-1,1 0 1,-1 1 0,0-1 0,0 0 0,2 3 14,-1-1-1,1 1 1,-1 0-1,0-1 1,0 1 0,0 0-1,0 4 1,7 31-19,9 30-131,-17-67 125,1 0 0,-1 0 0,0 0 0,1 0-1,-1 0 1,1 0 0,-1 0 0,1 0 0,-1 0-1,1 0 1,0 0 0,-1 0 0,1 0 0,0-1-1,0 1 1,0 0 0,0-1 0,0 1 0,0 0-1,1 0 1,-2-1 3,1 0 0,0 0 0,0 0 0,0 0 0,0 0-1,0 0 1,-1-1 0,1 1 0,0 0 0,0 0 0,0-1 0,-1 1-1,1 0 1,0-1 0,0 1 0,-1-1 0,1 1 0,0-1 0,-1 1 0,1-2-1,4-3 18,0 0 0,-1 0 0,0-1-1,0 1 1,3-8 0,73-147 750,-79 157-754,0 1 1,1-1 0,-1 1 0,1-1 0,0 1 0,0 0 0,0 0 0,4-4 0,-6 6-15,0 0 0,1 0 0,-1 0 0,0-1 1,1 1-1,-1 0 0,0 0 0,1 0 0,-1 0 1,0 0-1,1 0 0,-1 0 0,0 0 0,1 0 1,-1 0-1,0 0 0,1 0 0,-1 0 0,0 0 1,1 0-1,-1 0 0,0 0 0,1 0 1,-1 0-1,0 0 0,0 1 0,1-1 0,-1 0 1,1 1-13,0 0 0,0 0 0,-1 0 0,1 0 0,-1 0 0,1 0 0,-1 0 0,1 0 0,-1 0 0,0 0 1,1 1-1,-1-1 0,0 1 0,9 97-2669,-9-98 2609,0-1 1,0 1 0,0 0-1,1-1 1,-1 1 0,0-1 0,0 1-1,0 0 1,1-1 0,-1 1-1,0-1 1,1 1 0,-1-1-1,1 1 1,-1-1 0,0 1 0,1-1-1,0 1 1,-1-1 37,1 0 0,0 0 0,-1 0 0,1 0 0,-1 0 0,1 0 0,-1 0 0,1-1 0,-1 1 0,1 0-1,-1 0 1,1 0 0,-1-1 0,1 1 0,-1 0 0,1-1 0,-1 1 0,1 0 0,-1-1 0,0 1 0,1-1 0,-1 1 0,0 0 0,1-1 0,11-15-594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123 114 16003,'0'0'70,"-1"-1"0,1 1-1,0 0 1,0 0-1,-1-1 1,1 1-1,0 0 1,-1 0 0,1-1-1,0 1 1,-1 0-1,1 0 1,0 0 0,-1 0-1,1-1 1,0 1-1,-1 0 1,1 0-1,-1 0 1,1 0 0,0 0-1,-1 0 1,1 0-1,-1 0 1,1 0-1,0 0 1,-1 0 0,1 0-1,-1 0 1,1 1-1,0-1 1,-1 0 0,1 0-1,0 0 1,-1 1-1,0-1 1,-15 9 551,8-2-292,0 0 0,0 0 0,0 1 0,1 0 0,0 1 0,0 0 1,1-1-1,0 2 0,1-1 0,0 1 0,1 0 0,0 0 0,-4 13 0,8-22-315,0 0 0,-1 0 0,1 0 0,0 0 0,0 0 1,0 0-1,0 0 0,0 0 0,0 0 0,0 0 0,0 1 0,0-1 0,0 0 0,1 0 0,-1 0 0,0 0 0,1 0 0,-1 0 0,1 0 0,-1-1 0,2 3 0,-1-3-4,-1 1 0,1-1 1,0 0-1,0 1 1,0-1-1,0 0 0,-1 0 1,1 0-1,0 0 0,0 0 1,0 0-1,0 0 1,0 0-1,0 0 0,-1 0 1,1 0-1,0 0 0,0 0 1,0-1-1,0 1 0,7-4 47,-1 1-1,0-1 0,0 0 1,7-5-1,-14 9-55,74-58 500,-49 37-216,2 0 0,30-17 0,-53 36-264,-1 0 1,1 0 0,-1 0-1,1 1 1,0 0 0,-1-1-1,1 1 1,0 1-1,5-2 1,-7 2-19,-1 1-1,0-1 1,1 0 0,-1 0 0,0 1-1,1-1 1,-1 1 0,0-1-1,0 1 1,1 0 0,-1-1-1,0 1 1,0 0 0,0 0 0,0 0-1,0 0 1,0 0 0,0 0-1,0 0 1,0 0 0,-1 0 0,1 0-1,0 0 1,-1 1 0,1-1-1,-1 0 1,1 0 0,-1 1 0,1 1-1,-1-2-2,0 0-1,0 0 1,0 0-1,1 0 1,-1 0 0,0 0-1,1 0 1,-1 0-1,0 0 1,1 0-1,-1 0 1,1-1-1,0 1 1,-1 0-1,1 0 1,0 0 0,-1-1-1,1 1 1,0 0-1,0-1 1,0 1-1,-1-1 1,1 1-1,0-1 1,0 0-1,0 1 1,0-1 0,0 0-1,0 1 1,0-1-1,0 0 1,0 0-1,0 0 1,0 0-1,0 0 1,0 0-1,0 0 1,0 0 0,0 0-1,0-1 1,0 1-1,0 0 1,0-1-1,0 1 1,0 0-1,-1-1 1,1 1-1,0-1 1,0 0 0,0 1-1,0-2 1,8-4-5,-1-1 1,0-1-1,-1 1 1,7-10 0,-3 4-5,3-2-4,30-30-7,-41 42 1,1 0-1,0 0 0,-1 1 1,1-1-1,0 1 1,0 0-1,0 0 0,1 0 1,-1 0-1,7-1 1,-10 3 11,0 0 0,0 0 0,0 0 0,0 0 0,0 0 0,0 0 0,0 0 0,0 0 0,0 0 0,0 1 0,0-1 0,-1 0 0,1 1 0,0-1 0,0 0 0,0 1 0,0-1 0,-1 1 0,1 0 0,0-1 0,0 1 0,-1-1 0,1 1 0,0 1 0,0 0-7,1 0 0,-1 0 0,0 1 1,0-1-1,0 1 0,0-1 0,-1 1 0,2 4 0,-1 4-55,-1 1-1,0-1 1,-1 12-1,1-22 60,-3 22-565,3-16-1787,5-25 943,2 0 580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173 489 16484,'1'-4'410,"0"0"0,0-1 1,0 1-1,-1 0 1,0-1-1,0 1 1,0-1-1,0 1 1,-2-7-1,2 10-317,0 0 0,-1 0 0,1 0 0,0 0-1,-1 0 1,1 0 0,-1 0 0,0 0 0,1 0 0,-1 0-1,0 0 1,1 0 0,-1 1 0,0-1 0,0 0 0,0 1-1,0-1 1,0 0 0,0 1 0,0-1 0,0 1 0,0-1-1,0 1 1,0 0 0,0 0 0,0-1 0,0 1 0,0 0-1,0 0 1,0 0 0,0 0 0,0 0 0,-1 0-1,1 0 1,0 1 0,0-1 0,0 0 0,0 0 0,0 1-1,0-1 1,0 1 0,-1 0 0,-5 2 6,0 1 0,1 0 0,0-1 0,0 2 0,0-1 0,0 1 0,1 0 0,0 0 0,0 1 0,-5 6-1,-1 2 56,1 1 0,1 0-1,-8 17 1,13-23-169,0 1-1,0-1 1,2 1 0,-4 14 0,6-22 10,-1 0 1,1 0 0,0 0 0,0 0 0,0 0-1,0 0 1,1 0 0,-1 0 0,0 0 0,1 0-1,-1 0 1,1 0 0,1 1 0,-2-2 2,1 0 1,0 0 0,0-1-1,-1 1 1,1 0-1,0-1 1,0 1-1,0-1 1,0 1-1,-1-1 1,1 1-1,0-1 1,0 1-1,0-1 1,0 0-1,0 0 1,0 0-1,0 1 1,0-1 0,0 0-1,0 0 1,0 0-1,1 0 1,-1-1-1,0 1 1,1-1-1,4 0-4,0-1 0,0-1 0,0 1 0,0-1 0,0 0 0,-1 0 0,0-1 0,1 1 0,-1-1-1,0 0 1,6-8 0,1-1 3,0 0-1,17-29 0,-16 19-23,-1 0-1,9-26 0,6-11-1018,-26 58 802,0 1 0,0 0 0,0 0 0,0 0 1,1 0-1,-1 0 0,0 1 0,1-1 0,-1 0 0,0 1 1,1-1-1,-1 1 0,1-1 0,0 1 0,1-1 0,16-7-1191,-7-2 949,-1 0 1,0-2-1,-1 1 1,0-1-1,-1-1 1,0 1-1,9-21 1,-7 12 472,-2-1 0,0 1 0,-1-1 1,6-29-1,-12 40 296,1 0 0,-2 0 1,1-1-1,-2 1 0,1 0 0,-1-1 1,-3-18-1,3 30-267,0 0 1,0-1 0,0 1-1,0 0 1,0-1 0,0 1-1,0 0 1,-1 0-1,1-1 1,0 1 0,0 0-1,0 0 1,0-1 0,0 1-1,0 0 1,-1 0 0,1-1-1,0 1 1,0 0-1,0 0 1,-1 0 0,1-1-1,0 1 1,0 0 0,0 0-1,-1 0 1,1 0-1,0 0 1,0-1 0,-1 1-1,1 0 1,0 0 0,-1 0-1,1 0 1,0 0 0,0 0-1,-1 0 1,1 0-1,0 0 1,0 0 0,-1 0-1,1 0 1,0 0 0,-1 0-1,1 0 1,0 1-1,0-1 1,-1 0 0,1 0-1,0 0 1,0 0 0,-1 0-1,1 1 1,0-1-1,0 0 1,0 0 0,-1 0-1,1 1 1,0-1 0,0 0-1,0 0 1,0 1 0,0-1-1,-1 0 1,1 0-1,0 1 1,0-1 0,0 0-1,0 1 1,-10 18 379,1 11-106,1 0 0,2 0 0,0 1 0,2 0 0,2 1 0,1-1 0,1 0 0,8 59 0,-7-82-225,0 0-1,0 0 1,1-1-1,0 1 1,1-1-1,-1 0 1,7 12-1,-9-19-50,0 0 0,0 1 0,0-1 0,0 0 0,0 0-1,1 1 1,-1-1 0,0 0 0,0 0 0,0 1 0,0-1 0,0 0 0,1 0-1,-1 0 1,0 0 0,0 1 0,1-1 0,-1 0 0,0 0 0,0 0 0,1 0-1,-1 0 1,0 1 0,0-1 0,1 0 0,-1 0 0,0 0 0,0 0 0,1 0-1,-1 0 1,0 0 0,0 0 0,1 0 0,2-9 308,-3-15 127,-2 10-333,0 0 0,-1 0 0,-1 0 0,0 0 0,0 1 0,-2-1-1,0 1 1,0 0 0,-1 1 0,-13-19 0,8 22-275,12 9 156,0 0 0,-1 0 0,1 0 0,0 0-1,0 1 1,0-1 0,0 0 0,0 0 0,-1 0 0,1 0-1,0 0 1,0 0 0,0 0 0,0 0 0,0 1 0,0-1-1,0 0 1,-1 0 0,1 0 0,0 0 0,0 0 0,0 1-1,0-1 1,0 0 0,0 0 0,0 0 0,0 0 0,0 0-1,0 1 1,0-1 0,0 0 0,0 0 0,0 0 0,0 0-1,0 1 1,0-1 0,0 0 0,0 0 0,0 0 0,0 0-1,0 1 1,1-1 0,-1 1-3,0 1 0,1-1 0,-1 0-1,1 1 1,0-1 0,-1 0 0,1 1 0,0-1 0,0 0-1,0 0 1,0 0 0,0 0 0,0 0 0,0 0 0,0 0-1,1 0 1,-1 0 0,2 0 0,-1 0-35,0 0 0,0-1-1,-1 1 1,1-1 0,0 1 0,0-1-1,0 0 1,0 0 0,0 0 0,0 0-1,0 0 1,0 0 0,0-1 0,-1 1 0,1 0-1,0-1 1,0 0 0,0 1 0,-1-1-1,4-2 1,0 0-336,-1 0 1,0-1-1,-1 1 0,1-1 0,-1 0 0,5-6 1,-3 5-201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36 18500,'-1'-2'147,"0"1"1,0-1-1,-1 1 0,1-1 1,0 1-1,-1 0 0,1 0 1,-1 0-1,1 0 1,-1 0-1,1 0 0,-1 0 1,0 0-1,0 1 0,1-1 1,-1 1-1,0-1 0,0 1 1,0 0-1,0-1 0,1 1 1,-3 0-1,1 1-46,0 0 0,0-1 0,0 1 0,0 0-1,1 1 1,-1-1 0,0 0 0,1 1 0,-1 0 0,1-1-1,-1 1 1,-2 3 0,-3 3-40,1 1 0,0-1-1,0 1 1,1 0 0,0 1-1,-5 13 1,7-15-12,0 0-1,2 1 0,-1 0 1,-1 11-1,3-18-32,1 0-1,0 0 0,0 0 0,0 0 0,0 0 0,0 0 0,0 0 1,1 0-1,-1-1 0,1 1 0,-1 0 0,2 2 0,-2-3-4,1 0 0,0 0-1,-1-1 1,1 1-1,0 0 1,0 0 0,-1-1-1,1 1 1,0-1-1,0 1 1,0-1-1,0 1 1,0-1 0,0 1-1,0-1 1,0 0-1,0 1 1,0-1 0,0 0-1,0 0 1,0 0-1,0 0 1,0 0 0,2 0-1,5-1 23,0-1 0,0 1 1,0-1-1,0-1 0,0 0 0,0 0 0,-1 0 0,15-10 0,57-42 114,-72 50-124,92-75 147,-98 80-172,-1 0 1,0-1 0,0 1 0,1 0 0,-1-1-1,0 1 1,1 0 0,-1 0 0,0-1 0,1 1-1,-1 0 1,0 0 0,1 0 0,-1-1 0,1 1-1,-1 0 1,0 0 0,1 0 0,-1 0 0,1 0-1,-1 0 1,1 0 0,-1 0 0,0 0 0,1 0-1,-1 0 1,1 0 0,-1 0 0,0 0 0,1 0-1,-1 0 1,1 0 0,-1 1 0,0-1-1,1 0 1,-1 0 0,1 0 0,-1 1 0,0-1-1,0 0 1,1 1 0,-1-1 0,0 0 0,1 1-1,-1-1 1,0 0 0,0 1 0,1-1 0,-1 1-1,3 26-74,-1-6 9,-2-20 70,1 0 0,-1 0 0,0 0 0,1 0 0,-1 0 0,1 0 1,-1 0-1,1 0 0,0 0 0,-1 0 0,1-1 0,0 1 0,0 0 1,-1 0-1,1-1 0,0 1 0,0 0 0,0-1 0,0 1 0,0-1 0,0 1 1,0-1-1,2 1 0,-1-1 4,0 1 0,0-1 0,1 0 0,-1 0 0,0 0 0,1-1 0,-1 1 0,0 0 0,1-1 0,3-1 0,5-3 20,0 0 1,0-1-1,14-10 1,-22 14-24,14-9 13,-6 3-95,1 0-1,0 1 1,1 0 0,-1 1-1,28-10 1,-40 16 45,1 0 1,0-1-1,0 1 1,0 0-1,0 0 1,0-1-1,0 1 1,0 0-1,0 0 1,-1 0-1,1 0 1,0 0-1,0 0 1,0 0-1,0 1 0,0-1 1,0 0-1,0 0 1,0 1-1,-1-1 1,1 1-1,0-1 1,0 0-1,0 1 1,-1 0-1,1-1 1,0 1-1,-1-1 1,1 1-1,0 0 1,-1-1-1,1 1 0,-1 0 1,1 0-1,-1 0 1,0-1-1,1 1 1,-1 0-1,0 0 1,1 1-1,-1 8-236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9490,'41'-3'5690,"21"-5"-2554,12-3-1606,203-2 214,17-1-1609,395-97-69,-621 99-226,-121 31-1539,23-14 1191,19-3 176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14 19844,'-1'-1'117,"0"0"0,0 0-1,0 0 1,0 0-1,0 0 1,0 0 0,0 0-1,0 0 1,-1 1 0,1-1-1,0 1 1,0-1 0,-1 1-1,1-1 1,-1 1-1,1 0 1,0-1 0,-1 1-1,1 0 1,-1 0 0,1 0-1,0 0 1,-1 0 0,1 0-1,-1 1 1,1-1 0,0 0-1,-1 1 1,1-1-1,0 1 1,-1-1 0,1 1-1,-2 1 1,-3 1 119,0 0-1,0 1 1,0 0 0,1 0-1,-8 7 1,4-3-129,1 1 1,-11 15-1,16-20-125,1 0 0,-1 0 1,1 0-1,0 0 0,0 0 0,1 0 0,-1 1 1,1-1-1,-2 8 0,3-12 11,0 1-1,0-1 1,1 1-1,-1-1 1,0 1-1,0-1 1,0 1-1,0-1 1,0 1-1,0-1 1,1 0-1,-1 1 1,0-1-1,0 1 1,1-1-1,-1 0 1,0 1 0,0-1-1,1 0 1,-1 1-1,1-1 1,-1 0-1,0 1 1,1-1-1,-1 0 1,1 0-1,-1 0 1,0 1-1,1-1 1,-1 0-1,1 0 1,-1 0-1,1 0 1,-1 0-1,1 0 1,-1 0-1,1 0 1,-1 0 0,0 0-1,1 0 1,-1 0-1,1 0 1,-1 0-1,1 0 1,-1 0-1,1-1 1,-1 1-1,0 0 1,1-1-1,25-9-239,-26 10 240,30-16-229,-11 6 36,1 0-1,24-8 0,-38 16 132,1 0 0,-1 1-1,0 0 1,0 0 0,0 0-1,1 1 1,-1-1 0,0 2-1,1-1 1,-1 1 0,0 0-1,8 2 1,-12-3 42,0 1 1,0 0-1,0 0 1,0-1-1,0 1 1,-1 0-1,1 0 1,0 1-1,-1-1 1,1 0-1,0 0 1,-1 1-1,0-1 1,1 1-1,-1 0 1,0-1-1,0 1 1,0 0-1,0-1 1,0 1-1,1 4 1,-1-3-4,-1 1 0,1 0 0,-1 0 1,0 0-1,0 0 0,0 0 1,0 0-1,-1-1 0,0 1 0,-2 7 1,-1 1 6,-1 0 1,0 0-1,-1 0 0,0-1 1,-16 20-1,21-30 19,-3 6-99,0-1 0,-1-1 0,0 1 0,-1-1 0,1 0 0,-1 0-1,0 0 1,0-1 0,-8 5 0,13-9 94,1 0 0,-1 1 0,0-1 0,1 0 0,-1 1-1,0-1 1,1 0 0,-1 0 0,0 0 0,0 0 0,1 0-1,-1 0 1,0 0 0,1 0 0,-1 0 0,0 0 0,0 0-1,1 0 1,-1 0 0,0-1 0,1 1 0,-1 0 0,0-1-1,1 1 1,-1 0 0,1-1 0,-1 1 0,1 0 0,-1-1-1,0 1 1,1-1 0,0 0 0,-1 1 0,1-1 0,-1 1-1,1-1 1,0 1 0,-1-1 0,1 0 0,0 1 0,-1-1-1,1 0 1,0 1 0,0-1 0,0 0 0,0 0 0,0 0-1,-6-26-258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15651,'0'0'30,"0"0"-1,0 0 1,0 0-1,0 0 1,0 0-1,1 0 1,-1 0-1,0 0 1,0 0-1,0 0 1,0 0-1,1 0 1,-1 0-1,0 0 1,0 0-1,0 0 1,0 0-1,0 0 1,1 0-1,-1 0 1,0 0-1,0 1 1,0-1-1,0 0 1,0 0-1,1 0 0,-1 0 1,0 0-1,0 0 1,0 0-1,0 1 1,0-1-1,0 0 1,0 0-1,0 0 1,0 0-1,0 0 1,0 1-1,1-1 1,-1 0-1,0 0 1,0 0-1,0 0 1,0 1-1,2 13 497,-1 23-238,-1-28 43,0-8-314,10 169 1674,-8-147-1483,2-1 1,1 1-1,1-1 1,0 0-1,14 29 1,-18-47-146,0 0 0,1 0 0,-1 0 1,1 0-1,0-1 0,0 1 0,0-1 0,1 0 1,5 6-1,-7-9-42,-1 1-1,0 0 1,0 0 0,1-1 0,-1 1-1,0-1 1,0 1 0,1-1 0,-1 0-1,1 1 1,-1-1 0,0 0 0,1 0 0,-1 0-1,0 0 1,1 0 0,-1 0 0,1-1-1,-1 1 1,0 0 0,1-1 0,-1 1-1,0-1 1,1 1 0,-1-1 0,0 0-1,0 1 1,0-1 0,0 0 0,1 0 0,-1 0-1,0 0 1,0 0 0,-1 0 0,1 0-1,1-2 1,3-4 70,-1 0 1,0 0-1,-1 0 0,0-1 0,0 1 1,0-1-1,-1 0 0,0 0 0,-1 0 1,0 0-1,0-9 0,0 6-17,-1-1-1,-1 1 1,1-1 0,-2 1-1,0 0 1,0 0 0,-6-15 0,-2 11-52,10 15-24,0 0-1,-1 0 0,1-1 0,0 1 0,0 0 1,-1 0-1,1 0 0,0 0 0,-1 0 1,1 0-1,0 0 0,-1 0 0,1 0 1,0 0-1,0 0 0,-1 0 0,1 0 0,0 0 1,-1 0-1,1 0 0,0 0 0,-1 0 1,1 0-1,0 1 0,-1-1 0,1 0 0,0 0 1,0 0-1,-1 1 0,0 0-6,0 0 0,1 0 0,-1 0 0,0 1 0,1-1 0,-1 0 0,1 0 0,-1 1 0,1-1-1,0 0 1,0 1 0,-1-1 0,1 0 0,0 1 0,0-1 0,0 1 0,0-1 0,1 0 0,-1 1 0,1 1 0,-1 0 3,1 1 0,0-1 0,0 0 0,0 1 1,0-1-1,1 0 0,-1 0 0,1 0 0,0 0 0,0 0 0,0-1 1,0 1-1,0-1 0,1 1 0,-1-1 0,1 0 0,-1 0 1,1 0-1,0 0 0,0 0 0,0 0 0,0-1 0,0 0 1,0 1-1,1-1 0,-1 0 0,0-1 0,1 1 0,-1 0 0,0-1 1,1 0-1,4 0 0,0-1 28,-1 0-1,1 0 1,0-1 0,-1 0-1,0 0 1,1-1 0,-1 0-1,0 0 1,0-1 0,0 1-1,-1-2 1,0 1 0,9-8-1,-7 5 47,0 0 0,-1-1 1,0 0-1,-1 0 0,1-1 0,-2 1 0,1-1 0,-1 0 0,6-17 0,-11 25 45,-5 6-97,-3 13-49,5-7 18,1 0 1,0 0 0,1 1-1,0-1 1,1 1 0,0-1-1,0 0 1,5 23 0,-4-31 13,0 0 0,0 0 0,0 0 0,0 0 0,0-1 0,1 1 1,-1 0-1,1-1 0,0 1 0,0-1 0,0 1 0,0-1 0,0 0 0,0 0 1,5 3-1,-4-3 3,0-1 0,0 0 0,0 0 0,0 0 0,0-1 1,0 1-1,0-1 0,0 0 0,0 0 0,0 0 0,0 0 0,0 0 1,0-1-1,0 1 0,0-1 0,0 0 0,0 0 0,0 0 0,3-1 1,7-4 11,1-1-1,-2 0 1,1 0 0,-1-1 0,0-1 0,-1 0 0,0-1 0,0 0 0,14-18 0,-19 21 1,-1 1 1,0-2 0,0 1 0,-1-1-1,1 0 1,-2 0 0,1 0 0,-1 0-1,0 0 1,-1-1 0,0 0 0,0 1-1,-1-1 1,0 0 0,-1 0 0,0-16-1,-1 23-8,1 0-1,0 0 1,-1 0-1,0 0 1,1 0-1,-1 0 1,0 0-1,0 0 1,0 0-1,-1 0 1,1 0-1,0 1 0,-1-1 1,1 0-1,-1 1 1,1-1-1,-1 1 1,0 0-1,1-1 1,-1 1-1,0 0 1,-3-1-1,4 2-2,0-1-1,-1 1 0,1 0 1,-1 0-1,1 0 0,0 0 1,-1 0-1,1 0 0,-1 0 1,1 0-1,0 1 0,-1-1 1,1 0-1,0 1 0,-1-1 1,1 1-1,0 0 0,0-1 1,0 1-1,-1 0 0,1 0 1,0-1-1,0 1 1,0 0-1,0 0 0,0 1 1,0-1-1,1 0 0,-1 0 1,0 0-1,1 0 0,-1 1 1,0-1-1,1 0 0,-1 2 1,-1 2-48,1-1 1,-1 1-1,1-1 1,0 1 0,0-1-1,0 1 1,1 0-1,0-1 1,-1 1-1,2 0 1,-1-1 0,1 1-1,-1-1 1,1 1-1,0 0 1,1-1 0,-1 0-1,1 1 1,0-1-1,0 0 1,0 0-1,1 0 1,0 0 0,-1 0-1,1-1 1,0 1-1,1-1 1,-1 1-1,1-1 1,-1-1 0,1 1-1,0 0 1,0-1-1,0 0 1,0 0-1,1 0 1,-1 0 0,1-1-1,-1 1 1,1-1-1,-1-1 1,1 1-1,-1 0 1,1-1 0,0 0-1,-1 0 1,10-2-1,-12 2-1,0 0-1,-1-1 1,1 1-1,0-1 1,-1 1-1,1-1 0,-1 1 1,1-1-1,-1 0 1,1 0-1,-1 0 1,0 0-1,1 0 1,-1 0-1,0 0 0,0 0 1,0-1-1,2-1 1,-1-11-531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 18764,'-5'-3'1672,"4"3"-1432,1 2 697,0-1 143,3-7-640,0-4-80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125 247 18140,'0'-1'115,"-1"-1"1,1 1 0,-1 0-1,1-1 1,-1 1-1,1 0 1,-1 0-1,0-1 1,0 1 0,0 0-1,0 0 1,0 0-1,0 0 1,0 0-1,0 0 1,0 0 0,0 1-1,0-1 1,0 0-1,-1 1 1,1-1-1,0 0 1,-3 0 0,3 2-43,-1-1 1,0 0-1,0 1 1,1-1-1,-1 1 1,0-1 0,1 1-1,-1 0 1,0 0-1,1-1 1,-1 1-1,1 0 1,0 1 0,-1-1-1,1 0 1,0 0-1,-1 1 1,0 1-1,-7 9-7,1 0 0,0 0 0,1 0 0,0 1 0,1 0 0,1 1 0,0-1 0,1 1 0,0 0 0,-3 23 0,7-35-68,-1-1 0,1 1 0,0-1 0,0 1 0,0 0 0,0-1 0,0 1 0,0-1 0,1 1 0,-1-1 0,1 1 0,-1-1 0,1 1 0,-1-1 0,1 1 0,1 2-1,-1-4 2,-1 0-1,1 1 0,-1-1 0,1 0 1,-1 1-1,1-1 0,0 0 0,-1 0 1,1 0-1,0 0 0,-1 1 0,1-1 1,0 0-1,-1 0 0,1 0 0,0 0 0,-1 0 1,1-1-1,0 1 0,-1 0 0,1 0 1,0 0-1,-1-1 0,1 1 0,-1 0 1,2-1-1,2-2-5,1 0 1,0 0-1,-1 0 1,1-1-1,-1 0 0,0 0 1,5-6-1,8-12-10,-11 12 0,1 1 0,1 0 0,0 1 0,17-15 0,-24 22 8,0 0 0,0 1 1,0-1-1,0 1 0,0-1 1,0 1-1,0-1 0,0 1 1,0 0-1,0-1 0,1 1 1,-1 0-1,0 0 1,0 0-1,0 0 0,0 0 1,1 0-1,-1 0 0,0 0 1,0 1-1,0-1 0,0 0 1,0 1-1,0-1 0,0 1 1,0-1-1,0 1 1,0-1-1,0 1 0,0 0 1,0 0-1,0-1 0,0 1 1,0 0-1,-1 0 0,1 0 1,0 0-1,-1 0 0,1 0 1,0 0-1,0 2 1,3 4-47,-1 1 1,1 0-1,-1 0 1,2 13 0,1 5 14,-2 0 0,0 1 0,-2-1-1,-1 1 1,-2 0 0,0 0 0,-7 32 0,-1-6 227,-4-1 0,-30 84 0,43-136-186,-5 14 16,0-1 1,0 1 0,-2-1-1,0-1 1,-12 18-1,19-29-26,0-1-1,-1 0 0,1 1 0,0-1 1,-1 1-1,1-1 0,0 0 0,-1 1 1,1-1-1,0 0 0,-1 0 0,1 1 0,-1-1 1,1 0-1,-1 0 0,1 1 0,-1-1 1,1 0-1,-1 0 0,1 0 0,-1 0 1,0 0-1,-4-7-175,4-16-44,3 1 76,1-1-1,1 0 1,1 1 0,14-37 0,42-83-38,48-72 250,32-70-104,-139 280 32,2-3-20,-1-1 0,-1 1 0,1 0-1,-1-1 1,1-10 0,-4 9-93,-5 10 22,-8 15-46,6-4 128,0 1 0,0 0 0,1 1 1,1-1-1,1 1 0,0 1 0,0-1 0,-4 28 1,9-41 26,0 1 1,-1-1 0,1 1-1,0-1 1,0 1 0,0-1 0,0 1-1,1-1 1,-1 0 0,0 1-1,1-1 1,-1 1 0,0-1 0,1 0-1,0 1 1,-1-1 0,1 0-1,0 0 1,0 1 0,0-1 0,0 0-1,0 0 1,0 0 0,1 2-1,0-3 19,0 1-1,0 0 0,0-1 0,1 0 0,-1 1 1,0-1-1,0 0 0,0 0 0,0 0 0,0 0 0,0 0 1,0-1-1,0 1 0,0 0 0,0-1 0,0 0 1,2 0-1,9-5 97,-1 1 0,-1-1 0,1-1 1,-1 0-1,0-1 0,15-14 0,57-61 641,-61 60-539,-14 13-150,-4 6-46,0-1 0,0 1 0,0 0 0,0 0 0,8-4 0,-12 7-24,1 1-1,-1 0 1,1 0-1,-1-1 0,1 1 1,-1 0-1,1 0 1,-1 0-1,1 0 1,-1 0-1,1 0 1,-1 0-1,1 0 0,0 0 1,-1 0-1,1 0 1,-1 0-1,1 0 1,-1 0-1,1 0 0,-1 0 1,1 1-1,-1-1 1,2 0-1,-2 1 0,1 0-1,0 1 0,0-1 1,0 0-1,-1 0 0,1 0 1,0 0-1,-1 0 0,1 1 1,-1-1-1,0 0 0,1 1 1,-1-1-1,0 3 1,4 33-11,-4-28 5,1 1 0,0-1 0,1 1 1,0-1-1,0 1 0,1-1 0,5 13 1,-8-22 5,0 1 1,1 0-1,-1 0 0,1-1 1,-1 1-1,1-1 1,-1 1-1,1 0 1,-1-1-1,1 1 1,0-1-1,-1 1 1,1-1-1,0 1 1,-1-1-1,1 0 1,0 1-1,0-1 1,-1 0-1,1 0 1,0 1-1,0-1 1,0 0-1,-1 0 1,1 0-1,0 0 1,1 0-1,0-1 6,0 1-1,0-1 0,0 0 1,0 0-1,0 0 0,0 0 0,0 0 1,0 0-1,-1 0 0,3-3 1,4-3 9,0-1-1,-1 0 1,7-12 0,-1 2-31,-1-1 0,-1 0 0,-1-1 0,0 0 0,12-40 0,-16 36-44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79 206 15531,'0'-2'170,"1"0"0,-1 0 0,1 1-1,-1-1 1,0 0 0,0 0 0,0 0-1,0 0 1,0 0 0,0 0 0,0 1-1,0-1 1,-1 0 0,0-3 0,1 5-131,-1 0 1,1 0 0,0-1 0,0 1-1,0 0 1,-1-1 0,1 1 0,0 0-1,0 0 1,-1-1 0,1 1 0,0 0-1,0 0 1,-1 0 0,1 0 0,0-1-1,-1 1 1,1 0 0,0 0 0,-1 0-1,1 0 1,0 0 0,-1 0 0,1 0-1,0 0 1,-1 0 0,1 0 0,0 0-1,-1 0 1,0 0 45,-1 1-1,1-1 0,0 1 1,0 0-1,-1-1 0,1 1 1,0 0-1,0 0 1,0 0-1,0 0 0,0 0 1,-1 1-1,-5 7-26,1 1 0,0 0-1,1 0 1,0 0 0,0 1 0,1 0 0,0 0-1,1 0 1,0 0 0,1 0 0,0 0 0,1 1-1,1-1 1,0 17 0,0-27-54,0 1 1,0-1-1,0 0 1,0 1-1,1-1 1,-1 0-1,0 0 1,1 1-1,-1-1 1,1 0-1,-1 0 1,1 1-1,0-1 1,-1 0-1,1 0 1,0 0-1,0 0 1,0 0-1,0 0 1,0 0-1,0 0 1,0-1-1,0 1 1,1 1-1,0-2 11,0 0 0,0 1-1,-1-1 1,1 0-1,0 0 1,0 0 0,0 0-1,-1-1 1,1 1-1,0 0 1,0-1 0,0 1-1,-1-1 1,1 0-1,2 0 1,6-5 68,-1 0 0,0 0-1,0 0 1,12-12 0,-2 0-13,0-2 0,-1-1-1,-2 0 1,0-1 0,-1 0 0,-1-1 0,-1-1-1,-1-1 1,-1 1 0,-2-2 0,9-33 0,-17 57-90,-1-1 0,1 0 1,-1 1-1,0-1 1,1 0-1,-1 1 0,-1-1 1,1 0-1,0 1 0,-1-5 1,1 7 14,0 0 1,-1 0-1,1-1 0,0 1 1,0 0-1,0 0 1,0 0-1,0 0 0,0-1 1,0 1-1,-1 0 0,1 0 1,0 0-1,0 0 1,0-1-1,0 1 0,0 0 1,-1 0-1,1 0 1,0 0-1,0 0 0,0 0 1,-1 0-1,1 0 0,0 0 1,0 0-1,0-1 1,-1 1-1,1 0 0,0 0 1,0 0-1,0 0 1,-1 0-1,1 0 0,0 1 1,0-1-1,-1 0 0,1 0 1,0 0-1,-13 14-164,4 4 144,1 0-1,1 0 0,0 1 1,1 0-1,1 0 1,1 1-1,0-1 0,2 1 1,0 0-1,2 29 1,0-44 33,0-1 0,1 1 0,-1-1 0,1 0 0,0 1 1,1-1-1,-1 0 0,1 0 0,0 0 0,0 0 0,0 0 0,0 0 1,1 0-1,4 5 0,-5-7 9,1 0 0,-1 0 0,1-1 0,-1 1 1,1-1-1,0 1 0,-1-1 0,1 0 0,0 0 0,0 0 0,0 0 0,0-1 1,0 1-1,0-1 0,0 1 0,0-1 0,0 0 0,0-1 0,0 1 0,0 0 1,0-1-1,3 0 0,3-2 34,0-1 1,0 1-1,0-1 0,0-1 1,-1 1-1,1-2 0,-1 1 1,-1-1-1,1 0 0,-1-1 1,10-10-1,-2 0 59,-2-1-1,1-1 1,19-36 0,-19 21-20,-15 31-45,-4 6-27,-6 7-2,2 3 19,0 0 0,-10 20 0,16-27-17,1-1-1,-1 1 1,1 0 0,0 0-1,0 0 1,1 0 0,0 0-1,0 0 1,0 8-1,1-14-13,0 1-1,0-1 0,0 1 0,0-1 0,0 0 0,0 1 0,0-1 0,0 0 0,0 1 0,1-1 0,-1 1 0,0-1 0,0 0 0,0 1 0,1-1 1,-1 0-1,0 1 0,0-1 0,1 0 0,-1 1 0,0-1 0,0 0 0,1 0 0,-1 0 0,0 1 0,1-1 0,-1 0 0,1 0 0,0 1 0,13-3 55,17-16 0,-28 16-51,42-30 51,-33 23-46,-1 0 0,2 0 0,0 1 0,0 1 0,0 0 1,1 1-1,18-7 0,-30 13-14,-1 0 0,0-1 1,0 1-1,0 0 0,0 0 0,1 0 1,-1-1-1,0 1 0,0 1 0,1-1 1,-1 0-1,0 0 0,0 0 0,0 1 1,0-1-1,1 0 0,-1 1 0,0-1 1,0 1-1,0-1 0,0 1 0,0 0 1,0 0-1,0-1 0,0 1 0,1 1 1,-1 1-9,1 0 1,-1 0-1,0 0 1,0 0-1,0 0 1,0 0 0,1 6-1,-2-5 10,1 0 0,0 0 0,0 0 0,0-1-1,0 1 1,3 4 0,-3-6 7,0-1 0,0 0 0,0 0 0,0 0 0,0-1 0,0 1 0,0 0 0,0 0 0,0 0-1,0-1 1,0 1 0,0-1 0,1 1 0,-1-1 0,0 1 0,0-1 0,1 0 0,-1 1 0,0-1 0,1 0 0,-1 0 0,0 0 0,3 0 0,2-1 27,1 0 0,-1-1 0,0 1 0,1-1 0,-1 0 0,0-1 1,-1 1-1,7-5 0,46-30 61,-46 29-135,2-2-41,-8 5-75,0 1 0,1-1-1,-1 1 1,1 0 0,0 1 0,1-1 0,-1 2 0,12-4-1,-19 6 122,1 0 0,-1-1 0,1 1-1,-1 0 1,1 0 0,-1 0 0,1 0 0,-1 0-1,1 0 1,-1 0 0,1 0 0,-1 1-1,1-1 1,-1 0 0,1 0 0,-1 0-1,0 0 1,1 1 0,-1-1 0,1 0 0,-1 0-1,1 1 1,-1-1 0,0 0 0,1 1-1,-1-1 1,0 1 0,1-1 0,-1 0 0,0 1-1,0-1 1,1 1 0,-1-1 0,0 1-1,0-1 1,0 1 0,1-1 0,-1 1 0,0 0-1,-2 25-1390,1-25 1236,0 1 1,1 0-1,0 0 0,-1 0 1,1 0-1,0 0 1,0 0-1,0-1 1,0 1-1,1 0 1,-1 0-1,0 0 1,1 2-1,5-3-366,6-1-197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19812,'0'1'162,"1"-1"0,-1 1-1,1-1 1,-1 1 0,0-1 0,1 1-1,-1-1 1,0 1 0,1-1-1,-1 1 1,0-1 0,0 1 0,0 0-1,1-1 1,-1 1 0,0-1 0,0 1-1,0 0 1,0-1 0,0 1-1,0 0 1,0-1 0,0 1 0,-1 0-1,0 24 1003,1-20-851,-4 24-180,-2 0-1,0 0 1,-2-1-1,-1 0 1,-16 32-1,-18 62-71,43-120-59,-1 0 1,0 0-1,1 0 0,0-1 0,-1 1 0,1 0 0,0 0 1,0 0-1,0 0 0,0 0 0,0 0 0,1 0 0,-1 0 1,1 0-1,-1 0 0,1-1 0,-1 1 0,1 0 0,0 0 1,1 2-1,0-3 4,-1 0 0,1 0 1,-1 0-1,1 0 0,-1 0 1,1 0-1,0 0 0,0 0 1,-1 0-1,1-1 0,0 1 1,0-1-1,0 1 0,0-1 1,0 0-1,3 0 1,6 0 15,0-1 0,0-1 1,0 0-1,0 0 1,16-7-1,-7 3-611,-1-1-1,-1 0 0,1-2 1,-1 0-1,-1-1 0,20-15 1,-36 24 469,1 0 0,0-1 0,0 0 0,-1 0 0,1 1 0,-1-1 0,1 0 0,-1 0 0,0 0 0,0 0-1,0 0 1,1-4 0,-4-5-968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17164,'1'3'1688,"15"-3"-1000,4-6-216,6-2 641,2-1-129,7-5-472,-1-2-376,2 0-880,0-1 776,-5-2-232,0-2-192</inkml:trace>
  <inkml:trace contextRef="#ctx0" brushRef="#br0" timeOffset="1">568 1 19356,'-7'0'445,"0"1"0,0 1 0,0-1 0,0 1 0,1 1 0,-1-1 1,1 1-1,-1 0 0,1 0 0,-10 8 0,-1 1-136,0 1 0,-18 18 0,33-29-292,-26 28 6,22-14-257,6-16 218,0 1 0,0-1 0,0 1-1,0-1 1,1 0 0,-1 1-1,0-1 1,0 1 0,1-1 0,-1 0-1,0 1 1,0-1 0,1 0-1,-1 1 1,0-1 0,1 0 0,-1 1-1,0-1 1,1 0 0,-1 0-1,0 1 1,1-1 0,-1 0-1,1 0 1,-1 0 0,1 0 0,-1 0-1,0 1 1,1-1 0,-1 0-1,1 0 1,0 0 0,17 1-355,0 0 1,0-1-1,0-1 0,20-3 1,39-2-584,-68 6 826,-1 1-1,1 0 1,-1 0-1,1 0 1,-1 1-1,15 6 1,-21-8 111,0 1 0,0 0 1,-1 0-1,1-1 0,0 1 1,-1 0-1,1 1 0,-1-1 1,1 0-1,-1 0 0,0 1 1,1-1-1,-1 1 0,2 1 0,-3-1 27,0-1 0,0 0 0,1 0 0,-1 0 0,0 0 0,0 1 0,0-1 0,0 0 0,0 0 0,0 0-1,-1 0 1,1 0 0,0 1 0,-1-1 0,1 0 0,-1 0 0,1 0 0,-1 0 0,1 0 0,-1 0-1,1 0 1,-1 0 0,0 0 0,-1 1 0,-5 5 107,0 0 1,0-1-1,-1 0 0,0-1 1,0 1-1,0-1 0,-17 7 1,5-4 53,-1 0 1,-29 6 0,47-13-268,0 0 0,0 0 0,0-1 0,0 0 0,-1 1 1,1-1-1,0 0 0,0-1 0,-5 0 0,8 1 52,-1 0-1,1 0 1,-1-1 0,1 1 0,-1 0-1,1 0 1,-1-1 0,1 1-1,-1 0 1,1-1 0,-1 1 0,1-1-1,-1 1 1,1-1 0,0 1-1,-1-1 1,1 1 0,0-1 0,0 1-1,-1-2 1,1 1 10,0-1 0,-1 1-1,1 0 1,0-1 0,0 1 0,1-1-1,-1 1 1,0 0 0,0-1 0,1 1-1,-1 0 1,1-3 0,11-24-426,7-10-183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17620,'0'3'202,"0"0"0,0 1 0,0-1 1,-1 1-1,1-1 0,-1 0 0,0 0 1,0 1-1,0-1 0,0 0 0,-2 4 0,-2 4 166,-42 135 2706,39-118-2674,2 0 1,1 1 0,-1 37 0,6-58-321,0-1 1,0 1-1,1-1 1,0 0-1,0 1 1,1-1-1,0 0 1,0 0-1,4 8 1,-5-13-72,1 0 0,-1 1 0,0-1 0,1 0 0,-1-1 0,1 1 0,0 0 0,-1 0 0,1-1 0,0 1 0,0-1 0,0 1 0,0-1 0,0 0 0,0 0-1,1 0 1,-1 0 0,0 0 0,1 0 0,-1-1 0,0 1 0,1-1 0,-1 1 0,1-1 0,-1 0 0,1 0 0,-1 0 0,1-1 0,-1 1 0,0-1 0,5-1 0,2 0-22,-1-1 0,0-1 1,0 1-1,0-1 0,-1-1 1,1 1-1,-1-2 0,0 1 0,7-7 1,9-11-74,23-29 0,-20 20-16,-26 32 102,1 0 1,-1-1-1,0 1 1,0 0-1,0 0 1,0-1 0,0 1-1,0 0 1,0 0-1,0 0 1,0-1 0,1 1-1,-1 0 1,0 0-1,0 0 1,0-1 0,0 1-1,1 0 1,-1 0-1,0 0 1,0 0-1,1 0 1,-1-1 0,0 1-1,0 0 1,0 0-1,1 0 1,-1 0 0,0 0-1,0 0 1,1 0-1,-1 0 1,0 0-1,1 0 1,-1 0 0,0 0-1,0 0 1,1 0-1,-1 0 1,0 0 0,0 0-1,1 0 1,-1 0-1,0 0 1,0 1 0,0-1-1,1 0 1,-2 16 44,-9 24 75,2-16-69,2-7-113,1 0-1,1 0 0,-4 29 0,8-46 48,0 0 0,0 1 0,0-1 0,-1 0 0,1 0-1,0 1 1,0-1 0,0 0 0,0 1 0,0-1 0,0 0 0,0 0 0,0 1 0,0-1 0,0 0 0,1 0 0,-1 1 0,0-1 0,0 0 0,0 0 0,0 1 0,0-1 0,0 0-1,0 0 1,1 1 0,-1-1 0,0 0 0,0 0 0,0 0 0,1 1 0,-1-1 0,0 0 0,0 0 0,0 0 0,1 0 0,-1 0 0,0 1 0,0-1 0,1 0 0,-1 0-1,0 0 1,1 0 0,-1 0 0,0 0 0,0 0 0,1 0 0,-1 0 0,0 0 0,0 0 0,1 0 0,-1 0 0,0 0 0,16-11-246,2-10-58</inkml:trace>
  <inkml:trace contextRef="#ctx0" brushRef="#br0" timeOffset="1">646 389 18572,'-19'32'2016,"3"-7"-1255,5-3-297,1-6 904,0-8 584,8-15-1528,4-10 9,9-12-233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5 421 12955,'-1'-3'288,"0"1"-1,0-1 1,0 0 0,1 1-1,0-1 1,-1 0 0,1 0 0,0 0-1,0 1 1,1-1 0,-1 0 0,0 0-1,1 1 1,0-1 0,0 0 0,0 1-1,0-1 1,0 1 0,0-1-1,1 1 1,-1-1 0,1 1 0,-1 0-1,4-3 1,-1 0 46,0 0 0,0 0 0,1 0 0,0 1 1,-1-1-1,2 1 0,-1 1 0,0-1 0,11-4 0,-15 7-299,0 1 1,0-1-1,0 1 0,0 0 0,0 0 1,0-1-1,0 1 0,0 0 0,0 0 1,0 0-1,0 0 0,0 0 0,0 0 1,0 1-1,0-1 0,0 0 0,-1 0 1,1 1-1,0-1 0,0 0 0,0 1 1,0-1-1,0 1 0,0-1 0,-1 1 1,2 1-1,0 0-15,-1 0 0,0 0 0,1 0 1,-1 0-1,0 0 0,0 0 0,0 1 0,-1-1 1,1 0-1,0 5 0,1 7-141,-2-1 1,1 0-1,-3 16 1,2-25 73,-10 74-715,6-56 274,1-1 0,-1 46-1,4-67 481,0 0-1,0 1 1,0-1-1,0 0 1,0 1-1,0-1 1,0 0 0,0 1-1,0-1 1,0 1-1,0-1 1,0 0-1,0 1 1,0-1-1,0 0 1,0 1-1,1-1 1,-1 0-1,0 0 1,0 1-1,0-1 1,1 0-1,-1 1 1,0-1-1,0 0 1,1 0-1,-1 1 1,0-1-1,0 0 1,1 0 0,-1 0-1,0 0 1,1 1-1,0-1 1,10-7-71,8-19 140,112-210 1080,-114 203-938,-6 19-133,-11 14-69,0 0-1,1 0 1,-1 0-1,0 0 1,0 0 0,1 0-1,-1 0 1,0 0 0,0 0-1,0 0 1,1 0 0,-1 0-1,0 1 1,0-1-1,0 0 1,1 0 0,-1 0-1,0 0 1,0 0 0,0 0-1,0 1 1,1-1 0,-1 0-1,0 0 1,0 0-1,0 1 1,0-1 0,0 0-1,0 0 1,1 0 0,-1 1-1,0-1 1,0 0 0,0 0-1,0 0 1,0 1-1,0-1 1,3 34-32,-2-26 15,-1 1 0,1-1 1,0 0 0,0 0 0,1 1 0,4 12 0,-5-20 17,-1 1 1,1-1-1,0 0 0,-1 1 0,1-1 1,0 0-1,0 1 0,0-1 0,0 0 1,0 0-1,0 0 0,1 0 1,-1 0-1,0 0 0,0 0 0,1 0 1,-1-1-1,1 1 0,-1 0 0,1-1 1,-1 1-1,1-1 0,-1 0 0,1 1 1,-1-1-1,1 0 0,-1 0 1,1 0-1,-1 0 0,1 0 0,0 0 1,-1-1-1,1 1 0,-1 0 0,1-1 1,1 0-1,8-3 73,-2-1 0,1 0 0,-1 0 0,1-1 0,-1 0 0,-1-1 0,15-13 0,49-59 724,-60 66-621,-1-1 0,-1 0 0,0 0 0,-1-1 0,-1 0 1,0 0-1,-1-1 0,9-28 0,-16 36-20,-4 16-129,-5 17-51,2 3-16,-6 54 0,11-69 29,2 1 0,0-1 0,0 1 0,1-1 0,1 0 0,4 17 1,-6-28 8,1 0 1,-1 0 0,1 0-1,-1 0 1,1-1 0,0 1-1,0 0 1,0-1 0,0 1-1,0-1 1,0 1 0,0-1-1,1 1 1,-1-1 0,0 0-1,1 0 1,-1 1 0,1-1-1,-1 0 1,1 0 0,0-1 0,-1 1-1,1 0 1,0-1 0,0 1-1,2 0 1,-2-1 17,1 0 0,0 0 0,0-1 0,-1 1 0,1-1 0,0 1 1,0-1-1,-1 0 0,1 0 0,-1 0 0,1 0 0,-1-1 0,1 1 0,-1-1 0,0 1 0,0-1 1,4-3-1,3-5 116,0 0 1,0-1 0,-1 0-1,0 0 1,-1-1 0,0 1-1,-1-2 1,5-15 0,0-1 206,-2-2 0,7-43 0,-14 45-302,-2 29-40,0 0 0,0 0 0,0 0 0,0 0 0,0 0 0,0 0 0,0 0 0,0 0-1,-1 0 1,1 0 0,0 0 0,0 0 0,0 0 0,0 0 0,0 0 0,0 0 0,0 0 0,0 0-1,0 0 1,0 0 0,0 0 0,0 0 0,0 0 0,0 0 0,0 0 0,0 0 0,-1 0-1,1 0 1,0 0 0,0 0 0,0 0 0,0 0 0,0 0 0,0 0 0,0 0 0,0 0-1,0 0 1,0 0 0,0 0 0,0 0 0,0 0 0,0 0 0,0 0 0,0-1 0,0 1 0,0 0-1,0 0 1,0 0 0,0 0 0,0 0 0,0 0 0,0 0 0,0 0 0,0 0 0,-4 16-56,3 13-28,1-29 84,0 0-1,0 0 0,1 0 0,-1 1 1,0-1-1,0 0 0,0 0 0,0 1 1,0-1-1,0 0 0,0 0 0,0 0 1,0 1-1,0-1 0,1 0 0,-1 0 1,0 0-1,0 1 0,0-1 0,0 0 0,1 0 1,-1 0-1,0 0 0,0 0 0,0 1 1,1-1-1,-1 0 0,0 0 0,0 0 1,0 0-1,1 0 0,-1 0 0,0 0 1,1 0-1,10-11-29,64-116-125,-74 126 146,-1 0 0,0 0 0,1 1 1,-1-1-1,1 0 0,-1 1 0,1-1 0,0 1 0,-1-1 1,1 0-1,-1 1 0,1-1 0,0 1 0,0 0 0,-1-1 0,1 1 1,0-1-1,0 1 0,-1 0 0,1 0 0,0-1 0,0 1 0,1 0 1,-2 0 0,1 1 0,0-1 1,-1 1-1,1-1 0,0 0 1,-1 1-1,1-1 0,-1 1 1,1 0-1,-1-1 0,1 1 1,-1-1-1,1 1 1,-1 0-1,1-1 0,-1 1 1,0 0-1,1 0 0,-1 1 1,3 7-41,-1 1 0,0 0 1,1 10-1,-1-8 18,-2-10 30,0 0 1,1 1-1,-1-1 0,1 0 0,-1 0 1,1 1-1,0-1 0,0 0 1,0 0-1,0 0 0,0 0 0,0 0 1,1 0-1,-1-1 0,1 1 0,-1 0 1,1-1-1,2 3 0,-2-3 1,0-1 0,0 0 0,0 1 0,0-1 0,1 0 0,-1 0 0,0 0 0,0 0 0,0 0 0,0-1 0,0 1 0,0-1 0,0 1 0,0-1 0,0 0 0,0 1 0,-1-1 0,1 0 0,0 0 0,0-1 0,1 0 0,19-13 17,36-32 0,0-1 35,-62 79-169,-1-10 25,-5 29 118,9-47-59,1-1 0,0 1 0,0-1 0,0 1 0,0-1 0,0 1 0,0-1 0,1 0 0,-1 1-1,1-1 1,0 0 0,0 1 0,0-1 0,0 0 0,0 0 0,2 4 0,-3-6-30,1 1 1,-1-1 0,1 1-1,-1-1 1,0 1 0,1-1-1,-1 0 1,1 1 0,-1-1-1,1 0 1,-1 1-1,1-1 1,0 0 0,-1 1-1,1-1 1,-1 0 0,1 0-1,0 0 1,-1 0 0,1 0-1,-1 1 1,1-1 0,0 0-1,-1 0 1,1-1-1,0 1 1,-1 0 0,1 0-1,-1 0 1,1 0 0,0 0-1,-1-1 1,1 1 0,-1 0-1,1-1 1,-1 1 0,1 0-1,-1-1 1,1 1-1,-1 0 1,1-1 0,-1 1-1,1-1 1,-1 1 0,1-2-1,1 0-81,-1-1 0,1 0-1,-1 0 1,1 1 0,-1-1-1,0 0 1,0 0 0,1-4-1,1-21-700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18860,'-7'-3'2283,"5"6"-589,11 7-40,-2-6-1919,0 0 0,0-1 1,0 0-1,0-1 1,1 1-1,0-1 1,-1-1-1,11 2 0,6-2-2020,32-1 0,-18-1-12,-38 1 2317,0 0 0,1 0 0,-1 0 0,0 0-1,1 0 1,-1 0 0,0 0 0,1 0 0,-1 0 0,0 0 0,1 0 0,-1 0 0,0 0 0,1 1 0,-1-1 0,0 0-1,0 0 1,1 0 0,-1 0 0,0 1 0,0-1 0,1 0 0,-1 0 0,0 1 0,0-1 0,0 0 0,1 0-1,-1 1 1,0-1 0,0 0 0,0 1 0,0-1 0,0 1 0,-2 13 1024,-15 18 1067,13-25-1708,-4 7 425,0-1-69,0 0 1,2 1-1,-1 0 1,-7 26-1,14-40-754,0 1 0,0-1-1,-1 0 1,1 0-1,0 1 1,0-1-1,0 0 1,0 1-1,0-1 1,-1 0-1,1 0 1,0 1-1,0-1 1,0 0-1,0 1 1,0-1-1,0 0 1,0 1-1,0-1 1,0 0-1,0 0 1,0 1-1,1-1 1,-1 0 0,0 1-1,0-1 1,0 0-1,0 0 1,0 1-1,0-1 1,1 0-1,-1 0 1,0 1-1,0-1 1,0 0-1,1 0 1,-1 0-1,0 1 1,0-1-1,1 0 1,-1 0-1,0 0 1,0 0-1,1 1 1,-1-1-1,0 0 1,1 0 0,-1 0-1,0 0 1,0 0-1,1 0 1,-1 0-1,0 0 1,1 0-1,-1 0 1,0 0-1,1 0 1,-1 0-1,0 0 1,0 0-1,1-1 1,-1 1-1,0 0 1,1 0-1,-1 0 1,0 0-1,0 0 1,1-1-1,-1 1 1,22-15-296,-20 13 245,19-15-342,0 1-261,28-18 0,-44 31 504,0 0 0,1 0 0,-1 0 0,1 1 0,0 0 0,0 0 0,0 0 1,0 1-1,0 0 0,13-1 0,-18 2 147,1 0 0,-1 0 1,0 0-1,1 0 0,-1 1 1,0-1-1,1 0 0,-1 0 1,1 1-1,-1-1 0,0 1 1,0-1-1,1 1 0,-1 0 1,0-1-1,0 1 0,0 0 1,0 0-1,0 0 0,0 0 1,0 0-1,0 0 0,0 0 1,0 0-1,0 0 0,-1 1 1,1-1-1,0 0 0,-1 0 1,1 1-1,-1-1 0,0 0 1,1 1-1,-1-1 0,0 1 1,0-1-1,0 0 0,0 1 1,0-1-1,0 1 0,0-1 1,0 0-1,-1 1 0,0 1 1,-1 7 335,-1 0 0,-1-1 1,1 1-1,-10 15 0,5-11-122,0 0 1,-1 0-1,-1-1 0,0 0 0,-1-1 1,-15 13-1,25-24-413,0 0 1,0 0 0,0 0-1,0 0 1,-1 0 0,1 0-1,0-1 1,-1 1 0,1-1-1,0 1 1,-1-1-1,-1 1 1,2-1 130,1 0 1,-1 0-1,1-1 0,-1 1 1,1 0-1,0 0 0,-1 0 1,1-1-1,-1 1 0,1 0 1,0-1-1,-1 1 0,1 0 1,0-1-1,-1 1 0,1 0 1,0-1-1,0 1 0,-1 0 1,1-1-1,0 1 0,0-1 1,0 1-1,0-1 0,0 1 1,-1 0-1,1-1 0,0 1 0,0-1 1,0 1-1,0-1 0,0 1 1,0-1-1,0 1 0,1-1 1,-1 1-1,0 0 0,0-1 1,0 0-1,3-16-1166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23 18188,'-1'-2'104,"0"1"1,0-1-1,0 1 1,0-1-1,0 1 1,0 0-1,-1-1 1,1 1-1,0 0 1,-1 0-1,1 0 0,-1 0 1,1 0-1,-1 0 1,1 1-1,-1-1 1,0 0-1,1 1 1,-1-1-1,0 1 1,0 0-1,1-1 1,-1 1-1,0 0 0,0 0 1,1 0-1,-1 0 1,0 0-1,0 1 1,-1 0-1,-4 0-1,1 0 0,0 0 0,-1 1 0,1 0 0,0 0 0,0 0 0,-7 5 0,4-1-84,1 0 0,-1 1 0,1 1 0,0-1 0,1 1 0,0 0-1,-7 11 1,9-13-47,1 0-1,0 1 1,1 0-1,-1 0 1,1 0-1,1 0 1,0 0-1,-1 1 0,2-1 1,-2 14-1,3-20 20,-1 0-1,1 0 1,0 0-1,0 0 1,0 0-1,0 0 0,0 0 1,1 0-1,-1 0 1,0 0-1,0 0 1,1 0-1,-1 0 0,0-1 1,1 1-1,-1 0 1,1 0-1,-1 0 1,1 0-1,-1-1 0,1 1 1,0 0-1,0 0 1,-1-1-1,1 1 1,0-1-1,0 1 0,-1-1 1,1 1-1,0-1 1,0 1-1,0-1 1,0 0-1,0 1 0,0-1 1,0 0-1,0 0 1,0 0-1,0 0 1,0 0-1,0 0 0,0 0 1,0 0-1,0 0 1,-1 0-1,1 0 1,0-1-1,0 1 0,1-1 1,7-1-47,-1-1 1,0 0-1,0-1 1,9-5-1,-14 8 38,15-9-61,-7 3-9,1 0-1,-1 2 0,1-1 1,18-4-1,-28 9 64,0 0 0,0 1 0,0-1 0,0 1 0,0 0 0,1 0 0,-1-1 1,0 1-1,0 1 0,0-1 0,0 0 0,1 1 0,-1-1 0,0 1 0,0-1 0,0 1 0,0 0 0,0 0 0,0 0 0,0 0 0,-1 0 0,1 0 1,0 1-1,-1-1 0,1 1 0,0-1 0,-1 1 0,0 0 0,1-1 0,-1 1 0,0 0 0,2 3 0,0 4-52,0 1 0,0-1-1,-1 0 1,0 1 0,-1-1-1,0 1 1,0-1 0,-1 1-1,0 0 1,-1-1 0,-2 12-1,-2 8-37,-2-1-1,-14 39 0,2-17 332,-3 0-1,-44 72 0,-73 82 1204,132-193-1310,4-6-61,0-1 0,0 0 0,-1 1 0,1-1 1,-1-1-1,0 1 0,0 0 0,-8 4 1,12-8-51,0 1 1,0-1-1,-1 0 1,1 0-1,0 0 1,-1 1-1,1-1 1,0 0-1,-1 0 1,1 0-1,0 0 1,-1 0 0,1 0-1,0 0 1,-1 0-1,1 0 1,0 0-1,-1 0 1,1 0-1,0 0 1,-1 0-1,1 0 1,0 0-1,-1 0 1,1 0-1,0 0 1,-1-1 0,1 1-1,0 0 1,-1 0-1,1 0 1,0-1-1,0 1 1,-1 0-1,1 0 1,0-1-1,0 1 1,-1 0-1,1 0 1,0-1-1,0 1 1,0 0 0,0-1-1,-1 1 1,1 0-1,0-1 1,-1-19-196,1 18 168,1-16-170,1 1 0,1 1-1,0-1 1,10-28 0,30-64-595,-39 100 737,15-34-169,2 1 0,27-41 1,-34 61 294,2 1 1,0 1 0,1 0 0,1 1-1,26-21 1,-40 37-29,0 1 1,0-1-1,0 0 1,0 1-1,0 0 0,0 0 1,1 0-1,-1 1 1,1-1-1,4 0 0,-6 2-34,-1 0-1,0-1 0,0 1 0,0 1 0,0-1 0,0 0 1,0 0-1,0 1 0,0-1 0,0 1 0,0 0 0,0 0 1,0 0-1,0 0 0,0 0 0,0 0 0,0 0 0,-1 0 1,1 1-1,-1-1 0,1 1 0,-1-1 0,1 1 0,1 2 0,-1-2-7,-1 0-1,1 1 0,0-1 0,-1 1 0,0-1 0,0 1 1,1-1-1,-1 1 0,-1 0 0,1 0 0,0-1 0,0 5 0,0-7 66,3-4-15,2-7 40,0-4 293,-1 0-1,-1 0 1,-1 0 0,0-1 0,-1 0 0,0 1-1,-1-1 1,-1 0 0,-1 0 0,-5-30-1,6 45-379,0 0 0,0 0-1,0 1 1,0-1 0,0 0-1,0 0 1,1 0 0,-1 1 0,0-1-1,0 0 1,1 0 0,-1 1-1,0-1 1,1 0 0,-1 1-1,1-1 1,-1 0 0,1 1-1,-1-1 1,1 0 0,-1 1-1,1-1 1,0 1 0,-1-1-1,1 1 1,0 0 0,-1-1-1,1 1 1,0 0 0,0-1-1,0 1 1,30-10-718,-22 8 426,148-36-2750,-110 28 2334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28 220 18036,'-23'-3'1514,"19"2"-287,21-1-247,381-56 593,17-2-1494,183 19-44,-488 37-107,276-17-726,-381 21 669,-4 0 74,-1 0 0,1 0 0,0 0 0,0 0 0,-1 0 0,1 0 0,0 0 0,0 0 0,-1 0 0,1 0 0,0 0 1,-1 0-1,1-1 0,0 1 0,-1 0 0,1-1 0,0 1 0,-1 0 0,1-1 0,0 1 0,-1-1 0,1 1 0,-1-1 0,1 1 0,-1-1 0,1 1 0,-1-1 0,0 1 0,1-1 0,-1 0 0,0 1 0,1-1 0,-1 0 0,0 1 0,1-2 0,-1-15-471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98 289 13819,'7'-6'655,"-4"3"-361,0 1 0,0 0 0,0-1-1,0 0 1,-1 0 0,0 0 0,4-6 0,-6 10-255,0-1 1,0 0-1,0 0 0,0 0 1,-1 0-1,1 0 0,0 1 1,0-1-1,0 0 0,-1 0 1,1 0-1,0 0 0,0 0 1,0 0-1,-1 0 0,1 0 1,0 0-1,0 0 0,-1 0 1,1 0-1,0 0 0,0 0 1,-1 0-1,1 0 0,0 0 1,0 0-1,0 0 0,-1 0 1,1 0-1,0 0 0,0-1 1,0 1-1,-1 0 0,1 0 1,0 0-1,0 0 0,0 0 1,0-1-1,-1 1 0,1 0 1,0 0-1,0 0 0,0 0 1,0-1-1,0 1 0,0 0 1,0 0-1,0-1 0,0 1 1,-1 0-1,1 0 0,0 0 1,0-1-1,0 1 0,0 0 1,0 0-1,0-1 0,0 1 1,0 0-1,1 0 0,-1 0 1,0-1-1,0 1 0,0 0 1,0 0-1,0-1 0,-20 12 1722,11-2-1658,-1 1 1,1 0 0,1 0 0,0 1 0,0 0 0,1 1 0,0 0-1,1 0 1,1 0 0,0 1 0,1-1 0,0 1 0,0 0 0,2 0 0,-1 1-1,1 13 1,2-24-103,0 1-1,0-1 1,1 1 0,-1-1-1,1 0 1,0 1-1,0-1 1,0 0 0,0 0-1,1 1 1,-1-1-1,1 0 1,0 0 0,-1-1-1,5 5 1,-4-5 3,-1-1 0,1 1 0,0-1 0,1 0 0,-1 1 0,0-1 0,0 0 0,0 0 0,1-1 0,-1 1 0,1 0 0,-1-1 0,0 1 0,1-1 0,-1 0 0,1 0 0,-1 0 0,1 0 0,-1 0 0,1-1 0,-1 1 0,3-1 0,5-3 37,1 1 1,-1-1 0,0-1-1,0 0 1,-1 0 0,1-1-1,-1 0 1,0-1 0,15-14-1,-4 1 148,-1-1 0,27-39-1,-31 39-56,-2 0 0,0-1 0,-2-1 0,12-32 0,-19 44-124,0-1-1,-1 1 1,-1-1 0,0 0 0,0 0-1,-1 0 1,-1 0 0,0 0-1,0 0 1,-1 0 0,-4-14 0,4 21-30,0 1 1,0 0 0,-1 0 0,0 0-1,0 1 1,0-1 0,0 0 0,0 1-1,-1-1 1,0 1 0,0 0 0,1 0-1,-2 0 1,1 0 0,0 0 0,-1 1-1,1-1 1,-1 1 0,0 0 0,1 0-1,-1 0 1,0 1 0,0 0 0,-1-1-1,1 1 1,0 1 0,0-1 0,0 1-1,-1-1 1,1 1 0,-8 1 0,6-1 6,-1 1 1,0 0-1,1 1 0,0-1 1,-1 1-1,1 0 1,0 1-1,0 0 1,0 0-1,0 0 1,0 0-1,1 1 0,-1 0 1,1 0-1,0 1 1,1-1-1,-1 1 1,1 0-1,0 0 1,-5 8-1,8-12 7,1 0 0,-1 0 0,1 0 0,-1 0 0,1 1 0,0-1 0,-1 0 0,1 0 0,0 0 0,0 0 0,0 1 0,0-1 0,0 0 0,0 0 0,0 0 0,0 1 0,0-1 0,1 0 0,-1 0 0,0 0 0,1 0 0,-1 0 0,1 0 0,-1 0 0,1 0 0,0 0 0,-1 0 0,1 0 0,0 0 0,0 0 0,0 0 0,0 0 0,-1-1 0,1 1 0,0 0 0,0-1 0,2 2 0,5 2-94,0 0 1,0-1 0,0 0 0,11 3-1,-2-1-40,-7-1 63,0 0 0,-1 1 1,1 0-1,-1 0 0,0 1 1,0 0-1,13 12 0,-17-13 71,0 1 0,0-1 0,-1 1 0,0 0-1,0 0 1,0 1 0,-1-1 0,0 1-1,0 0 1,0-1 0,-1 1 0,2 9-1,-2 0-164,-2-13 110,0 0 0,0 1 0,1-1 1,-1 0-1,1 0 0,0 0 0,0 1 0,0-1 0,0 0 0,0 0 0,1 0 0,3 5 1,3-4-123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15595,'6'14'931,"0"0"-1,2-1 0,-1 0 1,2-1-1,0 0 0,15 18 1,-22-29-889,1 3-27,1 1 0,0-1 0,0 0 0,1 0 0,-1 0 0,1-1 0,0 0 0,0 0 0,0 0 0,0 0 0,1-1 0,-1 0-1,7 2 1,-7-4-163,0 1-1,0 0 0,0-1 0,0 0 0,0 0 0,0-1 0,0 1 1,0-1-1,0 0 0,0-1 0,-1 1 0,1-1 0,0 0 0,-1 0 0,8-5 1,2-2-402,0-1 1,0-1-1,-1 0 1,0-1-1,-1-1 0,20-25 1,-19 19-41,0-1 1,-1 0-1,-1 0 0,13-35 1,-72 214 8429,30-83-7756,-16 134 0,34-203-160,0 0-1,0 0 1,0-1-1,2 9 0,1-2-223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33 329 14459,'-6'13'784,"0"0"-1,1 1 1,1-1-1,1 1 1,0 0 0,0 0-1,2 1 1,-1 24-1,2-38-749,0 0-1,0 0 1,0 0-1,0 0 1,1-1-1,-1 1 1,0 0-1,0 0 1,1 0 0,-1 0-1,0-1 1,1 1-1,-1 0 1,1 0-1,-1-1 1,1 1-1,-1 0 1,1-1-1,0 1 1,-1-1-1,1 1 1,0-1-1,-1 1 1,3 0-1,-2 0-5,1-1 0,-1 0-1,1 1 1,0-1-1,-1 0 1,1 0 0,0 0-1,-1 0 1,1-1-1,0 1 1,-1 0-1,3-1 1,5-2 8,0-1 0,0 0-1,12-7 1,-19 10-26,99-68 241,-26 15 59,-71 51-280,24-11 236,-28 13-254,1 1 1,0 0-1,0 0 1,-1-1 0,1 1-1,0 0 1,0 0 0,0 0-1,-1 0 1,1 0-1,0 0 1,0 0 0,0 0-1,-1 1 1,1-1-1,0 0 1,0 0 0,-1 1-1,1-1 1,0 0-1,0 1 1,-1-1 0,1 1-1,0-1 1,-1 1 0,1-1-1,-1 1 1,1-1-1,-1 1 1,1-1 0,-1 1-1,1 0 1,0 0-1,1 4 9,0-1-1,1 1 0,-1-1 0,1 0 0,0 0 0,1 0 0,5 5 1,-7-7-67,0-1 0,0 0 0,-1-1 0,1 1 0,0 0 0,0 0 0,0-1 0,0 1 0,1-1 0,-1 0 0,0 0 0,0 1 0,0-1 0,0 0 0,0-1 0,0 1 0,0 0 0,0-1 0,0 1 0,0-1 0,0 0 0,2 0 0,47-21-2416,67-38 0,-53 25 1082,-30 18 937,-6 3 894,-1-1 0,-1-1 1,44-33-1,-59 36 575,-13 13-975,1 0-1,0 0 1,0 0 0,0 0 0,0 0 0,-1 0 0,1 0 0,0 0 0,0 0 0,0 0 0,-1 0 0,1 0 0,0 0 0,0 0 0,0 0 0,0 0 0,-1 0 0,1 0 0,0 0 0,0 0 0,0-1 0,0 1-1,0 0 1,-1 0 0,1 0 0,0 0 0,0 0 0,0-1 0,0 1 0,0 0 0,0 0 0,0 0 0,0 0 0,0-1 0,-1 1 0,1 0 0,0 0 0,0 0 0,0 0 0,0-1 0,0 1 0,0 0 0,0 0-1,0 0 1,0-1 0,0 1 0,0 0 0,1 0 0,-1 0 0,0 0 0,0-1 0,0 1 0,-10 4 251,0 0 0,1 1 0,-1 0-1,1 1 1,1-1 0,-1 2 0,-8 7 0,4-2-223,2-1 0,-1 2 0,-17 25 0,26-34-82,1-1 0,0 1-1,0 0 1,0 0 0,-2 9 0,4-13 2,0 1 0,0-1 0,-1 1 0,1 0 0,0-1 0,0 1 0,0-1 0,0 1 0,0-1 1,0 1-1,0 0 0,1-1 0,-1 1 0,0-1 0,0 1 0,0-1 0,0 1 0,1-1 0,-1 1 0,0-1 0,1 1 1,-1-1-1,0 1 0,1-1 0,-1 1 0,0-1 0,1 0 0,-1 1 0,1-1 0,-1 0 0,1 1 0,-1-1 1,1 0-1,-1 1 0,1-1 0,-1 0 0,1 0 0,-1 0 0,1 0 0,0 1 0,-1-1 0,1 0 0,-1 0 0,1 0 1,0 0-1,-1 0 0,1-1 0,-1 1 0,1 0 0,-1 0 0,1 0 0,0-1 0,6 0-3,0-1-1,0-1 1,0 1-1,0-1 1,-1 0 0,1 0-1,-1-1 1,0 0-1,0 0 1,-1-1-1,1 1 1,5-7-1,4-5 40,0-1-1,21-30 1,-24 29 36,-1 0 1,-1 0 0,-1 0-1,0-1 1,-2-1 0,0 0-1,5-26 1,-12 46-70,0 0-1,0 0 1,0 0 0,0 0 0,0 0-1,0 0 1,0 0 0,1 0-1,-1 0 1,0 0 0,0-1 0,0 1-1,0 0 1,0 0 0,0 0-1,0 0 1,0 0 0,0 0 0,0 0-1,0 0 1,-1-1 0,1 1-1,0 0 1,0 0 0,0 0-1,0 0 1,0 0 0,0 0 0,0 0-1,0 0 1,0 0 0,0 0-1,0 0 1,0-1 0,0 1 0,0 0-1,0 0 1,-1 0 0,1 0-1,0 0 1,0 0 0,0 0-1,0 0 1,0 0 0,0 0 0,0 0-1,0 0 1,0 0 0,-1 0-1,1 0 1,0 0 0,0 0 0,0 0-1,0 0 1,0 0 0,0 0-1,0 0 1,0 0 0,0 0-1,-1 0 1,1 0 0,0 0 0,0 0-1,0 0 1,-5 5 32,0 5-39,1 0 0,1 1-1,0-1 1,0 0 0,1 1-1,0 0 1,1 0 0,0 0-1,1-1 1,1 15 0,0-21-51,-1-1-1,1 1 1,-1-1 0,1 0 0,0 1-1,0-1 1,1 0 0,-1 0 0,1 0 0,-1 0-1,1 0 1,0 0 0,0 0 0,0-1 0,1 1-1,-1-1 1,1 1 0,-1-1 0,6 3 0,-3-2 27,0 0 1,0-1 0,0 0 0,0 0 0,0 0 0,1 0 0,-1-1 0,1 0-1,-1 0 1,1-1 0,8 1 0,27-6-300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38 16652,'10'-16'2440,"-3"0"-1384,-6 10 1913,-6 22-1641,-4 10-248,-5 13-511,-2 5-177,-4 9-240,-3 0-24,0 2-176,1-5-96,4-9-376,1-6-353,1-15 1626,1-7-865,5-13-73,3-6-111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15875,'10'10'2081,"0"3"-1249,4 2-360,4 4 1449,7 1-937,7 2-392,7-2-864,4-5-408,7-3 600,1-11-192,1-6-153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16179,'3'35'1385,"5"5"-1009,-1 4-160,2 1 536,-2-1-192,0-7-256,-1-2-168,0-12-496,-2-2-192,-3-8 456,-1-6-96,-4-7-80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5 231 15643,'-2'-11'372,"1"-1"-1,0 1 0,1-1 1,0 0-1,1 1 0,0-1 1,1 1-1,5-21 0,-4 26-157,-1 0 0,1 0 1,0 0-1,0 0 0,1 1 0,0-1 0,0 1 0,0 0 0,1 0 0,-1 0 0,1 1 0,0-1 0,1 1 1,-1 1-1,1-1 0,10-5 0,-10 6-118,0 1 1,1-1-1,-1 1 0,0 1 1,1-1-1,-1 1 1,1 0-1,0 0 0,-1 1 1,1 0-1,0 0 0,-1 0 1,1 1-1,-1 0 1,1 1-1,-1-1 0,1 1 1,-1 1-1,0-1 0,0 1 1,10 6-1,-9-5-76,-1 1 0,1 0 0,-1 1 0,-1-1 0,1 1 0,-1 0 0,0 1 0,0-1 0,-1 1 0,1 0 0,-2 0 0,1 1 0,-1-1 0,0 1 0,-1 0 0,1-1 0,1 14 0,-3-5-3,-1-1 1,0 1-1,-1-1 0,-1 1 0,0-1 0,-1 0 0,-1 0 0,-6 17 0,3-8 16,1 0 0,-3 26-1,9-45-38,-1-1-1,1 1 1,0 0-1,1 0 0,-1 0 1,1 0-1,0-1 1,0 1-1,0 0 0,0 0 1,1-1-1,0 1 0,4 6 1,-4-8-89,0-1 0,0 1 1,0-1-1,0 0 1,0 0-1,1 0 0,-1-1 1,1 1-1,-1 0 0,1-1 1,-1 0-1,1 1 0,0-1 1,0 0-1,0 0 0,0-1 1,0 1-1,0-1 0,-1 1 1,1-1-1,0 0 0,0 0 1,5-1-1,2 0-395,-1-2 0,1 1 0,0-1 0,-1-1 0,0 1 1,0-2-1,0 1 0,0-1 0,0-1 0,-1 1 0,10-11 0,13-9-821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56 167 16596,'-7'11'1536,"3"9"-1008,1 3-216,4 6 848,5 3-360,1 1-375,3 0-137,3-6-152,0-4-8,1-8-176,2-2-168,-3-11-401,-3-5-207,1-11-504,-5-6 1008,-3-11-256,0-3-224</inkml:trace>
  <inkml:trace contextRef="#ctx0" brushRef="#br0" timeOffset="1">68 44 13187,'-21'-22'1928,"4"9"-984,2 5-423,6 8 1599,5 0-888,2 4-912,2 3-432,4 0-1304,7 0 1224,1-1-272,7 0-160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55 387 15795,'-6'13'560,"1"0"0,1 0-1,-1 0 1,2 1-1,0 0 1,-2 26 0,4-30-500,1 1 0,0-1 1,1 0-1,0 0 0,1 0 1,0 0-1,0 0 0,1 0 1,0 0-1,5 9 0,-7-17-38,0 0 0,-1-1 0,1 1 0,0-1 0,0 1 0,0-1 0,1 1 0,-1-1 0,0 0 0,0 0-1,1 1 1,-1-1 0,1 0 0,-1 0 0,1 0 0,-1-1 0,1 1 0,0 0 0,3 0 0,-3-1 8,-1 0 1,1 0 0,0 0-1,-1 0 1,1 0 0,0-1 0,0 1-1,-1-1 1,1 0 0,-1 1-1,1-1 1,-1 0 0,1 0-1,-1 0 1,1 0 0,-1 0-1,0 0 1,1 0 0,-1-1 0,0 1-1,1-2 1,9-11 245,0-1 0,-1 0 0,-1-1 0,0 0 0,12-34 0,-10 18 38,-2 1 1,8-48-1,-13 54-268,-1 0-1,-2-1 1,0 1 0,-6-42-1,4 52-90,-2 0-1,0 1 0,-1 0 1,-1 0-1,0 0 1,0 0-1,-2 1 0,0 0 1,-11-17-1,16 26 20,-1 1 1,0-1-1,0 1 0,0 0 0,-1 0 1,1 0-1,-1 1 0,1-1 0,-1 1 1,0-1-1,0 1 0,0 1 0,0-1 1,-7-2-1,8 4 17,0-1 0,0 1 0,0 0 1,0 0-1,0 0 0,0 0 0,1 1 0,-1-1 1,0 1-1,0 0 0,0-1 0,1 1 0,-1 1 1,0-1-1,1 0 0,-1 1 0,1-1 0,-1 1 1,1 0-1,0-1 0,0 1 0,-1 0 0,-1 4 1,-1 0 4,1-1 1,0 1-1,1 0 1,-1 1-1,1-1 1,0 0 0,-2 9-1,4-11-10,0 0 0,0 0 0,0 0 0,0 0 0,1 0 0,0 0 0,0 0 0,0 0 0,0 0 0,1 0 0,-1 0 0,1 0 0,2 6 0,-2-8-5,0 0 1,0 0-1,0 0 1,1-1-1,-1 1 1,0-1-1,1 1 1,0-1-1,-1 1 1,1-1-1,0 0 1,-1 0-1,1 0 1,0 0-1,0 0 0,0 0 1,3 1-1,39 6-251,-32-6 193,7 0 26,-1 1-1,0 2 0,0 0 1,27 10-1,-37-11 83,-1 0-1,1 0 1,-1 1-1,1 0 1,-1 1-1,-1-1 1,1 1-1,-1 0 1,0 1-1,0 0 1,9 14-1,-11-13 80,1 0-1,-1 1 1,-1-1-1,0 1 1,0 0-1,3 18 1,1 56 605,-6-56-782,1-18-623,1-19 351,-3-8-5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18180,'-6'24'1159,"0"1"1,-4 45-1,9-55-939,1 1 1,1-1-1,0 0 1,1 0-1,1 0 1,4 14-1,2-1-52,0-1 0,2 0 0,16 28 0,-19-40-144,1-1 0,0 0-1,1-1 1,1 0 0,0 0 0,24 20 0,-34-32-14,1 0 0,-1 0 0,0 0 1,0 0-1,0 0 0,1-1 0,-1 1 1,0 0-1,1-1 0,-1 1 0,1-1 0,-1 1 1,1-1-1,-1 1 0,1-1 0,-1 0 0,1 0 1,-1 0-1,1 0 0,-1 0 0,1 0 1,2-1-1,-2 0 6,-1 0-1,0 0 1,1 0 0,-1-1 0,0 1-1,1 0 1,-1-1 0,0 1 0,0-1 0,0 1-1,0-1 1,0 1 0,-1-1 0,1 0 0,0 1-1,-1-1 1,1 0 0,-1 0 0,1-2 0,2-9 29,-1 1 0,0-1 0,-1 0 0,0 1 0,-1-1 0,-1 0 0,-1-13 0,3 32-105,-1-4 57,0 0 0,1 0 0,-1 0 0,1 0-1,0 0 1,-1 0 0,1 0 0,2 3 0,-1-2-9,0 0 1,-1-1-1,1 1 1,1-1 0,-1 0-1,0 0 1,1 1 0,-1-1-1,1-1 1,0 1-1,-1 0 1,1-1 0,0 1-1,0-1 1,0 0-1,0 0 1,0 0 0,6 0-1,-5 0 1,0-1 0,0-1 0,0 1 0,0-1 0,1 1 0,-1-1 0,0 0 0,0-1 0,-1 1 0,1-1 0,0 1 0,0-1 0,-1 0 0,6-4 0,3-5-10,0 1-1,-1-2 1,0 0-1,0 0 1,-1-1-1,-1 0 1,9-18-1,14-16-44,-32 46 61,0 1 1,0 0 0,0 0-1,0 0 1,0 0 0,0-1 0,1 1-1,-1 0 1,0 0 0,0 0 0,0 0-1,0 0 1,1-1 0,-1 1-1,0 0 1,0 0 0,0 0 0,0 0-1,1 0 1,-1 0 0,0 0 0,0 0-1,1 0 1,-1 0 0,0 0-1,0 0 1,0 0 0,1 0 0,-1 0-1,0 0 1,0 0 0,0 0 0,1 0-1,-1 0 1,0 0 0,0 0-1,1 0 1,5 9-106,6 25-31,-6-16 41,-1-8 91,0 0 0,1-1 0,1 0 0,-1 1 1,1-2-1,15 15 0,57 42-18,-51-43 35,32 24 34,-21-18-12,44 42 0,-73-60-21,0 1 0,-1-1 0,0 1 0,-1 1 1,0 0-1,0 0 0,-2 0 0,10 24 0,-13-28 17,-1 1 0,0-1-1,-1 0 1,0 1 0,0 14 0,-1-20 3,0 1 0,0-1 0,0 0 0,-1 1 0,1-1 1,-1 0-1,0 1 0,0-1 0,0 0 0,-1 0 0,1 0 0,-1 0 0,0 0 0,1 0 0,-1-1 0,0 1 0,-4 3 1,5-5-7,-1 0 1,0 0-1,0-1 1,0 1-1,1 0 1,-1 0-1,0-1 1,0 0-1,0 1 1,0-1-1,0 0 1,0 0-1,0 0 1,0 0 0,0 0-1,0 0 1,0 0-1,0-1 1,0 1-1,0-1 1,0 0-1,0 1 1,1-1-1,-1 0 1,0 0-1,0 0 1,1 0-1,-1-1 1,-1-1-1,-7-4 55,1-1 0,0-1 0,-10-12-1,18 21-73,-20-25 91,0-1 0,-31-54 0,44 67-85,1-2-1,0 1 0,1-1 1,1 0-1,0 0 0,1-1 1,1 1-1,-1-18 0,3 27-52,1 0 0,1 0 0,-1 0 0,1 0-1,0 0 1,1 0 0,-1 0 0,1 0 0,0 1 0,1-1-1,5-10 1,2 1-317,1 0 1,20-21-1,-12 14 277,13-16-220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12667,'50'5'195,"-1"-2"0,0-3 0,85-9 0,-46 2-103,570 2 219,-650 5-309,223-2 306,-1-11 0,270-48-1,-31-24 281,11-2-297,6 29-575,-299 52 169,-108 5 55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62 18396,'25'102'3809,"7"20"-2357,59 136-786,-91-257-684,1 0 1,-1-1 0,0 1 0,0 0 0,1-1-1,-1 1 1,0 0 0,0-1 0,0 1 0,0 0-1,1-1 1,-1 1 0,0 0 0,0-1 0,-1 1-1,1 0 1,0 0 0,0-1 0,0 1 0,-1 0-1,-8-7-356,-16-23-243,23 27 560,-22-28-511,1-1 0,1 0 0,2-2 1,-19-42-1,35 65 639,0 1 1,0-1-1,1 0 0,1-1 1,0 1-1,0 0 0,1-1 1,0 1-1,1-1 1,0 1-1,0-1 0,1 1 1,1-1-1,0 1 0,0 0 1,1 0-1,1 0 1,-1 0-1,2 0 0,6-12 1,-6 14 144,1 1 1,0-1-1,0 1 0,1 0 1,0 1-1,0 0 1,0 0-1,1 0 1,0 1-1,0 0 1,0 0-1,1 1 1,10-4-1,-15 7-174,0-1 0,0 1 0,0 0 0,0 0 1,0 1-1,0-1 0,0 1 0,1 0 0,-1 0 0,0 0 0,0 0 0,0 1 1,1 0-1,-1-1 0,0 2 0,0-1 0,0 0 0,-1 1 0,1 0 0,0 0 1,0 0-1,-1 0 0,1 1 0,-1-1 0,0 1 0,0 0 0,0 0 0,0 0 1,0 0-1,-1 0 0,4 7 0,-3-5-41,-1 0-1,1 0 1,-1 0 0,-1 0-1,1 0 1,-1 1 0,0-1 0,0 0-1,0 1 1,-1-1 0,0 1 0,0-1-1,0 1 1,-2 6 0,-2 7 2,-1-1 1,-13 34-1,13-40 12,0 0 0,1 0 0,0 1 0,1 0 0,0 0 1,-1 25-1,4-36-16,0-1 0,1 1 0,-1 0 0,0-1 1,1 1-1,-1-1 0,1 1 0,-1-1 0,1 1 1,0-1-1,0 1 0,0-1 0,-1 0 1,1 1-1,1-1 0,-1 0 0,0 0 0,0 0 1,0 0-1,1 0 0,-1 0 0,0 0 0,1 0 1,-1 0-1,1-1 0,-1 1 0,1 0 1,-1-1-1,1 1 0,-1-1 0,1 0 0,0 0 1,-1 0-1,1 1 0,-1-1 0,1-1 0,3 1 1,6-1-248,-1 0 0,1-1 0,0 0 0,14-5 0,98-39-1744,-78 30 1365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18668,'3'5'1960,"4"-5"-1351,11-5-249,1-3 1112,7-2-840,1-3-296,5 0-544,-4 0-264,-1 3 1096,-2 1-696,-11 4-96,-2 2-72</inkml:trace>
  <inkml:trace contextRef="#ctx0" brushRef="#br0" timeOffset="1">1 257 18220,'18'0'1728,"5"-5"-1144,2-5-248,6-3 681,4-3-361,3-3-928,4-1-360,-6-1 576,1 1-224,0-2-201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15691,'0'10'2297,"5"-4"-1289,3-9-448,6-4 2481,9-3-2129,3-2-336,6-6-720,-1-2-480,1-5 560,1-2-168,3-3-152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1 469 18620,'0'0'33,"0"0"-1,0 0 1,0 1-1,0-1 1,0 0-1,0 0 1,0 0-1,0 0 1,0 0-1,0 0 1,0 1-1,0-1 1,0 0-1,0 0 1,0 0-1,0 0 1,0 0 0,0 0-1,0 1 1,0-1-1,0 0 1,0 0-1,0 0 1,0 0-1,0 0 1,0 0-1,0 0 1,0 1-1,0-1 1,0 0-1,1 0 1,-1 0 0,0 0-1,0 0 1,0 0-1,0 0 1,0 0-1,0 0 1,0 0-1,1 0 1,-1 1-1,0-1 1,0 0-1,0 0 1,0 0-1,0 0 1,0 0 0,0 0-1,1 0 1,-1 0-1,0 0 1,0 0-1,0 0 1,0 0-1,0 0 1,0 0-1,1 0 1,-1 0-1,0-1 1,0 1-1,0 0 1,0 0 0,0 0-1,0 0 1,0 0-1,1 0 1,-1 0-1,0 0 1,0 0-1,11-14 1160,16-29-63,-22 35-710,27-47 310,-2 0 0,-2-2 0,-3-1 0,25-84 0,-45 114-654,-3 15-215,-1 30-46,-1 8 116,0 0-1,2-1 1,1 1-1,1-1 1,0 1-1,2-1 1,17 41-1,-15-45-226,-3-6 298,1-1 1,0 0-1,1 0 0,0-1 0,1 0 1,15 18-1,-5-19-49,-2-7-13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12723,'4'2'237,"1"-1"1,-1-1-1,1 1 1,0-1-1,-1 1 1,1-1-1,-1-1 1,1 1-1,0-1 1,-1 1 0,1-1-1,-1-1 1,1 1-1,-1-1 1,0 1-1,0-1 1,8-5-1,2-2 235,0 0 0,0-1 1,19-18-1,-16 12-46,0-2-1,-2 0 1,0 0 0,16-28 0,-24 35-235,-1 0-1,0-1 1,-1 1-1,0-1 1,-1 0-1,0-1 0,-1 1 1,0-1-1,1-20 1,-4 31-163,0 1 1,0-1 0,0 1-1,0-1 1,0 1-1,0-1 1,0 1-1,0-1 1,-1 1-1,1-1 1,0 1 0,-1-1-1,0 1 1,1-1-1,-1 1 1,0 0-1,0-1 1,1 1-1,-1 0 1,-1-1-1,1 1-14,0 1 0,0-1-1,0 1 1,0 0-1,0 0 1,0-1-1,0 1 1,0 0-1,0 0 1,0 0 0,0 0-1,0 0 1,0 1-1,0-1 1,0 0-1,0 0 1,0 1-1,0-1 1,0 0-1,0 1 1,0-1 0,-1 1-1,-4 3 0,1 0 0,-1 0-1,1 0 1,-1 1 0,1 0-1,-8 10 1,-1 4-38,1 0 0,-20 41-1,29-51 0,0 1-1,0 0 0,1 0 0,0 0 1,1 0-1,0 0 0,1 1 1,0-1-1,0 11 0,1-19 18,0-1 0,0 1-1,0-1 1,0 1 0,1 0-1,-1-1 1,0 1 0,1-1-1,-1 0 1,1 1 0,0-1-1,-1 1 1,1-1 0,0 0-1,0 1 1,0-1 0,0 0-1,0 0 1,0 0-1,0 0 1,0 0 0,0 0-1,2 1 1,0-1-6,-1 0 0,0-1 0,0 1 0,1-1 0,-1 0 0,0 1 0,1-1 0,-1 0 0,0-1 0,1 1 0,-1 0 0,0-1 0,5 0 0,2-3-25,1 0 0,0 0 1,-1 0-1,0-2 0,16-10 0,3-8 101,-1-2 0,35-42 0,19-18 300,-80 85-353,-1 0 0,1 0 0,0 0 0,0 0-1,-1 0 1,1 0 0,0 1 0,0-1 0,0 0 0,0 1 0,0-1 0,0 1 0,0-1 0,0 1-1,0-1 1,1 1 0,-1 0 0,0 0 0,0-1 0,0 1 0,0 0 0,0 0 0,1 0-1,-1 0 1,0 0 0,0 1 0,0-1 0,0 0 0,2 1 0,-2 0 0,0 1 0,1-1 1,-1 1-1,0-1 0,0 1 0,0 0 1,0-1-1,-1 1 0,1 0 1,0 0-1,-1 0 0,1 0 0,-1 0 1,1 0-1,-1-1 0,0 5 0,1 7 10,0-2-7,0 0 0,1-1 1,0 1-1,0 0 0,7 17 0,-8-26-8,1 1 0,-1-1-1,0 1 1,1-1-1,0 0 1,-1 0 0,1 0-1,0 0 1,0 0-1,0-1 1,0 1-1,1 0 1,-1-1 0,0 1-1,1-1 1,-1 0-1,1 0 1,-1 0 0,1 0-1,-1-1 1,1 1-1,0 0 1,-1-1 0,1 0-1,0 0 1,-1 0-1,1 0 1,4-1-1,8-1 9,0-1-1,0 0 0,0-2 0,0 0 0,-1 0 0,0-1 0,0-1 1,-1 0-1,15-11 0,10-8 28,58-54 0,-2-14 22,-93 93-59,0 0 0,1 0 0,-1 0 0,0 0 0,0 0 1,0 0-1,1 0 0,-1 0 0,0 0 0,1 1 0,1-2 0,-2 2-1,-1 0 1,0 0-1,0 0 1,1 1-1,-1-1 0,0 0 1,0 0-1,1 0 0,-1 0 1,0 0-1,0 0 0,0 0 1,1 1-1,-1-1 0,0 0 1,0 0-1,0 0 0,1 0 1,-1 1-1,0-1 0,0 0 1,0 0-1,0 1 0,0-1 1,1 0-1,-1 0 0,0 1 1,0-1-1,0 0 0,0 0 1,0 1-1,0-1 0,0 0 1,0 0-1,0 1 0,0-1 1,0 1-1,-6 38 20,2-20-14,4-17-5,-1-1 0,1 0 0,0 1 0,0-1 0,0 1 0,1-1-1,-1 1 1,0-1 0,0 1 0,1-1 0,-1 1 0,1-1 0,-1 0 0,1 1 0,0-1 0,1 3 0,-1-4 4,0 1 0,-1-1 0,1 1-1,0-1 1,0 1 0,0-1 0,0 1 0,-1-1 0,1 0 0,0 1 0,0-1-1,0 0 1,0 0 0,0 0 0,0 0 0,0 0 0,0 0 0,0 0 0,1 0 0,4-1 21,0-1 0,-1 0 0,1 0 0,-1 0 0,1-1 0,-1 1 0,6-5 1,111-80 354,-19 11-141,-97 72-240,-4 3-1,0-1 0,0 1-1,0-1 1,1 1 0,-1 0-1,0 0 1,1 0-1,-1 0 1,1 0 0,3 0-1,-6 1 2,1 0-1,-1 0 1,0 0-1,0 0 1,0 0-1,0 0 1,0 0-1,1 0 1,-1 0-1,0 0 1,0 0-1,0 0 1,0 0-1,0 0 1,0 0-1,1 0 1,-1 0-1,0 1 0,0-1 1,0 0-1,0 0 1,0 0-1,0 0 1,0 0-1,0 0 1,0 0-1,1 1 1,-1-1-1,0 0 1,0 0-1,0 0 1,0 0-1,0 0 1,0 0-1,0 1 1,0-1-1,0 0 1,0 0-1,0 0 1,0 0-1,0 0 0,0 1 1,0-1-1,0 0 1,-4 11-14,-7 12-9,11-22 22,-7 11 73,-28 48-823,31-54 607,0-1-1,0 0 1,0 0-1,-1 0 1,0 0-1,0-1 1,0 0-1,-6 4 1,-8-2-164,2-10-104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54 179 17380,'0'1'158,"1"-1"1,0 1-1,-1-1 1,1 1-1,0-1 1,-1 1-1,1-1 1,0 0-1,-1 1 1,1-1-1,0 0 1,0 0-1,-1 0 1,1 0-1,0 0 1,0 0-1,-1 1 1,1-2-1,0 1 1,0 0-1,0 0 1,-1 0-1,1 0 1,0 0-1,0-1 1,-1 1-1,1 0 1,0-1-1,-1 1 1,1 0-1,0-1 1,-1 1 0,2-2-1,26-20 1476,-22 16-1170,6-5-12,0 0 1,15-18 0,-23 23-380,0 1 0,0-1 1,-1 1-1,1-1 1,-1 0-1,-1 0 1,1-1-1,2-11 1,-4 17-68,-1 0 0,0 0 0,0 0 0,1 0 0,-1 0 0,0 0 0,0 0 0,0 0-1,0-1 1,0 1 0,0 0 0,-1 0 0,1 0 0,0 0 0,0 0 0,-1 0 0,1 0 0,-1 0 0,1 0 0,-1 0 0,1 0 0,-1 0 0,0 0 0,1 0 0,-1 1 0,0-1 0,0 0 0,0 0 0,0 1 0,1-1 0,-1 0 0,0 1 0,0-1 0,0 1 0,0-1 0,0 1 0,-1 0 0,1-1 0,0 1 0,0 0 0,0 0 0,0 0-1,0 0 1,-1 0 0,-3 0 2,0 0-1,1 0 0,-1 1 1,1 0-1,-1 0 0,1 0 0,0 0 1,-1 1-1,-7 4 0,3-1-24,0 2-1,0-1 1,0 1-1,1 0 1,0 1-1,1 0 1,-1 0-1,-5 10 1,8-11 2,1 0-1,-1 0 1,2 0-1,-1 1 1,1 0 0,0 0-1,0-1 1,1 2 0,0-1-1,1 0 1,-1 9 0,2-15 9,0 0 0,0 0 0,0 0 0,0 0 0,0 0 0,0 0 0,1 0 0,-1 0 0,1 0 0,-1 0 0,1-1 1,0 1-1,0 0 0,-1 0 0,1-1 0,0 1 0,1-1 0,-1 1 0,0-1 0,0 1 0,4 2 0,-3-3-8,1 0 0,-1 0 0,1 0 0,0 0 0,-1 0 0,1 0 0,0-1 0,0 1 0,0-1 0,-1 0 0,1 0 0,0 0 0,4 0 0,7-3-61,1 0 1,-1 0-1,0-2 0,20-8 1,202-97-557,-197 97 638,-39 13-3,1 0 0,0 0 1,0-1-1,-1 1 0,1 0 1,0 0-1,-1 0 0,1 0 0,0 0 1,0 0-1,-1 0 0,1 0 1,0 0-1,0 0 0,-1 0 0,1 0 1,0 0-1,0 1 0,-1-1 0,1 0 1,0 1-1,-1-1 0,1 0 1,-1 1-1,1-1 0,0 1 0,-1-1 1,1 1-1,-1-1 0,1 1 1,-1-1-1,1 1 0,-1 0 0,0-1 1,1 1-1,-1 0 0,0-1 1,1 1-1,-1 0 0,0-1 0,0 1 1,0 0-1,0 0 0,1-1 1,-1 2-1,-1 10 53,0-7-20,1 0 1,-1 0 0,2 0 0,-1 0 0,0 0 0,3 8 0,-3-12-31,1 1 0,-1-1 0,1 0 0,-1 0 0,1 0 0,0 0 0,0 0 0,0 0 0,-1 0 0,1 0 0,0 0 0,0 0 0,1 0 0,-1 0 0,0-1 0,0 1 0,0 0 0,0-1 0,1 1 0,-1-1 0,0 1 0,0-1 0,1 0 0,-1 0 0,0 1 0,1-1 0,-1 0 0,0 0 0,1 0 0,1-1 0,8 0 6,-1 0 1,0-1 0,0 0 0,0 0 0,0-1 0,0-1 0,15-7 0,5-5-87,28-20 0,21-12-507,-79 48 573,0 0-1,0 0 1,0 0 0,1 0-1,-1-1 1,0 1 0,0 0-1,0 0 1,0 0 0,0 0 0,1 0-1,-1 0 1,0 0 0,0-1-1,0 1 1,0 0 0,1 0 0,-1 0-1,0 0 1,0 0 0,0 0-1,1 0 1,-1 0 0,0 0-1,0 0 1,0 0 0,1 0 0,-1 0-1,0 0 1,0 0 0,0 0-1,0 1 1,1-1 0,-1 0 0,0 0-1,0 0 1,0 0 0,0 0-1,1 0 1,-1 0 0,0 1-1,0-1 1,0 0 0,0 0 0,0 0-1,0 0 1,1 0 0,-1 1-1,0-1 1,-4 13-92,-15 21 52,17-30-45,-5 6-270,5-7 293,0 0 0,0-1 0,1 1 0,-1 0 0,1 0 0,-2 5 0,3-5-105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13 133 15819,'-1'0'109,"0"1"-1,1-1 0,-1 1 1,0 0-1,1-1 1,-1 1-1,0 0 0,1 0 1,-1-1-1,0 1 0,1 0 1,-1 0-1,1 0 1,0 0-1,-1-1 0,1 1 1,0 0-1,-1 0 0,1 0 1,0 0-1,0 0 1,0 0-1,0 2 0,-1 29 572,1-23-76,0 17-47,-1 56 111,2-74-647,0 0-1,0 0 1,0 0-1,1 0 1,0-1 0,1 1-1,4 11 1,-7-19-18,1 1 1,-1 0 0,1-1-1,-1 1 1,1 0 0,-1-1-1,1 1 1,-1 0 0,1-1-1,0 1 1,-1-1 0,1 1-1,0-1 1,-1 1 0,1-1-1,0 0 1,0 1 0,0-1-1,-1 0 1,1 0-1,0 1 1,0-1 0,0 0-1,-1 0 1,1 0 0,0 0-1,0 0 1,0 0 0,0 0-1,-1 0 1,1-1 0,0 1-1,0 0 1,0 0 0,-1-1-1,1 1 1,0 0 0,0-1-1,-1 1 1,1-1 0,0 1-1,-1-1 1,1 1-1,0-1 1,-1 0 0,1 0-1,5-5 78,0 0-1,-1 0 0,9-11 0,-12 14-43,18-29 540,-2 0 1,26-61-1,-1 4 611,-43 87-1154,1 0 0,0 1 1,0-1-1,0 0 0,0 1 1,0-1-1,0 1 1,0 0-1,1-1 0,-1 1 1,2-1-1,-3 2-27,1 0-1,-1-1 1,0 1 0,1 0 0,-1 0-1,0 0 1,0 0 0,1 0-1,-1 0 1,0 0 0,1 0 0,-1 1-1,0-1 1,0 0 0,1 0-1,-1 0 1,0 0 0,0 0 0,1 0-1,-1 0 1,0 1 0,0-1-1,1 0 1,-1 0 0,0 0 0,0 1-1,0-1 1,1 0 0,-1 0-1,0 0 1,0 1 0,0-1-1,0 0 1,0 0 0,1 1 0,-1-1-1,0 0 1,0 1 0,1 5 5,1 0 1,-1 0-1,0 0 0,0 10 1,-1 13-30,0-17 14,0 0 1,1-1-1,0 1 1,6 22-1,-7-33 3,1 0 0,-1 0 0,0-1 1,0 1-1,1 0 0,-1 0 0,1-1 0,-1 1 0,0 0 0,1-1 0,-1 1 0,1-1 0,0 1 0,-1 0 0,1-1 0,-1 1 0,1-1 0,0 1 0,-1-1 0,1 0 0,0 1 0,0-1 0,-1 0 0,1 1 0,0-1 0,0 0 0,0 0 0,-1 0 0,1 0 0,0 0 0,0 0 0,0 0 0,-1 0 1,1 0-1,0 0 0,0 0 0,0 0 0,-1-1 0,1 1 0,0 0 0,0-1 0,-1 1 0,1 0 0,0-1 0,0 0 0,5-2 6,0-1 1,0 0-1,-1-1 1,6-5-1,-9 8-2,79-84 157,-59 59-67,2 2 1,43-37-1,-65 60-93,0 1 0,0-1 0,0 1 0,0 0 0,0 0 0,0-1 0,1 2 0,-1-1 0,0 0 0,1 0 0,-1 1 0,0-1 0,5 0 0,-5 2-18,-1-1 0,0 0 0,0 1 0,0-1 0,0 1 0,1-1 0,-1 1 0,0-1 0,0 1 0,0 0 0,0-1 0,0 1 0,-1 0 0,1 0 0,0 0 0,0 0 0,0 0 0,-1 0 0,1 0 0,0 0 0,-1 0 0,1 0 0,-1 0 0,1 0 0,-1 1 0,0-1 0,0 0 0,1 2 0,2 12-531,-1 0 0,-1 0-1,0 19 1,0 4-385,0-34 316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83 13963,'-17'22'1678,"1"0"0,-18 36 0,29-49-1412,1 0 0,0 1 0,1-1 0,-1 1 0,2 0 0,0 0 0,0 1 0,1-1 0,-1 17 0,2-27-256,0 1 1,0-1 0,0 1-1,0-1 1,-1 0 0,1 1-1,0-1 1,0 1 0,0-1 0,0 1-1,0-1 1,1 1 0,-1-1-1,0 1 1,0-1 0,0 1-1,0-1 1,0 0 0,1 1-1,-1-1 1,0 1 0,0-1 0,1 0-1,-1 1 1,0-1 0,1 1-1,-1-1 1,0 0 0,1 0-1,-1 1 1,0-1 0,1 0-1,-1 0 1,1 1 0,-1-1 0,0 0-1,1 0 1,-1 0 0,1 0-1,-1 1 1,1-1 0,-1 0-1,1 0 1,-1 0 0,1 0 0,-1 0-1,1 0 1,-1 0 0,0-1-1,1 1 1,-1 0 0,1 0-1,-1 0 1,1 0 0,-1 0-1,1-1 1,-1 1 0,0 0 0,1 0-1,-1-1 1,0 1 0,1 0-1,-1-1 1,0 1 0,1-1-1,25-25 268,37-57 372,-45 56-344,1 1 0,1 1 0,2 1 0,35-31 0,-55 53-284,0 1 0,0-1 0,0 1-1,0-1 1,0 1 0,1 0 0,-1 0 0,0 0 0,1 0 0,-1 0 0,1 1-1,-1-1 1,1 1 0,-1-1 0,4 1 0,-5 0-19,0 1 0,0-1 0,0 0 0,0 1 0,0-1 1,0 1-1,0 0 0,-1-1 0,1 1 0,0 0 0,0-1 0,0 1 0,0 0 1,-1 0-1,1 0 0,0 0 0,-1 0 0,1 0 0,-1 0 0,1 0 0,-1 0 1,0 0-1,1 0 0,-1 0 0,0 0 0,0 0 0,1 0 0,-1 0 0,0 0 1,0 0-1,0 0 0,0 1 0,-1 1 0,-3 66 105,4-69-104,0 1-1,0-1 1,0 0-1,0 1 0,0-1 1,0 0-1,0 0 1,0 1-1,0-1 1,1 0-1,-1 1 1,0-1-1,0 0 1,0 0-1,0 1 1,0-1-1,0 0 1,1 0-1,-1 1 1,0-1-1,0 0 0,0 0 1,1 0-1,-1 1 1,0-1-1,0 0 1,1 0-1,-1 0 1,0 0-1,0 0 1,1 1-1,-1-1 1,1 0-1,10-4 98,12-15 37,-21 17-127,24-24 132,27-23 63,-47 44-214,0 1 0,0 0 0,0 0 0,1 1 0,-1-1 0,1 1 0,10-2 1,-16 4-2,1 0 1,-1 1 0,0 0 0,1-1 0,-1 1 0,1 0 0,-1 0 0,0 0 0,1 0 0,-1 0 0,1 0 0,-1 0 0,1 0 0,-1 1-1,0-1 1,1 0 0,-1 1 0,0-1 0,1 1 0,-1 0 0,0-1 0,0 1 0,1 0 0,-1 0 0,0 0 0,0 0 0,0 0 0,0 0-1,0 0 1,0 0 0,-1 0 0,1 0 0,0 1 0,0-1 0,0 2 0,1 4-47,0 0 0,-1 0 0,1 0 0,-1 0 1,0 14-1,1 7-308,-2-28 321,0 0 1,0 1-1,0-1 0,0 0 1,0 1-1,0-1 1,0 0-1,0 1 1,1-1-1,-1 0 1,0 1-1,0-1 0,0 0 1,0 0-1,1 1 1,-1-1-1,0 0 1,0 0-1,1 1 1,-1-1-1,0 0 0,0 0 1,1 1-1,-1-1 1,0 0-1,1 0 1,-1 0-1,0 0 1,1 0-1,-1 0 0,0 1 1,1-1-1,-1 0 1,14-6-843,15-21 32,-24 21 681,18-17-528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17068,'-6'4'616,"-10"9"975,0 0 0,-15 19-1,28-29-1414,0 0-1,0 0 1,0 1-1,1-1 0,0 1 1,-1-1-1,1 1 0,1 0 1,-1 0-1,1 0 0,-1 0 1,1 0-1,0 1 0,0-1 1,1 0-1,-1 9 0,1-13-165,0 1 0,1-1 0,-1 1 0,0 0-1,0-1 1,0 1 0,0-1 0,0 1-1,1-1 1,-1 1 0,0-1 0,1 1-1,-1-1 1,0 0 0,1 1 0,-1-1-1,0 1 1,1-1 0,-1 0 0,1 1 0,-1-1-1,0 0 1,1 1 0,-1-1 0,1 0-1,-1 0 1,1 1 0,0-1 0,19-2 36,-15-1-56,1 1 1,0-1 0,-1 0-1,7-4 1,-1-3-142,0 0 0,-1 0-1,-1-1 1,1 0 0,-2 0 0,12-21-1,-20 33-158,0 0-1,-1 0 1,1 0-1,-1 0 0,1 1 1,0-1-1,0 0 1,0 0-1,0 0 1,0 0-1,0 0 0,0 0 1,0 0-1,0 0 1,1 2-1,-1-2 260,0-1 0,0 0 0,0 0 0,0 1 0,0-1 0,0 0 0,1 0 0,-1 0 0,0 1 0,0-1 0,0 0 0,0 0 0,1 0 0,-1 0 0,0 1 0,0-1 0,1 0 0,-1 0 0,0 0 0,0 0 0,1 0 0,-1 0 0,0 0 0,0 0 0,1 0 0,-1 0 1,0 0-1,0 0 0,1 0 0,-1 0 0,14-8-588,3-8-22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 15355,'0'-3'198,"0"1"-1,0 0 0,0 0 1,0 0-1,0 0 1,-1 0-1,1 0 0,-1 0 1,0-4-1,1 6-174,-1 0 0,1 0 0,0 0-1,0 0 1,0-1 0,0 1 0,0 0 0,0 0-1,0 0 1,0 0 0,-1 0 0,1 0 0,0 0-1,0 0 1,0 0 0,0 0 0,0-1 0,-1 1-1,1 0 1,0 0 0,0 0 0,0 0 0,0 0-1,0 0 1,-1 0 0,1 0 0,0 0 0,0 0-1,0 0 1,0 0 0,0 0 0,-1 0 0,1 1-1,0-1 1,0 0 0,0 0 0,0 0 0,0 0-1,0 0 1,-1 0 0,1 0 0,0 0-1,-9 14 793,1 7-263,0 1-1,1 1 1,2-1 0,0 1-1,-3 37 1,4 117 494,4-160-991,2-1 0,3 19 0,-12-56-38,0 0 0,-1 0 0,0 0 0,-2 1 0,-15-22-1,28 44 0,1 0 0,0 0-1,-1-1 1,1 1-1,0-1 1,0 1-1,0-1 1,6 1 0,45 6-65,-45-8 24,1-1 1,-1 0-1,1 0 0,-1-1 0,0-1 0,0 0 0,0 0 0,0-1 0,-1 0 0,1 0 0,9-7 0,8-8-123,-1 0 1,28-26-1,-18 14-82,-36 31 229,0 0 0,0 0 0,0 0 0,0 0 0,0 0 0,0 0 0,0 1 0,0-1 0,0 0 0,0 0 0,0 0 0,0 0 0,0 0 0,0 0 0,0 1 0,0-1 0,0 0 0,0 0 0,0 0 0,0 0 0,1 0 0,-1 0 0,0 0 0,0 0 0,0 1 0,0-1 0,0 0 0,0 0 0,0 0 0,1 0 0,-1 0 0,0 0 0,0 0-1,0 0 1,0 0 0,0 0 0,0 0 0,1 0 0,-1 0 0,0 0 0,0 0 0,0 0 0,0 0 0,0 0 0,1 0 0,-1 0 0,0 0 0,0 0 0,0 0 0,0 0 0,0 0 0,0 0 0,0 0 0,1-1 0,-1 1 0,0 0 0,0 0 0,-4 12 38,-9 18 90,6-17-7,1 1-1,1 0 1,0 0-1,-5 26 1,9-40-112,1 1-1,0-1 1,0 1-1,0-1 1,-1 1-1,1-1 1,0 1-1,0 0 1,0-1-1,0 1 1,0-1 0,0 1-1,0-1 1,0 1-1,1 0 1,-1-1-1,0 1 1,0-1-1,0 1 1,1-1-1,-1 1 1,0-1-1,0 1 1,1-1 0,-1 1-1,1-1 1,-1 1-1,0-1 1,1 0-1,-1 1 1,1-1-1,-1 0 1,1 1-1,-1-1 1,1 0 0,-1 1-1,1-1 1,-1 0-1,1 0 1,-1 0-1,1 0 1,0 1-1,-1-1 1,1 0-1,-1 0 1,1 0-1,-1 0 1,1 0 0,0 0-1,-1-1 1,1 1-1,0 0 1,3-1 18,0-1 0,0 1 0,0-1 0,-1 1 0,1-1 0,3-3-1,57-42 177,14-9-65,-68 49-123,0 1 0,1 1 1,0 0-1,0 0 0,21-5 1,-30 10-15,1-1 0,-1 1 0,0-1 0,0 1 0,1 0 1,-1 0-1,0 0 0,1 0 0,-1 0 0,0 1 0,1-1 1,-1 1-1,0-1 0,0 1 0,1 0 0,-1 0 0,0 0 1,0 0-1,3 3 0,-2-1 9,0 0-1,0 0 1,0 1 0,-1-1 0,1 1-1,-1 0 1,0 0 0,0 0 0,2 5-1,-4-8-31,0-1 0,0 1 0,0 0-1,0-1 1,1 1 0,-1-1 0,0 1 0,0-1-1,1 1 1,-1-1 0,0 1 0,1-1 0,-1 1 0,0-1-1,1 0 1,-1 1 0,1-1 0,-1 0 0,1 1-1,-1-1 1,1 0 0,-1 1 0,1-1 0,-1 0-1,1 0 1,-1 0 0,1 1 0,0-1 0,-1 0-1,1 0 1,-1 0 0,1 0 0,-1 0 0,1 0-1,0 0 1,-1 0 0,1 0 0,-1-1 0,1 1-1,-1 0 1,1 0 0,-1 0 0,1-1 0,-1 1-1,1 0 1,-1-1 0,1 1 0,-1 0 0,1-1-1,-1 1 1,1-1 0,-1 1 0,0 0 0,1-1-1,0 0 1,24-35-1871,-18 26 2027,11-14-726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422 105 12355,'1'-5'164,"1"-1"1,-1 1 0,-1-1 0,1 1 0,-1 0 0,0-1 0,0 1-1,0-1 1,-1 1 0,-2-10 0,2 13-110,0 0-1,0 0 1,0 0-1,0 0 1,-1 0-1,1 0 1,0 0-1,-1 0 1,0 0-1,1 1 1,-1-1-1,0 1 1,0-1-1,0 1 1,0 0-1,0 0 1,0 0-1,0 0 1,0 0-1,0 0 1,-1 1-1,1-1 1,0 0-1,-1 1 1,1 0-1,0 0 1,-1 0-1,-2 0 1,-3 0 48,0 0 1,0 1 0,0 0-1,0 1 1,0 0 0,0 0-1,0 0 1,1 1 0,-1 0-1,-12 8 1,9-4-17,0 1 0,0 0 0,0 1-1,1 0 1,-17 20 0,10-6-6,1 0-1,1 1 0,1 0 0,1 2 1,-16 41-1,9-4 38,3 1-1,2 0 1,3 1 0,3 1 0,3 0 0,3 0-1,3 0 1,11 91 0,-7-120-103,2-1 0,1 0 0,2-1 0,2 0 0,1 0 0,21 41 1,-24-60-26,0 0 0,1-1 0,0 0 0,2-1 0,0 0 0,16 14 0,-18-19-5,0-1 1,1 0-1,0-1 0,0-1 1,1 1-1,-1-2 0,1 0 1,1 0-1,18 4 0,-21-7 6,-1 0-1,1-1 1,-1 0 0,1 0-1,-1-1 1,1 0-1,-1-1 1,1 0-1,-1-1 1,1 0 0,-1-1-1,0 1 1,0-2-1,0 1 1,0-1-1,-1-1 1,0 1 0,0-1-1,0-1 1,0 0-1,-1 0 1,13-14-1,-4 2 44,-1-2 1,0 0-1,-2 0 0,0-1 0,-2-1 0,0 0 0,14-47 0,-5 3 219,-3-1-1,14-124 1,-22 81 77,-5-114 0,-16 38-120,8 160-316,0 1-1,-2 1 1,-1-1 0,-1 1 0,-13-29 0,19 48-15,-1 0 0,0 0 0,0 1 0,0-1 0,0 1 0,-1 0 1,1 0-1,-1 0 0,0 0 0,-7-4 0,8 6 3,1 1 0,-1 0 0,1 0 0,-1 0 0,0 0 0,1 0 0,-1 0 0,0 1 0,0 0 0,0-1 1,1 1-1,-1 0 0,0 0 0,0 0 0,0 1 0,1-1 0,-1 1 0,0-1 0,0 1 0,1 0 0,-5 2 0,-20 13-582,-1 5-160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18252,'-6'67'1197,"2"0"0,7 98-1,28 131 146,-11-129-297,-52-475-371,32 304-680,-1-1 46,1 0 0,-1-1 0,1 1 0,1 0 0,0-9-1,0 13-42,-1 0-1,0 0 1,1 0-1,-1 0 1,0 0-1,1 1 1,-1-1-1,1 0 1,0 0-1,-1 0 1,1 0-1,0 0 1,0 1-1,-1-1 1,1 0-1,0 1 1,0-1-1,0 1 1,0-1-1,0 1 1,0-1-1,0 1 1,0-1-1,0 1 1,0 0-1,0 0 1,0-1-1,0 1 1,0 0-1,0 0 1,2 0-1,8 1-406,-1-2 0,1 0 0,-1 0-1,0-1 1,1 0 0,-1 0 0,0-2 0,16-6 0,2-5-367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 15123,'-4'2'288,"0"1"-1,0-1 0,-1 1 0,2 0 1,-1 0-1,0 1 0,1-1 1,-1 1-1,1 0 0,0-1 1,0 1-1,0 1 0,-3 7 1,-1 2 257,1-1 1,1 1 0,-6 19 0,10-28-429,0 0 0,0 0 1,1 0-1,-1 1 0,1-1 1,0 0-1,0 0 0,1 1 1,0 5-1,0-11-97,-1 1 0,0 0 0,0 0 0,1-1 0,-1 1 0,0 0 0,1 0 1,-1-1-1,1 1 0,-1 0 0,1-1 0,-1 1 0,1-1 0,-1 1 0,1-1 0,0 1 0,-1-1 0,1 1 0,0-1 0,-1 1 1,1-1-1,0 0 0,0 1 0,0-1 0,1 0-4,0 0 1,0 0-1,-1 0 1,1-1 0,0 1-1,0-1 1,-1 1-1,1-1 1,0 0-1,-1 1 1,1-1-1,-1 0 1,1 0-1,-1 0 1,1 0-1,1-2 1,6-5 35,1-1-1,-2 0 1,1 0-1,-1-1 1,0 0-1,-1-1 1,8-15 0,33-82 18,-40 89-165,-28 127-729,19-102 809,-6 57-47,7-58 6,0 0 0,0 0 0,0 0 0,1 1 0,-1-1 0,1 0 0,1 0 0,-1 0-1,4 8 1,-4-12 10,0 0 0,-1 0 0,1 1-1,0-1 1,0 0 0,0 0 0,0 0-1,0-1 1,1 1 0,-1 0 0,0 0-1,0 0 1,1-1 0,-1 1 0,0-1-1,1 1 1,-1-1 0,0 1-1,1-1 1,-1 0 0,1 0 0,-1 0-1,0 0 1,1 0 0,-1 0 0,1 0-1,-1 0 1,1 0 0,-1-1 0,0 1-1,1-1 1,-1 1 0,2-1 0,3-2-113,1 0 1,-1 0-1,0-1 1,0 0 0,8-7-1,17-19-345,1-9-180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44 14955,'-12'33'1246,"1"0"0,-10 58-1,18-72-909,1 0-1,1 0 1,0 1-1,1-1 1,1 1-1,5 24 1,-5-40-296,0-1 1,0 1-1,0-1 1,0 1-1,1-1 1,-1 1 0,1-1-1,0 0 1,0 1-1,4 3 1,-6-7-34,1 1 0,0 0 1,0 0-1,0 0 0,0-1 1,0 1-1,1 0 0,-1-1 1,0 1-1,0-1 0,0 0 1,0 1-1,1-1 0,-1 0 1,0 0-1,0 0 0,1 0 1,-1 0-1,0 0 0,0 0 1,1 0-1,-1 0 0,0 0 1,0-1-1,0 1 0,1 0 1,-1-1-1,0 1 0,0-1 1,0 0-1,0 1 0,0-1 1,0 0-1,2-1 0,2-2 18,-1-1 0,1 1-1,-1-1 1,1-1 0,-2 1 0,1 0-1,0-1 1,-1 0 0,4-8-1,21-62 244,-24 62-208,33-111 432,-31 102-336,-2-1 1,0 0-1,0-32 1,-4 56-154,0 0 0,0 0 0,0 0 0,0 0 0,0 0 0,0 0 0,0 0 0,0 0 0,-1 0 0,1 0 0,0 1 0,0-1 0,0 0 0,0 0 0,0 0 0,0 0 0,0 0 0,0 0 0,0 0 0,0 0 0,0 0 0,0 0 0,0 0 0,0 0 0,-1 0 0,1 0 0,0 0 0,0 0 0,0 0 0,0 0 0,0 0 0,0 0 1,0 0-1,0 0 0,0 0 0,0 0 0,0 0 0,0 0 0,-1-1 0,-4 16 37,-5 22 15,-9 115 410,17-127-584,2-1 0,1 1-1,2-1 1,5 30 0,-7-49 87,0 0 1,1-1-1,-1 1 1,1 0-1,0-1 1,0 0-1,0 1 1,5 6-1,9 1-224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16692,'3'2'229,"0"-1"1,0 1 0,0-1-1,0 1 1,1-1 0,-1 0 0,0 0-1,0 0 1,1-1 0,-1 1-1,1-1 1,-1 0 0,0 0 0,1 0-1,-1 0 1,1 0 0,-1-1-1,0 0 1,1 0 0,-1 0-1,5-2 1,4-1 324,0-1-1,0-1 1,-1 0 0,15-10-1,-11 5-92,0 0 0,0-2 0,14-14 0,-24 21-374,0 1 0,-1-1 0,1 0 0,-1 0 0,0 0 0,-1 0 0,1-1 0,-1 0 0,-1 1 0,5-15 0,-7 19-83,1 1 1,-1 0-1,0-1 1,0 1-1,1-1 1,-1 1-1,0 0 1,0-1-1,0 1 1,0 0-1,-1-1 1,1 1-1,0 0 1,-1-1-1,1 1 0,-1 0 1,1-1-1,-1 1 1,1 0-1,-1 0 1,0 0-1,0-1 1,1 1-1,-1 0 1,0 0-1,0 0 1,0 0-1,0 1 1,0-1-1,0 0 1,-1 0-1,1 1 1,0-1-1,0 0 1,-1 1-1,1-1 0,0 1 1,-1 0-1,1-1 1,0 1-1,-2 0 1,-1 0-10,0 0 1,-1 0-1,1 0 1,0 1-1,0-1 1,0 1-1,0 0 1,0 1-1,0-1 1,0 1-1,1-1 1,-6 4-1,-1 2-25,1 1 1,-1 0-1,1 0 0,1 1 1,0 1-1,0-1 0,1 1 1,0 0-1,-10 21 0,10-17 5,1 0-1,0 0 1,1 1 0,1 0-1,0 0 1,1 0-1,-1 22 1,4-32 22,0 0 1,0 0-1,0 0 0,1 0 1,-1 0-1,1 0 1,1 0-1,-1 0 0,1-1 1,0 1-1,3 7 0,-3-10 6,-1 0 1,0 0-1,1 0 0,0-1 0,-1 1 0,1 0 1,0-1-1,0 1 0,0-1 0,0 1 0,0-1 1,1 0-1,-1 0 0,0 0 0,0 0 0,1 0 1,-1-1-1,1 1 0,-1-1 0,1 1 0,-1-1 1,0 0-1,1 0 0,4-1 0,2 0 13,-1-1 0,1 0 0,0-1-1,-1 0 1,0 0 0,1-1 0,-1 0 0,-1 0-1,1-1 1,12-10 0,7-8 70,33-35-1,-45 43-42,95-112 96,-110 126-141,1 0 0,0 0 0,0 0 1,0 0-1,-1 1 0,1-1 0,0 0 0,0 1 0,0-1 0,0 1 1,0-1-1,0 1 0,2-1 0,-2 1 1,-1 0 0,0 0 0,0 0 0,1 0 1,-1 1-1,0-1 0,0 0 0,1 0 0,-1 0 0,0 0 0,0 1 0,1-1 0,-1 0 0,0 0 0,0 0 0,0 1 0,0-1 1,1 0-1,-1 0 0,0 1 0,0-1 0,0 0 0,0 0 0,0 1 0,0-1 0,0 0 0,0 0 0,0 1 0,0-1 0,0 0 1,0 1-1,0-1 0,-4 34-60,3-26 45,0-2 9,-1 3-9,1 0 0,0 1 0,1-1 0,0 13 0,0-21 16,0-1 1,0 1 0,1 0-1,-1-1 1,0 1 0,0-1-1,0 1 1,1-1 0,-1 1-1,0-1 1,1 1 0,-1 0-1,0-1 1,1 0 0,-1 1-1,1-1 1,-1 1 0,1-1-1,-1 0 1,1 1-1,-1-1 1,1 0 0,-1 1-1,1-1 1,-1 0 0,1 0-1,0 1 1,-1-1 0,1 0-1,-1 0 1,1 0 0,0 0-1,-1 0 1,1 0 0,-1 0-1,1 0 1,0 0 0,-1 0-1,1 0 1,-1-1-1,1 1 1,0 0 0,-1 0-1,1-1 1,0 1 0,27-16 14,27-32 56,-40 33-88,0 2 0,1 0 0,1 0 1,18-10-1,-33 22 6,-1 0 0,1 1 0,0-1 0,-1 0 1,1 1-1,0-1 0,0 1 0,0-1 0,-1 1 0,4 0 0,-4 0-13,-1 0 0,0 0-1,1 0 1,-1 0 0,1 0-1,-1 0 1,1 1 0,-1-1-1,0 0 1,1 0 0,-1 0-1,1 1 1,-1-1 0,0 0-1,1 0 1,-1 1 0,0-1-1,1 0 1,-1 1 0,0-1-1,0 0 1,1 1 0,-1-1-1,0 1 1,0-1 0,0 0-1,1 1 1,-1 1-27,0 0 1,0-1-1,0 1 0,-1 0 1,1-1-1,0 1 1,-1-1-1,1 1 0,-1-1 1,1 1-1,-1 0 0,0-1 1,1 0-1,-1 1 0,0-1 1,0 1-1,0-1 0,0 0 1,0 0-1,-2 2 0,-8 5-233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148 334 16492,'-1'-1'132,"0"0"1,-1-1-1,1 1 0,-1 0 1,0 0-1,1 0 1,-1 0-1,0 1 1,0-1-1,0 0 1,1 1-1,-1-1 1,0 1-1,0 0 1,0-1-1,0 1 1,0 0-1,0 0 1,-2 1-1,1-1 6,0 1-1,0 0 0,0 0 1,0 1-1,0-1 0,0 0 1,1 1-1,-1 0 0,1 0 0,-1 0 1,-2 2-1,-2 4 66,-1 1 1,1 0-1,0 1 0,0-1 0,-7 17 1,10-18-198,0 0 0,1 0 1,0 0-1,0 0 1,1 1-1,0-1 0,1 1 1,-1 10-1,2-18-9,0-1 1,0 1-1,0 0 1,0-1-1,0 1 0,0 0 1,0 0-1,0-1 0,0 1 1,0 0-1,1-1 1,-1 1-1,0 0 0,1-1 1,-1 1-1,0 0 1,1-1-1,-1 1 0,1-1 1,-1 1-1,1-1 0,-1 1 1,1-1-1,-1 1 1,1-1-1,0 1 0,1 0 4,-1-1-1,0 0 0,0 0 0,1 0 0,-1 0 0,0 0 0,0 0 0,1 0 1,-1 0-1,0 0 0,1 0 0,-1-1 0,2 0 0,3-1 31,1-1-1,-1 0 0,0-1 0,9-6 1,1-4 141,0 0 0,-1-2 0,-1 1 1,-1-2-1,0 0 0,-1 0 0,-1-1 1,11-22-1,-2-2 446,-3-2 0,22-73 0,-33 94-329,-1-1-1,5-47 0,-10 71-288,0 0 0,0 0 0,0 0 0,0 0 0,0 0 1,0 0-1,0 0 0,0 0 0,0 0 0,0 0 0,-1 0 1,1 0-1,0 0 0,0 0 0,0 0 0,0 0 0,0 0 0,0 0 1,0 0-1,0 0 0,0 0 0,0 0 0,0 0 0,0 0 1,0 0-1,0 0 0,0 0 0,0 0 0,0 0 0,0 0 0,0 0 1,0-1-1,0 1 0,0 0 0,-1 0 0,1 0 0,0 0 1,0 0-1,0 0 0,0 0 0,0 0 0,0 0 0,0 0 1,0 0-1,1 0 0,-1 0 0,0 0 0,0-1 0,-5 11-15,-2 14-27,-22 151-193,26-142-207,1 0 1,2 0-1,4 42 1,-4-70 355,1-1 1,0 1-1,0-1 1,0 0 0,0 0-1,1 1 1,3 6-1,-4-10 76,0 0-1,0 0 1,0 0-1,-1 0 1,1 0-1,1 0 1,-1 0-1,0 0 1,0 0-1,0 0 1,0-1-1,1 1 1,-1 0-1,0-1 1,0 1-1,1-1 1,-1 0-1,1 1 1,-1-1-1,0 0 1,1 0-1,-1 0 1,1 0-1,-1 0 1,0 0-1,4-1 1,14-3-457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16203,'2'3'206,"-1"-1"0,1 0-1,0 1 1,0-1 0,0 0 0,0 0-1,0 0 1,1 0 0,-1-1-1,1 1 1,-1-1 0,1 1-1,0-1 1,-1 0 0,1 0-1,0 0 1,0-1 0,4 2-1,-2-2 97,0 0 0,1 0-1,-1 0 1,0-1 0,1 0 0,-1 0-1,0 0 1,0-1 0,8-3-1,1-2 161,0 0-1,0-1 0,-1-1 1,0 0-1,-1 0 0,12-13 1,-17 15-276,0 0 1,-1-1 0,0 1 0,0-1-1,-1 0 1,5-11 0,-8 16-143,-1-1 1,1 1-1,-1-1 0,0 0 1,0 0-1,0 0 1,0 0-1,-1 0 1,0 0-1,0 1 1,0-1-1,0 0 1,0 0-1,-1 0 0,0 0 1,0 0-1,-2-6 1,3 9-44,-1 0 0,1 0 0,-1 0 0,0 0 0,1 0 0,-1 0 0,0 0 0,0 0 0,1 1 0,-1-1 0,0 0 0,0 1 0,0-1 0,0 0 1,0 1-1,0-1 0,0 1 0,0-1 0,0 1 0,0 0 0,-1-1 0,1 1 0,0 0 0,0 0 0,0 0 0,0 0 0,0 0 0,-1 0 0,1 0 0,0 0 0,0 1 0,0-1 0,0 0 0,0 1 1,0-1-1,-2 1 0,-2 1-17,0 1 1,0 0 0,0-1 0,0 1-1,0 1 1,-4 3 0,-6 8-65,1 1 1,0 0 0,2 0 0,0 1-1,1 1 1,0 0 0,2 0 0,-9 23-1,17-38 66,-1 0 0,1 0-1,0 1 1,0-1-1,1 1 1,-1-1 0,1 1-1,-1-1 1,1 1 0,0-1-1,1 5 1,-1-7 10,1 0 1,-1 0-1,1 0 0,0 0 0,-1 0 1,1 0-1,0 0 0,-1 0 0,1 0 1,0 0-1,0 0 0,0-1 0,0 1 1,0 0-1,0 0 0,0-1 1,0 1-1,0-1 0,0 1 0,0-1 1,0 0-1,0 1 0,1-1 0,-1 0 1,0 0-1,0 1 0,0-1 0,1 0 1,-1 0-1,0 0 0,0-1 0,0 1 1,1 0-1,-1 0 0,1-1 1,11-1-6,-1-1 1,0 0 0,0-1-1,-1-1 1,22-10 0,57-38-48,-36 19 42,-46 29 5,-1 1 0,1 1 0,0-1 0,13-3 0,-20 7 7,0-1 1,0 1-1,1 0 1,-1-1 0,0 1-1,1 0 1,-1 0-1,0 0 1,0 0-1,1 0 1,-1 0-1,0 0 1,0 1-1,1-1 1,-1 0 0,0 1-1,0-1 1,0 1-1,1-1 1,-1 1-1,0 0 1,0-1-1,0 1 1,0 0-1,0 0 1,0 0 0,0 0-1,-1 0 1,1 0-1,0 0 1,0 0-1,-1 0 1,1 0-1,-1 0 1,1 0 0,-1 1-1,1-1 1,-1 2-1,4 15-25,-4-14 19,1 1 0,0 0 0,0-1 0,0 1 0,1-1 0,3 8 0,-5-12 10,1 1 1,0 0-1,-1 0 1,1-1-1,0 1 0,0 0 1,-1-1-1,1 1 1,0-1-1,0 1 1,0-1-1,0 1 0,0-1 1,0 1-1,0-1 1,0 0-1,0 0 1,0 1-1,0-1 0,0 0 1,0 0-1,0 0 1,0 0-1,0 0 1,0 0-1,0-1 0,0 1 1,0 0-1,0 0 1,0-1-1,0 1 1,0-1-1,0 1 0,-1-1 1,1 1-1,1-2 1,23-12 41,-1-2 1,-1-1 0,-1-1-1,23-23 1,-11 10-4,-6 6-14,-13 10-54,1 1-1,1 1 0,0 0 1,21-11-1,-37 23 23,-1 1 0,0-1 0,1 1-1,0 0 1,-1 0 0,1-1 0,-1 1 0,1 0 0,-1 0-1,1-1 1,-1 1 0,1 0 0,0 0 0,-1 0-1,1 0 1,-1 0 0,1 0 0,0 0 0,-1 0 0,1 0-1,-1 0 1,1 0 0,0 1 0,-1-1 0,1 0-1,-1 0 1,1 1 0,0-1 0,0 1-6,-1 0 0,0 0 0,1 0 0,-1 0 0,0 0 0,0 0 0,1 0 0,-1 0 0,0 0 0,0 0 0,0 0 0,0 0 0,0 0 0,-1 0 0,1-1 0,0 2 0,-17 46-515,14-40 330,2-6 146,-6 18 32,-1 0 0,0-1 1,-21 33-1,13-32-135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10 258 16355,'-3'-7'331,"1"-1"-1,1 0 1,-1 0-1,1 0 1,0 0-1,1 0 1,0 0-1,0 0 1,1 0-1,0 0 1,0 1-1,1-1 1,0 0-1,1 0 1,3-8-1,-2 6 19,1 0-1,0 0 0,1 0 0,-1 1 0,2 0 0,-1 0 0,2 1 0,-1 0 0,1 0 0,14-10 0,-20 16-271,0 0 0,1 1 0,0-1 0,-1 1 0,1 0 0,0-1 0,0 1 0,0 1 0,5-2 0,-7 2-58,1 0 0,-1 0 0,0 0 0,0 0-1,1 0 1,-1 0 0,0 1 0,0-1 0,1 0-1,-1 1 1,0-1 0,0 1 0,0-1-1,0 1 1,0 0 0,0 0 0,0-1 0,0 1-1,0 0 1,0 0 0,0 0 0,0 0 0,-1 0-1,1 0 1,0 0 0,0 2 0,2 4-8,0 0 0,-1 0 1,0 0-1,-1 1 0,1-1 0,-1 0 1,-1 1-1,0-1 0,0 0 0,-1 9 1,-1 11 6,-10 37 0,-2-10-6,-3-1 1,-33 71 0,26-66-10,22-53-4,0-1 0,0 1 0,1-1 0,-1 1 0,1 0 0,0 0-1,1-1 1,-1 1 0,1 0 0,0 0 0,0 0 0,1 6 0,0-10 0,-1 1-1,1-1 1,-1 1 0,1-1 0,0 1-1,0-1 1,0 0 0,0 1 0,0-1-1,0 0 1,0 1 0,0-1 0,0 0-1,1 0 1,1 1 0,-1-1-1,1 1 0,0-1 0,0 0 0,0 0 1,0 0-1,0 0 0,1 0 0,-1-1 0,0 0 0,3 1 0,11-1 7,-1-1-1,0-1 0,0 0 0,0-1 0,28-9 0,-17 3-98,-1-1 0,38-21 0,-57 27-135,-1 1 1,0-1-1,1-1 1,-2 1-1,1-1 0,9-10 1,-14 14 165,0-1 0,0 1 0,1-1-1,-2 0 1,1 1 0,0-1 0,0 0 0,0 1 0,-1-1 0,1 0 0,-1 0 0,0 0 0,1 0 0,-1 1-1,0-1 1,0 0 0,0 0 0,0 0 0,0 0 0,-1 0 0,1 1 0,-1-1 0,1 0 0,-1 0 0,1 0 0,-1 1-1,0-1 1,0 0 0,0 1 0,0-1 0,0 1 0,-2-2 0,-18-19-713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18316,'-2'10'1752,"4"-6"-1008,5-1-271,9-3 839,4-1-280,10-4-408,4-2-304,11-4-736,1-2-424,4-6 696,6-5-200,1-4-144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20132,'-138'122'6267,"138"-122"-6263,0 0 1,1 0-1,-1 0 0,0 0 1,0 0-1,0 0 0,0 0 0,0 0 1,0 0-1,0 0 0,0 0 1,0 0-1,0 0 0,0 0 1,0 0-1,0 0 0,0 0 1,0 0-1,0 0 0,0 0 1,0 0-1,0 0 0,0 0 1,0 0-1,0 0 0,0 0 0,0 0 1,0 0-1,0 0 0,0 0 1,0 0-1,0 0 0,1 0 1,-1 1-1,0-1 0,0 0 1,0 0-1,0 0 0,0 0 1,0 0-1,0 0 0,0 0 0,0 0 1,0 0-1,0 0 0,-1 0 1,1 0-1,0 0 0,9-2-10,15-7-242,-18 7 208,1-1-105,1 1 0,0 0 0,0 0-1,0 0 1,0 1 0,0 1 0,0-1-1,1 1 1,-1 1 0,0 0 0,0 0 0,0 0-1,9 3 1,-12-2 41,0 0 1,0 0-1,0 0 1,0 1-1,-1 0 0,1 0 1,-1 0-1,1 0 1,-1 1-1,0 0 0,-1 0 1,1 0-1,0 0 1,-1 0-1,0 1 0,0 0 1,-1-1-1,1 1 1,-1 0-1,3 9 0,-4-8 197,0 0 0,0 1-1,-1-1 1,1 1 0,-2-1-1,1 0 1,-1 1 0,0-1-1,0 1 1,0-1 0,-1 0-1,0 0 1,0 0 0,-1 0-1,0 0 1,0 0 0,0-1-1,-1 1 1,-7 8 0,6-7 41,-1-1 0,0 0 0,1 0 0,-2 0 0,1-1 0,-1 0 0,1 0 0,-2-1 0,1 1 0,0-2 0,-1 1 0,1-1 0,-1 0 0,0-1 1,-9 2-1,15-3-172,1-1 1,0 0 0,0 0-1,0 0 1,-1 0 0,1 0-1,0 0 1,0 0 0,-1 0 0,1 0-1,0-1 1,0 1 0,0 0-1,-1-1 1,1 1 0,0-1-1,0 1 1,0-1 0,0 0 0,0 1-1,0-1 1,0 0 0,0 0-1,0 0 1,1 0 0,-1 0-1,0 0 1,0 0 0,1 0 0,-1 0-1,0 0 1,1 0 0,0 0-1,-1 0 1,1-1 0,-1 0-1,0-4-6,1 1-1,0-1 1,0 0-1,0 1 0,0-1 1,3-10-1,6-23-435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15075,'0'1'165,"0"0"-1,0 1 0,0-1 1,0 0-1,0 0 0,0 0 1,0 1-1,-1-1 0,1 0 1,-1 0-1,1 0 0,-1 0 1,1 0-1,-2 2 0,1 1 137,-15 38 2201,-19 76 0,31-95-2223,0 1 0,1 0 0,1-1 1,2 1-1,1 24 0,0-41-230,0 0 0,0-1 0,0 1 0,1-1 0,0 1 1,0-1-1,0 0 0,5 8 0,-6-12-34,1 0 0,-1 0 1,1 0-1,-1 0 0,1-1 0,0 1 0,0 0 1,-1-1-1,1 1 0,0-1 0,0 0 0,1 0 1,-1 0-1,0 0 0,0 0 0,0 0 1,1 0-1,-1-1 0,1 1 0,-1-1 0,0 0 1,1 0-1,-1 0 0,1 0 0,3 0 0,3-2 18,0 0 0,-1-1-1,1 0 1,-1 0 0,1-1-1,-1 0 1,0-1 0,-1 0-1,1 0 1,12-11 0,7-8 128,30-35 0,-29 26-40,13-13-33,-41 45-87,0 1 0,1-1 0,-1 1 0,0 0-1,0-1 1,1 1 0,-1 0 0,0-1 0,1 1 0,-1 0-1,0-1 1,1 1 0,-1 0 0,0 0 0,1-1-1,-1 1 1,1 0 0,-1 0 0,1 0 0,-1 0 0,0-1-1,1 1 1,-1 0 0,1 0 0,-1 0 0,1 0 0,-1 0-1,1 0 1,-1 0 0,0 0 0,1 0 0,-1 1-1,1-1 1,-1 0 0,1 0 0,-1 0 0,0 0 0,1 1-1,-1-1 1,1 0 0,-1 0 0,0 1 0,1-1 0,-1 0-1,0 1 1,1-1 0,-1 0 0,0 1 0,0-1-1,1 0 1,-1 1 0,0-1 0,0 1 0,0-1 0,1 0-1,-1 1 1,0-1 0,0 2 0,3 30-11,-3-26 10,0 40-4,-1-19 72,2 0 0,1 0 0,6 31 0,-8-57-106,0-1-1,0 1 1,0 0 0,1 0-1,-1 0 1,0 0-1,0 0 1,1 0 0,-1-1-1,1 1 1,-1 0 0,1 0-1,-1-1 1,1 1 0,-1 0-1,1 0 1,0-1-1,-1 1 1,1-1 0,0 1-1,1 0 1,-2-1 4,1 0 0,0 0 0,0 0 0,-1 0 0,1 0 0,0 0-1,-1 0 1,1-1 0,0 1 0,-1 0 0,1 0 0,0-1 0,-1 1 0,1 0 0,0-1 0,-1 1 0,1-1-1,-1 1 1,1 0 0,0-2 0,5-4-155,-1 0 0,0 0-1,7-13 1,-9 14 186,19-30-483</inkml:trace>
  <inkml:trace contextRef="#ctx0" brushRef="#br0" timeOffset="1">642 294 19804,'-5'23'1993,"0"-5"-1321,-3-3-248,3-5 576,0-2-744,1-12 32,0-9-184,1-8-336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27 12467,'0'-1'103,"0"0"0,0-1-1,-1 1 1,1 0 0,0 0 0,-1 0 0,1 0 0,-1 0 0,1-1 0,-1 1 0,1 0 0,-1 0 0,0 0 0,1 1 0,-1-1 0,0 0 0,0 0 0,0 0 0,0 0-1,0 1 1,0-1 0,0 0 0,0 1 0,0-1 0,0 1 0,0-1 0,0 1 0,-1 0 0,1-1 0,0 1 0,0 0 0,0 0 0,0 0 0,-1 0 0,1 0 0,0 0-1,0 0 1,0 0 0,-1 1 0,1-1 0,0 0 0,-2 2 0,-2-1 114,0 2 0,0-1 0,0 0 0,1 1 0,-1 0 0,1 0 0,-1 0-1,-5 7 1,-4 6-131,0 1-1,2 1 0,0 0 1,1 1-1,0 0 0,2 1 0,0 0 1,1 0-1,-5 26 0,-5 28-85,-10 94-1,27-160 12,-26 317-14,27-255-7,3-1 0,20 117 0,-18-161-17,1 1 0,2-1 0,0-1 1,2 1-1,0-1 0,26 41 0,-30-56-3,1 0 1,0 0-1,0-1 0,1 0 1,0 0-1,0-1 0,1 0 0,10 6 1,-12-10-2,0 1 1,0-1 0,0 0-1,0 0 1,1-1 0,-1 0-1,1-1 1,-1 1 0,1-2-1,0 1 1,-1-1 0,14-1-1,-11 0 3,-1-1 0,1-1 0,-1 0-1,1 0 1,-1-1 0,0 0 0,0-1-1,-1 0 1,0 0 0,1-1 0,-2 0-1,1 0 1,-1-1 0,0 0 0,0 0-1,8-12 1,2-4 3,-1-1 0,-1-1 0,-2 0 0,17-42 0,-8 7 42,-2-2 0,-4 0 1,-2-1-1,6-68 0,-13 52-24,-3 0-1,-13-153 1,5 193-22,-2 0 0,-19-64 0,22 91-9,-1 1 0,0 0 1,-1 0-1,0 0 0,-1 0 0,0 1 0,-1 0 0,0 0 0,-1 1 1,0-1-1,0 2 0,-17-14 0,20 18-24,0 1 0,0 0-1,-1 1 1,1 0 0,-1-1 0,1 2-1,-1-1 1,0 1 0,0 0-1,0 0 1,0 0 0,0 1 0,0 0-1,0 0 1,-10 2 0,5 0-9,0 1 0,0 0 0,0 1 1,0 0-1,1 0 0,0 1 0,-12 8 0,-21 17-260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14283,'11'-17'1566,"1"1"0,1 0 0,1 1 1,0 0-1,27-21 0,-39 35-1500,-1 0 0,0 0 0,0 0 0,1 1 0,-1-1 0,0 0 0,1 1 0,-1-1 0,0 1 0,1 0 0,-1-1 1,1 1-1,-1 0 0,3 0 0,-4 0-38,1 0-1,0 0 1,-1 0 0,1 0 0,-1 1 0,1-1 0,0 0-1,-1 1 1,1-1 0,-1 0 0,1 1 0,-1-1 0,1 1-1,-1-1 1,0 0 0,1 1 0,-1-1 0,0 1 0,1-1-1,-1 1 1,0 0 0,1-1 0,-1 2 0,1 1 2,0 0 1,-1 1 0,1-1 0,-1 1 0,0-1-1,0 1 1,0-1 0,-1 1 0,1-1 0,-2 4-1,-22 78-20,16-62-26,2-1 0,0 1 0,1 0 0,1 1 0,-1 33 0,5-55 12,0-1 1,0 0 0,0 0-1,0 1 1,0-1 0,0 0-1,0 0 1,1 1 0,-1-1-1,0 0 1,1 0 0,-1 0-1,1 0 1,-1 0-1,1 1 1,0-1 0,-1 0-1,1 0 1,0-1 0,0 1-1,0 0 1,0 0 0,1 1-1,0-1 1,-1-1 0,1 0-1,-1 1 1,1-1 0,-1 0-1,1 0 1,0 0 0,-1 0-1,1 0 1,-1-1 0,1 1 0,-1 0-1,1-1 1,-1 1 0,0-1-1,3-1 1,6-3-10,1-1-1,-1-1 1,16-13-1,-23 17 13,36-29 48,-1-2 0,-2-2 0,-2-1 0,-1-2 0,-2-1 0,26-44 0,-53 77-53,0 1-1,-1-1 1,0 0 0,3-10-1,-8 17-98,-5 7 50,-6 10-12,-2 7-36,-18 37 0,29-52 91,1 0 0,0 0 0,0 0 0,0 1 0,1-1 0,1 1 0,-1-1 0,1 11 0,1-19 15,0 0 1,0 0-1,0 0 0,0 0 1,1 0-1,-1 0 1,0 0-1,0 0 0,1 0 1,-1 0-1,0 0 1,1 0-1,-1 0 0,1 0 1,-1 0-1,1-1 1,0 1-1,-1 0 1,1 0-1,0 0 0,0-1 1,-1 1-1,3 0 1,-2 0 9,1 0 0,-1-1 0,1 0 0,0 1 0,-1-1 0,1 0 0,0 0 0,-1 0 0,1 0 0,0 0 0,-1 0 0,1 0 0,2-1 0,3-2 54,0 1 0,0-1 0,0 0 0,0 0 0,10-8 0,-5 3 71,0-2-1,-1 0 0,0 0 1,-1-1-1,0 0 1,-1-1-1,11-17 0,-2-1 305,26-64 1,-49 113-486,1 1 0,1-1 1,1 1-1,0 33 0,1-31 3,1-16 31,0 1-1,0-1 1,1 0-1,0 0 1,0 0-1,0 0 0,4 11 1,-4-16 13,-1 0 0,1 0 0,-1 0 0,1 1 0,0-1 0,-1 0 0,1 0 0,0 0 0,0 0 0,0 0 0,0-1 0,0 1 0,0 0 0,0 0 0,0-1 0,0 1 0,0 0-1,0-1 1,1 1 0,-1-1 0,0 0 0,0 1 0,0-1 0,1 0 0,-1 0 0,0 0 0,1 0 0,-1 0 0,0 0 0,0 0 0,1 0 0,-1 0 0,0 0 0,0-1 0,1 1 0,-1-1 0,0 1 0,0-1 0,0 1 0,0-1 0,1 0 0,-1 1 0,1-3 0,4-1 35,0 0 1,-1 0-1,0-1 0,0 0 0,0 0 1,-1-1-1,1 0 0,-1 1 1,-1-1-1,1 0 0,5-13 1,1-7 112,12-43 0,-20 62-137,5-20-1,-1-1 0,3-34 0,-17 89-310,7-19 261,1 0 1,0 0-1,0 0 0,0 0 0,1 0 0,2 9 0,-2-16 32,-1 1 0,0-1 0,1 0-1,-1 0 1,1 0 0,-1 0 0,1 0 0,0 0 0,-1 0 0,1 0 0,0 0-1,0 0 1,0 0 0,0 0 0,0 0 0,0-1 0,0 1 0,0 0 0,1 0-1,0-1 5,0 1 0,0-1 0,-1 0 0,1 0 0,0 0 0,-1-1-1,1 1 1,0 0 0,0-1 0,-1 1 0,1-1 0,-1 1-1,1-1 1,0 0 0,-1 1 0,1-1 0,-1 0 0,2-2 0,12-7 10,-1-1 0,-1-1 0,0 0 0,22-27 1,38-63 67,-55 76-100,7-16-87,-29 68-205,1-16 267,-31 103-227,31-98 250,0 0 1,1 1 0,0-1-1,2 1 1,1 24-1,-1-37-21,0 0 0,1-1 0,-1 1-1,1 0 1,0 0 0,0 0-1,0 0 1,0-1 0,0 1-1,1 0 1,-1-1 0,1 1-1,0-1 1,-1 1 0,1-1 0,0 0-1,1 0 1,-1 0 0,0 0-1,5 3 1,-5-4-42,1-1 1,-1 1-1,0-1 0,0 1 1,0-1-1,1 0 0,-1 1 1,0-1-1,1-1 0,-1 1 1,0 0-1,0 0 1,1-1-1,-1 1 0,0-1 1,0 0-1,0 0 0,0 1 1,0-2-1,0 1 0,0 0 1,0 0-1,0 0 0,0-1 1,-1 1-1,1-1 0,2-3 1,15-20-447,1-8-171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14843,'-9'-3'1985,"1"9"-1137,0 2-392,3 2 2352,5 2-1927,2-2-1217,10 0-473,7-5 649,1-3-176,5-5-120</inkml:trace>
  <inkml:trace contextRef="#ctx0" brushRef="#br0" timeOffset="1">214 24 17668,'-5'4'340,"-10"7"363,1 1-1,0 1 1,1 0 0,0 1 0,1 0 0,-20 31 0,31-43-646,0 0 1,0 0-1,0 0 0,1 0 1,-1 0-1,1 0 1,-1 0-1,1 0 1,0 0-1,-1 4 1,1-6-55,1 1 1,-1 0-1,0-1 1,0 1 0,0-1-1,1 1 1,-1-1-1,0 1 1,0-1-1,1 1 1,-1-1 0,0 0-1,1 1 1,-1-1-1,1 1 1,-1-1-1,1 0 1,-1 1 0,1-1-1,-1 0 1,1 1-1,-1-1 1,1 0-1,-1 0 1,1 0-1,-1 0 1,1 1 0,-1-1-1,1 0 1,-1 0-1,1 0 1,0 0-1,-1 0 1,1 0 0,-1 0-1,1 0 1,-1-1-1,1 1 1,0 0-1,-1 0 1,1 0 0,0-1-1,55-14-939,-34 9 418,1 0 1,25-2-1,-40 7 421,0 0 0,0 1 1,0 1-1,0-1 0,0 1 0,0 1 0,-1-1 0,1 1 1,0 1-1,7 3 0,-12-5 126,0 0 1,0 0-1,0 1 1,0 0-1,0-1 1,0 1-1,-1 0 0,1 1 1,-1-1-1,1 0 1,-1 1-1,0-1 1,0 1-1,0-1 1,-1 1-1,1 0 0,2 5 1,-4-5 44,1 0 1,-1 0-1,0 0 0,0-1 1,0 1-1,0 0 0,0 0 1,0 0-1,-1 0 0,0-1 1,1 1-1,-1 0 1,0 0-1,-1-1 0,1 1 1,0-1-1,-1 1 0,1-1 1,-1 0-1,0 1 0,-2 1 1,-3 5 239,-1-1 0,-1 1 0,0-2 0,-15 11 0,18-14-249,0 0 0,0 0-1,0-1 1,0 0-1,-1 0 1,0-1-1,1 0 1,-1 0 0,-7 0-1,13-1-107,0-1-1,0 0 1,-1 0-1,1 0 1,0 1-1,0-1 1,0-1-1,0 1 1,-1 0 0,1 0-1,0 0 1,0-1-1,0 1 1,0 0-1,0-1 1,0 1-1,0-1 1,0 1-1,0-1 1,0 0-1,0 1 1,0-1-1,0 0 1,0 0 0,0 1-1,1-1 1,-1 0-1,0 0 1,1 0-1,-1 0 1,0 0-1,1 0 1,-1 0-1,1 0 1,0-1-1,-1 1 1,1 0-1,0 0 1,0 0-1,0 0 1,0 0 0,0-1-1,0 1 1,0 0-1,0 0 1,0 0-1,0 0 1,1-2-1,1-6-126,0 0 0,1 1 0,-1-1 0,2 1 0,4-10 0,13-22-633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65 349 13539,'13'1'1270,"-10"3"-159,-13 12 792,-2-2-759,4 0-602,-1 1 0,2-1-1,0 1 1,1 0 0,0 1 0,-5 27 0,9-35-408,1 0 0,0-1 0,1 1 1,0 0-1,0 0 0,1-1 0,1 12 0,-1-15-57,0-1 0,1 1 1,-1 0-1,1 0 0,-1 0 0,1-1 0,0 1 0,1-1 1,-1 0-1,1 1 0,-1-1 0,1 0 0,0-1 1,6 6-1,-6-6-30,0 0 0,1 0 1,-1 0-1,1 0 1,0-1-1,0 1 0,0-1 1,-1 0-1,1 0 0,0 0 1,0-1-1,1 1 1,-1-1-1,0 0 0,6-1 1,-2 0 6,0-1 1,-1 0 0,0 0-1,1-1 1,-1 0 0,0 0-1,11-8 1,2-2 52,-2-1 0,0-1 0,-1-1 1,24-27-1,-25 23-65,-1 0 1,-1-1 0,-1 0 0,-1-1 0,0-1-1,-2 0 1,-1 0 0,8-29 0,-13 37-113,0 0 1,-1-1-1,-1 0 0,0 1 1,-1-1-1,-1 0 1,-1 0-1,0 0 0,-1 0 1,0 1-1,-1-1 1,-1 1-1,-1 0 1,-6-15-1,9 25 12,0 1 0,-1-1-1,0 1 1,0 0 0,0 0 0,0 0 0,0 0-1,-1 0 1,0 1 0,0 0 0,-5-4 0,7 6 27,-1-1 0,1 1 0,-1 0 1,1 0-1,-1 0 0,1 0 0,-1 1 1,0-1-1,1 1 0,-1 0 0,0-1 1,0 1-1,1 1 0,-1-1 0,0 0 1,0 0-1,1 1 0,-1 0 0,0 0 1,1-1-1,-1 1 0,-2 2 0,-2 2 13,-1 0 0,1 0 1,1 1-1,-1 0 0,1 0 0,0 0 0,1 1 0,-1 0 0,1 0 0,1 1 0,-1-1 0,1 1 0,1 0 1,-1 0-1,1 0 0,1 1 0,-1-1 0,1 1 0,1-1 0,-1 14 0,2-19 17,0 1-1,1-1 1,0 0 0,-1 0-1,1 1 1,0-1 0,0 0-1,1 0 1,-1 0-1,1 0 1,-1 0 0,1-1-1,0 1 1,0 0 0,0-1-1,1 1 1,3 3 0,7 3-10,-1 0 1,25 14-1,-26-17 2,0 1 1,0 0-1,12 10 1,-18-12 7,-1 1 0,1-1 0,-1 1 0,0-1 0,0 1 0,-1 0 0,0 1 0,0-1 0,0 0 0,-1 1 0,3 10 0,-2 3-60,0 0 0,0 33 0,-3-33-82,3-3-598,-3-17 732,0 0 1,1 0-1,-1 0 1,0 0 0,1 1-1,-1-1 1,0 0 0,1 0-1,-1 0 1,0 0-1,1 0 1,-1 0 0,1 0-1,-1 0 1,0 0 0,1 0-1,-1 0 1,0 0-1,1 0 1,-1 0 0,0 0-1,1 0 1,-1-1 0,0 1-1,1 0 1,-1 0-1,0 0 1,1 0 0,-1-1-1,0 1 1,0 0 0,1 0-1,-1-1 1,0 1-1,0 0 1,0 0 0,1-1-1,-1 0 1,14-11-236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75 159 18004,'-9'14'1906,"15"-16"-316,16-21-301,-18 16-1171,-1 0 1,1 0 0,-1 0-1,-1 0 1,1 0-1,2-14 1,-4 18-74,0 0 0,-1 0 1,0 0-1,1 0 0,-1-1 0,0 1 1,0 0-1,-1 0 0,1 0 0,-1 0 1,1 0-1,-1 0 0,0 0 0,0 0 1,0 1-1,0-1 0,-1 0 0,1 0 1,-4-3-1,4 5-22,1 0 0,-1 1 0,0-1 0,0 0-1,0 0 1,0 1 0,0-1 0,0 1 0,0-1 0,0 1 0,0-1 0,-1 1 0,1 0 0,0 0-1,0-1 1,0 1 0,0 0 0,0 0 0,-1 0 0,1 0 0,0 0 0,0 0 0,0 1 0,-2-1-1,0 2 13,0-1 1,0 0-1,0 1 0,1 0 0,-1-1 0,1 1 0,-1 0 0,1 0 0,-3 4 0,-1 1 16,0 1-1,0 0 1,1 0 0,0 0-1,-6 14 1,9-16-41,1-1 1,-1 0-1,1 1 1,0-1-1,0 0 1,0 1-1,1-1 1,0 10-1,0-13-8,0 0-1,1 0 1,-1 0 0,1 0-1,-1-1 1,1 1 0,0 0-1,-1-1 1,1 1 0,0 0-1,0-1 1,0 1 0,0-1-1,0 1 1,1-1 0,-1 0-1,0 0 1,1 1 0,-1-1-1,1 0 1,-1 0 0,1 0-1,-1 0 1,1-1 0,0 1-1,0 0 1,-1-1 0,1 1-1,3 0 1,3-1 2,0 1 0,0-1 0,0-1 0,-1 0-1,1 0 1,0 0 0,0-1 0,-1 0 0,1 0 0,-1-1 0,9-4 0,10-6 20,40-28 0,-4-5 6,-42 30-13,-1 1 1,2 0 0,22-10 0,-43 24-15,1 1 0,-1 0 0,0-1 0,1 1 0,-1 0 0,1 0 1,-1-1-1,0 1 0,1 0 0,-1 0 0,1 0 0,-1-1 0,1 1 0,-1 0 0,1 0 0,-1 0 1,1 0-1,-1 0 0,1 0 0,-1 0 0,1 0 0,-1 0 0,1 0 0,-1 0 0,0 1 0,1-1 0,-1 0 1,1 0-1,-1 0 0,1 1 0,-1-1 0,1 0 0,-1 0 0,0 1 0,1-1 0,-1 0 0,0 1 1,1-1-1,-1 0 0,0 1 0,1-1 0,-1 1 0,0-1 0,0 0 0,0 1 0,1-1 0,-1 1 0,0-1 1,0 1-1,0-1 0,0 1 0,0-1 0,0 1 0,0-1 0,0 1 0,-4 29 154,3-26-127,-2 11 45,1-9-23,0 0 0,1 0-1,0 0 1,0 0 0,1 0-1,-1 0 1,1 0 0,1 0-1,0 10 1,0-16-43,-1 1-1,0 0 1,1 0-1,-1-1 0,1 1 1,-1 0-1,1-1 1,-1 1-1,1-1 1,-1 1-1,1-1 1,0 1-1,-1-1 1,1 1-1,0-1 1,-1 1-1,1-1 1,0 0-1,0 1 1,0-1-1,-1 0 1,1 0-1,0 1 1,0-1-1,0 0 0,-1 0 1,1 0-1,0 0 1,0 0-1,0 0 1,-1 0-1,1-1 1,0 1-1,0 0 1,1-1-1,30-12 127,-32 12-133,79-47 99,-52 29-306,44-21 0,-70 39 186,1 0-1,-1 0 0,1 1 1,-1-1-1,1 1 0,-1-1 1,1 1-1,-1 0 0,1-1 1,-1 1-1,1 0 0,-1 0 1,1 0-1,2 0 0,-4 1 12,0-1-1,1 0 0,-1 0 1,0 1-1,1-1 0,-1 0 1,0 1-1,1-1 0,-1 0 0,0 1 1,1-1-1,-1 0 0,0 1 1,0-1-1,0 1 0,0-1 1,1 0-1,-1 1 0,0-1 1,0 1-1,0-1 0,0 1 0,0-1 1,0 1-1,0-1 0,0 1 1,0-1-1,0 0 0,0 1 1,0 0-1,-2 6-54,0 0 0,-1 0 0,0 0 1,-5 10-1,4-9 57,3-5-24,-2 5-94,-1 0 0,0-1 0,0 1 0,0-1 1,-1 0-1,-1 0 0,1 0 0,-12 10 0,1-7-82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18908,'-4'3'2032,"4"13"-1263,0 1-361,4 2 1888,4-1-1288,6 5-639,3-1-177,10-8-128,5-4-64,5-8-272,3-2-193,5-12-423,-1-4-272,-2-6 848,-5-9-216,-7-6-184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17108,'-16'46'1800,"-5"3"-976,-3 2-280,3 7 721,4-1-153,6-4-224,2-3-304,8-7-808,1-9-480,8-12 616,8-11-176,8-21-128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50 19868,'-4'15'595,"2"0"0,0 0 0,1 0 0,0 0 0,1 1 0,3 24 0,-2-35-539,0 1 0,1-1 0,0 1-1,-1-1 1,2 0 0,-1 1 0,1-1 0,-1 0 0,5 4 0,-5-6-44,0 0 1,1-1 0,-1 0 0,1 1-1,0-1 1,-1 0 0,1 0 0,0 0 0,0 0-1,1-1 1,-1 0 0,0 1 0,0-1-1,1 0 1,5 1 0,-1-1 25,0 0 0,1-1 0,-1 0 0,0 0 0,1-1 0,-1 0 0,0-1 0,0 1 0,1-2 0,8-2 0,-4-1 24,0 0 0,-1-1 0,0 0 0,0 0 0,16-15 0,-7 3 65,-1-1 0,-1 0 1,-1-1-1,-1-1 0,22-37 1,-17 17 53,-22 43-178,0-1 0,0 0 0,0 0 0,0 0 0,0 1 0,0-1 0,0 0 0,1 0 0,-1 0 0,0 0-1,0 1 1,0-1 0,0 0 0,0 0 0,0 0 0,0 0 0,0 1 0,0-1 0,1 0 0,-1 0 0,0 0 0,0 0 0,0 0 0,0 0 0,0 0 0,1 1 0,-1-1 0,0 0 0,0 0 0,0 0 0,1 0-1,-1 0 1,0 0 0,0 0 0,0 0 0,0 0 0,1 0 0,-1 0 0,0 0 0,0 0 0,0 0 0,1 0 0,-1 0 0,0 0 0,0 0 0,0 0 0,0 0 0,1-1 0,-1 1 0,0 0 0,0 0 0,0 0 0,0 0-1,0 0 1,1 0 0,-1 0 0,0-1 0,0 1 0,0 0 0,0 0 0,0 0 0,0 0 0,0-1 0,0 1 0,1 0 0,1 13 5,-2 9-2,-1-15-16,1 0 0,0 1 0,1-1 0,-1 0-1,1 0 1,1 1 0,-1-1 0,1 0 0,5 11 0,-6-17-27,0 0-1,-1 0 1,1 0-1,0 0 1,0 0 0,0-1-1,0 1 1,0 0 0,0-1-1,0 1 1,0-1-1,0 1 1,0-1 0,0 1-1,0-1 1,0 0 0,1 0-1,-1 1 1,0-1-1,0 0 1,0 0 0,0 0-1,1 0 1,-1 0-1,0-1 1,0 1 0,0 0-1,0 0 1,0-1 0,2 0-1,4-1-365,-1-1-1,1-1 1,10-6-1,-17 10 402,70-50-1073,-28 16 355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148 201 19356,'-83'78'3363,"75"-69"-3087,0 0 0,1 0 0,0 1 0,0 1 1,1-1-1,0 1 0,-5 13 0,11-22-228,-1 0 1,0 0-1,0 0 0,1 1 1,-1-1-1,1 0 0,0 0 1,0 1-1,0-1 0,0 0 1,0 1-1,0-1 0,1 0 1,-1 0-1,1 1 0,-1-1 1,3 4-1,-2-5-34,0 0-1,0 0 1,0 0-1,0 0 1,0 0 0,0 0-1,1 0 1,-1 0-1,0-1 1,0 1 0,1-1-1,-1 1 1,1-1-1,-1 1 1,0-1 0,1 0-1,-1 0 1,1 1-1,-1-1 1,1 0-1,-1 0 1,1-1 0,-1 1-1,1 0 1,-1 0-1,0-1 1,1 1 0,1-2-1,7-1-10,0-1 0,0 0 0,-1-1 0,0 0 0,0-1 0,0 0 0,-1 0 0,15-14 0,-6 3-9,-1-1 0,25-35 1,-24 28-21,-1-1 1,13-31-1,-22 43-18,-1-1 0,-1 0 0,0-1 0,-1 1-1,3-26 1,-7 40 36,0 1 0,0-1 1,0 1-1,1-1 0,-1 1 0,0-1 0,0 1 0,0-1 0,0 1 0,0-1 0,0 1 1,-1-1-1,1 1 0,0-1 0,0 1 0,0 0 0,0-1 0,0 1 0,-1-1 0,1 1 1,0-1-1,0 1 0,-1 0 0,0-1 0,-7 5-98,-9 19 22,10-9 106,0 1-1,1 0 0,1 1 0,0-1 0,-3 19 0,7-27-12,0-1 0,0 1 0,1-1 0,-1 1 0,1 0 0,1-1 0,-1 1 0,1-1 0,1 1 0,-1-1 0,1 1 0,0-1 0,0 0 0,1 0 0,4 9 0,-4-12-81,-1-1 0,0 1 0,1-1-1,-1 0 1,1 0 0,-1 0 0,1 0 0,0 0-1,0 0 1,0-1 0,0 1 0,0-1 0,1 0-1,-1 0 1,0 0 0,0 0 0,1-1 0,-1 1 0,1-1-1,-1 0 1,0 0 0,6-1 0,1 0-79,0-1 0,0 0 0,0 0-1,0-1 1,0-1 0,12-6 0,18-11-398</inkml:trace>
  <inkml:trace contextRef="#ctx0" brushRef="#br0" timeOffset="1">902 1 16700,'-9'10'1816,"-4"13"-976,-6 3-280,-4 7 1377,-5 5-625,-4 8-488,-1 1-176,-1 1-152,4-4-176,1-4-576,5-7-424,5-14 592,3-11-152,6-18-96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4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21357,'6'7'1816,"8"3"-1240,5 0-240,10 5 720,1-1-311,8 0-273,4 2-208,4 1-944,-6-2-185,3-4 697,-3-2-184,-7-4-168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73 15083,'2'-17'1108,"-2"9"-608,1 0 0,0 0 0,1 0 0,4-13 0,-3 18 1336,0 11-1074,0 14-177,-3 31-110,-9 70 0,0 46-417,9-162-54,0-1 0,1 1 0,0-1 0,0 1 0,0-1 0,1 0 0,0 0 0,3 7 0,-4-11-3,1 0 0,-1 1 0,1-1 0,-1 0 0,1 0 0,0 0 0,0 0 0,0 0 0,0-1 0,1 1 0,-1-1 0,0 1 0,1-1 0,-1 0 0,1 0 1,-1 0-1,1 0 0,-1 0 0,1 0 0,0-1 0,3 1 0,22-1-15,-22 0 4,1 0 0,-1 0 1,0 0-1,1 1 0,11 2 1,-17-2 8,0-1-1,0 1 1,0-1 0,0 1 0,0-1 0,0 1-1,0 0 1,0-1 0,0 1 0,0 0 0,0 0 0,0 0-1,-1 0 1,1 0 0,0 0 0,0 0 0,-1 0-1,1 0 1,-1 0 0,1 0 0,-1 0 0,0 1 0,1-1-1,-1 0 1,0 0 0,0 0 0,0 1 0,0-1-1,0 0 1,0 0 0,0 0 0,0 1 0,0-1 0,-1 0-1,0 2 1,-2 8-1,0-1-1,-1 0 1,0-1 0,-1 1-1,0-1 1,0 0-1,-1 0 1,-1 0 0,-9 10-1,3-5 73,0-1-1,-1-1 1,0 0 0,-24 15-1,30-22 3,1-1 0,-1 0 0,-1-1 0,1 0-1,0 0 1,-1-1 0,0 0 0,1 0 0,-1-1 0,0 0-1,0-1 1,-13-1 0,19 1-67,-1 0 0,0-1 0,1 1 0,-1-1 0,0 0 0,1 0 0,-1-1 0,1 1 0,0-1 0,-1 0 0,1 0 0,0 0 0,0 0-1,0 0 1,0 0 0,1-1 0,-1 0 0,1 1 0,-1-1 0,1 0 0,0 0 0,0 0 0,0-1 0,1 1 0,-1 0 0,1-1 0,0 1 0,-1-1 0,2 1 0,-1-1 0,0-6 0,0 7-121,1-1 0,0 1 1,0-1-1,1 0 1,-1 1-1,1-1 1,0 1-1,-1-1 1,2 1-1,-1-1 0,0 1 1,1 0-1,-1 0 1,1 0-1,0 0 1,0 0-1,0 0 1,1 0-1,-1 0 0,1 1 1,-1-1-1,1 1 1,0 0-1,0 0 1,0 0-1,0 0 1,0 0-1,1 1 1,-1 0-1,5-2 0,20-5-636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9 381 12827,'-8'0'1744,"8"-5"-736,4-2-336,6-9 1913,6-2-1321,10-11-247,4-4-145,9-4-232,2-3-144,-1 0-312,0 2-232,-7 8-472,-4 3-248,-13 7-361,-8 4 817,-15 3-264,-7 2-160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13675,'20'19'1728,"0"2"-1024,6 8-135,-1 4 719,7 7-248,1 3-56,-4 4-288,-5 3-119,-11 3-225,-7 2-96,-14 2-136,-9 5-120,-17 5-336,-8-2-281,-9 1 521,-5-6-96,3-7-80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4 13963,'-4'-1'179,"-1"0"0,1 0 0,0 1 0,-1-1 0,1 1 0,0 0 0,0 1 0,-1-1 0,1 1 0,0 0 0,-7 2 0,6-2 24,-14 3 139,-1 2 0,2 0 0,-1 1 0,1 1 0,0 0 0,0 2 0,1 0 0,0 1 0,-25 22 0,33-26-256,0 2-1,1-1 1,0 1 0,1 0-1,-1 1 1,2-1-1,0 1 1,0 1 0,1-1-1,0 1 1,0 0-1,1 0 1,1 0 0,0 1-1,1-1 1,0 1 0,-1 18-1,3-24-69,0-1 0,1 0-1,-1 1 1,1-1 0,0 0-1,1 1 1,-1-1 0,1 0-1,0 0 1,0 0 0,0 0-1,1 0 1,0-1 0,0 1-1,0-1 1,0 0 0,1 1-1,0-2 1,5 6 0,-2-4-37,0-1 0,0 0 0,0 0 0,0-1 1,1 0-1,-1 0 0,1-1 0,0 0 0,0 0 0,0 0 1,0-1-1,12 0 0,-1-2 97,1 0 0,-1-2-1,0 0 1,0-1 0,0-1 0,0 0 0,-1-2-1,0 0 1,0-1 0,0-1 0,-1 0 0,20-16-1,21-19 19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16091,'13'4'1433,"4"9"-921,3 1-192,6 8 480,4 2-144,0 8-64,-1 5-104,-9 9-247,-4 8-57,-13 11-88,-6 4-32,-14 5-232,-9 1-273,-10 1 393,-3-3-56,4-15-56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4020 16604,'5'-1'83,"0"0"1,0 0-1,0-1 1,-1 0-1,1 0 1,0 0-1,5-3 1,37-24 22,63-57-44,-64 48-10,54-33 1,241-152 717,-293 192-703,1 1 0,1 3 0,2 2 0,91-31 1,-92 38-66,0-1 1,-2-3-1,-1-2 1,0-2-1,-2-2 1,55-44-1,-67 47 0,1 1 1,60-30-1,-44 26-1,109-56 6,22-13 2,-72 39 27,176-67 0,-210 90-43,-1-3 0,113-77 0,-141 85 4,306-181 43,-221 135-44,-65 35 18,81-35 0,-91 51-9,-2-2 0,0-2-1,-2-3 1,96-76 0,-85 52-5,-16 12 0,2 3 0,1 2 0,74-43 0,50-1 39,43-24 19,-108 45-64,92-62 22,-88 41-2,105-75 17,-171 129-35,2 3 0,89-34 0,42-21-1,-109 37-7,107-85 1,-16 9-106,401-206-31,-536 310 150,-2-1-1,0-2 1,0 0 0,32-34 0,-40 36 2,-18 17-19,1 0 0,-1-1 0,0 1 0,0 0 0,0-1-1,1 1 1,-1 0 0,0-1 0,0 1 0,1 0 0,-1 0 0,0 0 0,0-1 0,1 1 0,-1 0 0,0 0 0,1 0-1,-1-1 1,0 1 0,1 0 0,-1 0 0,0 0 0,1 0 0,-1 0 0,1 0 0,-1 0 0,0 0 0,1 0 0,-1 0-1,0 0 1,1 0 0,-1 0 0,0 0 0,1 0 0,-1 1 0,0-1 0,1 0 0,-1 0 0,0 0 0,1 1 0,-1-1-42,0 1 0,0-1 0,0 1 0,-1-1 0,1 1 0,0-1 0,0 0 0,-1 1 0,1-1 0,0 1 0,0-1 0,-1 0 0,1 1 0,0-1 0,-1 0 0,1 1 0,-1-1 0,1 0 0,-1 1 0,1-1 0,0 0 0,-1 0 0,1 0 0,-1 1 0,1-1 0,-1 0 0,1 0 0,-1 0 0,1 0 0,-1 0 0,0 0 0,-17 2-300,-6 2-105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13739,'0'0'2168,"2"0"-1856,0 1 689,-1 8-361,2 3-88,0 4-192,-2 4-248,1 5 536,-1-1-600,-6 6 48,-1 0 32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14787,'-5'1'1192,"-3"6"-920,-2 2-135,0 8 479,0 2-192,5 5-472,-1 1-216,3-2 232,6-3-64,10-10-48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10274,'-5'20'896,"1"3"-720,1-1-168,0-2 104,2-4-48,1-3-40,0-6-80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 15435,'4'-4'1465,"-4"1"-745,0 6 104,-1 4-136,-2 7-224,1 4-176,0 6-240,0 2-112,-1 7-400,2 0-160,-1-2 512,2-4-104,3-14-88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14555,'1'-2'1392,"-1"4"-1088,-6 12-151,-2 6 559,-2 10-344,-3 6-208,1 6-424,2 2 240,7 2-64,0-7-24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89 15635,'1'-3'138,"-1"0"0,0 0 1,0-1-1,-1 1 0,1 0 0,-1-1 0,1 1 0,-1 0 0,0 0 0,0 0 0,-1 0 0,1 0 0,-1 0 0,1 0 0,-1 0 0,0 1 1,0-1-1,0 0 0,0 1 0,-1 0 0,1 0 0,-1-1 0,1 1 0,-1 1 0,0-1 0,0 0 0,1 1 0,-1-1 0,0 1 0,-1 0 1,-4-1-1,1 0-54,1 0 0,-1 1 0,0 0 0,1 0 0,-1 1 1,0 0-1,0 0 0,0 1 0,1-1 0,-1 1 1,0 1-1,1 0 0,-1-1 0,1 2 0,-7 2 1,-1 4-58,0 0 1,1 0-1,0 2 1,0-1 0,1 2-1,1 0 1,0 0 0,1 1-1,0 0 1,-8 15-1,10-15-22,1 0 0,0 1-1,0 0 1,2 0 0,0 1-1,1 0 1,0 0-1,1 0 1,1 0 0,-2 29-1,5-39-4,-1-1 1,0 1-1,1 0 0,0 0 0,0-1 0,0 1 1,1 0-1,0-1 0,3 8 0,-4-10 1,1 0-1,-1 0 1,1 0 0,0 0-1,0 0 1,-1-1-1,1 1 1,0 0 0,0-1-1,1 1 1,-1-1-1,0 0 1,0 0 0,1 0-1,-1 0 1,1 0 0,-1-1-1,1 1 1,-1-1-1,4 1 1,1-1-1,0 0 1,0-1-1,0 1 1,0-1-1,0-1 1,0 0-1,-1 0 1,1 0-1,0-1 1,-1 1-1,0-2 1,1 1-1,6-6 0,5-4 9,-1 0 1,0-2-1,15-16 0,-6 3 39,43-59 0,-57 69 20,0-1 1,-2 0 0,0-1 0,13-37 0,-17 28 104,-6 29-166,0-1-1,1 1 1,-1 0 0,0-1-1,0 1 1,0 0-1,0-1 1,0 1 0,0-1-1,0 1 1,0 0-1,0-1 1,0 1 0,0 0-1,0-1 1,-1 1-1,1 0 1,0-1 0,0 1-1,0 0 1,0-1-1,0 1 1,-1 0 0,1-1-1,0 1 1,0 0-1,-1-1 1,1 1 0,0 0-1,-1 0 1,1-1-1,-11 6 121,-7 16 6,9-7-133,-1 0 0,2 2 0,0-1 0,1 1 0,1 0 0,0 0 0,1 0 1,0 1-1,2 0 0,0 0 0,1 0 0,1 0 0,0 1 0,1-1 0,3 24 0,-2-37-31,1 1-1,-1-1 1,1 1-1,-1-1 1,1 0-1,1 1 0,-1-1 1,0 0-1,1 0 1,0-1-1,0 1 1,0-1-1,0 1 1,1-1-1,-1 0 1,1 0-1,0 0 1,0-1-1,0 1 0,0-1 1,0 0-1,1 0 1,-1-1-1,1 1 1,-1-1-1,1 0 1,-1 0-1,1-1 1,0 1-1,-1-1 0,1 0 1,0 0-1,0 0 1,-1-1-1,1 0 1,-1 0-1,1 0 1,0 0-1,7-4 1,30-18-273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13243,'-5'6'506,"0"0"1,0 0 0,1 0-1,0 1 1,0 0 0,1-1-1,-4 11 1,-15 54 1450,6-17-1763,-136 337 234,130-316-376,20-67-51,1 0-1,0 0 1,0 1-1,0-1 0,1 0 1,1 0-1,0 9 1,-1-16-1,0 1-1,1-1 1,-1 0 0,0 0-1,0 0 1,1 0 0,-1 0-1,0 0 1,1 0-1,-1 0 1,1 0 0,0 0-1,-1 0 1,1 0 0,0 0-1,0 0 1,-1-1 0,1 1-1,0 0 1,0 0 0,0-1-1,0 1 1,0-1 0,0 1-1,0-1 1,0 1 0,0-1-1,0 1 1,0-1 0,0 0-1,0 0 1,0 0 0,1 1-1,-1-1 1,0 0-1,0 0 1,0-1 0,1 1-1,3-1 0,0 0 1,-1-1-1,1 1 0,0-1 0,-1 0 0,0-1 0,5-2 0,162-113-168,41-24-247,-143 103 327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14651,'40'22'4009,"-28"-14"-3862,0 0 0,0 1-1,-1 0 1,-1 0 0,0 2 0,0-1 0,-1 1 0,11 15-1,-15-15-117,1-1 0,-1 1-1,-1 0 1,0 0 0,0 0-1,-1 0 1,-1 1-1,0-1 1,0 1 0,-1 20-1,-2 0-18,-1-1-1,-2 0 1,-1 0-1,-1 0 0,-12 32 1,5-23-91,-3 0 0,-1-1-1,-28 46 1,31-62 52,-27 33 0,-17 4-81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 13099,'0'0'64,"0"-1"0,0 0 0,0 1 0,0-1 0,1 1 0,-1-1 0,0 0 0,0 1 0,0-1 0,0 1 0,0-1 0,-1 0 0,1 1 0,0-1 0,0 1 0,0-1 0,0 0 0,-1 1 1,1-1-1,0 1 0,0-1 0,-1 1 0,1-1 0,-1 1 0,1-1 0,-1 0 0,0 1-37,1 0-1,0 0 1,-1 0 0,1 0 0,0-1-1,-1 1 1,1 0 0,-1 0 0,1 0-1,0 0 1,-1 0 0,1 1 0,0-1-1,-1 0 1,1 0 0,0 0 0,-1 0-1,1 0 1,0 0 0,-1 1 0,1-1-1,0 0 1,-1 0 0,1 0-1,0 1 1,-1-1 0,1 0 0,0 0-1,0 1 1,0-1 0,-1 0 0,1 1-1,0-1 1,0 0 0,0 1 0,0-1-1,-1 0 1,1 1 0,0-1 0,0 0-1,0 1 1,0-1 0,0 0 0,0 1-1,-3 14 387,1 0-1,0-1 0,1 1 0,0 0 0,3 26 1,0-12-103,-2 0-77,16 388 1153,-11-379-1400,-3-29-472,-1 1-1,0 0 0,0 18 0,-5-23 159,-3-3-101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14251,'0'-9'186,"0"-1"0,1 1 0,0-1 0,0 1 1,1-1-1,0 1 0,1 0 0,0 0 0,0 0 0,1 0 0,0 0 0,1 1 1,5-9-1,1 3 39,0 1 1,1 0 0,1 0 0,0 1 0,0 1-1,18-12 1,-7 7-25,1 1-1,1 1 1,0 1 0,1 1-1,40-11 1,-46 17-141,0 0 0,0 2 1,1 1-1,-1 1 1,1 0-1,0 2 1,-1 1-1,23 3 0,-38-4-50,0 2 1,0-1-1,-1 1 0,1 0 0,-1 0 0,1 0 0,-1 1 1,0 0-1,0 0 0,0 0 0,9 8 0,-12-9-5,0 0 0,-1 0 0,1 0-1,0 1 1,0-1 0,-1 1 0,0-1 0,1 1-1,-1 0 1,0-1 0,0 1 0,-1 0 0,1 0-1,0 0 1,-1-1 0,0 1 0,0 0 0,0 0-1,0 0 1,0 0 0,0 0 0,-1 0 0,1 0-1,-1-1 1,-1 5 0,-6 10 42,-1 0 0,0-1 0,0 0-1,-2 0 1,-18 20 0,-21 33 176,40-53-156,0 2-1,1-1 0,1 1 1,1 1-1,0 0 1,2-1-1,-6 34 0,10-46-60,0 0 0,0 0 0,1 1 0,0-1 0,1 0 0,-1 0 0,1 0 0,0 0 0,1 1 0,-1-1 0,1-1 0,0 1 1,1 0-1,0 0 0,-1-1 0,2 0 0,-1 1 0,1-1 0,-1 0 0,2-1 0,-1 1 0,0-1 0,1 0 0,0 0 0,0 0 0,0 0 0,0-1 0,7 3 0,3 0 15,0 0 0,1-2 1,0 0-1,-1-1 1,1 0-1,0-1 0,0-1 1,23-1-1,36 4 8,-74-4-64,-1 0 0,1 0 1,0 0-1,0 0 0,0 0 0,0 0 1,-1 0-1,1 0 0,0 1 0,0-1 0,-1 0 1,1 0-1,0 1 0,0-1 0,-1 1 1,1-1-1,0 0 0,-1 1 0,1 0 1,0-1-1,-1 1 0,1-1 0,-1 1 0,1 0 1,-1-1-1,1 1 0,-1 0 0,0-1 1,1 2-1,-1-1-27,0 0 1,-1 0-1,1 0 1,0 0-1,-1-1 1,1 1-1,-1 0 1,1 0-1,-1 0 1,1-1-1,-1 1 1,0 0 0,1-1-1,-1 1 1,0-1-1,1 1 1,-1-1-1,0 1 1,0-1-1,0 1 1,1-1-1,-1 0 1,0 1-1,0-1 1,0 0-1,-1 1 1,-9 3-462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7 262 17004,'0'0'60,"-1"0"-1,1-1 1,-1 1 0,1-1 0,0 1 0,-1-1 0,1 1 0,-1-1 0,1 1 0,0-1 0,0 1-1,-1-1 1,1 1 0,0-1 0,0 1 0,-1-1 0,1 1 0,0-1 0,0 0 0,0 1 0,0-1-1,0 1 1,0-1 0,0 0 0,0 1 0,0-1 0,0 1 0,0-1 0,1 0 0,-1 1 0,0-1 0,0 1-1,1-1 1,-1 0 0,12-22 360,2 6 137,1 0-1,0 2 1,32-26 0,-15 14-293,-16 13-194,-3 1-18,0 1-1,1 1 1,0 0 0,1 1-1,0 1 1,27-13-1,-41 22-52,-1 0 1,1 0-1,0 0 0,-1 0 0,1 0 1,0 0-1,-1 0 0,1 0 0,0 0 0,-1 0 1,1 0-1,-1 0 0,1 1 0,0-1 1,-1 0-1,1 1 0,-1-1 0,1 0 1,-1 1-1,1-1 0,-1 0 0,1 1 0,-1-1 1,1 1-1,-1-1 0,1 1 0,-1-1 1,0 1-1,1 0 0,-1-1 0,0 1 1,0-1-1,1 1 0,-1 0 0,0-1 0,0 1 1,0-1-1,0 1 0,0 1 0,5 35-52,-4-20 36,0-15 14,-1 0 0,0 0 1,1 0-1,-1 0 1,1 0-1,0-1 0,0 1 1,0 0-1,0 0 0,0 0 1,0-1-1,0 1 0,0-1 1,1 1-1,-1-1 0,0 1 1,1-1-1,0 0 1,-1 0-1,1 0 0,2 2 1,-1-2 10,-1-1 0,1 1 0,0-1 1,0 1-1,0-1 0,0 0 0,0 0 1,0 0-1,0 0 0,0 0 0,0-1 0,5-1 1,4-2-108,0-1 0,0 0 0,0-1 0,-1 0 0,15-12 1,-6 2-631,-20 16 686,1 0 0,0-1 1,-1 1-1,1-1 0,0 1 1,-1-1-1,1 1 0,0-1 0,-1 0 1,1 1-1,-1-1 0,1 0 1,-1 1-1,0-1 0,1 0 0,-1 0 1,0 1-1,1-1 0,-1 0 1,0-1-1,-6 2-396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26 368 10370,'-19'19'1774,"18"-19"-1749,1 0 0,0 0-1,0 0 1,0 0 0,0 0 0,0 1 0,-1-1 0,1 0 0,0 0 0,0 0 0,0 0 0,0 0-1,-1 0 1,1 0 0,0 0 0,0 0 0,0 0 0,0 0 0,-1 0 0,1 0 0,0 0 0,0 0-1,0 0 1,-1 0 0,1 0 0,0 0 0,0 0 0,0 0 0,0 0 0,-1 0 0,1 0 0,0 0-1,0 0 1,0-1 0,0 1 0,-1 0 0,1 0 0,0 0 0,2-15 890,12-19 310,1 0 1,2 1-1,31-46 1,-42 70-1039,-2 1-45,0 1-1,1 0 1,-1 1-1,2-1 1,-1 1-1,1 0 0,-1 0 1,2 0-1,-1 1 1,9-5-1,-15 9-122,1 1 0,0-1 0,0 1 0,0 0-1,0-1 1,0 1 0,0 0 0,0 0 0,0-1 0,0 1 0,0 0 0,0 0-1,0 0 1,0 0 0,0 0 0,0 1 0,0-1 0,0 0 0,0 0 0,0 1-1,0-1 1,0 0 0,0 1 0,0-1 0,0 1 0,-1 0 0,1-1 0,0 1-1,0-1 1,0 1 0,-1 0 0,1 0 0,0 0 0,-1-1 0,1 1 0,-1 0-1,1 0 1,-1 0 0,1 0 0,-1 1 0,3 5-9,0 1 0,-1 0-1,0-1 1,1 11 0,-1-6-6,0 2-7,-1-7 7,0-1 0,1 1 0,0-1-1,0 1 1,0-1 0,4 7 0,-6-12-2,1 0 0,0 0 0,0 0 0,0 0 0,0 0 0,-1 0 0,1 0 0,0-1-1,1 1 1,-1 0 0,0 0 0,0-1 0,0 1 0,0-1 0,0 1 0,1-1 0,-1 0 0,0 1 0,0-1 0,1 0 0,-1 0 0,0 0-1,1 0 1,-1 0 0,0 0 0,0 0 0,1 0 0,-1 0 0,0-1 0,1 1 0,-1-1 0,0 1 0,0-1 0,0 1 0,0-1-1,1 1 1,0-2 0,12-8-85,0 1 0,0-2 0,-1 0-1,-1 0 1,0-1 0,-1-1 0,0 0-1,-1 0 1,0-1 0,-1-1 0,14-29-1,-22 41-90,1-1-1,-1 1 1,0-1-1,0 1 0,-1-1 1,1 0-1,-1 1 0,0-1 1,0 0-1,0 1 1,0-1-1,-1 0 0,1 1 1,-1-1-1,-2-5 0,-4-7-579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33 13611,'0'-1'130,"-1"-1"0,1 1 1,0-1-1,-1 1 0,0 0 1,1-1-1,-1 1 0,0 0 1,0-1-1,0 1 0,0 0 0,0 0 1,0 0-1,0 0 0,0 0 1,0 0-1,0 0 0,-1 0 0,0 0 1,-2-1 52,1 1 1,0 0 0,0 0 0,-1 0-1,1 0 1,0 1 0,-1-1 0,-3 1-1,0 0-4,0 0-1,0 1 1,0 0 0,0 0-1,0 0 1,0 1-1,-11 5 1,6 0-81,0 0 0,1 1 0,0 1 1,0 0-1,1 0 0,0 1 0,0 0 1,1 1-1,1 0 0,-14 24 0,6-8 10,2 1 0,1 1 0,-16 53 0,22-56-83,-7 46 1,13-62-43,0 1 1,0-1 0,2 0-1,-1 0 1,1 1 0,0-1-1,4 14 1,-4-22 9,-1 0-1,1 0 1,0 0 0,-1 0-1,1 0 1,0 0 0,0 0-1,0 0 1,1 0 0,-1-1-1,0 1 1,1 0 0,-1-1-1,1 1 1,-1-1 0,1 0-1,-1 1 1,1-1-1,0 0 1,0 0 0,3 1-1,-2-1 12,0-1 0,-1 0 0,1 0 0,0 0-1,-1 0 1,1 0 0,0-1 0,-1 1-1,1-1 1,0 1 0,-1-1 0,1 0-1,-1 0 1,5-3 0,3-2 79,0 0 0,0-2 1,-1 1-1,1-1 0,-2 0 0,11-13 1,-4 3 147,-2-2 1,0 1 0,-1-2 0,-1 1 0,0-2 0,-2 1 0,-1-1 0,0-1 0,-2 0 0,-1 0 0,0 0 0,-2 0 0,-1-1 0,0-30 0,-3 45-190,0 1 0,0 0 0,-1 0 1,0 0-1,-5-11 0,7 17-70,-1 1 0,1 0 0,-1-1 0,0 1 0,0 0 0,1 0 0,-1 0 0,0 0 0,0 0 0,0 0 0,0 0 0,0 0 0,0 0 1,0 0-1,-1 1 0,-1-2 0,2 2-35,0 0-1,0 0 1,-1 0 0,1 0 0,0 0 0,0 0 0,0 0 0,0 0 0,0 1 0,0-1 0,0 1 0,-1-1 0,1 1 0,0-1 0,1 1 0,-1-1-1,0 1 1,0 0 0,0 0 0,0-1 0,0 1 0,1 0 0,-1 0 0,-1 1 0,-26 37-2126,19-31 1453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16892,'0'22'1288,"1"11"-1008,2 4-128,1 7 336,3 5-80,3 1-128,2 2-128,-4-6-192,1-3-112,-2-9-336,0-4-144,-2-14 472,-5-13-120,3-5-80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 14555,'-8'-1'221,"-1"1"0,0 0 0,1 0 0,-1 1 0,0 0 0,1 1 0,-1 0 0,1 0 0,-1 1 0,1 0 0,0 0 0,-12 7 0,11-5-145,0 1 0,1-1 0,0 1-1,0 1 1,0-1 0,1 1 0,0 1 0,0 0 0,1-1 0,-9 15 0,14-19-60,-1-1 0,1 1 1,-1 0-1,1-1 1,0 1-1,0 0 1,0 0-1,1 0 0,-1 0 1,1 0-1,-1 0 1,1 0-1,0 0 1,0 1-1,1-1 0,-1 0 1,0 0-1,1 0 1,0 0-1,0 0 1,0-1-1,0 1 0,0 0 1,1 0-1,-1-1 1,1 1-1,0 0 1,3 3-1,5 3 37,-1 0 0,2-1-1,-1 0 1,1-1 0,18 10-1,5 3 69,-20-12-83,-1 1 1,0 1-1,0 0 0,-1 1 1,-1 1-1,19 23 0,-27-30-30,1 0-1,-1 0 1,0 1-1,-1-1 1,1 1-1,-1 0 1,-1-1-1,1 1 0,-1 0 1,0 0-1,0 0 1,0 1-1,-1-1 1,0 0-1,0 0 1,-1 0-1,1 0 0,-2 0 1,1 0-1,0 0 1,-4 7-1,1-4 16,0-1-1,-1 0 1,0 0-1,0-1 1,0 1-1,-1-1 0,-1 0 1,1-1-1,-1 1 1,0-1-1,0 0 1,-12 6-1,13-8 36,-1 0 0,0-1 0,1 1 0,-1-1 0,0-1 0,0 0 0,-1 0 0,1 0 0,0-1 0,-1 0-1,1 0 1,-1 0 0,1-1 0,-1-1 0,-12-1 0,17 1-28,1 1-1,-1-1 0,1 0 1,-1 1-1,1-1 1,0-1-1,-1 1 0,1 0 1,0 0-1,0-1 1,0 0-1,0 1 0,0-1 1,0 0-1,0 0 1,1 0-1,-1 0 0,1 0 1,-1 0-1,-1-4 1,2 2 5,0 0 0,0 0 0,0-1 0,0 1 0,1 0 0,0 0 0,0 0 0,0 0 0,0-1 0,1 1 0,1-7 0,3-6 50,1 1 0,0 0 0,1 0-1,1 1 1,10-17 0,15-15 251,1 2 0,66-66 0,-34 38 134,-60 67-413,26-33 194,-30 36-232,0 0-1,0 0 1,0-1-1,0 1 1,-1-1-1,0 1 1,1-1-1,-1 1 1,0-1-1,0-4 1,-1 6-9,0 1 0,0 0 0,0 0 0,0 0 0,0 0 0,0 0-1,0 0 1,-1 0 0,1 0 0,0 0 0,-1 0 0,1 0 0,-1 0 0,1 0 0,-1 0 0,1 0 0,-1 0 0,0 0 0,1 0 0,-1 0 0,0 1 0,0-1 0,-1-1 0,0 1-43,0 0 0,0 0 0,0 1 1,0-1-1,-1 0 0,1 1 0,0-1 1,0 1-1,-1-1 0,-3 1 1,0 0-31,0 1 1,0-1-1,1 1 1,-1 0 0,0 0-1,1 1 1,-1 0-1,-7 3 1,-11 14-83,14-8-74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17404,'4'4'1752,"9"-4"-1136,0-5-272,8-5 1073,5-5-937,3 0-720,4-3 136,-8 3 48,-3 2-160,-5 0-137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76 16748,'2'-5'262,"-1"0"0,1 1 0,-1-1 0,-1 0 0,1 0 0,-1 0 1,0 0-1,0-7 0,0 11-213,0 0 1,-1-1-1,1 1 1,0 0-1,0 0 1,-1 0-1,1 0 1,-1 0-1,1 0 1,-1 0-1,1 0 1,-1 0-1,0 1 1,1-1-1,-1 0 1,0 0-1,0 0 1,1 1-1,-1-1 1,0 0-1,0 1 1,0-1-1,0 1 1,0-1-1,0 1 1,0-1-1,0 1 0,0 0 1,0-1-1,0 1 1,0 0-1,-1 0 1,1 0-1,0 0 1,0 0-1,0 0 1,0 0-1,0 0 1,0 1-1,0-1 1,0 0-1,0 1 1,0-1-1,0 0 1,-2 2-1,-2 0 40,0 1-1,0 0 1,0-1-1,1 2 1,0-1 0,-1 0-1,1 1 1,0 0-1,1 0 1,-1 0-1,1 0 1,-4 6 0,-5 9 16,-16 33 1,20-35-97,0 1 1,1 0-1,1 0 0,0 1 0,2-1 0,0 1 0,1 0 1,-1 29-1,4-45-3,0 0-1,0-1 1,1 1 0,-1 0-1,0 0 1,1-1 0,0 1-1,0 0 1,0-1-1,0 1 1,0-1 0,0 1-1,1-1 1,-1 0 0,1 1-1,-1-1 1,1 0 0,0 0-1,0 0 1,3 2 0,-2-2 22,0-1 1,0 0-1,0 1 0,0-1 1,0-1-1,0 1 0,1 0 1,-1-1-1,0 0 0,0 1 1,1-1-1,-1 0 1,0-1-1,0 1 0,1-1 1,-1 1-1,3-2 0,6-2 135,-1 0 0,1 0 0,-1-1-1,-1-1 1,1 0 0,-1 0 0,0-1-1,0 0 1,-1-1 0,0 0 0,0-1-1,-1 0 1,13-17 0,-12 13 24,0 0 1,-2 0-1,1-1 0,-2 0 1,0 0-1,0-1 0,-2 1 1,1-1-1,-2-1 1,2-19-1,-5 3-162,0 30-71,0 1-1,0 0 1,-1 0 0,1-1-1,0 1 1,-1 0-1,1 0 1,0-1 0,-1 1-1,0 0 1,1 0-1,-1 0 1,0 0-1,1 0 1,-1 0 0,0 0-1,0 0 1,0 0-1,0 0 1,-2-1-1,3 2-14,-1 0-1,0 0 1,1 0-1,-1 0 1,1 0-1,-1 0 1,1 1-1,-1-1 0,1 0 1,-1 0-1,1 1 1,-1-1-1,1 0 1,-1 0-1,1 1 1,-1-1-1,1 1 0,-1-1 1,1 0-1,0 1 1,-1-1-1,1 1 1,0-1-1,-1 1 1,1-1-1,0 1 0,0-1 1,-1 1-1,1-1 1,0 1-1,0-1 1,0 1-1,0 0 1,0-1-1,0 2 1,-5 23-632,5-25 682,-4 32-685,-1 4-228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15667,'0'0'333,"16"14"5512,13 9-4462,-25-20-1467,1 0-1,0 0 1,0-1 0,0 1-1,0-1 1,1 0-1,-1-1 1,0 1-1,1-1 1,-1 0-1,1 0 1,-1-1-1,8 1 1,-5-3-159,0 0 1,-1 0-1,1-1 0,-1 0 1,0 0-1,0 0 0,0-1 0,0 0 1,-1-1-1,0 1 0,1-1 1,-2 0-1,1-1 0,9-11 1,1-3-517,-1-1 1,-1 0 0,15-29 0,-25 41 777,1 0 1,-2 1 0,1-1 0,-1-1 0,3-15-1,-6 20 1130,-3 7-626,-4 10 58,-66 189 3172,60-155-3735,3 0 0,-8 72 0,17-108-99,0-7 65,1-1 1,0 0 0,-1 1-1,1-1 1,0 0-1,0 1 1,1-1-1,-1 0 1,0 1-1,1-1 1,0 4 0,4-1-209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16580,'-1'39'1616,"-2"2"-1224,3 2-160,0 0 504,1-7-712,5-5-224,3-16 208,1-11-152,5-17-120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36 15963,'-27'14'952,"2"1"0,-30 23-1,48-33-804,0 1 0,0 0 0,1 1 0,0-1 0,0 1-1,0 0 1,1 1 0,0-1 0,0 1 0,1 0 0,-5 15-1,8-22-134,1 0 0,-1 0-1,1 0 1,0 0-1,-1 0 1,1 0 0,0 0-1,0 0 1,0 0-1,0 0 1,0 1-1,0-1 1,0 0 0,0 0-1,1 0 1,-1 0-1,0 0 1,1 2 0,0-3-7,-1 0 0,1 1 0,-1-1 0,1 0 0,-1 1 0,1-1 1,-1 0-1,1 1 0,-1-1 0,1 0 0,-1 0 0,1 0 0,0 0 1,-1 0-1,1 0 0,-1 0 0,1 0 0,0 0 0,-1 0 0,1 0 1,-1 0-1,1 0 0,0 0 0,0-1 0,3 0 13,1-1-1,0 0 0,-1 0 1,1-1-1,-1 1 1,0-1-1,4-3 0,16-17 55,0 0 0,-2-1 0,-1-2 0,-1 0-1,21-37 1,-32 47-66,-9 13-21,-14 27-6,6-2 17,1-1 1,1 1 0,1 0 0,1 0 0,1 0-1,1 1 1,1-1 0,1 1 0,6 44 0,-5-62 4,-1-1 1,1 0 0,1 1 0,-1-1 0,1 0-1,0 0 1,0 1 0,0-1 0,0-1 0,1 1 0,-1 0-1,1-1 1,0 1 0,0-1 0,0 0 0,1 0-1,-1 0 1,1 0 0,7 4 0,-5-5 3,0 0 1,0 0-1,0 0 1,0-1-1,1 0 1,-1 0-1,1 0 1,-1-1-1,1 0 1,-1 0-1,1-1 1,-1 1-1,8-3 1,91-28 114,-104 30-117,-1 1 1,1 0-1,0 0 1,0 0-1,0-1 0,0 1 1,-1 0-1,1 0 1,0 0-1,0 0 1,0 1-1,0-1 0,-1 0 1,1 0-1,0 0 1,0 1-1,0-1 0,-1 0 1,2 2-1,-1-2 5,-1 0-1,0 1 1,1-1 0,-1 1-1,0-1 1,0 1-1,0 0 1,1-1 0,-1 1-1,0-1 1,0 1-1,0-1 1,0 1-1,0-1 1,0 1 0,0 0-1,0-1 1,0 1-1,-1-1 1,1 1 0,0 0-1,-17 31 438,16-29-398,-10 12 251,-1-1 1,0 0-1,-1 0 0,0-1 1,-1-1-1,-1 0 0,0-1 1,0-1-1,-1 0 1,0-1-1,-1-1 0,0-1 1,0 0-1,-19 4 0,26-8-246,0-1 0,0-1-1,0 0 1,0 0 0,-11-2-1,18 1-113,1 0-1,-1-1 0,0 1 0,0-1 0,1 0 0,-1 0 0,0 0 1,1 0-1,-1 0 0,-2-2 0,4 2 8,0 0-1,0 0 1,0 0 0,0 0-1,0 0 1,0 0-1,0 0 1,1 0 0,-1-1-1,0 1 1,1 0 0,-1 0-1,1-1 1,-1 1-1,1 0 1,0-1 0,0 1-1,-1 0 1,1-1-1,0 1 1,0 0 0,1-2-1,1-8-492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83 12179,'1'-2'306,"1"-1"1,-1 1 0,0-1 0,0 0 0,-1 1 0,1-1-1,-1 0 1,1 0 0,-1 1 0,0-1 0,0 0 0,0 0-1,0 0 1,0 1 0,-2-5 0,1 4-116,0 1 0,0 0 0,-1 0 0,1 0 0,-1 1 1,1-1-1,-1 0 0,0 1 0,1-1 0,-1 1 0,0-1 0,0 1 0,0 0 0,0 0 1,0 0-1,-1 0 0,1 0 0,-5-1 0,3 1-117,0-1 0,0 1 1,-1 1-1,1-1 0,0 1 0,-1-1 0,1 1 1,0 1-1,-1-1 0,1 1 0,0-1 0,-1 1 1,1 0-1,0 1 0,-5 1 0,3 0-45,1 0 0,-1 0 0,1 1 0,0 0 0,0 0 1,0 0-1,0 0 0,1 1 0,-8 9 0,7-8-41,1 1 0,0 0 0,0 0 0,0 0 0,1 0 0,0 1 0,1 0 0,-1-1 0,1 1 0,1 0 0,-1 0 0,2 0 0,-1 0 0,1 0 0,0 0 0,0 0 0,3 9 0,-3-15 8,0 0 0,1 0 1,-1 0-1,1-1 1,-1 1-1,1 0 0,0 0 1,0 0-1,0-1 1,0 1-1,0 0 0,0-1 1,0 1-1,1-1 1,-1 1-1,0-1 0,1 0 1,-1 0-1,1 1 1,0-1-1,-1 0 0,1 0 1,0 0-1,0-1 1,-1 1-1,1 0 0,0-1 1,0 1-1,0-1 0,0 0 1,0 0-1,0 1 1,0-1-1,0 0 0,0-1 1,0 1-1,0 0 1,-1 0-1,1-1 0,0 0 1,0 1-1,0-1 1,2-1-1,6-2 26,-1-1 0,0 0 0,0 0 0,0-1 0,-1 0-1,15-14 1,-9 6 117,-1 0-1,0-1 0,-2 0 1,1-1-1,-2 0 0,11-24 1,-24 50-91,0-1 0,1 1 0,0-1 0,1 1 0,-1 0 0,2 0 0,0 0 0,1 12 0,0-3-97,2-1 0,0 0 0,9 29 0,-8-36 27,1 1 1,0-1 0,1 0 0,0-1 0,0 1-1,1-1 1,1-1 0,-1 1 0,2-1 0,-1-1-1,13 10 1,8 4-48,0-2-1,51 25 1,-79-45 71,0 0 0,0 1 0,0 0 0,0-1 0,0 1 0,0-1 0,0 1 0,0 0 0,0 0 0,-1 0 0,1 0 0,0-1 0,0 1 0,-1 0 0,1 0 0,-1 0 0,1 0 0,-1 0 0,1 1 0,-1-1 0,1 0 0,-1 0 0,0 2 0,0-1 6,0-1 0,0 1 0,-1-1 0,1 1 0,-1 0 0,1-1 0,-1 1 0,0-1 0,0 1 0,0-1 0,1 0 0,-1 1 0,0-1 0,-2 2 0,-2 2 37,-1 0-1,1-1 0,-1 1 1,0-1-1,0 0 0,-9 4 1,-11 1 214,1-1 0,-2-1 0,1-2 0,0 0 0,-1-2 0,0 0 0,-29-3 0,53 2-1271,8-1 822,3 1-183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157 270 15587,'0'-1'68,"0"1"1,-1-1-1,1 0 0,-1 1 0,0-1 0,1 0 0,-1 1 0,1-1 1,-1 1-1,0-1 0,0 1 0,1-1 0,-1 1 0,0 0 0,0-1 1,1 1-1,-1 0 0,0-1 0,0 1 0,0 0 0,1 0 0,-1 0 1,-2 0-1,1 0 7,-1 0-1,1 1 1,-1-1 0,1 1 0,-1 0 0,1 0-1,-1 0 1,-1 1 0,-4 2 102,1 1 0,0-1-1,0 2 1,-7 5 0,6-3-29,1 0 1,0 1-1,0 0 0,1 0 0,0 0 1,-8 20-1,11-23-122,0 0 0,1 0 0,0 1 0,0-1 1,1 1-1,0-1 0,0 1 0,0 0 0,1-1 0,0 1 0,0 0 0,2 9 1,-2-14-21,0-1 0,1 1 0,-1-1 0,1 1 1,-1-1-1,1 1 0,-1-1 0,1 0 0,0 1 1,-1-1-1,1 0 0,0 1 0,0-1 0,0 0 1,0 0-1,0 0 0,0 0 0,1 0 0,-1 0 1,0 0-1,0 0 0,1-1 0,-1 1 0,0 0 1,1-1-1,-1 1 0,1-1 0,-1 0 0,1 1 1,-1-1-1,1 0 0,-1 0 0,1 0 0,-1 0 1,1 0-1,-1 0 0,1 0 0,-1-1 0,1 1 1,-1 0-1,1-1 0,-1 1 0,1-1 0,-1 0 1,0 1-1,2-2 0,5-2 48,0-1 0,-1 1 0,0-1 0,0-1 0,0 1 0,10-12 0,-3 0 134,-1 0 0,-1-1-1,0 0 1,-1-1 0,-2-1-1,0 1 1,0-1 0,7-30-1,-11 32 13,-1 0 0,-1-1 0,0 1-1,-1-1 1,-1 0 0,-1 0-1,-1 0 1,0 1 0,-2-1 0,-4-18-1,7 35-172,-1 0-1,1 0 0,-1 0 1,1 1-1,-1-1 0,0 0 1,0 1-1,0-1 0,0 1 1,0-1-1,0 1 0,0-1 1,0 1-1,-1 0 0,1-1 1,0 1-1,-3-2 0,3 3-19,1 0 0,-1 0-1,1 0 1,0 0-1,-1 0 1,1 0-1,-1 0 1,1 0 0,-1 0-1,1 0 1,0 0-1,-1 0 1,1 0-1,-1 0 1,1 0-1,0 1 1,-1-1 0,1 0-1,0 0 1,-1 0-1,1 1 1,0-1-1,-1 0 1,1 0 0,0 1-1,-1-1 1,1 1-1,-8 19 44,5 1-24,1-1-1,1 1 1,2 39-1,0-46-35,1 0 0,1 0 0,0 0 0,0-1-1,1 1 1,11 22 0,-14-34 5,0 1-1,0-1 1,0 0 0,1 1-1,-1-1 1,1 0 0,0 0-1,-1 0 1,1 0 0,0 0-1,0 0 1,0-1 0,0 1-1,0-1 1,1 1 0,-1-1-1,0 0 1,1 0 0,-1 0-1,1 0 1,-1 0-1,1 0 1,0-1 0,-1 1-1,1-1 1,-1 0 0,1 0-1,0 0 1,-1 0 0,1 0-1,0-1 1,-1 1 0,1-1-1,-1 0 1,1 1 0,-1-1-1,1-1 1,-1 1 0,4-2-1,4-3 3,0-1-1,-1 0 1,0 0 0,-1-1-1,1 0 1,-2 0-1,14-18 1,-14 15 12,-6 8-9,1 0 0,0 0 0,0 1 0,0-1 0,0 0-1,0 1 1,0-1 0,1 1 0,3-4 0,-5 7-3,-1-1 1,1 0 0,-1 0 0,1 0-1,-1 0 1,1 1 0,-1-1-1,0 0 1,1 0 0,-1 1-1,1-1 1,-1 0 0,0 1 0,1-1-1,-1 0 1,0 1 0,1-1-1,-1 0 1,0 1 0,0-1 0,1 1-1,-1-1 1,0 1 0,0-1-1,0 0 1,0 1 0,0-1-1,0 2 1,6 15-35,-6-14 30,3 7-15,0 1 0,1-1 1,0 1-1,0-1 0,1 0 0,11 16 0,-15-25 19,1 1 0,0 0 0,-1 0 0,1-1-1,0 1 1,0 0 0,0-1 0,0 0 0,0 0 0,0 1-1,0-1 1,1 0 0,-1-1 0,0 1 0,3 0-1,-2 0 3,-1-1-1,1-1 1,0 1-1,0 0 1,-1 0-1,1-1 1,0 0-1,-1 1 1,1-1-1,-1 0 1,1 0-1,-1-1 1,1 1-1,-1 0 1,0-1-1,4-2 1,4-5 18,0-1 1,0 0-1,-1-1 1,0 0-1,0-1 1,-2 1-1,1-1 1,-1-1-1,-1 1 1,-1-1-1,1-1 0,-2 1 1,0-1-1,-1 1 1,0-1-1,-1 0 1,1-18-1,-3 29-5,0 0 0,-1 0 0,1-1 0,0 1-1,-1 0 1,0 0 0,0 0 0,-2-4-1,3 6-9,0 1 0,0-1-1,-1 1 1,1 0 0,0-1 0,0 1-1,-1 0 1,1 0 0,0-1-1,-1 1 1,1 0 0,0-1-1,-1 1 1,1 0 0,0 0-1,-1 0 1,1-1 0,0 1-1,-1 0 1,1 0 0,-1 0-1,1 0 1,0 0 0,-1 0-1,1 0 1,-1 0 0,0 0 0,0 1-1,0-1 1,0 0 0,0 1 0,0 0 0,0-1-1,1 1 1,-1-1 0,0 1 0,0 0-1,1 0 1,-1-1 0,0 1 0,1 0 0,-2 1-1,-2 5 1,0 0 0,1 0 0,0 1-1,0-1 1,0 1 0,1-1-1,0 1 1,1 0 0,0 0-1,0 0 1,0 0 0,1 0-1,2 13 1,-2-18-3,0 0 0,1 0-1,-1 0 1,1 0 0,0 0 0,0 0 0,0 0-1,0 0 1,0 0 0,1-1 0,-1 1-1,1 0 1,0-1 0,-1 1 0,1-1 0,1 0-1,-1 1 1,0-1 0,0 0 0,1-1 0,-1 1-1,1 0 1,0-1 0,-1 1 0,1-1-1,0 0 1,0 0 0,0 0 0,0 0 0,0 0-1,0-1 1,0 1 0,0-1 0,0 0-1,0 0 1,0 0 0,4-1 0,0 0-113,-1 0 1,0-1-1,0 1 0,1-1 1,-1 0-1,0-1 1,-1 0-1,1 0 1,-1 0-1,1-1 0,-1 1 1,0-1-1,0 0 1,0-1-1,-1 1 0,0-1 1,1 0-1,-2 0 1,1 0-1,-1-1 1,1 1-1,-1-1 0,2-7 1,6-21-387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65 18916,'-10'-1'1840,"2"3"-1415,8 3-305,5 0 992,15-3-1488,5 1-344,5-5 536,4 2-225,12 2-135</inkml:trace>
  <inkml:trace contextRef="#ctx0" brushRef="#br0" timeOffset="1">528 1 16612,'0'12'1624,"-1"14"-1088,-2 1-240,3 6 888,4-1-720,6-1-520,3 0-296,1-4-512,1-1-160,-7-6 648,-2-3-240,-6-7-176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40 173 16852,'-5'-5'368,"1"1"1,0-1 0,0 0-1,0-1 1,1 1 0,-1-1-1,2 1 1,-1-1 0,-2-7 0,4 11-250,1-1 1,0 0-1,-1 1 1,1-1-1,0 1 1,0-1-1,1 1 1,-1-1-1,0 0 1,1 1-1,0-1 1,-1 1-1,1-1 1,0 1 0,0 0-1,0-1 1,1 1-1,-1 0 1,1 0-1,-1 0 1,1 0-1,0 0 1,-1 0-1,1 0 1,3-2-1,4-2-65,-1 0-1,1 1 0,0 0 1,0 0-1,1 1 0,-1 0 0,1 1 1,0 0-1,0 0 0,0 1 0,0 1 1,1-1-1,-1 2 0,0-1 1,1 2-1,-1-1 0,15 4 0,-11-2-80,-1 0-1,0 2 1,1 0-1,-2 0 0,1 1 1,0 1-1,-1 0 1,0 0-1,0 1 0,-1 1 1,0 0-1,17 17 1,-23-20 14,-1 0 0,0 0 0,0 1 1,0-1-1,-1 1 0,0 0 1,0 0-1,0 0 0,-1 0 1,0 1-1,0-1 0,1 11 1,-2-7 33,-1 0 1,1-1 0,-2 1-1,0 0 1,0-1-1,-1 1 1,-5 17 0,-1-5 100,-1 0 0,-1-1 1,-1-1-1,-1 0 0,-1 0 0,-21 25 1,33-45-123,-8 12 114,-1-1 0,-16 14 0,24-22-146,0-1 0,-1-1 0,1 1 0,0 0 0,-1-1 0,1 1 0,-1-1 1,0 0-1,1 1 0,-1-1 0,0-1 0,0 1 0,0 0 0,1-1 0,-1 1 0,0-1 0,0 0 0,0 0 1,-5-1-1,6 1 25,0-1 1,1 0-1,-1-1 1,0 1-1,1 0 1,-1 0-1,1-1 1,-1 1-1,1-1 1,0 1-1,0-1 1,0 0-1,0 1 1,0-1-1,0 0 1,0 0-1,0 0 1,1 1-1,-1-1 1,1 0-1,-1 0 1,1 0-1,0 0 1,0-3-1,-2-7-19,2-1-1,1-18 1,-1 30 2,3-37-264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48 14219,'-4'3'433,"0"0"-1,0 0 1,1 1 0,-1-1 0,1 1-1,-1 0 1,1 0 0,0 0-1,-2 6 1,-1 1 522,0 0-1,-6 19 1,7-16-533,1 0 1,-5 29-1,9-40-390,-1 1 1,1-1-1,0 1 1,0 0-1,0-1 1,0 1-1,0-1 0,1 1 1,0-1-1,0 1 1,0-1-1,0 0 0,0 1 1,0-1-1,1 0 1,0 0-1,0 0 1,2 3-1,-2-4-16,-1-1 0,1 0 0,0 0 0,0 0 0,-1 0 0,1 0 0,0 0 0,0-1 0,0 1 0,0 0-1,0-1 1,0 0 0,0 1 0,1-1 0,-1 0 0,0 0 0,0 0 0,0-1 0,0 1 0,0 0 0,0-1 0,0 1 0,0-1 0,0 0 0,0 0 0,0 0 0,0 0 0,-1 0 0,1 0 0,3-3 0,5-3 83,0 0 1,-1-1 0,16-17 0,-15 14 41,-1-1 1,0 0 0,0-1 0,-1 0 0,10-23 0,-14 28-46,-1-1 0,1-1 0,-2 1 0,0 0 0,0-1 0,0 1 0,-1-1 0,-1 1 0,0-1 0,-1-10 0,1 19-90,1 0 1,-1 0 0,0 1 0,-1-1 0,1 0 0,0 0 0,0 0 0,0 1-1,0-1 1,-1 0 0,1 0 0,0 0 0,0 1 0,-1-1 0,1 0 0,-1 1 0,1-1-1,-1 0 1,1 1 0,-1-1 0,1 1 0,-1-1 0,0 1 0,1-1 0,-1 1-1,0-1 1,1 1 0,-1-1 0,0 1 0,0 0 0,1-1 0,-1 1 0,0 0-1,0 0 1,0 0 0,1 0 0,-1 0 0,-2 0 0,2 0-4,-1 1 0,1-1-1,-1 1 1,1-1 0,0 1 0,-1 0 0,1 0 0,-1 0 0,1 0-1,0 0 1,0 0 0,0 0 0,0 0 0,0 1 0,0-1 0,0 0-1,0 1 1,0-1 0,0 2 0,-2 4 3,1 0-1,0 0 1,1 0 0,-1 0 0,1 0-1,1 0 1,-1 0 0,1 0-1,1 1 1,-1-1 0,1 0-1,0 0 1,1 0 0,0 0 0,0 0-1,0-1 1,1 1 0,5 8-1,-6-10-85,0-1 0,1 1-1,0-1 1,0 1 0,0-1 0,1 0-1,-1 0 1,1-1 0,0 1-1,0-1 1,0 0 0,1 0 0,-1 0-1,1 0 1,-1-1 0,1 0-1,0 0 1,0 0 0,0 0 0,0-1-1,0 0 1,1 0 0,-1 0-1,0-1 1,8 0 0,-10 0-70,-1 0 0,1-1 1,0 0-1,0 1 0,-1-1 0,1 0 1,-1 0-1,1-1 0,-1 1 0,1 0 1,-1-1-1,1 0 0,-1 1 0,0-1 1,0 0-1,0 0 0,3-4 0,-2 1-13,0 1 0,-1-1 1,1 0-1,-1 1 0,0-1 0,-1 0 0,1-1 0,1-8 0,1-26-767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 16436,'0'0'70,"0"-1"0,0 1 0,-1-1 0,1 1 0,0-1 0,-1 1 0,1-1 0,-1 1 0,1-1 0,-1 1 0,1-1 0,0 1 1,-1 0-1,0-1 0,1 1 0,-1 0 0,1-1 0,-1 1 0,1 0 0,-1 0 0,1 0 0,-1-1 0,0 1 0,1 0 1,-1 0-1,-1 0 0,2 1 0,-1-1 0,1 1 0,-1-1 1,1 1-1,-1 0 0,1-1 0,0 1 1,-1 0-1,1 0 0,0-1 0,0 1 1,0 0-1,-1-1 0,1 1 0,0 0 1,0 0-1,0 1 0,3 40 1528,1-22-1405,1 0 0,1-1 0,17 37-1,34 52-1796,-39-77 664,-18-31 922,0 0 0,0 0 0,0 0 0,0 0 0,0 0 0,0 0 0,0-1 0,0 1 0,0 0 0,1 0 0,-1 0 0,0 0 0,0 0 0,0 0 0,0 0 0,0 0 0,0 0 0,0 0 0,0 0 0,0 0 0,0 0 0,0 0 0,0 0 0,1 0 0,-1 0 0,0 0 0,0 0 0,0 0 0,0 0 0,0 0 0,0 0 0,0 0 0,0 0 0,0 0 0,0 0 0,1 0 0,-1 0 0,0 0 0,0 0 0,0 0 0,0 0 0,0 0 0,0 0 0,0 0 0,0 0 0,0 0 0,0 0 0,0 0 0,0 1 0,0-1 0,1 0 0,-1 0 0,0 0 0,0 0 0,0 0 0,0 0 0,0 0 0,0 0 0,0 0 0,0 0 0,0 0 0,0 1 0,0-1 0,0 0 0,0 0 0,0 0 0,0 0 0,0 0 0,1-10-521,-2-14 32,-19-52 1418,20 75-872,0 1 0,0-1 0,1 0 0,-1 1 0,0-1 0,0 1 0,0-1 0,1 1 0,-1-1 0,0 1 0,0-1 0,1 1 0,-1 0 0,0-1 0,1 1 0,-1-1 1,1 1-1,-1 0 0,1-1 0,-1 1 0,0 0 0,1-1 0,-1 1 0,1 0 0,-1 0 0,1 0 0,0-1 0,-1 1 0,1 0 0,-1 0 0,1 0 0,-1 0 0,1 0 0,-1 0 0,2 0 0,25 0 425,-21 1-275,20-1 16,0 0 0,-1-2 1,51-10-1,-67 10-129,0 0 0,0-1-1,0 0 1,0 0 0,-1-1 0,1 0 0,-1-1 0,0 0 0,-1 0-1,1 0 1,-1-1 0,0 0 0,-1-1 0,10-10 0,-16 16-47,1 0 0,0 0 0,-1 0-1,1 0 1,-1 0 0,1 0 0,-1 0 0,1 0 0,-1 0 0,0-1 0,0 1 0,1 0 0,-1 0 0,0 0 0,0 0 0,0 0 0,0-2-1,-6 0 265,-5 9-206,5 1-53,0 0 0,1 1 0,0 0-1,0 0 1,1 0 0,0 0 0,0 1 0,1-1 0,0 1 0,0 0 0,-2 19 0,4-27-28,1 1 0,0 0 0,-1 0 0,1 0 0,0 0 0,0 0 0,0-1 0,0 1 0,0 0 0,1 0 0,-1 0 0,1 0 0,-1 0 0,1-1 0,-1 1 0,1 0 0,0-1 0,0 1 0,0 0 0,0-1 0,0 1 0,0-1 0,3 3 0,-2-3 1,0-1 0,0 1 0,0 0-1,0-1 1,0 1 0,0-1 0,0 0 0,0 0 0,0 0 0,1 0 0,-1 0 0,0 0 0,0 0 0,0-1 0,0 1-1,0-1 1,0 1 0,0-1 0,0 0 0,3-2 0,20-10 42,-1-1-1,-1-1 0,-1-2 1,23-20-1,-13 11 9,-30 24-56,0 1 0,0-1 1,0 0-1,1 1 0,-1-1 1,1 1-1,-1 0 0,1 0 0,-1 0 1,1 0-1,-1 0 0,1 1 1,0-1-1,-1 1 0,5-1 0,-5 2 2,1 0 0,0-1 0,0 1-1,-1 0 1,1 0 0,-1 1-1,1-1 1,-1 0 0,1 1 0,-1 0-1,0-1 1,1 1 0,-1 0-1,2 3 1,-1-2-43,0 0 1,0 0-1,1 0 1,-1-1-1,0 1 0,1-1 1,0 0-1,-1 0 0,1 0 1,0-1-1,0 1 0,0-1 1,0 0-1,0 0 0,0 0 1,0-1-1,1 0 0,-1 1 1,0-1-1,0-1 0,0 1 1,0-1-1,1 1 0,-1-1 1,0 0-1,0-1 0,0 1 1,0-1-1,-1 0 0,1 1 1,0-2-1,-1 1 1,4-3-1,5-8-268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69 16892,'-3'-17'3903,"4"45"-1904,8 37-1729,4 0 1,2-1-1,4-1 0,1 0 1,33 66-1,-49-145 186,-3-16-321,14-175 75,-11 178-270,1 1 0,2-1 0,1 1 0,1 1 0,14-31 0,-20 52 35,1-1-1,0 1 1,0 0-1,1 0 1,0 0-1,0 1 1,0 0-1,12-10 1,-15 14 15,0 0 0,0-1 0,-1 1 0,1 0 0,1 0 0,-1 0 0,0 0 0,0 0 0,0 0 0,0 1 0,1-1 0,-1 1 0,0 0 0,1 0 0,-1-1 0,0 1 0,1 1-1,-1-1 1,0 0 0,1 0 0,-1 1 0,0 0 0,0-1 0,0 1 0,1 0 0,-1 0 0,0 0 0,0 0 0,0 1 0,0-1 0,-1 0 0,3 2 0,-3-1 5,1 0 1,-1 0-1,1 0 0,-1-1 1,0 1-1,0 0 0,0 1 0,0-1 1,-1 0-1,1 0 0,0 0 1,-1 0-1,0 1 0,1-1 0,-1 0 1,0 0-1,0 1 0,0-1 1,-1 0-1,1 0 0,0 1 0,-1-1 1,1 0-1,-1 0 0,0 0 0,0 0 1,-2 4-1,-1 2 10,0 0-1,-1 0 1,-1 0 0,1-1-1,-9 9 1,13-14-8,-59 58 171,54-54-222,-1-1 1,0 0 0,0 0-1,0 0 1,-1-1-1,1 0 1,-13 4-1,19-7 9,1-1 0,-1 0-1,0 1 1,1-1 0,-1 0-1,0 0 1,1 0 0,-1 1-1,0-1 1,1 0 0,-1 0-1,0 0 1,1 0-1,-1 0 1,0 0 0,1-1-1,-1 1 1,0 0 0,1 0-1,-1 0 1,0-1 0,1 1-1,-1 0 1,0 0-1,1-1 1,-1 1 0,1-1-1,-1 1 1,0-1 0,1 0-2,0 0 1,-1 0 0,1 0-1,0 0 1,0-1-1,0 1 1,0 0 0,0 0-1,0 0 1,0 0-1,0 0 1,1 0 0,-1 0-1,0-1 1,2 0-1,2-9-212,1 1-1,9-15 0,-12 23 172,18-30-588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16948,'3'45'2980,"1"11"-949,-4-53-1930,1 1-1,0-1 1,-1 0 0,2 0 0,-1 0-1,0 1 1,1-1 0,-1-1-1,1 1 1,0 0 0,0 0 0,0-1-1,3 4 1,-4-5-90,1 0 0,0 0 1,0 0-1,0 0 0,0 0 1,0 0-1,0-1 0,0 1 0,0 0 1,0-1-1,0 0 0,0 1 0,0-1 1,1 0-1,-1 0 0,0 0 0,0-1 1,0 1-1,0 0 0,0-1 0,0 1 1,0-1-1,0 0 0,0 0 0,3-1 1,6-4-8,-1 0 0,0 0 0,12-11 0,-16 13 15,95-83 161,-99 85-179,-1 1 0,1 0 0,-1 0 0,1-1 1,-1 1-1,1 0 0,0 0 0,-1 0 0,1 1 0,0-1 0,0 0 0,-1 1 0,1-1 0,0 1 1,0-1-1,0 1 0,0 0 0,0 0 0,2 0 0,-2 1-3,0 0 0,0 0 1,0 0-1,-1 1 0,1-1 0,0 0 0,-1 1 0,1-1 0,-1 1 1,0 0-1,0-1 0,1 1 0,-1 0 0,0 0 0,0 0 1,1 4-1,-1-4-30,0 1 0,0-1 0,1 1-1,-1-1 1,1 0 0,0 1 0,-1-1 0,1 0 0,0 0 0,0 0 0,1 0 0,3 2 0,-5-3-31,1-1 1,-1 0 0,0 1 0,1-1 0,-1 0 0,0 0 0,1 0-1,-1 0 1,0 0 0,1 0 0,-1 0 0,0 0 0,1-1-1,-1 1 1,0 0 0,0-1 0,1 1 0,-1-1 0,0 0 0,0 1-1,0-1 1,0 0 0,1 0 0,-1 1 0,0-1 0,0 0-1,-1 0 1,1 0 0,1-2 0,5-5-167,0-2 0,0 1 0,-1-1 0,0 0 0,8-19 0,0-6-395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22 18052,'-8'8'2176,"5"1"-1424,3 0-327,1-1 1735,12 1-1320,2-4-200,8-3-800,2-4-568,4-10 672,-2-11-120,-1-12-128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15163,'-3'18'467,"0"0"0,1 0 0,1 0-1,1 0 1,1-1 0,0 1 0,1 0-1,6 24 1,-1-12-293,-4-15-136,1 0 1,0-1 0,1 1-1,1-1 1,8 15 0,-14-28-40,1 0 1,-1-1 0,0 1 0,1-1 0,-1 1-1,0 0 1,1-1 0,-1 1 0,1-1 0,-1 1-1,1-1 1,0 1 0,-1-1 0,1 0 0,-1 1 0,1-1-1,0 0 1,-1 1 0,1-1 0,0 0 0,-1 0-1,1 0 1,0 1 0,-1-1 0,1 0 0,0 0-1,0 0 1,-1 0 0,1 0 0,0 0 0,-1 0 0,1-1-1,0 1 1,-1 0 0,1 0 0,0-1 0,-1 1-1,1 0 1,0 0 0,-1-1 0,1 1 0,-1-1-1,1 1 1,-1-1 0,1 1 0,-1-1 0,1 1-1,-1-1 1,1 1 0,-1-1 0,1 0 0,3-5-10,0 0-1,0 0 1,6-13 0,-8 16 6,8-18 7,-1 1 0,-1-1 1,-1-1-1,-1 1 0,0-1 0,4-43 1,-11 55 40,-3 19-20,-3 21-4,6-25-21,-8 69 27,9-67-18,0 0 0,0 0 0,0 0 0,1 0-1,0 0 1,0 0 0,1 0 0,3 9 0,-4-14-25,0 0 1,1 0-1,-1 0 1,0-1-1,1 1 1,-1 0 0,1-1-1,0 1 1,-1-1-1,1 0 1,0 1-1,0-1 1,0 0 0,0 0-1,0 0 1,0 0-1,0-1 1,0 1-1,1 0 1,-1-1 0,0 0-1,0 1 1,0-1-1,1 0 1,-1 0-1,0 0 1,0-1 0,1 1-1,-1 0 1,3-2-1,5 0-179,-1-1-1,1 0 1,-1 0-1,0-1 1,14-8-1,-11 4-34,-1 0 0,0-1 0,0 0 0,-1-1 0,0 0 0,0-1 1,-1 0-1,-1 0 0,0-1 0,11-20 0,3-17-275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13843,'-1'0'90,"-1"0"-1,1 0 1,-1-1 0,0 1-1,1 0 1,-1 0 0,1 0 0,-1 1-1,1-1 1,-1 0 0,0 0-1,1 1 1,-1-1 0,1 1-1,0 0 1,-1-1 0,1 1 0,-1 0-1,1 0 1,0 0 0,0 0-1,-1 0 1,1 0 0,0 0 0,0 0-1,0 0 1,0 1 0,-1 2-1,-3 3 284,0 1 0,1 1 0,-6 13 0,6-10-188,0-1 1,2 1-1,-1 0 1,2 0-1,-1 0 1,2 0-1,-1 1 1,2-1-1,-1 0 0,2 0 1,0 0-1,5 19 1,-5-22-177,1 0 0,0 0 0,1-1 0,0 1 0,0-1 0,0 1 1,1-1-1,1-1 0,-1 1 0,1-1 0,1 0 0,-1 0 0,1-1 0,0 0 1,1 0-1,14 9 0,-21-15-4,0 1 0,0 0 0,0-1 0,1 1 0,-1-1 0,0 0 0,1 1 0,-1-1 0,0 0 0,1 0 0,-1 0 0,0 0 0,1 0 0,-1 0 0,0 0 0,1 0 0,-1-1 0,0 1 0,0 0 0,1-1 0,1 0 0,-1-1 5,0 1 0,0-1 0,0 1 0,-1-1 0,1 0 0,0 0 0,-1 0 0,0 0 0,1 0 0,-1 0 0,1-2 0,3-7 81,-1-1 0,0 1 0,3-22 0,-6 28-38,11-78 1257,-12 83-1288,0 0-1,0 0 0,0 0 1,1 0-1,-1-1 1,0 1-1,0 0 0,0 0 1,0 0-1,1 0 0,-1 0 1,0 0-1,0 0 0,0 0 1,1-1-1,-1 1 0,0 0 1,0 0-1,0 0 0,0 0 1,1 0-1,-1 0 0,0 0 1,0 0-1,0 0 0,1 0 1,-1 0-1,0 0 0,0 0 1,0 1-1,1-1 0,-1 0 1,0 0-1,0 0 0,0 0 1,1 0-1,-1 0 0,0 0 1,0 0-1,0 1 0,0-1 1,0 0-1,1 0 0,-1 0 1,0 0-1,0 1 1,0-1-1,0 0 0,0 0 1,15 13 128,-6-6-45,-5-5-104,0 1-1,1-1 0,-1-1 0,0 1 0,1-1 0,-1 1 0,1-1 0,-1 0 1,1-1-1,-1 1 0,1-1 0,0 0 0,-1 0 0,1-1 0,0 1 0,-1-1 1,1 0-1,-1 0 0,1-1 0,-1 1 0,0-1 0,0 0 0,1 0 0,-1 0 1,0-1-1,4-3 0,-3 3-2,0-1 1,-1 0-1,1-1 0,-1 1 1,0-1-1,0 0 0,0 0 1,-1 0-1,1-1 0,-1 1 1,-1-1-1,1 1 1,-1-1-1,0 0 0,0 0 1,-1 0-1,1-1 0,-1 1 1,0-7-1,-1 12 3,0-1 1,0 1-1,0-1 0,0 1 0,-1-1 0,1 1 1,0-1-1,-1 1 0,1-1 0,-1 1 1,1 0-1,-1-1 0,0 1 0,1 0 0,-3-2 1,3 2-1,-1 1 1,1-1-1,-1 1 0,0-1 1,0 1-1,1-1 1,-1 1-1,0 0 1,0-1-1,0 1 1,1 0-1,-1 0 0,0-1 1,0 1-1,0 0 1,0 0-1,1 0 1,-1 0-1,-2 0 0,0 1 6,1 0 0,-1 0 0,0 0-1,1 0 1,-1 0 0,1 0 0,-1 1-1,1-1 1,0 1 0,-1 0 0,1 0-1,0 0 1,0 0 0,-2 3-1,-1 1 22,1 0-1,1 1 0,-1-1 0,1 1 0,0 0 0,0-1 0,1 1 0,0 1 1,0-1-1,-1 14 0,3-18-29,0 0 0,0 0 0,0 0 0,0 0 0,0 0 0,1 0 0,-1 0 0,1 0 0,0 0-1,-1-1 1,1 1 0,1 0 0,-1 0 0,0-1 0,1 1 0,-1-1 0,1 1 0,0-1 0,0 0 0,0 1 0,0-1 0,0 0 0,1 0 0,-1 0 0,0-1 0,1 1 0,0-1 0,-1 1 0,4 0 0,41 12-1903,-44-13 1802,1-1-1,0 1 0,0-1 0,0 0 0,0 0 0,-1 0 0,1 0 0,0-1 0,0 1 0,6-3 1,12-11-506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24 17636,'-1'-2'260,"-6"-15"783,7 17-1032,0 0 0,0-1 0,0 1 0,0 0-1,0 0 1,0 0 0,0 0 0,0-1 0,0 1 0,0 0 0,0 0 0,0 0 0,-1-1 0,1 1-1,0 0 1,0 0 0,0 0 0,0 0 0,0 0 0,-1-1 0,1 1 0,0 0 0,0 0 0,0 0-1,0 0 1,-1 0 0,1 0 0,0 0 0,0 0 0,0 0 0,-1 0 0,1 0 0,0 0 0,0-1-1,0 1 1,-1 0 0,1 1 0,0-1 0,0 0 0,0 0 0,-1 0 0,1 0 0,0 0 0,0 0-1,0 0 1,0 0 0,-1 0 0,1 0 0,0 0 0,0 0 0,0 1 0,0-1 0,-1 0-1,1 0 1,0 0 0,0 0 0,0 0 0,0 1 0,0-1 0,0 0 0,-1 0 0,1 0 0,0 1-1,0-1 1,0 0 0,0 0 0,0 0 0,0 1 0,-3 11 179,1 1 0,0 0 0,0 0 0,2 0 0,-1 0 0,2 0 0,2 18 1,-2-21-157,1 23-5,11 44-1,-12-68-1,2 0 0,-1 0 0,1 0 0,1 0 0,0 0 0,0-1 0,0 1 0,1-1 0,10 11 0,-14-17-6,0-1 1,0 0 0,0 1 0,1-1 0,-1 0 0,0 0 0,1 0 0,-1 0 0,1 0-1,0 0 1,-1-1 0,1 1 0,0-1 0,-1 1 0,1-1 0,0 1 0,-1-1 0,1 0-1,0 0 1,0 0 0,-1 0 0,1 0 0,3 0 0,-2-2 23,0 1 0,0 0 0,0-1 0,0 1 0,0-1 0,0 0 0,0 0 0,-1 0 0,1 0 0,-1-1 0,4-3 0,3-5 146,0-1-1,-1 0 1,-1 0 0,11-23 0,18-72 878,-35 120-1077,0 0 0,0 0 0,1 0 0,1 0 0,0 0 0,8 19-1,-10-30 7,0 1-1,1 0 1,-1-1-1,1 1 1,0-1-1,0 0 0,-1 0 1,1 1-1,1-1 1,-1 0-1,0-1 0,0 1 1,1 0-1,-1-1 1,4 2-1,-4-2 6,1 0 0,0-1-1,0 1 1,0-1 0,0 0-1,0 0 1,-1 0 0,1 0-1,0 0 1,0-1 0,0 1 0,0-1-1,-1 0 1,1 0 0,0 0-1,-1 0 1,1 0 0,3-3 0,8-4 62,-2-1 1,1 0-1,-1-1 1,0-1-1,-1 0 1,17-21-1,-12 10 111,0 0-1,-2-1 0,13-25 1,-24 42-119,9-21 135,-11 26-180,-1 0 0,0 0 0,1 0-1,-1 0 1,0 0 0,1 0 0,-1 0 0,0-1 0,0 1 0,0 0 0,0 0 0,0 0-1,0 0 1,0 0 0,-1 0 0,1 0 0,0 0 0,-1 0 0,0-2 0,1 2-10,-1 1 0,1 0 1,0 0-1,-1 0 1,1 0-1,0 0 0,-1 0 1,1 0-1,0 0 1,-1 0-1,1 0 1,0 0-1,-1 0 0,1 0 1,0 0-1,-1 0 1,1 0-1,0 0 0,-1 0 1,1 0-1,0 0 1,0 0-1,-1 1 0,1-1 1,0 0-1,-1 0 1,1 0-1,0 1 1,0-1-1,-1 0 0,1 0 1,0 1-1,0-1 1,0 0-1,-1 1 0,1-1 1,0 0-1,0 0 1,0 1-1,0-1 0,0 0 1,-1 1-1,1 0 1,-8 16 28,3-3-20,1 0 1,0 0-1,1 0 1,-3 29-1,5-38-18,1 1-1,0-1 1,0 0-1,0 1 1,1-1-1,-1 1 1,1-1-1,1 0 0,-1 1 1,1-1-1,0 0 1,0 0-1,0 0 1,1 0-1,0-1 1,5 7-1,-7-9-46,0-1 0,0 0 1,1 1-1,-1-1 0,1 0 0,-1 0 0,1 0 0,-1 0 0,1-1 0,-1 1 0,1 0 0,0-1 0,-1 1 1,1-1-1,0 1 0,0-1 0,0 0 0,-1 0 0,1 1 0,0-1 0,0-1 0,-1 1 0,1 0 0,0 0 1,0-1-1,-1 1 0,1-1 0,0 1 0,0-1 0,-1 0 0,1 0 0,-1 0 0,1 0 0,-1 0 0,1 0 1,1-2-1,2-2-103,0 1 1,-1-1-1,1-1 1,-1 1-1,0 0 0,-1-1 1,1 0-1,3-9 1,4-14-484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19524,'-10'7'1721,"-3"3"-1401,11 1-192,3 4 672,12-3-816,4-2-400,13-1-641,2-2-167,4-4 856,1-1-272,-3-2-216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48 113 16716,'-7'13'903,"0"-1"0,0 1 0,1 0 0,1 1 1,-7 26-1,11-35-835,0 1 1,0 0-1,1 0 0,0 0 1,0 0-1,0 0 1,1 0-1,0 0 1,0-1-1,0 1 0,1 0 1,0-1-1,0 1 1,0-1-1,1 1 0,0-1 1,3 6-1,6 6-59,-1 1-1,-1 0 0,-1 1 1,0 0-1,10 38 1,-15-42-6,0 1 0,-1 0 1,-1-1-1,-1 1 0,0 0 0,-1 1 1,-1-1-1,-3 19 0,3-32 5,0 1-1,0-1 1,0 1 0,-1-1-1,1 0 1,-1 1-1,1-1 1,-1 0-1,0 0 1,-5 4-1,7-6-4,-1-1 0,1 1 0,-1-1 0,0 1 0,1-1 0,-1 1 0,0-1 0,1 1 0,-1-1-1,0 0 1,1 0 0,-1 1 0,0-1 0,0 0 0,1 0 0,-1 0 0,0 0 0,0 0 0,0 0-1,1 0 1,-2 0 0,1 0-2,-1-1-1,1 0 0,0 1 1,0-1-1,0 0 0,0 0 1,0 1-1,0-1 0,0 0 1,0 0-1,0 0 1,0 0-1,0 0 0,1-1 1,-1 1-1,0 0 0,0-2 1,-3-7 3,0 0 1,1 0-1,0 0 1,0-1-1,1 0 1,1 1-1,-1-23 1,2 0-19,7-43 1,-3 47-31,2-1 1,0 2-1,16-40 0,41-79-424,-61 143 451,5-10-59,-4 10 51,-1 0 1,0 0-1,0 0 0,0-1 0,0 1 0,-1 0 1,0-1-1,0 1 0,0-1 0,0 0 0,0-7 0,-4 15 29,0 0-1,1-1 0,0 1 0,0 0 1,-1 0-1,-2 6 0,1 2 10,-1 0 0,2 1 0,-1-1 1,-1 15-1,4-23-8,0 0-1,1 0 1,-1 1 0,1-1 0,0 0 0,0 0 0,0 0 0,1 1 0,-1-1 0,1 0 0,0 0 0,0 0 0,0 0 0,0 0 0,0 0 0,0 0 0,1 0 0,0 0 0,-1-1 0,4 4 0,-3-5 6,0 0 1,0 0 0,0 0 0,0 0 0,0 0 0,0 0-1,0 0 1,0-1 0,1 1 0,-1-1 0,0 0 0,0 1-1,1-1 1,-1 0 0,0-1 0,0 1 0,1 0 0,-1-1 0,0 1-1,4-2 1,6-2 56,-1 0 0,18-9 1,-26 11-58,21-12 120,-1-1 1,42-34 0,15-11 35,-79 59-168,0 0-1,0 1 1,-1-1 0,1 0-1,0 1 1,0-1-1,0 1 1,0-1-1,0 1 1,0 0-1,-1-1 1,1 1-1,0 0 1,0 0-1,0 0 1,0 0-1,0-1 1,0 1 0,0 1-1,0-1 1,0 0-1,0 0 1,0 0-1,0 0 1,0 1-1,0-1 1,0 0-1,1 1 1,-1 1-2,1 0-1,-1 0 1,0-1 0,0 1-1,0 0 1,0 0 0,0 0-1,0 0 1,0 5 0,0-4-6,0 1 1,0-1 0,1 0-1,-1 0 1,1 0-1,3 5 1,-5-7 10,1-1 1,0 1-1,0 0 0,-1-1 1,1 1-1,0-1 1,0 0-1,0 1 0,0-1 1,0 1-1,-1-1 1,1 0-1,0 0 1,0 0-1,0 0 0,0 1 1,0-1-1,0 0 1,0-1-1,0 1 1,0 0-1,0 0 0,0 0 1,0 0-1,-1-1 1,1 1-1,0 0 0,0-1 1,0 1-1,0-1 1,27-18 82,-26 17-79,9-7 41,-1-2 1,14-16-1,-17 18-98,1 0 1,1 0-1,0 0 1,13-9 0,-22 17 22,0 1 1,1-1-1,-1 1 0,1 0 1,-1-1-1,1 1 1,-1-1-1,1 1 1,-1 0-1,1 0 1,-1-1-1,1 1 0,0 0 1,-1 0-1,1 0 1,-1-1-1,1 1 1,0 0-1,-1 0 0,1 0 1,-1 0-1,1 0 1,0 0-1,-1 0 1,1 1-1,-1-1 0,1 0 1,-1 0-1,1 0 1,0 1-1,-1-1 1,1 0-1,-1 0 1,1 1-1,-1-1 0,1 1 1,-1-1-1,1 0 1,-1 1-1,0-1 1,1 1-1,-1-1 0,0 1 1,1 0-1,0 2-141,1 1 0,-2-1 0,1 1-1,0 0 1,-1-1 0,1 5 0,0 2 120,2 7-469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 20388,'-2'-2'123,"-1"0"0,1-1 1,0 2-1,-1-1 0,0 0 0,1 0 0,-1 1 0,0-1 0,0 1 0,0 0 0,0 0 0,0 0 0,0 1 0,0-1 0,0 1 0,0-1 0,0 1 0,0 0 0,-1 0 0,1 0 0,0 1 0,0-1 0,0 1 1,0 0-1,0-1 0,0 1 0,0 1 0,0-1 0,0 0 0,1 1 0,-4 2 0,1-2-124,1 1 1,0-1-1,0 1 1,0 0-1,0 1 1,0-1-1,1 1 0,0-1 1,-1 1-1,1 0 1,0 0-1,1 1 1,-1-1-1,1 1 0,0-1 1,0 1-1,0 0 1,1-1-1,-1 7 1,1-10-27,1 1 0,0 0 0,1 0 1,-1 0-1,0 0 0,0 0 1,1 0-1,-1-1 0,1 1 1,0 0-1,-1 0 0,1-1 1,0 1-1,0 0 0,0-1 0,0 1 1,1-1-1,-1 1 0,0-1 1,0 0-1,1 1 0,-1-1 1,1 0-1,-1 0 0,1 0 1,0 0-1,-1 0 0,1 0 0,0-1 1,0 1-1,-1-1 0,1 1 1,3 0-1,6 1-113,1-1 0,0 1 0,0-2 0,14 0 1,-13 0 44,-5 0 62,1 0 1,-1 1-1,0 0 0,0 0 1,0 1-1,0 0 0,0 0 1,-1 1-1,1 0 1,-1 1-1,12 6 0,-15-7 40,-1-1-1,0 1 0,0 0 0,0 0 1,0 0-1,0 0 0,-1 1 0,1-1 1,-1 1-1,0-1 0,0 1 1,0 0-1,-1 0 0,1 0 0,-1 0 1,0 0-1,0 0 0,0 0 0,-1 0 1,0 1-1,1-1 0,-1 0 1,-1 0-1,0 6 0,0-5 68,0 1 0,0-1-1,-1 0 1,1 1 0,-1-1 0,-1 0-1,1 0 1,-1 0 0,0-1 0,0 1 0,0-1-1,0 0 1,-1 1 0,0-1 0,0-1-1,-8 7 1,9-8-74,0 0 0,0-1 0,0 1-1,0-1 1,0 0 0,0 1 0,0-2 0,0 1-1,0 0 1,-1-1 0,1 1 0,0-1 0,0 0-1,-1 0 1,1 0 0,0 0 0,0-1 0,0 0 0,-1 1-1,1-1 1,0 0 0,0 0 0,0-1 0,0 1-1,0-1 1,1 1 0,-1-1 0,0 0 0,-4-4-1,4 3-180,0 0 0,0-1 0,0 1 0,1-1 0,-1 0 0,1 1 0,0-1 0,0 0 0,0 0 0,0 0 0,1-1 0,-2-6 0,1 2-47,1 0-1,0 1 1,1-1 0,0 0-1,1-13 1,6-15-743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38 102 16692,'1'1'151,"1"-1"0,-1 1 0,1-1 1,-1 0-1,1 1 0,-1-1 1,1 0-1,-1 0 0,1 0 0,0 0 1,-1 0-1,1 0 0,-1-1 1,1 1-1,-1 0 0,1-1 0,-1 1 1,1-1-1,-1 0 0,0 1 1,1-1-1,-1 0 0,0 0 0,1 0 1,-1 0-1,0 0 0,0 0 1,0 0-1,2-3 0,-1 2-11,-1-2-1,0 1 1,0 0 0,0 0-1,0 0 1,0-1 0,0 1-1,-1 0 1,0 0-1,0-1 1,0 1 0,0-1-1,-1-4 1,1 6-118,0 0 1,0 0-1,-1 0 1,1 0-1,-1 0 1,1 1-1,-1-1 0,0 0 1,0 0-1,0 1 1,0-1-1,0 1 1,0-1-1,0 1 1,0-1-1,-1 1 0,1 0 1,-1-1-1,1 1 1,-1 0-1,1 0 1,-1 0-1,-1-1 1,1 2-14,1 0 0,-1-1 0,1 1 1,-1 0-1,1 0 0,-1 0 1,1 0-1,0 0 0,-1 1 1,1-1-1,-1 0 0,1 1 0,-1-1 1,1 1-1,0-1 0,-1 1 1,1 0-1,0-1 0,0 1 1,0 0-1,-1 0 0,1 0 0,0 0 1,0 0-1,0 0 0,0 0 1,0 1-1,1-1 0,-1 0 1,-1 2-1,-1 4 2,-1 0 0,1 0 0,0 1 0,0 0 0,1-1 0,0 1 0,0 0 0,1 0 0,0 0 0,0 0 0,1 9 0,1-5-36,-1 0-1,2 0 1,0 0 0,0 0-1,1 0 1,8 19-1,-9-27-15,-1 0 0,1-1 0,0 1 0,0-1 0,1 1-1,-1-1 1,1 0 0,-1 0 0,1 0 0,0 0 0,0-1-1,0 1 1,6 2 0,-6-4-23,-1 1 0,1-1 0,0 0 0,0-1-1,0 1 1,0 0 0,-1-1 0,1 0 0,0 1 0,0-1 0,0 0-1,0-1 1,0 1 0,0 0 0,0-1 0,0 0 0,0 0 0,0 0 0,2-1-1,5-3-262,0 0-1,-1-1 0,0 0 0,0-1 0,0 0 0,-1 0 1,0-1-1,0 0 0,-1 0 0,7-11 0,-1 0-232,-1-1 0,0 0 0,15-39 0,-7-2-402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12971,'-2'1'161,"-1"1"1,1-1-1,0 1 0,0 0 1,0 0-1,0 0 0,0 0 1,1 0-1,-1 0 1,1 0-1,-1 1 0,1-1 1,0 0-1,0 1 1,0-1-1,0 1 0,-1 3 1,-8 50 1436,9-47-987,-2 11-150,2 0 0,0 0-1,3 27 1,-1-39-378,0 1-1,1-1 1,0 1 0,0-1-1,1 0 1,0 1 0,0-1 0,1-1-1,0 1 1,7 9 0,-10-14-67,1-1 1,0 0 0,0 0 0,-1-1-1,1 1 1,0 0 0,1-1-1,-1 1 1,0-1 0,0 1 0,1-1-1,-1 0 1,1 0 0,-1 0-1,1 0 1,-1-1 0,5 1 0,-3-1-6,1 0 1,-1 0-1,0 0 1,0-1 0,0 0-1,0 0 1,-1 0 0,1 0-1,0-1 1,5-2-1,5-4 7,-2 0 0,1-1-1,-1 0 1,0-1 0,10-12 0,-21 21-17,4-4 6,0 0-1,0 0 1,1 0-1,0 0 1,0 1-1,8-4 1,-12 7-7,-1 0-1,1 1 1,-1 0-1,1-1 1,-1 1-1,1 0 1,-1 0-1,1-1 1,0 1-1,-1 0 1,1 1-1,-1-1 1,1 0-1,-1 0 1,1 1 0,0-1-1,-1 1 1,1-1-1,-1 1 1,0 0-1,1 0 1,-1-1-1,0 1 1,1 0-1,-1 0 1,0 0-1,0 0 1,0 1 0,0-1-1,0 0 1,0 0-1,0 1 1,0-1-1,0 0 1,0 3-1,19 37-26,-17-32 48,1 0 0,1 0 0,-1-1 0,2 1 0,8 11 0,-13-19-5,-1 0 1,1-1-1,-1 1 1,1-1-1,-1 1 1,1-1-1,-1 0 1,1 1-1,-1-1 1,1 0-1,-1 1 1,1-1-1,0 0 1,-1 1-1,1-1 1,0 0-1,-1 0 1,1 0-1,0 0 1,-1 0-1,1 0 1,0 0-1,-1 0 1,1 0-1,0 0 1,-1 0-1,1 0 1,0 0-1,-1 0 1,1-1-1,0 1 1,-1 0-1,1-1 1,0 1-1,-1 0 1,1-1-1,-1 1 1,1-1 0,-1 1-1,1 0 1,-1-1-1,1 0 1,-1 1-1,0-1 1,1 1-1,-1-1 1,0 1-1,1-1 1,-1 0-1,0 1 1,0-1-1,1 0 1,1-5 131,1 0 0,-1 0 0,0 0 0,1-9 0,-1 1-71,0 0-1,-1 0 1,-1 0-1,0 0 1,-1 0 0,0-1-1,-1 1 1,-1 1 0,-1-1-1,1 0 1,-2 1 0,0-1-1,-1 2 1,-9-17 0,15 28-75,0 1 1,-1 0-1,1 0 1,0-1-1,0 1 1,0 0 0,-1 0-1,1-1 1,0 1-1,0 0 1,0-1 0,0 1-1,0 0 1,-1 0-1,1-1 1,0 1 0,0 0-1,0-1 1,0 1-1,0 0 1,0-1 0,0 1-1,0 0 1,0-1-1,0 1 1,1 0 0,-1-1-1,0 1 1,0 0-1,0-1 1,0 1 0,0 0-1,1 0 1,-1-1-1,0 1 1,0 0-1,0-1 1,1 1 0,-1 0-1,0 0 1,0 0-1,1-1 1,-1 1 0,0 0-1,1 0 1,-1 0-1,0 0 1,0 0 0,1-1-1,-1 1 1,0 0-1,1 0 1,-1 0 0,0 0-1,1 0 1,-1 0-1,0 0 1,1 0 0,-1 0-1,0 0 1,1 0-1,-1 0 1,0 1 0,1-1-1,-1 0 1,4 0-142,11-3-19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13835,'9'15'1734,"-1"1"-1,0 0 1,6 19 0,-8-19-1036,0 0 1,2 0 0,12 19 0,-20-34-673,1 0 1,-1 0-1,1 0 1,-1-1-1,1 1 1,0 0-1,0-1 0,-1 1 1,1 0-1,0-1 1,0 1-1,0-1 1,-1 0-1,1 1 0,0-1 1,0 1-1,0-1 1,0 0-1,0 0 0,0 0 1,0 0-1,0 1 1,0-1-1,0 0 1,0-1-1,0 1 0,0 0 1,0 0-1,0 0 1,0 0-1,-1-1 1,1 1-1,0-1 0,0 1 1,0 0-1,0-1 1,0 1-1,-1-1 0,1 0 1,0 1-1,0-1 1,-1 0-1,1 1 1,0-1-1,-1 0 0,1-1 1,6-5 125,-2-1 0,1 1 0,7-15 1,-11 20-118,89-179 1294,-90 178-1315,1 1-1,-1-1 0,1 1 0,0-1 1,0 1-1,0 0 0,0-1 0,4-2 1,-5 5-11,-1 0 0,0-1 0,1 1 1,-1 0-1,1 0 0,-1 0 0,1 0 1,-1 0-1,1-1 0,-1 1 0,0 0 1,1 0-1,-1 0 0,1 0 0,-1 0 1,1 0-1,-1 0 0,1 1 0,-1-1 1,1 0-1,-1 0 0,1 0 1,0 1-3,0 0 0,0 0 0,0-1 1,-1 1-1,1 0 0,0 0 0,-1 0 1,1 0-1,0 0 0,-1 0 1,1 0-1,-1 0 0,1 2 0,3 11 23,0 1-1,3 24 1,-5-26-133,0 0 1,0-1 0,2 1 0,6 17 0,-10-29 89,0-1 0,0 0-1,0 1 1,0-1 0,1 1 0,-1-1 0,0 0 0,0 1 0,0-1 0,0 1 0,1-1 0,-1 0 0,0 1 0,0-1 0,1 0 0,-1 1 0,0-1 0,1 0-1,-1 0 1,0 1 0,1-1 0,-1 0 0,1 0 0,-1 0 0,0 1 0,1-1 0,-1 0 0,1 0 0,-1 0 0,0 0 0,1 0 0,-1 0 0,1 0-1,-1 0 1,1 0 0,-1 0 0,0 0 0,1 0 0,-1 0 0,1 0 0,-1 0 0,0-1 0,1 1 0,-1 0 0,1 0 0,-1 0 0,0-1 0,1 1 0,-1 0-1,0 0 1,1-1 0,-1 1 0,0 0 0,1-1 0,-1 1 0,0 0 0,0-1 0,0 1 0,1 0 0,-1-1 0,0 1 0,0-1 0,0 1 0,0 0 0,1-2-1,12-29 153,-13 28-232,13-32-209,2-7-52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29 19156,'-16'31'1450,"7"-15"-1004,1 0 1,0 1-1,1 0 0,1 1 0,0 0 0,-3 19 0,9-36-403,0 1 0,-1 0 0,1 0 0,0 0 0,0 0 0,0 0 0,1 0 0,-1 0 0,0 0 0,1 0 0,-1 0 0,1 0 0,0 0 0,-1 0 0,1-1 0,0 1 0,2 3 0,-2-5-36,0 1 0,0-1 0,0 1 1,0-1-1,0 1 0,0-1 0,0 1 1,0-1-1,0 0 0,0 0 1,0 1-1,0-1 0,0 0 0,0 0 1,1 0-1,-1 0 0,0 0 1,0-1-1,0 1 0,0 0 0,0 0 1,0-1-1,0 1 0,0-1 0,0 1 1,0-1-1,0 1 0,0-1 1,0 1-1,0-1 0,-1 0 0,3-1 1,6-5-8,0-1 1,-1-1-1,1 1 1,-2-1 0,1-1-1,-1 0 1,-1 0-1,0 0 1,6-13 0,-2 2 24,-1-1 1,-2 0 0,9-41 0,-19 84-49,0-1 0,0 38 0,3-48-53,1 0 0,0-1-1,0 1 1,1-1 0,0 1 0,0-1 0,1 0-1,6 12 1,-8-19 48,0 0 0,0 0 0,0 0 0,0 0-1,0-1 1,0 1 0,1 0 0,-1-1 0,1 1 0,-1-1-1,1 0 1,-1 1 0,1-1 0,0 0 0,0 0 0,0 0 0,0 0-1,0 0 1,0-1 0,0 1 0,0 0 0,0-1 0,0 0-1,0 1 1,0-1 0,0 0 0,0 0 0,0 0 0,0 0 0,0-1-1,0 1 1,1-1 0,-1 1 0,0-1 0,3-1 0,28-17-259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14 17300,'6'-14'1756,"-10"24"-592,-12 27-81,-104 225-53,50-118-1964,100-186-1398,138-281-187,-164 313 2724,-4 8-112,1-1-1,0 1 1,0 0-1,0 0 1,0 0-1,0 0 1,0 0-1,1 1 1,2-4-1,-4 5-48,1 0-1,-1 1 0,1-1 0,-1 0 1,0 1-1,1-1 0,-1 0 0,0 1 1,1-1-1,-1 1 0,0-1 0,1 1 0,-1-1 1,0 1-1,0-1 0,0 1 0,0-1 1,1 1-1,-1-1 0,0 1 0,0-1 1,0 1-1,0-1 0,0 1 0,0-1 1,0 1-1,-1-1 0,1 1 0,0 0 0,1 23 429,-3 29-41,6 278-1058,-5-321-2236,-6-17 867,-6-15 203,-19-44 425,10 23 3865,-17-49 0,36 75-683,3 16-1752,0 1 0,0 0 0,0-1 0,0 1 0,0 0 0,0-1 0,1 1-1,-1 0 1,0-1 0,0 1 0,0 0 0,1 0 0,-1-1 0,0 1 0,0 0 0,1 0 0,-1-1 0,0 1 0,0 0 0,1 0 0,-1-1 0,0 1 0,1 0-1,0 0 1,1 0 115,1-1-1,-1 1 0,1 0 0,-1 1 0,1-1 1,-1 0-1,1 1 0,3 0 0,6 2-354,9 0 5,1 0 0,29-1 0,-12-4-35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17372,'8'15'814,"-1"1"0,-1 0 0,0 1 0,-1-1 0,3 22 0,-4-18-353,1 0 0,1-1 0,10 23 0,-16-41-432,1 1 0,-1-1 0,1 1 0,0-1 0,0 1 0,-1-1 0,1 1 0,0-1 0,0 0 0,0 1 0,1-1 0,-1 0 0,0 0 0,0 0 0,1 0 0,-1 0 0,0 0 0,1 0 0,-1-1 0,1 1 0,-1 0 0,1-1 0,0 1 0,-1-1 0,1 1 0,-1-1 0,1 0 0,0 0 0,-1 0 0,3 0 0,-1-1 19,0 0-1,1-1 1,-1 1 0,0-1 0,0 0 0,-1 1 0,1-1 0,0-1 0,-1 1 0,1 0 0,-1-1 0,0 1 0,4-6-1,7-10 268,16-32 0,-20 33-28,23-32-1,-32 48-282,0 1 0,1-1 0,-1 1 0,0-1 0,0 1 0,1 0 0,-1-1-1,0 1 1,1-1 0,-1 1 0,0 0 0,1-1 0,-1 1 0,1 0 0,-1 0-1,1-1 1,-1 1 0,1 0 0,-1 0 0,1-1 0,-1 1 0,1 0 0,-1 0 0,1 0-1,-1 0 1,1 0 0,-1 0 0,1 0 0,-1 0 0,1 0 0,-1 0 0,1 0-1,-1 0 1,1 1 0,-1-1 0,1 0 0,-1 0 0,1 0 0,-1 1 0,1-1-1,-1 0 1,0 0 0,1 1 0,-1-1 0,1 1 0,-1-1 0,0 0 0,1 1-1,-1-1 1,0 1 0,0-1 0,1 0 0,-1 1 0,0-1 0,0 1 0,1-1 0,-1 1-1,0-1 1,0 1 0,0-1 0,0 1 0,0 0 0,9 40-22,-8-34 9,15 85-2177,-13-84 1805,0-8-105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131 281 12395,'-1'-5'573,"0"1"1,1 0 0,-2-1 0,1 1 0,0-1 0,-1 1-1,0 0 1,0 0 0,0 0 0,0 0 0,-1 0-1,-2-3 1,3 6-462,1 0 1,0-1-1,0 1 0,-1 0 0,1 0 0,-1 1 0,1-1 0,-1 0 0,1 0 0,-1 1 1,0-1-1,1 1 0,-1-1 0,0 1 0,1 0 0,-1-1 0,0 1 0,0 0 1,1 0-1,-1 0 0,0 1 0,1-1 0,-1 0 0,0 1 0,1-1 0,-1 1 0,0-1 1,1 1-1,-1 0 0,1 0 0,-1 0 0,1-1 0,0 2 0,-3 0 0,0 2-68,0 0-1,0-1 0,1 1 1,0 0-1,-1 1 0,1-1 1,0 0-1,1 1 1,-1 0-1,1 0 0,-2 7 1,1-4-42,1-1 0,0 0 0,1 1 0,0-1 0,0 0 0,0 1 0,2 12 0,-1-18-6,0-1 1,0 1-1,0-1 1,1 0-1,-1 1 1,0-1 0,1 1-1,-1-1 1,1 0-1,0 1 1,-1-1 0,1 0-1,0 0 1,0 1-1,0-1 1,2 2 0,-3-3-1,1 1 0,0-1 0,0 1 0,0-1 0,0 0 1,-1 0-1,1 1 0,0-1 0,0 0 0,0 0 0,0 0 0,0 0 1,0 0-1,0 0 0,0 0 0,0 0 0,0 0 0,0-1 0,1 1 1,2-2-12,0 0 0,0 0 0,0-1 0,0 1 0,0-1 0,-1 0 0,1 0 0,-1 0 0,4-5 0,8-12-13,-1-2-1,0 1 1,-2-2-1,-1 0 0,11-31 1,-12 30 22,-10 23 6,0 1 0,0 0 0,0 0 0,0-1 0,0 1 1,0 0-1,0 0 0,0 0 0,0-1 0,0 1 0,1 0 0,-1 0 0,0 0 0,0-1 0,0 1 0,0 0 0,0 0 0,0 0 0,0-1 1,1 1-1,-1 0 0,0 0 0,0 0 0,0 0 0,0 0 0,1-1 0,-1 1 0,0 0 0,0 0 0,0 0 0,1 0 0,-1 0 0,0 0 1,0 0-1,1 0 0,-1 0 0,0 0 0,0 0 0,0 0 0,1 0 0,-1 0 0,0 0 0,0 0 0,1 0 0,-1 0 0,6 13 8,1 33 10,-5-32-14,0-6-8,-1 0 0,1 0 0,1 0-1,-1-1 1,6 10 0,-8-16 7,1 0 0,-1 0 0,1 0 0,-1-1 0,1 1 0,-1 0 0,1-1 0,0 1 0,-1 0 0,1-1 0,0 1 0,-1-1 0,1 1 0,0-1 0,0 1 0,0-1 0,0 0 0,-1 1 0,1-1 0,0 0 0,0 0 0,1 1 1,0-2 7,-1 1 1,1 0 0,0-1-1,-1 0 1,1 1 0,-1-1-1,1 0 1,-1 0 0,1 0 0,-1 0-1,0 0 1,0 0 0,1 0-1,-1 0 1,0 0 0,0-1-1,1-1 1,11-14 162,18-34 0,-24 37-93,1 0 0,0 1 0,2 0 0,-1 0 0,13-12 0,-21 25-80,-1-1 0,1 0 1,0 0-1,0 0 1,0 1-1,0-1 0,0 0 1,0 1-1,0-1 0,0 1 1,0-1-1,0 1 1,0-1-1,0 1 0,0 0 1,0 0-1,0-1 1,0 1-1,1 0 0,-1 0 1,0 0-1,0 0 0,0 0 1,0 1-1,0-1 1,0 0-1,1 0 0,-1 1 1,0-1-1,0 1 1,0-1-1,0 1 0,0-1 1,1 2-1,2 2-1,0 0-1,0 1 1,0-1-1,-1 1 1,6 10 0,-7-12 1,0 1 1,0-1 0,0 0 0,0 1-1,0-1 1,1 0 0,0-1 0,-1 1-1,1 0 1,5 3 0,-6-6 6,-1 0 0,0 0 0,0 0 0,1 0 1,-1 0-1,0 0 0,0 0 0,1 0 0,-1-1 0,0 1 0,0 0 0,0-1 1,0 1-1,1-1 0,-1 1 0,0-1 0,0 0 0,0 1 0,0-1 0,0 0 0,0 0 1,-1 0-1,1 0 0,0 0 0,1-2 0,22-32 202,-19 26-140,17-26 147,-9 13 14,26-34 1,-38 55-222,0-1 1,0 1-1,0 0 0,0 0 1,1-1-1,-1 1 1,0 0-1,0 0 0,1 0 1,-1 1-1,0-1 0,1 0 1,-1 0-1,1 1 0,-1-1 1,1 1-1,0-1 1,-1 1-1,1 0 0,2-1 1,-3 2-33,1-1 0,-1 1-1,0-1 1,1 1 0,-1-1 0,0 1 0,0 0 0,0 0 0,0-1 0,1 1 0,-1 0 0,0 0 0,0 0-1,-1 0 1,1 0 0,0 1 0,0-1 0,1 2 0,1 5-42,1 0-1,-1 0 1,0 0 0,-1 0-1,3 18 1,-4-22 108,-1-4-46,0 1 0,-1-1-1,1 0 1,0 1 0,0-1 0,0 1 0,0-1 0,0 1-1,0-1 1,0 0 0,0 1 0,0-1 0,1 1 0,-1-1-1,0 1 1,0-1 0,0 0 0,0 1 0,1-1 0,-1 1-1,0-1 1,0 0 0,1 1 0,-1-1 0,0 0 0,0 1-1,1-1 1,-1 0 0,0 0 0,1 1 0,-1-1 0,1 0-1,-1 0 1,0 0 0,1 1 0,-1-1 0,1 0 0,-1 0-1,0 0 1,1 0 0,-1 0 0,1 0 0,-1 0 0,1 0-1,-1 0 1,1 0 0,-1 0 0,12-5-140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3 390 11330,'0'0'174,"0"0"-1,0 0 0,0 0 1,0 1-1,0-1 0,0 0 1,0 0-1,0 0 0,0 1 0,1-1 1,-1 0-1,0 0 0,0 0 1,0 1-1,0-1 0,0 0 1,1 0-1,-1 0 0,0 0 0,0 0 1,0 1-1,0-1 0,1 0 1,-1 0-1,0 0 0,0 0 1,0 0-1,1 0 0,-1 0 0,0 0 1,0 0-1,1 0 0,-1 0 1,0 0-1,0 0 0,0 0 1,1 0-1,-1 0 0,0 0 1,0 0-1,0 0 0,1 0 0,-1 0 1,17-6 1893,15-13-1159,-25 14-791,-1-1 0,0 0-1,0 0 1,0-1 0,-1 1-1,1-1 1,-2 0 0,1 0-1,-1-1 1,0 0 0,-1 1-1,1-1 1,-2 0 0,1-1-1,-1 1 1,0 0 0,-1-1-1,1-9 1,-2 17-117,0 0 0,0-1 0,0 1 1,0 0-1,0-1 0,0 1 0,0 0 0,-1 0 1,1-1-1,0 1 0,-1 0 0,1 0 1,-1-1-1,1 1 0,-1 0 0,0 0 0,0 0 1,1 0-1,-1 0 0,0 0 0,0 0 0,0 0 1,0 0-1,0 0 0,0 1 0,0-1 0,0 0 1,0 1-1,-1-1 0,1 1 0,0-1 0,0 1 1,-1-1-1,1 1 0,0 0 0,0 0 0,-1 0 1,1 0-1,0 0 0,-1 0 0,1 0 1,-2 0-1,-1 1-9,0 0 0,0 0 0,0 0 0,0 1 0,1-1 0,-1 1 0,0 0 0,1 0 0,-1 1 0,1-1 0,0 1 0,-4 3 0,2 0-16,-1 1 0,1 0 0,1 0 1,-1 0-1,1 1 0,1 0 0,0 0 0,0 0 0,0 0 1,1 0-1,0 0 0,0 1 0,1-1 0,0 1 1,1 11-1,0-16 0,0 0 1,0 0-1,1 0 1,-1 0-1,1 0 1,0 0-1,0-1 1,1 1-1,-1 0 1,1 0 0,-1-1-1,1 1 1,0-1-1,1 0 1,-1 0-1,0 1 1,1-1-1,0-1 1,0 1-1,0 0 1,0-1-1,0 1 1,0-1-1,1 0 1,-1 0-1,1-1 1,-1 1 0,1-1-1,0 1 1,0-1-1,0 0 1,0-1-1,-1 1 1,7 0-1,-3-1-1,0 0 1,0-1-1,-1 1 0,1-1 0,-1-1 0,1 1 0,-1-1 1,1 0-1,-1-1 0,0 1 0,0-1 0,0 0 1,0-1-1,-1 0 0,1 0 0,-1 0 0,0 0 0,0-1 1,-1 0-1,1 0 0,-1 0 0,0 0 0,5-9 1,-3 4 73,0-1 0,-1 0-1,0 0 1,0 0 0,-1-1 0,0 1 0,-1-1 0,-1 0 0,0 0 0,1-14 0,1 65-23,-4-37-26,1 1 0,-1-1 1,1 0-1,-1 1 0,1-1 0,0 0 1,0 0-1,0 0 0,1 0 0,-1 0 1,0 0-1,1 0 0,-1 0 0,3 1 1,-3-2 0,0-1 1,0 0-1,0 0 1,0 1 0,0-1-1,-1 0 1,1 0-1,0 0 1,0 0 0,0 0-1,0 0 1,0-1-1,0 1 1,0 0 0,0 0-1,0-1 1,0 1-1,-1 0 1,1-1 0,0 1-1,0-1 1,0 1-1,-1-1 1,1 0 0,0 1-1,-1-1 1,1 0-1,0 1 1,-1-1 0,2-1-1,19-27 91,-19 25-75,28-48 150,-21 35-55,0 1 0,19-25 0,-28 40-109,1 1 0,-1-1 1,0 1-1,1-1 0,-1 0 1,1 1-1,-1-1 1,1 1-1,-1-1 0,1 1 1,-1 0-1,1-1 0,-1 1 1,1-1-1,-1 1 1,1 0-1,0 0 0,-1-1 1,1 1-1,0 0 0,-1 0 1,1 0-1,0 0 0,-1 0 1,1-1-1,0 1 1,-1 1-1,1-1 0,0 0 1,-1 0-1,1 0 0,0 0 1,-1 0-1,1 0 1,0 1-1,-1-1 0,1 0 1,-1 1-1,1-1 0,-1 0 1,1 1-1,0-1 0,-1 1 1,1-1-1,-1 1 1,0-1-1,1 1 0,-1-1 1,1 1-1,-1-1 0,0 1 1,1 0-1,-1-1 0,0 1 1,0 0-1,4 6 1,-2 0 0,1 0-1,2 15 1,-4-16-4,0-3-2,0 1 1,0 0 1,0 0-1,1 0 0,-1 0 1,4 6-1,-5-9 4,1-1 0,-1 0 1,0 1-1,0-1 0,1 0 0,-1 1 0,0-1 1,1 0-1,-1 0 0,0 1 0,1-1 1,-1 0-1,0 0 0,1 0 0,-1 1 0,0-1 1,1 0-1,-1 0 0,1 0 0,-1 0 1,0 0-1,1 0 0,-1 0 0,1 0 0,0 0 1,0 0 6,0-1 0,0 1 0,0-1 0,0 1 0,0-1 0,0 0 1,-1 0-1,1 1 0,0-1 0,0 0 0,0 0 0,-1 0 0,1 0 1,0-1-1,12-19 301,18-41 1,-24 46-172,0 0 0,1 1 0,1 0 0,0 1 0,17-21 0,-25 34-133,0-1 0,0 1 1,0 0-1,-1 1 0,1-1 0,0 0 1,1 0-1,-1 0 0,0 0 0,0 1 1,0-1-1,0 1 0,1-1 0,-1 1 1,0-1-1,0 1 0,1 0 1,-1-1-1,0 1 0,1 0 0,-1 0 1,0 0-1,1 0 0,1 1 0,-1 0-4,0-1-1,-1 1 1,1 1-1,0-1 1,-1 0-1,1 0 1,-1 0-1,0 1 0,1-1 1,-1 1-1,0-1 1,0 1-1,0 0 1,0-1-1,0 3 1,4 7-11,0 0 1,-2 1-1,1-1 1,1 13-1,-5-20-14,2 1-64,-1 1 0,0 0 0,0-1 0,0 1 0,-1 0 0,0-1 0,0 1 0,-1 0 0,-1 10 0,1-16 42,1 1 1,0-1 0,0 0 0,0 1 0,0-1 0,-1 0-1,1 1 1,0-1 0,0 0 0,-1 1 0,1-1 0,0 0-1,-1 0 1,1 0 0,0 1 0,-1-1 0,1 0 0,0 0-1,-1 0 1,1 0 0,0 1 0,-1-1 0,1 0 0,0 0-1,-1 0 1,1 0 0,-1 0 0,1 0 0,0 0 0,-1 0-1,1 0 1,0 0 0,-1 0 0,1-1 0,-1 1 0,1 0-1,0 0 1,-1 0 0,1 0 0,0 0 0,-1-1 0,1 1-1,0 0 1,-1 0 0,1-1 0,-14-13-570,12 12 539,-12-16-611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 17548,'-3'-3'2072,"1"2"-1392,1 2-344,1 3 1473,6 1-1049,-1-1-408,5 0-872,0 0-416,3-1 744,0-1-168,1-1-112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12291,'3'1'234,"-1"-1"0,0 1 0,1-1 1,-1 1-1,0-1 0,1 0 1,-1 0-1,1 0 0,-1 0 1,1 0-1,-1-1 0,0 1 0,1-1 1,-1 1-1,0-1 0,0 0 1,1 0-1,-1 0 0,0 0 0,0 0 1,0-1-1,0 1 0,0-1 1,0 1-1,-1-1 0,1 0 0,0 1 1,1-4-1,6-6 534,0-1-1,-1 0 0,10-20 1,-15 26-684,2-3 150,0 1-1,-1 0 0,-1-1 0,1 0 1,-1 1-1,-1-1 0,3-17 0,-4 26-226,-1 0 0,0 0 0,0 0-1,0-1 1,0 1 0,0 0 0,0 0 0,0 0 0,0 0-1,0 0 1,0-1 0,0 1 0,0 0 0,0 0-1,0 0 1,0-1 0,0 1 0,0 0 0,0 0 0,0 0-1,0 0 1,0-1 0,0 1 0,0 0 0,0 0-1,0 0 1,0 0 0,0 0 0,-1-1 0,1 1 0,0 0-1,0 0 1,0 0 0,0 0 0,0 0 0,0 0-1,-1 0 1,1-1 0,0 1 0,0 0 0,0 0 0,0 0-1,0 0 1,-1 0 0,1 0 0,0 0 0,0 0-1,0 0 1,0 0 0,-1 0 0,1 0 0,0 0 0,-10 8 188,-8 18-32,8-5-149,1 2 0,0-1 0,2 1 0,1 0 0,0 1 0,2-1 0,-2 32 0,6-53-14,0 1-1,0-1 1,0 0-1,0 0 1,0 0-1,1 1 1,-1-1 0,1 0-1,-1 0 1,1 0-1,0 0 1,0 0-1,-1 0 1,3 3-1,-2-5 1,-1 1 0,0-1 1,1 0-1,-1 1 0,1-1 0,-1 0 0,1 1 1,-1-1-1,1 0 0,0 0 0,-1 1 0,1-1 0,-1 0 1,1 0-1,-1 0 0,1 0 0,0 0 0,-1 0 0,1 0 1,1 0-1,-1 0 0,1-1 0,-1 1 0,1-1 0,0 1 0,-1-1 0,1 0-1,-1 0 1,0 0 0,1 0 0,1-1 0,12-12 11,0-1 0,-2 0-1,15-20 1,-18 21-23,1 0-1,0 1 1,1 0 0,1 1 0,16-12 0,-28 23 4,-1 0 1,1 1 0,0-1-1,0 0 1,0 1 0,0-1-1,0 1 1,0 0 0,0-1-1,0 1 1,0 0 0,0-1-1,0 1 1,0 0-1,1 0 1,-1 0 0,0 0-1,0 0 1,0 0 0,0 0-1,0 1 1,0-1 0,0 0-1,0 0 1,0 1 0,0-1-1,0 1 1,0-1 0,0 1-1,0-1 1,0 1 0,0 0-1,0-1 1,-1 1 0,1 0-1,0 0 1,0 0 0,-1-1-1,1 1 1,-1 0-1,1 0 1,0 0 0,-1 0-1,0 0 1,1 0 0,-1 0-1,0 0 1,1 0 0,-1 1-1,0-1 1,0 0 0,0 0-1,0 0 1,0 0 0,0 0-1,0 0 1,-1 0 0,1 0-1,0 0 1,-1 2 0,1-3 15,0 1 0,0-1 0,0 0 0,0 0 0,0 0 0,0 1 0,0-1 0,0 0 1,0 0-1,0 0 0,0 0 0,0 1 0,-1-1 0,1 0 0,0 0 0,0 0 0,0 1 0,0-1 1,0 0-1,0 0 0,0 0 0,-1 0 0,1 0 0,0 1 0,0-1 0,0 0 0,0 0 1,-1 0-1,1 0 0,0 0 0,0 0 0,0 0 0,0 0 0,-1 0 0,1 0 0,0 0 0,0 0 1,0 0-1,-1 0 0,1 0 0,0 0 0,-7-7 324,-4-15 180,-28-96-29,39 118-525,-1-1 0,1 0 0,0 1 1,0-1-1,0 1 0,0-1 0,0 0 1,0 1-1,0-1 0,0 0 0,0 1 1,0-1-1,0 1 0,0-1 0,1 0 1,-1 1-1,0-1 0,0 1 0,1-1 1,-1 0-1,0 1 0,1-1 0,-1 1 1,1-1-1,-1 1 0,0 0 0,1-1 1,-1 1-1,1-1 0,-1 1 0,1 0 1,0-1-1,10-2-369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214 141 13755,'2'-11'657,"-1"0"0,0 1 0,0-1 0,-2 0-1,-1-18 1,2 26-494,-1 1-1,1-1 1,-1 0 0,1 1-1,-1-1 1,0 1-1,0-1 1,0 1-1,0-1 1,0 1-1,-1 0 1,1-1-1,-1 1 1,0 0 0,1 0-1,-1 0 1,0 0-1,0 0 1,0 1-1,-1-1 1,1 1-1,0-1 1,0 1-1,-1 0 1,1 0-1,-1 0 1,1 0 0,-5-1-1,4 2-100,1 0 0,-1 1 1,0-1-1,0 0 0,0 1 0,0 0 0,0-1 0,1 1 0,-1 0 1,0 1-1,1-1 0,-1 0 0,1 1 0,-1-1 0,1 1 0,-1 0 1,1 0-1,0 0 0,0 0 0,-2 4 0,-5 4 6,1 1 0,1 0 0,-8 14-1,4-4-16,1 0 0,0 1 0,2 0 0,0 1-1,2-1 1,1 1 0,0 1 0,2-1 0,0 1-1,2-1 1,2 36 0,0-54-39,-1-1 0,1 1 0,0-1 0,1 0 0,-1 1 0,1-1 0,0 0 0,0 0 0,0 0 0,0 0 0,1 0 0,0-1 0,0 1 0,0-1 0,3 4 0,-4-5-6,0-1 1,0 0-1,0 0 0,0 0 1,1 1-1,-1-2 1,0 1-1,0 0 0,1 0 1,-1-1-1,0 0 1,1 1-1,-1-1 0,1 0 1,-1 0-1,0 0 1,1 0-1,-1-1 1,0 1-1,1 0 0,-1-1 1,0 0-1,1 0 1,-1 0-1,0 0 0,0 0 1,0 0-1,0 0 1,3-3-1,-1 1 23,-1 0 1,0 0-1,0 0 0,0 0 1,0-1-1,0 1 0,-1-1 1,1 0-1,-1 0 0,0 0 1,0 0-1,-1 0 0,1 0 1,-1 0-1,0-1 0,0 1 0,-1 0 1,1-9-1,-1 11-16,0 0 0,0 0 1,0 0-1,0 0 0,-1 0 0,1-1 0,-1 1 1,1 0-1,-1 0 0,0 0 0,0 0 0,0 0 0,0 1 1,0-1-1,0 0 0,0 0 0,-1 1 0,1-1 1,-1 1-1,1-1 0,-1 1 0,1 0 0,-1-1 0,0 1 1,0 0-1,0 0 0,0 0 0,0 0 0,0 1 0,0-1 1,0 0-1,0 1 0,0 0 0,0-1 0,0 1 1,0 0-1,-1 0 0,1 0 0,-4 1 0,-21 7-16,27-8 0,-1 0 1,0 0 0,1 1-1,-1-1 1,1 0 0,-1 0 0,0 1-1,1-1 1,-1 0 0,1 1 0,-1-1-1,1 0 1,-1 1 0,1-1 0,0 1-1,-1-1 1,1 1 0,-1-1 0,1 1-1,0-1 1,-1 1 0,1-1 0,0 1-1,0 0 1,0-1 0,-1 1-1,1-1 1,0 1 0,0 0 0,0-1-1,0 1 1,0 0 0,0-1 0,0 1-1,0-1 1,0 1 0,0 0 0,1-1-1,-1 1 1,0-1 0,1 2 0,-1-2 0,1 1-1,-1-1 1,1 1 0,-1-1 0,1 0 0,0 1 0,-1-1 0,1 0 0,0 0 0,-1 1 0,1-1 0,0 0 0,-1 0 0,1 0 0,0 0 0,-1 0 0,1 0 0,0 0 0,-1 0 0,1 0 0,0 0 0,-1 0 0,1 0 0,0-1 0,-1 1 0,1 0 0,0-1 0,18-8-19,-19 9 20,17-12-21,-1 0 0,0-1 0,-1-1 0,-1 0 0,19-25 0,15-13-138,-48 52 152,1-1 0,-1 0 1,1 0-1,0 1 0,0-1 0,-1 0 1,1 1-1,0-1 0,0 0 1,0 1-1,0-1 0,0 1 0,0 0 1,0-1-1,0 1 0,0 0 1,0-1-1,0 1 0,0 0 0,0 0 1,0 0-1,0 0 0,0 0 1,0 0-1,1 0 0,-1 1 0,0 0 0,0 0 0,0-1-1,0 1 1,0 0 0,0 0 0,0 0 0,0 0-1,0 0 1,-1 0 0,1 1 0,0-1 0,-1 0 0,1 0-1,-1 0 1,1 3 0,2 8-18,0 0-1,-1 0 1,0 17 0,-1-19 32,5 103 325,-2-103-593,0-17-655,1-14-75,-4 6 592,1-1-135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33 320 13059,'1'1'147,"1"0"1,0-1 0,-1 0-1,1 1 1,0-1-1,-1 0 1,1 0 0,0 0-1,-1 0 1,1 0-1,0 0 1,-1 0 0,1 0-1,0-1 1,-1 1-1,1-1 1,-1 1 0,1-1-1,-1 0 1,1 0-1,-1 0 1,1 0-1,-1 1 1,0-2 0,1 1-1,-1 0 1,2-2-1,4-4 460,-1 0-1,0 0 0,8-13 0,-7 9-79,-1 0 0,0 0 0,0-1 0,6-22 0,-10 28-397,-1 0 0,1 1 0,-1-1 0,-1 0 0,1 0 0,-1 0 0,0 0 0,0 0 0,0 0 0,-1 0 0,0 0 0,-3-9 0,4 14-113,-1 0-1,1 0 1,0 0-1,-1-1 1,0 1-1,1 0 1,-1 0-1,0 0 1,1 0-1,-1 0 1,0 0-1,0 0 1,0 0-1,0 0 1,0 0-1,0 0 1,0 1-1,0-1 1,0 0 0,-1 1-1,1-1 1,0 1-1,0-1 1,0 1-1,-1 0 1,1-1-1,0 1 1,-1 0-1,1 0 1,0 0-1,-1 0 1,1 0-1,0 0 1,0 0-1,-1 1 1,1-1-1,0 0 1,-1 1-1,-1 0 1,-1 1-4,0 0-1,0 1 1,0-1 0,0 1-1,0 0 1,1 0 0,-1 0-1,1 1 1,0-1 0,-3 5-1,-2 4-11,0 0-1,1 0 1,1 1 0,0 0-1,0 0 1,1 1-1,1-1 1,0 1-1,1 0 1,1 0-1,-2 24 1,4-36-1,0 0-1,0 1 1,0-1-1,0 0 1,1 0-1,-1 1 1,1-1-1,-1 0 1,1 0-1,0 0 1,-1 0 0,1 0-1,0 0 1,1 0-1,-1 0 1,0 0-1,0-1 1,1 1-1,2 2 1,-2-3 0,0 0 0,0 0 0,0 0 1,0 0-1,0-1 0,0 1 0,0-1 0,0 0 0,0 1 1,0-1-1,0 0 0,0 0 0,0 0 0,0-1 0,0 1 1,0 0-1,0-1 0,0 1 0,0-1 0,0 0 0,3-1 1,9-4 2,-1-1 0,1 0 0,-1-1 0,0 0 0,12-12 1,56-54 9,-20 16 19,-59 56-35,0 0 0,0 1 0,0-1 0,0 1 0,0-1 0,0 1 0,0 0 1,0 0-1,0 0 0,0 0 0,1 1 0,-1-1 0,0 1 0,4-1 0,-5 1 0,0 0 1,0 0-1,0 1 0,0-1 0,0 1 0,0-1 0,0 1 0,0-1 1,0 1-1,0 0 0,0-1 0,0 1 0,0 0 0,-1 0 0,1-1 1,0 1-1,-1 0 0,1 0 0,0 0 0,-1 0 0,1 0 0,-1 0 1,0 0-1,1 0 0,-1 0 0,0 0 0,1 0 0,-1 0 0,0 0 1,0 1-1,0 0 0,3 20-172,2 4 690,-2-52 371,-3-2-449,0 0 1,-6-28-1,3 37-1442,-1 0 1,-6-17-1,10 36 973,1 0 0,-1-1 0,0 1 0,1 0 0,-1 0 1,0 0-1,1 0 0,-1-1 0,0 1 0,1 0 0,-1 0 0,1 0 0,-1 0 1,0 0-1,1 0 0,-1 0 0,0 0 0,1 0 0,-1 0 0,1 0 0,-1 1 1,0-1-1,1 0 0,-1 0 0,0 0 0,1 0 0,-1 0 0,1 1 0,5 0-245,7 0-312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92 353 16460,'-5'1'205,"1"0"0,-1 1 0,0 0 0,1 0 0,0 0 0,-1 0 0,1 1 0,0 0 0,0-1 0,0 2 0,0-1 0,1 0 0,0 1 0,-1 0 0,1-1 0,0 1 0,1 1 0,-1-1 0,1 0 0,-3 6 0,3-6-127,0 1 1,1-1-1,-1 1 0,1-1 1,0 1-1,0 0 1,0 0-1,1-1 0,0 1 1,0 0-1,0 0 1,0 0-1,1 0 1,0-1-1,0 1 0,0 0 1,0 0-1,1-1 1,0 1-1,3 6 0,-4-10-58,0 0-1,0 0 1,-1 0-1,1 0 1,0 0-1,0 0 0,0 0 1,0 0-1,0-1 1,0 1-1,0 0 1,0-1-1,0 1 0,0-1 1,0 1-1,1-1 1,-1 1-1,0-1 1,0 0-1,0 0 0,1 0 1,0 1-1,1-2 21,0 1 0,-1 0 0,1-1 0,0 0 0,-1 0 0,1 1 0,-1-1-1,1-1 1,4-2 0,2-2 105,0 0-1,-1-2 0,16-14 0,-9 4 43,-1 0 0,0-1 0,-1 0 0,-1-1 0,15-35 0,-31 66-400,1 1-1,0 0 1,1 0-1,0 0 1,0 0 0,2 0-1,-1 0 1,2 1 0,-1-1-1,4 12 1,-4-23 123,0 1 0,0-1 0,1 0 0,-1 0 0,0 1-1,1-1 1,-1 0 0,1 0 0,0 0 0,-1 0 0,1 0 0,0 0 0,0 0 0,0 0 0,-1 0 0,1 0 0,0 0 0,0 0 0,0 0 0,0-1 0,1 1 0,-1-1-1,0 1 1,0 0 0,0-1 0,0 0 0,1 1 0,-1-1 0,0 0 0,0 0 0,1 1 0,-1-1 0,0 0 0,1 0 0,-1-1 0,0 1 0,0 0 0,1 0 0,-1 0-1,0-1 1,0 1 0,0-1 0,1 1 0,-1-1 0,0 1 0,2-2 0,5-3-334,0 0 0,-1-1 0,1 1 0,-1-1-1,7-8 1,0-1-661,0 0 0,-2-1 0,0-1 0,14-24 0,-16 21 1281,0-1 1,-1 1-1,10-40 1,-15 28 1376,-8 18-65,4 14-1421,-1 0 1,1-1-1,0 1 0,0 0 0,-1 0 0,1 0 0,0 0 0,-1 0 1,1-1-1,0 1 0,-1 0 0,1 0 0,-1 0 0,1 0 0,0 0 0,-1 0 1,1 0-1,0 0 0,-1 0 0,1 0 0,0 0 0,-1 0 0,1 1 0,0-1 1,-1 0-1,1 0 0,0 0 0,-1 0 0,1 1 0,0-1 0,-1 0 0,1 0 1,-1 1-1,-2 2 206,-1 0 1,1 1-1,0-1 1,0 1 0,0 0-1,1 0 1,-1 0-1,1 0 1,-3 6-1,-14 42 1055,7 2-564,11-51-731,0 1 0,1 0 0,0-1 0,0 1 0,0 0 0,0-1 0,1 1 0,-1 0 1,1-1-1,0 1 0,0-1 0,2 5 0,-2-7-33,-1 0 0,1-1 0,-1 1 0,1 0 0,0-1 0,0 1 0,-1-1 0,1 1 0,0-1 0,0 1 0,0-1 1,-1 1-1,1-1 0,0 0 0,0 1 0,0-1 0,0 0 0,0 0 0,0 0 0,0 0 0,0 0 0,0 0 0,0 0 0,0 0 0,0 0 0,-1 0 0,1-1 0,0 1 0,0 0 0,0 0 1,0-1-1,0 1 0,0-1 0,-1 1 0,1-1 0,0 1 0,0-1 0,0 0 0,4-3 38,0 1 1,-1-1-1,0 0 0,0 0 1,4-5-1,3-5 60,-2-1 0,0 0 0,-1 0-1,-1-1 1,0 0 0,-1 0 0,-1 0 0,4-19-1,-3 4 16,-1 0 0,-2 0 0,-1-49 1,-8 48-58,6 32-76,0 0 1,0 0 0,0-1-1,0 1 1,0 0-1,0 0 1,0-1 0,0 1-1,-1 0 1,1 0-1,0 0 1,0-1 0,0 1-1,0 0 1,0 0-1,-1 0 1,1-1 0,0 1-1,0 0 1,0 0-1,-1 0 1,1 0 0,0 0-1,0 0 1,-1-1-1,1 1 1,0 0 0,0 0-1,-1 0 1,1 0-1,0 0 1,-1 0 0,-6 14-1,3 3-4,1 0 1,0 0 0,1 0 0,1 29 0,2-35 3,-1 0 0,1-1 0,1 1 0,0-1 0,1 0 0,0 1 0,0-1 0,1 0 0,5 9 0,-7-15-79,1-1 1,-1 1-1,1-1 1,0 0 0,0 0-1,0 0 1,0 0 0,0 0-1,1-1 1,-1 0 0,1 1-1,0-1 1,0-1-1,0 1 1,0 0 0,0-1-1,0 0 1,0 0 0,0 0-1,0-1 1,1 1 0,-1-1-1,0 0 1,6 0-1,7-4-282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19 17340,'6'-18'1848,"-6"18"-1808,1-1-1,-1 1 0,0 0 1,0 0-1,0 0 1,1 0-1,-1 0 1,0 0-1,0 0 1,1 0-1,-1 0 1,0 0-1,0 0 0,0 0 1,1 0-1,-1 0 1,0 1-1,0-1 1,0 0-1,1 0 1,-1 0-1,0 0 0,0 0 1,0 0-1,1 0 1,-1 1-1,0-1 1,0 0-1,0 0 1,0 0-1,0 0 1,1 1-1,-1-1 0,0 0 1,0 0-1,0 0 1,0 1-1,0-1 1,0 0-1,0 0 1,12 36 1740,-3 10-1262,9 48-246,43 131 0,-54-208-211,-7-25 58,-11-29 31,5 21-155,-1 1-1,0 1 0,-19-27 1,23 36-37,-1 0 0,0 0 0,-1 0-1,1 0 1,-1 1 0,0 0 0,0 0 0,0 0 0,-1 0 0,1 1 0,-1 0 0,-11-4 0,15 6 23,-1 1 1,1 0-1,-1-1 1,1 1-1,0 0 0,-1 1 1,1-1-1,0 0 1,-1 1-1,1-1 0,0 1 1,-1 0-1,-2 1 1,4-2 16,1 1 1,-1-1 0,0 0 0,0 1 0,1-1 0,-1 1 0,0-1 0,1 1-1,-1-1 1,0 1 0,1 0 0,-1-1 0,1 1 0,-1 0 0,1 0 0,-1-1 0,1 1-1,-1 0 1,1 0 0,0 0 0,-1-1 0,1 1 0,0 0 0,0 0 0,0 0-1,0 0 1,0 0 0,0-1 0,0 1 0,0 0 0,0 0 0,0 0 0,0 0 0,1 0-1,-1-1 1,0 1 0,0 0 0,2 1 0,-2-1 7,1 0 0,0 1 0,0-1 0,0 0 1,0 0-1,0 0 0,0-1 0,0 1 0,1 0 0,-1 0 0,0-1 1,0 1-1,1 0 0,-1-1 0,0 0 0,1 1 0,-1-1 0,1 0 1,-1 1-1,0-1 0,1 0 0,-1 0 0,1 0 0,-1 0 0,1 0 1,-1-1-1,0 1 0,1 0 0,-1-1 0,0 1 0,1-1 0,-1 1 1,3-2-1,2-1 50,1 0 0,-1-1 0,0 1 0,0-1 0,9-7 0,56-57 426,-62 63-582,-9 12-11,-10 12-22,5-13 134,0-1 0,-1 1 1,0-2-1,-1 1 0,1-1 1,-1 0-1,1 0 1,-1 0-1,-1-1 0,1 0 1,0-1-1,-12 3 0,4-2 31,-1 0 0,1-2 0,-1 1-1,0-2 1,-19-2 0,12-5 6,19 1-21,15-2 2,39-8-25,1 1 0,81-11 0,-57 12-37,-59 11-8,-17 3 18,-29 5 2,3 0 11,-136 15 59,48-8-31,105-9-1116,19-1 452,20-1 78,-8-3 100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 17748,'-1'-1'111,"0"1"1,0-1 0,0 1-1,0-1 1,0 1-1,0-1 1,-1 1 0,1-1-1,0 1 1,0 0 0,0 0-1,-1 0 1,1 0-1,0 0 1,0 0 0,-1 0-1,1 0 1,0 0 0,0 0-1,0 1 1,-3 0-1,2 0 15,0 0-1,0 1 0,0-1 0,1 0 1,-1 1-1,0 0 0,1-1 0,-1 1 0,1 0 1,-3 4-1,-2 5 82,0 0 0,1 0 0,-5 19 0,7-22-177,-12 45 94,2 0 0,2 0 0,2 1 0,3 1 0,2-1-1,5 65 1,0-97-92,1 1-1,1-1 0,2 0 1,0-1-1,1 1 0,1-1 0,1 0 1,11 21-1,-13-31-134,0 0 1,1 0-1,0-1 0,1 0 0,0 0 1,1-1-1,-1 0 0,2 0 1,-1-1-1,1 0 0,1-1 1,-1 0-1,1 0 0,1-2 0,18 8 1,-24-11 42,0 0 1,0-1-1,0 1 1,9-1-1,19-4-342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92 185 15459,'-17'21'879,"2"1"-1,-15 29 1,25-42-722,1 1 0,0-1 0,0 1 0,1 0 0,0-1 0,1 2 0,1-1 0,-2 18 0,3-26-142,0-1 0,0 0 0,-1 1 0,2-1 0,-1 1 0,0-1 0,0 1 0,0-1 0,1 0 0,-1 1 0,1-1 0,-1 0 0,1 1 0,-1-1 0,1 0 0,0 1 0,0-1 0,0 0 0,1 2 0,-1-3-7,0 1 0,0-1 1,0 0-1,-1 0 1,1 1-1,0-1 0,0 0 1,0 0-1,0 0 1,0 0-1,0 0 1,0 0-1,0 0 0,0-1 1,0 1-1,0 0 1,-1 0-1,1-1 0,0 1 1,0 0-1,1-2 1,5-2 15,-1 0 1,0 0-1,0-1 1,-1 0 0,10-11-1,3-6 53,-1 0 0,-1-1 0,-1-1 0,-2-1 0,0 0 0,-1 0 0,-2-1 0,-1-1 0,0 0 0,6-41 0,-15 66-66,1-4 26,0 0 1,-1 0-1,0 0 0,-1-11 1,1 16-34,0 1 1,0-1-1,0 0 0,-1 0 1,1 1-1,0-1 0,0 0 1,-1 0-1,1 1 1,-1-1-1,1 0 0,0 1 1,-1-1-1,1 0 0,-1 1 1,1-1-1,-1 1 1,0-1-1,1 1 0,-1-1 1,0 1-1,1 0 0,-1-1 1,0 1-1,1 0 1,-1-1-1,0 1 0,0 0 1,1 0-1,-1 0 0,0-1 1,0 1-1,1 0 0,-1 0 1,0 0-1,0 0 1,0 1-1,1-1 0,-1 0 1,0 0-1,0 0 0,1 1 1,-1-1-1,0 0 1,0 1-1,-5 2 2,1-1 0,0 1 1,1 0-1,-1 1 0,0-1 1,1 1-1,0 0 0,0 0 1,0 0-1,0 0 0,-3 6 0,-7 11-2,-12 24 0,22-37-8,0-1 1,0 0 0,1 1 0,0 0-1,1 0 1,-2 8 0,4-14 0,-1 0 1,1 0-1,0 0 1,0 0 0,0-1-1,0 1 1,0 0-1,1 0 1,-1 0-1,0 0 1,1-1-1,-1 1 1,1 0-1,0 0 1,0-1-1,-1 1 1,1 0 0,0-1-1,0 1 1,1-1-1,-1 1 1,0-1-1,0 0 1,1 1-1,-1-1 1,1 0-1,-1 0 1,1 0-1,-1 0 1,1 0-1,0 0 1,2 0 0,49 14-100,-41-12 46,0 0 0,1 1 0,-2 1 0,18 8 0,-25-11 32,0 1 0,0-1 0,0 1 0,-1 0 0,0 1-1,1-1 1,-1 1 0,0-1 0,-1 1 0,1 0-1,-1 0 1,1 0 0,-1 0 0,0 0 0,-1 1 0,2 5-1,5 38-439,-8-45 370,0 0 0,0 1 0,0-1 0,0 0 0,0 1-1,-1-1 1,0 1 0,1-1 0,-1 0 0,0 0 0,-3 5 0,1-7-122,3-10-55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17124,'10'2'1272,"12"6"-912,9 8-96,13 17 568,3 7-192,6 13-152,3 7-23,-4 16-1,-5 7-32,-14 11-120,-7 2-40,-16-3-136,-6-2-56,-9 0-520,-8-4 1656,-10-12-1144,-10-11 48,-15-22 56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17148,'-2'6'290,"1"0"1,0 0 0,0 1 0,0-1-1,1 1 1,0-1 0,0 1-1,3 10 1,14 57 76,-7-39-211,131 441 1496,-136-462-1810,-5-11-16,1 0-1,0 1 1,1-1-1,-1 0 1,0 0-1,1 0 1,0 0-1,2 3 1,-8-17-1134,-3 1 617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12211,'5'13'334,"9"26"873,21 37 0,-29-65-804,0 0 0,1 0 0,1-1 0,-1 0 0,2 0 1,-1-1-1,18 15 0,-24-22-294,0-1 0,0 1 0,0-1 0,0 1 0,0-1 0,0 0 0,1 0 1,-1 0-1,0 0 0,1 0 0,-1 0 0,0-1 0,1 1 0,-1-1 0,1 0 0,-1 0 0,1 1 0,-1-2 0,1 1 0,-1 0 1,1 0-1,-1-1 0,1 1 0,-1-1 0,0 0 0,1 0 0,2-1 0,-1-1 81,0-1-1,0 1 1,0-1-1,0 0 1,-1 0-1,0 0 1,0 0 0,0-1-1,0 1 1,-1-1-1,1 0 1,1-6-1,14-40 628,-2-2-1,13-73 0,7-29-1615,-13 80 390,-16 43 143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17284,'4'95'3729,"0"-51"-3599,2-1 0,1 0 0,17 50 0,-24-92-130,13 28-1,-13-28 4,0-1-1,0 1 1,1-1-1,-1 1 0,0 0 1,1-1-1,-1 1 1,0-1-1,1 1 0,-1-1 1,1 1-1,-1-1 0,1 1 1,-1-1-1,1 0 1,-1 1-1,1-1 0,0 0 1,-1 1-1,1-1 0,0 0 1,-1 0-1,1 1 1,-1-1-1,1 0 0,0 0 1,-1 0-1,1 0 0,0 0 1,-1 0-1,1 0 1,0 0-1,-1 0 0,1-1 1,0 1-1,-1 0 1,1 0-1,0 0 0,-1-1 1,1 1-1,-1 0 0,1-1 1,-1 1-1,1-1 1,0 0-1,4-4 42,-1 0 1,0 0-1,-1-1 1,1 1-1,-1-1 1,0 0-1,-1 0 1,3-8-1,15-58 434,-16 54-343,30-142 1202,-29 143-1128,-5 17-209,0 0 1,0 0-1,1 0 1,-1 0 0,0-1-1,0 1 1,0 0 0,0 0-1,0 0 1,0 0-1,0 0 1,1 0 0,-1 0-1,0 0 1,0 0-1,0 0 1,0 0 0,0 0-1,0 0 1,1 0-1,-1 0 1,0 0 0,0 0-1,0 0 1,0 0 0,0 0-1,1 0 1,-1 0-1,0 0 1,0 0 0,0 0-1,0 0 1,0 1-1,0-1 1,0 0 0,1 0-1,-1 0 1,0 0-1,0 0 1,0 0 0,0 0-1,0 0 1,0 1 0,0-1-1,0 0 1,0 0-1,0 0 1,0 0 0,1 1-1,8 26-209,-8-20 141,3 8-85,11 34-228,-14-46 352,0-1 0,1 1 0,-1 0 0,0-1 0,1 1 0,0-1 0,-1 1 0,1-1 0,0 0 0,0 0 0,0 0 0,1 0 0,2 2 0,-3-3 32,-1-1-1,0 0 1,1 0-1,-1 1 0,1-1 1,-1 0-1,0 0 1,1 0-1,-1 0 0,1-1 1,-1 1-1,0 0 1,1-1-1,-1 1 0,0 0 1,1-1-1,-1 0 1,0 1-1,1-1 1,-1 0-1,0 0 0,0 0 1,0 1-1,0-1 1,0 0-1,1-2 0,28-32 288,-27 31-250,22-37 279,-20 32-235,0 0 0,0 0 0,1 1 1,0 0-1,0 0 0,1 0 0,0 1 0,11-9 0,-17 15-81,0 1 0,0 0-1,0-1 1,-1 1-1,1 0 1,0-1 0,0 1-1,0 0 1,0 0 0,0 0-1,0 0 1,0 0 0,0 0-1,1 0 1,-1 0 0,0 0-1,-1 1 1,1-1 0,0 0-1,0 1 1,0-1 0,0 0-1,0 1 1,0 0 0,0-1-1,0 1 1,-1-1-1,1 1 1,0 0 0,0-1-1,-1 1 1,1 0 0,0 0-1,-1 0 1,1 0 0,-1-1-1,1 1 1,0 2 0,3 5-20,0 1 1,0 0 0,3 11 0,-4-10 11,6 15-20,-5-11-11,1-1 0,0 0 0,1 0 0,11 16 1,-17-28 10,1 0 0,-1 0 0,0-1 0,1 1 0,-1 0 0,1-1 0,0 1 0,-1 0 0,1-1 0,0 1 0,-1-1 0,1 1 0,0-1 0,-1 1 0,1-1 0,0 0 1,0 1-1,0-1 0,-1 0 0,1 1 0,0-1 0,0 0 0,0 0 0,0 0 0,-1 0 0,1 0 0,0 0 0,0 0 0,0 0 0,0 0 0,0 0 0,-1-1 0,1 1 0,0 0 1,0 0-1,0-1 0,-1 1 0,1-1 0,0 1 0,0-1 0,-1 1 0,1-1 0,0 1 0,-1-1 0,1 1 0,-1-1 0,1 0 0,-1 0 0,1 1 0,-1-1 0,1-1 1,4-5-247,-1 0 0,0 0 1,-1-1-1,4-8 1,-5 12 288,12-28-460,3-4-115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93 16796,'-2'-27'4787,"-6"16"-3382,7 10-1391,1 1 0,-1-1 0,1 0 0,-1 1-1,1-1 1,0 0 0,-1 1 0,1-1 0,0 0 0,0 1 0,-1-1 0,1 0 0,0 1-1,0-1 1,0 0 0,0 0 0,0 1 0,0-1 0,0 0 0,0 1 0,0-1 0,0 0 0,1 0-1,-1 1 1,0-1 0,0 0 0,1 0 0,10-28 175,-11 28-174,0 1 0,-2-5 52,-4 10 7,-4 8 38,3 1-71,0 0-1,2 1 1,-1 0 0,2 0-1,0 1 1,1-1-1,1 1 1,0 0 0,1-1-1,2 31 1,-1-42-40,1 1 0,-1-1 0,1 0 0,0 0 0,0 1 0,0-1 0,3 4 0,-4-7 3,0 0 0,1 0 0,-1 0 0,1 0 0,-1 0 0,1-1 0,0 1 0,-1 0 0,1 0-1,0-1 1,0 1 0,-1-1 0,1 1 0,0 0 0,0-1 0,0 0 0,0 1 0,0-1 0,0 1 0,0-1 0,0 0-1,0 0 1,0 1 0,0-1 0,0 0 0,0 0 0,0 0 0,0 0 0,0 0 0,0-1 0,0 1 0,0 0 0,0 0-1,-1-1 1,1 1 0,1-1 0,2-1 36,0 0-1,0-1 1,0 0 0,-1 0-1,1 0 1,-1 0-1,0 0 1,0-1-1,0 1 1,0-1 0,0 0-1,-1 0 1,4-8-1,3-6 230,10-33 0,8-46 394,-27 97-664,0 0-1,0-1 1,0 1-1,0 0 1,0 0-1,1 0 1,-1 0-1,0-1 0,0 1 1,0 0-1,0 0 1,0 0-1,0 0 1,0-1-1,0 1 1,0 0-1,0 0 1,1 0-1,-1 0 1,0 0-1,0-1 1,0 1-1,0 0 0,0 0 1,0 0-1,1 0 1,-1 0-1,0 0 1,0 0-1,0 0 1,0 0-1,1 0 1,-1-1-1,0 1 1,0 0-1,0 0 1,1 0-1,-1 0 0,0 0 1,0 0-1,0 0 1,0 1-1,1-1 1,-1 0-1,0 0 1,0 0-1,0 0 1,1 0-1,5 11-86,6 26-118,-11-30 137,0-4 42,0 0 1,0-1 0,0 1 0,0 0 0,1 0 0,-1-1-1,1 1 1,1 2 0,-2-5 20,-1 1 1,1-1-1,0 1 0,-1-1 0,1 1 1,0-1-1,-1 0 0,1 1 0,0-1 0,-1 0 1,1 0-1,0 0 0,0 1 0,-1-1 1,1 0-1,0 0 0,0 0 0,-1 0 0,1 0 1,0 0-1,0 0 0,-1-1 0,1 1 1,0 0-1,0 0 0,-1 0 0,1-1 0,0 1 1,-1-1-1,1 1 0,0 0 0,-1-1 1,1 1-1,-1-1 0,1 1 0,-1-1 0,1 0 1,8-6-59,1-1 67,-1 0 0,1 1 0,1 0 0,14-7 0,-22 12-26,0 1-1,1 0 1,-1 0 0,1 0 0,0 0 0,-1 0 0,1 1 0,0 0-1,-1 0 1,1 0 0,0 0 0,-1 0 0,1 1 0,0 0-1,-1-1 1,1 1 0,-1 1 0,1-1 0,3 2 0,3 2-368,13 5-1768,-22-10 1997,1 0-1,-1 0 1,0-1 0,0 1-1,0 0 1,0 0-1,1-1 1,-1 1-1,0-1 1,0 1 0,0-1-1,0 1 1,0-1-1,0 0 1,0 1 0,0-1-1,-1 0 1,1 0-1,0 0 1,0 0-1,0-1 1,4-4-395,0-1-1,-1 0 1,6-12-1,3-9-661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74 388 13763,'-5'17'1028,"-1"-1"-1,-15 31 1,12-31-419,2 1 0,-7 21 0,12-32-476,0 2 74,-1 0 0,2 0 0,-3 14 0,4-21-185,0 0-1,0-1 0,0 1 0,0 0 0,0 0 1,0-1-1,1 1 0,-1 0 0,0 0 1,0 0-1,1-1 0,-1 1 0,0 0 1,1-1-1,-1 1 0,0 0 0,1-1 0,-1 1 1,2 1-1,-2-2-3,1 0 0,0 0-1,0 1 1,0-1 0,0 0 0,0 0 0,-1 0-1,1 0 1,0 0 0,0 0 0,0 0 0,0 0-1,0-1 1,-1 1 0,1 0 0,0 0 0,0-1-1,0 1 1,0 0 0,-1-1 0,1 1 0,1-2-1,5-2 88,0-1-1,0-1 0,-1 1 1,1-1-1,-1-1 0,-1 1 0,1-1 1,-1 0-1,0 0 0,5-10 1,3-9 451,18-45 1,-4-5 227,-27 76-785,0 0-1,0 0 1,0 0 0,0 0-1,0 0 1,0 0-1,0 0 1,0 0 0,0 0-1,0 0 1,0 0 0,0 0-1,0 0 1,0 0-1,0 0 1,0 0 0,0 0-1,0 0 1,0 0 0,1 0-1,-1 0 1,0 0-1,0 1 1,0-1 0,0 0-1,0 0 1,0 0 0,0 0-1,0 0 1,0 0-1,0 0 1,0 0 0,0 0-1,0 0 1,0 0 0,0 0-1,0 0 1,0 0-1,1 0 1,-1-1 0,0 1-1,0 0 1,0 0 0,0 0-1,0 0 1,0 0-1,0 0 1,0 0 0,0 0-1,0 0 1,0 0 0,0 0-1,0 0 1,0 0 0,0 0-1,0 0 1,0 0-1,0 0 1,3 9-169,0 12-240,-3-12 120,4 30-973,-4-37 1143,1-1-1,-1 1 1,0 0-1,1 0 1,0 0-1,-1-1 1,1 1-1,0 0 1,0-1-1,0 1 1,0-1-1,0 1 1,0-1-1,0 1 1,1-1-1,1 2 1,-2-3 55,-1 0 0,1 0 0,0 0 1,0 0-1,0 0 0,-1 0 0,1 0 1,0-1-1,0 1 0,-1 0 0,1 0 0,0-1 1,0 1-1,-1-1 0,1 1 0,0-1 1,-1 1-1,1-1 0,-1 1 0,1-1 0,0 1 1,-1-1-1,1 0 0,-1 1 0,0-1 1,1 0-1,-1 1 0,1-1 0,-1-1 0,14-25-625,-13 25 593,15-35 319,-3-2 0,-1 1 0,-1-2 0,-3 0 1,-1 0-1,-2 0 0,0-51 0,-8 54 613,-2 23-276,5 14-546,0-1 1,-1 1-1,1 0 0,0 0 1,0 0-1,0 0 1,-1 0-1,1 0 0,0 0 1,0 0-1,-1 0 1,1 0-1,0 0 0,0 0 1,0 0-1,-1 0 1,1 0-1,0 0 0,0 0 1,-1 0-1,1 0 0,0 0 1,0 0-1,0 0 1,-1 0-1,1 0 0,0 0 1,0 0-1,0 1 1,-1-1-1,1 0 0,0 0 1,0 0-1,0 0 1,0 1-1,-1-1 0,1 0 1,0 0-1,0 0 1,0 0-1,0 1 0,0-1 1,0 0-1,0 0 0,0 1 1,0-1-1,-1 0 1,1 0-1,0 1 0,-2 4 57,0 0-1,0 0 1,0 0-1,1 0 1,0 1-1,0-1 1,0 0-1,0 7 0,1 49 183,1-42-195,0 20 51,11 68 1,-9-90-79,1-1 0,0 0 0,1 0 1,1 0-1,0-1 0,15 25 0,-20-38-24,-1-1 1,1 0-1,0 0 1,0 0-1,0 0 0,0 0 1,0 0-1,0 0 1,0 0-1,0 0 0,3 1 1,-4-2-2,0 0 1,0 0-1,1 0 1,-1 0-1,0 1 1,1-1-1,-1 0 1,0 0-1,0 0 0,1 0 1,-1-1-1,0 1 1,1 0-1,-1 0 1,0 0-1,0 0 1,1 0-1,-1 0 0,0 0 1,1 0-1,-1-1 1,0 1-1,0 0 1,1 0-1,-1 0 1,0-1-1,0 1 1,0 0-1,1 0 0,-1-1 1,0 1-1,1-2 22,0 0-1,-1 0 1,1 0-1,-1 0 0,1 0 1,-1 0-1,0 0 1,1 0-1,-1 0 1,0-1-1,-1 1 0,1-3 1,-2-6 97,-1 0 1,0 0-1,-1 1 1,0-1-1,0 1 1,-1 0-1,0 0 1,-1 0-1,0 1 0,-1 0 1,-12-13-1,14 16 79,21 12-616,-4-7-33,0 1 1,0-1 0,0-1-1,0 0 1,-1-1 0,1 0-1,-1-1 1,19-8 0,-3-2-666,0 0 0,31-23 0,-47 27 1015,-3 4 646,-13 13 395,-2 3-549,0 0-1,1 1 0,0 0 1,1 1-1,0 0 0,0-1 1,2 1-1,-1 1 0,1-1 1,1 0-1,-1 20 0,3-29-354,0-1 0,0 0-1,0 1 1,0-1 0,0 0-1,1 0 1,-1 1 0,1-1 0,-1 0-1,1 0 1,0 0 0,0 0-1,0 1 1,2 1 0,-2-3-28,0 0 0,-1 0 0,1-1 0,0 1 0,0 0-1,0-1 1,0 1 0,0-1 0,0 1 0,1-1 0,-1 1 0,0-1 0,0 0 0,0 0 0,0 0 0,0 0 0,1 1 0,-1-1 0,0-1 0,0 1 0,0 0-1,0 0 1,0 0 0,1-1 0,-1 1 0,0 0 0,0-1 0,0 1 0,2-2 0,7-4 31,0 0 0,0-1 1,-1 0-1,0-1 0,0 0 0,-1 0 0,0-1 1,11-16-1,-12 15-36,1 1 0,0 0 0,0 0 0,0 1 0,1 0 0,0 0 0,1 1-1,12-7 1,-21 14-15,-1-1 1,1 1-1,0 0 0,0-1 0,0 1 0,0 0 0,0 0 0,0-1 0,0 1 0,-1 0 0,1 0 0,0 0 0,0 0 0,0 0 0,0 1 0,0-1 0,0 0 0,0 0 0,0 0 0,0 1 0,-1-1 0,1 0 0,1 2 0,13 14-158,0 2 53,-14-18 112,0 1 0,0-1-1,0 0 1,0 1 0,0-1-1,0 0 1,0 1 0,0-1 0,-1 0-1,1 0 1,0 0 0,0 0-1,0 0 1,0 0 0,0 0 0,0 0-1,0 0 1,0 0 0,0-1 0,0 1-1,0 0 1,1-1 0,8-5 12,0 0 0,0 0 0,-1-1 0,0 0 0,-1 0 0,11-12 0,-11 10-58,1 1 0,-1 1 0,1-1 0,0 1-1,1 1 1,10-6 0,-18 11 5,-1 0 0,0 0 1,1 1-1,-1-1 0,0 1 0,1-1 0,-1 1 0,1 0 1,-1-1-1,0 1 0,1 0 0,-1 0 0,1 0 0,-1 0 1,1 0-1,-1 0 0,1 1 0,-1-1 0,0 0 1,1 1-1,-1-1 0,1 1 0,-1-1 0,2 2 0,-1 0-57,-1 0 0,0-1 0,0 1 0,1 0 0,-1 0 0,-1 0 0,1 0 0,0 0 0,0 0 0,-1 0 0,1 0 0,-1 0 0,0 0 0,1 0 0,-1 4 0,0 4-250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22 18924,'1'-1'66,"-1"1"-1,0 0 1,0 0 0,0-1 0,0 1-1,1 0 1,-1 0 0,0-1-1,0 1 1,0 0 0,0-1-1,0 1 1,0 0 0,0-1-1,0 1 1,0 0 0,0 0 0,0-1-1,0 1 1,0 0 0,0-1-1,0 1 1,0 0 0,0-1-1,0 1 1,0 0 0,0-1 0,0 1-1,-1 0 1,1 0 0,0-1-1,0 1 1,0 0 0,-1 0-1,1-1 1,-14-6 1024,11 6-830,-1 1 0,0-1-1,1 0 1,-1 1 0,0 0-1,-6 0 1,2 3-229,0 0 0,0 1 0,0-1 0,1 1 0,-1 1 0,1 0 0,0 0 1,0 0-1,1 1 0,0-1 0,0 2 0,0-1 0,0 1 0,1 0 0,0 0 0,1 0 0,-7 14 0,11-21-54,0 1 1,0-1-1,0 0 1,-1 0-1,1 1 1,0-1-1,0 0 0,0 1 1,0-1-1,0 0 1,0 0-1,0 1 1,0-1-1,0 0 0,0 1 1,0-1-1,0 0 1,0 0-1,0 1 0,0-1 1,0 0-1,0 1 1,0-1-1,0 0 1,0 0-1,0 1 0,1-1 1,-1 0-1,0 0 1,0 1-1,0-1 1,1 0-1,-1 0 0,0 0 1,0 1-1,0-1 1,1 0-1,-1 0 1,15 0-578,20-12-189,-32 10 647,12-4-151,15-6-263,38-10-1,-59 20 508,-1 0 0,0 0-1,1 1 1,-1 0 0,1 1-1,-1 0 1,1 0-1,-1 1 1,17 3 0,-23-4 60,1 1 1,-1 0 0,0 0-1,0 0 1,0 0 0,0 0-1,0 0 1,0 0-1,0 1 1,0-1 0,0 1-1,-1-1 1,1 1 0,0 0-1,-1 0 1,1 0 0,-1-1-1,0 1 1,0 1 0,2 2-1,-2-1 28,0 0-1,-1 0 0,1 0 0,-1-1 1,0 1-1,0 0 0,0 0 0,0 0 1,-1 0-1,1-1 0,-3 8 0,0-2 29,0 0 0,-1 0 0,0 0-1,-1 0 1,0-1 0,0 0-1,0 0 1,-1 0 0,-10 9 0,14-15-106,1-1 0,-1 1 1,0-1-1,0 0 0,1 0 1,-1 0-1,0 0 0,0 0 1,0 0-1,-1 0 0,1 0 1,0-1-1,0 0 0,-3 1 0,4-1 25,-1 0-1,1 0 0,0 0 0,0-1 0,-1 1 0,1 0 0,0-1 0,0 1 0,0-1 0,0 1 0,-1-1 0,1 0 1,0 1-1,0-1 0,0 0 0,0 0 0,1 0 0,-1 0 0,0 0 0,0 0 0,0 0 0,1 0 0,-1 0 1,0 0-1,1 0 0,-1-2 0,-7-24-215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15371,'42'158'5049,"-37"-144"-4801,71 186 1651,-74-198-1876,12 24 112,-13-25-122,-1 0 1,1 0-1,0 0 0,-1 0 1,1 0-1,0 0 1,0 0-1,0 0 1,0 0-1,0-1 0,0 1 1,0 0-1,0-1 1,0 1-1,0-1 0,0 1 1,1-1-1,1 1 1,-2-1-5,-1 0 1,1-1 0,-1 1-1,1 0 1,-1 0 0,1-1 0,-1 1-1,1 0 1,-1-1 0,1 1-1,-1-1 1,1 1 0,-1 0 0,0-1-1,1 1 1,-1-1 0,0 1-1,1-1 1,-1 1 0,0-1 0,0 1-1,0-1 1,1 0 0,-1 1-1,0-1 1,0 1 0,0-1-1,0 0 1,0 1 0,0-1 0,1-24 145,-1 21-115,-1-18 40,-1 0-1,-1 1 1,-1-1 0,0 1 0,-2-1 0,-14-34-1,13 45-174,5 17-16,5 19-71,1-13 116,0 0 0,0 0 0,1-1 1,1 0-1,0 0 0,8 12 0,-12-20 70,0-1 0,0 1 0,0-1 1,0 0-1,0 1 0,0-1 1,1 0-1,-1 0 0,1 0 0,-1-1 1,1 1-1,0-1 0,0 1 1,0-1-1,0 0 0,0 0 0,0 0 1,0-1-1,0 1 0,0-1 0,0 1 1,0-1-1,0 0 0,0 0 1,1-1-1,-1 1 0,0-1 0,0 1 1,5-3-1,1-1 65,-1 0-1,1-1 1,-1 0-1,0-1 1,0 0-1,-1 0 1,1-1-1,-1 0 1,-1 0 0,12-16-1,-5 5 93,-1-1 1,-1-1-1,14-35 0,-19 43-109,-2-1 0,1 0 1,-1-1-1,-1 1 0,3-26 0,-7 60-75,0-11 17,1 1 0,0-1 0,2 18-1,1-13 14,1 0-1,0 0 1,1-1-1,0 0 0,10 19 1,-13-29 5,1 0 1,-1-1 0,1 1-1,0 0 1,0-1-1,0 0 1,0 0 0,1 0-1,-1 0 1,5 2-1,-6-4 3,1 1 0,-1-1 0,1 0 0,-1-1 0,1 1-1,0 0 1,-1-1 0,1 1 0,0-1 0,-1 0-1,1 0 1,0 0 0,0 0 0,-1-1 0,1 1 0,0-1-1,-1 1 1,4-2 0,0-1 25,-1 0 0,1 0 0,0 0 1,-1-1-1,0 0 0,0 0 0,0 0 0,0-1 0,-1 0 0,0 1 0,6-10 0,-2 2 27,0 0-1,-1 0 1,-1-1-1,6-15 1,-6 12 7,-2 1 0,5-23 1,-8 33-62,-1 0 0,1-1 0,-1 1 0,0 0 1,0-1-1,0 1 0,-1-1 0,1 1 0,-1 0 1,-4-10-1,5 15-13,0-1 0,0 1 0,0-1 1,0 1-1,0-1 0,0 1 0,-1-1 1,1 1-1,0-1 0,0 1 0,-1 0 0,1-1 1,0 1-1,0-1 0,-1 1 0,1 0 1,0-1-1,-1 1 0,1 0 0,-1 0 1,1-1-1,0 1 0,-1 0 0,1 0 0,-1-1 1,1 1-1,-1 0 0,1 0 0,0 0 1,-1 0-1,1 0 0,-1 0 0,1 0 1,-1 0-1,1 0 0,-1 0 0,1 0 0,-1 0 1,1 0-1,-1 0 0,1 0 0,-1 0 1,1 1-1,0-1 0,-1 0 0,1 0 1,-1 0-1,1 1 0,0-1 0,-1 0 0,1 1 1,-1-1-1,1 0 0,0 1 0,0-1 1,-1 0-1,1 1 0,0-1 0,0 1 1,-1-1-1,1 1 0,-2 2-1,0 0-1,1 0 1,-1 0-1,1 0 1,0 0-1,0 1 1,-1 4-1,1-1-10,1 0 0,0 0 0,0 1 0,1-1 0,0 0 0,2 11 0,-2-16-101,-1 0 0,1 0 0,0 0 0,-1 0-1,1 0 1,0 0 0,0 0 0,0 0 0,0 0-1,0 0 1,1-1 0,-1 1 0,1 0-1,-1-1 1,1 1 0,-1-1 0,1 0 0,0 0-1,0 1 1,0-1 0,0 0 0,-1 0 0,1-1-1,1 1 1,2 1 0,-3-2-97,0 0 0,0-1 0,0 1 0,0 0 0,0-1 0,0 1 0,0-1 0,0 0 0,0 0 0,0 1 0,-1-1 0,1 0 0,0 0 0,-1-1 0,1 1 0,-1 0 0,1-1 0,-1 1 0,3-4 0,7-11-971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20524,'-8'13'1473,"8"1"-1233,5 2-112,7-3 312,5 0-440,3 0-576,0-2-288,-1-4-177,-1-2-1183,-3-5 1616,-5-5-408,-2-6-121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13667,'11'28'1809,"10"39"1,0 1-71,-3-20-665,15 70-1,-29-95-891,0 0 0,-1 1 0,-2-1 0,0 1 0,-4 30-1,2-47-110,0 0 0,-1-1-1,0 1 1,-1 0-1,-3 7 1,6-13-58,0 0 0,-1 0 0,1-1 1,-1 1-1,0 0 0,1 0 0,-1 0 0,0 0 1,1-1-1,-1 1 0,0 0 0,0-1 1,0 1-1,1 0 0,-1-1 0,0 1 0,0-1 1,-1 1-1,1-1-7,0 0 1,0-1-1,0 1 1,0 0-1,0 0 1,0-1 0,1 1-1,-1-1 1,0 1-1,0 0 1,0-1-1,1 0 1,-1 1-1,0-1 1,1 1-1,-1-1 1,0 0-1,1 0 1,-1 1-1,1-1 1,-1 0-1,1 0 1,-1 1 0,1-1-1,-1-1 1,-3-8-11,0 0 0,0 0 0,1 0 0,0 0 0,1 0 0,0-1 0,1 1 0,0-15 0,1-8-78,5-44 0,5 19-30,2 1 1,3 0-1,34-84 1,-18 53-20,-21 49-11,-10 35 81,-2 5 13,-5 19 38,2-5 89,1 0 0,0 1 0,1-1-1,1 1 1,0 0 0,1 0 0,2 26 0,-1-41-55,0 1 1,0 0-1,0-1 1,0 1-1,1 0 0,-1-1 1,1 1-1,-1-1 1,1 1-1,0-1 1,-1 1-1,1-1 0,0 1 1,0-1-1,0 0 1,0 1-1,0-1 1,0 0-1,0 0 0,1 0 1,-1 0-1,0 0 1,1 0-1,2 1 1,-2-2 5,0 1 1,0-1 0,1 0-1,-1 0 1,0 0 0,0-1 0,1 1-1,-1 0 1,0-1 0,0 0-1,0 1 1,0-1 0,0 0-1,0 0 1,3-2 0,6-4 62,0-1-1,-1 0 1,-1-1 0,1 1 0,7-11 0,0-4 63,28-47 0,-1 0-15,-43 69-142,0-1 0,0 1 0,0 0 1,0 0-1,0 0 0,0-1 0,0 1 0,1 0 0,-1 1 0,0-1 0,1 0 0,1-1 0,-2 2 0,-1 0-1,1 0 1,-1 0 0,1 0-1,-1 0 1,1 0 0,-1 0 0,1 0-1,-1 0 1,1 0 0,-1 0-1,1 0 1,-1 1 0,1-1-1,-1 0 1,1 0 0,-1 0-1,0 1 1,1-1 0,-1 0-1,1 1 1,-1-1 0,0 0-1,1 1 1,-1 0 0,3 3-17,-1 0 0,0 0 0,0 0 0,0 0 1,0 1-1,1 6 0,2 6-60,-3-11-105,1 0 0,-1-1 0,1 1 0,0-1 0,0 0 0,8 10-1,-10-14 102,0 0-1,0-1 1,0 1-1,0 0 1,-1-1-1,1 1 1,0-1-1,1 1 1,-1-1-1,0 1 1,0-1-1,0 0 1,0 1-1,0-1 1,0 0-1,0 0 1,3 0 0,-2 0-56,-1-1 0,1 1 0,0-1 0,0 1 0,0-1 0,-1 0 0,1 0 0,0 0 0,-1 0 0,1 0 0,-1 0 0,1-1 0,-1 1 0,2-3 0,7-7-439,-2-1 1,1-1-1,-1 1 0,-1-2 0,6-13 0,5-13-351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54 17356,'-10'-3'352,"1"0"0,-1 2 0,0-1 0,0 1 0,0 0 0,0 1 0,0 1 1,-18 2-1,22-2-280,0 1-1,0 0 1,1 0 0,0 1 0,-1-1 0,1 1 0,0 0-1,0 1 1,0-1 0,1 1 0,-1 0 0,1 0 0,0 0-1,0 1 1,0 0 0,-3 5 0,2-2-80,1 0 1,0 0-1,0 0 1,1 1-1,-1-1 0,2 1 1,-3 15-1,4-22-10,1 1 0,0 0 0,0 0 0,0 0-1,0 0 1,0-1 0,1 1 0,-1 0 0,1 0-1,0-1 1,0 1 0,1 3 0,-1-4 2,0-1 1,1 1-1,-1-1 1,0 1-1,1-1 0,-1 0 1,0 1-1,1-1 1,0 0-1,-1 0 1,1 0-1,0 0 0,-1 0 1,1-1-1,0 1 1,0-1-1,0 1 1,-1-1-1,1 1 0,3-1 1,2 0-33,1 0 0,0 0 0,0-1 0,0 0 0,-1 0 0,1-1 0,-1 0 0,1-1 0,-1 1 0,0-1 0,1-1 0,7-5 0,12-7-110,39-33 0,-64 47 154,100-93-165,-89 82 154,-40 70 95,17-38-52,1 0 1,1 1-1,1 0 1,-9 37-1,16-56-24,-1 0-1,1 1 1,0-1-1,0 0 1,-1 1-1,1-1 1,0 0-1,1 1 1,-1-1-1,0 0 1,0 1-1,0-1 1,1 0-1,-1 1 1,1-1-1,-1 0 1,1 0-1,-1 1 1,1-1-1,0 0 1,0 1-1,0-1 0,0-1 1,0 1-1,0-1 0,0 1 0,0-1 1,0 0-1,0 0 0,1 1 0,-1-1 1,0 0-1,0 0 0,0 0 0,0 0 1,0 0-1,0 0 0,0 0 0,0 0 1,0-1-1,2 0 0,4-1 5,0-1-1,0 0 1,0 0-1,-1-1 1,0 0-1,9-6 1,83-83 43,-72 66-104,2 0 0,1 2 0,35-24 0,-63 48 44,0 1 0,0-1 0,0 0 0,0 0 0,1 1 1,-1-1-1,0 1 0,0-1 0,1 1 0,-1-1 0,1 1 0,-1 0 1,0 0-1,1 0 0,-1-1 0,0 1 0,1 1 0,2-1 1,-4 1 3,1-1 1,0 1-1,-1 0 1,1-1-1,-1 1 1,1 0 0,-1 0-1,1 0 1,-1-1-1,1 1 1,-1 0-1,0 0 1,1 0 0,-1 0-1,0 0 1,0 0-1,0-1 1,0 1-1,0 0 1,0 0 0,0 0-1,0 0 1,0 0-1,0 0 1,0 0-1,-1 0 1,0 1 0,-12 43 123,10-37-45,0 0 0,1 1 0,-1-1 0,2 1 1,-2 11-1,3-20-68,0 1 1,0-1 0,0 1-1,0-1 1,0 0 0,0 1-1,0-1 1,0 1 0,1-1-1,-1 0 1,0 1-1,0-1 1,0 0 0,1 1-1,-1-1 1,0 0 0,0 1-1,1-1 1,-1 0 0,0 1-1,0-1 1,1 0-1,-1 0 1,0 1 0,1-1-1,-1 0 1,1 0 0,-1 0-1,0 1 1,1-1 0,-1 0-1,0 0 1,1 0 0,-1 0-1,1 0 1,-1 0-1,0 0 1,1 0 0,-1 0-1,1 0 1,-1 0 0,0 0-1,1 0 1,0-1 0,18-5 130,62-39 20,-65 34-202,1 1 0,0 1-1,0 0 1,1 1 0,0 1-1,25-6 1,-42 13 39,0 0 1,0-1-1,0 1 0,0 0 1,0-1-1,0 1 0,0 0 1,0 0-1,0 0 1,0 0-1,0 0 0,0 0 1,0 0-1,0 1 1,0-1-1,0 0 0,0 1 1,0-1-1,0 0 1,0 1-1,0-1 0,0 1 1,0 0-1,0-1 0,0 1 1,-1 0-1,1-1 1,0 1-1,0 0 0,-1 0 1,1 0-1,0-1 1,-1 1-1,1 0 0,-1 0 1,0 0-1,1 0 0,0 2 1,-1 2 14,1 1 1,-1-1-1,0 1 0,-1-1 1,1 1-1,-3 7 0,1 15 285,2-27-280,0 0 1,0 0-1,0-1 0,0 1 1,0 0-1,0 0 0,1-1 1,-1 1-1,0 0 1,1-1-1,-1 1 0,0 0 1,1-1-1,-1 1 0,1 0 1,-1-1-1,1 1 1,-1-1-1,1 1 0,0-1 1,-1 1-1,1-1 0,-1 1 1,1-1-1,0 0 1,1 1-1,0-1 7,0 1-1,0-1 1,0 0 0,0 0-1,0 0 1,0 0 0,0 0 0,0 0-1,0-1 1,2 0 0,8-2 45,-1-1 1,20-9 0,-26 10-43,77-40-64,-48 24-249,1 2 1,53-19-1,-85 35 250,0 0 0,0 0 0,0 0 0,0 1 0,1-1 0,-1 1 0,0 0 0,0 0-1,0 0 1,0 0 0,6 2 0,-8-2 34,-1 1 1,1-1-1,0 1 0,0 0 0,0-1 1,0 1-1,0 0 0,-1-1 0,1 1 1,0 0-1,-1 0 0,1 0 0,0-1 1,-1 1-1,1 0 0,-1 0 0,0 0 1,1 0-1,-1 0 0,0 0 0,1 0 1,-1 0-1,0 0 0,0 0 1,0 1-1,0-1 0,0 0 0,0 0 1,0 0-1,0 0 0,-1 0 0,1 0 1,0 0-1,-1 0 0,1 1 0,-25 63-85,24-63 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17684,'-25'31'1448,"15"-19"-1163,1-1 1,0 2 0,0-1-1,2 1 1,-11 21 0,18-33-298,0-1-1,-1 1 1,1 0 0,0 0-1,0-1 1,-1 1 0,1 0 0,0 0-1,0 0 1,0 0 0,0-1-1,0 1 1,0 0 0,0 0 0,0 0-1,1 0 1,-1-1 0,1 2-1,-1-1 1,0-1 1,1 0-1,-1 1 0,0-1 0,1 0 0,-1 1 0,1-1 0,-1 0 0,1 0 1,-1 1-1,1-1 0,-1 0 0,1 0 0,-1 0 0,1 0 0,-1 0 0,1 0 1,-1 0-1,1 0 0,-1 0 0,2 0 0,4-1-83,0 0 1,0 0-1,0-1 1,7-3-1,2 0-57,-9 3 67,0 1-1,1 0 1,-1 1 0,0-1 0,0 1 0,0 0 0,1 1 0,9 1 0,-14-1 66,0-1 0,0 1 0,0 0 0,0 0 0,0 0 0,0 0 0,-1 0 0,1 0 0,0 1 0,-1-1 0,1 0 0,-1 1 0,0-1 0,1 1 0,-1 0 0,0-1 0,0 1 0,0 0 0,0 0 0,0 0 0,0-1 0,-1 1 0,1 0 0,-1 0 1,1 0-1,-1 0 0,0 0 0,0 0 0,0 4 0,0 2 126,-1-1 0,0 1 1,0-1-1,-1 1 0,0-1 0,0 0 1,-1 0-1,0 0 0,0 0 1,-1 0-1,-5 8 0,2-5 112,0 0 0,0-1 0,-1 0-1,0-1 1,-1 0 0,-14 12 0,21-19-147,0 1 1,0-1-1,0 0 1,-1 0-1,1 0 1,0 0-1,0 0 1,-1 0-1,1-1 0,-1 1 1,-3-1-1,6 0-53,-1 0 0,0 0 0,0 0 0,0 0 0,1-1 0,-1 1 0,0 0-1,0-1 1,1 1 0,-1 0 0,0-1 0,1 1 0,-1-1 0,1 1 0,-1-1-1,0 1 1,1-1 0,-1 1 0,1-1 0,-1 0 0,1 1 0,0-1 0,-1 0 0,1 0-1,0 1 1,-1-1 0,1 0 0,0 0 0,0 1 0,0-1 0,-1 0 0,1 0-1,0 0 1,0 1 0,0-1 0,0 0 0,1-1 0,0-22 77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77 305 13163,'0'-1'98,"-1"0"1,1 0-1,-1 0 0,0 1 1,1-1-1,-1 0 0,0 1 1,0-1-1,0 0 0,1 1 1,-1-1-1,0 1 0,0-1 1,0 1-1,0 0 0,0-1 1,0 1-1,0 0 0,0 0 1,0 0-1,0 0 0,0 0 1,0 0-1,0 0 0,0 0 1,0 0-1,-2 1 0,1-1 70,0 2 0,1-1 0,-1 0 0,0 0 0,0 1 0,1-1 0,-1 1 0,1-1 0,-1 1 0,1 0 0,0-1-1,-2 4 1,-2 3 170,1 0-1,0 0 1,1 1-1,-1 0 1,-1 11-1,4-14-246,0 0-1,0 0 0,1 0 1,0-1-1,0 1 0,1 0 1,1 11-1,-1-16-77,-1 0-1,0 0 1,0 0-1,1 0 1,-1 0 0,1 0-1,-1 1 1,1-2-1,-1 1 1,1 0-1,-1 0 1,1 0 0,0 0-1,0 0 1,-1 0-1,1-1 1,0 1-1,0 0 1,0-1 0,0 1-1,0 0 1,0-1-1,0 1 1,0-1-1,0 0 1,0 1 0,0-1-1,0 0 1,0 0-1,0 0 1,1 1 0,-1-1-1,0 0 1,0-1-1,0 1 1,0 0-1,0 0 1,0 0 0,0-1-1,1 1 1,-1 0-1,0-1 1,0 1-1,0-1 1,0 1 0,-1-1-1,1 0 1,2 0-1,4-5 43,1 1 0,-1-1 0,0 0 0,0 0 0,-1-1 0,0 0 0,0 0 0,-1 0 0,7-11 0,3-9 148,17-41 0,-30 64-186,3-8 11,0 1-1,-1-1 0,-1 0 1,3-14-1,-6 16-9,-4 14-14,-7 17 4,7-7 3,0 1 0,0 0 0,-1 21-1,4-31-4,1 0-1,0 1 0,0-1 0,0 0 0,0 1 0,1-1 0,0 0 0,0 0 1,1 0-1,-1 0 0,1 0 0,0 0 0,4 6 0,-5-9 0,0-1-1,0 1 0,0-1 1,0 0-1,1 1 0,-1-1 1,0 0-1,1 0 0,-1 0 1,1 0-1,-1 0 1,1 0-1,0-1 0,-1 1 1,1 0-1,0-1 0,0 1 1,-1-1-1,4 1 0,-1-1 4,-1-1 0,1 1-1,-1 0 1,1-1-1,-1 0 1,1 0-1,-1 0 1,0 0 0,6-3-1,1-1 24,0-1 0,-1-1 0,1 0 0,-1 0 1,9-10-1,31-38 485,-51 59-465,-1-1 0,1 1 0,0 0-1,0-1 1,1 1 0,-1 0 0,1 0 0,0 1 0,0-1 0,0 0 0,-1 7 0,2-10-47,0 0 0,0 1-1,0-1 1,0 0 0,0 1 0,0-1-1,0 0 1,0 1 0,0-1 0,0 0-1,1 1 1,-1-1 0,1 0 0,-1 0-1,1 1 1,-1-1 0,1 0 0,0 0-1,0 0 1,-1 0 0,1 0 0,0 0-1,0 0 1,0 0 0,0 0 0,0 0-1,0 0 1,0-1 0,1 1 0,-1 0-1,0-1 1,0 1 0,1-1 0,-1 1-1,0-1 1,0 0 0,1 1 0,-1-1-1,0 0 1,1 0 0,-1 0 0,1 0-1,-1 0 1,2-1 0,5 0 3,-1 0 0,1-1 0,-1-1 0,0 1 0,1-1-1,-1 0 1,-1 0 0,1-1 0,0 0 0,-1-1 0,0 1 0,11-11 0,-14 13 18,0-1 0,0 0 0,-1 0 0,1 1-1,-1-1 1,0-1 0,0 1 0,0 0 0,0-1 0,-1 1 0,1-1 0,-1 1-1,0-1 1,0 1 0,0-1 0,0 0 0,-1 0 0,0 0 0,1 1 0,-1-1 0,-1 0-1,1 0 1,0 0 0,-1 1 0,0-1 0,0 0 0,-2-5 0,-2 0 86,-1 0 1,1 1 0,-1 0-1,-1 0 1,1 0 0,-16-12-1,-49-34 839,66 50-884,2-1 226,10 3-167,15 3-95,-18 0-12,14-1-399,1 1 1,-1-2 0,0-1 0,24-4 0,-32 3 136,-1 1 1,0-1-1,1-1 1,-1 0-1,0 0 1,-1 0-1,1-1 1,-1-1-1,12-9 1,11-16-541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16291,'0'-10'530,"0"0"0,1 0-1,0 0 1,0 0-1,2 0 1,-1 0-1,1 1 1,0-1-1,10-17 1,-11 23-383,0 0 0,0 0 0,1 0 0,-1 0 0,1 0 0,0 0 0,0 1 0,0-1 0,1 1 0,-1 0 0,1 0 0,0 1 0,0-1 0,0 1 0,0 0 0,0-1 0,1 2 0,-1-1 0,1 1 0,-1-1 0,1 1 0,-1 0 0,6 0 0,-7 1-128,-1 1-1,1-1 1,-1 0 0,0 1 0,1-1 0,-1 1 0,0 0 0,1 0 0,-1 0 0,0 0-1,0 0 1,0 0 0,0 1 0,0-1 0,0 1 0,0-1 0,-1 1 0,1 0-1,0-1 1,-1 1 0,1 0 0,-1 0 0,0 0 0,0 1 0,0-1 0,0 0 0,0 0-1,0 1 1,0-1 0,-1 0 0,1 1 0,-1 4 0,2 3-14,-1 0 1,-1 0 0,0 0 0,-1 0-1,0 1 1,-3 15 0,-18 50 37,13-48-31,-9 44 1,18-70-13,0-1 0,-1 1 1,1-1-1,0 1 1,0-1-1,0 1 1,0 0-1,0-1 1,0 1-1,1-1 1,-1 1-1,1-1 1,-1 1-1,1-1 1,-1 1-1,2 1 1,-1-2-1,-1-1 1,1 1 0,0 0 0,0-1 0,-1 1 0,1-1 0,0 1 0,0-1-1,0 0 1,-1 1 0,1-1 0,0 0 0,0 0 0,0 1 0,0-1 0,0 0-1,0 0 1,0 0 0,0 0 0,1 0 0,3-1 6,0 0-1,1-1 1,-1 1-1,0-1 1,0 0-1,0 0 1,7-5-1,15-9-338,0-2-1,0-1 0,-2-1 1,26-26-1,-50 45 311,19-23-76,-20 23 81,1 1-1,-1-1 1,1 0 0,-1 1 0,1-1-1,-1 0 1,0 0 0,1 0-1,-1 1 1,0-1 0,0 0 0,0 0-1,1 0 1,-1 0 0,0 0-1,0 1 1,0-1 0,0 0 0,-1 0-1,1 0 1,0 0 0,0 0-1,0 1 1,-1-1 0,1 0 0,0 0-1,-1 0 1,1 1 0,-2-2-1,-11-7-455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17708,'3'0'1920,"7"-3"-1328,6-11-248,5-2 1345,11-4-1033,6-3-200,3-3-672,0-1-280,1 3 472,-2 2-112,-2 8-120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158 352 17924,'-1'-1'128,"1"0"0,0 1 0,-1-1 1,1 0-1,-1 0 0,1 1 0,-1-1 1,1 0-1,-1 1 0,0-1 0,1 0 1,-1 1-1,0-1 0,1 1 0,-1-1 0,0 1 1,0 0-1,1-1 0,-1 1 0,0 0 1,0-1-1,0 1 0,0 0 0,0 0 0,1 0 1,-1 0-1,0 0 0,0 0 0,0 0 1,0 0-1,0 0 0,0 0 0,1 0 0,-3 1 1,-1 0 170,0 0 1,0 0-1,0 1 1,-1-1-1,1 1 0,-3 2 1,-1 1-211,0 1 0,0-1 0,1 1 0,0 1 0,0 0 0,1 0 0,-1 0 0,2 0 0,-1 1 0,1 0 0,0 0 0,1 1 0,0-1 0,-5 16 0,8-23-100,1-1 1,0 1-1,0 0 1,-1-1-1,1 1 0,0-1 1,0 1-1,0 0 1,0-1-1,0 1 1,-1 0-1,1-1 1,0 1-1,1 0 0,-1-1 1,0 1-1,0-1 1,0 1-1,0 0 1,0-1-1,1 1 0,-1-1 1,0 1-1,0 0 1,1-1-1,-1 1 1,1-1-1,-1 1 1,0-1-1,1 1 0,-1-1 1,1 1-1,-1-1 1,1 0-1,-1 1 1,1-1-1,-1 0 0,1 1 1,0-1-1,-1 0 1,1 0-1,-1 0 1,1 1-1,0-1 1,-1 0-1,1 0 0,0 0 1,-1 0-1,1 0 1,0 0-1,-1 0 1,1 0-1,-1 0 0,2-1 1,5 0-69,-1-1 1,0 0 0,1 0-1,6-5 1,-7 5 12,26-13-181,33-13-88,-58 26 266,0-1 0,1 1 1,-1 1-1,1-1 0,0 1 1,11 0-1,-18 1 53,0 0 1,0 0-1,1 0 0,-1 0 1,0 0-1,0 1 0,0-1 1,0 0-1,0 1 0,0-1 0,1 0 1,-1 1-1,0-1 0,0 1 1,0 0-1,0-1 0,0 1 1,-1 0-1,1-1 0,0 1 0,0 0 1,0 0-1,-1 0 0,1 0 1,1 2-1,-2-1 7,1 0-1,-1 0 1,0 0-1,1 0 1,-1 1-1,0-1 1,0 0-1,-1 0 1,1 0 0,0 0-1,-1 0 1,1 0-1,-2 3 1,-3 7 37,0-1 0,-1 1 0,-11 16 0,16-26-21,-12 18 70,9-12-180,-1 0 1,0 0-1,-1 0 0,1-1 1,-2 0-1,-8 8 0,15-14 93,0-1 0,-1 0 0,1 1 0,0-1-1,0 0 1,-1 0 0,1 1 0,0-1 0,-1 0 0,1 0 0,0 0-1,-1 0 1,1 1 0,0-1 0,-1 0 0,1 0 0,-1 0 0,1 0-1,0 0 1,-1 0 0,1 0 0,0 0 0,-1 0 0,1 0 0,-1 0-1,1 0 1,0 0 0,-1 0 0,1 0 0,0-1 0,-1 1 0,1 0-1,0 0 1,-1 0 0,1 0 0,0-1 0,-1 1 0,5-10-238</inkml:trace>
  <inkml:trace contextRef="#ctx0" brushRef="#br0" timeOffset="1">228 1 19972,'-4'31'822,"1"1"0,2-1-1,5 52 1,-3-66-698,2-1 1,0 1-1,1-1 0,1 0 0,0 0 1,1 0-1,0-1 0,14 23 0,-19-36-121,0 0 1,1-1-1,-1 1 0,0 0 1,1 0-1,-1-1 0,1 1 0,0-1 1,-1 1-1,1-1 0,0 0 0,0 1 1,0-1-1,0 0 0,0 0 1,0-1-1,0 1 0,0 0 0,0-1 1,0 1-1,1-1 0,-1 1 0,0-1 1,0 0-1,1 0 0,-1 0 0,0-1 1,0 1-1,0 0 0,1-1 1,3-1-1,3-2-21,0 0 0,0-1 0,0 0 1,-1-1-1,13-11 0,-9 8-28,-11 8 40,0 0-1,-1 0 1,1 0-1,0 1 1,0-1-1,0 0 1,0 1-1,0-1 1,0 1-1,-1-1 1,1 1-1,0-1 1,0 1-1,0 0 1,1 0-1,-1-1 1,0 1-1,0 0 1,0 0-1,0 0 1,0 0-1,0 0 1,0 0-1,0 0 1,0 1-1,0-1 1,0 0-1,0 0 1,0 1-1,0-1 1,0 1-1,0-1 1,0 1-1,0-1 1,0 1-1,0 0 1,-1-1-1,2 3 1,2 2-14,-1 0 0,-1 1 0,1-1 0,-1 1 0,0 0 0,2 6 0,-3-8-155,-1 0 0,1 0 1,1-1-1,-1 1 0,1-1 0,-1 1 1,1-1-1,0 1 0,0-1 1,0 0-1,5 6 0,-6-9 110,0 0-1,-1 0 1,1 1-1,0-1 1,-1 0 0,1 0-1,0 0 1,-1 0-1,1 0 1,0 0-1,-1 0 1,1 0-1,0 0 1,-1 0-1,1 0 1,0-1 0,-1 1-1,1 0 1,0 0-1,-1-1 1,1 1-1,0 0 1,-1-1-1,1 1 1,0-1-1,13-12-536,-14 12 556,14-17-743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20260,'-3'25'2065,"-3"-5"-1513,2-3-376,2-5 816,-1-10-560,5-2-16,8-15-344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0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10602,'5'-7'3794,"-3"13"-993,2 11-1355,-3-15-1280,1 0 0,-1-1 1,1 1-1,0-1 0,-1 1 1,1-1-1,0 0 0,0 0 1,0 0-1,0 0 0,0 0 1,0 0-1,0 0 0,0-1 1,4 1-1,15 7 44,8 8-55,4 2-27,68 28 0,225 51 36,-235-72-122,-61-15-39,-1 2-1,0 1 0,-1 1 0,42 28 0,-69-42-2,26 15 11,0-3 0,1 0 1,0-2-1,47 11 0,-45-13-8,0 0-1,-1 2 1,0 2 0,36 18-1,-26-4 6,-23-14-2,34 16 0,-27-17-6,21 10-1,1-2 0,63 19-1,-42-22 6,0 3-1,-1 3 1,-2 3-1,93 51 1,-111-52-6,1-1-1,49 17 1,100 23 17,-156-51-15,-1 2 0,0 2 0,-1 1 0,54 33 0,-24-9-5,87 37 1,77 21 19,69 32-60,-134-54 20,-74-36-148,138 84 0,-191-102 119,1-2 0,0-1 0,2-2-1,1-2 1,48 12 0,156 57-155,-66-20-29,34-4 82,-120-38 136,134 54 0,207 107-143,-197-71 121,55 21 31,-288-131 11,422 171 17,50 73-1,-411-210-54,1 0-84,73 30 1,186 83-728,-108-41 624,-181-92 139,38 13 0,-43-19-4,-1 2-1,35 20 0,-21-4 76,-43-26-46,0-1 0,-1 0-1,1 1 1,0-1 0,-1 1 0,1 0 0,-1 0 0,0 0-1,0 0 1,0 0 0,3 7 0,-5-10-50,0-8-46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 58 12259,'0'-2'122,"0"-1"-1,-1 1 1,1 0 0,-1-1 0,1 1 0,-1 0 0,0-1 0,0 1 0,0 0 0,0 0 0,0 0 0,-1 0 0,1 0 0,0 0-1,-1 0 1,0 0 0,1 0 0,-1 1 0,0-1 0,0 1 0,0-1 0,0 1 0,0 0 0,0 0 0,0 0 0,-1 0 0,1 0 0,0 0-1,-1 1 1,1-1 0,-5 0 0,-5 0 68,0-1 0,0 1-1,0 1 1,0 0 0,-15 3-1,10-1-145,0 2-1,0 0 1,0 0-1,1 2 1,-1 0-1,1 1 1,1 0-1,-22 14 1,17-7-18,0 1 0,1 1 1,0 1-1,2 0 0,-22 27 1,13-9-4,2 1 0,1 1 0,2 1 0,2 0 0,1 2 0,-19 64 0,24-60-30,2 1 1,2 0-1,2 1 0,-2 76 0,9-99-16,1-1 0,0 0 0,2 0 1,0 0-1,2 0 0,0-1 0,2 1 0,0-1 0,2-1 0,0 0 0,21 35 0,-25-47 8,0-1 1,1 0 0,-1 0-1,1-1 1,1 1-1,-1-1 1,1-1-1,0 1 1,1-1 0,-1 0-1,1-1 1,0 0-1,0 0 1,0-1 0,1 0-1,-1 0 1,1-1-1,0 0 1,-1-1 0,1 1-1,0-2 1,0 1-1,0-1 1,0-1-1,16-2 1,-8-2 58,-1-1 1,0 0-1,-1-1 1,1-1-1,-1 0 0,-1-1 1,0-1-1,18-15 1,-3 0 189,-1-1 0,41-52 0,-44 44 40,-1-1 1,-2-1 0,-1-1-1,30-74 1,-32 59-15,-3 0-1,-2-2 1,10-69 0,-20 94-273,-1 0 1,-2 0-1,-2-33 0,1 52-42,-2-1-1,1 1 1,-1-1-1,-1 1 0,0 0 1,0 0-1,-1 0 1,0 0-1,-1 1 1,0 0-1,-11-15 1,13 20 26,0 0 0,-1 0 0,0 1 0,1 0 0,-1-1 0,-6-2 0,-20-5-246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 18204,'0'-12'1384,"-1"14"-1120,-5 14-120,-4 17 512,0 11-199,-4 16-297,-1 10-112,0 9-24,-1-1 0,3-1 0,3-2-88,3-11-225,3-5-159,2-15-344,1-9-1232,-2-18 1656,1-3-312,2-12-257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5 295 14387,'-3'26'1376,"1"4"-832,2-5-159,10 3 679,6-5-256,7-6-40,3-4 8,7-10 0,3-6-31,1-15-57,3-6-48,0-19-48,2-4-96,-4-15-640,-2-2-488,-9-5 600,-1 0-176,-7 9-136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15723,'1'1'99,"0"0"0,0 0 0,0 1 0,0-1 0,0 1 0,0-1 0,0 1 0,-1-1 0,1 1 0,-1 0 0,1-1 0,-1 1 0,1 0 0,-1-1 0,0 1 0,0 0 0,0-1 0,0 1 0,0 0 0,0 0 0,-1 2 0,-9 44 516,6-32-30,-44 257 984,47-265-1559,1 0 1,0 0 0,0 0-1,0 0 1,3 11 0,-3-18-4,1 1 1,-1-1 0,0 1 0,1-1 0,-1 1 0,1-1 0,0 0-1,-1 1 1,1-1 0,0 0 0,0 0 0,0 1 0,0-1 0,0 0-1,0 0 1,0 0 0,0 0 0,0 0 0,0-1 0,1 1 0,-1 0-1,0 0 1,1-1 0,-1 1 0,1-1 0,-1 1 0,0-1 0,1 0-1,-1 1 1,1-1 0,-1 0 0,1 0 0,-1 0 0,1 0 0,1-1-1,3 0 35,-1 0 0,1-1 0,0 0 0,-1 0-1,1-1 1,-1 1 0,0-1 0,0 0 0,0-1-1,7-5 1,46-47 411,-45 42-333,55-65 525,-15 17-186,-52 61-445,-1 0-1,1 0 1,0 0 0,0 0-1,0 0 1,0 0 0,0 1 0,0-1-1,0 0 1,1 0 0,-1 1-1,0-1 1,0 1 0,1-1-1,0 1 1,-1 0-11,-1 0 1,0 0-1,1 0 0,-1 0 0,0 0 1,1 1-1,-1-1 0,0 0 1,1 0-1,-1 1 0,0-1 0,0 0 1,1 1-1,-1-1 0,0 0 0,0 1 1,0-1-1,1 0 0,-1 1 0,0-1 1,0 0-1,0 1 0,0-1 1,0 1-1,0-1 0,0 0 0,0 1 1,0-1-1,0 0 0,0 1 0,0 0 1,-5 41 38,4-36-36,-1 6 5,-1 5-8,-3 31 0,6-47-3,0-1 0,0 1-1,0-1 1,0 0 0,0 1-1,0-1 1,0 1 0,0-1-1,0 0 1,0 1 0,0-1-1,1 1 1,-1-1-1,0 0 1,0 1 0,0-1-1,0 1 1,1-1 0,-1 0-1,0 1 1,0-1 0,1 0-1,-1 1 1,0-1 0,1 0-1,-1 0 1,0 1 0,1-1-1,-1 0 1,0 0-1,1 1 1,0-1 0,14-5 8,13-17 43,-27 21-48,55-58 156,-40 41-68,0 0-1,0 2 1,22-16-1,-37 31-79,0 0 0,0 0 0,0 0-1,0 0 1,0 0 0,0 1-1,1-1 1,-1 0 0,0 1-1,1-1 1,-1 1 0,0-1-1,1 1 1,-1 0 0,1-1-1,-1 1 1,0 0 0,1 0-1,-1 0 1,1 0 0,2 1-1,-3 0-3,-1 0 0,1 0-1,0 0 1,0 0 0,0 0-1,-1 1 1,1-1 0,-1 0-1,1 0 1,-1 1 0,1-1-1,-1 0 1,0 1 0,1-1-1,-1 0 1,0 1 0,0-1-1,0 1 1,0-1 0,-1 0-1,1 1 1,-1 1 0,-9 55-64,7-47-254,0 0 0,1 1 0,1-1 0,0 1 0,0 18-1,1-29 295,0-1-1,0 1 0,0-1 1,0 1-1,0-1 0,0 1 1,0 0-1,1-1 0,-1 1 1,0-1-1,0 1 0,0-1 1,1 1-1,-1-1 0,0 1 1,0-1-1,1 1 0,-1-1 1,0 1-1,1-1 0,-1 1 1,1-1-1,-1 0 0,1 1 1,-1-1-1,0 0 0,1 1 1,-1-1-1,1 0 0,0 0 0,-1 1 1,1-1-1,-1 0 0,1 0 1,-1 0-1,1 0 0,-1 0 1,1 0-1,0 0 0,-1 0 1,1 0-1,0 0 0,17-9-500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46 14491,'7'3'459,"0"-1"1,1 0-1,-1 0 0,1-1 0,0 1 0,9-1 1,-15-1-383,0 0 1,-1 0 0,1 0-1,0 0 1,-1 0-1,1-1 1,0 1 0,-1 0-1,1-1 1,0 1 0,-1-1-1,1 1 1,-1-1 0,1 0-1,-1 0 1,1 0-1,-1 0 1,1 0 0,-1 0-1,0 0 1,0 0 0,0-1-1,1 1 1,-1 0 0,0-1-1,-1 1 1,1-1 0,0 1-1,0-1 1,-1 1-1,1-1 1,-1 0 0,1 1-1,0-3 1,-1 3-47,0 0 0,0 1 0,0-1-1,0 0 1,0 0 0,0 0 0,0 0 0,0 0 0,0 1-1,-1-1 1,1 0 0,0 0 0,0 0 0,-1 0 0,1 1-1,-1-1 1,1 0 0,0 0 0,-1 1 0,0-1 0,1 0-1,-1 1 1,1-1 0,-1 1 0,0-1 0,1 1 0,-1-1-1,0 1 1,0-1 0,1 1 0,-1 0 0,0-1 0,0 1-1,0 0 1,1-1 0,-1 1 0,0 0 0,0 0 0,0 0 0,0 0-1,1 0 1,-3 0 0,0 0 24,0 1 1,-1-1-1,1 1 1,0-1-1,0 1 1,0 0-1,0 0 1,0 0-1,0 1 1,-5 2-1,0 3-30,0 0-1,0 0 1,1 1-1,0 0 1,1 1-1,-1-1 0,2 1 1,-1 1-1,1-1 1,1 1-1,-1 0 1,2 0-1,-1 0 0,2 0 1,-1 1-1,1-1 1,1 1-1,-1 16 1,2-24-25,0-1 1,0 1 0,1-1-1,-1 1 1,0-1 0,1 1-1,0-1 1,-1 1 0,1-1-1,0 0 1,1 1 0,-1-1 0,0 0-1,0 0 1,1 0 0,-1 0-1,1 0 1,0 0 0,0 0-1,0 0 1,0-1 0,0 1-1,0-1 1,0 0 0,0 1 0,0-1-1,1 0 1,-1 0 0,0 0-1,1-1 1,-1 1 0,1 0-1,-1-1 1,1 0 0,-1 0-1,1 1 1,0-2 0,3 1 0,6-1 3,0 0 0,0-2 1,0 1-1,0-1 0,0-1 1,19-8-1,75-44 63,-56 28-38,-48 27-28,1-1 0,-1 1 0,1 0 0,-1 0 0,1 0 0,0 0 0,-1 0 0,1 1 0,0-1 0,0 1 0,0 0 0,3 0 0,-5 0 3,0 0 0,0 1 0,0-1 0,0 1 0,0-1 0,0 1 0,0 0 0,0-1 1,-1 1-1,1 0 0,0 0 0,0 0 0,-1-1 0,1 1 0,-1 0 0,1 0 0,0 0 0,-1 0 0,0 0 0,1 0 0,-1 0 0,0 0 0,1 0 0,-1 0 0,0 0 0,0 1 0,0-1 0,0 0 0,0 0 0,0 0 0,0 0 1,-1 0-1,1 1 0,-2 16 99,1-13-67,1-1-1,-1 1 0,1-1 0,0 1 1,0-1-1,0 1 0,1-1 1,1 7-1,-2-11-28,0 1 0,1-1-1,-1 0 1,0 0 0,0 1 0,1-1 0,-1 0-1,0 0 1,0 0 0,1 1 0,-1-1 0,0 0-1,0 0 1,1 0 0,-1 0 0,0 0 0,1 1-1,-1-1 1,0 0 0,1 0 0,-1 0 0,0 0-1,0 0 1,1 0 0,-1 0 0,0 0 0,1 0-1,-1 0 1,0 0 0,1-1 0,-1 1 0,0 0-1,1 0 1,-1 0 0,0 0 0,0 0 0,1-1-1,-1 1 1,0 0 0,0 0 0,1 0 0,-1-1-1,13-10 123,-11 10-107,20-22 123,-13 13-121,-1 2-1,1-1 0,0 1 1,1 0-1,16-9 0,-25 16-42,0 1 0,-1-1 0,1 0 0,0 1 0,0-1 0,0 1 0,0 0-1,0-1 1,0 1 0,0 0 0,0 0 0,0-1 0,0 1 0,0 0 0,0 0 0,0 0 0,0 0-1,0 0 1,0 1 0,0-1 0,0 0 0,-1 0 0,1 1 0,0-1 0,0 0 0,0 1 0,0-1 0,0 1-1,0-1 1,0 1 0,-1-1 0,1 1 0,0 0 0,0-1 0,-1 1 0,1 0 0,-1 0 0,1 0-1,0-1 1,-1 1 0,0 0 0,1 0 0,-1 0 0,1 2 0,1 3-137,-1-1 0,0 1-1,-1 0 1,1 0 0,-1 0 0,-1 6 0,0 1-172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17948,'-13'16'730,"-55"70"1374,60-74-1868,0 1 0,1-1 1,0 2-1,1-1 0,-6 19 0,12-31-226,-1 1 0,1 0 0,-1 0 0,1 0-1,0 0 1,-1 0 0,1 0 0,0 0 0,0 0-1,1 0 1,-1 0 0,0 0 0,1 2-1,0-3-8,-1-1-1,1 1 1,-1 0-1,0 0 1,1-1-1,0 1 1,-1 0-1,1-1 1,-1 1-1,1 0 1,0-1-1,0 1 1,-1-1-1,1 1 1,0-1-1,0 0 1,0 1-1,-1-1 1,1 0-1,1 1 1,2-1 2,-1 1-1,1-1 1,-1-1 0,0 1-1,1 0 1,-1-1 0,0 1 0,0-1-1,1 0 1,-1 0 0,0-1-1,0 1 1,4-3 0,9-6 127,0-2 1,-1 1 0,0-2 0,-1 0-1,13-16 1,0 2 228,-10 14-110,-17 13-241,1-1 0,-1 1 0,1 0 1,-1 0-1,1 0 0,-1 0 0,0 0 1,1 0-1,-1 0 0,1 0 0,-1 0 1,1 0-1,-1 0 0,1 0 0,-1 0 0,1 0 1,-1 0-1,1 0 0,-1 1 0,1-1 1,0 0-1,0 2 2,1 0 0,-1-1 0,0 1 0,0 0 0,0 0 0,0 0 0,0 0 0,0 0 0,0 0 0,-1 0 1,2 2-1,-2-1-41,1 1 1,1-1 0,-1 0 0,0 0 0,1 0-1,0 0 1,2 3 0,-3-5 16,0 0 0,0 0 1,1 0-1,-1 0 0,0-1 0,0 1 0,1 0 1,-1-1-1,1 1 0,-1-1 0,1 1 0,-1-1 1,1 0-1,-1 0 0,1 0 0,-1 0 0,1 0 0,-1 0 1,1 0-1,-1 0 0,1 0 0,-1-1 0,2 0 1,36-14-176,-26 9 129,2-1 7,-10 4 48,1 0 1,-1 1-1,1-1 1,-1 1-1,1 1 1,0-1 0,0 1-1,0 0 1,0 0-1,0 1 1,7-1-1,-12 2 7,0-1-1,0 0 0,0 1 0,0-1 0,0 1 1,-1-1-1,1 0 0,0 1 0,0 0 1,0-1-1,0 1 0,-1 0 0,1-1 1,0 1-1,-1 0 0,1 0 0,0 0 0,-1-1 1,1 1-1,-1 0 0,1 1 0,0 1 15,0 0 0,-1-1 0,1 1-1,-1 0 1,0-1 0,0 1-1,0 0 1,0 2 0,-1 7-164,-2 0-1,-5 21 1,6-27-86,-5 10-174,3-9 240,2-11-78,3-16-55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152 133 13891,'0'-12'735,"-1"-26"83,1 37-768,0-1 0,0 0 0,0 1 0,-1-1 0,1 1 0,0-1 0,-1 1 0,1-1 0,-1 1 0,0-1 0,0 1 0,1 0 0,-1-1 0,0 1 0,0 0 0,0 0 0,0-1 0,-2 0 0,2 2-6,0-1 0,0 1 0,0 0 0,0 0 0,0 0 0,0 0 0,0 0 0,0 0 0,0 0 0,0 0 0,0 1 0,0-1 0,0 0 0,0 0 0,0 1 0,0-1 0,0 1 0,0-1 0,1 1 0,-1-1 0,0 1 0,0 0 0,0-1 0,1 1 0,-1 0 0,0-1 0,0 3-1,-20 23 543,18-22-482,-9 14 169,1 0-1,0 1 1,1 0 0,1 1 0,1 0 0,1 0 0,0 1 0,-5 32 0,12-50-255,-1 0-1,1 0 1,0 0-1,0 0 1,0 0-1,0 0 1,1 0-1,-1 0 1,1 0-1,0 0 1,0 0-1,0 0 0,0-1 1,0 1-1,3 4 1,-3-6-15,0 1 1,1-1-1,-1 0 1,0 0-1,1 0 0,-1 0 1,1 0-1,-1-1 0,1 1 1,-1 0-1,1 0 1,0-1-1,-1 0 0,1 1 1,0-1-1,-1 0 1,1 1-1,0-1 0,-1 0 1,1 0-1,0-1 1,0 1-1,-1 0 0,1 0 1,0-1-1,-1 1 0,4-2 1,4-2 20,-1 0 0,0 0 0,1-1 0,-1 0 0,-1 0 1,1-1-1,-1 0 0,0 0 0,0-1 0,-1 1 0,0-2 0,0 1 1,5-9-1,0-2 10,-1 0 0,0-1 0,-1 0 0,11-35 0,-3-12-679,-16 59 296,0 0-1,0 0 0,-1-1 1,1 1-1,-2 0 0,1 0 1,-2-8-1,2 14 287,-1 0 1,1 0-1,0 0 1,0 1-1,-1-1 1,1 0-1,0 1 1,-1-1-1,1 0 1,0 1-1,-1-1 1,1 0-1,-1 1 1,1-1-1,-1 1 1,0-1-1,1 1 1,-1-1-1,1 1 0,-1-1 1,0 1-1,0 0 1,1-1-1,-2 1 1,-2 1-968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11 14779,'0'0'57,"1"0"0,-1 0 0,0-1 0,0 1 0,1 0 1,-1 0-1,0-1 0,0 1 0,0 0 0,0 0 0,1-1 0,-1 1 0,0 0 0,0-1 0,0 1 0,0 0 0,0-1 0,0 1 0,0 0 0,0-1 0,0 1 0,0 0 1,0-1-1,0 1 0,0 0 0,0-1 0,0 1 0,0 0 0,0 0 0,-1-1 0,1 1 0,0 0 0,0-1 0,0 1 0,0 0 0,-1-1 0,-10 7 1162,-17 19 931,17-11-1944,0 1 0,1 0 1,0 1-1,1 0 0,1 1 0,0 0 0,1 0 1,1 0-1,-5 24 0,6-17-190,1 0 1,1 0-1,1 0 0,1 0 1,1 0-1,5 41 0,6-16 46,-10-46-51,0 0 0,0 0 0,1 0 0,-1 0-1,0 0 1,1-1 0,0 1 0,0-1 0,0 1 0,0-1 0,0 0 0,0 0 0,5 4 0,-6-5-4,-1-1 0,1 0-1,0 1 1,0-1 0,-1 0-1,1 1 1,0-1 0,0 0-1,-1 0 1,1 0 0,0 0-1,0 0 1,0 0 0,-1 0-1,1 0 1,0 0 0,0 0 0,0 0-1,-1 0 1,1-1 0,0 1-1,0 0 1,-1-1 0,1 1-1,0 0 1,0-1 0,1-1 6,0 0 0,-1 1 0,1-1 1,-1 0-1,0 0 0,1 0 0,-1 0 1,0 0-1,1-3 0,2-5 55,-1-1-1,4-21 0,-6 32-62,1-18 50,0 1-1,0-1 0,-2 0 0,-2-23 1,1 33-39,0 0 0,0-1 1,-1 1-1,0 0 0,0 0 0,-1 0 1,0 1-1,-1-1 0,0 1 0,0-1 1,-6-7-1,9 14-17,1 1 0,0-1 0,0 1-1,0 0 1,-1-1 0,1 1 0,0-1 0,0 1-1,-1 0 1,1-1 0,0 1 0,-1 0 0,1-1-1,0 1 1,-1 0 0,1 0 0,0-1 0,-1 1 0,1 0-1,-1 0 1,1 0 0,0 0 0,-1-1 0,1 1-1,-1 0 1,1 0 0,-1 0 0,1 0 0,-1 0-1,1 0 1,-1 0 0,1 0 0,0 0 0,-1 0 0,1 1-1,-1-1 1,1 0 0,-1 0 0,1 0 0,-1 1-1,1-1-1,0 1 0,-1 0 0,1 0 0,0-1 0,0 1 0,0 0 0,0-1 0,0 1 0,0 0 0,0 0 0,0-1 0,0 1 0,0 0-1,1-1 1,-1 1 0,0 0 0,0-1 0,1 1 0,-1 0 0,0-1 0,1 1 0,-1 0 0,1-1 0,0 2 0,3 2-10,0-1 1,0 1 0,0-1 0,1 0 0,-1 0-1,1 0 1,0-1 0,0 1 0,0-1-1,0 0 1,0-1 0,0 1 0,1-1-1,-1 0 1,0 0 0,11-1 0,1 1-11,1-1 0,-1-1 1,0-1-1,19-4 0,-3-3 22,-2-1-1,43-20 1,-52 21 1,-21 9 0,-1 0 0,0-1-1,0 1 1,0 0 0,0 0-1,1 0 1,-1 0 0,0 0-1,0 0 1,0 0 0,1 0-1,-1-1 1,0 1 0,0 0-1,0 0 1,1 0 0,-1 0-1,0 0 1,0 0 0,0 0-1,1 0 1,-1 0 0,0 0-1,0 1 1,0-1 0,1 0-1,-1 0 1,0 0 0,0 0-1,0 0 1,1 0 0,-1 0-1,0 0 1,0 0 0,0 1-1,0-1 1,0 0 0,1 0-1,-1 0 1,0 0 0,0 1-1,0-1 1,0 0 0,0 0-1,0 0 1,0 1 0,1-1-1,-1 0 1,0 0 0,0 0-1,0 1 1,0-1 0,0 0-1,0 0 1,0 0 0,0 1-1,0-1 1,0 0 0,0 0-1,0 0 1,-1 1 0,1-1-1,0 0 1,0 0 0,0 0-1,0 1 1,0-1 0,0 0-1,-6 14-2,-3 2-15,2-5 18,1-1-1,0 1 1,1 0-1,0 1 1,0-1 0,2 1-1,-1 0 1,-2 22-1,6-33 5,0 1-1,0-1 1,0 1-1,0-1 1,0 1-1,0-1 1,1 1-1,-1-1 1,0 1-1,1-1 1,-1 1-1,1-1 1,0 0-1,0 1 1,-1-1-1,1 0 1,0 0-1,0 1 1,0-1-1,0 0 1,0 0-1,0 0 1,1 0-1,-1 0 1,0-1-1,0 1 1,1 0-1,-1 0 1,1-1-1,-1 1 1,0-1-1,1 1 1,-1-1-1,1 0 1,-1 0-1,1 1 1,-1-1-1,1 0 1,-1 0 0,1-1-1,-1 1 1,3 0-1,6-2 20,0 1-1,1-2 1,-1 1 0,0-1-1,9-5 1,56-25 10,-44 18-33,1 2 0,36-11 0,-65 23-4,1 0-1,-1 0 1,1 0 0,-1 1-1,1-1 1,-1 1-1,1 0 1,0 0 0,5 1-1,-8 0 8,1-1 0,-1 1 0,0 0 0,1 0 0,-1-1 0,0 1 0,0 0 0,0 0 0,0 0 0,0 0 0,0 1 0,0-1 0,0 0 0,0 0 0,0 1 0,-1-1 0,1 0 0,-1 1 0,1-1 0,-1 0 0,1 1 0,-1-1 0,0 1 0,1 2 0,0 1 22,0 0 0,0 0 0,0-1-1,1 1 1,0 0 0,0-1 0,3 5 0,-5-8-21,1 0 0,0 0 0,0 0 0,0 0 0,-1 0 0,1 0 0,0 0 0,0-1 0,0 1 1,1 0-1,-1-1 0,0 1 0,0 0 0,0-1 0,0 0 0,0 1 0,1-1 0,-1 0 0,0 1 0,0-1 0,1 0 0,-1 0 1,0 0-1,0 0 0,1 0 0,-1 0 0,0-1 0,0 1 0,1 0 0,-1-1 0,0 1 0,0-1 0,0 1 0,2-1 0,4-4 19,0 1-1,-1-1 0,1 0 0,8-9 0,8-10-6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18516,'-1'0'71,"1"0"1,0 0 0,0 0-1,-1 0 1,1 1-1,0-1 1,0 0-1,-1 0 1,1 0-1,0 1 1,0-1-1,0 0 1,-1 0-1,1 0 1,0 1-1,0-1 1,0 0-1,0 0 1,0 1-1,0-1 1,-1 0-1,1 0 1,0 1-1,0-1 1,0 0-1,0 1 1,0-1-1,0 0 1,0 1 0,-1 5 137,-17 48 411,3 1 1,2 0-1,3 1 1,-4 60-1,11 230-755,4-326 154,0 0-1,9 39 0,-13-113 109,-15-51-181,-38-130 1,55 235 51,1-1 0,-1 1 0,1-1 0,0 1 0,-1-1 0,1 0 0,0 1 0,0-1 0,-1 0 0,1 1 0,0-1 0,0 0 0,0 0 0,0 1 0,0-1 0,0 0 0,0 1 0,0-1 0,0 0 0,0 0 0,1-1 0,9 14-18,0 1 15,-1-5-260,-1 1 0,2-1 0,-1 0 1,1-1-1,0 0 0,1-1 0,0 0 0,0-1 1,0 0-1,0-1 0,1 0 0,0 0 0,0-1 0,0-1 1,0 0-1,0-1 0,13 0 0,-12-1-173,0-1 0,0 0-1,0 0 1,0-2 0,-1 1-1,1-2 1,-1 0 0,1 0-1,-1-1 1,0 0 0,-1-1-1,0-1 1,0 0 0,0 0-1,18-17 1,-24 19 475,-1-1 0,1 0 1,-1 0-1,0 0 0,0-1 0,-1 1 0,3-8 1,-5 11 67,0 0 0,0 1 1,0-1-1,-1 0 1,1 0-1,-1 0 0,0 1 1,0-1-1,0-4 0,0 6-16,0-1 0,-1 1-1,1 0 1,0 0-1,-1 0 1,1 0-1,-1 0 1,0 0 0,1-1-1,-1 1 1,0 1-1,1-1 1,-1 0-1,0 0 1,0 0 0,0 0-1,0 0 1,0 1-1,0-1 1,0 0-1,0 1 1,-1-1 0,-1 0 41,0 0 0,1 1 1,-1-1-1,0 1 1,0 0-1,1-1 1,-1 1-1,0 1 0,0-1 1,0 0-1,1 1 1,-1-1-1,0 1 1,1 0-1,-1 0 0,0 0 1,1 0-1,-1 0 1,1 1-1,-3 1 1,-3 2 61,1 1 0,0-1 1,0 1-1,1 1 0,-7 6 0,3 0 18,0 0 0,1 0 0,0 1 0,-9 23-1,15-31-158,0 0 0,1 0 0,0 0 0,0 0-1,1 1 1,0-1 0,0 1 0,0-1 0,1 1 0,0-1-1,0 1 1,0-1 0,3 13 0,-2-17-39,-1-1 1,1 1 0,0 0-1,0 0 1,0 0-1,0 0 1,0-1-1,1 1 1,-1 0-1,1-1 1,-1 1-1,1-1 1,-1 0 0,1 1-1,-1-1 1,1 0-1,0 0 1,0 0-1,0 0 1,0 0-1,0-1 1,0 1 0,0-1-1,0 1 1,0-1-1,0 1 1,0-1-1,0 0 1,0 0-1,0 0 1,3-1 0,4 0 23,-1-1 1,1 1 0,-1-2-1,1 1 1,-1-1 0,11-6 0,3-3 80,0-1 1,-1 0-1,-1-2 1,0-1-1,-1 0 1,18-21 0,-12 10 134,-1-2 0,-2 0 1,27-48-1,-55 127-401,1-23-389,-1 39 1,6-58 316,0 0 1,0 0-1,1 0 0,0 0 0,0 0 1,1 0-1,0 0 0,1 0 0,4 9 1,-7-15 142,1-1 0,-1 0 0,1 1 0,0-1 0,0 0 0,0 1 0,0-1 0,0 0 0,0 0 0,0 0 0,0 0 0,0 0 0,0 0 0,1 0 0,-1 0 0,0 0 0,1-1 0,-1 1 0,1-1 0,-1 1 0,1-1 0,-1 1 0,1-1 0,-1 0 0,1 1 0,-1-1 0,1 0 0,-1 0 0,1 0 0,-1-1 0,1 1 0,-1 0 0,1 0 0,-1-1 0,1 1 0,-1-1 0,1 0 0,-1 1 0,0-1 0,1 0 0,-1 0 0,0 1 0,2-3 0,22-19-893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43 13483,'-10'14'810,"1"1"-1,0 0 1,2 0 0,-1 1-1,2 0 1,-8 26 0,10-24-555,0 0 0,1 1 0,0-1 0,2 1 1,1 32-1,1-46-234,-1 0-1,1 0 1,0 0 0,0 0 0,0 0 0,1 0-1,0-1 1,0 1 0,0 0 0,0-1 0,5 7 0,-5-10-21,-1 1 0,0-1 0,1 0 0,-1 0 0,1 0 0,-1 0 0,1 0 0,-1 0 0,1 0 0,0 0 0,-1-1 0,1 1 0,0-1 0,-1 1 0,1-1 0,0 1 0,0-1 0,0 0 0,0 0 0,-1 0 0,1 0 0,0-1 0,0 1 0,0 0 0,-1-1 0,1 1 0,0-1 0,0 1 0,-1-1 0,1 0 0,-1 0 0,1 0 0,0 0 0,1-1 0,8-6 3,-1 0-1,1-1 0,-1 0 0,-1 0 0,0-1 0,0 0 0,-1-1 0,12-19 0,46-101 127,-57 112-106,1-3 67,0 0 0,-2 0-1,8-30 1,-16 39 38,-4 10 5,3 4-122,0-1 0,0 1 0,0 0 0,0 0 0,0-1 0,0 1 0,1 0 1,-1 0-1,0 0 0,0 0 0,1 0 0,-1 0 0,0 1 0,-7 14 8,0 0 0,1 1 1,1 0-1,1 0 0,-6 33 0,5-10-371,0 60 0,5-72 180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10 139 12667,'-1'0'150,"0"1"0,0-1 0,1 0 0,-1 1 0,1-1 0,-1 1 0,0-1 0,1 1 0,-1-1-1,1 1 1,-1 0 0,1-1 0,0 1 0,-1 0 0,1-1 0,-1 2 0,5 6 2372,-2-7-2289,0 0-1,0 0 0,0-1 1,0 1-1,0 0 1,0-1-1,0 1 1,0-1-1,0 0 1,3 0-1,4 0 60,0-1-1,-1-1 1,1 0-1,-1 0 1,1 0-1,-1-1 1,0 0-1,0-1 1,0 0-1,14-9 1,-16 9-194,0 0 0,0-1 0,-1 0 0,0 0 0,1 0 1,-1 0-1,-1-1 0,1 0 0,-1 0 0,0 0 0,-1 0 1,1-1-1,3-9 0,-7 14-92,1 1-1,-1-1 1,1 1 0,-1-1 0,0 1-1,1-1 1,-1 1 0,0-1-1,0 1 1,0-1 0,0 1 0,-1-1-1,1 1 1,0-1 0,-1 1 0,1 0-1,-1-1 1,1 1 0,-2-3-1,1 3-14,0 0 0,0 1 0,0-1 0,0 0 0,0 1 0,0-1 0,0 0 0,0 1 0,0-1 0,0 1 0,0-1 0,-1 1 0,1 0 0,0 0 0,0-1 0,-1 1 0,1 0 0,-2 0 0,-2 1-32,1-1 0,-1 1 0,0 0 0,1 0 0,-1 0 0,1 0 0,-1 1 0,1 0 0,0 0 0,-8 5 0,3 1-26,0 0 0,0 0 0,1 1 0,1 0 0,-1 0 0,2 1 0,-8 13 0,11-18 50,0 0-1,0 0 1,1 0-1,0 1 0,0-1 1,0 1-1,1-1 1,0 1-1,0-1 0,0 1 1,1 0-1,0 0 0,0-1 1,0 1-1,1 0 1,2 10-1,-2-14 15,0 1 1,0-1-1,0 0 0,1 0 0,-1 0 1,1 0-1,0 0 0,-1 0 1,1 0-1,0 0 0,0-1 1,0 1-1,1-1 0,-1 0 0,0 1 1,0-1-1,1 0 0,-1 0 1,1 0-1,-1-1 0,1 1 0,-1-1 1,1 1-1,4-1 0,3 1-3,0-1 0,1-1 0,-1 1-1,0-2 1,11-2 0,17-7 14,0-1-1,46-23 1,40-13 143,-123 48-149,0-1-1,0 1 1,0-1 0,0 1-1,0 0 1,0-1-1,0 1 1,0 0-1,0 0 1,1 0-1,-1 0 1,0 0 0,0 0-1,0 0 1,0 0-1,0 0 1,0 0-1,0 0 1,0 1-1,0-1 1,0 1-1,0-1 1,0 1 0,0-1-1,0 1 1,0-1-1,0 1 1,-1 0-1,1-1 1,0 1-1,0 1 1,0 0 3,0 1 0,0 0 1,-1 0-1,1-1 0,-1 1 0,0 0 0,0 0 1,0 0-1,0 0 0,-1 5 0,0 3-25,-1 6-38,0-1 1,2 32-1,0-44 11,1 0 0,0 0 1,0 0-1,0 0 0,0 0 0,0-1 0,3 7 0,-3-9 7,0 1 0,0-1 0,0 0 0,0 1 0,0-1 0,1 0 0,-1 0 0,0 0 0,1 0 0,-1 0 0,0 0 0,1 0 0,-1 0 0,1 0 0,-1-1 0,1 1 0,0-1 0,1 1 0,1-1-113,1 1 1,-1-1 0,0-1-1,1 1 1,-1 0-1,0-1 1,1 0 0,-1 0-1,0 0 1,0-1-1,0 0 1,0 1-1,0-1 1,6-5 0,4-2-283,-1-1-1,19-17 1,6-10-205,1-1-57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103 182 15283,'-16'16'1146,"6"-7"-770,0 0-1,1 1 0,0 0 0,0 0 1,1 1-1,1 0 0,0 1 1,-7 15-1,13-26-339,1 1 0,-1-1 0,1 1-1,-1-1 1,1 1 0,-1-1 0,1 1 0,0-1 0,0 1 0,0-1 0,0 1-1,0-1 1,0 1 0,1-1 0,-1 1 0,0 0 0,1-1 0,-1 0 0,1 1-1,0-1 1,-1 1 0,1-1 0,1 2 0,0-2-26,-1 1 0,1-1 0,0 0 0,-1 0 0,1 0 0,0 0 0,0-1 0,-1 1 0,1 0 0,0-1-1,0 0 1,0 1 0,0-1 0,0 0 0,0 0 0,0 0 0,0 0 0,0 0 0,2 0 0,10-3-13,1 0 0,0-1 0,-1 0 0,0-1 1,0 0-1,24-15 0,74-51 60,-81 50 21,-1-2 1,-1-1-1,-1-1 0,-1-1 0,42-55 0,-55 57 39,-13 23-114,-1 1 0,0 0 0,0-1-1,1 1 1,-1 0 0,0 0 0,0-1 0,0 1 0,1-1 0,-1 1 0,0 0 0,0-1 0,0 1-1,0 0 1,0-1 0,0 1 0,0 0 0,0-1 0,0 1 0,0-1 0,0 1 0,0 0-1,0-1 1,0 1 0,0 0 0,0-1 0,0 1 0,-1 0 0,1-1 0,0 1 0,0 0-1,0-1 1,0 1 0,-1 0 0,1-1 0,0 1 0,-1 0 0,1 0 0,0-1 0,0 1-1,-1 0 1,1 0 0,0-1 0,-1 1 0,1 0 0,0 0 0,-1 0 0,1 0 0,0 0-1,-1 0 1,1 0 0,-1 0 0,1-1 0,0 1 0,-1 0 0,1 0 0,-1 1 0,1-1-1,0 0 1,-1 0 0,1 0 0,0 0 0,-1 0 0,1 0 0,0 0 0,-1 1 0,-25 8 52,10 1-39,-1 0 0,2 1 0,-1 1-1,2 1 1,0 0 0,0 0 0,1 1-1,1 1 1,0 1 0,-17 29 0,26-40-18,0 0 0,1 1 0,0 0 0,0-1 0,0 1 0,0 0 0,1 0 0,0 0 0,0 7 0,1-11 1,0 0 0,0 1 0,0-1 0,0 0 0,1 1 0,-1-1 0,1 0 0,0 0 0,-1 0 0,1 1 0,0-1 0,0 0 0,1 0 0,-1 0 0,0 0 0,1-1 0,-1 1 0,1 0 0,-1 0 0,1-1 0,0 1 0,0-1 0,0 0 0,0 1 0,0-1 0,2 1 0,3 0-4,0 0 0,0 0-1,0 0 1,0-1 0,1 0 0,-1-1 0,0 0-1,1 0 1,-1 0 0,0-1 0,0 0-1,1 0 1,-1-1 0,0 0 0,9-4 0,1 0 1,-1-2 1,1 0-1,-2 0 1,1-2-1,16-12 1,-30 20 2,6-4-2,0 0 1,0 0 0,0-1 0,-1-1 0,0 1 0,0-1 0,-1 0 0,8-13 0,-13 21 2,-1 0-1,0 0 1,0 0 0,0-1 0,0 1-1,0 0 1,0 0 0,0 0-1,0 0 1,0 0 0,0 0 0,0 0-1,0 0 1,0 0 0,0-1-1,0 1 1,0 0 0,0 0 0,0 0-1,0 0 1,0 0 0,0 0-1,0 0 1,0 0 0,0-1 0,0 1-1,0 0 1,0 0 0,0 0-1,0 0 1,0 0 0,0 0 0,0 0-1,0 0 1,0 0 0,0 0-1,0-1 1,-1 1 0,1 0 0,0 0-1,0 0 1,0 0 0,0 0-1,0 0 1,0 0 0,0 0 0,0 0-1,0 0 1,0 0 0,-1 0-1,1 0 1,0 0 0,0 0 0,0 0-1,0 0 1,0 0 0,-9 3-7,-8 5 5,7-1 6,1 1 1,0 0-1,0 0 1,-8 11-1,15-17-2,0 0 0,0 1 0,0-1 0,0 1 0,0-1 0,1 1 0,-1 0 0,1 0 0,0 0 0,0 0 0,0-1 0,0 1 0,0 1 0,1-1 0,-1 0 0,1 0 0,0 0 0,0 0 0,0 0 0,0 0 0,1 4 0,1-5-1,-1 0 0,0-1-1,0 1 1,1 0 0,-1 0 0,1 0-1,-1-1 1,1 1 0,0-1 0,0 0-1,0 1 1,0-1 0,0 0-1,0 0 1,0 0 0,0 0 0,0 0-1,0-1 1,3 1 0,47 8-11,-46-8 8,31 3-40,65-2 0,-89-3 72,1 0-1,-1-1 0,0 0 0,0-1 0,0 0 0,-1-1 0,1-1 1,16-8-1,-26 12 22,-1 0-1,0-1 1,1 0 0,-1 1 0,0-1 0,0 0 0,0 0-1,0 0 1,-1 0 0,1-1 0,0 1 0,-1 0 0,0-1-1,1 1 1,-1-1 0,0 1 0,0-1 0,0 0 0,-1 1-1,1-1 1,-1 0 0,1 0 0,-1 1 0,0-1 0,0 0-1,0 0 1,-1 1 0,1-1 0,-2-4 0,-2-7 246,0 0 0,-2 1 0,1-1 1,-14-20-1,-1-7 76,19 40-375,0-1-1,0 1 0,1-1 1,-1 0-1,1 1 1,-1-1-1,1 0 0,0 0 1,0 1-1,-1-1 0,1 0 1,0 0-1,1 0 0,-1 1 1,0-1-1,0 0 0,1 0 1,0-1-1,0 2-49,0-1 0,0 1 0,0 0 1,-1 0-1,1 0 0,1 0 0,-1 1 0,0-1 0,0 0 0,0 0 0,0 1 0,1-1 1,-1 0-1,0 1 0,0-1 0,1 1 0,-1 0 0,2-1 0,5 0-168,0 1 0,0 0 0,0 0 0,0 0 0,0 1 0,12 3 0,22 6-232,9 2-144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74 14099,'46'-18'1663,"55"-18"985,-85 31-2084,1 1 0,-1 0-1,1 2 1,18-2 0,-33 4-506,0 0 0,0 0 1,0 0-1,0 0 1,0 0-1,0 1 0,0-1 1,0 0-1,0 1 1,-1 0-1,1-1 1,0 1-1,0 0 0,-1 0 1,1 0-1,0 0 1,-1 0-1,1 0 0,1 2 1,-2-2-19,0 1-1,-1-1 1,1 1 0,0 0 0,0-1 0,-1 1-1,1 0 1,-1-1 0,1 1 0,-1 0-1,0 0 1,0-1 0,0 1 0,0 0 0,0 0-1,-1 2 1,-1 5 21,0 0 0,0-1-1,-1 0 1,-1 1 0,1-1 0,-9 13-1,-19 23 42,-1-1-1,-3-2 0,-50 47 1,12-12-8,68-71-90,1-1 2,0 0-1,0 1 0,0-1 0,1 1 0,0 0 1,-1 0-1,2 0 0,-1 0 0,-2 6 0,5-10-4,0 0-1,0 0 0,-1 0 0,1 0 0,0 0 0,0 0 0,0 0 0,0 0 0,1 0 0,-1 0 0,0 0 0,0 0 0,1 0 0,-1 0 0,0 0 1,1 0-1,-1 0 0,1-1 0,-1 1 0,1 0 0,-1 0 0,1 0 0,0-1 0,-1 1 0,1 0 0,0-1 0,-1 1 0,1 0 0,0-1 1,0 1-1,0-1 0,0 1 0,0-1 0,0 0 0,-1 1 0,2-1 0,5 2 5,0 0 0,-1-1 0,1 0 0,8 0 0,-13 0-3,30 1-209,0-2 1,1 0 0,-1-2-1,0-2 1,0-1 0,0-1-1,40-14 1,-67 19 121,0-1 1,0-1 0,0 1-1,0-1 1,-1 0 0,1 0-1,6-6 1,-3-4-365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15171,'34'3'1777,"8"-3"-1201,8-3-264,5-3 496,5-2-736,-1-2 424,-4 0-400,-3 1-144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18388,'-55'2'1341,"32"-2"-1047,-1 2-1,0 0 0,-39 8 0,62-9-307,-1-1-1,0 1 1,0 0 0,0-1 0,0 1 0,1 0-1,-1 0 1,0 0 0,1 0 0,-1 0-1,-1 3 1,2-4-5,1 1-1,0-1 0,-1 0 1,1 1-1,0-1 0,0 1 1,0-1-1,-1 1 0,1-1 1,0 1-1,0-1 1,0 1-1,0 0 0,0-1 1,0 1-1,0-1 0,0 1 1,0-1-1,0 1 0,0-1 1,0 1-1,0-1 0,0 1 1,1-1-1,-1 1 1,0 0-1,2 1-47,0 0 1,0 0-1,-1 0 0,1 0 1,0 0-1,1-1 0,-1 1 1,0-1-1,0 1 1,1-1-1,-1 0 0,1 0 1,4 1-1,105 24-500,-84-22 311,0 2-1,-1 1 0,42 16 0,-67-22 235,-1 0 0,1 0-1,0 0 1,0 0 0,-1 0-1,1 0 1,-1 0-1,1 1 1,-1-1 0,1 0-1,-1 1 1,0-1 0,0 1-1,0 0 1,2 2 0,-3-2 31,1-1 0,-1 0 1,0 0-1,0 0 0,0 0 1,0 1-1,0-1 0,0 0 1,-1 0-1,1 0 0,0 0 1,-1 0-1,1 1 0,0-1 1,-1 0-1,1 0 1,-1 0-1,0 0 0,1 0 1,-1 0-1,0 0 0,0-1 1,1 1-1,-1 0 0,0 0 1,0-1-1,-2 2 0,-9 7 304,-1-1 0,0 0-1,0-1 1,0-1 0,-19 6-1,-73 20 1382,103-32-1660,-2 1 9,-38 7-288,41-7 232,0-1 0,0 0 1,0 0-1,0 0 0,0 0 0,0 0 1,-1 0-1,1 0 0,0 0 1,0 0-1,0 0 0,0-1 1,0 1-1,0 0 0,0-1 0,0 1 1,0-1-1,0 1 0,0-1 1,0 0-1,0 1 0,0-1 0,1 0 1,-1 0-1,0 1 0,0-1 1,1 0-1,-1 0 0,0 0 1,1 0-1,-1 0 0,0-1 0,2-18-247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17868,'-24'11'844,"0"1"0,1 2 0,0 0 1,-22 19-1,35-25-720,1 0 0,0 1 0,1-1 0,0 1 0,0 1 1,1 0-1,0 0 0,1 0 0,0 1 0,1 0 0,-5 14 0,9-24-120,1 1-1,-1-1 0,1 1 0,0-1 0,0 1 1,-1-1-1,1 1 0,0-1 0,0 1 1,0-1-1,1 1 0,-1 0 0,0-1 0,1 2 1,-1-2-3,1 0 0,-1-1 1,1 1-1,-1-1 0,0 1 1,1 0-1,-1-1 1,1 1-1,0-1 0,-1 1 1,1-1-1,-1 0 0,1 1 1,0-1-1,-1 0 1,1 1-1,0-1 0,-1 0 1,1 0-1,0 1 0,0-1 1,3 0 0,-1 0 1,0 0-1,0 0 0,1-1 1,-1 1-1,0-1 0,0 0 1,0 0-1,0 0 0,0 0 1,6-3-1,5-5 9,0-1 0,0 0 0,-1 0-1,-1-2 1,21-22 0,50-73 97,-55 69-72,-28 38-35,1-1 0,-1 1-1,0-1 1,0 1 0,1-1-1,-1 1 1,0 0 0,1-1-1,-1 1 1,1 0 0,-1-1-1,0 1 1,1 0 0,-1-1-1,1 1 1,-1 0 0,1 0-1,-1-1 1,1 1 0,-1 0-1,1 0 1,-1 0 0,1 0 0,-1 0-1,1 0 1,4 10 12,-5 28 2,0-31-14,-3 36 1,-1 39-116,4-73 1,1 0-1,0-1 1,0 1 0,1 0-1,0-1 1,5 15 0,-7-22 77,0 0 1,0-1 0,1 1-1,-1 0 1,1 0-1,-1 0 1,1 0 0,-1 0-1,1-1 1,-1 1 0,1 0-1,0 0 1,-1-1 0,1 1-1,0 0 1,-1-1 0,1 1-1,0-1 1,0 1 0,0-1-1,0 1 1,0-1 0,0 0-1,-1 1 1,1-1 0,0 0-1,0 0 1,0 0-1,0 0 1,0 0 0,0 0-1,0 0 1,0 0 0,0 0-1,0 0 1,0 0 0,0-1-1,0 1 1,0 0 0,0-1-1,0 1 1,-1 0 0,1-1-1,0 1 1,0-1 0,0 0-1,-1 1 1,1-1 0,0 0-1,5-4-246,-1 0 1,-1 0-1,1 0 0,-1-1 0,7-10 1,-2 0-59,-1-2 0,0 1 0,9-32 1,0-16-252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18284,'-17'29'812,"0"0"-1,2 1 1,2 1-1,0 0 1,-9 41 0,9-19-589,2 1 0,-5 77 1,15-120-204,0-1 0,1 1 0,0 0 0,1-1 0,1 1 0,4 19 0,-5-28-18,-1 1 0,1-1 0,0 0-1,0 0 1,0 0 0,0 0-1,0 0 1,1 0 0,-1-1-1,1 1 1,-1 0 0,1-1 0,-1 1-1,1-1 1,0 1 0,0-1-1,0 0 1,0 0 0,0 1-1,0-2 1,0 1 0,0 0 0,0 0-1,0-1 1,0 1 0,1-1-1,-1 1 1,0-1 0,0 0-1,1 0 1,-1 0 0,0 0 0,0-1-1,1 1 1,-1-1 0,0 1-1,3-2 1,3-1 2,0 0 0,-1 0 0,0-1 0,0 0 0,0 0 0,0-1 0,-1 0 0,10-8 0,46-53 26,-42 43-11,11-14 14,-21 24-10,1 0 0,1 0 0,0 1-1,1 0 1,14-10 0,-26 21-20,-1 1-1,1-1 1,-1 1 0,1-1 0,0 1-1,0 0 1,-1-1 0,1 1 0,0 0-1,-1-1 1,1 1 0,0 0 0,0 0-1,0 0 1,-1 0 0,1 0 0,0 0-1,0 0 1,-1 0 0,1 0 0,0 0-1,0 0 1,0 0 0,0 1 0,0-1-1,-1 1 0,1 0 1,-1-1-1,0 1 1,1 0-1,-1 0 0,0-1 1,1 1-1,-1 0 1,0-1-1,0 1 0,0 0 1,0 0-1,0 0 0,0-1 1,0 1-1,0 0 1,0 0-1,0 0 0,-11 40 46,-33 62-40,-3 7-41,43-89-242,4-21 283,0 0 0,0 0 0,1 1 0,-1-1 1,0 0-1,0 0 0,0 1 0,0-1 0,0 0 0,0 0 0,1 1 0,-1-1 0,0 0 1,0 0-1,0 0 0,1 1 0,-1-1 0,0 0 0,0 0 0,1 0 0,-1 0 0,0 0 1,0 0-1,1 1 0,-1-1 0,0 0 0,0 0 0,1 0 0,-1 0 0,0 0 0,0 0 1,1 0-1,-1 0 0,0 0 0,1 0 0,2-1 39,1-1-1,-1 1 1,1-1 0,-1 1-1,0-1 1,0 0 0,4-3-1,12-9 2</inkml:trace>
  <inkml:trace contextRef="#ctx0" brushRef="#br0" timeOffset="1">630 486 17324,'-10'19'2168,"2"-2"-1416,4-7-360,0-1 1201,2-8-9,5 0-888,4-6-384,2-5-72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16 15867,'16'-16'1641,"-6"16"-1081,-8 7-272,-5 15 1744,-4 12-1496,-1 14-287,0 6-113,-1 8-120,-1 2 8,2 2-72,-1-3-168,3-8-289,0-7-119,2-9-240,0-7-32,-2-12 536,0-6-240,-6-11-112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3 238 16852,'-1'-9'301,"0"0"1,1 0 0,0 0 0,0 0 0,1 0 0,0 0 0,1 1 0,3-12 0,-3 14-134,1-1 0,0 1 0,0 0 0,1 0 0,-1 1 0,1-1 0,1 1 0,-1 0 0,1 0 0,-1 0 0,11-7 0,-1 2-15,0 2 1,0 0 0,1 0 0,0 1 0,1 1-1,-1 0 1,1 1 0,0 1 0,0 1 0,1 0-1,17 0 1,-16 1-137,-1 2 0,1 1 1,-1 0-1,1 1 0,-1 0 0,0 2 0,0 0 0,0 1 0,0 1 0,21 10 0,-33-13-22,0-1 0,0 1-1,-1 0 1,1 0-1,-1 1 1,0-1 0,0 1-1,0 0 1,0 0 0,0 1-1,-1-1 1,5 9-1,-7-10 3,0 0 0,0 1 0,0-1 0,0 0 0,0 1 0,-1-1 0,1 1 0,-1-1 0,0 1 0,0-1 0,-1 1 0,1-1 0,-1 1 0,1-1-1,-1 1 1,0-1 0,-1 0 0,1 1 0,0-1 0,-1 0 0,-2 3 0,-14 22-5,-1-1 0,-35 38 0,37-47-37,0 0-1,2 2 1,0 0-1,2 1 0,0 0 1,-13 30-1,25-49 24,0 0 0,1 0 0,-1 0 0,0 0 0,1 0 0,0 0 0,-1 0 0,1 1 0,0-1 0,0 0 0,0 0 0,0 0 0,1 0-1,-1 0 1,1 1 0,-1-1 0,1 0 0,0 0 0,1 2 0,0-1-18,0 0 0,0-1 0,1 1 0,-1-1-1,1 1 1,0-1 0,0 0 0,0 0 0,0 0 0,0-1 0,4 3-1,110 52-816,-109-52 678,0 1 0,1-2 0,-1 1 0,1-1 0,15 3 0,-5-5-133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4 253 17164,'-1'-3'169,"0"0"1,1-1-1,-1 1 1,1-1 0,-1 1-1,1 0 1,0-1 0,0 1-1,0-1 1,1 1-1,-1 0 1,1-1 0,0 1-1,0 0 1,0 0-1,0-1 1,1 1 0,-1 0-1,3-3 1,4-6 266,0 0 0,0 0 1,13-12-1,-5 6-8,2 0 0,24-18 1,-33 29-372,0 1 0,0-1 0,1 2 0,0 0 0,0 0 0,0 0 0,17-4 0,-26 9-56,1-1 0,0 1 0,0-1-1,0 1 1,0 0 0,0 0 0,0 0-1,0 0 1,0 0 0,0 0-1,0 0 1,0 1 0,0-1 0,0 1-1,-1 0 1,1-1 0,0 1 0,0 0-1,0 0 1,-1 0 0,1 0-1,0 0 1,-1 0 0,1 1 0,-1-1-1,0 0 1,1 1 0,-1-1-1,0 1 1,0 0 0,0-1 0,0 1-1,1 2 1,2 7-16,-1-1 0,0 1 0,-1 0 0,-1 0 0,2 13 0,-3-14 6,1-1 1,1 0-1,-1 1 0,6 13 0,-6-21 7,0 1 1,1-1-1,-1 0 0,1 1 0,-1-1 0,1 0 0,0 0 1,0 0-1,0 0 0,0 0 0,1 0 0,-1-1 1,0 1-1,1-1 0,-1 0 0,1 0 0,2 2 1,0-2 10,0 0 0,0 0 1,0 0-1,0-1 0,0 1 1,1-1-1,-1 0 0,10-2 1,-6 0-139,1 0 0,-1 0 1,0-1-1,0-1 0,0 1 1,-1-1-1,1-1 0,-1 0 1,14-10-1,-7-3-791,-14 17 896,-1 1 0,0 0-1,1 0 1,-1-1 0,0 1 0,1-1-1,-1 1 1,0 0 0,1-1 0,-1 1-1,0-1 1,0 1 0,0-1 0,1 1-1,-1-1 1,0 1 0,0 0 0,0-1-1,0 1 1,0-1 0,0 1 0,0-1-1,0 1 1,0-1 0,0 1 0,0-1-1,0 1 1,0-1 0,0 1 0,-1-1-1,1 1 1,0-1 0,0 1 0,-1 0 0,1-1-1,0 1 1,0-1 0,-1 1 0,1 0-1,0-1 1,-1 1 0,1 0 0,-1-1-1,0 1 1,-12-1-499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13651,'5'-5'610,"0"0"0,0 1 0,1 0 0,12-7 0,-1 1 70,13-12 435,2 2-1,1 1 1,63-27-1,-92 44-1049,0 1 0,0-1 0,0 1 0,1 1 0,-1-1 0,0 0 0,1 1 0,-1 0 0,5 0 0,-7 1-52,-1-1 0,1 1 1,0-1-1,-1 1 0,1-1 0,-1 1 1,1 0-1,-1 0 0,0-1 1,1 1-1,-1 0 0,0 0 0,0 1 1,1-1-1,-1 0 0,0 0 1,0 1-1,0-1 0,0 0 0,-1 1 1,1-1-1,0 1 0,-1-1 1,1 1-1,-1-1 0,1 4 1,1 4-11,-1 0 0,0 1 0,0-1 0,-2 11 0,1-12-2,0 1 0,0-1 0,1 0 1,0 1-1,3 13 0,-4-21 1,1 0 0,-1-1 0,0 1 0,1 0 0,-1 0 0,1 0 0,-1-1 0,1 1 0,-1 0 0,1-1 0,-1 1 0,1 0 0,0-1 0,-1 1-1,1-1 1,0 1 0,-1-1 0,1 1 0,0-1 0,0 0 0,0 1 0,-1-1 0,3 1 0,-1-1 2,0 0 1,0 0-1,0 0 1,0 0-1,0 0 1,0-1-1,0 1 1,0-1-1,4 0 1,3-3 8,1-1 0,-1 1 0,10-8 0,-17 11-13,15-10-138,0 0 0,-1-1 0,0-1 0,23-24-1,-34 30-3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 14931,'-4'-14'5702,"16"12"-1515,1 3-4804,31-2 818,64 1-766,109 14-1,-195-10 283,0 1-110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9 11811,'6'-8'1372,"-11"8"209,-12 15-31,-4 11-1330,1 2 0,2 1 0,0 0 0,-24 60 0,-38 134-85,25-13-35,48-169-187,2 0-1,1 1 0,3 50 0,2-76-45,0 0 0,2-1 0,0 1-1,0 0 1,10 21 0,-12-31 93,1-1 1,1 0 0,-1 0-1,1 0 1,0 0-1,0 0 1,0-1-1,1 0 1,-1 1-1,1-1 1,0 0 0,0-1-1,1 1 1,-1-1-1,1 0 1,0 0-1,0 0 1,0-1-1,5 3 1,25-2-260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49 12659,'0'-2'143,"0"1"0,0-1 0,0 0 0,0 0 0,0 1 0,0-1 0,-1 0 0,1 1 0,0-1 0,-1 0 0,0 1 0,1-1 0,-1 1 0,0-1 0,0 0 0,0 1 0,0 0 0,0-1 0,0 1 0,0 0 0,0-1 0,0 1 0,-1 0 0,1 0 0,0 0 0,-1 0 0,1 0 0,-1 0 0,1 1 0,-1-1 0,0 0 0,-1 0 0,-1 0 9,1 1 0,-1-1 0,0 0-1,1 1 1,-1 0 0,0 0 0,1 0 0,-1 0-1,0 0 1,0 1 0,1 0 0,-1-1-1,1 2 1,-6 1 0,-3 3-67,1 1 0,1 0 0,-1 0-1,1 2 1,1-1 0,-1 1 0,1 0 0,1 1 0,0 0 0,-8 13 0,9-13-89,1 0 0,0 1 0,1 0 1,0 0-1,1 0 0,0 0 0,1 1 0,0 0 1,1 0-1,-2 23 0,4-31-5,0-1-1,0 1 1,0 0-1,1-1 1,-1 1-1,1-1 1,0 1 0,0 0-1,1-1 1,-1 0-1,1 1 1,-1-1-1,1 0 1,0 0-1,0 0 1,0 0 0,1 0-1,4 4 1,-3-4 7,0-1 0,0 1 0,0-1 1,0 0-1,1 0 0,-1 0 0,1 0 1,0-1-1,-1 0 0,1 0 0,0 0 1,8 0-1,-3-1 82,-1 0 0,1-1 0,-1 0 1,1-1-1,-1 1 0,0-2 0,1 1 0,-1-2 0,0 1 0,-1-1 1,1 0-1,-1-1 0,0 0 0,8-6 0,-9 4 61,-1 1 0,-1-1 0,1-1-1,-1 1 1,0-1 0,-1 0 0,0 0 0,0 0 0,-1 0-1,0-1 1,0 1 0,-1-1 0,0 0 0,-1 0-1,0 1 1,0-1 0,-1 0 0,0 0 0,-1 0-1,0 0 1,0 0 0,-1 0 0,-4-15 0,5 23-147,1 0-1,0 0 1,0 0 0,-1 0 0,1 0 0,0 0 0,-1 0 0,1 0 0,-1 1 0,1-1 0,-1 0-1,0 0 1,1 1 0,-1-1 0,0 0 0,1 1 0,-1-1 0,0 1 0,0-1 0,1 1 0,-1-1-1,0 1 1,0-1 0,0 1 0,0 0 0,0-1 0,0 1 0,0 0 0,0 0 0,0 0 0,0 0-1,0 0 1,0 0 0,0 0 0,1 0 0,-1 0 0,0 0 0,0 1 0,0-1 0,0 0 0,0 1-1,0-1 1,0 0 0,0 1 0,1-1 0,-1 1 0,0-1 0,0 1 0,1 0 0,-2 0 0,-2 3-183,1-1 0,-1 1 0,1 0 0,0 0 0,0 0 0,0 0 0,1 1 0,-3 4 1,4-6 30,-1 0 40,1 0 0,-1 0 0,1 0 0,0 0 0,0 0 0,0 1 0,0-1 0,1 0 0,0 1 1,-1-1-1,1 1 0,0-1 0,0 0 0,1 1 0,0 3 0,7 6-549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14131,'-6'29'1112,"0"1"-888,1 3-96,0 4 336,3 2-127,0 0-305,2-2-137,2-5-1423,0-5 1360,4-11-160,1-9-136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18852,'2'-2'112,"1"1"-1,-1-1 1,1 0-1,0 1 1,0 0-1,-1-1 1,1 1-1,0 0 1,0 1-1,0-1 1,0 0-1,0 1 1,0 0-1,1-1 1,-1 1-1,0 1 1,0-1 0,0 0-1,0 1 1,0-1-1,0 1 1,0 0-1,0 0 1,0 0-1,0 1 1,-1-1-1,1 1 1,0-1-1,-1 1 1,1 0-1,-1 0 1,0 0-1,0 0 1,3 3 0,-2-1-106,1 0 1,0 0 0,-1 0 0,0 1 0,0-1-1,0 1 1,0 0 0,-1 0 0,0 0 0,0 0 0,0 0-1,-1 1 1,0-1 0,0 0 0,0 1 0,0-1 0,-1 1-1,0-1 1,0 1 0,-2 8 0,0-4-17,-1-1 0,1 1 1,-2-1-1,0 0 0,0 0 0,0 0 1,-1 0-1,-1-1 0,1 0 0,-12 12 1,-7 6-19,15-18-21,2-1 0,-1 2 0,1-1 0,0 1 0,1 0 0,0 1 0,-10 19-1,16-28 11,0 0 0,-1 0 0,1 0-1,0 0 1,0 0 0,0 0 0,0 0-1,0 0 1,0 0 0,0 0-1,0 0 1,0-1 0,0 1 0,1 0-1,-1 0 1,0 0 0,1 0-1,-1 0 1,1 0 0,-1 0 0,1-1-1,-1 1 1,1 0 0,0 1 0,1-1-48,-1 0 1,1 1 0,0-1 0,0 0 0,0 0-1,0 0 1,0 0 0,0 0 0,0-1 0,3 2 0,5-1-196,1 1 1,-1-1-1,15 0 1,-23-1 272,36-2-543,6-3-15</inkml:trace>
  <inkml:trace contextRef="#ctx0" brushRef="#br0" timeOffset="1">461 228 17212,'0'10'1392,"4"-8"-1096,6-2-120,6 0 504,5-2-464,9 1-648,2-2 1824,1-1-1352,-3-5 0,-3-7 57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12771,'-13'35'1561,"1"-1"1,2 2-1,1-1 0,-6 57 1,12-73-1091,1-1 0,0 1 0,2 0 0,0 0 0,4 29 0,-4-46-437,0-1 1,0 1 0,0-1-1,1 1 1,-1-1 0,1 1-1,-1-1 1,1 1 0,-1-1-1,1 0 1,0 1 0,0-1-1,-1 0 1,1 1 0,0-1 0,0 0-1,0 0 1,1 0 0,-1 0-1,0 0 1,0 0 0,0 0-1,1 0 1,-1-1 0,0 1-1,1 0 1,2 0 0,-1-1-18,0 0 0,0 0 0,-1-1 1,1 1-1,0-1 0,0 0 0,-1 0 1,1 0-1,0 0 0,-1 0 0,1 0 1,-1-1-1,1 1 0,3-4 0,8-7-76,-1 0 0,0 0-1,-1-2 1,13-18 0,10-9-310,-35 40 348,1 0-1,-1 0 1,1 0 0,0 0-1,-1 1 1,1-1 0,0 0 0,0 0-1,0 1 1,-1-1 0,1 1-1,0-1 1,0 0 0,0 1 0,0 0-1,0-1 1,0 1 0,0 0 0,0-1-1,0 1 1,2 0 0,-2 0 6,-1 1-1,1 0 1,-1-1 0,1 1 0,-1-1 0,1 1 0,-1 0-1,0-1 1,1 1 0,-1 0 0,0 0 0,0-1-1,0 1 1,1 0 0,-1 0 0,0-1 0,0 1 0,0 0-1,0 0 1,0-1 0,-1 3 0,-7 49-81,8-52 98,-6 27 307,-1 0 0,-2-1 1,-1 0-1,-16 32 1,24-54-229,0-1 1,0 0-1,0-1 1,0 1 0,0 0-1,-1-1 1,1 1 0,-1-1-1,-5 4 1,8-6-89,-1 1 1,0-1 0,0 1 0,0-1-1,0 0 1,0 1 0,0-1-1,0 0 1,0 0 0,0 0-1,0 0 1,0 0 0,0 0-1,0 0 1,0 0 0,0 0-1,0 0 1,0 0 0,0-1-1,0 1 1,0 0 0,0-1-1,1 1 1,-1-1 0,0 1 0,0-1-1,0 1 1,0-1 0,1 0-1,-1 1 1,0-1 0,1 0-1,-1 0 1,0 1 0,1-1-1,-1 0 1,0-1 0,-3-6-379,1 1 0,0-1-1,0 0 1,0 0 0,1 0 0,0 0 0,-1-16 0,2 5-380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35 16892,'-2'-3'121,"-1"1"-1,1-1 1,-1 1 0,0 0 0,0 0 0,0 0 0,0 0 0,0 0 0,-1 1 0,1-1-1,0 1 1,-1 0 0,1 0 0,-1 0 0,1 0 0,-1 1 0,1 0 0,-1-1 0,1 1-1,-1 1 1,0-1 0,-3 1 0,1 0-65,1 0 1,0 1-1,-1 0 0,1 0 0,0 0 0,0 0 1,0 1-1,0 0 0,1 0 0,-1 0 0,1 1 1,-1-1-1,-5 8 0,2-1-67,0 1-1,1 0 1,0 0-1,0 1 1,1 0-1,1 0 1,0 0-1,1 1 1,0 0-1,1-1 1,1 1-1,0 0 1,0 1-1,2-1 1,0 17-1,0-29 9,0 1-1,0 0 1,0 0-1,1 0 1,-1 0-1,1-1 1,-1 1-1,1 0 1,0 0-1,0-1 1,0 1 0,0-1-1,0 1 1,0-1-1,0 1 1,0-1-1,1 1 1,-1-1-1,0 0 1,1 0-1,-1 0 1,4 2 0,-3-2 14,1-1 0,-1 1 1,1-1-1,0 1 1,-1-1-1,1 0 1,0 0-1,0 0 1,-1 0-1,1 0 0,0-1 1,-1 0-1,6-1 1,3-2 97,-1-1 0,1 0 0,-1 0 0,0-1 0,0 0 0,10-10 0,-3 1 148,-1 0-1,-1-1 1,0-1-1,14-22 1,-21 28-110,-1 0-1,-1-1 1,0 1 0,0-2 0,-1 1-1,-1 0 1,0-1 0,3-16-1,-7 27-137,0 1-1,0-1 0,1 1 0,-1-1 0,0 1 0,0-1 0,-1 1 0,1-1 0,0 1 1,0-1-1,-1 1 0,0-2 0,1 3-13,0 0-1,0-1 1,0 1-1,-1 0 1,1 0-1,0-1 1,0 1 0,-1 0-1,1 0 1,0 0-1,0-1 1,-1 1 0,1 0-1,0 0 1,0 0-1,-1 0 1,1 0 0,0 0-1,-1 0 1,1 0-1,0 0 1,-1 0-1,1 0 1,0 0 0,-1 0-1,1 0 1,0 0-1,-1 0 1,1 0 0,0 0-1,0 0 1,-1 0-1,-2 2-64,1-1 1,0 1-1,-1-1 0,1 1 0,0 0 0,0 0 0,0 0 0,0 0 1,0 0-1,-2 5 0,-7 12-399,2 1-1,0 0 1,1 1 0,1 0 0,-8 40 0,8-16-185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14491,'-14'37'1168,"2"-1"-880,-1-3-120,5 1 513,1 2-425,5-4-408,2-4-176,3-5 320,-2-6-112,7-5-81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18284,'4'-5'218,"-1"1"-1,0-1 1,1 1 0,0 0-1,0 1 1,0-1 0,1 1-1,-1-1 1,1 1 0,6-3-1,-8 5-150,-1 0-1,1 0 1,0 1-1,-1-1 1,1 1-1,0 0 1,0-1-1,-1 1 1,1 0-1,0 0 1,-1 1-1,1-1 1,0 1-1,-1-1 1,1 1-1,0 0 1,-1 0-1,1 0 1,-1 0-1,1 1 1,-1-1-1,0 0 1,3 3-1,-1-1-42,0 1 1,0-1-1,0 1 0,-1 0 1,1 0-1,-1 0 0,0 1 1,0-1-1,-1 1 0,1-1 1,-1 1-1,0 0 0,2 8 1,-2-5-21,-1 0 1,0-1 0,0 1-1,-1 1 1,0-1 0,0 0 0,-1 0-1,-1 9 1,-2-1-22,0-1 0,-1-1-1,-1 1 1,0-1 0,0 1 0,-2-2 0,0 1-1,-14 18 1,25-29-226,10-4 81,-8 1 117,0 0-1,0-1 1,0 2-1,0-1 1,5 2 0,-3 1-1,0 0 1,0 1 0,0 0-1,-1 0 1,1 0-1,-1 1 1,0 0 0,-1 0-1,1 1 1,7 9-1,-9-10 28,0 0-1,-1 0 0,0 0 0,0 1 0,0-1 0,0 1 1,-1-1-1,0 1 0,-1 0 0,1 0 0,-1 0 0,0 0 1,0 12-1,-1-14 40,-1 0 0,0 0 1,0 0-1,-1 0 0,1 0 1,-1-1-1,0 1 0,0-1 1,0 1-1,0-1 0,0 0 1,-1 1-1,0-1 0,1 0 1,-1-1-1,0 1 0,-1-1 1,1 1-1,0-1 0,-1 0 1,1 0-1,-5 1 0,-7 5 200,-1-2 0,0 0 0,-30 6-1,38-10-141,-2 1 26,0-1-1,0 0 1,0 0-1,0-1 1,-1 0-1,1-1 0,-1 0 1,-13-2-1,23 2-144,0 0 0,0-1 0,1 1 0,-1 0 0,0 0 0,0-1 0,0 1 0,1-1 0,-1 1 0,0-1 0,1 1 0,-1-1 0,0 1 0,1-1 0,-1 1 0,1-1 0,-1 0 0,1 1 0,-1-1 0,1 0 0,-1 0 0,1 1 0,0-1 0,-1 0 0,1 0 0,0 0 0,0 1 0,0-1 0,-1-1 0,2 0-15,-1 0-1,0 0 1,0 0 0,1 0-1,-1 1 1,1-1 0,-1 0-1,1 0 1,0 1 0,0-1-1,1-3 1,9-10-394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16892,'11'10'1448,"-2"5"-1056,1 2-136,1 10 528,-4 6-136,-4 17-224,-3 9-159,-5 13-89,-7 4-32,-11 5-16,-6 5-112,-9 5-368,-4-1-321,-12-8 601,-4-14-112,1-17-96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65 16964,'-2'-4'222,"1"0"1,-1 0 0,-1 1 0,1-1 0,-1 0-1,1 1 1,-1-1 0,-6-4 0,7 6-172,1 1 0,-1 0 0,0 0 0,1 0 0,-1 1 0,0-1 1,0 0-1,1 1 0,-1-1 0,0 1 0,0-1 0,0 1 0,0 0 0,0 0 0,0 0 0,0 0 0,0 0 0,0 0 1,0 1-1,1-1 0,-1 1 0,0-1 0,-2 2 0,-4 2 58,1 0 0,0 0 0,0 0 0,1 1 0,-1 0 1,1 1-1,0-1 0,1 1 0,-1 1 0,-8 11 0,4-3-54,1 0-1,1 1 1,0 0 0,-6 17 0,11-26-33,1 1 0,0-1 1,0 1-1,1 0 1,-1-1-1,1 15 1,1-20-18,0 0 1,0 0-1,1 0 1,-1-1-1,0 1 1,1 0-1,-1 0 1,1 0 0,0 0-1,0-1 1,-1 1-1,1 0 1,0 0-1,1-1 1,-1 1-1,0-1 1,0 1 0,1-1-1,-1 0 1,0 1-1,1-1 1,0 0-1,-1 0 1,1 0-1,0 0 1,-1 0 0,1-1-1,0 1 1,0 0-1,0-1 1,3 1-1,4 0 16,0-1 0,-1 0 0,1 0 0,0-1 0,0 0 0,-1 0 0,1-1 0,-1 0 0,1-1 0,-1 0 0,0 0 0,10-6 0,5-4 201,-1 0 1,39-30 0,-45 30-8,-1-1 0,-1 0 0,19-24 0,-28 32-104,0-1-1,0 0 1,-1 0 0,0 0-1,0-1 1,-1 0 0,0 1-1,0-1 1,-1 0 0,0 0-1,1-9 1,-3 16-103,1 1 0,-1-1 0,0 1 0,0-1 1,0 1-1,0-1 0,0 1 0,0-1 0,0 1 0,0-1 0,0 1 0,0-1 1,0 1-1,0 0 0,0-1 0,0 1 0,0-1 0,0 1 0,0-1 0,0 1 0,-1-1 1,1 1-1,0-1 0,0 1 0,-1 0 0,1-1 0,0 1 0,-1 0 0,1-1 0,0 1 1,-1 0-1,1-1 0,0 1 0,-1 0 0,1-1 0,-1 1 0,1 0 0,-1 0 1,1 0-1,0 0 0,-1-1 0,1 1 0,-1 0 0,1 0 0,-1 0 0,1 0 0,-1 0 1,1 0-1,-1 0 0,1 0 0,-1 0 0,1 0 0,-1 1 0,1-1 0,-1 0 0,1 0 1,0 0-1,-1 0 0,1 1 0,-1-1 0,1 0 0,-1 1 0,1-1 0,-1 1 1,-3 1-16,1 1 0,-1-1 0,1 1 0,0 0 1,0 0-1,-4 5 0,1 0-55,0 1 0,1 1 0,0-1 0,1 0 0,-1 1 0,2 0 0,0 0 0,0 1 0,1-1 0,0 0 0,-1 13 0,3-21 38,0 1-1,0-1 1,0 0 0,0 0-1,0 0 1,1 0 0,-1 0-1,1 0 1,-1 1 0,1-1-1,0 0 1,0 0 0,0 0-1,0-1 1,0 1 0,0 0-1,0 0 1,0-1 0,1 1-1,1 2 1,0-3 1,0 1 0,-1-1 0,1 1 0,0-1 1,0 0-1,0 0 0,0 0 0,0 0 0,0 0 0,0-1 0,0 1 0,5-1 1,3 0-2,1-1 0,-1-1 1,1 1-1,-1-2 1,0 0-1,18-6 0,-4-3 106,0 0-1,-1-1 0,0-2 1,35-28-1,-55 43-98,-2 9-34,-3 23-119,1 11-105,1-41 262,-1 0 1,1 0 0,-1 0-1,1 0 1,0 0 0,0 0-1,0 0 1,0 0-1,0 0 1,0 0 0,0 0-1,1 0 1,-1-1 0,1 1-1,-1-1 1,1 1-1,-1-1 1,1 1 0,0-1-1,0 0 1,0 0 0,2 1-1,0-1 2,0 0-1,0 0 1,-1-1-1,1 1 1,0-1-1,0 0 1,0 0-1,0 0 1,0-1-1,0 0 1,6-1-1,4-2 9,0-1 0,0-1 0,-1 0 0,1-1-1,19-13 1,-19 10 49,-1 0 1,0-1-1,0-1 0,13-15 0,-22 22-9,0 0 0,0 0 0,0 0 0,-1 0 0,0-1 1,0 0-1,-1 1 0,1-1 0,-1 0 0,0 0 0,-1 0 0,0 0 0,0-1 0,1-9 0,-2 15-27,0 0 0,0 0-1,0 1 1,0-1 0,0 0 0,0 0 0,0 1-1,0-1 1,0 0 0,-1 0 0,1 1-1,0-1 1,0 0 0,-1 0 0,1 1-1,0-1 1,-1 0 0,1 1 0,-1-1-1,1 1 1,-1-1 0,1 0 0,-1 1 0,1-1-1,-1 1 1,0-1 0,0 0 0,-1 1-1,1 0 0,0 0 0,0 1 0,0-1 1,0 0-1,0 0 0,0 0 0,0 1 1,0-1-1,0 1 0,0-1 0,0 1 0,0-1 1,0 1-1,0-1 0,-1 2 0,-3 2 16,0 1-1,0 0 0,0 0 1,1 0-1,-4 6 0,2-2-55,1 0-1,1 0 1,0 1 0,-3 10-1,6-17-59,0 0 1,0 0-1,1 1 0,-1-1 0,1 0 0,-1 0 1,1 1-1,0-1 0,0 0 0,1 1 1,-1-1-1,1 0 0,-1 1 0,1-1 0,0 0 1,2 4-1,-3-7 74,0 1 0,1-1-1,-1 1 1,0-1 0,1 0 0,-1 1 0,1-1 0,-1 1 0,1-1-1,-1 0 1,0 1 0,1-1 0,-1 0 0,1 1 0,0-1-1,-1 0 1,1 0 0,-1 0 0,1 1 0,-1-1 0,1 0 0,-1 0-1,1 0 1,0 0 0,-1 0 0,1 0 0,-1 0 0,1 0-1,-1 0 1,1-1 0,0 1 0,-1 0 0,2-1 0,-1 1-26,1-1 0,-1 0 0,0 0 1,1 0-1,-1 0 0,0 0 0,0 0 1,0 0-1,0 0 0,2-3 0,7-15-491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17092,'-16'0'1768,"5"13"-1080,0 0-440,3 1 1513,5-3-969,6-4-504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33 20476,'0'22'1465,"-9"16"-1201,-1 5-128,0 8 464,0 7-392,3 0-512,1 0-280,2-10-520,0-5-881,-3-17 1529,-1-7-360,-2-9-296</inkml:trace>
  <inkml:trace contextRef="#ctx0" brushRef="#br0" timeOffset="1.33">0 81 14083,'5'-5'355,"0"0"1,0 0-1,1 0 1,-1 1-1,1 0 0,0 0 1,0 0-1,1 1 1,-1 0-1,8-2 0,7-3 700,42-7 0,-43 11-883,1 1 1,0 1-1,0 1 1,0 0-1,0 2 1,-1 1 0,1 0-1,0 2 1,34 9-1,-46-10-197,0 0 0,-1 1 0,0 0 0,1 0 0,-1 1 0,-1 0 0,1 0 0,-1 1 0,0-1 0,0 2-1,0-1 1,-1 1 0,0 0 0,-1 0 0,1 1 0,-1 0 0,-1 0 0,0 0 0,0 0 0,0 1 0,-1-1 0,0 1 0,-1 0 0,2 12 0,-2-4 29,-1-1 0,0 1 0,-1 0-1,-1-1 1,0 1 0,-2-1 0,0 1 0,0-1 0,-2 0 0,0 0 0,-1-1 0,0 1 0,-12 19 0,12-25 81,-1 1-1,0-1 1,-1-1-1,0 1 0,0-1 1,-1 0-1,0-1 0,-1 0 1,0-1-1,0 0 1,-1 0-1,1-1 0,-2-1 1,1 0-1,0 0 0,-1-1 1,0 0-1,-19 2 1,25-5-152,0 0-1,-1 0 1,1-1 0,0 0 0,-1 0 0,1-1 0,0 0 0,-1 0 0,1 0 0,0-1 0,0 0 0,0 0 0,0 0 0,-6-4 0,8 3-11,-1-1 1,1 1-1,-1-1 1,1 0-1,1 0 1,-1 0-1,0 0 0,1-1 1,0 1-1,0-1 1,0 0-1,1 0 0,-1 0 1,1 0-1,1 0 1,-3-10-1,-5-37-477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92 348 19188,'0'-1'73,"0"1"0,0-1-1,0 1 1,-1-1 0,1 0-1,0 1 1,-1-1 0,1 1-1,-1-1 1,1 0 0,0 1 0,-1-1-1,1 1 1,-1 0 0,1-1-1,-1 1 1,0-1 0,1 1-1,-1 0 1,1-1 0,-1 1 0,0 0-1,1 0 1,-1 0 0,0-1-1,-1 1 1,1 0-7,0 1 0,0-1 0,-1 0-1,1 1 1,0-1 0,0 1 0,0-1 0,0 1 0,0 0-1,-1-1 1,1 1 0,0 0 0,-1 1 0,-2 3 137,-1 0 1,1 0-1,0 0 1,-6 11-1,4-3-172,0 0-1,1 0 1,-6 24-1,10-29-113,-1 0 0,1-1 0,0 1 0,0 0 0,1 0 0,0 0 0,1 0 0,1 9 0,-1-16 71,-1 0 1,0 0 0,1 0 0,-1 0-1,1 0 1,-1 0 0,1 0-1,-1 0 1,1 0 0,0 0-1,-1 0 1,1 0 0,0-1-1,0 1 1,0 0 0,-1-1-1,1 1 1,0-1 0,0 1-1,0-1 1,0 1 0,0-1-1,0 1 1,0-1 0,0 0-1,0 0 1,1 1 0,-1-1-1,0 0 1,0 0 0,0 0-1,0 0 1,0 0 0,0-1-1,0 1 1,0 0 0,0 0 0,0-1-1,0 1 1,0-1 0,2 0-1,4-2 24,0 0-1,-1 0 1,1-1 0,11-9-1,1-3 157,0-1 0,-1 0 0,-2-2 0,21-27 0,51-88 692,-66 99-726,-11 22-171,-11 13 32,1 0 0,-1 0-1,0 0 1,0 0 0,0 0 0,1 0 0,-1 0 0,0 0 0,0 1-1,0-1 1,0 0 0,1 0 0,-1 0 0,0 0 0,0 0-1,0 0 1,0 1 0,0-1 0,1 0 0,-1 0 0,0 0 0,0 0-1,0 1 1,0-1 0,0 0 0,0 0 0,0 0 0,0 1 0,0-1-1,0 0 1,0 0 0,0 0 0,0 1 0,0-1 0,0 0 0,0 0-1,0 0 1,0 1 0,0-1 0,0 0 0,-3 36-579,2-29 473,-1 6-149,-2 18-689,-1 37 1,5-60 598,0 1-1,0-1 1,1 1 0,1-1 0,-1 1-1,1-1 1,1 0 0,-1 1 0,7 10-1,-8-17 240,0 0 0,1 0 0,-1 0 0,1 0 0,0 0 0,-1 0 0,1 0 0,0-1 0,0 1 0,0-1 0,0 1 0,1-1 0,-1 0 0,0 0 0,1 0 0,-1 0 0,0 0 0,1 0 0,-1-1 0,1 1 0,-1-1 0,1 0 0,0 1 0,-1-1 0,1 0 0,-1-1 0,1 1-1,-1 0 1,1-1 0,-1 0 0,1 1 0,-1-1 0,5-2 0,2-1-35,0-1-1,0 1 0,0-2 0,0 1 1,-1-1-1,0 0 0,10-11 0,-3 1 249,-1-1 0,-1 0-1,-1-1 1,0 0 0,-2-1-1,0 0 1,8-22 0,-6 7 371,0-1 1,-2 0 0,6-49 0,-13 68-174,-2 1-1,0-1 1,-1-20 0,0 35-269,0 0 1,0 0-1,0 0 1,0 0-1,0 0 1,0 0-1,0 0 1,-1 1-1,1-1 1,0 0-1,0 0 1,-1 0-1,1 0 1,0 1-1,-1-1 1,1 0-1,-1 0 1,1 1-1,-1-1 1,0 0-1,1 1 1,-1-1-1,0 1 1,-1-2-1,2 2-5,-1 0 0,0 1 0,0-1-1,0 0 1,0 0 0,1 0 0,-1 1 0,0-1-1,0 1 1,0-1 0,1 0 0,-1 1-1,0-1 1,1 1 0,-1 0 0,0-1 0,1 1-1,-1-1 1,0 2 0,-5 6 118,0-1 0,1 1 0,-5 11 0,-9 20-60,2 1 0,2 0 0,2 1 1,2 0-1,1 1 0,2 1 0,-3 66 0,10-103-101,2 31-73,-1-35 83,0 0 0,1 0 0,-1 0 0,0 0 0,1 0-1,0 0 1,-1-1 0,1 1 0,0 0 0,0 0 0,0 0 0,0-1-1,0 1 1,0-1 0,2 2 0,-2-2 6,-1-1 0,0 0 0,1 0 0,-1 0-1,0 1 1,1-1 0,-1 0 0,0 0 0,1 0 0,-1 0 0,0 0 0,1 0 0,-1 0 0,1 0-1,-1 0 1,0 0 0,1 0 0,-1 0 0,0 0 0,1 0 0,-1 0 0,1 0 0,-1 0-1,0 0 1,1-1 0,-1 1 0,0 0 0,1 0 0,-1 0 0,0-1 0,1 1 0,-1 0 0,0 0-1,0-1 1,1 1 0,-1 0 0,0-1 0,0 1 0,0 0 0,1-1 0,-1 1 0,0 0 0,0-1-1,0 1 1,0-1 0,6-17 8,-2-6 76,-1 1 0,0-42 0,-3 37 45,5-32-1,15 97 174,-18-32-260,1 0 0,0 0 0,0-1 0,1 1-1,-1-1 1,1 0 0,0 0 0,0 0 0,0 0-1,1-1 1,0 1 0,-1-1 0,1 0 0,0-1-1,0 1 1,0-1 0,1 0 0,-1 0 0,0-1-1,1 0 1,0 0 0,-1 0 0,1 0 0,-1-1-1,1 0 1,0 0 0,-1-1 0,1 1 0,-1-1 0,1 0-1,-1-1 1,1 0 0,-1 1 0,0-2 0,0 1-1,7-4 1,-3 0 137,0 1-1,-1-1 0,1 0 1,8-9-1,-14 12-81,-1 0-1,1 0 0,0 0 1,-1 0-1,0 0 1,0 0-1,0-1 1,0 1-1,0-1 1,-1 1-1,1-1 0,-1 0 1,1-7-1,-2 12-89,0-1-1,0 0 0,0 0 1,0 0-1,0 0 1,0 1-1,0-1 0,0 0 1,0 0-1,-1 0 1,1 0-1,0 1 0,0-1 1,0 0-1,0 0 0,0 0 1,-1 0-1,1 0 1,0 0-1,0 0 0,0 1 1,-1-1-1,1 0 1,0 0-1,0 0 0,0 0 1,0 0-1,-1 0 1,1 0-1,0 0 0,0 0 1,0 0-1,-1 0 0,1 0 1,0 0-1,0 0 1,0 0-1,-1 0 0,1-1 1,0 1-1,0 0 1,0 0-1,-1 0 0,1 0 1,0 0-1,0 0 1,0 0-1,0-1 0,0 1 1,-1 0-1,1 0 0,0 0 1,0 0-1,0 0 1,0-1-1,0 1 0,0 0 1,0 0-1,0 0 1,0-1-1,0 1 0,-1 0 1,1 0-1,0 0 1,0-1-1,0 1 0,0 0 1,0 0-1,0-1 0,-11 13 85,7-6-85,0 1 1,0 0-1,0 0 0,1 0 1,0 0-1,1 0 0,0 1 1,0-1-1,0 1 0,1 0 1,0 0-1,0 13 0,1-20-2,1 0 0,-1 0 0,1 1 0,-1-1 0,1 0 0,-1 0 0,1 0 0,0 1 0,0-1 0,-1 0 0,1 0 0,0 0 0,0 0 0,0 0 0,0-1 1,0 1-1,0 0 0,1 0 0,-1-1 0,0 1 0,0-1 0,0 1 0,1-1 0,-1 1 0,0-1 0,0 0 0,1 1 0,-1-1 0,0 0 0,1 0 0,-1 0 0,0 0 0,3-1 0,6 0 44,0 0 1,0-1 0,14-4 0,-12 3-10,32-9 86,-28 7-91,-1 1-1,1 0 0,0 1 0,0 1 1,25 0-1,-39 2-41,0 0 1,0 0-1,0 1 0,0-1 1,0 1-1,0-1 1,0 1-1,0 0 1,0 0-1,0 0 0,-1 0 1,1 0-1,0 0 1,0 0-1,-1 1 0,1-1 1,-1 1-1,3 2 1,-1 1-12,1 1 1,-1-1-1,-1 1 1,4 10-1,-4-11 0,0 0 0,0 0-1,0 0 1,0-1 0,1 1 0,5 6-1,-7-10 8,1 1 0,-1-1 0,1 0 0,0 0 0,-1 0 0,1 0 0,0 0 0,0 0 0,-1 0 0,1 0 0,0-1 0,0 1 0,0-1 0,0 0 0,0 1 0,0-1 0,0 0 0,0 0 0,0 0 0,0 0 0,0-1 0,2 1 0,2-2-249,1 0 0,-1 0 0,0 0 0,9-5 0,11-4-312,-16 9 189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 15507,'0'0'121,"-1"-1"-1,1 0 1,-1 0 0,0 0-1,1 1 1,-1-1-1,0 0 1,1 0 0,-1 1-1,0-1 1,0 1-1,1-1 1,-1 1 0,0-1-1,0 1 1,0-1-1,0 1 1,0 0-1,0-1 1,0 1 0,1 0-1,-1 0 1,0 0-1,0 0 1,0 0 0,0 0-1,-1 0 1,0 0 37,0 1 0,1 0 0,-1 0 0,1 0 0,0 0 0,-1 0 0,1 0 0,0 0 0,-1 0 0,1 1 0,0-1 0,0 0 0,0 1 0,-1 1 0,-2 5 146,-1 0-1,1 1 1,1-1-1,-5 17 1,3-2-278,1 1 1,1-1-1,1 1 1,1 0-1,0 0 1,3-1-1,0 1 1,1 0-1,6 24 1,-7-42-29,0 0 0,0-1 0,0 1-1,1-1 1,-1 1 0,1-1 0,1 0 0,-1 0 0,1 0 0,0 0-1,0-1 1,6 6 0,-5-7 4,-1 0 0,0-1 0,0 1 0,1-1 1,-1 0-1,1 0 0,0-1 0,0 1 0,-1-1 0,1 0 0,0-1 0,0 1 0,0-1 0,0 0 0,7 0 0,3-2 28,-1-1 0,0 0 1,0-1-1,0-1 0,-1 0 0,1-1 0,-1 0 0,-1-1 0,24-16 0,-18 10 62,0-1 1,-1-1-1,-1-1 0,0 0 1,22-30-1,-26 32 27,-12 24-52,0 2-66,-1-2-2,2-1 0,-1 1 1,1 0-1,0-1 0,1 0 0,5 16 1,-7-23 0,1 0 0,0 0-1,0-1 1,0 1 0,0 0 0,0 0 0,0-1 0,0 1 0,1-1 0,-1 1 0,1-1 0,-1 0 0,1 1 0,-1-1-1,1 0 1,2 1 0,-2-1 4,0-1 0,0 0 0,0 1 0,0-1 0,0 0-1,0 0 1,0 0 0,1 0 0,-1 0 0,0-1 0,0 1 0,0-1-1,0 1 1,0-1 0,0 0 0,0 0 0,0 0 0,-1 0 0,3-1 0,7-5 46,-1 0 1,1-1 0,-1 0 0,-1-1 0,0 0 0,0 0 0,13-19 0,43-78 707,-65 106-758,-4 11 42,1 1 1,0 0-1,0 1 1,0 11-1,1-9-21,0-4-19,-2 11-2,-1 34 1,5-50-3,0-1 0,0 1 0,1-1 0,-1 0 0,1 1 1,0-1-1,1 0 0,-1 1 0,1-1 0,0 0 0,6 9 0,-8-13-38,1 0 0,0 0 0,-1 0 0,1 0 0,0 0 0,0-1 0,0 1-1,0 0 1,0 0 0,-1-1 0,1 1 0,0 0 0,1-1 0,-1 1 0,0-1 0,0 0-1,0 1 1,0-1 0,0 0 0,0 0 0,1 1 0,-1-1 0,0 0 0,0 0-1,0 0 1,0 0 0,1-1 0,-1 1 0,0 0 0,0 0 0,0-1 0,0 1-1,0-1 1,0 1 0,0-1 0,0 1 0,0-1 0,0 0 0,0 1 0,0-1-1,0 0 1,0 0 0,1-1 0,2-2-307,1-1 0,-1 0 0,-1 0 0,1 0 0,-1 0 0,1-1 0,1-5 0,7-24-339,-3-5-256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 18620,'-4'-1'1608,"1"5"-1192,2 2-168,5 1 561,6 2-673,7 2-864,2-1 655,5 3-231,3 0-128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15147,'-2'-1'235,"-1"0"0,1 1-1,0-1 1,-1 0 0,1 1-1,-1-1 1,1 1 0,-1 0-1,1 0 1,-1 0-1,1 0 1,-1 0 0,1 1-1,-3 0 1,-35 11 1628,37-12-1575,-12 6 174,0 1 0,1-1-1,0 2 1,-15 10 0,22-13-425,0 0 1,0 1-1,1 0 0,0 0 0,0 0 1,0 1-1,1 0 0,0 0 0,-5 9 1,10-16-46,-1 1 1,1 0 0,-1-1-1,1 1 1,-1 0 0,1 0-1,0-1 1,0 1 0,-1 0-1,1 0 1,0 0-1,0 0 1,0-1 0,0 1-1,0 0 1,0 0 0,0 0-1,0 0 1,0-1 0,0 1-1,1 0 1,-1 0 0,0 0-1,0-1 1,1 1 0,-1 0-1,1 0 1,0 0 0,0 0-11,0 0 0,1 0 0,-1 0 0,1-1-1,-1 1 1,1-1 0,-1 1 0,1-1 0,-1 0 0,1 1 0,-1-1 0,1 0 0,-1 0 0,3 0 0,9-1-191,1 0-1,24-7 0,-30 6 76,7-1-70,61-10-899,-68 12 919,0 0 0,-1 1 0,1 0 0,0 1 0,0-1 1,-1 2-1,12 2 0,-17-4 164,0 0-1,-1 1 1,1-1 0,0 1 0,-1 0-1,1-1 1,0 1 0,-1 0 0,1 0 0,-1 0-1,1 0 1,-1 0 0,0 0 0,0 1-1,1-1 1,-1 0 0,0 1 0,0-1 0,0 1-1,0-1 1,0 1 0,-1-1 0,1 1-1,0 0 1,-1-1 0,1 1 0,-1 0 0,0 0-1,1-1 1,-1 1 0,0 0 0,0 0-1,0 0 1,0-1 0,-1 1 0,1 0 0,0 0-1,-1-1 1,1 1 0,-1 0 0,1-1-1,-1 1 1,-1 2 0,-2 3 206,0 0 1,-1 0-1,0 0 1,0 0-1,-1-1 0,1 0 1,-13 10-1,11-10-50,0 0 0,-1-1 0,1 0-1,-1 0 1,0-1 0,0 0 0,-1 0 0,1-1-1,-1 0 1,-11 2 0,19-5-155,1 0 0,-1 0 0,0 0 0,0 0 0,0 0 0,0 0 0,1 0 0,-1 0 0,0 0 0,0 0 0,0 0 0,1 0 1,-1-1-1,0 1 0,0 0 0,1-1 0,-1 1 0,0 0 0,1-1 0,-1 1 0,0-1 0,1 1 0,-2-2 0,2 1 4,0 0 0,-1 0 0,1 0 0,0 0 0,-1 0 0,1 0 0,0 0 0,0 0-1,0 0 1,0 0 0,0 0 0,0 0 0,0 0 0,0 0 0,1 0 0,-1 0 0,0 0 0,1 0 0,0-2 0,12-23-395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11 15555,'-12'9'525,"0"0"0,1 0 0,0 1-1,1 1 1,0 0 0,0 0 0,2 1-1,-1 0 1,1 0 0,1 1 0,0 0-1,-7 21 1,8-16-385,1-1 0,1 1 0,0 0 0,2 0-1,0 0 1,0 0 0,2 0 0,1 0 0,4 32 0,-1-23-346,-1-1 0,-1 1 0,-1 0 0,-3 31 1,1-46 125,-1-1 1,0 1 0,-1-1 0,0 0-1,0 0 1,-1 0 0,-1 0 0,0-1 0,0 0-1,-1 0 1,0 0 0,-10 11 0,14-19 76,0 0 0,0 0 0,-1 0 0,1 0 0,0 0 0,-1-1 0,1 1 0,-5 1 0,7-3 3,-1 1 1,1-1 0,-1 0 0,1 0 0,-1 0-1,1 0 1,-1 0 0,1 0 0,-1 0 0,1 0-1,-1 0 1,1 0 0,0 0 0,-1 0 0,1 0-1,-1 0 1,1 0 0,-1-1 0,1 1 0,0 0 0,-1 0-1,0-1 1,1 1 0,-1-1 1,1 0-1,-1 1 0,1-1 0,0 0 0,-1 1 1,1-1-1,0 0 0,0 0 0,-1 1 0,1-1 1,0 0-1,0 0 0,0 0 0,0 1 1,0-1-1,0-1 0,1-7-21,0 1-1,1-1 1,0 1 0,0 0-1,1-1 1,6-11 0,27-49-231,-22 45 167,125-210-681,30-56 243,-160 273 540,-8 16-3,-2 3 1,-14 27 28,1-4 77,2 0 0,1 0 0,0 1 0,2 1 1,-9 46-1,17-72-101,1 1 1,0 0 0,-1 0-1,1 0 1,0 0-1,0 0 1,0 0 0,0-1-1,0 1 1,1 0-1,-1 0 1,1 0 0,-1 0-1,1-1 1,-1 1-1,1 0 1,0-1 0,0 1-1,0 0 1,0-1-1,0 1 1,0-1 0,3 3-1,-2-4 6,0 1 0,0 0 0,0 0 0,0-1 0,1 1 0,-1-1 0,0 0 0,0 0 0,1 0 0,-1 0 0,0 0 0,1 0 0,-1 0 1,0-1-1,0 1 0,1-1 0,-1 0 0,0 1 0,3-3 0,31-14 181,0-1-1,40-28 1,-37 22-35,51-24 0,-85 45-167,0 1 0,0 0 0,0 0 0,1 1 0,-1-1 0,0 1 0,7 0 0,-11 1-5,0 0 1,0 0-1,1 0 0,-1 1 1,0-1-1,0 0 1,0 1-1,0-1 0,0 0 1,0 1-1,0-1 1,0 1-1,0 0 0,0-1 1,0 1-1,0 0 0,0 0 1,-1-1-1,1 1 1,0 0-1,0 0 0,-1 0 1,1 0-1,-1 0 1,1 0-1,-1 0 0,1 0 1,-1 0-1,1 0 0,-1 1 1,0-1-1,0 0 1,0 0-1,0 0 0,0 0 1,0 0-1,0 2 1,0 8-4,0 0 0,-1-1 0,-3 13 0,2-16 0,1 0 1,0 0-1,0 0 0,1 0 1,0 0-1,0 0 0,0 0 0,1 0 1,2 9-1,-3-15 3,1 0 0,-1 0 0,0 0 0,1-1-1,-1 1 1,1 0 0,-1 0 0,1-1 0,-1 1 0,1 0 0,-1 0 0,1-1 0,0 1 0,0-1 0,-1 1 0,1-1-1,0 1 1,0-1 0,-1 1 0,1-1 0,0 0 0,0 1 0,2-1 0,-1 1 3,0-1 1,0 0-1,1 0 1,-1-1-1,0 1 0,0 0 1,1-1-1,-1 1 1,4-3-1,4-1-51,1-2 1,-1 1 0,10-9-1,-14 10-69,65-47-787,-51 41 683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46 378 16892,'1'15'550,"-1"1"-1,0-1 1,-1 1 0,-1-1 0,-1 1 0,-6 25 0,0 0 164,1-2-397,2-1-1,1 1 0,2 73 1,3-110-311,0 0-1,0-1 1,0 1 0,1 0 0,-1-1 0,1 1-1,-1-1 1,1 1 0,-1 0 0,1-1-1,1 3 1,-2-4-3,1 0 1,-1 1-1,0-1 0,1 0 0,-1 0 1,0 1-1,1-1 0,-1 0 0,0 0 0,1 0 1,-1 1-1,1-1 0,-1 0 0,0 0 0,1 0 1,-1 0-1,1 0 0,-1 0 0,0 0 1,1 0-1,-1 0 0,1 0 0,-1 0 0,0 0 1,1 0-1,-1 0 0,1 0 0,-1 0 1,1-1-1,1 0 8,0-1 0,0 1 0,1-1 0,-1 0 0,0 0 0,-1 0 0,1 0 0,0 0 0,-1-1 0,1 1 0,-1 0 0,2-5 0,15-38 76,-2-1 1,-2 0-1,-2-1 0,7-61 0,-13 92-145,-6 16 56,0 0 0,0 0-1,1 0 1,-1 0 0,0 0 0,0 0 0,1 0-1,-1 0 1,0 0 0,0 0 0,1 0 0,-1 0-1,0 0 1,0 0 0,1 0 0,-1 0 0,0 0-1,0 0 1,0 0 0,1 0 0,-1 0 0,0 0-1,0 0 1,0 1 0,1-1 0,-1 0 0,0 0-1,0 0 1,0 0 0,0 1 0,1-1 0,-1 0-1,0 0 1,0 0 0,0 1 0,16 30-167,-8-14 91,-5-13 68,0 0-1,-1 0 1,2 0-1,-1 0 1,0-1-1,1 0 0,0 0 1,-1 0-1,1 0 1,0 0-1,1-1 1,-1 0-1,0 0 1,1 0-1,4 2 0,-2-3 22,0 0-1,0 0 1,-1 0-1,1-1 1,0 0-1,0 0 1,0-1-1,0 0 1,10-2-1,2-3 85,-2 0-1,1-1 0,-1-1 0,0-1 1,0 0-1,26-21 0,-34 24-19,0-1 0,0-1 0,-1 1 0,0-1 0,-1-1 0,0 1 0,0-1 0,-1 0 0,0-1 0,8-17 0,-14 26-73,1 1 0,-1-1 0,0 1 1,0-1-1,1 0 0,-1 1 0,0-1 1,0 1-1,0-1 0,0 1 0,1-1 1,-1 0-1,0 1 0,0-1 0,0 1 1,0-1-1,-1 0 0,1 1 0,0-1 0,0 1 1,0-1-1,0 1 0,-1-1 0,1 0 1,0 1-1,0-1 0,-1 1 0,1-1 1,0 1-1,-1-1 0,1 1 0,-1 0 1,1-1-1,0 1 0,-1-1 0,1 1 1,-1 0-1,1-1 0,-1 1 0,0 0 1,1 0-1,-1 0 0,1-1 0,-1 1 1,1 0-1,-1 0 0,0 0 0,1 0 1,-1 0-1,1 0 0,-1 0 0,0 0 1,-2 0 2,0 1 0,0-1 0,0 1 1,0 0-1,0 0 0,0 0 1,0 0-1,1 0 0,-5 3 1,-5 5-17,1 1 1,1 0-1,0 0 1,0 1-1,1 1 1,0-1-1,1 1 1,0 1-1,1 0 1,1 0-1,0 0 1,1 0-1,0 1 1,-5 28-1,9-40 6,1 1 0,-1 0 1,1-1-1,0 1 0,0 0 0,1-1 0,-1 1 0,0 0 0,1-1 0,0 1 0,-1 0 1,1-1-1,0 1 0,2 2 0,-2-3 7,0-1 1,1 0 0,-1 1-1,0-1 1,0 0-1,1 0 1,-1 0-1,1 0 1,-1 0-1,1 0 1,-1 0-1,1-1 1,0 1-1,-1 0 1,1-1-1,3 1 1,2 0 21,-1-1 0,1 0-1,0-1 1,-1 0 0,1 0 0,0 0 0,-1 0 0,0-1-1,13-5 1,8-6 85,0 0-1,-1-2 1,-1-1-1,0-1 0,-1-1 1,-1-1-1,-1-1 1,28-32-1,-20 17-5,-2-1 1,-2-2-1,-1-1 0,34-74 1,-50 95-118,-2 1 1,0-1-1,-1 0 0,0 0 1,-2-1-1,5-35 1,-9 53 9,0 0 0,0 0-1,0 0 1,0 0 0,0 0 0,0 1 0,-1-1-1,1 0 1,0 0 0,0 0 0,-1 0 0,1 1-1,0-1 1,-1 0 0,1 0 0,-1 1 0,1-1-1,-1 0 1,-1-1 0,2 2 0,-1 0 1,1 0-1,-1 0 1,0-1-1,1 1 1,-1 0-1,0 0 1,1 0-1,-1 0 1,1 0-1,-1 0 0,0 1 1,1-1-1,-1 0 1,1 0-1,-1 0 1,0 0-1,1 1 1,-1-1-1,1 0 1,-1 1-1,1-1 0,-1 0 1,1 1-1,-1-1 1,1 1-1,0-1 1,-2 1-1,-13 16-34,1 0-1,1 1 0,-16 26 1,2-2 17,5-12-18,-64 101 91,76-113-222,1 0-1,0 0 1,1 1 0,1 0-1,-6 29 1,12-43 37,0-1 0,1 0 0,-1 1 0,1-1 0,0 1 0,0-1 0,0 0 0,1 1 0,0-1 0,0 0 0,0 1 0,0-1 0,0 0 0,3 4 0,-2-4 51,0-1-1,1 0 1,-1 0 0,1 0-1,0 0 1,0-1 0,0 1-1,0-1 1,0 0-1,0 0 1,1 0 0,-1 0-1,1 0 1,-1-1 0,7 2-1,33 7-736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75 19092,'0'-2'138,"-1"0"0,0 0-1,0 0 1,0 0 0,0 1 0,0-1-1,0 0 1,0 1 0,-1-1 0,1 1 0,0-1-1,-1 1 1,0 0 0,1-1 0,-1 1-1,0 0 1,1 0 0,-1 0 0,0 0 0,0 1-1,0-1 1,0 0 0,0 1 0,0 0-1,0-1 1,0 1 0,0 0 0,0 0-1,0 0 1,0 0 0,0 0 0,0 0 0,0 1-1,0-1 1,0 1 0,0-1 0,1 1-1,-1 0 1,0 0 0,0 0 0,-2 1-1,-2 2-17,1-1 0,-1 1 0,1 0 0,0 0 0,0 1-1,0 0 1,1 0 0,-1 0 0,1 0 0,1 1-1,-6 7 1,7-7-113,0-1 0,0 0 0,0 1 0,0 0 0,1-1-1,0 1 1,-1 10 0,2-15-7,0 0-1,0 1 0,0-1 1,1 0-1,-1 1 1,0-1-1,0 0 1,1 1-1,-1-1 1,1 0-1,-1 0 1,1 0-1,-1 1 1,1-1-1,0 0 1,-1 0-1,1 0 0,0 0 1,0 0-1,0 0 1,0 0-1,0 0 1,0-1-1,0 1 1,0 0-1,1-1 1,-1 1-1,0 0 1,0-1-1,0 1 0,1-1 1,-1 0-1,0 1 1,1-1-1,-1 0 1,0 0-1,1 0 1,-1 0-1,2 0 1,4-1 6,1 0 1,-1-1 0,1 1-1,-1-1 1,0-1-1,0 0 1,0 0 0,0 0-1,-1 0 1,1-1 0,-1-1-1,0 1 1,0-1 0,6-6-1,5-5 45,0-1 0,-1-1 1,15-23-1,5-16-305,-68 104-2052,23-28 1696,0 0 0,-5 20-1,11-19 105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16251,'-8'51'1592,"-1"0"0,-3-1 0,-27 70 0,33-102-1290,-26 76 795,-62 215 799,93-302-1888,0 0 0,0 0 1,1-1-1,0 13 1,-1-18-9,1 0 0,0 0 0,0-1 0,0 1 0,0 0 0,0 0 0,1-1 0,-1 1 0,0 0 0,0 0 0,0 0 0,1-1 0,-1 1 0,0 0 0,1-1 0,-1 1 0,1 0 0,-1-1 0,1 1 0,-1 0 0,1-1 1,-1 1-1,1-1 0,0 1 0,-1-1 0,1 1 0,0-1 0,-1 0 0,1 1 0,0-1 0,-1 0 0,1 1 0,0-1 0,0 0 0,0 0 0,-1 0 0,1 0 0,0 0 0,0 1 0,-1-2 0,1 1 0,0 0 0,0 0 0,0 0 0,-1 0 0,1 0 0,0-1 0,0 1 1,-1 0-1,2-1 0,3-2-1,-1 1 1,0-1 0,0 0-1,0 0 1,0-1 0,-1 1 0,1-1-1,-1 1 1,0-1 0,4-6 0,26-46-26,-30 50 21,-1 3-1,6-11-58,-1-1 0,0 0 0,-1 0 1,0-1-1,4-18 0,-11 24-131,-4 9-139,-8 15-105,7-5 267,3-4 107,0 0 0,0 1 0,0-1 0,0 1 0,1 0 0,0 0 0,0 0 0,0 0 0,0 8 0,2-13 66,0 0 0,0-1 0,0 1 0,1-1-1,-1 1 1,0-1 0,0 1 0,1-1 0,-1 1 0,0-1 0,1 1 0,-1-1 0,1 1-1,-1-1 1,1 0 0,-1 1 0,1-1 0,-1 0 0,1 1 0,-1-1 0,1 0-1,-1 0 1,1 1 0,-1-1 0,1 0 0,-1 0 0,1 0 0,0 0 0,-1 0-1,1 0 1,-1 0 0,1 0 0,0 0 0,-1 0 0,1 0 0,-1 0 0,1 0-1,-1-1 1,1 1 0,1 0 0,23-11 88,-25 11-89,25-14 96,23-18 0,-30 18-51,1 2 0,32-16 0,-51 27-45,1 1 0,-1 0 0,0 0 0,0 0 0,1 0 0,-1 0 0,0-1 0,1 1 0,-1 0 0,0 0 0,1 0-1,-1 0 1,0 0 0,1 0 0,-1 0 0,0 0 0,1 0 0,-1 0 0,0 0 0,0 0 0,1 0 0,-1 0 0,0 1 0,1-1 0,-1 0 0,0 0 0,1 0 0,-1 0-1,0 0 1,0 1 0,1-1 0,-1 0 0,1 12-3,-10 19-7,7-26 7,0 3-7,-1-1-7,0 1 0,1 0 0,0 0 0,-1 14 0,3-21 13,-1 0 1,1 0-1,0 0 1,0 0-1,1 0 1,-1 0-1,0 0 1,0 0-1,0 0 1,1 0-1,-1 0 1,0 0-1,1 0 1,-1 0-1,1 0 1,-1 0-1,1 0 1,0 0-1,-1 0 1,1-1-1,0 1 1,-1 0-1,1-1 1,0 1-1,0 0 1,0-1-1,0 1 1,0-1-1,0 1 1,-1-1-1,1 1 1,0-1-1,0 0 1,1 0-1,-1 1 1,0-1-1,0 0 1,0 0-1,0 0 1,0 0-1,0 0 1,0 0-1,0 0 1,1-1-1,5 0-5,-1-1-1,0 1 1,0-1-1,-1-1 0,1 1 1,0-1-1,-1 0 1,8-5-1,-8 5-22,0-1-1,0 1 1,0 1-1,1-1 1,0 1-1,-1 0 1,1 0-1,6-1 1,-12 3 21,1 0 0,-1 1 0,1-1 1,-1 0-1,0 0 0,0 1 0,1-1 1,-1 0-1,0 0 0,1 1 0,-1-1 1,0 0-1,0 1 0,1-1 0,-1 0 1,0 1-1,0-1 0,0 0 0,0 1 0,1-1 1,-1 1-1,0-1 0,0 0 0,0 1 1,0-1-1,0 1 0,0-1 0,0 0 1,0 1-1,0-1 0,0 1 0,0-1 1,-1 0-1,1 1 0,0 0 0,-4 19-159,4-17 125,-2 4 0,1 0 1,0 0-1,0 0 1,1 0-1,0 0 1,1 10-1,-1-16 65,0 1 0,0-1 0,1 1 0,-1-1 0,1 1 0,-1-1 0,1 1 0,0-1 0,0 0 0,-1 0 0,1 1 0,0-1 0,0 0 0,0 0 1,0 0-1,0 0 0,1 0 0,-1 0 0,0 0 0,0 0 0,1 0 0,-1-1 0,0 1 0,1 0 0,-1-1 0,1 0 0,-1 1 0,1-1 0,-1 0 0,1 1 0,-1-1 0,1 0 0,-1 0 0,1 0 0,-1 0 0,3-1 0,6 0 142,0-1 0,0-1-1,0 1 1,0-1-1,0-1 1,-1 0 0,0 0-1,0-1 1,11-7-1,-8 3-9,0 0-1,0 0 1,-1-1-1,0 0 0,16-21 1,-24 27-132,-1 0 1,0 0 0,1 0-1,-2 0 1,1 0-1,0 0 1,-1-1-1,0 1 1,2-8-1,-3 10-14,0-1-1,0 1 1,0-1 0,0 1-1,0-1 1,0 1-1,0-1 1,-1 1-1,0-1 1,1 1-1,-1 0 1,0-1-1,0 1 1,0 0-1,0 0 1,-1 0-1,1-1 1,-1 1-1,-1-1 1,4 6-10,6 6-23,0-5-279,0 0-1,1-1 0,-1 1 1,1-2-1,9 4 1,-14-6 116,0 1 1,0-1-1,0 1 0,0-1 1,0 0-1,1 0 1,-1 0-1,0 0 1,0-1-1,0 1 0,0-1 1,0 0-1,0 0 1,0 0-1,0 0 0,4-3 1,8-11-721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19588,'-2'0'2081,"2"3"-1489,3 0-304,2 0 1448,8 0-432,-3-2-887,-3-1-217,-4-1-56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17372,'6'-4'297,"-1"0"0,0 0 0,1 1 0,0 0 0,0 0 0,0 0 0,0 1 1,0 0-1,0 0 0,0 0 0,1 1 0,-1 0 0,1 0 0,-1 1 0,1 0 1,0 0-1,8 1 0,-12-1-237,1 1 0,-1 0 0,0-1 0,1 1 1,-1 0-1,1 1 0,-1-1 0,0 0 0,0 1 0,0 0 1,0 0-1,0 0 0,0 0 0,0 0 0,-1 1 0,1-1 1,-1 1-1,0 0 0,0-1 0,0 1 0,0 0 0,0 0 1,0 1-1,-1-1 0,0 0 0,1 0 0,-1 1 0,0-1 1,-1 1-1,1-1 0,-1 1 0,1 5 0,-2 4-40,0 0 0,-4 22 0,2-24-34,2 0-1,-1 0 1,1 0 0,1 12-1,0-22 12,0 0 0,0 0 0,0 0-1,0-1 1,0 1 0,1 0 0,-1 0-1,0-1 1,0 1 0,1 0 0,-1 0-1,0-1 1,1 1 0,-1 0 0,1-1-1,-1 1 1,1 0 0,-1-1 0,1 1-1,-1-1 1,1 1 0,-1-1 0,1 1-1,0-1 1,1 1 0,-1-1 0,0 1 0,1-1 0,-1 0 0,0 0 0,1 0 0,-1 0 0,0 0-1,0-1 1,1 1 0,-1 0 0,0 0 0,1-1 0,1 0 0,5-4-3,0 1 1,0-1-1,11-8 0,-17 11 4,25-19 45,40-40 0,-57 51-24,-1-1 0,0 0 1,0-1-1,-1 0 1,-1 0-1,10-22 1,-15 30-33,-1-1 1,0 1-1,0-1 1,0 1 0,0-1-1,-1 1 1,0-1-1,0 1 1,0-1-1,-2-7 1,2 11-30,-1 0 0,1 0 0,0-1 0,-1 1 0,1 0 1,-1 0-1,1 0 0,-1 0 0,0 0 0,1 0 0,-1 0 0,0 0 0,0 0 0,0 0 1,0 1-1,0-1 0,-2-1 0,2 1-57,0 1 0,-1 0 0,1-1 0,-1 1 0,1 0 0,-1 0 0,1 0-1,-1 0 1,1 0 0,-1 0 0,1 0 0,-1 1 0,1-1 0,0 0 0,-1 1 0,1-1 0,-1 1 0,-1 1 0,2-2 34,0 1 0,0 0 0,0-1 0,0 1 1,0 0-1,0 0 0,0-1 0,0 1 0,0 0 0,1 0 0,-1 0 0,0 0 0,1 0 1,-1 0-1,0 0 0,1 0 0,-1 0 0,1 1 0,0-1 0,-1 0 0,1 0 0,0 0 1,0 1-1,0-1 0,0 0 0,0 0 0,0 0 0,0 1 0,0-1 0,0 0 0,1 2 1,8 13-718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14923,'4'-7'2001,"-12"7"-921,-13 6 504,15-2-1263,-1 0 0,0 0 0,1 1 0,0 0 0,-10 9 0,13-11-285,1 0 1,-1 1-1,0-1 1,1 0 0,-1 1-1,1 0 1,0-1-1,1 1 1,-1 0 0,0 0-1,-1 8 1,3-11-28,0 0 0,0 0 0,0-1 0,0 1 0,0 0 0,0 0 0,0 0 0,1 0 1,-1 0-1,0-1 0,0 1 0,1 0 0,-1 0 0,0-1 0,1 1 0,-1 0 0,1 0 0,-1-1 0,1 1 1,-1 0-1,1-1 0,0 1 0,-1-1 0,1 1 0,0-1 0,-1 1 0,1-1 0,0 1 0,0-1 0,-1 1 1,1-1-1,0 0 0,0 0 0,0 1 0,0-1 0,-1 0 0,1 0 0,0 0 0,0 0 0,0 0 1,1 0-1,5-1 57,-1 1 1,0-1-1,0 1 1,10-4 0,6-4 157,-1 0 1,32-17 0,-38 16-151,1 1-1,0 1 1,0 1-1,1 0 1,-1 1 0,19-3-1,-33 8-74,-1 0-1,0 0 1,1-1-1,-1 1 1,0 0-1,1 0 1,-1 0 0,1 1-1,-1-1 1,0 0-1,1 0 1,-1 1-1,0-1 1,1 1-1,-1-1 1,0 1 0,0 0-1,1-1 1,-1 1-1,0 0 1,0 0-1,1 1 1,0 0-6,-1 1 0,0-1-1,0 0 1,0 1 0,0-1 0,0 1 0,-1-1 0,1 6 0,-1-6 7,1 1 0,-1-1 0,0 0 0,1 0 0,-1 0 0,1 1 0,0-1 0,0 0 0,0 0 0,0 0 1,0 0-1,0 0 0,0 0 0,1-1 0,-1 1 0,4 2 0,-3-2-9,0-1-1,0 0 1,1-1 0,-1 1-1,0 0 1,1-1 0,-1 1-1,1-1 1,-1 0-1,1 1 1,-1-1 0,1-1-1,-1 1 1,1 0 0,-1 0-1,4-2 1,43-15-1059,-34 11 775,3 0 42,-5 1-78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126 258 16267,'0'0'55,"0"0"-1,-1 0 0,1 0 0,0 1 1,0-1-1,0 0 0,-1 0 0,1 0 1,0 0-1,0 0 0,-1 0 0,1 0 1,0 0-1,0 0 0,-1 0 0,1 0 1,0 0-1,0 0 0,-1 0 0,1 0 1,0 0-1,0 0 0,-1 0 0,1-1 1,0 1-1,0 0 0,0 0 0,-1 0 1,1 0-1,0 0 0,0-1 0,0 1 1,-1 0-1,1 0 0,0 0 0,0 0 1,0-1-1,0 1 0,0 0 0,-1 0 0,1-1 1,0 1-1,0 0 0,0 0 0,0 0 1,0-1-1,0 1 0,0 0 0,0 0 1,0-1-1,0 1 0,0 0 0,0 0 1,0-1-1,0 1 0,0 0 0,0 0 1,0-1-1,0 1 0,1 0 0,-1 0 1,0-1-1,0 1 0,0 0 0,0 0 1,0 0-1,1-1 0,-1 1 0,-21 9 1603,12-2-1492,1-1 0,0 1-1,0 0 1,0 1 0,1 0-1,0 0 1,1 1 0,0-1-1,0 1 1,1 1-1,0-1 1,-6 18 0,10-26-172,1 1 0,-1-1 0,1 1 1,-1 0-1,1-1 0,0 1 0,-1-1 0,1 1 1,0-1-1,0 1 0,0 0 0,1-1 0,-1 1 1,0-1-1,0 1 0,1 0 0,-1-1 0,1 1 1,-1-1-1,1 0 0,0 1 0,0-1 0,0 1 1,0-1-1,0 0 0,0 0 0,0 1 1,0-1-1,0 0 0,0 0 0,0 0 0,1 0 1,-1 0-1,1-1 0,-1 1 0,0 0 0,1-1 1,-1 1-1,1-1 0,0 1 0,2 0 0,4-1-12,0 1 0,1-1 1,-1-1-1,1 0 0,-1 0 0,0 0 0,1-1 0,-1 0 0,0-1 0,0 0 0,-1 0 0,9-4 0,4-4 3,-1-1-1,0 0 1,24-20-1,-27 18 41,0-1 0,-1 0 1,-1-2-1,0 0 0,-1 0 0,-1-1 0,-1 0 0,0-1 0,-1-1 0,-1 0 0,-1 0 0,-1 0 1,-1-1-1,4-24 0,-10 12 50,0 32-72,0 1 0,0-1 0,0 0-1,0 1 1,0-1 0,0 1 0,0-1 0,0 1-1,0-1 1,0 1 0,-1-1 0,1 1 0,0-1 0,0 1-1,0-1 1,-1 1 0,1-1 0,0 1 0,-1 0-1,1-1 1,0 1 0,-1-1 0,1 1 0,-1 0 0,1-1-1,0 1 1,-1 0 0,1 0 0,-1-1 0,1 1 0,-1 0-1,1 0 1,-1 0 0,1-1 0,-1 1 0,1 0-1,-1 0 1,1 0 0,-1 0 0,1 0 0,-1 0 0,0 0-1,1 0 1,-1 0 0,1 0 0,-1 1 0,1-1 0,-1 0-1,1 0 1,-1 0 0,1 1 0,-1-1 0,1 0-1,0 0 1,-1 1 0,1-1 0,-1 1 0,-5 4 9,1 0 1,-1 1-1,1 0 1,0 0-1,1 0 1,0 0-1,0 1 1,-6 11-1,-21 62 23,26-66-34,1 0 0,1 0 0,0 0 1,0 0-1,0 22 0,3-33-3,0 0 1,0 1-1,0-1 0,1 0 1,-1 0-1,1 0 1,-1 0-1,1 0 0,0 0 1,1 0-1,-1 0 1,0 0-1,1 0 0,-1 0 1,1-1-1,0 1 1,0-1-1,0 1 0,0-1 1,1 0-1,-1 0 1,1 0-1,-1 0 0,1 0 1,0 0-1,-1-1 1,1 1-1,0-1 0,0 0 1,6 1-1,-2 0 6,1-1 0,0-1 0,0 1 0,0-1 1,-1-1-1,1 0 0,0 0 0,0 0 0,-1-1 0,1 0 0,-1 0 0,0-1 0,1 0 0,6-4 0,-8 4 1,0-1-1,0 1 0,-1-1 1,1 0-1,-1 0 0,0 0 1,0-1-1,0 0 0,0 0 1,-1 0-1,0-1 0,0 1 1,-1-1-1,1 0 0,-1 0 0,2-8 1,-4 13-5,-1 0 0,0 1 0,1-1 0,-1 1 1,0-1-1,0 0 0,0 1 0,1-1 0,-1 1 0,0-1 1,0 0-1,0 1 0,0-1 0,0 0 0,0 1 0,0-1 1,-1 1-1,1-1 0,0 0 0,0 1 0,0-1 0,-1 0 1,1 1-1,0-1 0,0 1 0,-1-1 0,1 1 0,-1-1 1,0 1-4,0-1 1,0 1 0,0 0 0,1 0 0,-1 0 0,0 1-1,0-1 1,0 0 0,0 0 0,0 0 0,1 1 0,-1-1 0,0 0-1,0 1 1,0-1 0,1 1 0,-2 0 0,-31 25-112,29-22 96,0 0 1,0 1-1,0 0 0,1 0 1,-1 0-1,1 0 1,0 0-1,1 1 0,-1-1 1,1 1-1,0 0 1,0 0-1,1 0 1,-1 10-1,2-15 15,0 1 0,0-1 0,1 1-1,-1-1 1,1 1 0,-1-1 0,1 0 0,0 1 0,0-1 0,-1 0-1,1 0 1,0 1 0,0-1 0,0 0 0,0 0 0,0 0 0,1 0-1,-1 0 1,0-1 0,0 1 0,1 0 0,-1 0 0,0-1 0,1 1-1,-1-1 1,1 1 0,-1-1 0,2 1 0,6 1-8,0-1 1,1 0-1,11 1 0,-18-2 12,30 0-3,0 0 1,0-3-1,0 0 0,-1-2 0,39-12 0,-68 17 7,0-1 0,0 0 0,0 0 0,0-1 0,0 1 0,0-1 0,-1 1 0,1-1 0,0 0 0,-1 0 0,0 0 0,1 0 0,-1-1-1,0 1 1,0-1 0,0 1 0,1-4 0,-1 2 5,-1 0-1,0 1 0,1-1 0,-2 0 1,1 0-1,0 0 0,-1 0 0,0-1 0,0 1 1,0 0-1,-1 0 0,1 0 0,-2-5 1,-5-18 97,-5-28 140,12 52-228,-1-1 0,1 0 1,0 0-1,0 1 0,0-1 1,1 0-1,-1 0 0,1 1 1,0-1-1,0 0 0,2-5 1,-2 8-26,0-1 1,0 1-1,0 0 1,1-1-1,-1 1 1,0 0 0,1 0-1,-1 0 1,0 0-1,1 0 1,0 0-1,-1 0 1,1 0-1,-1 1 1,1-1-1,0 1 1,2-1-1,33-4 622,-19 4-532,16-7-23,3-5 36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93 311 18148,'0'-1'73,"0"0"1,0 0-1,0 1 1,0-1-1,0 0 1,-1 0 0,1 1-1,0-1 1,0 0-1,0 0 1,-1 1-1,1-1 1,0 0-1,-1 1 1,1-1-1,-1 0 1,1 1-1,-1-1 1,1 1-1,-1-1 1,1 1-1,-1-1 1,-1 0-1,2 1-32,-1 0-1,0 0 0,0 0 0,1 0 0,-1 0 1,0 0-1,1 0 0,-1 1 0,0-1 1,0 0-1,1 0 0,-1 1 0,0-1 1,1 0-1,-1 1 0,1-1 0,-1 1 0,0-1 1,0 2-1,-3 2 115,0 0 0,0 1-1,0 0 1,1 0 0,-4 7 0,-1 3-62,1 2-1,1-1 1,1 1-1,0 0 1,-3 22-1,6-30-95,1 0 0,0 0 0,1 0 0,0 0 0,0 1-1,1-1 1,0 0 0,0 0 0,1 0 0,1 0 0,5 15-1,-7-21 3,0-1 0,0 0 0,1 0 0,-1 0-1,1 0 1,-1 0 0,1 0 0,-1-1-1,1 1 1,0-1 0,0 1 0,0-1 0,0 1-1,0-1 1,0 0 0,0 0 0,1 0-1,-1 0 1,0 0 0,1-1 0,-1 1 0,0-1-1,1 1 1,-1-1 0,1 0 0,-1 0-1,0 0 1,1 0 0,-1-1 0,1 1 0,-1-1-1,0 1 1,1-1 0,-1 0 0,0 0-1,0 0 1,4-2 0,5-3 11,0 0 0,0-1 0,0 0 0,-1-1 0,15-15 0,-8 6 49,-1-1 0,-1-1 1,-1 0-1,0 0 0,-1-2 0,-2 1 1,0-2-1,10-26 0,-17 22 34,-4 26-93,0 0 0,0 0 0,0 0 0,0 0 1,0 0-1,0 0 0,0 0 0,0-1 0,0 1 0,0 0 0,0 0 0,0 0 0,0 0 0,0 0 0,0 0 0,0 0 0,0 0 0,0 0 0,0 0 0,0 0 0,0-1 0,0 1 0,0 0 0,0 0 0,0 0 0,0 0 0,0 0 0,0 0 0,0 0 0,0 0 0,0 0 0,0 0 0,0 0 0,0 0 0,0 0 0,0 0 0,0 0 0,-1 0 0,1-1 0,0 1 0,0 0 0,0 0 0,0 0 0,0 0 0,0 0 0,0 0 0,0 0 0,0 0 0,0 0 0,0 0 0,0 0 0,-1 0 0,1 0 0,0 0 0,0 0 0,0 0 0,0 0 0,0 0 0,0 0 0,0 0 0,0 0 1,0 0-1,0 1 0,0-1 0,0 0 0,-6 12-71,0 11-22,0 0 0,2 1 0,1-1 0,1 1 0,1 0 0,3 43 0,-1-57 72,0-1 0,1 1 0,0 0 0,0-1 0,1 1 0,1-1 0,7 16 0,-10-22 45,1-1-1,-1 1 1,1 0 0,0 0-1,0-1 1,0 1-1,1-1 1,-1 0 0,1 0-1,-1 0 1,1 0 0,-1 0-1,1 0 1,0-1-1,0 1 1,0-1 0,0 0-1,0 0 1,0 0 0,1 0-1,-1-1 1,0 1-1,0-1 1,1 0 0,-1 0-1,6-1 1,-1 0 80,0-1-1,0-1 1,0 1 0,-1-1 0,1-1 0,-1 1-1,0-1 1,0-1 0,0 1 0,-1-1-1,11-10 1,-6 5 101,0-2-1,-1 1 1,0-1-1,-1-1 1,10-17-1,-13 18-72,0 0 0,-1-1-1,-1 0 1,5-20-1,-7 27-129,-1 0 0,0-1 0,0 1-1,-1-1 1,0 1 0,0-1-1,0 0 1,-1 1 0,0-1 0,0 1-1,-3-8 1,3 13-22,1-1 0,-1 1 0,1 0 0,-1 0 0,1 0 0,-1 0 0,0-1 0,0 1 0,0 0 0,1 0 0,-1 1 0,-2-2 0,3 2 8,0-1 0,0 1-1,-1 0 1,1 0-1,0 0 1,0 0-1,-1 0 1,1 0-1,0 0 1,-1 0-1,1 0 1,0 0 0,0 0-1,-1 0 1,1 0-1,0 0 1,-1 0-1,1 0 1,0 0-1,0 0 1,-1 1-1,1-1 1,0 0 0,0 0-1,-1 0 1,1 0-1,0 1 1,0-1-1,0 0 1,-1 0-1,1 0 1,0 1-1,-1 1-31,0-1 0,0 1 0,0 0 0,0 0-1,1 0 1,-1 0 0,0 0 0,1 0-1,0 0 1,-1 0 0,1 0 0,0 4 0,0-3 17,0 1 0,1-1 0,-1 1 0,1 0 1,0-1-1,0 1 0,0-1 0,0 0 0,1 1 0,-1-1 1,1 0-1,0 0 0,0 0 0,0 0 0,0 0 1,0 0-1,1 0 0,-1-1 0,1 1 0,0-1 1,0 0-1,0 0 0,0 0 0,0 0 0,0-1 1,0 1-1,1-1 0,-1 1 0,1-1 0,-1 0 0,7 0 1,-1 1 18,1-2 1,-1 1 0,0-1-1,0-1 1,0 1 0,0-2 0,0 1-1,0-1 1,0-1 0,0 1-1,13-7 1,-12 4 39,0 0 0,0-1 0,0 0 0,-1-1 0,0 0-1,0 0 1,0-1 0,-1 0 0,-1-1 0,1 0 0,-1 0 0,-1 0 0,7-12 0,-13 19-23,1 1 1,0-1 0,-1 0 0,1 0-1,-1 1 1,0-1 0,1 0-1,-1 0 1,0-3 0,0 4-8,0 1 0,0-1 0,0 1 0,-1-1 0,1 0 0,0 1 1,0-1-1,0 1 0,-1-1 0,1 1 0,0 0 0,-1-1 0,1 1 1,0-1-1,-1 1 0,1-1 0,0 1 0,-1 0 0,1-1 1,-1 1-1,1 0 0,-1-1 0,-1 1-1,1 0 0,-1-1-1,0 1 1,1 0 0,-1 0 0,1 0-1,-1 1 1,1-1 0,-1 0 0,1 0 0,-1 1-1,1-1 1,-1 1 0,1 0 0,-1-1 0,1 1-1,0 0 1,-1 0 0,1 0 0,-2 1-1,-8 7-3,2 0-1,-1 1 0,2 0 0,-1 0 1,1 1-1,1 0 0,0 0 0,0 1 1,1 0-1,1 0 0,0 0 0,1 1 1,0 0-1,1 0 0,-3 18 0,6-28 5,0-1-1,0 1 0,0 0 0,0-1 1,0 1-1,1 0 0,-1-1 0,1 1 1,0-1-1,0 1 0,2 3 0,-2-4 2,-1-1-1,1 0 0,0 0 0,0 0 1,0 0-1,0 0 0,0 0 1,0-1-1,0 1 0,1 0 0,-1-1 1,0 1-1,0 0 0,1-1 0,-1 1 1,0-1-1,1 0 0,-1 1 1,0-1-1,1 0 0,-1 0 0,0 0 1,1 0-1,-1 0 0,3-1 0,4 0 4,0-1 0,0 0 0,-1-1-1,1 1 1,0-2 0,-1 1-1,0-1 1,9-5 0,56-44 29,-57 41-24,132-116-31,-123 113-178,-24 15 193,0 0 0,1 0 0,-1 0 0,0 0 0,0-1 1,1 1-1,-1 0 0,0 0 0,0 0 0,0 0 0,1 0 0,-1 0 0,0 0 1,0 0-1,1 0 0,-1 0 0,0 0 0,0 1 0,0-1 0,1 0 0,-1 0 0,0 0 1,0 0-1,0 0 0,1 0 0,-1 0 0,0 0 0,0 1 0,0-1 0,0 0 1,1 0-1,-1 0 0,-1 14-183,-8 13-8,6-20 161,0 0 1,1 0-1,0 1 1,0-1 0,1 0-1,0 1 1,0 0 0,0-1-1,1 1 1,2 12 0,-2-19 35,0 1 0,1-1 1,-1 0-1,1 1 1,-1-1-1,1 0 1,-1 0-1,1 1 1,0-1-1,0 0 1,-1 0-1,1 0 0,0 0 1,0 0-1,0 0 1,0 0-1,1 0 1,-1 0-1,0 0 1,0-1-1,0 1 1,1 0-1,-1-1 0,0 1 1,1-1-1,-1 0 1,0 1-1,1-1 1,-1 0-1,1 0 1,-1 0-1,0 0 1,1 0-1,-1 0 1,1 0-1,-1 0 0,0-1 1,1 1-1,-1-1 1,3 0-1,4-2 17,1 0 0,-1-1 1,1 0-1,-1 0 0,9-6 0,8-8 68,-1-2-1,0 0 1,-1-1 0,-2-2-1,0 0 1,21-31 0,-13 11 97,-1-1 0,42-93 0,-65 125-155,-3 10-22,-1 0 0,0 0-1,0 0 1,0 0 0,0 0 0,0-1 0,-1 1 0,1 0 0,-1 0 0,1-1 0,-1 1 0,0-5 0,0 7-5,0 0-1,0 0 1,0 1 0,0-1 0,0 0 0,0 0 0,0 0 0,0 0 0,0 0 0,0 0 0,0 0 0,0 0 0,0 0 0,0 0 0,0 1 0,0-1 0,0 0 0,0 0 0,0 0 0,0 0 0,0 0 0,0 0 0,0 0 0,-1 0 0,1 0 0,0 0-1,0 0 1,0 0 0,0 0 0,0 1 0,0-1 0,0 0 0,0 0 0,0 0 0,0 0 0,0 0 0,-1 0 0,1 0 0,0 0 0,0 0 0,0 0 0,0 0 0,0 0 0,0 0 0,0 0 0,0 0 0,0 0 0,0 0 0,-1 0 0,1 0 0,0 0 0,0 0-1,0 0 1,0-1 0,0 1 0,0 0 0,0 0 0,0 0 0,0 0 0,0 0 0,0 0 0,-1 0 0,1 0 0,0 0 0,0 0 0,0 0 0,-9 13-13,1 0-1,0 0 1,1 1 0,-8 21 0,-17 63 18,22-65-13,2 0 1,2 1 0,1 0 0,2 0 0,1 0 0,1 0 0,2 0 0,9 58 0,-5-74-53,-3-22-150,-4-33-347,-3 12-138,-1 0 1,-1 1-1,-20-45 1,-42-64-183,58 114 1234,11 18-335,0 1-1,0 0 1,0 0 0,0 0 0,0 0 0,0-1 0,0 1 0,0 0-1,0 0 1,0 0 0,0 0 0,0-1 0,0 1 0,0 0 0,0 0 0,0 0-1,1 0 1,-1-1 0,0 1 0,0 0 0,0 0 0,0 0 0,0 0 0,0 0-1,1 0 1,-1 0 0,0-1 0,0 1 0,0 0 0,0 0 0,1 0 0,-1 0-1,0 0 1,0 0 0,0 0 0,0 0 0,1 0 0,-1 0 0,0 0 0,0 0-1,0 0 1,1 0 0,-1 0 0,0 0 0,0 0 0,0 0 0,0 0 0,1 0-1,-1 1 1,0-1 0,0 0 0,0 0 0,0 0 0,0 0 0,1 0 0,11 3 493,29 9 385,-28-7-1195,0 0 0,0-2-1,0 1 1,1-2 0,-1 0-1,1 0 1,0-1 0,25-2-1,-29-2-280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17668,'-8'10'1816,"8"0"-1304,3-6-432,9 2 953,1-3-689,4-5-16,1-12-344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73 221 13291,'-15'27'1586,"2"0"1,-13 35-1,21-48-1257,1-1-1,1 1 1,1-1-1,-1 1 1,2 0 0,0 0-1,1 15 1,0-27-293,1 1 0,-1 0-1,0 0 1,1 0 0,0 0 0,-1-1-1,1 1 1,1 0 0,-1-1 0,0 1-1,0 0 1,1-1 0,0 0 0,1 3-1,-2-4-27,1 0 0,-1 0 0,0 0-1,0 0 1,1-1 0,-1 1-1,1 0 1,-1-1 0,0 1 0,1-1-1,-1 1 1,1-1 0,-1 0-1,1 0 1,0 0 0,-1 0-1,1 0 1,-1 0 0,1 0 0,-1 0-1,1 0 1,-1-1 0,1 1-1,-1-1 1,1 1 0,-1-1 0,2-1-1,6-3 1,-1 0 0,-1 0-1,1-1 1,-1 0 0,0 0-1,0-1 1,-1 0 0,1 0 0,-2 0-1,8-12 1,7-14 26,17-40-1,-32 63-29,8-19-5,-1-1 0,12-43 0,-19 56-27,-2 1 0,0-1 0,-1-1 0,-1 1 0,0 0 0,-2-20 1,1 35 21,-1-1 1,1 1-1,-1-1 1,1 1-1,-1-1 1,0 1-1,0 0 1,0-1-1,0 1 1,0 0-1,0 0 1,-2-2-1,2 3 9,0 0-1,0 0 0,0 1 1,0-1-1,0 0 0,0 1 1,0-1-1,0 1 0,0-1 1,0 1-1,-1 0 1,1-1-1,0 1 0,0 0 1,0 0-1,-1 0 0,1 0 1,0 0-1,0 0 0,0 0 1,-1 0-1,1 0 0,0 1 1,0-1-1,0 0 1,0 1-1,-2 0 0,-4 2 67,1 1-1,0 0 1,0 0-1,0 0 1,1 0-1,-1 1 1,1 0-1,0 0 1,1 1-1,-8 11 1,-2 4 366,-19 40-1,21-36-2,-12 36-1,21-53-348,1-1-1,0 1 1,0 0-1,1 0 1,0 0-1,1 0 1,0 0 0,0 0-1,2 10 1,-2-16-75,0 0 0,1-1 0,-1 1 0,1 0 0,-1-1 0,1 1 0,0-1 0,-1 1 0,1-1 0,0 1 0,0-1 0,0 1 0,0-1 0,1 0 0,-1 1 0,0-1 0,1 0 0,-1 0 0,0 0 0,3 1 0,-2-1-18,1 0 1,-1-1 0,1 1 0,-1-1 0,1 1 0,-1-1 0,1 0 0,-1 0 0,1 0 0,0 0 0,-1-1 0,4 0 0,7-3-108,-1 0 1,0-1 0,0 0 0,15-9 0,-21 10 48,1 1 5,2-2-90,0 0 1,0 1-1,15-5 0,-22 8 129,-1 1-1,0-1 1,1 1-1,-1 0 1,0-1-1,1 1 1,-1 0-1,1 0 1,-1 0-1,0 0 1,1 0-1,-1 0 1,1 1-1,-1-1 1,0 0-1,1 1 1,-1-1-1,0 1 1,0-1-1,1 1 1,-1-1-1,0 1 1,0 0-1,0 0 1,0 0-1,1 0 0,-1 0 1,-1 0-1,1 0 1,0 0-1,0 0 1,0 0-1,1 2 1,0 4 11,0 0 0,0 1 0,0-1 0,-1 0 0,0 0 0,0 1-1,-1 9 1,-6 55 451,0-19 162,6-52-599,0-1-1,0 1 1,0-1-1,0 1 1,0-1-1,0 1 1,0-1-1,0 1 1,0-1-1,0 1 1,0-1-1,0 1 1,0-1-1,1 1 1,-1-1-1,0 1 1,0-1-1,1 1 1,-1-1-1,0 1 1,1-1-1,-1 1 1,9-4-275,10-17 699,18-36-334,-7 21-182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87 18412,'-1'-1'82,"0"1"0,-1 0-1,1 0 1,0 0 0,0 0 0,0 0 0,0 0-1,-1 0 1,1 1 0,0-1 0,0 0 0,0 1-1,0-1 1,0 1 0,0-1 0,0 1 0,0-1 0,0 1-1,0 0 1,0-1 0,0 1 0,-1 1 0,0 0 7,1 1 1,-1-1 0,1 1 0,-1-1 0,1 1 0,0-1 0,0 1-1,0-1 1,0 5 0,-1 2-37,1 1 0,0 0 1,1 0-1,0 14 0,1-17-106,0-1 1,0 1 0,0-1-1,1 0 1,-1 1-1,2-1 1,-1 0 0,1 0-1,-1-1 1,2 1-1,3 5 1,-5-8 22,1 0 0,0 0 0,0 0-1,0 0 1,0-1 0,0 0 0,0 0 0,1 0 0,-1 0 0,1 0 0,-1 0 0,1-1 0,0 0 0,-1 0-1,1 0 1,0 0 0,0-1 0,0 1 0,6-1 0,-1 0 46,-1-1 0,0-1 0,0 0 0,0 0 0,0 0 0,0-1 0,0 0 0,-1 0 0,1-1 0,-1 0 0,0 0 0,0-1 0,10-9-1,-2 1 149,0-2 0,0 0-1,-1-1 1,14-21 0,-24 32-95,0-1 0,0 0 0,-1 0 0,0 0 1,0 0-1,0 0 0,0-1 0,2-13 0,-5 20-65,0 0 0,0 0 0,0 0 0,0 0 0,-1 0 0,1 0 0,0 0 0,0 1 0,0-1 0,0 0-1,0 0 1,-1 0 0,1 0 0,0 0 0,0 0 0,0 0 0,0-1 0,0 1 0,0 0 0,-1 0 0,1 0 0,0 0 0,0 0-1,0 0 1,0 0 0,0 0 0,0 0 0,-1 0 0,1 0 0,0 0 0,0 0 0,0-1 0,0 1 0,0 0 0,0 0 0,0 0-1,0 0 1,0 0 0,0 0 0,0 0 0,-1-1 0,1 1 0,0 0 0,0 0 0,0 0 0,-9 14 27,4-1-40,0 0 0,0 0 1,1 1-1,1-1 0,0 1 0,-2 26 0,5-33 34,-1 0-1,1 0 1,1 0 0,-1 1 0,1-1 0,0 0 0,1 0-1,0 0 1,0 0 0,0 0 0,1-1 0,0 1 0,0-1-1,1 0 1,4 7 0,-6-11 19,0 0 0,0 0 0,0 0 0,0 0 0,0 0 0,0-1 0,1 1-1,-1-1 1,1 0 0,-1 0 0,1 0 0,-1 0 0,1 0 0,0 0 0,0-1 0,4 1 0,-2-1 28,0 0 0,-1 0 0,1-1 0,-1 0 0,1 0 0,-1 0 0,1 0 0,-1-1 0,6-2 0,2-3 131,0 0 0,-1 0 1,0-1-1,0 0 0,18-20 0,-18 17-72,-1-1 0,-1 1 0,0-1 1,12-23-1,-19 30-149,1 0 0,-1 0 0,0-1 0,0 1-1,0-1 1,-1 1 0,0-1 0,0 0 0,-1 0 0,1 1 0,-1-1 0,0 0 0,-1 0 0,1 1 0,-3-8 0,3 11-3,-1 1 1,1 0-1,0 0 1,-1-1-1,0 1 1,1 0-1,-1 0 0,0 0 1,1 0-1,-1 0 1,0 0-1,0 0 1,-2-2-1,3 3-1,0 0-1,-1-1 1,1 1-1,-1 0 1,1 0 0,-1 0-1,1-1 1,-1 1-1,1 0 1,0 0-1,-1 0 1,1 0 0,-1 0-1,1 0 1,-1 0-1,1 0 1,-1 0-1,1 0 1,-1 0 0,1 0-1,-1 1 1,1-1-1,0 0 1,-1 0-1,0 1 1,0-1-7,1 1 0,-1 0 0,0 0 1,1 0-1,-1 0 0,1 0 0,-1 0 0,1 0 0,-1 0 1,1 0-1,-1 0 0,1 0 0,0 0 0,0 0 0,0 0 1,0 0-1,0 0 0,0 1 0,0-1 0,0 0 0,0 0 0,0 0 1,0 0-1,1 0 0,-1 0 0,0 0 0,1 0 0,-1 0 1,1 0-1,-1 0 0,2 1 0,1 3-12,0 0-1,1-1 1,-1 0 0,1 0-1,0 0 1,0 0 0,0 0-1,1-1 1,0 0 0,-1 0-1,1 0 1,0 0 0,0-1-1,1 0 1,-1 0 0,0 0-1,11 1 1,-2 0 20,1-1 0,0-1 0,0 0 0,0-1 0,23-2 1,-19 0 37,-1-2 0,1 0 0,-1-1 0,0 0 0,19-10 1,-28 11 4,0-1 1,-1 1 0,1-1 0,-1-1 0,0 0 0,-1 0 0,1-1 0,-1 1 0,-1-1 0,1-1 0,8-12 0,-14 18-14,0 0 0,0 0-1,0 0 1,0 0 0,0-1-1,0 1 1,0 0 0,-1 0-1,1-1 1,-1 1 0,0 0-1,1-1 1,-1 1 0,0 0-1,-1-1 1,1 1 0,0 0-1,-1-1 1,0-2 0,0 4-5,0 0 1,1-1-1,-1 1 0,0 0 1,-1 0-1,1 0 1,0 0-1,0 0 1,0 0-1,-1 0 1,1 0-1,0 0 0,-1 0 1,1 1-1,-1-1 1,1 0-1,-1 1 1,1 0-1,-1-1 1,1 1-1,-1 0 0,0 0 1,1 0-1,-1 0 1,1 0-1,-1 0 1,1 0-1,-1 0 1,-2 1-1,-4 1 6,-1 0-1,1 1 1,-1 0 0,1 0 0,0 1-1,0 0 1,1 1 0,-1-1 0,1 1-1,0 1 1,0-1 0,-8 11 0,7-9 12,1 1 1,0 0 0,1 1 0,0 0 0,0 0 0,1 0 0,0 0 0,1 1 0,0 0 0,-3 10 0,6-17-47,1 0 0,-1 0-1,0 0 1,1 0 0,0 0 0,0 0 0,0 0 0,0 0 0,0 0 0,1 0 0,-1 0-1,1 0 1,0 0 0,-1-1 0,2 1 0,-1 0 0,0 0 0,0-1 0,1 1 0,0 0-1,-1-1 1,1 0 0,0 1 0,0-1 0,0 0 0,0 0 0,1 0 0,-1 0 0,1-1-1,3 3 1,0-1-95,0-1-1,0 1 0,0-1 1,1-1-1,-1 1 1,1-1-1,-1 0 0,1-1 1,-1 1-1,1-1 1,0-1-1,-1 1 1,8-3-1,21-5-378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16812,'-13'5'363,"1"0"0,0 0 1,-1 1-1,2 1 0,-1 0 1,1 0-1,0 1 0,1 1 1,0 0-1,0 0 0,-16 21 1,22-25-273,0 1 0,1-1 1,-1 1-1,1 0 0,1 1 0,-1-1 0,1 0 1,0 1-1,0-1 0,1 1 0,-1 7 1,2-8-82,0-1 1,0 0-1,1 0 1,0 0-1,0 0 1,0 0-1,1 0 0,-1 0 1,1 0-1,0-1 1,1 1-1,-1-1 1,1 1-1,0-1 1,0 0-1,4 5 1,8 7-217,29 22 1,-31-28-103,-1 1 0,1 1 1,-2 0-1,17 22 0,-21-24 153,-2 1 0,1 0-1,-2 0 1,1 0 0,-2 1 0,1-1 0,-1 1-1,-1 0 1,0 0 0,-1 0 0,-1 0-1,1 0 1,-2 0 0,0 0 0,0 0 0,-5 20-1,3-21 228,0-1 0,0 1 1,-1-1-1,-1 0 0,1 0 0,-1 0 0,-1 0 0,0-1 0,-1 0 0,1 0 0,-2-1 0,1 0 0,-1 0 0,0-1 0,-1 1 0,0-2 0,0 0 0,-13 8 0,19-13-21,1 0 0,0 0-1,-1 1 1,0-2 0,1 1-1,-1 0 1,0 0 0,1-1-1,-1 1 1,0-1 0,0 0-1,1 0 1,-1 0 0,0 0-1,0-1 1,1 1-1,-1-1 1,0 1 0,1-1-1,-1 0 1,1 0 0,-1 0-1,1-1 1,-5-1 0,4 0-17,0-1 0,0 1 0,0 0 0,1-1-1,-1 0 1,1 0 0,0 1 0,0-1 0,0 0 0,1-1 0,-1 1 0,1 0 0,0 0 0,0-1 0,0-4 0,-2-20-170,1 1 1,1-1-1,1 1 0,2-1 0,7-37 1,-5 46-18,0 1 1,1 0 0,2-1 0,0 2 0,0-1-1,2 1 1,0 0 0,18-24 0,9-1-215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341 145 15547,'3'-9'293,"1"1"-1,-1-1 1,-1 0-1,1 0 1,-1 0-1,-1 0 1,1-11-1,-2 17-213,0 1 0,0-1 0,0 1 0,0 0-1,0-1 1,0 1 0,-1-1 0,0 1 0,1 0 0,-1-1 0,0 1-1,0 0 1,0 0 0,0 0 0,0 0 0,-1 0 0,1 0 0,-1 0-1,1 0 1,-1 0 0,0 1 0,0-1 0,1 0 0,-1 1 0,0 0 0,-1-1-1,1 1 1,0 0 0,0 0 0,0 0 0,-1 1 0,1-1 0,-4 0-1,0 0 9,0 1-1,0 0 0,0 0 0,0 1 1,0 0-1,0 0 0,1 0 0,-1 1 1,0 0-1,0 0 0,1 0 0,0 1 1,-1-1-1,1 2 0,0-1 0,0 0 1,0 1-1,1 0 0,-6 6 0,-5 5-40,0 1 0,1 1 0,1 0-1,-11 20 1,7-8-174,0 1 0,2 0 0,1 2-1,2-1 1,1 1 0,1 1 0,2 0 0,-5 42 0,12-68-3,1 0 0,0 0 0,0 0 0,1 0 1,0 0-1,0-1 0,1 1 0,-1 0 1,1 0-1,1-1 0,-1 0 0,1 1 0,6 9 1,-7-13 64,1 0 0,-1-1 1,0 1-1,1-1 1,-1 1-1,1-1 1,0 0-1,0 0 0,0 0 1,0-1-1,0 1 1,0-1-1,0 1 1,0-1-1,1 0 0,-1 0 1,0-1-1,1 1 1,-1-1-1,1 1 0,-1-1 1,1 0-1,-1 0 1,1-1-1,-1 1 1,1-1-1,-1 0 0,6-1 1,-6 0 99,1 1 0,-1-1 0,1 0 0,-1 0 0,0 0 0,0-1 0,0 1 0,0-1-1,-1 1 1,1-1 0,-1 0 0,1 0 0,-1 0 0,0-1 0,0 1 0,0 0 0,-1-1 0,3-6 0,-3 8 0,0 0 1,-1 0-1,1 0 1,-1 0-1,1 0 0,-1-1 1,0 1-1,0 0 0,0 0 1,0 0-1,0 0 0,-1 0 1,1-1-1,-1 1 0,1 0 1,-1 0-1,0 0 0,1 0 1,-1 0-1,0 1 0,-1-1 1,1 0-1,0 0 0,0 0 1,-1 1-1,1-1 0,-1 1 1,1-1-1,-1 1 0,0 0 1,1 0-1,-1-1 0,0 1 1,0 0-1,-2 0 1,3 0-36,-1 1 0,1-1 0,-1 1 0,1 0 0,-1 0 0,1 0 0,-1 0 0,1 0 1,0 0-1,-1 0 0,1 0 0,-1 0 0,1 1 0,-1-1 0,1 1 0,0-1 1,-1 1-1,1-1 0,0 1 0,-1 0 0,1 0 0,0-1 0,0 1 0,0 0 1,-2 2-1,2-2-10,1-1 1,-1 1 0,1 0 0,-1-1 0,1 1-1,-1 0 1,1 0 0,0-1 0,-1 1 0,1 0-1,0 0 1,0 0 0,0-1 0,0 1 0,0 0-1,-1 0 1,2 0 0,-1-1 0,0 1 0,0 0-1,0 0 1,0 0 0,0 0 0,1-1 0,-1 1-1,0 0 1,0 0 0,1-1 0,-1 1 0,1 0-1,-1-1 1,1 1 0,-1 0 0,1-1 0,-1 1-1,1-1 1,0 1 0,-1-1 0,1 1 0,0-1-1,-1 1 1,1-1 0,0 0 0,0 1 0,0-1-1,4 2-9,1 0 0,-1 0 1,0 0-1,1-1 0,-1 0 0,1-1 0,-1 1 0,1-1 0,-1 0 0,8-1 0,6-1-18,31-7 1,-17 0 225,0 0 0,-1-2 1,-1-2-1,1 0 1,-2-3-1,0 0 0,36-28 1,-60 42 704,-6 7-609,-7 8-42,-10 12 219,-12 15-90,-44 85 1,71-120-451,0 0 1,0-1-1,0 1 1,1 0-1,0 0 1,-1 9-1,1-14 53,1 1-1,0-1 0,0 1 0,0 0 0,1-1 0,-1 1 0,0-1 0,0 1 0,0-1 0,0 1 0,0-1 0,1 1 0,-1 0 0,0-1 1,1 1-1,-1-1 0,0 1 0,1-1 0,-1 0 0,0 1 0,1-1 0,-1 1 0,1-1 0,0 1 0,0-1 4,1 1 0,-1-1-1,0 0 1,1 0-1,-1 0 1,0 0 0,1 0-1,-1 0 1,0-1-1,1 1 1,-1 0 0,0-1-1,1 1 1,-1-1-1,0 1 1,2-2 0,22-10-302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16019,'0'3'235,"0"0"0,0-1-1,1 1 1,-1 0-1,0 0 1,1 0 0,0 0-1,0 0 1,0 0-1,0-1 1,0 1 0,3 4-1,-3-6-141,0 0 0,0 0 0,0 0 1,1 0-1,-1 0 0,0 0 0,1 0 0,-1 0 0,0-1 0,1 1 0,-1-1 0,1 1 1,-1-1-1,1 1 0,-1-1 0,1 0 0,0 0 0,-1 0 0,1 0 0,-1 0 0,1 0 0,0 0 1,-1 0-1,1-1 0,1 0 0,15-4 163,-1-1-1,1-1 1,-1 0 0,-1-2 0,1 0-1,-1-1 1,-1 0 0,0-1-1,0-1 1,-1 0 0,14-17 0,-28 28-255,9-8 68,-1-1 0,11-16 0,-18 24-67,0 1 1,0-1-1,0 1 1,0-1-1,0 0 1,0 1-1,0-1 1,-1 0-1,1 0 0,-1 1 1,1-1-1,-1 0 1,0 0-1,1 0 1,-1 0-1,0 0 1,0 0-1,0 0 1,-1 0-1,1 1 1,0-1-1,-1 0 0,1 0 1,-1 0-1,0 1 1,-1-4-1,1 4-4,-1 0-1,1 0 0,0 0 1,-1 0-1,1 0 1,-1 1-1,1-1 0,-1 0 1,1 1-1,-1-1 0,0 1 1,1 0-1,-1-1 0,0 1 1,1 0-1,-1 0 1,0 0-1,1 0 0,-1 0 1,0 1-1,1-1 0,-1 0 1,0 1-1,1-1 1,-1 1-1,1 0 0,-1-1 1,1 1-1,-2 1 0,-5 3-9,0-1 0,0 1 0,1 1-1,-7 6 1,0 1-7,0 1 0,1 0-1,0 1 1,-12 19 0,20-26 5,0 0 1,1 0 0,0 0-1,0 1 1,1-1 0,0 1 0,0 0-1,1 0 1,0 0 0,-1 17 0,3-24 8,1 0 1,-1 0 0,0-1 0,1 1 0,-1-1 0,1 1-1,-1 0 1,1-1 0,0 1 0,-1-1 0,1 1 0,0-1 0,0 1-1,0-1 1,0 0 0,1 0 0,-1 1 0,0-1 0,0 0-1,1 0 1,-1 0 0,1 0 0,-1 0 0,1-1 0,-1 1 0,1 0-1,-1-1 1,1 1 0,0-1 0,-1 1 0,1-1 0,2 0 0,8 2-16,0-1 0,0-1 0,20-1 1,-16 1 4,63-2-85,-8-1-449,89 9-1,-160-6 558,0 0-1,1 0 1,-1 0 0,0 0-1,1 1 1,-1-1 0,1 0-1,-1 0 1,0 0 0,1 0 0,-1-1-1,0 1 1,1 0 0,-1 0-1,0 0 1,1 0 0,-1 0-1,0 0 1,1 0 0,-1-1-1,0 1 1,1 0 0,-1 0 0,0 0-1,0-1 1,1 1 0,-1 0-1,0 0 1,0-1 0,1 1-1,-1 0 1,0-1 0,0 1-1,0 0 1,0-1 0,0 1 0,1 0-1,-1-1 1,0 1 0,0 0-1,0-1 1,0 1 0,0 0-1,0-1 1,0 1 0,0-1 0,0 1-1,0 0 1,0-1 0,0 1-1,-1 0 1,1-1 0,0 1-1,0-1 1,-11-24 545,5 14-339,-7-26 93,2 0 1,1-1 0,-8-70-1,17 107-368,1-1 0,0 1 0,0-1 0,0 1 0,0-1 0,0 1 0,0 0 0,0-1 0,1 1 0,-1-1 0,0 1 0,1-1-1,-1 1 1,1 0 0,1-2 0,-2 2 0,1 1 0,-1-1 0,1 1-1,-1 0 1,1-1 0,-1 1 0,1 0 0,0-1 0,-1 1-1,1 0 1,-1 0 0,1-1 0,0 1 0,-1 0-1,1 0 1,0 0 0,-1 0 0,1 0 0,0 0-1,-1 0 1,1 0 0,0 0 0,0 1 0,6 1-374,-1 0 0,0 1 0,0 0 0,0 0 0,8 6 0,2 1 160,15 5-588,6 1-69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245 239 17236,'-7'-4'388,"1"1"1,-1-1-1,1 1 1,-1 0 0,0 1-1,0-1 1,-1 2-1,1-1 1,-14-1-1,15 3-262,1 1-1,0-1 0,0 1 0,0 0 0,0 0 1,0 1-1,0-1 0,1 1 0,-1 0 1,0 0-1,1 1 0,0-1 0,-1 1 0,1 0 1,-6 6-1,2-1-60,0 0 1,1 0-1,0 1 0,0 0 0,1 1 1,-10 19-1,12-22-61,1 0 0,0 0 0,1 0 0,0 1 0,0-1 0,0 1-1,1-1 1,0 1 0,1-1 0,0 1 0,0 9 0,1-14-4,-1 0 1,1-1-1,-1 1 0,1-1 1,0 1-1,0-1 0,0 0 1,0 1-1,1-1 0,-1 0 0,0 0 1,1 0-1,0 0 0,-1 0 1,1 0-1,0 0 0,0 0 1,4 2-1,-3-2 1,1-1-1,0 1 1,-1-1 0,1 1-1,0-1 1,0 0 0,0-1 0,0 1-1,0-1 1,0 0 0,5 0-1,1-1 7,1 0 0,-1 0 0,0-2 0,1 1 0,-1-1 0,0-1 0,0 0 0,14-8 0,-4-1 36,-1-1-1,-1 0 1,0-2-1,-1 0 0,-1-1 1,-1 0-1,0-2 1,18-28-1,-8 6 45,-2 0-1,-2-2 1,18-52 0,-36 85-82,-1 7-5,-1 1 1,0 0-1,0-1 0,0 0 0,-1 1 0,1-1 0,0 1 1,-1-1-1,0 0 0,0 1 0,0-1 0,0 0 0,0-3 1,0 5-2,0 1 0,0 0 0,-1 0 1,1-1-1,0 1 0,0 0 0,0 0 1,0 0-1,0-1 0,-1 1 1,1 0-1,0 0 0,0 0 0,0 0 1,0-1-1,-1 1 0,1 0 0,0 0 1,0 0-1,-1 0 0,1 0 1,0 0-1,0 0 0,-1 0 0,1-1 1,0 1-1,0 0 0,0 0 0,-1 0 1,1 0-1,0 0 0,0 0 1,-1 0-1,1 1 0,0-1 0,0 0 1,-1 0-1,1 0 0,0 0 0,0 0 1,-1 0-1,1 0 0,0 0 1,0 1-1,0-1 0,-1 0 0,1 0 1,0 0-1,0 1 0,-11 9-30,3 1 1,1 0 0,0 0 1,1 0-1,0 1 1,0 0-1,1 1 0,-5 22 1,5-14-255,0 1-1,2 0 1,-1 41 0,4-53 301,0 0 1,1-1 0,0 1-1,1 0 1,0-1-1,0 0 1,1 1-1,0-1 1,1 0 0,0 0-1,10 15 1,11 6-209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113 296 18036,'0'0'52,"0"1"1,0-1-1,0 0 1,0 0-1,1 0 0,-1 1 1,0-1-1,0 0 1,0 0-1,0 0 0,1 0 1,-1 1-1,0-1 1,0 0-1,1 0 1,-1 0-1,0 0 0,0 0 1,1 0-1,-1 0 1,0 0-1,0 0 1,1 1-1,-1-1 0,0 0 1,0 0-1,1 0 1,-1-1-1,0 1 0,0 0 1,1 0-1,-1 0 1,0 0-1,0 0 1,1 0-1,-1 0 0,0 0 1,13-5 258,7-5 99,-2 0-1,1-2 1,-2 0-1,0-1 1,17-17 0,-24 21-310,0-1 0,-1-1 0,0 0 0,-1 0 0,0-1 0,0 0 0,-2 0 0,11-25 0,-16 34-80,0 1 0,0-1 0,0 0 0,-1 0 0,1 0 0,-1 0 0,0 0 0,0 0 0,0 0 0,0 0 0,0 0 0,-1 0-1,1 0 1,-1 1 0,0-1 0,0 0 0,0 0 0,0 0 0,0 1 0,-3-5 0,2 5-10,0 0 0,1 1 1,-1-1-1,0 1 0,0 0 0,0 0 0,0-1 0,0 1 1,-1 0-1,1 1 0,0-1 0,0 0 0,-1 1 0,1-1 1,-1 1-1,1 0 0,0 0 0,-1 0 0,1 0 0,0 0 1,-1 0-1,1 0 0,0 1 0,-1 0 0,1-1 0,-3 2 1,-2 1-14,0 0 0,1 0 1,-1 0-1,1 1 0,0 0 1,0 1-1,1-1 0,-1 1 1,1 0-1,0 0 0,-8 11 1,6-7-11,0 1 1,1 1-1,0-1 1,0 1 0,1 0-1,-4 16 1,8-27 15,1 1 0,0-1 0,-1 1 0,1 0-1,0-1 1,0 1 0,0 0 0,-1-1 0,1 1 0,0 0 0,0 0 0,0-1 0,0 1 0,0 0 0,0-1 0,0 1-1,1 0 1,-1-1 0,0 1 0,0 0 0,1 0 0,9-7 191,19-26 321,-25 27-396,3-1-57,-7 12-101,-10 12-53,-1-8 149,-1 0 1,-13 8-1,15-11 12,-1 1-1,1 0 1,-17 18-1,14-10 9,0 1 0,-14 25 1,22-34-67,1 1 1,0-1-1,1 1 1,-1-1 0,2 1-1,-1 0 1,-1 17 0,4-25-12,-1 1 1,1-1-1,0 0 1,0 0-1,0 0 1,0 0-1,0 0 1,0 0-1,0 0 1,0 0-1,0 0 1,0 1-1,1-1 1,-1 0 0,0 0-1,1 0 1,-1 0-1,1 0 1,-1 0-1,1-1 1,0 1-1,-1 0 1,1 0-1,0 0 1,-1 0-1,1-1 1,0 1-1,0 0 1,0-1-1,0 1 1,0 0 0,0-1-1,0 0 1,0 1-1,0-1 1,0 1-1,0-1 1,0 0-1,0 0 1,0 0-1,0 0 1,0 1-1,0-1 1,1-1-1,-1 1 1,0 0 0,0 0-1,0 0 1,2-1-1,4-1 2,1-1 0,-1 1 0,0-1 0,1-1 0,10-6 0,3-4 12,-1-1 0,-1 0 0,-1-1 0,27-31 0,-13 9 0,34-55 0,-53 68-53,-13 25 37,0 0 0,0 0 0,0 0 0,0 0 0,0-1 0,-1 1-1,1 0 1,0 0 0,0 0 0,0 0 0,0 0 0,0 0 0,-1 0 0,1 0 0,0 0 0,0 0 0,0 0 0,0 0 0,-1 0 0,1 0 0,0 0 0,0 0-1,0 0 1,0 0 0,-1 0 0,1 0 0,0 0 0,0 0 0,0 0 0,0 0 0,-1 0 0,1 1 0,0-1 0,0 0 0,0 0 0,0 0 0,0 0 0,0 0 0,-1 0-1,1 0 1,0 1 0,0-1 0,0 0 0,0 0 0,0 0 0,0 0 0,0 1 0,0-1 0,-9 7-48,-2 3-34,8-8 59,1 0 1,0 0-1,0 0 1,0 1 0,0-1-1,0 0 1,0 1 0,-1 2-1,6-13-3464,-4-2 2819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 16804,'6'-9'771,"4"-4"1000,-9 15-919,-4 10-151,-35 95 1543,-15 55-1701,52-160-529,0 1 0,1 0-1,-1 0 1,1 0-1,0 0 1,0 0-1,0 0 1,0 0 0,0 0-1,2 3 1,-2-6-10,0 1 1,0-1-1,0 1 0,0-1 1,1 0-1,-1 1 0,0-1 1,1 0-1,-1 1 1,0-1-1,0 0 0,1 1 1,-1-1-1,1 0 0,-1 0 1,0 1-1,1-1 1,-1 0-1,1 0 0,-1 0 1,0 1-1,1-1 0,-1 0 1,1 0-1,0 0 1,0 0 6,1 0 1,-1 0-1,1-1 1,-1 1 0,1-1-1,-1 1 1,1-1 0,-1 1-1,0-1 1,1 0-1,1-1 1,14-10 47,0-1 1,-2-1-1,23-24 0,-21 21-18,1 0 0,19-15 0,-36 31-39,0 0 0,1 0-1,-1 1 1,0-1 0,0 0-1,0 0 1,1 1 0,-1-1-1,0 0 1,1 1 0,-1-1 0,1 1-1,-1 0 1,1 0 0,-1-1-1,1 1 1,-1 0 0,1 0-1,1 1 1,-2-1 2,-1 0 0,1 1 0,0 0 0,-1-1 0,1 1 0,0-1 0,-1 1 0,1 0 0,-1-1 0,1 1 1,-1 0-1,0 0 0,1-1 0,-1 1 0,0 0 0,1 0 0,-1 0 0,0 0 0,0-1 0,0 1 0,1 0 0,-1 0 0,0 1 0,-1 7 34,1 1 0,-1-1 0,0 1 1,-3 10-1,-21 81-529,25-93 340,0-8 148,0 0 1,0 0 0,0 0 0,0 0 0,0 0-1,0 0 1,0 0 0,0 1 0,0-1 0,0 0 0,0 0-1,0 0 1,0 0 0,0 0 0,0 0 0,0 0-1,0 0 1,0 0 0,1 0 0,-1 0 0,0 0-1,0 0 1,0 0 0,0 0 0,0 0 0,0 1-1,0-1 1,0 0 0,0 0 0,0 0 0,0 0-1,1 0 1,-1 0 0,0 0 0,0 0 0,0 0-1,0 0 1,0 0 0,0 0 0,0 0 0,0 0-1,0 0 1,1-1 0,-1 1 0,0 0 0,0 0-1,0 0 1,0 0 0,0 0 0,0 0 0,0 0 0,0 0-1,0 0 1,0 0 0,0 0 0,0 0 0,0 0-1,0 0 1,1 0 0,-1-1 0,0 1 0,0 0-1,0 0 1,0 0 0,0 0 0,0 0 0,0 0-1,0 0 1,6-13-194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2603 12843,'0'0'187,"1"0"0,-1 0-1,1 1 1,0-1 0,-1 0 0,1 0 0,0 0 0,-1 0 0,1 0 0,-1 0 0,1 0-1,0 0 1,-1 0 0,1 0 0,0-1 0,-1 1 0,1 0 0,-1 0 0,1-1 0,0 1-1,-1 0 1,1 0 0,-1-1 0,1 1 0,-1-1 0,1 1 0,0-1 0,24-18 257,-14 12-37,27-14-115,0 1 1,73-25 0,-12 6-131,20-7-130,-70 29 101,76-39 1,-41 9-27,236-119 14,-189 98-15,-86 43 16,1 2 1,1 2-1,87-27 1,-39 24-70,151-57 1,-188 60-46,1 2 1,84-14 0,-87 21-2,-1-1 1,0-3-1,59-26 1,-93 32-8,345-155 16,-284 130-21,177-72 17,-182 79 0,113-24 1,273-73-20,-337 81 13,84-27 1,-101 35-18,119-58 0,-134 52 20,38-21 33,-72 33-61,86-32 0,330-101 54,-336 130-84,-94 24 53,67-22-1,37-21 73,101-39-37,240-108-26,-427 175-17,115-27 0,72 5 18,-240 43-296,-14 1-589,-18 0 24,7 2 466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 17836,'0'-8'1776,"0"1"-1328,-1 9-232,-2 13 761,-1 13-561,-1 7-48,1 11-160,-2 4-112,2 10-240,1 0-96,2-7-272,1-4-137,0-12-1855,0-5 2104,0-12-320,3-6-273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11 160 17948,'-1'-1'134,"0"0"0,0-1 1,0 1-1,0 0 0,0-1 0,1 1 0,-1-1 1,0 1-1,1-1 0,-1 1 0,1-1 1,0 1-1,-1-1 0,1 0 0,0 1 1,0-1-1,0 1 0,0-1 0,0 0 1,0 1-1,1-1 0,0-2 0,0 1 93,1 0 0,-1 0 1,1 0-1,0 0 0,0 0 0,0 0 0,0 0 0,1 1 0,5-6 0,3 0 232,1-1-1,0 1 1,0 1-1,17-7 1,-10 6-307,2 0 1,-1 2-1,1 0 1,0 1-1,0 2 1,36-3-1,-40 5-150,0 1-1,-1 1 1,1 1-1,0 0 1,-1 1-1,1 0 1,-1 2 0,0 0-1,16 7 1,-28-10-3,0 0 0,1 1 0,-1-1 0,0 1 0,-1 0 1,1 0-1,-1 0 0,1 0 0,-1 0 0,0 1 0,0 0 0,0-1 1,0 1-1,2 6 0,-4-6 1,1 0 0,-1-1 0,0 1 1,-1 0-1,1 0 0,-1 0 0,0 0 0,1 0 1,-2 0-1,1 0 0,0 0 0,-1 0 0,0 0 1,0-1-1,0 1 0,0 0 0,-3 4 0,-7 15 18,-2 0-1,-1 0 1,-1-1 0,-25 28-1,18-23 26,-30 48 0,46-64-44,0 1 0,0 0 1,1-1-1,0 2 0,1-1 1,-4 23-1,8-31-2,-1-1 0,1 1 0,0-1 0,0 1 1,0 0-1,0-1 0,1 1 0,-1-1 0,1 1 0,0-1 0,0 1 0,0-1 0,1 0 0,-1 1 0,1-1 0,0 0 0,0 0 1,0 0-1,0 0 0,0-1 0,1 1 0,-1 0 0,1-1 0,0 0 0,0 1 0,0-1 0,0 0 0,6 2 0,3 1-125,-1 0-1,1-2 0,0 1 0,0-2 0,0 0 0,0 0 1,1-1-1,-1 0 0,21-2 0,-5-2-335,-1-1-1,1-1 1,31-11-1,-11 1-100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52 249 16027,'-11'22'1708,"1"0"-1,-10 36 0,17-47-1336,1 0 0,0 1-1,0-1 1,1 1 0,1 0-1,0-1 1,2 15-1,-2-24-343,0 0 0,0 0-1,1 0 1,-1 0 0,0 0-1,1-1 1,0 1 0,-1 0-1,1 0 1,0-1 0,0 1-1,0 0 1,0-1 0,0 1-1,1-1 1,1 3 0,-2-4-28,0 1 0,0-1-1,0 1 1,0-1 0,0 0 0,0 1 0,0-1 0,1 0 0,-1 0 0,0 0 0,0 1 0,0-1 0,0 0 0,0-1 0,1 1 0,-1 0 0,0 0 0,0 0 0,0-1-1,1 0 1,3-1-58,0 0 0,-1-1 0,1 0-1,-1 0 1,0 0 0,0 0-1,0-1 1,0 1 0,-1-1-1,5-6 1,20-32-1928,43-80 0,-89 182 2256,15-50 10,-10 34 798,12-41-932,0 1 0,0-1 0,1 0 1,0 1-1,-1-1 0,1 1 0,1-1 0,-1 0 0,2 7 1,-2-9-123,0-1 1,0 0-1,1 1 1,-1-1-1,0 1 1,1-1 0,-1 0-1,0 1 1,1-1-1,-1 0 1,1 0-1,-1 1 1,1-1-1,-1 0 1,0 0 0,1 0-1,-1 0 1,1 1-1,-1-1 1,1 0-1,-1 0 1,1 0 0,-1 0-1,1 0 1,-1 0-1,1 0 1,-1 0-1,1 0 1,-1-1-1,1 1 1,-1 0 0,1 0-1,-1 0 1,1 0-1,-1-1 1,0 1-1,1 0 1,-1-1 0,1 1-1,-1 0 1,1-1-1,17-12 91,-18 13-112,18-18-308,0 0 0,-2-2 0,22-30 0,11-15-2017,-49 65 2298,0 0 1,0 0-1,0 0 1,0 0-1,0-1 1,0 1-1,0 0 1,0 0-1,0 0 1,0 0-1,0 0 1,0 0-1,0 0 1,0 0-1,0-1 1,0 1-1,1 0 0,-1 0 1,0 0-1,0 0 1,0 0-1,0 0 1,0 0-1,0 0 1,0 0-1,0 0 1,1 0-1,-1 0 1,0 0-1,0 0 1,0 0-1,0 0 1,0 0-1,0 0 1,1 0-1,-1 0 1,0 0-1,0 0 1,0 0-1,0 0 1,0 0-1,0 0 1,0 0-1,1 0 1,-1 0-1,0 0 1,0 0-1,0 0 1,0 0-1,0 0 1,0 0-1,0 0 1,0 0-1,1 1 1,-1 8-432,-5 14 271,0-3 227,-9 34 430,13-49-379,0 0 1,1 0-1,0 0 0,-1 0 1,2-1-1,-1 1 0,0 0 1,3 9-1,-3-14-74,1 1 1,-1 0-1,0-1 1,1 1-1,-1 0 0,0-1 1,1 1-1,-1 0 1,1-1-1,-1 1 0,1-1 1,-1 1-1,1 0 1,-1-1-1,1 0 0,-1 1 1,1-1-1,0 1 1,-1-1-1,1 0 1,0 1-1,0-1 0,-1 0 1,1 0-1,1 1 1,0-1 9,0 0 1,0 0-1,0-1 0,0 1 1,0 0-1,0-1 1,0 1-1,-1-1 1,5-1-1,1-2 3,1 0 1,-1 0-1,11-9 0,20-20-630,-2-1-1,-1-2 0,-2-1 1,-2-1-1,-1-2 0,40-72 1,-62 96 117,-15 24 598,-13 23 691,6-3 263,-13 44-1,23-61-872,1 0-1,0 1 1,1 0 0,1-1-1,0 1 1,0 0-1,2 12 1,-1-21-162,0 0 0,1 0-1,-1-1 1,1 1 0,0 0 0,0 0 0,0-1-1,0 1 1,0-1 0,1 1 0,-1-1 0,3 4-1,-3-5-31,0 0-1,0-1 0,0 1 1,0 0-1,0 0 0,0-1 1,0 1-1,0-1 0,1 1 1,-1-1-1,0 1 0,0-1 1,1 0-1,-1 0 0,0 1 1,0-1-1,1 0 0,-1 0 1,0 0-1,0 0 0,1-1 1,-1 1-1,0 0 1,0 0-1,1-1 0,-1 1 1,0-1-1,0 1 0,2-2 1,5-2-9,0-1 1,0-1-1,-1 1 1,0-1 0,0-1-1,0 1 1,0-1 0,-1 0-1,-1-1 1,8-11-1,6-13-8,19-43 0,-30 58 6,47-113 135,-54 126 41,-8 16-73,-7 21 41,8-6-99,1-1 1,1 1 0,1 0 0,2-1 0,1 1 0,0 0-1,2 0 1,9 43 0,-11-69-55,1 0-1,-1 1 1,0-1 0,1 1 0,-1-1-1,1 0 1,-1 1 0,1-1-1,-1 0 1,1 0 0,2 3 0,-3-4 8,0 0 1,0 0 0,0 0 0,1 0-1,-1 0 1,0 0 0,0 0 0,1 0-1,-1 0 1,0 0 0,0 0 0,0 0 0,1 0-1,-1 0 1,0 0 0,0 0 0,0 0-1,1-1 1,-1 1 0,0 0 0,0 0 0,0 0-1,0 0 1,1 0 0,-1 0 0,0-1-1,0 1 1,0 0 0,0 0 0,0 0-1,1 0 1,-1-1 0,0 1 0,0 0 0,0 0-1,0 0 1,0-1 0,0 1 0,0 0-1,0 0 1,0-1 0,1-2-18,0 1 0,-1-1 1,1 0-1,-1 1 0,0-1 0,0 0 1,0 0-1,0 1 0,0-1 0,0 0 1,-2-4-1,-1 2-29,1-1 0,-1 1 0,-1 0 0,1 0 0,-1 0 0,0 0 0,0 0-1,0 1 1,-1 0 0,1 0 0,-1 0 0,0 1 0,0-1 0,-9-3 0,0 0-708,1 1 0,-1 0-1,-1 1 1,-25-6 0,24 9-1031,0 0 0,-31 1 0,26 4 8216,132-46-761,60-9-5476,-150 46-353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18948,'-6'6'1968,"6"-3"-1135,4-2-321,8-1 1216,3 0-648,5-1-383,3 1-161,3 0-536,1 0-272,-1 2-657,-1 1-359,-5 2-1873,-6-1 2537,-10-4-520</inkml:trace>
  <inkml:trace contextRef="#ctx0" brushRef="#br0" timeOffset="1">0 242 18460,'7'16'1928,"12"-15"-1175,4-4-297,6-3 848,3 1-456,7-5-608,3-2-400,1-1-760,0-3 768,-2-5-264,4-1-192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1 559 20556,'1'14'921,"4"-10"-299,-3-5-575,0 0-1,0-1 1,0 1-1,0 0 1,-1-1-1,1 1 1,0-1 0,-1 0-1,4-3 1,190-225 870,-143 161-949,66-115-1,-112 173 53,12-22 41,-17 31-51,0-1 0,0 1 0,0 0 0,-1 0 0,1-1 0,0 1 0,-1 0-1,0-1 1,1 1 0,-1-1 0,0-2 0,-1 5-4,0 0 1,0 1-1,0-1 0,0 0 0,0 1 1,1-1-1,-1 1 0,0-1 0,0 1 1,1-1-1,-1 1 0,0-1 0,1 1 1,-1 0-1,0 0 0,1-1 0,-1 1 1,0 1-1,-8 14 61,0-1 1,1 1-1,1 0 1,1 0 0,0 1-1,-5 24 1,6-17 20,1 1 0,2-1 0,0 0 0,2 28 0,0-36-439,1 0-1,1-1 1,1 1 0,0-1-1,1 0 1,0 0-1,12 24 1,-15-37 288,0 0 0,0 0 0,0-1 0,0 1 1,0 0-1,1-1 0,-1 1 0,1-1 0,-1 0 0,1 1 0,0-1 0,-1 0 1,1 0-1,0 0 0,0 0 0,0 0 0,0-1 0,-1 1 0,5 0 0,13-3-697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 16524,'-4'-2'213,"0"0"1,0 1-1,0 0 1,0 0-1,0 0 1,0 0 0,-1 1-1,1 0 1,0-1-1,-1 1 1,1 1-1,0-1 1,0 1-1,0 0 1,-1 0 0,1 0-1,0 0 1,0 1-1,-4 2 1,2-1-78,1 1-1,-1 0 1,1 0 0,0 1-1,0 0 1,1 0 0,-1 0 0,1 0-1,0 1 1,1-1 0,-6 11-1,1 2-81,1 1 0,0 0 0,1 0 0,2 1 0,0 0-1,0-1 1,2 1 0,1 0 0,0 1 0,4 33 0,-2-48-55,0 1 1,0-1 0,1 0 0,-1 0-1,1 0 1,5 9 0,-7-14 3,1 0-1,-1 0 1,1 0 0,-1 0 0,1 0 0,-1 0-1,1 0 1,0 0 0,0 0 0,-1-1-1,1 1 1,0 0 0,0-1 0,0 1-1,0-1 1,0 1 0,0-1 0,0 1-1,0-1 1,0 1 0,0-1 0,0 0 0,0 0-1,0 1 1,0-1 0,0 0 0,0 0-1,0 0 1,1 0 0,-1 0 0,0-1-1,0 1 1,0 0 0,0 0 0,0-1-1,0 1 1,0-1 0,0 1 0,0-1-1,0 1 1,0-1 0,0 0 0,-1 1 0,2-2-1,4-3 53,0 0 0,-1-1 0,0 0 0,0 0 0,-1 0 0,1 0 1,-1-1-1,-1 0 0,5-11 0,22-67 540,-19 45-12,-2 0-1,6-60 1,-18 149-716,3 0 0,2-1-1,11 67 1,-11-106 32,0 0 1,1 0-1,-1 0 0,2 0 1,-1-1-1,1 1 1,6 8-1,-9-16 41,0 1-1,0-1 0,0 1 1,0 0-1,1-1 1,-1 0-1,1 1 0,-1-1 1,1 0-1,-1 0 0,1 0 1,0 0-1,-1 0 1,1 0-1,0 0 0,0 0 1,0-1-1,0 1 1,-1-1-1,1 0 0,0 1 1,0-1-1,0 0 1,0 0-1,0 0 0,0 0 1,0 0-1,0-1 1,0 1-1,0-1 0,0 1 1,0-1-1,-1 0 1,1 1-1,0-1 0,0 0 1,-1 0-1,1-1 1,-1 1-1,1 0 0,1-2 1,6-5-101,-1 0-1,0-1 1,-1 0 0,0-1 0,0 0 0,7-15-1,20-34-526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12603,'-17'74'2038,"-13"76"1706,28-131-3405,0 0 1,1 0 0,1 0 0,1 0-1,6 34 1,-6-49-343,0-1 0,0 0 0,0 1 0,0-1 0,1 0 0,-1 1 0,1-1 0,0 0 1,2 3-1,-3-5-11,0 0 1,0-1 0,0 1 0,-1 0-1,1 0 1,0-1 0,0 1 0,0 0-1,1-1 1,-1 1 0,0-1 0,0 1-1,0-1 1,0 0 0,0 1 0,1-1-1,-1 0 1,0 0 0,0 0 0,1 0-1,-1 0 1,0 0 0,0 0 0,0 0-1,1-1 1,-1 1 0,0 0 0,0-1-1,0 1 1,2-2 0,3-1-54,-1-1 0,0 0 1,1 0-1,-1 0 0,-1-1 0,1 1 1,-1-1-1,0 0 0,0-1 0,0 1 1,4-10-1,6-11-146,12-34 0,-23 51 192,19-46 53,-3-2 0,-2-1 1,13-86-1,-52 343 1243,19-151-818,3 0-1,7 70 1,-5-103-462,1 0 1,0-1-1,10 28 1,-11-38 2,0 0-1,0-1 1,0 1-1,0-1 0,1 1 1,-1-1-1,1 0 1,5 5-1,-7-7 39,1 0 0,-1 0-1,1 0 1,0 0-1,-1 0 1,1 0-1,0 0 1,0-1-1,-1 1 1,1-1-1,0 1 1,0-1 0,0 0-1,0 1 1,0-1-1,0 0 1,0-1-1,0 1 1,2 0-1,-2-1-40,-1 1 0,1-1 0,0 0 0,-1 1 0,1-1 0,-1 0 0,1 0 0,-1 0-1,0 0 1,1 0 0,1-2 0,12-17-84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16428,'2'2'124,"0"0"0,0 1 0,0-1 1,0 0-1,0 0 0,0-1 1,0 1-1,1 0 0,-1-1 0,1 1 1,-1-1-1,1 0 0,-1 0 1,1 0-1,0 0 0,0 0 0,-1-1 1,6 1-1,-3-1 39,0 0-1,0-1 1,0 1-1,0-1 1,0 0 0,-1-1-1,1 1 1,0-1-1,-1 0 1,6-3-1,3-3 213,0 0-1,-1-1 0,0-1 0,-1 0 0,0 0 0,12-16 0,-17 20-204,-2-1 1,1 0 0,-1 0-1,0 0 1,0-1 0,-1 1-1,3-11 1,-5 16-149,-1 1 1,1-1-1,-1 1 0,1-1 1,-1 1-1,0-1 0,0 1 1,0-1-1,0 1 0,0-1 1,0 0-1,0 1 0,0-1 1,0 1-1,-1-1 0,1 1 1,-1-1-1,1 1 0,-1-1 0,0 1 1,1 0-1,-1-1 0,0 1 1,0 0-1,0 0 0,0 0 1,0-1-1,0 1 0,0 0 1,-1 0-1,1 0 0,0 1 1,-1-1-1,1 0 0,0 0 1,-1 1-1,1-1 0,-1 1 1,1-1-1,-1 1 0,1 0 0,-1-1 1,1 1-1,-4 0 0,1 0-16,-1 0 0,1 1-1,-1 0 1,1-1 0,-1 1-1,1 1 1,0-1 0,-1 1-1,1-1 1,0 1 0,0 1-1,0-1 1,0 0 0,1 1-1,-1 0 1,0 0 0,1 0-1,0 0 1,0 1 0,0-1-1,-3 6 1,-2 1-9,2 1 1,-1-1-1,2 1 1,-1 0-1,1 1 1,-5 20-1,7-24 7,2 1 1,-1 0-1,1 0 0,1 0 0,-1 1 0,2-1 1,-1 0-1,1 0 0,1 0 0,-1 0 0,6 13 1,-6-18-34,0-1 1,1 0-1,-1 1 0,1-1 1,0 0-1,0 1 1,1-1-1,-1 0 1,1-1-1,-1 1 1,1 0-1,0-1 1,0 0-1,0 1 1,0-1-1,0 0 1,1-1-1,-1 1 1,1 0-1,-1-1 0,1 0 1,0 0-1,-1 0 1,1 0-1,0-1 1,-1 1-1,1-1 1,0 0-1,6-1 1,-1 0-9,0 0 0,-1-1-1,1 0 1,0-1 0,-1 0 0,0 0 0,0-1 0,0 0 0,8-5 0,32-22-190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 18372,'1'-13'2032,"-1"18"-1271,-1 6-345,-2 15 1456,2 4-744,1 11-616,-2 5-248,2 7-464,3 0-176,0-5-416,0-5-176,-2-7-424,-1-6-313,-4-12 1065,-3-6-320,-6-11-96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16452,'2'-10'327,"0"0"1,1 0 0,0 1 0,1 0 0,0-1 0,1 1 0,0 1-1,0-1 1,1 1 0,0 0 0,0 0 0,1 0 0,0 1 0,0 0 0,1 1-1,0-1 1,0 2 0,15-9 0,-15 8-274,2 2-1,-1-1 1,1 1-1,-1 1 1,1-1-1,0 2 1,0-1 0,1 2-1,-1-1 1,0 1-1,1 1 1,-1 0-1,0 0 1,1 1-1,-1 0 1,0 1 0,19 6-1,-19-5-66,-1 2-1,1-1 1,-1 1 0,-1 0-1,1 1 1,-1 0 0,0 0-1,0 1 1,0 0 0,-1 0-1,11 15 1,-14-16 24,-1 0 1,1 0-1,-1 0 1,-1 1-1,1-1 0,-1 1 1,0-1-1,0 1 0,-1 0 1,0 0-1,0 0 0,-1-1 1,0 1-1,0 0 1,0 0-1,-1 0 0,0 0 1,-3 9-1,-3 6 134,-2-1 0,0 1 0,-1-2 0,-2 1 0,0-1 0,-1-1 0,-1 0 0,0-1 0,-2-1 0,-18 18 0,30-32-141,0 1 1,0-1-1,-1 0 0,1 0 1,-1 0-1,1-1 1,-1 1-1,0-1 0,0 0 1,-7 1-1,10-3-54,0 1 0,1-1 1,-1 0-1,0 0 0,0 0 1,0-1-1,0 1 0,1 0 0,-1-1 1,0 1-1,0-1 0,1 1 0,-1-1 1,0 0-1,1 0 0,-1 0 0,1 0 1,-1 0-1,1 0 0,-1 0 1,1 0-1,0-1 0,0 1 0,-1-1 1,1 1-1,0-1 0,0 1 0,1-1 1,-1 1-1,0-1 0,0 0 1,1 1-1,-1-4 0,-1 1-167,0-1 1,1 1-1,0-1 0,0 1 0,0-1 0,0 0 1,1 1-1,0-1 0,0 0 0,0 1 0,1-1 1,-1 0-1,1 1 0,0-1 0,1 1 1,-1-1-1,1 1 0,-1-1 0,1 1 0,1 0 1,-1 0-1,1 0 0,-1 0 0,1 1 1,0-1-1,1 1 0,-1-1 0,5-2 0,21-13-906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88 541 18044,'0'0'74,"1"0"-1,-1 0 1,0 0 0,0 1-1,0-1 1,0 0 0,0 1 0,0-1-1,0 0 1,0 0 0,0 1-1,0-1 1,0 0 0,-1 0 0,1 0-1,0 1 1,0-1 0,0 0 0,0 0-1,0 1 1,0-1 0,0 0-1,-1 0 1,1 0 0,0 1 0,0-1-1,0 0 1,-1 0 0,1 0-1,0 0 1,0 1 0,0-1 0,-1 0-1,1 0 1,0 0 0,0 0-1,-1 0 1,1 0 0,-17 16 866,5-6-117,4-2-631,1 1 1,-1 0-1,-8 14 0,14-19-197,0-1 0,0 0 0,0 0 0,1 1 0,-1-1 0,1 1 0,0-1 0,0 1 0,1 0 0,-1-1 0,1 1 0,-1 0 0,1 0 0,1 6 0,-1-9 5,0-1 0,1 1 0,-1 0 0,0 0 0,1 0 1,-1 0-1,0-1 0,1 1 0,-1 0 0,1 0 0,0-1 1,-1 1-1,1 0 0,-1-1 0,1 1 0,0 0 0,0-1 0,-1 1 1,1-1-1,0 1 0,0-1 0,0 0 0,0 1 0,-1-1 1,1 0-1,0 0 0,0 1 0,0-1 0,0 0 0,0 0 1,0 0-1,0 0 0,0 0 0,-1 0 0,1 0 0,0-1 0,0 1 1,0 0-1,0 0 0,1-2 0,3 1 18,-1-1 0,0 1 1,0-1-1,0 0 0,0-1 0,7-4 0,-4 0 24,0 0 1,0 0-1,0-1 0,-1 1 1,0-2-1,-1 1 0,0 0 1,0-1-1,-1 0 0,0 0 1,0-1-1,-1 1 0,0-1 1,-1 1-1,0-1 0,-1 0 1,0 0-1,0-17 0,-1 27-42,0 0-1,0 0 1,0-1-1,0 1 0,0 0 1,0 0-1,0 0 1,0-1-1,0 1 1,0 0-1,0 0 1,0 0-1,0 0 0,0-1 1,0 1-1,0 0 1,0 0-1,0 0 1,0-1-1,0 1 1,-1 0-1,1 0 0,0 0 1,0 0-1,0 0 1,0-1-1,0 1 1,0 0-1,0 0 0,-1 0 1,1 0-1,0 0 1,0 0-1,0 0 1,0-1-1,-1 1 1,1 0-1,0 0 0,0 0 1,0 0-1,0 0 1,-1 0-1,1 0 1,-6 8-72,-2 15-160,7-17 80,0 1-1,0-1 1,1 1-1,0-1 1,0 0-1,1 1 1,0-1-1,2 8 1,-3-13 94,1 1 1,-1-1-1,1 0 1,-1 1-1,1-1 1,-1 0-1,1 1 1,0-1-1,0 0 1,0 0-1,0 0 1,0 0-1,0 0 0,0 0 1,0 0-1,0 0 1,0 0-1,0-1 1,1 1-1,-1 0 1,0-1-1,1 1 1,-1-1-1,0 1 1,1-1-1,-1 0 1,1 0-1,-1 1 0,0-1 1,1 0-1,-1 0 1,1 0-1,-1-1 1,1 1-1,-1 0 1,0 0-1,1-1 1,-1 1-1,0-1 1,1 1-1,-1-1 0,2-1 1,6-2-214,1-1 1,-1-1-1,0 0 0,-1 0 1,0 0-1,0-1 0,0-1 1,-1 1-1,0-1 0,7-9 1,3-8-160,0-1 0,15-33-1,-13 20 403,-2 0 0,-2-1-1,-1-1 1,-3 0 0,-1 0-1,-2-1 1,4-57 0,-14 70 666,-2 24-121,-4 16-15,-1 13-81,0 1 0,2 0 0,-6 33 0,-6 79 588,15-98-660,2 45 0,2-73-270,1 0 0,0 0 0,1 0 0,0-1 0,0 1 0,1-1 0,1 0 0,0 0 0,6 13 0,-9-21-62,0-1 0,0 1-1,0-1 1,0 1-1,0-1 1,1 0 0,-1 0-1,0 1 1,1-1 0,-1 0-1,1 0 1,-1 0 0,1 0-1,2 1 1,-3-2-12,0 0 1,-1 0-1,1 0 1,0 0-1,-1 0 1,1-1-1,-1 1 1,1 0-1,0 0 0,-1 0 1,1-1-1,0 1 1,-1 0-1,1-1 1,-1 1-1,1 0 1,-1-1-1,1 1 1,-1-1-1,1 1 0,-1-1 1,1 1-1,-1-1 1,0 1-1,1-1 1,-1 1-1,0-1 1,1 0-1,-1 1 1,0-1-1,0 0 1,0 1-1,1-1 0,-1 1 1,0-1-1,0 0 1,0 1-1,0-1 1,0 0-1,-1-1 1,2-7 28,-2-1-1,1 1 1,-2-1 0,1 1 0,-1-1 0,0 1 0,-1 0 0,0 0-1,-1 0 1,0 0 0,0 1 0,-7-11 0,10 18-35,0 0 0,1 0 1,-1 0-1,0 0 0,0-1 0,1 1 1,-1 1-1,0-1 0,0 0 1,0 0-1,0 0 0,-1 0 0,1 1 1,-2-2-1,3 2-2,-1 0 0,1 0 0,0 0 1,-1 0-1,1 0 0,-1 0 0,1 0 0,0 0 0,-1 1 0,1-1 1,0 0-1,-1 0 0,1 0 0,0 0 0,-1 1 0,1-1 1,0 0-1,-1 0 0,1 1 0,0-1 0,0 0 0,-1 0 1,1 1-1,0-1 0,0 0 0,-1 1 0,1-1 0,0 0 0,0 1 1,0 0-1,-1 1-15,0 1 0,0-1 0,1 1 0,-1-1 1,1 1-1,0 0 0,0-1 0,0 1 0,0 0 1,0-1-1,1 1 0,0 3 0,0-2-5,0 0 1,1-1-1,-1 1 0,1 0 1,0 0-1,0-1 0,0 1 1,0-1-1,1 1 0,-1-1 1,1 0-1,0 0 0,0 0 1,0 0-1,0-1 0,1 0 1,-1 1-1,1-1 1,-1 0-1,1 0 0,0-1 1,7 3-1,-6-3 16,1 0 0,-1-1 0,1 0 0,0 1 0,-1-2 0,1 1 0,-1-1 1,1 0-1,-1 0 0,1 0 0,-1-1 0,0 0 0,0 0 0,0 0 0,0-1 0,7-4 0,1-3 65,-1 0 0,0 0 0,-1-1 0,0 0 0,-1-1-1,11-16 1,10-11 204,-31 39-251,1-1 0,-1 1 0,0-1 0,1 1 0,-1-1 0,0 1 0,1 0 0,-1-1 0,1 1 0,-1-1 1,0 1-1,1 0 0,-1 0 0,1-1 0,-1 1 0,1 0 0,-1 0 0,1 0 0,0-1 0,0 1 0,2 9 134,-9 29-5,3-21-82,1-4-13,-3 40 77,5-49-94,0-1-1,0 1 0,0 0 1,1-1-1,-1 1 0,1 0 1,0-1-1,0 1 0,0-1 1,3 6-1,-3-8-11,-1 0 0,1-1 0,0 1 0,-1 0 0,1-1 0,0 1 0,0-1 0,-1 1 0,1-1 0,0 1 0,0-1 0,0 0 0,-1 1 0,1-1 0,0 0 0,0 0 0,0 0 0,0 0 0,0 0 0,0 0 0,0 0 0,-1 0 0,1 0 0,0 0 0,0 0 0,0 0 0,0-1 0,0 1 0,0 0 0,-1-1-1,1 1 1,1-1 0,25-16 314,-27 17-324,60-56 617,-49 44-568,0 1 0,1 0 0,0 1 0,0 0 0,1 1 0,1 0 0,23-12 0,-35 21-65,-1-1 0,0 1 1,1-1-1,-1 1 1,0-1-1,1 1 0,-1 0 1,1 0-1,-1 0 1,1-1-1,-1 1 1,0 1-1,1-1 0,-1 0 1,1 0-1,-1 0 1,0 1-1,1-1 0,-1 1 1,0-1-1,1 1 1,-1 0-1,0-1 0,0 1 1,1 0-1,-1 0 1,0 0-1,0 0 0,0 0 1,0 0-1,0 0 1,0 0-1,-1 0 0,1 0 1,0 0-1,0 1 1,-1-1-1,1 0 0,-1 1 1,1-1-1,-1 0 1,0 1-1,1 2 0,1 7-44,-1 0 0,0-1 0,-1 1 0,-1 17-1,0-20 50,-3 56-915,2-61 781,-3-4-57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17636,'14'47'1648,"-2"1"0,8 71 1,-1 99-871,-18-201-567,1 20-31,-2-20-3,1 0 0,5 31 0,-2-44-35,1-11-64,2-16-4,29-160 178,-8 35-174,-22 121-78,19-71 12,-21 85-24,0 1 0,1 0 0,1 0-1,0 0 1,11-15 0,-16 26 5,-1 0 0,1-1 0,0 1 0,0 0 0,-1 0 1,1 0-1,0 0 0,0 1 0,0-1 0,0 0 0,0 0 0,1 0 0,-1 1 0,0-1 0,0 1 0,0-1 1,0 1-1,1-1 0,1 1 0,-3 0 4,0 0 1,1 0 0,-1 0-1,0 0 1,0 0 0,1 1-1,-1-1 1,0 0 0,0 0-1,0 0 1,1 1 0,-1-1-1,0 0 1,0 0 0,0 0-1,0 1 1,1-1 0,-1 0-1,0 1 1,0-1 0,0 0-1,0 0 1,0 1 0,0-1-1,0 0 1,0 1 0,0-1-1,0 0 1,0 1 0,-4 17-17,-8 12 56,-2-2 0,-1 0 0,-29 41 0,-10 20-813,47-72-167,7-17 924,0 0-1,0 1 1,0-1 0,0 0 0,0 0 0,0 0-1,0 0 1,0 0 0,0 1 0,0-1 0,0 0-1,0 0 1,0 0 0,0 0 0,1 0-1,-1 1 1,0-1 0,0 0 0,0 0 0,0 0-1,0 0 1,0 0 0,0 0 0,0 1 0,1-1-1,-1 0 1,0 0 0,0 0 0,0 0 0,0 0-1,0 0 1,0 0 0,1 0 0,-1 0-1,0 0 1,0 0 0,0 0 0,0 0 0,1 0-1,-1 0 1,0 0 0,0 0 0,0 0 0,0 0-1,0 0 1,1 0 0,2-1-115,0 0 0,0-1 1,0 1-1,-1-1 0,1 1 0,0-1 0,2-3 1,13-10-608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31 16996,'-1'-3'246,"0"1"1,0 0-1,-1-1 1,1 1-1,-1 0 1,0 0-1,1 0 1,-1 0-1,0 0 1,0 1-1,-4-3 1,6 3-178,-1 1 1,0-1 0,0 1-1,1 0 1,-1-1-1,0 1 1,0 0-1,0 0 1,0 0-1,1-1 1,-1 1 0,0 0-1,0 0 1,0 0-1,0 0 1,1 1-1,-1-1 1,0 0-1,0 0 1,0 0 0,1 1-1,-1-1 1,0 0-1,0 1 1,1-1-1,-1 1 1,0-1 0,1 1-1,-1-1 1,0 1-1,1-1 1,-1 1-1,1-1 1,-1 1-1,1 0 1,-1 0 0,1-1-1,-1 1 1,1 0-1,0 0 1,-1-1-1,1 2 1,-3 6 80,0-1 0,1 1 1,0 0-1,0-1 0,1 1 0,0 0 0,0 0 1,1 10-1,0-12-155,0-1-1,1 0 1,-1 0 0,1 1 0,0-1 0,1 0-1,-1 0 1,1 0 0,0 0 0,0-1-1,1 1 1,-1 0 0,6 6 0,-6-9 5,0-1 1,0 1-1,0-1 1,1 1-1,-1-1 1,0 0-1,1 0 1,-1 0-1,1 0 1,0 0-1,-1-1 1,1 1-1,0-1 1,-1 0-1,1 1 1,0-1-1,-1 0 1,1-1-1,0 1 1,0 0-1,-1-1 1,1 0-1,-1 1 1,1-1-1,-1 0 0,3-2 1,9-3 14,0 0 0,-1-1 0,15-11 0,-28 18-15,14-9 21,-10 5-15,0 1 0,0 0 0,0 1 1,0-1-1,0 1 0,1 0 0,-1 0 1,0 0-1,1 0 0,0 1 0,-1 0 1,1 0-1,9-1 0,-13 3-6,0-1 0,0 0 1,0 1-1,0 0 0,0-1 0,0 1 0,0 0 0,0-1 0,0 1 1,0 0-1,0 0 0,-1 0 0,1 0 0,0-1 0,-1 1 0,1 0 1,0 1-1,-1-1 0,1 0 0,-1 0 0,0 0 0,1 1 0,9 34-12,-6-17 0,-4-18 14,0 0 1,0-1 0,0 1-1,1 0 1,-1 0-1,0 0 1,0-1-1,1 1 1,-1 0-1,0 0 1,1-1-1,-1 1 1,1 0-1,-1-1 1,1 1 0,-1-1-1,1 1 1,-1 0-1,1-1 1,0 1-1,-1-1 1,1 1-1,0-1 1,-1 0-1,1 1 1,0-1-1,0 0 1,-1 1 0,1-1-1,0 0 1,0 0-1,0 0 1,-1 0-1,1 0 1,0 0-1,0 0 1,0 0-1,0 0 1,-1 0 0,1 0-1,0 0 1,0-1-1,-1 1 1,1 0-1,0-1 1,0 1-1,-1 0 1,1-1-1,1 0 1,3-3 42,0 0 0,0-1 0,-1 0-1,9-10 1,-10 11-28,24-34 115,16-19 66,-39 53-342,0-1 0,1 1 1,0-1-1,0 1 1,0 1-1,0-1 0,0 1 1,9-4-1,9 1-460,-14 3 200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21061,'6'-13'2200,"-2"8"-1440,1 1-368,-2 0 1329,1 1-1305,-7 3-336,-1-2-328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15571,'4'5'515,"-1"0"0,0 1-1,-1-1 1,1 1 0,-1-1-1,0 1 1,-1 0 0,1 0-1,0 7 1,2 59 2417,-3-38-2709,2 39 189,-1-15-272,2 0 0,18 87 0,-22-143-139,1 3 5,1 1 0,0 0-1,0-1 1,4 9 0,-5-13-4,-1 0 0,1 0 0,-1 0 0,1 0 0,0 0 0,-1 0-1,1 0 1,0 0 0,0 0 0,0-1 0,0 1 0,0 0 0,0-1 0,0 1 0,0-1 0,0 1 0,0-1 0,0 1 0,0-1 0,0 0-1,0 0 1,0 1 0,0-1 0,0 0 0,1 0 0,-1 0 0,0 0 0,0 0 0,0 0 0,0-1 0,0 1 0,2 0 0,0-2 5,1 0 0,0 0 0,-1 0 0,1 0-1,-1-1 1,0 1 0,1-1 0,-1 0 0,-1 0 0,1 0 0,5-7 0,23-42 56,-30 49-59,26-48-382,-3-1 1,33-106-1,-69 197-4446,-15 55 1385,21-62 2561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1 665 11058,'11'-18'295,"-1"-1"0,-1 0 0,-1-1-1,-1 0 1,6-21 0,18-108-156,-22 94-222,29-191 1582,-27 168 559,-23 160 370,-18 132-1149,25-156-1314,3 103-1,2-156 39,5 35-2,-4-38 4,-1-1 0,0 1 1,1-1-1,-1 1 0,1-1 1,-1 1-1,1-1 0,0 0 0,0 1 1,-1-1-1,1 0 0,0 1 1,0-1-1,0 0 0,1 0 0,-1 0 1,0 0-1,0 0 0,0 0 1,3 1-1,-3-2 4,-1 0 0,1 0 0,0 1 0,0-1 0,0 0 0,-1 0 0,1 0 0,0 0 0,0 0 0,-1-1 0,1 1 0,0 0 0,0 0 0,-1 0 0,1-1 0,0 1 0,-1 0 0,1-1 0,0 1 0,-1 0 0,1-1 0,1 0 0,12-19 230,3-27 260,-16 43-440,14-63 629,-10 42-285,11-32 0,-16 57-401,0-1 0,0 1 0,0 0 0,0 0 0,0 0 1,0-1-1,0 1 0,0 0 0,0 0 0,0 0 0,0 0 0,0-1 0,1 1 0,-1 0 1,0 0-1,0 0 0,0 0 0,0 0 0,0-1 0,0 1 0,1 0 0,-1 0 0,0 0 1,0 0-1,0 0 0,0 0 0,1 0 0,-1-1 0,0 1 0,0 0 0,0 0 0,1 0 1,-1 0-1,0 0 0,0 0 0,0 0 0,1 0 0,-1 0 0,0 0 0,0 0 0,0 0 1,1 0-1,-1 0 0,0 1 0,0-1 0,0 0 0,0 0 0,1 0 0,-1 0 1,0 0-1,0 0 0,0 0 0,0 1 0,1-1 0,-1 0 0,0 0 0,0 0 0,0 0 0,8 11-74,-8-10 67,2 3-11,1 0 0,-1-1 0,1 1 0,0-1 0,0 0 0,0 0 0,0 0 1,1 0-1,-1-1 0,1 1 0,0-1 0,0 0 0,-1 0 0,1 0 0,1-1 1,4 3-1,-2-3 33,-1 0 1,0-1 0,1 1-1,-1-1 1,0 0 0,1 0-1,-1-1 1,0 0 0,0 0-1,10-4 1,-8 3 57,0-1 0,-1 0 0,1 0 0,-1-1 0,0 0 0,0-1 0,-1 1 0,1-1 0,-1 0 0,0-1 0,0 1 0,-1-1 0,0-1 0,0 1 0,0-1 0,-1 1 0,0-1 0,4-9 0,-7 14-45,0 0-1,0 0 1,-1 0-1,1 0 1,0 0-1,-1-1 0,0 1 1,1 0-1,-1 0 1,0 0-1,0-1 1,0 1-1,0 0 1,-1 0-1,1 0 1,-1 0-1,1-1 1,-1 1-1,0 0 1,0 0-1,0 0 1,0 0-1,0 1 1,0-1-1,0 0 1,0 0-1,-1 0 1,1 1-1,-1-1 0,0 1 1,1-1-1,-3 0 1,1 0-17,0 1 0,-1 0 0,1 0 1,0 0-1,-1 1 0,1-1 0,0 1 0,-1 0 1,1 0-1,-1 0 0,1 0 0,0 1 0,-1-1 0,1 1 1,-1 0-1,1 0 0,0 0 0,0 0 0,0 1 1,-4 1-1,-1 2-25,0 0 0,1 1-1,0 0 1,0 0 0,1 0 0,0 1 0,0 0 0,0 0 0,1 0 0,0 1 0,0 0-1,1 0 1,0 0 0,0 0 0,-4 16 0,7-19-2,0-1 0,-1 1 0,2 0 0,-1-1-1,0 1 1,1 0 0,0 0 0,0 0 0,1-1 0,-1 1 0,1 0 0,0 0-1,0-1 1,1 1 0,-1-1 0,1 1 0,0-1 0,0 0 0,1 1 0,-1-1 0,1 0-1,0 0 1,0-1 0,0 1 0,1-1 0,-1 0 0,1 1 0,0-1 0,0-1-1,0 1 1,6 2 0,0-1-68,0 0 0,0-1 1,0-1-1,1 1 0,-1-2 0,1 0 0,0 0 0,-1-1 0,1 0 0,0 0 0,18-5 0,27-5-139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14099,'-1'0'104,"-1"1"1,1-1-1,-1 0 0,1 1 0,0 0 1,-1-1-1,1 1 0,0 0 1,-1-1-1,1 1 0,0 0 0,0 0 1,0 0-1,0 0 0,0 0 1,0 0-1,-2 3 0,-14 24 135,15-24-72,-8 16 159,1 0 0,1 1 0,1 0 0,1 0 0,0 1 1,-3 39-1,5-26-278,3 0 0,1 1 0,6 53 0,-5-82-29,0 1 1,1 0-1,0-1 0,0 1 0,0-1 0,1 0 0,4 8 0,-6-13 5,0-1-1,0 1 1,0 0 0,0-1-1,1 0 1,-1 1-1,0-1 1,1 0-1,-1 1 1,1-1-1,-1 0 1,1 0-1,-1 0 1,1-1 0,0 1-1,-1 0 1,1 0-1,0-1 1,0 1-1,0-1 1,-1 0-1,1 0 1,0 1-1,0-1 1,0 0 0,0 0-1,0-1 1,-1 1-1,1 0 1,0-1-1,0 1 1,0-1-1,2-1 1,4-1 103,0-1 0,-1-1 0,0 1 0,0-1 1,0-1-1,0 1 0,-1-1 0,0 0 0,10-13 0,3-8 407,19-32 0,-35 56-487,18-34 510,-1-1 1,23-63-1,-43 100-551,0 0 0,0 0 0,1 1 0,-1-1 0,0 0-1,0 0 1,1 0 0,-1 0 0,1 1 0,-1-1 0,1 0 0,-1 1 0,1-1 0,-1 0-1,1 1 1,0-1 0,0 0 0,0 1-6,0 1 0,-1 0 0,1 0 0,-1 0 0,1 0 0,-1-1 0,1 1 0,-1 0 0,1 0 0,-1 0 1,0 0-1,1 0 0,-1 0 0,0 0 0,0 0 0,0 1 0,12 48-99,14 56-131,-21-90 198,1-1 0,0 0 0,1 0 0,13 21-1,-17-32 27,0 0-1,-1 0 0,2-1 1,-1 1-1,0-1 0,1 1 1,0-1-1,-1 0 0,1-1 1,1 1-1,5 3 0,-7-5 12,0 0 0,0-1 0,-1 1 0,1 0-1,0-1 1,0 0 0,0 0 0,0 0 0,0 0 0,0 0-1,0 0 1,0-1 0,-1 1 0,1-1 0,0 0 0,0 0-1,0 0 1,-1 0 0,1 0 0,2-2 0,4-4 38,-1 1 1,0-1 0,0 0 0,0-1-1,-1 0 1,0 0 0,-1 0-1,8-13 1,-3 2 60,-1 1-1,0-1 1,8-27 0,-14 35-55,-1 0 1,0-1-1,-1 1 1,0 0 0,-1-1-1,0-14 1,-4 13-89,-3 20-11,-2 22-21,5-6 8,2 0 0,0 1 0,4 31 0,-2-45 56,1 0 0,0 0 0,0 0-1,1-1 1,0 1 0,0-1 0,1 0 0,1 0-1,-1 0 1,10 13 0,-11-19 12,0 0 1,0 0 0,0-1-1,0 1 1,0-1 0,1 0-1,-1 0 1,1 0 0,-1 0-1,1 0 1,0-1 0,0 0-1,0 0 1,0 0 0,0 0-1,0 0 1,0-1 0,0 0-1,0 0 1,0 0 0,0 0-1,0-1 1,0 1 0,7-3-1,-5 1-98,0 0-1,-1 0 0,1 0 0,-1-1 1,0 1-1,0-1 0,0 0 0,0-1 1,0 1-1,-1-1 0,1 0 0,-1-1 1,0 1-1,0 0 0,-1-1 0,6-8 1,-9 12 68,1-1 1,0 1 0,0-1 0,-1 1-1,1-1 1,-1 1 0,1-1 0,-1 0-1,0 1 1,1-1 0,-1 1 0,0-1-1,0 0 1,0 1 0,0-1-1,-1 0 1,1 1 0,0-1 0,-1 0-1,1 1 1,-1-1 0,1 1 0,-1-1-1,0 1 1,0-1 0,-1-1 0,-14-17-396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 19076,'-9'0'1688,"7"-2"-1239,0-2 647,6 4-904,5 6-888,3 1 568,0 5-224,7 0-121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16267,'-2'0'127,"0"-1"-1,0 1 1,0 0-1,1 0 0,-1 0 1,0 0-1,0 0 0,0 1 1,0-1-1,0 1 0,0-1 1,0 1-1,0 0 0,1-1 1,-1 1-1,0 0 1,1 0-1,-1 0 0,0 0 1,1 1-1,-3 1 0,2 0-36,0 0 1,0 0-1,0 0 0,1 0 0,-1 0 0,1 1 0,0-1 0,-1 0 0,2 1 0,-2 6 0,0 3-55,2-1-1,-1 1 1,2 0 0,0-1-1,3 20 1,2-8 55,1-1 0,0 1 0,19 35 1,41 63 69,7 16-53,-65-119-71,-1 1-1,-2 1 1,1-1-1,-2 1 1,3 28-1,-7-39 36,0 0 0,-1 0 0,-1 0-1,-2 17 1,2-24-40,1 0 0,-1 0 0,0 0-1,0-1 1,0 1 0,0-1 0,-1 1-1,1 0 1,-3 3 0,3-5-11,0-1 0,0 1 1,0 0-1,0 0 0,0 0 0,-1 0 1,1-1-1,0 1 0,0-1 0,0 1 0,-1-1 1,1 1-1,0-1 0,-1 0 0,1 1 1,0-1-1,-1 0 0,1 0 0,0 0 1,-1 0-1,-1 0 0,1-1-3,-1 0-1,1 0 1,-1 0 0,0 0-1,1 0 1,0-1 0,-1 1 0,1-1-1,0 1 1,0-1 0,0 0-1,0 0 1,0 0 0,0 0-1,0 0 1,1 0 0,-1-1-1,1 1 1,0 0 0,-3-6-1,0-3-10,0 1 1,0-1-1,-3-21 0,3 2-34,0-1 0,3 1 1,0 0-1,2-1 0,1 1 0,2 0 1,1 0-1,10-33 0,7-11 44,4 2 0,36-71 0,-57 132 0,-2 6-2,-1-1 0,1 1 0,-1 0 0,0-1 0,0 0 0,-1 1 0,0-1-1,0 0 1,0-8 0,0 13-12,-1 1-1,0-1 0,0 1 1,0 0-1,0-1 1,0 1-1,0-1 0,0 1 1,0-1-1,0 1 1,0 0-1,-1-1 1,1 1-1,0-1 0,0 1 1,0 0-1,0-1 1,-1 1-1,1 0 0,0-1 1,0 1-1,-1 0 1,1-1-1,0 1 0,0 0 1,-1-1-1,1 1 1,0 0-1,-1 0 1,1-1-1,-1 1 0,1 0 1,0 0-1,-1 0 1,1 0-1,-1 0 0,1-1 1,0 1-1,-1 0 1,1 0-1,-1 0 0,1 0 1,0 0-1,-1 0 1,1 0-1,-1 0 1,1 1-1,0-1 0,-1 0 1,1 0-1,-1 0 1,1 0-1,0 0 0,-1 1 1,1-1-1,-1 0 1,1 1-1,-22 17 35,17-10-41,-1 0 1,1 1-1,0-1 1,1 1-1,0 0 1,-3 11 0,5-15-4,1-1 0,0 0 0,0 0 0,0 1 1,1-1-1,-1 1 0,1-1 0,0 1 0,0-1 0,1 0 1,-1 1-1,1-1 0,0 1 0,0-1 0,4 8 0,-5-11 5,1 1 0,0-1 0,0 0-1,-1 0 1,1 0 0,0 0-1,0 0 1,0-1 0,0 1 0,0 0-1,0 0 1,0-1 0,1 1-1,-1 0 1,0-1 0,0 1-1,1-1 1,-1 0 0,0 1 0,0-1-1,3 0 1,0 0-1,-1 0 0,0 0-1,1-1 1,-1 1 0,0-1 0,1 0 0,-1 0-1,5-2 1,4-3 0,0-1-1,-1 0 1,14-10-1,7-9 1,19-15-8,-45 37 11,-1 1 0,1-1 0,0 1 0,-1 1 0,2-1 0,-1 1 0,7-2 0,-11 4 0,0-1-1,-1 1 0,1 0 0,0 0 1,-1 0-1,1 0 0,-1 0 0,1 1 0,0-1 1,-1 0-1,1 1 0,-1-1 0,1 1 1,-1-1-1,1 1 0,-1 0 0,0 0 0,1 0 1,-1 0-1,3 1 0,0 3-11,-1-1 0,1 1 0,-1 0 1,5 8-1,-6-9 11,1 0 1,-1 0 0,1 0 0,0 0-1,0 0 1,0-1 0,5 4-1,-6-6 10,-1 0-1,1 0 0,-1 0 0,1 0 0,0-1 0,0 1 0,-1-1 0,1 1 0,0-1 1,0 0-1,0 0 0,0 0 0,0 0 0,-1 0 0,1 0 0,0 0 0,0 0 0,0-1 1,-1 1-1,1-1 0,0 0 0,0 1 0,2-3 0,8-3 82,-1 0 0,16-13 0,20-12 67,-43 29-174,0 0-1,1 0 1,-1 1 0,0-1-1,1 1 1,-1 0-1,1 0 1,-1 1-1,9-1 1,-11 1-29,0 0 0,0 0 0,-1 1 0,1-1 0,0 1 0,0-1 0,-1 1 0,1 0 0,-1-1 0,1 1 0,0 0 0,-1 0 0,0 0 0,1 0 0,-1 1 0,1-1 0,-1 0 0,1 2 0,16 29-492,-13-23 409,4 8-229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191 340 17812,'0'-1'94,"0"-1"-1,-1 1 1,0 0 0,1 0 0,-1 0-1,0-1 1,1 1 0,-1 0 0,0 0 0,0 0-1,0 0 1,0 0 0,0 0 0,0 1 0,0-1-1,0 0 1,-1 0 0,1 1 0,0-1-1,0 1 1,-1-1 0,1 1 0,0 0 0,-1-1-1,1 1 1,0 0 0,-1 0 0,1 0-1,0 0 1,-1 0 0,1 0 0,0 0 0,-1 0-1,1 1 1,0-1 0,-1 1 0,-1 0-1,-3 1 157,0 0 1,1 0-1,-1 1 0,1 0 0,0 0 0,0 0 0,-8 7 0,3-1-191,1 0 0,1 1 0,0 0 0,0 0 0,1 1 0,0 0-1,1 0 1,0 0 0,1 1 0,0 0 0,1 0 0,1 0 0,0 1 0,0-1 0,1 1 0,1 0 0,-1 20 0,2-30-70,1 0-1,-1-1 1,0 1-1,1 0 1,0-1-1,-1 1 1,1 0 0,0-1-1,0 1 1,1-1-1,-1 0 1,0 1-1,1-1 1,-1 0-1,1 0 1,3 3-1,-4-4 7,1 0-1,-1-1 1,1 1-1,-1 0 1,1-1-1,-1 1 1,1-1-1,0 0 0,-1 0 1,1 1-1,0-1 1,-1 0-1,1 0 1,0-1-1,-1 1 0,1 0 1,0 0-1,-1-1 1,1 1-1,0-1 1,-1 0-1,1 1 1,-1-1-1,1 0 0,-1 0 1,0 0-1,1 0 1,0-1-1,9-6-3,-1-1-1,0-1 1,-1 1-1,0-1 1,0-1-1,-1 0 1,0 0-1,6-14 1,7-15 71,18-47 1,-23 39 165,14-60 0,-34 148-253,1 0 0,2 0 0,2 0 0,6 48 0,-6-81 20,1-1 0,-1 1 1,1 0-1,1-1 0,3 9 1,-6-14 5,1 0 1,-1 0 0,1 0 0,-1 0 0,1 0 0,-1 0 0,1 0 0,-1-1-1,1 1 1,0 0 0,0 0 0,-1-1 0,1 1 0,0-1 0,0 1 0,0-1-1,0 1 1,0-1 0,0 1 0,0-1 0,0 0 0,0 1 0,0-1 0,0 0-1,0 0 1,0 0 0,0 0 0,0 0 0,0 0 0,0 0 0,0 0 0,0 0-1,0 0 1,0-1 0,0 1 0,0 0 0,0-1 0,0 1 0,0-1 0,0 1-1,-1-1 1,1 1 0,0-1 0,1 0 0,4-5 27,0 1 1,0-1-1,-1 0 1,1-1-1,-1 1 1,-1-1-1,1 0 1,-1 0-1,4-11 1,26-74 284,-30 79-263,17-64 196,-18 114-479,-2-16 145,0 1 7,1 0 0,0 0-1,2-1 1,1 1 0,10 32 0,-14-52 80,-1-1 1,1 0 0,-1 1 0,1-1 0,-1 0 0,1 1 0,0-1 0,0 0 0,0 0 0,0 1-1,0-1 1,0 0 0,0 0 0,0 0 0,0 0 0,0-1 0,0 1 0,1 0 0,-1 0 0,0-1 0,1 1-1,-1-1 1,0 1 0,1-1 0,2 1 0,-2-1 9,0-1 0,0 1 0,0-1 0,0 0 1,0 1-1,0-1 0,0 0 0,0 0 0,-1-1 0,1 1 0,0 0 0,-1-1 1,1 1-1,-1 0 0,3-4 0,4-6 52,0 0 0,-1 0 0,0-1-1,8-16 1,-1-7-22,-2 0 0,-1-1-1,10-58 1,-22 110-337,0 1 1,2 27-1,1-14 108,-2-19 133,-1-5 40,1-1-1,0 0 0,0 0 0,1 0 0,-1 0 0,1 0 1,0 0-1,1 0 0,-1 0 0,1 0 0,0 0 0,4 7 0,-5-11 21,-1-1-1,1 1 0,-1-1 0,0 1 0,1-1 0,-1 1 0,1-1 0,-1 1 0,1-1 1,0 0-1,-1 1 0,1-1 0,-1 0 0,1 0 0,0 1 0,-1-1 0,1 0 0,0 0 1,-1 0-1,1 0 0,0 0 0,-1 0 0,1 0 0,0 0 0,-1 0 0,1 0 0,0 0 1,-1 0-1,1-1 0,2 0 12,-1 0 0,0 0 1,0 0-1,0-1 0,0 1 0,-1-1 1,1 1-1,3-4 0,3-5 71,-1 0 0,9-15 0,-14 23-70,22-43 209,-1 0 1,-2-2-1,-2 0 1,-3-1 0,14-65-1,-26 94-235,-5 25-86,-6 33-29,-2 61 110,4 1 0,4 0 0,5-1 0,5 1 0,29 138 0,-34-219 15,3 7 16,-2 0-1,0 0 0,-2 1 1,-1 32-1,-2-59-8,1 0 0,-1 0 0,0 0-1,0 0 1,-1 0 0,1 1 0,0-1 0,0 0 0,0 0-1,-1 0 1,1 0 0,0 0 0,-1-1 0,1 1-1,-1 0 1,1 0 0,-1 0 0,1 0 0,-1 0 0,0-1-1,-1 2 1,1-2-1,1 0 0,-1 0 0,0 0-1,0 0 1,1 0 0,-1 0 0,0 0 0,1-1 0,-1 1-1,0 0 1,1 0 0,-1-1 0,0 1 0,1 0 0,-1-1-1,1 1 1,-1-1 0,0 1 0,1-1 0,-1 1-1,1-1 1,-1 0 0,-5-7 42,-1 0 0,-8-17 0,-4-10 15,1-1-1,-24-68 1,36 84-70,0 0 0,2-1 0,0 0 0,1 1 0,1-1 0,1 0 0,2-23 0,0 38-66,0-1-1,0 1 0,0 0 1,1-1-1,0 1 1,1 0-1,-1 0 0,1 1 1,0-1-1,0 0 0,1 1 1,0 0-1,0 0 1,6-7-1,5 0-425,-1 0 0,2 0 1,24-13-1,-7 4 208,4-5-330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5 206 14507,'0'0'75,"0"0"1,-1 1-1,1-1 0,0 0 1,-1 1-1,1-1 0,0 1 0,-1-1 1,1 1-1,0-1 0,0 0 1,0 1-1,-1-1 0,1 1 1,0-1-1,0 1 0,0-1 0,0 1 1,0-1-1,0 1 0,0-1 1,0 1-1,0-1 0,0 1 0,0-1 1,0 1-1,1-1 0,-1 1 1,0-1-1,0 0 0,1 1 0,0 0 68,-1 0-1,1 0 0,0 0 1,0-1-1,1 1 0,-1 0 1,0-1-1,0 1 0,0-1 1,0 1-1,1-1 0,0 1 1,40 4 2433,17-5-1092,0-2-1,114-19 0,113-42-640,-261 56-757,-21 6-74,211-55-739,-149 36-331,74-35-1,-122 47 502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231 254 20108,'-7'-6'387,"-1"1"-1,0 1 0,0-1 1,-1 1-1,0 1 0,1 0 1,-1 0-1,0 0 0,0 1 1,-18-2-1,22 4-336,1 0 1,-1 0-1,1 1 0,0-1 1,-1 1-1,1 0 0,0 0 1,0 0-1,0 1 0,0-1 1,0 1-1,0 0 0,0 0 1,0 0-1,1 1 0,-1 0 1,1-1-1,0 1 0,-1 0 1,1 1-1,1-1 0,-1 0 1,0 1-1,1-1 0,-2 5 1,0 0-103,0 0 1,1 0 0,1 0-1,-1 1 1,1-1 0,1 1-1,-1-1 1,1 1 0,1 0-1,0-1 1,0 1 0,1-1-1,3 16 1,-4-22 38,0-1-1,0 1 1,0-1 0,1 0-1,-1 1 1,0-1-1,1 0 1,-1 1 0,1-1-1,0 0 1,-1 1 0,1-1-1,0 0 1,0 0 0,0 0-1,0 0 1,0 0-1,0 0 1,0 0 0,0 0-1,0 0 1,1 0 0,-1-1-1,0 1 1,1 0 0,-1-1-1,0 1 1,1-1-1,-1 0 1,0 1 0,1-1-1,-1 0 1,1 0 0,-1 0-1,1 0 1,-1 0 0,1 0-1,-1 0 1,0 0-1,1-1 1,-1 1 0,1-1-1,-1 1 1,0-1 0,1 1-1,-1-1 1,0 0 0,3-1-1,8-6-26,0 0-1,0-1 1,0 0-1,-1-1 1,-1 0 0,0-1-1,0 0 1,12-19-1,6-11 121,25-53 0,-42 74-39,4-8 64,-1 1 0,-1-2-1,16-50 1,-33 112-123,2 1-1,1 0 1,2 0 0,8 47-1,-7-64 5,1-1 0,7 24-1,-9-36 12,0 0 0,0 0 0,1-1 0,-1 1 0,1-1 0,0 1 0,0-1 1,0 0-1,1 0 0,-1 0 0,1 0 0,-1 0 0,1-1 0,0 1 0,0-1 0,6 4 0,-7-5 4,0-1 1,0 0 0,0 1-1,0-1 1,0 0-1,0 0 1,0 0-1,0 0 1,0 0-1,0 0 1,0-1-1,0 1 1,-1-1 0,1 1-1,0-1 1,0 0-1,0 1 1,0-1-1,-1 0 1,1 0-1,0-1 1,-1 1-1,1 0 1,-1 0 0,2-3-1,4-2 11,-2-1 0,1 1 0,-1-1 0,7-12 0,-6 9 8,-1 0 0,0 0 1,-1-1-1,0 1 0,0-1 0,-1 0 0,-1 0 1,0 0-1,0-1 0,-1 1 0,-1-22 1,0 33-22,0-1 1,0 1 0,0-1 0,0 1 0,0 0 0,0-1-1,0 1 1,0-1 0,0 1 0,-1-1 0,1 1-1,0 0 1,0-1 0,0 1 0,-1-1 0,1 1 0,0 0-1,0-1 1,-1 1 0,1 0 0,0-1 0,0 1-1,-1 0 1,1-1 0,-1 1 0,1 0 0,-1-1 0,-7 8-26,-5 20-26,10-16 22,0 1 0,1 0 1,1 1-1,-1 17 0,2-25 24,0 0-1,0-1 1,1 1 0,-1 0-1,1-1 1,0 1 0,0 0-1,1-1 1,-1 0 0,1 1-1,0-1 1,1 0 0,-1 0-1,5 7 1,-4-9 5,0 0-1,0 0 1,0 0 0,0-1 0,0 1 0,0-1-1,0 0 1,1 0 0,-1 0 0,0 0-1,1 0 1,-1-1 0,1 0 0,-1 0 0,1 0-1,6 0 1,7-2 6,33-7 0,-47 9-5,18-5 19,-4 2 0,0-1 0,1 0-1,-1-1 1,-1-1 0,1-1 0,19-11 0,-34 17 0,0 0 1,-1 0-1,1 0 0,-1-1 1,1 1-1,-1 0 0,0-1 1,0 0-1,1 1 0,-1-1 1,0 0-1,0 1 0,-1-1 1,1 0-1,0 0 0,0 0 1,-1 0-1,0 0 1,1-2-1,-1 0 21,0 1 0,0-1 1,-1 1-1,1 0 0,-1-1 1,0 1-1,0 0 0,0-1 1,0 1-1,-3-5 0,-5-6 167,0 1 0,-1-1 0,-21-21 0,21 24-81,3 4-20,3 4-218,0-1 1,1 0-1,0 0 0,0 0 0,0 0 0,0 0 0,1 0 1,-1-1-1,1 1 0,-3-9 0,6 7-115,8-2-97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171 211 12763,'13'-26'1224,"-5"14"-629,-2-1 0,0 0 0,0 0-1,-1-1 1,-1 0 0,0 1 0,-1-1-1,2-21 1,-5 33-466,0 1 0,0-1 0,0 0 0,0 0 0,0 0 0,0 1 0,-1-1-1,1 0 1,-1 0 0,1 1 0,-1-1 0,0 0 0,0 1 0,0-1 0,0 1 0,0-1 0,0 1 0,0 0 0,0-1 0,0 1-1,-1 0 1,1 0 0,-2-2 0,1 3-28,0-1 0,0 0 0,-1 0 0,1 1-1,0-1 1,0 1 0,-1 0 0,1 0 0,0 0 0,0 0-1,-1 0 1,1 0 0,0 1 0,0-1 0,-1 1 0,1-1-1,-4 3 1,-1 0-12,0 1-1,0 0 1,0 0 0,1 1-1,0 0 1,0 0-1,0 0 1,1 1 0,-1 0-1,1 0 1,1 0-1,-7 10 1,0 4-76,0 0 0,2 1 0,-8 21 0,8-16-24,1 1 0,2 0 0,0 0 0,2 0 0,1 0-1,1 1 1,4 51 0,-2-74 6,1 0-1,0 0 1,0-1-1,0 1 1,0 0-1,1-1 1,0 1-1,0-1 1,0 0 0,1 0-1,-1 1 1,1-1-1,3 3 1,-4-5 0,0 0 1,1 0-1,-1 0 1,1-1-1,-1 1 1,1-1-1,-1 0 1,1 0-1,0 0 1,-1 0-1,1 0 1,0 0-1,0-1 1,0 1-1,0-1 1,0 0-1,0 0 1,0 0 0,-1 0-1,1 0 1,0-1-1,0 1 1,3-2-1,3 0-11,1-1 1,-1 0-1,0 0 1,13-8-1,-21 10 10,1 1-1,-1-1 1,1 0 0,-1 0-1,1 0 1,-1 0 0,0 0-1,0 0 1,1 0 0,-1-1-1,0 1 1,0 0 0,0-1-1,0 1 1,-1-1 0,1 1-1,0-1 1,-1 1 0,1-1-1,-1 1 1,1-1 0,-1 0-1,0 1 1,1-1 0,-1 0-1,0 1 1,0-1 0,0 0-1,0 1 1,-1-1 0,1 0-1,0 1 1,-2-4 0,-2-6-25,1-1 0,0 0 1,-1-20-1,-5-15-38,9 46 69,0 0 0,0 0 0,0 0 0,-1 0 0,1 1 0,0-1 0,-1 0 0,1 0 0,-1 1 0,1-1 0,-1 0 0,1 0 0,-1 1 0,1-1 0,-1 1 0,0-1 0,1 0 0,-1 1 0,0 0 0,1-1-1,-1 1 1,0-1 0,0 1 0,0 0 0,-1-1 0,-20 3 94,7 0 209,15-2-273,-1 0-1,1-1 1,-1 1 0,1 0 0,-1-1 0,1 1 0,-1-1 0,1 1 0,0-1-1,-1 1 1,1-1 0,0 1 0,-1-1 0,1 1 0,0-1 0,0 0 0,-1 1-1,1-1 1,0 1 0,0-1 0,0 0 0,0 1 0,0-1 0,0 1 0,0-2-1,-1-18 573,1 18-523,0 2-71,0-1-1,0 0 0,0 1 1,1-1-1,-1 1 1,0-1-1,0 0 0,0 1 1,1-1-1,-1 1 1,0-1-1,1 0 0,-1 1 1,1-1-1,-1 1 0,0 0 1,1-1-1,-1 1 1,1-1-1,-1 1 0,1 0 1,0-1-1,-1 1 1,1 0-1,-1-1 0,1 1 1,-1 0-1,1 0 0,0 0 1,-1-1-1,1 1 1,0 0-1,-1 0 0,1 0 1,0 0-1,-1 0 1,1 0-1,-1 1 0,1-1 1,1 0-1,32 8-99,-24-6 68,-2 1 15,1-2 0,-1 1 0,1-1 1,0 0-1,0-1 0,-1 0 0,1-1 0,12-1 0,-18 1 18,0 0 0,1 0 0,-1 0 0,0-1 0,0 1 0,0-1 0,0 0 1,0 0-1,0 0 0,-1 0 0,1 0 0,-1-1 0,1 1 0,-1-1 0,0 1 0,0-1 0,0 0 0,0 0 0,0 0 0,-1 0 0,1 0 0,-1 0 0,2-7 0,-1 3 22,-1 6-26,-1-1 0,1 1 0,0-1 1,-1 0-1,1 0 0,-1 1 0,0-1 1,0 0-1,1 0 0,-1 1 1,-1-4-1,1 5-6,0 0 1,0-1 0,0 1 0,0 0-1,0 0 1,-1 0 0,1 0-1,0 0 1,0 0 0,0 0-1,0 0 1,0-1 0,-1 1-1,1 0 1,0 0 0,0 0-1,0 0 1,-1 0 0,1 0 0,0 0-1,0 0 1,0 0 0,0 0-1,-1 0 1,1 0 0,0 0-1,0 0 1,0 0 0,0 0-1,-1 0 1,1 0 0,0 1 0,0-1-1,0 0 1,0 0 0,-1 0-1,1 0 1,0 0 0,0 0-1,0 0 1,0 1 0,0-1-1,0 0 1,-1 0 0,1 0-1,0 0 1,0 0 0,0 1 0,0-1-1,0 0 1,0 0 0,0 0-1,0 0 1,0 1 0,0-1-1,0 0 1,-7 12-40,-3 12 18,1 0 0,2 1 0,0 0 0,1 0 0,2 1-1,1 0 1,0 35 0,2-46-5,1 31 61,0-43-80,1 0 1,-1 0-1,1 0 0,-1 0 0,1 0 0,0 0 1,0 0-1,0 0 0,1 0 0,-1-1 0,1 1 1,1 2-1,-2-4-3,-1-1 0,0 0 0,1 0 1,-1 1-1,0-1 0,1 0 0,-1 0 0,1 1 0,-1-1 0,0 0 1,1 0-1,-1 0 0,1 0 0,-1 0 0,0 0 0,1 1 0,-1-1 1,1 0-1,-1 0 0,1 0 0,-1 0 0,0-1 0,1 1 0,-1 0 1,1 0-1,-1 0 0,1 0 0,-1 0 0,0-1 0,1 1 1,-1 0-1,0 0 0,1 0 0,-1-1 0,0 1 0,1 0 0,-1-1 1,0 1-1,1 0 0,-1-1 0,0 1 0,0 0 0,1-1 0,-1 1 1,0-1-1,0 1 0,0 0 0,0-1 0,1 1 0,-1-1 0,0 0 1,10-25-1248,-10 24 1263,7-20-724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15851,'3'2'166,"0"0"-1,0 0 0,1-1 0,-1 1 0,0-1 1,1 0-1,-1 0 0,1 0 0,-1-1 0,1 1 1,0-1-1,-1 0 0,1 0 0,-1 0 0,1 0 1,0-1-1,4-1 0,-3 1 49,0-1-1,-1 0 1,1 0 0,0-1 0,-1 1 0,1-1-1,-1 0 1,0-1 0,0 1 0,0-1-1,4-4 1,-4 3 11,0 0 1,0 0-1,0 0 1,0-1-1,-1 1 0,0-1 1,0 0-1,-1 0 0,0 0 1,0 0-1,0 0 1,-1-1-1,0 1 0,0-1 1,0 1-1,-1 0 0,0-1 1,0 1-1,-3-12 1,3 17-212,0 0 0,0 1 1,0-1-1,0 0 0,0 0 1,0 0-1,-1 1 0,1-1 1,0 0-1,-1 0 0,1 1 1,0-1-1,-1 0 1,1 1-1,-1-1 0,1 1 1,-1-1-1,1 0 0,-1 1 1,0-1-1,1 1 0,-1-1 1,0 1-1,1 0 0,-1-1 1,0 1-1,1 0 1,-1-1-1,0 1 0,0 0 1,1 0-1,-1 0 0,0 0 1,0 0-1,0 0 0,1 0 1,-1 0-1,0 0 0,0 0 1,0 0-1,1 0 1,-1 0-1,0 1 0,0-1 1,1 0-1,-1 1 0,0-1 1,1 0-1,-2 2 0,-2 0-6,0 1 0,1 0 0,-1 0 0,1 0 0,0 1 0,0-1 0,-3 5 0,-3 7-44,1 0 0,0 0-1,0 0 1,2 1 0,0 0 0,1 1-1,0-1 1,2 1 0,0 0 0,-1 23-1,4-37 31,0-1 0,0 0 0,0 1-1,0-1 1,1 0 0,-1 1 0,1-1-1,-1 0 1,1 0 0,0 0 0,0 0-1,0 1 1,2 2 0,-2-4 2,0 0 1,0 0-1,0-1 1,0 1 0,1 0-1,-1 0 1,0-1-1,0 1 1,0-1-1,1 1 1,-1-1-1,0 0 1,0 1-1,1-1 1,-1 0 0,0 0-1,1 0 1,-1 0-1,0 0 1,0 0-1,1 0 1,-1 0-1,0-1 1,1 1-1,1-1 1,13-5-11,0 0 1,0-1-1,22-13 0,-25 12 21,1 0-1,0 1 1,1 1-1,24-7 0,-38 13 5,0 0 0,-1 0 0,1 0 0,0 0-1,0-1 1,0 1 0,0 0 0,-1 0 0,1-1 0,0 1-1,0-1 1,-1 1 0,1 0 0,0-1 0,0 1 0,-1-1 0,1 0-1,-1 1 1,1-1 0,0 0 0,-1 1 0,1-1 0,-1 0-1,1-1 1,-1 0 28,0 1 0,0-1 0,0 1 0,-1-1 0,1 1 0,-1-1 1,1 1-1,-1-1 0,1 1 0,-1-1 0,0 1 0,0 0 0,-1-2 0,-38-51 1081,4 6-947,63 50-4671,41-5 2411,-31-3 1141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40 384 14483,'-17'11'1784,"1"-2"-1135,9-1-241,7-5 976,16-3-440,13-6-96,18-11-215,7-6-81,14-10-152,5-3-8,10-8-120,2-2-272,-5-3-592,-8 2 576,-18 4-64,-10 4-128,-19 8-96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13 18796,'-5'1'201,"1"-1"1,-1 1-1,0 0 1,0 1-1,0-1 0,1 1 1,-1 0-1,1 0 1,-1 0-1,1 1 1,0-1-1,0 1 0,0 0 1,0 1-1,1-1 1,-1 0-1,1 1 0,0 0 1,0 0-1,-4 7 1,3-5-147,1-1 1,0 1-1,0-1 1,1 1 0,-1 0-1,1 1 1,1-1 0,-1 0-1,1 0 1,0 1 0,0-1-1,1 0 1,0 1 0,0-1-1,1 9 1,-1-14-54,1 1 1,-1-1 0,0 0-1,0 0 1,1 1-1,-1-1 1,0 0 0,1 1-1,-1-1 1,1 0-1,0 0 1,-1 0 0,1 0-1,0 0 1,0 1 0,0-1-1,-1-1 1,1 1-1,0 0 1,0 0 0,1 0-1,-1 0 1,0-1-1,0 1 1,0 0 0,0-1-1,1 1 1,-1-1-1,0 0 1,0 1 0,1-1-1,-1 0 1,0 0-1,1 0 1,-1 0 0,0 0-1,1 0 1,-1 0-1,0 0 1,1 0 0,-1-1-1,0 1 1,1 0 0,-1-1-1,0 1 1,0-1-1,0 0 1,1 1 0,-1-1-1,1-1 1,6-3 43,-1 0 1,1 0-1,-1-1 1,0 0-1,-1-1 1,7-7 0,-2-1 120,0-1 1,0-1 0,-2 0 0,0 0 0,-1-1 0,11-33-1,-23 66-828,2 0-1,0 0 0,0 0 1,1 1-1,1-1 0,4 28 1,-4-42 596,0 0 0,0 0 0,0 0 0,0 1 0,1-1 0,-1 0 0,0 0 0,1 0 0,-1 0 1,1 0-1,0 0 0,-1 0 0,1 0 0,0 0 0,-1 0 0,1 0 0,0-1 0,0 1 0,0 0 0,0 0 0,1 1 0,13-3-708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61 301 15259,'0'0'67,"0"-1"-1,0 1 1,1-1 0,-1 1-1,0-1 1,0 1-1,0-1 1,0 1 0,0-1-1,-1 1 1,1-1-1,0 1 1,0-1 0,0 1-1,0-1 1,0 1-1,-1-1 1,1 1-1,0 0 1,0-1 0,-1 1-1,1-1 1,0 1-1,-1-1 1,-7 8 834,-6 22 175,6-9-785,1 0 0,2 0 0,0 1 0,1-1 0,1 1 0,-1 34 0,4-53-282,0-1-1,0 1 1,0 0 0,1 0-1,-1 0 1,0-1 0,1 1-1,-1 0 1,1-1 0,0 1 0,-1 0-1,1-1 1,0 1 0,0-1-1,1 3 1,-1-4 8,-1 0-1,1 1 1,0-1-1,-1 0 1,1 0 0,-1 1-1,1-1 1,0 0-1,-1 0 1,1 0-1,0 0 1,-1 0 0,1 0-1,0 0 1,-1 0-1,1 0 1,0 0-1,-1 0 1,1 0 0,-1 0-1,1 0 1,0-1-1,-1 1 1,1 0 0,0-1-1,0 0 1,4-2 92,0-1 1,0 0 0,0-1 0,0 1-1,-1-1 1,6-7 0,7-13 236,-1 1 0,-1-2 0,-1 0 1,-1-1-1,11-36 0,-8 14 126,-3 0 1,9-62-1,-20 95-357,0 0 0,-1 0 0,-1-16 0,0 31-114,0 1-1,0-1 1,0 1 0,0-1-1,0 0 1,0 1 0,0-1 0,0 0-1,-1 1 1,1-1 0,0 0-1,0 1 1,-1-1 0,1 1-1,0-1 1,-1 0 0,1 1 0,0-1-1,-1 0 1,-6 7-30,-3 21-21,-7 47-66,3 1 0,-7 130 0,20-192-102,1 1 1,1 0 0,0 0 0,6 26-1,-7-38 128,1 0 0,0 0 0,0 0 0,-1 0 0,1 0 0,0 0 0,0 0-1,1-1 1,-1 1 0,0 0 0,1 0 0,-1-1 0,1 1 0,-1-1 0,1 0 0,3 3-1,-3-4 10,0 1 0,0-1 0,0 1 0,0-1 0,0 0 0,0 0 0,0 0 0,0 0 0,-1 0 0,1-1 0,0 1 0,0-1 0,0 1 0,0-1 0,0 0 0,0 1 0,0-1 0,-1 0-1,1 0 1,0 0 0,-1 0 0,3-2 0,21-18-676,1-6-97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17844,'1'5'450,"0"0"0,1 0 1,0 0-1,0 0 0,1 0 1,-1-1-1,5 7 0,-6-11-372,-1 1 0,1 0 1,0-1-1,-1 1 0,1-1 0,0 1 0,0-1 0,0 1 0,-1-1 1,1 1-1,0-1 0,0 0 0,0 1 0,0-1 0,0 0 0,0 0 1,0 0-1,-1 0 0,3 0 0,-1 0 21,-1 0 0,1-1 0,0 1-1,0-1 1,-1 0 0,1 0 0,-1 0 0,1 0 0,0 0 0,-1 0 0,0 0-1,1 0 1,1-3 0,4-3 154,-1 0 0,0-1 0,-1 0 0,1 0 0,-2 0 0,8-17 0,-10 20-167,0 0-1,0 0 1,0-1-1,-1 1 1,0-1-1,0 1 0,-1-1 1,1 0-1,-1 1 1,0-1-1,-1 0 1,-1-9-1,2 14-81,0 1 0,0-1 0,-1 1 0,1-1 1,0 1-1,0-1 0,0 0 0,-1 1 0,1-1 0,0 1 0,-1-1 0,1 1 0,0-1 0,-1 1 0,1 0 0,-1-1 0,1 1 1,-1-1-1,1 1 0,-1 0 0,1 0 0,-1-1 0,1 1 0,-1 0 0,1 0 0,-1-1 0,1 1 0,-2 0 0,1 0 6,0 0-1,-1 0 0,1 1 0,0-1 0,0 0 1,0 1-1,-1-1 0,1 1 0,0 0 1,0-1-1,0 1 0,-2 1 0,-2 2 17,1 1 0,-1-1 0,1 1 0,-6 8 0,3-1-53,1 1 1,0 0-1,0 0 0,2 1 0,-1-1 1,2 1-1,0 0 0,0 0 0,2 0 0,0 1 1,0 17-1,1-30 22,0-1 1,0 0 0,0 1-1,0-1 1,1 0-1,-1 1 1,0-1 0,0 0-1,1 1 1,-1-1-1,1 0 1,-1 1 0,1-1-1,0 0 1,-1 0-1,1 0 1,0 0 0,0 0-1,0 0 1,0 0-1,0 0 1,0 0 0,0 0-1,0 0 1,0-1-1,2 2 1,-1-2 0,0 0 1,-1 1-1,1-1 1,0 0-1,0 0 0,0-1 1,0 1-1,0 0 1,-1-1-1,1 1 0,0-1 1,0 0-1,-1 1 1,1-1-1,0 0 0,-1 0 1,1 0-1,-1 0 1,3-2-1,12-10 5,0-1 0,25-31 0,-31 34-17,-1 0 1,1 0-1,1 1 0,0 0 0,0 1 0,1 0 0,0 1 0,16-8 0,-27 15 8,1 0 1,0 0-1,0 0 1,0 0-1,0 1 0,0-1 1,0 1-1,0-1 1,0 1-1,0 0 0,0 0 1,0 0-1,0 0 0,0 0 1,0 0-1,0 1 1,0-1-1,0 0 0,0 1 1,0 0-1,-1-1 0,1 1 1,0 0-1,0 0 1,0 0-1,-1 0 0,1 1 1,-1-1-1,1 0 0,-1 1 1,1-1-1,-1 1 1,0-1-1,1 1 0,-1-1 1,0 1-1,0 0 1,1 2-1,2 7-29,-1 0 1,1 0 0,-2 1-1,1-1 1,0 17-1,0-6 22,-3-21 21,0 0 0,0 0-1,0 0 1,0 0-1,1 0 1,-1 1 0,0-1-1,1 0 1,-1 0-1,1 0 1,-1 0 0,1-1-1,-1 1 1,1 0-1,0 0 1,-1 0 0,1 0-1,0 0 1,1 0 0,-1 0-2,0-1 1,-1 0 0,1 0 0,0 0 0,0 0 0,-1 0 0,1 0 0,0 0 0,0 0 0,-1 0 0,1 0 0,0-1 0,0 1 0,-1 0 0,1 0 0,0-1 0,-1 1 0,1 0 0,0-1 0,-1 1 0,2-1 0,4-4 28,0 0 0,-1-1 0,1 0 0,5-8 1,-6 8-15,28-36 92,-21 25-147,0 1 0,2 0-1,0 1 1,0 0 0,27-19-1,-40 33 22,0 0 1,0 1-1,-1-1 0,1 0 0,0 1 0,0-1 0,1 1 0,-1 0 0,0-1 0,0 1 1,0 0-1,0-1 0,0 1 0,0 0 0,0 0 0,1 0 0,-1 0 0,0 0 0,0 0 1,0 0-1,2 1 0,-2 0-7,0 0 1,0-1 0,0 1-1,-1 0 1,1 0 0,0-1 0,-1 1-1,1 0 1,-1 0 0,1 0-1,-1 0 1,1 0 0,-1 0-1,0 0 1,1 0 0,-1 0-1,0 0 1,0 2 0,1 6-160,-1 1 1,0-1 0,-1 1 0,-2 9-1,3-14 64,-2 9 116,0-1 0,-1 1 0,0 0 0,-1-1-1,0 0 1,-1 0 0,-1 0 0,-9 15 0,-1-6-137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216 234 17812,'3'-5'278,"1"1"1,-1 0-1,0-1 0,0 0 1,0 0-1,-1 0 0,0 0 1,0 0-1,0-1 1,0 1-1,-1 0 0,1-8 1,-2 11-210,0 0 0,0 0 0,0 0 0,0 0 0,0 0 0,0 0 0,-1 0 0,1 0 0,-1 0 0,1 0 1,-1 1-1,0-1 0,0 0 0,0 0 0,0 0 0,0 1 0,0-1 0,0 0 0,0 1 0,-1-1 0,1 1 0,-1 0 0,1-1 0,-1 1 1,1 0-1,-1 0 0,0 0 0,0 0 0,0 0 0,1 0 0,-1 1 0,0-1 0,0 0 0,0 1 0,0 0 0,-4-1 0,1 1-48,0 0-1,1 1 1,-1-1-1,0 1 1,0 0-1,0 0 1,0 0-1,0 1 1,1 0-1,-1 0 0,1 0 1,-1 0-1,1 1 1,0 0-1,0 0 1,0 0-1,-6 6 1,-1 2-41,-1 1 1,1 1-1,1-1 1,-9 17-1,10-15-3,0 1 0,2 0 0,-9 23 0,14-33 16,0 1 0,0 0 0,1 0 1,0 0-1,0 0 0,0 0 0,1 0 0,0 0 0,0 0 0,0 0 1,1 0-1,3 12 0,-4-17 5,1 1 0,0-1 0,-1 1 1,1 0-1,0-1 0,0 0 0,0 1 1,0-1-1,0 1 0,0-1 0,1 0 0,-1 0 1,0 0-1,1 0 0,-1 0 0,1 0 1,-1 0-1,1 0 0,3 1 0,-2-1 1,0-1-1,1 1 1,-1-1-1,0 0 1,1 0-1,-1 0 1,1 0 0,-1 0-1,6-2 1,2-1 9,0 0 1,0-1 0,0-1 0,0 0 0,11-7-1,3-5 134,-1-1-1,-1 0 0,0-2 0,-1-1 0,-2-1 0,0 0 0,-1-2 0,-1 0 0,21-40 0,-33 55-32,-1 0 0,-1-1 0,0 0 0,0 0 0,-1 0 0,0-1 0,-1 1 0,0-1 0,1-14 0,-3 24-101,0 0-1,0 0 1,0 0-1,0 0 1,0 0-1,0 0 1,0 0 0,0 0-1,-1 0 1,1 0-1,0 0 1,-1 0-1,1 0 1,-1 0-1,1 0 1,-1 0 0,1 0-1,-2 0 1,2 0-3,-1 1 0,1 0 0,-1 0 0,1-1 0,-1 1 1,1 0-1,-1 0 0,0 0 0,1 0 0,-1 0 0,1 0 1,-1 0-1,1 0 0,-1 0 0,1 0 0,-1 0 0,0 0 0,1 0 1,-1 1-1,1-1 0,-1 0 0,1 0 0,-1 1 0,-2 1 9,0 0-1,0 0 0,0 0 0,0 1 1,0-1-1,1 1 0,-1 0 1,-3 5-1,-4 11-216,0-1 1,1 1-1,1 1 1,-12 39 0,17-44-4,-1-1 0,2 1 1,0 0-1,1 0 1,0 0-1,1 1 1,4 24-1,-3-35 38,0 0-1,1 1 0,-1-1 0,1 0 1,0 0-1,1-1 0,2 6 1,-4-8 114,1 0 0,-1-1-1,0 1 1,1 0 0,-1-1 0,1 1 0,0-1 0,-1 0 0,1 1 0,0-1 0,0 0 0,0 0 0,-1 0 0,1 0 0,0-1 0,1 1 0,-1 0 0,0-1 0,0 1 0,4-1 0,25-6-807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19884,'3'7'561,"0"0"0,1 1-1,0-1 1,9 11-1,-4-3-419,0 0-127,-1 1 0,-1 0 1,-1 0-1,0 1 1,-1 0-1,-1 0 0,0 0 1,-1 0-1,-1 1 1,-1-1-1,0 1 1,-2 0-1,0-1 0,-1 1 1,-6 28-1,-2-6-402,-2-1 0,-1-1 0,-2 0 0,-2-1 0,-36 60 0,39-75 218,0 0 1,-2-1 0,-1-1-1,-1 0 1,-19 16 0,-28 19-421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3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12227,'52'-1'3435,"-14"-2"-2878,43-10 0,-57 8-441,-1 1 1,1 1 0,0 1 0,0 1-1,0 1 1,0 1 0,0 1 0,25 6-1,-32-5-107,0 0-1,0-1 0,1-1 0,-1 0 0,29-4 0,83-19 88,-99 16-44,-5 2 205,1 2 0,0 0 0,50 5 0,18-1 834,390-19 252,-127-11-1294,-28 1-10,161-17-41,-189 22-71,-88 10 28,27 11-7,-112 4 29,-58-4 7,167 8-184,494 16-22,-591-24 121,88 9-102,-28 0 149,254-9 65,-161-1-46,128 9-119,-307-1 109,143 2 26,241-27 45,-497 19-26,222-2-36,58-3 69,357-44-54,-572 42 247,-67 7-228,1 0 0,0 0 0,0 0 0,-1 0 0,1 0 0,0 0 0,0 0-1,-1-1 1,1 1 0,0 0 0,0 0 0,0 0 0,-1 0 0,1 0 0,0 0-1,0 0 1,0-1 0,-1 1 0,1 0 0,0 0 0,0 0 0,0 0 0,0-1-1,-1 1 1,1 0 0,0 0 0,0 0 0,0-1 0,0 1 0,0 0 0,0 0-1,0 0 1,0-1 0,0 1 0,0 0 0,0 0 0,0-1 0,0 1 0,0 0-1,0 0 1,0-1 0,0 1 0,0 0 0,0 0 0,0 0 0,0-1 0,0 1-1,0 0 1,0 0 0,0-1 0,1 1 0,-1 0 0,0 0 0,0 0 0,0 0 0,1-1-1,0-7-1,1-9-123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3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86 12163,'-4'-85'3383,"-7"128"-2716,-20 371-661,34 2-32,-2-397 28,2 162 16,12 1071 23,17-295 90,-4-268 488,-37 69-155,34-127-552,-23-602 41,-1-14-9,0 0-1,0 0 0,-1-1 1,-5 28-1,5-41 18,0-1 0,0 0 0,0 1-1,0-1 1,-1 0 0,1 1 0,0-1-1,0 0 1,0 0 0,-1 1 0,1-1 0,0 0-1,0 0 1,-1 1 0,1-1 0,0 0-1,0 0 1,-1 0 0,1 1 0,0-1-1,-1 0 1,1 0 0,0 0 0,-1 0-1,1 0 1,0 0 0,-1 0 0,1 0 0,-1 0-1,1 0 1,0 0 0,-1 0 0,1 0-1,0 0 1,-1 0 0,1 0 0,0 0-1,-1 0 1,1 0 0,0-1 0,-1 1 0,1 0-1,0 0 1,0 0 0,-1-1 0,1 1-1,0 0 1,0 0 0,-1-1 0,1 1-1,0 0 1,0 0 0,-1-1 0,1 0 0,-5-8-323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31 18764,'5'-20'1830,"-3"9"-75,-2 25-571,-20 153-678,-10 138-1781,28-286 470,2-19 780,0 0-1,0 1 1,0-1 0,0 0 0,0 1 0,0-1 0,0 0 0,0 1 0,0-1 0,0 0 0,0 1-1,0-1 1,0 0 0,0 1 0,0-1 0,-1 0 0,1 1 0,0-1 0,0 0 0,0 1 0,0-1 0,-1 0-1,1 0 1,0 1 0,0-1 0,0 0 0,-1 0 0,1 1 0,0-1 0,-1 0 0,1 0 0,0 0-1,0 0 1,-1 1 0,0-1 0,-3-10-538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19132,'5'-13'292,"0"1"1,1-1-1,0 1 0,1 0 0,1 0 0,0 1 1,0 0-1,1 0 0,0 1 0,1 0 1,0 0-1,1 2 0,0-1 0,0 1 0,1 1 1,0 0-1,0 0 0,19-6 0,-20 9-255,0 0 0,0 1 0,1 1-1,-1 0 1,0 0 0,1 1-1,-1 0 1,1 1 0,22 3 0,-24-1-24,-1 0 0,-1 0 0,1 1 1,0 0-1,-1 1 0,1 0 0,-1 0 1,0 1-1,0 0 0,-1 0 1,0 1-1,0 0 0,9 10 0,-12-12-4,0 1-1,0-1 1,-1 1-1,0 0 1,0 0-1,0 0 1,0 0-1,-1 0 1,0 1-1,0-1 0,0 1 1,-1-1-1,0 1 1,0 0-1,-1 0 1,1-1-1,-1 1 1,-1 7-1,0-5 13,-1 0 0,0 0 1,0 0-1,-1 0 0,0-1 0,-1 1 0,1-1 1,-1 0-1,-1 0 0,1 0 0,-1-1 0,-9 10 0,-48 41 135,40-39-109,1 1-1,-24 29 1,41-42-43,-1 0-1,1 0 1,0 0 0,0 1-1,1-1 1,0 1 0,0 0-1,1 0 1,-1 0 0,2 0-1,-1 0 1,1 0 0,-1 13-1,2-16-1,1 0-1,-1 0 0,1 0 0,0 0 1,0 0-1,0 0 0,0-1 1,1 1-1,0 0 0,0-1 0,0 1 1,0-1-1,0 0 0,1 0 1,-1 0-1,1 0 0,0 0 1,0 0-1,0-1 0,0 1 0,0-1 1,1 0-1,-1 0 0,1 0 1,5 2-1,10 3-66,0 0 0,0-1-1,38 5 1,-35-6-183,-19-5 193,34 8-865,-1-2 0,67 3 0,-60-11 291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21301,'0'0'1808,"4"2"-1312,8-1-208,9-1 800,8-1-311,11-1-385,3 1-168,6-3-336,-1 2-208,-2 2-585,-4 0-335,-12 0 968,-7 3-232,-9 3-216</inkml:trace>
  <inkml:trace contextRef="#ctx0" brushRef="#br0" timeOffset="1">11 153 18380,'0'12'2032,"4"-3"-1279,12-7-233,5 1 1224,8-1-816,4-1-176,6-1-280,2 0-175,1 0-458,-2-1-439,-4-2 1144,-6-1-648,0-5-24,0-1-88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17 16444,'2'-14'2623,"3"12"-608,-5 3-1937,1 0 1,-1 0-1,1 0 0,-1 0 1,0 0-1,1 1 0,-1-1 1,0 0-1,0 0 0,0 0 1,0 1-1,0-1 0,0 0 1,0 0-1,0 0 0,-1 1 1,1-1-1,0 0 1,-1 2-1,-4 12 65,0-1 1,-1 1 0,-1-1-1,-15 24 1,-42 54 62,-197 216 114,219-261-424,36-40 59,2-4-4,1 0 0,1 0 0,-1 1 0,0-1 0,1 1 0,0-1-1,-1 1 1,-1 6 0,4-10 41,0 0-1,0 1 1,0-1-1,0 0 1,0 0-1,0 1 1,0-1-1,0 0 0,0 0 1,0 1-1,0-1 1,1 0-1,-1 0 1,0 1-1,0-1 1,0 0-1,0 0 1,0 0-1,1 1 1,-1-1-1,0 0 1,0 0-1,0 0 0,1 0 1,-1 1-1,0-1 1,0 0-1,0 0 1,1 0-1,-1 0 1,0 0-1,0 0 1,1 0-1,-1 0 1,0 0-1,0 0 0,1 0 1,-1 0-1,0 0 1,0 0-1,1 0 1,-1 0-1,13-1-192,14-6-204,43-18 0,-16 5 24,188-60-1184,-178 61 1231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3 18060,'-8'-1'257,"0"0"0,1 1 0,-1 0 0,0 0 0,0 1 0,1 0 0,-1 0 0,0 1 0,1 0 0,-1 0 1,1 0-1,0 1 0,0 1 0,0-1 0,0 1 0,-9 7 0,3-2-105,0 1 1,1 1-1,0 0 0,1 0 1,1 1-1,-1 1 1,-8 15-1,10-13-132,1 0 0,0 1-1,1 0 1,1 1 0,1-1-1,0 1 1,-3 28 0,6-34-47,1 1 0,0-1 0,1 0 1,1 1-1,-1-1 0,2 0 0,-1 1 0,2-1 1,0 0-1,0 0 0,1 0 0,8 17 0,-10-25 11,0 1 0,0-1 0,1 0 1,-1 0-1,1 0 0,0 0 0,-1 0 0,1 0 0,1-1 0,-1 0 0,0 1 0,1-1 0,-1 0 0,1-1 0,0 1 0,-1 0 0,1-1 0,6 1 0,-5-1 26,1-1 1,-1 1-1,1-1 0,-1-1 0,1 1 0,-1-1 0,1 0 0,-1 0 0,0-1 0,0 1 1,1-1-1,-1 0 0,5-4 0,5-3 225,-1 0 0,0-1 1,0-1-1,-1-1 0,-1 0 0,0 0 1,-1-1-1,0-1 0,-1 0 0,0 0 1,-2-1-1,1 0 0,-2 0 0,0-1 1,-1 0-1,0-1 0,4-21 0,-9 29-38,0-1 0,0 1 0,-1-1-1,0 0 1,0 1 0,-1-1 0,-4-16-1,4 22-190,0 0 0,0 0 0,0 0 0,-1 0 0,0 0 0,1 1 0,-1-1 0,0 0 1,-1 1-1,1 0 0,-1-1 0,1 1 0,-1 0 0,0 0 0,0 1 0,-1-1 0,1 0 0,0 1 0,-1 0 0,-5-3 0,8 5-83,0-1 0,-1 1 0,1-1 0,-1 1 0,1 0 0,-1 0 0,1 0 0,-1 0 0,1 0 0,-1 0 0,1 0 0,-1 0 0,1 0 0,-1 1 0,1-1 0,0 1 0,-1-1 0,1 1 0,0-1 0,-1 1 0,1 0 0,0 0 0,0 0 0,-1-1 0,1 1 0,0 0 0,0 1 0,0-1 0,-1 1 0,0 2-98,0-1 0,0 1 1,0 0-1,0 0 0,0-1 0,1 1 0,0 0 0,0 0 0,-1 5 0,0 13-609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 17060,'7'-12'2826,"-17"35"-1263,-5 20-1120,2 0 0,3 0 0,1 2 1,-6 86-1,14-128-450,1 0-1,0 0 1,0 0 0,1 0-1,-1 0 1,1 0-1,-1 0 1,1 0 0,0 0-1,0 0 1,0 0 0,1 0-1,1 2 1,-2-4 0,0 1-1,1-1 1,-1 0 0,0 0-1,1 0 1,-1 0 0,1 0-1,-1-1 1,1 1 0,0 0-1,-1-1 1,1 1 0,0-1-1,-1 1 1,1-1 0,0 0 0,0 0-1,-1 0 1,1 0 0,0 0-1,0 0 1,-1 0 0,4-2-1,8 0-43,-1-2-1,0 0 0,14-6 1,-13 4-2,1 1 1,19-5-1,-29 9 43,0 1 0,0-1 0,0 1 0,1 0 0,-1 0 0,0 0 1,0 0-1,0 1 0,0-1 0,1 1 0,-1 0 0,5 3 0,-5-2-1,-1 0 1,0 0-1,-1 1 0,1-1 1,0 1-1,-1-1 0,1 1 1,-1 0-1,0 0 0,0 0 1,0 0-1,0 1 0,-1-1 1,1 0-1,-1 1 0,0-1 1,0 1-1,0-1 0,0 1 1,0 5-1,0 2-11,0 1 0,0 0 1,-1-1-1,-1 1 0,-2 14 0,2-19 73,-1 1-1,-1 0 1,0-1-1,0 1 1,0-1-1,-1 0 1,0 0-1,0 0 1,-1 0-1,0-1 1,0 0-1,0 0 1,-1 0 0,0-1-1,0 0 1,0 0-1,-1 0 1,1-1-1,-1 0 1,-1 0-1,1-1 1,0 0-1,-13 4 1,10-4 53,0 0 0,0-1 0,-1 0 0,1-1-1,-1 0 1,0 0 0,1-1 0,-1-1 0,1 0 0,-1 0 0,1-1 0,-1 0 0,1-1 0,0 0 0,0-1 0,0 0 0,-12-7-1,17 8-160,1 0 0,1 0 0,-1 0 0,0 0 0,1-1 0,0 0 0,-1 1 0,2-1 0,-1 0 0,0 0 0,1-1 0,-3-5 0,4 8-20,1 1 1,-1-1-1,1 1 1,0-1-1,-1 1 0,1-1 1,0 0-1,0 1 1,0-1-1,0 0 0,0 1 1,0-1-1,1 1 1,-1-1-1,1 1 0,-1-1 1,1 0-1,-1 1 1,1-1-1,0 1 0,0 0 1,-1-1-1,1 1 1,0 0-1,0-1 0,1 1 1,-1 0-1,0 0 1,0 0-1,1 0 0,-1 0 1,0 0-1,1 0 1,-1 1-1,1-1 0,-1 0 1,1 1-1,2-1 1,13-5-628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13547,'2'0'187,"-1"1"0,1-1 1,-1 0-1,1 0 0,-1 1 1,1-1-1,-1 0 0,1-1 0,-1 1 1,0 0-1,1 0 0,-1-1 0,1 1 1,-1 0-1,1-1 0,-1 1 1,0-1-1,1 0 0,-1 0 0,0 1 1,0-1-1,0 0 0,1 0 1,0-2-1,28-26 1932,-25 23-1822,-1 0 0,0-1-1,0 0 1,0 1 0,3-10-1,-6 13-192,0 1-1,0 0 1,0-1-1,-1 1 1,1-1-1,-1 1 1,1-1-1,-1 1 1,0-1-1,0 1 1,0-1-1,0 1 1,-1 0-1,1-1 1,-1 1-1,1-1 1,-1 1-1,0-1 1,-2-3 0,3 5-73,-1 0 0,0 1 1,1-1-1,-1 0 0,1 1 1,-1-1-1,0 1 0,0-1 1,1 1-1,-1-1 0,0 1 1,0-1-1,0 1 0,1 0 1,-1-1-1,0 1 0,0 0 1,0 0-1,0 0 1,0 0-1,0-1 0,1 1 1,-1 0-1,0 1 0,0-1 1,0 0-1,0 0 0,0 0 1,0 0-1,0 1 0,1-1 1,-1 0-1,0 1 0,0-1 1,0 1-1,1-1 0,-1 1 1,0-1-1,1 1 1,-1 0-1,0 0 0,-3 2 10,1 1 0,-1-1-1,1 1 1,0 0 0,1 0-1,-5 7 1,1 2-37,1 0 0,1 0 0,0 1 0,1-1-1,-3 24 1,5-26-16,0-1-1,1 0 1,0 1-1,0-1 1,1 1-1,1-1 1,0 0-1,4 13 1,-6-21 9,1 0 1,0 1-1,0-1 0,0 0 1,0 0-1,1 0 1,-1 0-1,0-1 0,1 1 1,-1 0-1,1 0 0,0-1 1,0 1-1,-1-1 1,1 0-1,0 1 0,0-1 1,0 0-1,1 0 0,-1 0 1,0 0-1,0-1 1,0 1-1,1-1 0,-1 1 1,0-1-1,1 0 1,-1 0-1,0 0 0,1 0 1,-1 0-1,0 0 0,1-1 1,-1 1-1,0-1 1,0 0-1,1 1 0,1-3 1,8-1 15,-1-1-1,0-1 1,-1 0 0,0-1 0,20-15-1,-4-2 180,-1-2 0,0-1 0,38-55-1,-61 82-102,0 5-71,-2 7-22,-3 11-7,-4 57-65,7-72 65,0 0 1,1 1-1,0-1 1,0 0-1,0 0 0,1 0 1,4 10-1,-6-17-16,1 1 0,-1-1 0,1 0 0,-1 1 0,1-1 0,-1 0 0,1 1 0,0-1 0,0 0 0,0 0 0,0 0 0,0 1 0,0-1 0,0 0 0,0 0 0,0-1 0,1 1 0,-1 0 0,0 0 0,1-1 0,-1 1 0,0 0 1,1-1-1,-1 0 0,1 1 0,-1-1 0,1 0 0,-1 1 0,1-1 0,-1 0 0,1 0 0,-1 0 0,1-1 0,-1 1 0,1 0 0,-1 0 0,0-1 0,1 1 0,-1-1 0,1 1 0,-1-1 0,0 0 0,1 0 0,1-1 0,4-3-233,0 0-1,0-1 1,0 0 0,-1-1-1,1 1 1,5-9-1,11-15-221,2-3-153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71 19668,'-12'2'2041,"7"-1"-1585,3-5-816,2-4 1048,10-7-304,-1-5-296,5-6-376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 12507,'1'-1'220,"-1"1"0,1-1 0,-1 0 0,0 0 0,1 0 0,-1 0 1,0 0-1,0 0 0,0 1 0,0-1 0,0 0 0,0 0 0,0 0 1,0 0-1,0 0 0,0 0 0,0 0 0,-1 0 0,1 1 0,0-1 1,-1 0-1,1 0 0,0 0 0,-2 0 0,2 0-9,-1 1 1,0-1-1,0 1 1,0-1-1,0 1 0,0 0 1,0 0-1,0-1 0,0 1 1,0 0-1,0 0 0,0 0 1,0 0-1,0 0 0,0 0 1,0 0-1,0 0 0,-1 1 1,-5 1 350,-1 0 1,1 1 0,0 0-1,-10 5 1,5-2-418,1 1 1,0 1-1,1 0 1,-1 0-1,-9 10 1,16-12-213,-1-1-1,0 0 1,1 1 0,0 0 0,0 0 0,1 0 0,0 0 0,0 1 0,0-1 0,1 1 0,-2 8 0,3-14 17,1 0 0,-1 1 0,1-1 0,0 0 0,0 1 1,-1-1-1,1 0 0,0 1 0,0-1 0,0 1 0,0-1 1,1 0-1,-1 1 0,0-1 0,0 0 0,1 1 0,-1-1 0,1 0 1,-1 1-1,1-1 0,0 0 0,0 0 0,-1 0 0,1 0 1,0 0-1,0 1 0,0-2 0,0 1 0,0 0 0,0 0 1,0 0-1,1 0 0,-1-1 0,0 1 0,0 0 0,1-1 0,-1 1 1,0-1-1,1 0 0,-1 1 0,0-1 0,1 0 0,1 0 1,7 0-219,-1 0 0,1-1 0,0 0 0,0 0 0,11-4 0,3 0 9,-22 4 262,1 1-1,-1 0 1,0 0 0,0 0-1,0 0 1,0 0-1,0 0 1,0 0 0,0 0-1,0 1 1,0-1-1,1 1 1,-1 0 0,-1 0-1,1 0 1,0 0-1,0 0 1,0 0 0,0 0-1,-1 0 1,1 1 0,-1-1-1,1 1 1,-1-1-1,1 1 1,-1-1 0,0 1-1,0 0 1,0 0-1,0 0 1,0 0 0,0 0-1,0 0 1,-1 0-1,1 0 1,0 0 0,-1 0-1,0 0 1,0 0-1,0 0 1,0 0 0,0 3-1,0 2 192,0 1 0,-1-1-1,0 1 1,-1-1 0,0 0 0,0 1-1,0-1 1,-1 0 0,0 0 0,-7 12-1,7-15-4,-1 0-1,1 0 0,-1-1 1,1 1-1,-1-1 0,0 0 1,0 0-1,0 0 0,-1-1 1,1 1-1,-1-1 0,1 0 1,-1 0-1,0-1 0,-6 2 1,9-3-198,-1 1 0,1-1 0,-1 0 0,1 1 0,-1-1 0,1-1 0,-1 1 1,1 0-1,-1 0 0,1-1 0,0 0 0,-1 1 0,1-1 0,-1 0 0,1 0 0,0 0 0,0-1 1,0 1-1,0 0 0,0-1 0,0 1 0,0-1 0,0 0 0,0 0 0,1 0 0,-1 0 0,1 0 0,-1 0 1,1 0-1,0 0 0,-2-5 0,2 6-81,1 0-1,-1-1 1,1 1-1,0 0 1,-1-1 0,1 1-1,0 0 1,0 0 0,0-1-1,0 1 1,0 0 0,0-1-1,0 1 1,0 0 0,1-1-1,-1 1 1,0 0 0,1-1-1,-1 1 1,1 0 0,-1 0-1,1 0 1,0 0 0,0-1-1,-1 1 1,1 0 0,0 0-1,0 0 1,0 1 0,0-1-1,0 0 1,0 0-1,0 0 1,0 1 0,1-1-1,-1 1 1,0-1 0,2 0-1,15-5-791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16460,'-1'1'135,"-1"-1"1,1 0-1,-1 1 1,1-1 0,-1 1-1,1-1 1,-1 1-1,1 0 1,0 0 0,-1 0-1,1 0 1,0 0 0,0 0-1,0 0 1,0 0-1,0 0 1,0 0 0,0 1-1,0-1 1,0 0-1,0 2 1,-15 33 810,15-33-829,-4 10-43,0 0-1,1 1 1,1 0 0,0 0 0,1 0-1,1 0 1,0 0 0,2 28 0,-1-41-66,0 0 1,0 0 0,0 0-1,0 0 1,1 0-1,-1 0 1,0 0-1,1 0 1,-1 0 0,1 0-1,-1-1 1,1 1-1,-1 0 1,1 0-1,0 0 1,-1 0 0,1-1-1,0 1 1,0 0-1,-1-1 1,1 1-1,0 0 1,0-1 0,0 1-1,0-1 1,0 0-1,1 1 1,0-1 10,0 0 0,0 0 0,0 0-1,0 0 1,0-1 0,0 1 0,0-1 0,0 1 0,0-1 0,-1 0 0,1 0-1,0 0 1,2-1 0,5-4 103,0-1-1,0 0 1,14-15 0,-1-3 286,24-37 1,15-18 381,-61 80-788,0 0 0,0 0 1,1 0-1,-1 0 0,0 0 0,0 0 1,0 0-1,0 0 0,0-1 1,0 1-1,0 0 0,0 0 0,0 0 1,0 0-1,0 0 0,1 0 1,-1 0-1,0 0 0,0 0 0,0 0 1,0 0-1,0 0 0,0 0 0,0 0 1,0 0-1,1 0 0,-1 0 1,0 0-1,0 0 0,0 0 0,0 0 1,0 0-1,0 0 0,0 0 1,0 0-1,1 0 0,-1 0 0,0 0 1,0 0-1,0 1 0,0-1 1,0 0-1,0 0 0,0 0 0,0 0 1,0 0-1,0 0 0,0 0 1,0 0-1,0 0 0,1 0 0,-1 1 1,0-1-1,0 0 0,0 0 0,0 0 1,0 0-1,0 0 0,0 0 1,0 0-1,0 0 0,0 1 0,0-1 1,0 0-1,1 13 18,-3 16-56,-81 424 126,79-438-72,-26 94 58,25-95-60,0 0 0,-1-1 0,0 1 1,-1-1-1,-13 17 0,18-27-7,0-1 0,-1 1 1,1-1-1,0 0 0,-1 0 0,1 0 0,-1 0 0,0 0 0,0 0 1,0-1-1,0 1 0,-3 0 0,4-2-7,1 1 0,0-1 0,0 0 0,0 0 0,-1 0 0,1 0 0,0 0 0,0 0 0,-1 0 0,1 0 0,0-1 0,0 1 0,0 0 0,0-1 1,-1 1-1,1-1 0,0 1 0,0-1 0,0 0 0,0 1 0,0-1 0,0 0 0,0 0 0,1 0 0,-1 0 0,0 0 0,0 0 0,1 0 0,-1 0 0,0 0 0,1 0 0,-1 0 0,1 0 0,-1 0 0,1-2 0,-3-5 0,1 0 0,0 0 1,1-1-1,0 1 0,0-1 0,1 1 0,0-1 0,1 1 0,0-1 1,2-11-1,5-14-23,13-38 1,-19 67 16,10-33-60,3 1 0,1 0 0,1 2 0,2 0 0,2 1 0,1 0 0,2 2 0,1 1 0,47-47 0,-59 67-90,0 1 1,23-15 0,-32 23 83,1-1 1,0 1 0,0 0 0,0 0-1,0 0 1,0 0 0,0 1 0,0 0-1,1 0 1,-1 1 0,0-1 0,6 1-1,-9 0 44,0 1-1,-1-1 1,0 0-1,1 0 0,-1 1 1,1-1-1,-1 1 1,1 0-1,-1-1 0,0 1 1,1 0-1,-1 0 1,0 0-1,0 0 0,0 0 1,0 0-1,1 0 1,-1 0-1,-1 0 0,2 2 1,0-1 10,-1 1 0,0 0 0,0 0 0,0 0 0,0 0 0,-1-1 0,1 1 0,-1 0 0,1 6 0,-2 4 104,0 1-1,-1 0 1,-5 20 0,6-29-38,-3 12 97,2-12-78,1-1 0,-1 1 1,1 0-1,0 0 0,1 0 1,-1 0-1,1 7 1,1-12-62,-1 0 0,0 0 0,0 1 0,0-1 0,1 0 0,-1 0 0,0 0 0,1 1 0,-1-1 0,0 0 0,0 0 0,1 0 0,-1 0 0,0 0 0,1 0 0,-1 0 0,0 1 0,1-1 0,-1 0 0,0 0 0,0 0 0,1 0 0,-1 0 0,0-1 0,1 1 0,-1 0 0,0 0 0,1 0 0,-1 0 0,0 0 0,1 0 0,-1 0 0,0-1 0,0 1 0,1 0 0,-1 0 0,0 0 0,0-1 1,1 1-1,-1 0 0,0 0 0,0 0 0,0-1 0,0 1 0,1-1 0,13-11 18,-13 11-19,13-13 1,4-4 20,23-16 0,-36 29-34,1 2 0,-1-1 1,1 0-1,0 1 0,0 0 0,1 1 0,-1-1 0,0 1 0,10-1 1,-15 2-5,1 1 1,0 0 0,-1 0 0,1 0 0,0 0-1,0 0 1,-1 1 0,1-1 0,0 0-1,-1 1 1,1-1 0,0 1 0,-1 0 0,1-1-1,-1 1 1,1 0 0,-1 0 0,1 0 0,-1 0-1,0 0 1,0 0 0,1 1 0,-1-1-1,0 0 1,0 1 0,1 1 0,0 0-12,0 1 1,-1-1-1,1 1 1,-1 0-1,0 0 1,0-1-1,0 1 0,-1 0 1,1 0-1,-1 6 1,0-10 19,0 0 0,0 0 0,0 1 0,0-1 0,0 0 0,0 0 0,0 1 0,0-1 0,0 0 1,0 0-1,0 1 0,0-1 0,0 0 0,0 0 0,0 0 0,0 1 0,0-1 0,0 0 0,0 0 0,0 1 0,0-1 0,0 0 0,1 0 0,-1 0 1,0 1-1,0-1 0,0 0 0,0 0 0,1 0 0,-1 0 0,0 1 0,0-1 0,0 0 0,1 0 0,-1 0 0,0 0 0,0 0 0,1 0 1,-1 0-1,0 0 0,1 0 0,10-7 24,16-25 74,-21 24-86,4-4 12,43-47 127,-47 53-153,0 1 1,0 0 0,0 0-1,0 1 1,1 0-1,0 0 1,13-5-1,-19 8-2,-1 1-1,1 0 0,0-1 0,0 1 1,0 0-1,0-1 0,0 1 1,1 0-1,-1 0 0,0 0 0,0 0 1,0 0-1,0 0 0,0 1 1,0-1-1,0 0 0,0 0 1,0 1-1,0-1 0,0 0 0,0 1 1,-1-1-1,1 1 0,0-1 1,0 1-1,0 0 0,1 0 0,-1 1-4,0 0-1,0 0 0,0 0 0,0 1 0,0-1 0,0 0 0,-1 0 0,1 0 1,-1 1-1,1-1 0,-1 5 0,0 5-56,0 1 0,-1 0 0,-3 17-1,-4 23 803,14-64-604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17620,'1'4'336,"0"0"0,0 0 1,-1-1-1,0 1 0,0 0 0,0 0 1,0 0-1,0 0 0,-2 7 0,0 6 188,2-11-440,1 34-101,-2-39 7,1-1 1,0 1-1,1 0 0,-1 0 0,0-1 1,0 1-1,0 0 0,0-1 0,0 1 0,1 0 1,-1-1-1,0 1 0,1 0 0,-1-1 1,0 1-1,1-1 0,-1 1 0,1 0 1,-1-1-1,1 1 0,-1-1 0,1 0 0,-1 1 1,1-1-1,-1 1 0,1-1 0,0 0 1,-1 1-1,1-1 0,0 0 0,-1 0 0,1 1 1,0-1-1,-1 0 0,1 0 0,0 0 1,0 0-1,-1 0 0,1 0 0,0 0 0,-1 0 1,1 0-1,0 0 0,-1-1 0,1 1 1,1 0-1,8-6-14,-1 0-1,1 0 1,-1-1 0,0 0 0,0-1 0,12-13-1,15-14 316,-31 31-221,1 0-1,-1 0 0,1 1 1,-1-1-1,1 1 0,0 0 1,1 1-1,6-3 0,-11 5-48,-1 0-1,1-1 1,-1 1-1,1 0 1,0 0-1,-1 0 0,1 0 1,-1 0-1,1 1 1,0-1-1,-1 0 1,1 1-1,-1-1 1,1 1-1,-1-1 0,1 1 1,-1 0-1,0 0 1,1-1-1,-1 1 1,0 0-1,1 0 0,-1 1 1,0-1-1,0 0 1,0 0-1,0 0 1,0 1-1,0-1 0,-1 0 1,1 1-1,0-1 1,-1 1-1,1-1 1,-1 1-1,1-1 1,-1 1-1,0 0 0,1 1 1,0 7 18,0 0 0,0 0 0,-1 0 0,0 12 0,-1 18 53,1-40-90,0 0 1,0 0-1,0 0 1,0 0-1,0 0 1,1 1-1,-1-1 1,0 0-1,0 0 1,0 0-1,0 0 1,0 0-1,0 0 1,0 0-1,0 0 1,0 0-1,0 1 1,0-1-1,0 0 1,0 0-1,0 0 1,0 0-1,0 0 1,0 0-1,1 0 1,-1 0-1,0 0 1,0 0-1,0 0 1,0 0-1,0 0 1,0 0-1,0 0 1,0 0-1,0 0 1,1 0-1,-1 0 1,0 0-1,0 0 1,0 0-1,0 0 1,0 0-1,0 0 1,0 0-1,0 0 1,0 0-1,1 0 1,-1 0-1,0 0 1,0 0-1,0 0 1,0 0-1,7-6 101,5-6 83,-5 2-9,6-8 279,23-26 1,-32 40-383,-1 1-1,1-1 1,0 1 0,0 0 0,0 0 0,0 0 0,1 0 0,-1 1-1,1 0 1,0 0 0,0 0 0,8-2 0,-11 4-60,-1 0-1,1-1 1,-1 1 0,1 0 0,0 1 0,-1-1-1,1 0 1,-1 0 0,1 1 0,-1-1 0,1 1-1,-1-1 1,1 1 0,-1-1 0,1 1 0,-1 0-1,0 0 1,0 0 0,3 2 0,-2-1-25,0 1 1,0-1-1,0 1 1,0 0-1,-1 0 1,1-1-1,-1 1 1,0 0-1,2 4 1,0 7-335,0 1 0,-1-1 0,1 22 0,-2-27-20,-1-5 29,2 15-812,-2-19 1110,0 0 1,0 0-1,0-1 0,0 1 0,0 0 1,0 0-1,0 0 0,0 0 0,0 0 0,1 0 1,-1 0-1,0-1 0,0 1 0,0 0 1,0 0-1,0 0 0,0 0 0,1 0 1,-1 0-1,0 0 0,0 0 0,0 0 0,0 0 1,1 0-1,-1 0 0,0 0 0,0 0 1,0 0-1,0 0 0,0 0 0,1 0 1,-1 0-1,0 0 0,0 0 0,0 0 1,0 0-1,0 0 0,1 0 0,-1 0 0,0 0 1,0 0-1,0 0 0,0 0 0,0 0 1,1 1-1,-1-1 0,0 0 0,0 0 1,0 0-1,0 0 0,0 0 0,0 0 0,0 1 1,6-18-705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14611,'2'3'182,"0"0"0,0-1 1,0 1-1,0-1 0,0 1 0,1-1 0,-1 0 1,1 0-1,-1 0 0,1 0 0,0 0 0,0-1 0,0 1 1,0-1-1,0 0 0,0 0 0,0 0 0,0 0 0,1-1 1,-1 1-1,0-1 0,0 0 0,1 0 0,-1 0 0,0 0 1,0 0-1,1-1 0,-1 1 0,0-1 0,0 0 0,0 0 1,0-1-1,0 1 0,0 0 0,0-1 0,0 0 0,0 0 1,-1 1-1,1-2 0,-1 1 0,1 0 0,-1 0 1,0-1-1,3-4 0,-4 6-103,0 0 1,0-1-1,0 1 1,-1 0-1,1-1 1,-1 1-1,1 0 0,-1-1 1,1 1-1,-1 0 1,0-1-1,0 1 1,1-1-1,-1 1 1,0-1-1,-1-1 0,1 2-39,0 0-1,0 0 1,-1 1-1,1-1 1,-1 0-1,1 0 1,-1 1-1,1-1 0,-1 0 1,1 1-1,-1-1 1,1 1-1,-1-1 1,0 0-1,1 1 1,-1 0-1,0-1 0,1 1 1,-1-1-1,0 1 1,-1-1-1,0 1-13,0-1 0,-1 1-1,1 0 1,0-1 0,-1 1 0,1 0-1,0 0 1,-1 1 0,1-1-1,0 0 1,-1 1 0,1 0-1,0-1 1,0 1 0,-1 0 0,1 0-1,0 0 1,0 0 0,-2 2-1,-3 3-30,1 0 0,-1 1 0,1-1 0,1 1 0,-1 1-1,1-1 1,1 1 0,-1 0 0,-4 12 0,6-14-21,1 1 0,-1 0 0,1-1 0,1 1 0,-1 0 1,1 0-1,0 1 0,1-1 0,0 0 0,0 0 0,0 0 0,3 10 0,-3-15-23,1-1 0,-1 1 0,1 0 0,0 0-1,0-1 1,0 1 0,0 0 0,0-1 0,0 1-1,1-1 1,-1 0 0,0 1 0,1-1 0,-1 0 0,1 0-1,-1 0 1,1 0 0,0 0 0,0 0 0,-1 0-1,1 0 1,0-1 0,0 1 0,0-1 0,0 0-1,-1 1 1,1-1 0,0 0 0,0 0 0,0 0 0,0 0-1,0 0 1,0-1 0,3 0 0,8-1-182,0-1-1,-1-1 1,24-10 0,-27 11 207,42-18-502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14843,'-2'-22'2464,"0"19"-966,1 15-161,-8 99 2253,4-67-3265,2 0 0,4 71 1,-1-113-329,0 1 1,1-1-1,-1 0 1,0 0-1,1 0 1,-1-1-1,1 1 1,0 0-1,0 0 1,0 0-1,-1 0 0,2 0 1,-1-1-1,0 1 1,0-1-1,3 3 1,-3-3-2,0-1 0,0 1 0,1 0 0,-1-1 0,1 0 0,-1 1 1,0-1-1,1 0 0,-1 0 0,1 0 0,-1 0 0,0 0 0,1 0 1,-1 0-1,1 0 0,-1 0 0,1-1 0,-1 1 0,0-1 0,1 1 0,-1-1 1,0 1-1,0-1 0,2-1 0,5-2-24,-5 2 20,0 1 1,1-1 0,-1 0-1,1 1 1,0 0-1,-1 0 1,1 0-1,5-1 1,-7 2 7,-1 1 1,0-1 0,1 0-1,-1 1 1,0-1-1,0 1 1,1-1-1,-1 1 1,0 0 0,0 0-1,0-1 1,0 1-1,0 0 1,0 0-1,0 0 1,0 0-1,0 0 1,0 0 0,0 1-1,-1-1 1,1 0-1,0 0 1,-1 0-1,1 1 1,-1-1 0,1 0-1,-1 1 1,1 1-1,8 45 13,-8-39-19,0 1 0,1-1 0,5 17 1,-7-26 7,0 1 1,0-1 0,1 0 0,-1 0-1,0 0 1,0 1 0,0-1 0,0 0-1,0 0 1,0 0 0,1 1 0,-1-1-1,0 0 1,0 0 0,0 0 0,0 0 0,1 0-1,-1 1 1,0-1 0,0 0 0,0 0-1,1 0 1,-1 0 0,0 0 0,0 0-1,0 0 1,1 0 0,-1 0 0,0 0-1,0 0 1,1 0 0,-1 0 0,0 0-1,0 0 1,1 0 0,-1 0 0,0 0 0,0 0-1,0 0 1,1 0 0,-1 0 0,0 0-1,0 0 1,0-1 0,1 1 0,-1 0-1,0 0 1,0 0 0,0 0 0,0-1-1,1 1 1,-1 0 0,0 0 0,0 0-1,0 0 1,0-1 0,0 1 0,0 0 0,0 0-1,0-1 1,1 1 0,-1 0 0,0 0-1,0-1 1,8-16 286,0-9 284,6-29 0,-9 35-165,0-1 1,1 1-1,12-26 0,-18 46-408,0 0 0,0 0 0,0 0 1,0 0-1,0 0 0,0 0 0,0-1 0,0 1 0,0 0 1,0 0-1,0 0 0,0 0 0,0 0 0,0 0 0,0 0 1,1 0-1,-1 0 0,0-1 0,0 1 0,0 0 0,0 0 1,0 0-1,0 0 0,0 0 0,0 0 0,1 0 0,-1 0 1,0 0-1,0 0 0,0 0 0,0 0 0,0 0 0,0 0 1,1 0-1,-1 0 0,0 0 0,0 0 0,0 0 0,0 0 1,0 0-1,0 0 0,0 0 0,1 0 0,-1 0 0,0 1 1,0-1-1,0 0 0,0 0 0,0 0 0,0 0 0,0 0 1,0 0-1,6 10-119,5 19-282,-8-19 230,-2-7 108,1 1-1,-1-1 1,1 0-1,-1 0 1,1 0-1,0 0 1,0 0-1,1 0 0,-1 0 1,1-1-1,-1 1 1,1-1-1,0 0 1,5 4-1,-5-5 47,0 0-1,-1 0 1,1 0-1,0-1 1,0 1-1,-1-1 1,1 0-1,0 0 1,0 0-1,0 0 1,0 0-1,-1-1 1,1 1-1,0-1 1,0 0-1,-1 1 1,1-1-1,-1 0 1,5-3 0,6-3 122,-2-1 1,1 0 0,14-14 0,-13 12 155,26-19 0,-38 28-250,0 1 1,0-1-1,-1 1 0,1-1 0,0 1 1,0-1-1,0 1 0,0 0 1,0 0-1,0-1 0,0 1 0,0 0 1,0 0-1,0 0 0,0 0 1,0 0-1,0 0 0,0 0 0,0 0 1,0 0-1,0 1 0,0-1 0,0 0 1,1 1-1,-1 0-6,0 0 1,0 0-1,0 1 1,0-1-1,0 0 0,0 0 1,0 0-1,-1 1 1,1-1-1,0 0 0,-1 1 1,1-1-1,-1 1 1,1 2-1,1 6-51,-1 1 0,0 0-1,-2 18 1,1-23-1,-2 30-343,2 31-2257,7-91 1763,-3-6 288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38 14531,'-6'-23'1776,"2"9"-879,5 20 519,5 11-832,4 1-408,3 2-1224,2 2 944,5-8-224,3-1-88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16179,'0'0'56,"0"0"0,0 0-1,0 0 1,1 0-1,-1 0 1,0 1-1,0-1 1,0 0-1,1 0 1,-1 0 0,0 0-1,0 1 1,0-1-1,0 0 1,0 0-1,1 0 1,-1 0 0,0 1-1,0-1 1,0 0-1,0 0 1,0 1-1,0-1 1,0 0-1,0 0 1,0 0 0,0 1-1,0-1 1,0 0-1,0 0 1,0 1-1,0-1 1,0 0-1,0 0 1,0 1 0,0-1-1,0 0 1,0 0-1,0 0 1,0 1-1,0-1 1,-1 0-1,1 0 1,0 0 0,0 1-1,0-1 1,0 0-1,-1 0 1,1 0-1,0 0 1,0 0 0,-1 1-1,-11 17 902,6-9 327,0 0-1196,0 0 0,1 1 0,0-1 0,1 1 0,0 1 0,1-1 0,0 1 1,0-1-1,1 1 0,0 0 0,0 12 0,2-22-90,1 1 0,-1-1 0,0 0 0,0 1-1,0-1 1,1 0 0,-1 1 0,0-1 0,1 0 0,0 0-1,-1 0 1,1 1 0,0-1 0,-1 0 0,1 0 0,0 0 0,0 0-1,0 0 1,0 0 0,0-1 0,0 1 0,0 0 0,2 1-1,-1-1 0,1 0 0,-1-1 0,1 1 0,0 0 0,-1-1 0,1 0 0,0 1 0,-1-1 0,1 0 0,0-1-1,2 1 1,5-2-9,-1 0-1,1 0 1,-1-1-1,0-1 1,16-7-1,13-12-25,37-30-1,7-4-35,-82 56 71,1 1 0,-1 0 0,0-1 0,1 1 0,-1 0 0,0-1 0,1 1 0,-1 0 0,1-1 0,-1 1 0,0 0 0,1 0 0,-1 0 0,1-1 0,-1 1 0,1 0 0,-1 0 0,1 0 0,-1 0 0,1 0 0,-1 0 0,1 0 0,-1 0 0,1 0 0,-1 0 0,1 0 0,-1 0 0,1 0 0,-1 1 0,1-1 0,-1 0 0,0 0 0,1 0 0,-1 1 0,1-1 0,-1 0 0,0 1 0,1-1 0,-1 0 0,1 1 0,-1-1 0,0 0 0,0 1 0,1-1 0,-1 1 0,0-1 0,0 1 0,1-1 0,-1 0 0,0 1 0,0-1 0,0 1 0,0-1 0,0 1 0,0-1 0,0 1 0,0-1 0,0 1 0,0-1 0,0 1 0,0 0 0,-5 43-100,3-24 43,1-19 57,1 0 1,0 0-1,0 0 1,0 0-1,0 0 0,0 0 1,1 0-1,-1 0 1,0 0-1,0 0 0,1 0 1,-1 0-1,0 0 0,1 0 1,-1 0-1,1-1 1,0 1-1,-1 0 0,1 0 1,-1 0-1,1-1 1,0 1-1,0 0 0,-1-1 1,1 1-1,0 0 1,0-1-1,2 1 0,-1 0-3,0-1 0,0 0 0,1 1 0,-1-1 0,0 0 0,1-1 0,-1 1 0,0 0 0,1-1 0,-1 1 0,0-1 0,3-1-1,10-4-51,-1-1 0,26-16-1,-37 21 41,33-22-54,28-17-96,-63 40 159,0 1 1,0-1-1,0 1 1,0-1-1,1 1 0,-1-1 1,0 1-1,0 0 1,0-1-1,0 1 0,1 0 1,-1 0-1,0 0 1,0 0-1,0 0 0,1 0 1,1 0-1,-3 1 7,1-1-1,-1 0 1,1 1-1,-1-1 1,1 1-1,-1-1 1,0 1-1,1-1 1,-1 1-1,0-1 1,1 1-1,-1-1 1,0 1-1,0-1 1,1 1-1,-1 0 1,0-1-1,0 1 1,0-1-1,0 1 1,0 0-1,0-1 1,0 2-1,-1 6-23,0-1 1,0 0-1,0 0 1,-5 11-1,4-10-55,0-3-26,2-2 77,-1-1 1,1 0-1,-1 0 1,1 1-1,-1-1 1,0 0-1,0 0 1,0 0-1,-1 0 1,1 0-1,0 0 1,-1-1-1,1 1 1,-4 3-1,-1-3-98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17268,'-7'0'192,"-1"1"-1,1 0 1,0 0 0,-1 0 0,1 1 0,0 0 0,0 1 0,0 0 0,0 0-1,1 0 1,-1 1 0,-11 8 0,-2 3 296,0 2 1,-24 24-1,30-26-257,1 0 0,0 0-1,1 2 1,0-1 0,2 1-1,0 1 1,-9 21 0,18-37-221,0-1 0,1 1 0,-1-1-1,0 1 1,1-1 0,0 1 0,-1 0 0,1-1 0,0 1 0,0 0 0,-1-1-1,1 1 1,1-1 0,-1 1 0,0 0 0,0-1 0,1 1 0,-1 0 0,0-1-1,1 1 1,0-1 0,-1 1 0,1-1 0,0 1 0,0-1 0,0 0 0,0 1-1,0-1 1,0 0 0,0 0 0,0 0 0,1 1 0,-1-1 0,0-1 0,1 1-1,-1 0 1,0 0 0,1 0 0,-1-1 0,1 1 0,0-1 0,-1 1 0,4 0 0,7 1-17,0-1 1,0 0 0,0-1-1,23-2 1,-25 1 6,39-2 6,-23-1-36,0 3 0,1 0 0,-1 1 0,0 2 0,32 5 0,-54-6 21,0 0 0,1 0 0,-1 1 0,-1-1 0,1 1 0,0 0 0,0 0 0,-1 0 1,1 1-1,3 2 0,-6-4 6,0 0 1,-1 0-1,1 0 1,0 1-1,0-1 1,-1 0-1,1 0 1,0 1-1,-1-1 1,1 0-1,-1 1 1,0-1-1,1 1 1,-1-1-1,0 0 1,0 1-1,0-1 1,0 1-1,0-1 1,0 0-1,0 1 1,-1-1-1,1 1 1,-1-1-1,1 0 1,0 1-1,-1-1 1,0 0-1,1 1 1,-1-1-1,-2 2 1,-4 7 40,-1 0 1,0 0 0,-1-1 0,0 0 0,0 0-1,-18 11 1,-69 40 441,85-54-422,-1 2-86,1-2-1,-1 0 1,0 0 0,0-1-1,-1-1 1,1 0 0,-17 3-1,28-7-48,0 0 0,-1 1-1,1-1 1,0 0-1,0 0 1,-1 0-1,1 0 1,0 0 0,0-1-1,0 1 1,-1 0-1,1 0 1,0-1-1,0 1 1,0-1 0,0 1-1,0-1 1,0 1-1,0-1 1,0 0-1,0 0 1,0 1 0,0-1-1,0 0 1,0 0-1,0 0 1,1 0-1,-1 0 1,0 0 0,1 0-1,-1 0 1,1 0-1,-1 0 1,1-1-1,-1 1 1,1 0 0,0-2-1,-1-2-111,1 0 1,-1-1-1,2 1 0,-1 0 1,0-1-1,1 1 0,3-10 1,8-24-847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 12611,'-1'0'102,"1"-1"1,0 1 0,-1 0 0,1 0-1,0-1 1,-1 1 0,1 0-1,-1 0 1,1-1 0,0 1 0,-1 0-1,1 0 1,-1 0 0,1 0-1,-1 0 1,1 0 0,-1 0-1,1 0 1,0 0 0,-1 0 0,1 0-1,-1 0 1,1 0 0,-1 0-1,1 0 1,-1 0 0,1 0 0,0 1-1,-1-1 1,1 0 0,-1 0-1,1 1 1,0-1 0,-1 0 0,1 0-1,0 1 1,-1-1 0,1 0-1,0 1 1,-1 0 0,-17 14 2016,9-7-1731,2-1-1,-1 2 0,1-1 0,1 1 0,-1 0 1,2 0-1,-1 1 0,1-1 0,0 1 0,1 1 1,-3 12-1,6-22-383,1 0-1,0-1 1,0 1 0,0 0 0,0 0 0,0-1 0,0 1-1,1 0 1,-1-1 0,0 1 0,0 0 0,0-1 0,1 1 0,-1 0-1,0-1 1,1 1 0,-1 0 0,0-1 0,1 1 0,-1-1-1,1 1 1,-1-1 0,1 1 0,-1-1 0,1 1 0,0-1-1,-1 0 1,1 1 0,-1-1 0,1 0 0,0 1 0,-1-1 0,1 0-1,0 0 1,0 0 0,-1 1 0,1-1 0,0 0 0,-1 0-1,1 0 1,0 0 0,-1 0 0,1 0 0,0-1 0,1 1 0,41-8-130,-30 5 28,-5 1-82,0 1 1,1 0-1,-1 1 1,0 0-1,1 0 0,-1 1 1,0 0-1,1 1 0,15 4 1,-22-5 159,1 0 0,0 0 1,-1 0-1,0 1 0,1-1 0,-1 1 1,0-1-1,0 1 0,0 0 0,0 0 1,0 0-1,0 0 0,0 0 0,-1 0 1,1 0-1,-1 1 0,0-1 0,1 1 1,-1-1-1,0 1 0,-1-1 0,1 1 1,0-1-1,-1 1 0,1 0 1,-1 0-1,0-1 0,0 1 0,0 0 1,0-1-1,0 1 0,-1 0 0,1 0 1,-2 2-1,0 3 230,-1-1 0,0 0 1,0 0-1,0 0 0,-1 0 1,0-1-1,0 1 0,-1-1 1,-5 6-1,8-9-142,-1 0-1,0-1 1,1 1 0,-1 0-1,0-1 1,0 1 0,-1-1-1,1 0 1,0 0 0,-1 0-1,1-1 1,-1 1 0,1-1-1,-1 0 1,0 0 0,0 0 0,0-1-1,1 1 1,-7-1 0,8 0-132,1 0 0,-1-1 0,1 1 0,0 0 1,-1-1-1,1 1 0,0-1 0,0 0 0,-1 0 1,1 1-1,0-1 0,0 0 0,0 0 0,0 0 1,0 0-1,0 0 0,0 0 0,0 0 0,0-1 1,1 1-1,-1 0 0,0 0 0,0-2 0,0-1-52,0 1 0,0-1-1,0 0 1,1 1 0,-1-1-1,1 1 1,0-8 0,4-11-616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74 225 15579,'-10'11'929,"0"-1"0,1 1 0,0 1 0,-11 18 0,18-27-832,0 1 0,0 0 0,0 0 0,0 0 0,1 0 0,0 0 0,0 0 0,0 0 0,1 0 0,-1 0 0,1 1 0,0-1 0,0 0 0,0 0 0,1 0 0,-1 1 0,1-1 0,0 0 0,0 0 0,2 4 0,-2-6-77,0 0 0,1 0 0,-1 0 0,0-1 1,0 1-1,1 0 0,0-1 0,-1 1 0,1-1 1,0 1-1,-1-1 0,1 0 0,0 0 0,0 0 0,0 0 1,0 0-1,0 0 0,0 0 0,0-1 0,0 1 1,1-1-1,-1 1 0,0-1 0,0 0 0,0 0 0,1 0 1,-1 0-1,0-1 0,4 0 0,2 0 28,0-1 0,0-1 0,0 1-1,-1-1 1,1 0 0,11-7 0,-4 0 42,-1-1-1,0 0 1,0-1 0,-1 0-1,-1-1 1,0 0-1,0-1 1,-2 0 0,11-18-1,-8 9 46,-1-1 0,-1 1-1,0-2 1,-2 1 0,8-40-1,-15 55-80,0-1-1,-2 1 1,1-12-1,-1 20-47,0 0-1,0 0 0,0 0 0,0 1 1,0-1-1,0 0 0,-1 0 0,1 0 0,0 0 1,0 0-1,-1 1 0,1-1 0,0 0 1,-1 0-1,1 1 0,-1-1 0,1 0 1,-2-1-1,1 2-3,0 0 1,1 0-1,-1 0 1,0 1-1,0-1 1,0 0-1,1 0 1,-1 0-1,0 1 1,0-1-1,1 0 1,-1 1-1,0-1 1,0 0-1,1 1 1,-1-1-1,1 1 1,-1-1-1,0 1 1,1 0 0,-1-1-1,1 1 1,-1-1-1,1 1 1,-1 1-1,-9 11 3,1 0-1,1 0 0,0 1 1,1 0-1,-7 18 1,3 0-12,-12 48 0,21-70-10,0 1 0,0-1 0,1 0 0,0 1 0,1-1 0,1 18 0,0-26 12,-1 0-1,0 0 1,1 0 0,-1-1 0,1 1 0,0 0 0,0 0 0,-1 0 0,1 0 0,0-1 0,1 1 0,-1 0 0,0-1-1,0 1 1,1-1 0,-1 1 0,1-1 0,-1 0 0,1 1 0,0-1 0,-1 0 0,1 0 0,0 0 0,0-1 0,0 1 0,0 0-1,0-1 1,-1 1 0,1-1 0,0 1 0,0-1 0,0 0 0,1 0 0,-1 0 0,0 0 0,0 0 0,0-1 0,0 1-1,0-1 1,3 0 0,5-2-32,-1-1 0,1 1 0,-1-1-1,0-1 1,0 0 0,0 0-1,-1-1 1,1 0 0,-2 0 0,1-1-1,-1 0 1,0-1 0,0 1 0,-1-1-1,0-1 1,0 1 0,7-15 0,-13 23 32,0 0 0,0 0 0,0 0 0,0 0 1,0 0-1,0 0 0,0 0 0,0 0 1,1 0-1,-1-1 0,0 1 0,0 0 1,0 0-1,0 0 0,0 0 0,0 0 1,0 0-1,0 0 0,0 0 0,0 0 1,0-1-1,0 1 0,0 0 0,0 0 1,0 0-1,0 0 0,0 0 0,0 0 1,0 0-1,0 0 0,0-1 0,0 1 1,0 0-1,0 0 0,0 0 0,0 0 0,0 0 1,0 0-1,0 0 0,0 0 0,-1 0 1,1 0-1,0-1 0,0 1 0,0 0 1,0 0-1,0 0 0,0 0 0,0 0 1,0 0-1,0 0 0,0 0 0,-1 0 1,1 0-1,0 0 0,0 0 0,0 0 1,0 0-1,0 0 0,0 0 0,0 0 1,-9 4-110,-8 11 53,12-10 63,1 1-1,0-1 1,0 1 0,0 0 0,1-1-1,0 2 1,0-1 0,1 0-1,-1 1 1,-1 10 0,4-16 1,0 0 1,0 0-1,0 0 1,0 0-1,1 0 1,-1 0-1,0 0 0,1 0 1,-1 0-1,1 0 1,-1 0-1,1 0 1,-1 0-1,1 0 1,0 0-1,-1-1 1,1 1-1,0 0 1,0 0-1,0-1 0,-1 1 1,1-1-1,0 1 1,0 0-1,0-1 1,0 0-1,0 1 1,0-1-1,0 0 1,0 1-1,0-1 1,2 0-1,42 5 42,-38-5-39,229 1-43,-129-2 13,-171-28 1704,51 23-1355,0-1 0,-23-17 0,32 21-284,1 1 1,0-1-1,0 0 1,0 0-1,0 0 1,0 0-1,1-1 0,0 1 1,-1-1-1,1 1 1,1-1-1,-1 0 1,0 0-1,1 1 0,-1-6 1,1 7-57,1 0 0,0 0 1,0 0-1,1 0 0,-1 0 1,0 0-1,1 1 0,-1-1 0,1 0 1,-1 0-1,1 0 0,0 1 1,0-1-1,0 0 0,0 1 1,0-1-1,0 1 0,0-1 0,0 1 1,1 0-1,-1-1 0,0 1 1,1 0-1,-1 0 0,1 0 0,0 0 1,-1 0-1,1 0 0,2 0 1,6-3-242,0 0 1,1 1-1,19-4 1,-17 4 250,31-8-224,4-10-75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19452,'-6'1'1592,"8"15"-1151,-1 8-233,3 16 768,2 8-368,1 8-464,1 2-224,-1 3-520,0-7-256,-3-9 656,-1-7-136,0-11-177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15731,'5'-22'660,"0"0"0,2 1-1,0-1 1,2 1-1,18-33 1,-20 42-450,0 1 0,1-1 0,1 1 0,0 1 0,0-1-1,1 1 1,1 1 0,-1 0 0,1 1 0,16-10 0,-23 16-191,1-1-1,0 1 1,0 0 0,0 0 0,0 1-1,0-1 1,0 1 0,0 0 0,0 0-1,1 1 1,-1 0 0,0-1 0,0 2-1,1-1 1,9 3 0,-9-1-18,1 0 1,-1 1-1,-1-1 1,1 1-1,0 1 1,-1-1-1,1 1 1,-1 0-1,0 0 1,0 1-1,5 6 1,2 4-10,-2 0 0,0 0-1,0 1 1,-2 1 0,0-1 0,-1 1-1,0 0 1,4 22 0,-7-21 123,0 1 0,-2-1 0,0 0 0,-1 1 0,-1-1 0,-1 1 1,0-1-1,-2 1 0,-8 33 0,6-36 56,0-1 1,0 0-1,-2-1 0,0 1 1,-1-1-1,0-1 0,-1 1 1,0-1-1,-1-1 1,-1 0-1,-21 19 0,28-28-144,0 0-1,0 0 0,0 0 0,-1 0 0,1-1 0,-1 0 0,0 0 1,0 0-1,0 0 0,0-1 0,0 0 0,0 0 0,0 0 0,0-1 0,-1 0 1,-7 0-1,10-1-94,-1 0-1,0 0 1,0 0 0,0 0 0,0 0 0,1-1 0,-1 1 0,1-1-1,-1 0 1,1-1 0,0 1 0,0 0 0,0-1 0,0 0 0,0 1 0,0-1-1,1 0 1,-1-1 0,1 1 0,0 0 0,0-1 0,-2-4 0,4 7-20,-1 0 0,0 0 0,1 0 0,-1-1 0,0 1 0,1 0 0,-1-1 0,1 1 1,0-1-1,0 1 0,-1-1 0,1 1 0,0 0 0,0-1 0,0 1 0,0-1 0,1 1 0,-1-1 1,0 1-1,0 0 0,1-1 0,-1 1 0,1 0 0,0-1 0,-1 1 0,1 0 0,0 0 1,0-1-1,-1 1 0,1 0 0,0 0 0,0 0 0,0 0 0,1 0 0,-1 0 0,0 0 1,0 1-1,0-1 0,1 0 0,-1 1 0,2-1 0,18-3-759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186 146 16604,'0'-2'97,"1"1"0,0-1 0,-1 1 0,1-1 0,-1 1 1,0-1-1,1 1 0,-1-1 0,0 1 0,0-1 0,0 1 0,0-1 1,0 0-1,0 1 0,0-1 0,-1 1 0,1-1 0,-1 1 1,1-1-1,-1 1 0,1-1 0,-1 1 0,0 0 0,0-1 1,0 1-1,0 0 0,0-1 0,0 1 0,0 0 0,0 0 1,0 0-1,0 0 0,-1 0 0,1 0 0,0 0 0,-1 1 1,1-1-1,-3 0 0,0-1 85,0 0 1,0 0 0,-1 0-1,1 1 1,-1 0-1,1 0 1,-1 0-1,0 1 1,1-1 0,-1 1-1,0 0 1,-6 1-1,5 1-112,1 0-1,-1 0 1,1 1 0,-1 0-1,1 0 1,0 0 0,0 1-1,0-1 1,1 1 0,-1 0-1,1 0 1,0 1 0,0-1-1,1 1 1,-1 0 0,-3 7-1,5-9-70,0 1 0,0 0 0,0 0 0,0 0 0,1 0 0,-1 0 0,1 0-1,0 1 1,0-1 0,1 0 0,-1 0 0,1 1 0,0-1 0,0 1 0,1-1 0,-1 0 0,1 0 0,0 1-1,0-1 1,0 0 0,1 0 0,3 7 0,-4-9-2,0-1 0,0 1 0,0-1-1,0 1 1,0-1 0,1 1 0,-1-1 0,1 0 0,-1 0 0,1 0-1,-1 0 1,1 0 0,0 0 0,0 0 0,-1-1 0,1 1-1,0-1 1,0 1 0,0-1 0,2 1 0,0-1 3,0 0 0,0-1 0,-1 1 0,1-1 1,0 0-1,0 0 0,0 0 0,-1 0 0,6-3 1,2-2 15,0 0 1,0-1-1,-1 0 1,19-17 0,-11 5 9,-1-2 1,0 0-1,-2 0 0,0-2 1,15-31-1,-2 3-627,-28 51 575,0 0-1,0 0 1,0-1 0,0 1-1,0 0 1,1 0 0,-1 0 0,0 0-1,0-1 1,0 1 0,0 0-1,0 0 1,0 0 0,0 0-1,0 0 1,1-1 0,-1 1-1,0 0 1,0 0 0,0 0-1,0 0 1,0 0 0,1 0-1,-1 0 1,0 0 0,0-1 0,0 1-1,0 0 1,1 0 0,-1 0-1,0 0 1,0 0 0,0 0-1,0 0 1,1 0 0,-1 0-1,0 0 1,0 0 0,0 0-1,0 0 1,1 0 0,-1 0-1,0 1 1,0-1 0,0 0 0,0 0-1,1 0 1,-1 0 0,0 0-1,0 0 1,0 1 0,6 12-931,-1 21 63,-5-32 863,4 29-633,-1-2-111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 13739,'-9'-20'1146,"2"18"-696,-1 13-167,2 9 67,2 1 0,0 0-1,1 0 1,0 39 0,1-19-13,1-29-230,-2 29 486,1 0 1,1 1-1,11 75 0,-10-115-554,0-1-1,0 0 1,1 0 0,-1 1-1,0-1 1,1 0-1,-1 0 1,1 0 0,-1 0-1,1 1 1,0-1-1,0 0 1,1 1 0,-2-2-20,0 1 0,1-1 1,-1 0-1,0 0 0,1 0 1,-1 0-1,0 0 1,1 0-1,-1 0 0,0 0 1,1 0-1,-1 0 0,0 0 1,1 0-1,-1 0 1,1 0-1,-1 0 0,0 0 1,1 0-1,-1 0 0,0 0 1,0 0-1,1-1 1,-1 1-1,0 0 0,1 0 1,-1 0-1,0-1 0,0 1 1,1 0-1,1-3 39,0 1-1,0-1 0,0 0 1,0 1-1,-1-1 1,1 0-1,-1 0 1,0 0-1,1-3 0,6-24 222,-2-1-1,2-34 0,-6 46-179,-2 19-102,1 0 0,-1 0 1,0 0-1,0 1 0,0-1 1,0 0-1,0 0 0,1 0 0,-1 0 1,0 0-1,0 0 0,0 0 0,1 1 1,-1-1-1,0 0 0,0 0 1,0 0-1,0 0 0,1 0 0,-1 0 1,0 0-1,0 0 0,0 0 0,1 0 1,-1 0-1,0 0 0,0 0 1,0 0-1,1 0 0,-1-1 0,0 1 1,0 0-1,0 0 0,1 0 0,-1 0 1,0 0-1,0 0 0,0 0 1,0-1-1,0 1 0,1 0 0,-1 0 1,0 0-1,0 0 0,0 0 0,0-1 1,0 1-1,0 0 0,0 0 1,0 0-1,1-1 0,-1 1 0,0 0 1,0 0-1,0 0 0,0-1 0,0 1 1,0 0-1,0 0 0,0 0 1,0-1-1,-1 1 0,12 18-202,-8-13 135,1 3-37,1 0 0,0 0 0,0-1 0,1 0-1,11 11 1,-16-16 98,1-1 0,0 1 0,0-1 0,0 0 0,0 0 0,0 0 0,0 0 0,0 0 0,1 0 0,-1 0 0,0-1 0,0 1 0,1-1 0,-1 1 0,0-1-1,1 0 1,-1 0 0,1 0 0,-1 0 0,0-1 0,1 1 0,-1-1 0,0 1 0,0-1 0,1 0 0,-1 0 0,4-2 0,2-2 98,0-1-1,0 0 1,0-1 0,-1 0-1,0 0 1,0 0 0,0-1-1,-1 0 1,-1 0 0,1-1-1,-1 1 1,-1-1 0,0 0 0,0-1-1,5-17 1,-9 15 252,-6 19-194,-9 20-34,8-8-88,1 0-1,0 1 1,1 0-1,1 0 1,1 0-1,1 1 1,1 27-1,1-45-13,0-1-1,0 0 1,0 0-1,1 0 1,-1 1-1,1-1 1,0 0-1,0 0 0,-1 0 1,1 0-1,1 0 1,-1 0-1,0 0 1,0-1-1,1 1 1,1 2-1,-1-3 4,-1 0 0,0-1-1,1 1 1,-1-1 0,0 1 0,1-1-1,-1 0 1,1 1 0,-1-1 0,0 0-1,1 0 1,-1 0 0,1 0 0,-1 0 0,1 0-1,-1-1 1,0 1 0,1 0 0,-1-1-1,1 1 1,-1-1 0,0 0 0,0 1 0,1-1-1,-1 0 1,2-1 0,16-11 220,29-25 0,-34 25-152,2 0 0,30-18-1,-44 29-89,1 1 0,-1 0 0,0 0-1,1 0 1,-1 0 0,1 0 0,0 0 0,-1 1-1,1 0 1,-1-1 0,1 1 0,0 0-1,-1 0 1,6 1 0,-6-1-4,0 1 0,0 0 0,-1 0-1,1 0 1,0 0 0,0 0 0,-1 0 0,1 0 0,0 0-1,-1 1 1,1-1 0,-1 1 0,0-1 0,1 1 0,0 2-1,3 5-44,0 1 0,-1 0-1,0 0 1,-1 0 0,4 20-1,-1-3 28,-6-26 30,0-1 0,0 1 0,0-1 0,0 1 0,0 0 0,1-1 0,-1 1 0,0-1 0,0 1 0,0-1 0,1 1 0,-1-1 0,0 1 0,0-1 0,1 1 0,-1-1 0,0 1 0,1-1 0,-1 1 0,1-1 0,-1 1 0,0-1 0,1 0 0,-1 1 0,1-1 0,-1 0 0,1 0 0,0 1 0,-1-1 0,1 0 0,-1 0 0,1 0-1,-1 1 1,1-1 0,-1 0 0,1 0 0,0 0 0,-1 0 0,1 0 0,-1 0 0,1 0 0,0-1 0,-1 1 0,1 0 0,-1 0 0,1 0 0,-1-1 0,1 1 0,-1 0 0,1 0 0,-1-1 0,1 1 0,-1 0 0,1-1 0,-1 1 0,1-1 0,-1 1 0,0-1 0,1 1 0,-1 0 0,1-2 0,5-5-98,-1 0 1,1-1 0,4-9-1,-4 8-232,0 0-43,-5 5 298,1 1-1,0-1 0,1 1 0,-1 0 0,1 0 1,-1 0-1,1 0 0,0 1 0,0-1 1,0 1-1,5-4 0,2 5-289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 15675,'-3'-15'2524,"3"15"-2438,0 0 1,-1 0-1,1 0 1,0-1-1,0 1 1,0 0-1,-1 0 1,1 0-1,0 0 1,0 0-1,-1-1 1,1 1 0,0 0-1,0 0 1,-1 0-1,1 0 1,0 0-1,0 0 1,-1 0-1,1 0 1,0 0-1,0 0 1,-1 0-1,1 0 1,0 0-1,0 0 1,-1 0-1,1 0 1,-1 0 0,0 1 115,0 0 1,0 0 0,0-1-1,0 1 1,0 0 0,0 0 0,0 0-1,0 0 1,0 0 0,1 0 0,-1 1-1,0-1 1,1 0 0,-1 0 0,0 1-1,1-1 1,-1 2 0,-1 7 26,0 0 1,1 0 0,0 1-1,0-1 1,1 1 0,0-1-1,1 0 1,4 19-1,-4-23-227,0 0-1,1 0 1,0 0-1,0 0 0,0 0 1,1-1-1,0 1 0,0-1 1,0 1-1,0-1 1,1 0-1,0 0 0,0-1 1,1 1-1,8 6 0,-10-9 4,1-1 0,-1 1 1,1-1-1,-1 0 0,1 0 0,-1 0 0,1-1 0,-1 1 0,1-1 0,0 0 0,-1 0 0,1 0 0,-1-1 0,1 1 0,0-1 1,-1 0-1,1 1 0,-1-2 0,0 1 0,1 0 0,-1-1 0,0 0 0,0 1 0,1-1 0,-2-1 0,5-2 0,3-3 40,1-1-1,-1-1 1,-1 0-1,0 0 1,13-19-1,-11 11 33,-1 1 0,-1-1-1,0-1 1,7-24-1,-15 130-268,-1-79 161,0 1 0,1-1 0,0 1 1,4 13-1,-5-21 29,0 0 0,0 1 0,0-1 1,1 0-1,-1 0 0,1 0 0,-1 0 0,1 0 1,-1 0-1,1 0 0,0 0 0,-1 0 0,1 0 1,0 0-1,0 0 0,0 0 0,-1 0 0,1 0 1,0-1-1,0 1 0,0 0 0,0-1 0,1 1 1,-1-1-1,0 1 0,0-1 0,0 0 0,0 1 1,0-1-1,1 0 0,-1 0 0,0 0 0,0 0 1,0 0-1,1 0 0,-1 0 0,0 0 1,0 0-1,0-1 0,1 1 0,-1 0 0,0-1 1,1 0-1,4-2 6,0-1 1,0 0-1,-1 0 0,0 0 1,0-1-1,0 0 1,0 0-1,-1 0 0,8-12 1,2-5 57,13-28 0,-11 7 20,-8 24-43,-13 46-86,2-13 29,0 1-1,1 0 0,0 0 1,1 0-1,1 0 0,2 26 1,-1-39 17,0 0 0,-1-1 0,1 1 0,0 0 0,0-1 0,0 1 0,0-1 0,0 1 0,0-1 0,0 1 0,0-1 0,1 0 0,-1 0 0,0 0 0,1 0 0,-1 0 0,1 0 0,-1 0 0,1 0 0,0 0 0,-1-1 0,1 1 0,3 0 0,3 1-17,1-1 0,-1 0 0,16 0 0,-11-1-37,139 16-765,-151-19 822,-6-5 66,-11-11 172,11 14-145,-26-27 390,20 21-291,0 0 0,1-1 1,1 1-1,-1-2 0,-9-18 0,19 31-201,-1 0 0,1-1 0,0 1 0,0 0 1,0-1-1,-1 1 0,1 0 0,0-1 0,0 1 0,0 0 0,0-1 0,0 1 0,0-1 0,0 1 1,0 0-1,0-1 0,0 1 0,0-1 0,0 1 0,0 0 0,0-1 0,0 1 0,0-1 0,0 1 1,0 0-1,0-1 0,1 1 0,-1 0 0,0-1 0,0 1 0,0 0 0,1-1 0,-1 1 0,0 0 1,0-1-1,1 1 0,-1 0 0,0 0 0,1 0 0,-1-1 0,0 1 0,1 0 0,-1 0 0,1 0 1,-1 0-1,0-1 0,1 1 0,-1 0 0,0 0 0,1 0 0,0 0 0,25 1-789,-14 0 421,1-1 179,0 0 0,0-1-1,1-1 1,-1-1-1,0 0 1,0 0 0,24-11-1,17-10-427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19940,'9'122'4940,"-5"0"-3336,9 124-1245,-12-240-354,0 1 0,0-1 0,1 1-1,4 9 1,-6-15-4,0-1 0,0 1-1,0-1 1,1 1 0,-1 0 0,0-1-1,1 1 1,-1-1 0,0 1-1,1-1 1,-1 1 0,0-1 0,1 1-1,-1-1 1,1 1 0,-1-1 0,1 1-1,-1-1 1,1 0 0,-1 1-1,1-1 1,0 0 0,-1 0 0,1 1-1,0-1 1,-1 0 0,1 0-1,-1 0 1,1 0 0,0 0 0,-1 0-1,1 0 1,0 0 0,-1 0 0,1 0-1,0 0 1,-1 0 0,1 0-1,-1-1 1,1 1 0,0 0 0,-1 0-1,1-1 1,-1 1 0,1 0-1,-1-1 1,1 1 0,-1 0 0,1-1-1,-1 1 1,1-1 0,-1 1-1,1-1 1,-1 1 0,0-1 0,1 0-1,-1 1 1,0-1 0,4-4 8,-1 0 1,0 0-1,-1 0 1,1-1-1,-1 1 1,0-1-1,-1 1 1,1-1-1,0-7 1,4-55 88,-5 60-85,-1 0-2,1-5-6,0 0 0,-1 1 0,0-1 0,-1 0 0,-1 0 0,0 0 0,-5-17 0,5 26-71,0 5-4,2 11-71,4 20-74,-2-25 170,0 0-1,0 1 1,0-1-1,1-1 1,0 1-1,1 0 1,0-1-1,0 1 1,7 7-1,-9-11 38,1-1 0,-1 0-1,1 0 1,-1 0 0,1 0 0,0 0-1,0 0 1,0-1 0,0 1-1,0-1 1,0 0 0,1 0 0,-1 0-1,0-1 1,0 1 0,1-1-1,-1 0 1,0 0 0,1 0 0,-1 0-1,0 0 1,1-1 0,3 0 0,4-3 39,-1 0 0,1 0 0,-1-1 0,0 0 1,-1-1-1,1 0 0,-1 0 0,-1-1 0,1 0 0,-1-1 1,0 0-1,-1 0 0,1-1 0,-2 0 0,1 0 1,-1 0-1,8-20 0,-13 26-16,0 1 0,0 0 0,-1-1 0,1 1 0,-1 0 0,0-1 0,0 1 0,0-1 0,0 1 0,0-5 0,-1 6-13,1 1 1,0 0-1,0-1 1,0 1-1,0 0 1,0-1-1,0 1 1,-1 0-1,1-1 1,0 1-1,0 0 1,0-1-1,-1 1 1,1 0-1,0 0 1,-1-1-1,1 1 1,0 0-1,0 0 1,-1 0-1,1-1 1,0 1-1,-1 0 1,1 0-1,0 0 1,-1 0-1,0 0 1,0 0-1,0 0 1,0 0-1,0 0 1,0 1-1,0-1 1,0 0-1,0 1 1,0-1-1,0 1 1,1-1-1,-1 1 1,0 0-1,0-1 1,-1 2-1,-4 5-6,0-1 0,0 1 0,1 0 0,0 0 0,0 1 0,0-1 0,1 1 0,1 0 0,-1 0 0,-2 10 0,2-2-4,0 0 0,0 0 0,2 1 0,-2 24 0,4-37 10,0-1 1,0 1-1,1-1 1,-1 1-1,1-1 0,0 0 1,-1 1-1,1-1 0,1 1 1,-1-1-1,3 6 1,-3-8 0,0 0 1,0 0-1,1 0 1,-1 0-1,0 0 1,0 0-1,0 0 1,1 0-1,-1 0 1,0 0-1,1-1 1,-1 1-1,1 0 1,-1-1-1,1 1 1,-1-1-1,1 0 1,-1 0 0,1 1-1,-1-1 1,1 0-1,-1 0 1,1 0-1,0-1 1,-1 1-1,1 0 1,-1 0-1,2-1 1,5-2 10,-1 0 0,0 0 1,0-1-1,0 0 0,0 0 1,-1 0-1,0-1 0,1 0 0,-2 0 1,11-11-1,-1-2 22,-1 0 1,16-28-1,-19 28-14,-2-1 0,-1 0 0,0-1 0,5-21 0,-20 67-45,1 1-1,-4 41 1,9-60 23,0 1-1,1-1 1,0 1-1,0-1 1,1 1-1,0-1 1,1 0 0,0 1-1,0-1 1,1 0-1,0 0 1,0 0-1,5 9 1,-6-15 1,0 0 0,0-1-1,0 1 1,0 0 0,0-1 0,0 1 0,0-1 0,0 1 0,0-1 0,1 0 0,-1 0-1,1 0 1,-1-1 0,1 1 0,-1 0 0,1-1 0,-1 0 0,1 1 0,-1-1 0,1 0-1,0 0 1,-1-1 0,1 1 0,4-2 0,-4 2-34,0-1-1,1 0 1,-1 0 0,0 0 0,0 0-1,0-1 1,0 1 0,0-1 0,-1 0-1,1 0 1,0 0 0,-1 0 0,1 0-1,-1 0 1,0-1 0,0 1 0,0-1-1,0 0 1,2-3 0,1-13-144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72 18932,'-13'-36'1536,"12"16"-1160,1 6-216,7 12 577,3 6-249,3 14 1048,-3 0-1248,6 10-48,-1 0 56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74 15267,'3'-8'607,"-2"4"-395,1 0 0,-1 0 0,0 0 0,0 0 0,0-1 0,-1 1 0,1 0 0,-1 0 0,0 0 0,0 0-1,-1-1 1,0-5 0,1 10-164,-1 0 0,1-1-1,0 1 1,0 0-1,0-1 1,-1 1 0,1 0-1,0-1 1,0 1 0,-1 0-1,1-1 1,0 1-1,-1 0 1,1 0 0,0 0-1,-1-1 1,1 1 0,-1 0-1,1 0 1,0 0-1,-1 0 1,1 0 0,0-1-1,-1 1 1,1 0 0,-1 0-1,1 0 1,0 0-1,-1 0 1,1 0 0,-1 0-1,1 1 1,0-1 0,-1 0-1,1 0 1,-1 0-1,1 0 1,0 0 0,-1 1-1,1-1 1,0 0 0,-1 0-1,1 1 1,0-1-1,-1 0 1,1 0 0,0 1-1,0-1 1,-1 0-1,1 1 1,0-1 0,-1 1-1,-12 19 875,1 3-592,1 1 0,1 1 0,-8 30 0,-13 79-180,7 26-113,22-142-38,1 1 0,1-1 0,1 0 1,1 1-1,0-1 0,9 30 0,-11-45 1,1 0 0,0 0 0,0 0 0,1 0 0,-1-1 0,1 1 0,-1-1 0,1 1 0,0-1 0,0 1 0,0-1 0,0 0 0,0 0 0,0 0 0,1 0 0,-1 0 0,1-1 0,-1 1 0,1-1 0,0 0 0,0 1 1,-1-1-1,1 0 0,0-1 0,0 1 0,0 0 0,0-1 0,0 0 0,0 0 0,0 0 0,0 0 0,0 0 0,0 0 0,4-2 0,3 0 9,0 0-1,-1-1 1,1 0-1,-1-1 1,0 0-1,0-1 0,0 1 1,-1-2-1,0 1 1,0-1-1,8-7 1,12-14 103,38-46 1,-28 30 13,-23 31-73,-15 12-51,1 0 0,-1 0 1,1 0-1,-1 0 0,0 0 0,1 0 0,-1 0 0,1 0 1,-1 0-1,1 0 0,-1 0 0,0 0 0,1 0 0,-1 0 1,1 0-1,-1 0 0,0 0 0,1 1 0,-1-1 0,0 0 1,1 0-1,-1 0 0,1 1 0,1 1 2,-1 1 0,1-1 0,-1 0 0,0 1 0,0-1 0,0 0 0,0 1 0,0 0 0,-1-1 0,1 3 0,6 32-15,4 18-15,-10-51 27,0 1 0,1-1 1,0 0-1,-1 1 1,1-1-1,1 0 1,-1 0-1,6 6 0,-8-9 2,1-1 0,0 1 0,0 0 0,0-1-1,0 1 1,0-1 0,0 1 0,0-1 0,0 1-1,0-1 1,0 0 0,0 0 0,0 1 0,0-1 0,0 0-1,0 0 1,0 0 0,0 0 0,0 0 0,1 0-1,-1-1 1,0 1 0,0 0 0,0 0 0,0-1-1,0 1 1,0-1 0,0 1 0,0-1 0,0 1-1,-1-1 1,1 1 0,1-2 0,4-3 22,0 0-1,0 0 1,8-10 0,-9 9-7,18-20 52,-10 11-4,21-20 0,-30 32-59,0-1 0,0 1 0,0 1 0,0-1 0,0 0 1,1 1-1,-1 0 0,1 0 0,-1 1 0,1-1 0,5 0 1,-6 2-13,-1 0 0,0 0 1,0 0-1,1 1 0,-1-1 1,0 1-1,0 0 0,0 0 0,0 0 1,0 0-1,0 1 0,0-1 1,0 1-1,0 0 0,-1 0 1,1 0-1,0 0 0,-1 0 1,4 6-1,5 4-30,-1 1 0,14 23 0,-21-31 28,160 240-139,-150-227 54,-1 1 1,-1 1 0,-1 0 0,-1 0 0,0 0 0,-2 1 0,7 30 0,-11-39 79,-1 0-1,-1 0 1,0 0 0,-1 0 0,0 1 0,0-1 0,-2 0 0,1 0 0,-1 0-1,-1 0 1,0-1 0,-1 1 0,-1-1 0,1 0 0,-8 12 0,10-19 29,0-1 0,0 1 0,-1-1 0,1 0 0,-1 0 1,0 0-1,0 0 0,0 0 0,-6 4 0,7-6 4,0-1 0,0 1 1,1 0-1,-1-1 0,0 1 0,0-1 0,0 1 0,0-1 0,0 0 1,0 0-1,0 0 0,1 0 0,-1 0 0,0 0 0,0-1 0,0 1 0,0-1 1,0 1-1,0-1 0,1 0 0,-1 1 0,-3-3 0,-2-2 66,-1-1-1,1 1 1,0-1 0,0-1-1,1 1 1,0-1-1,0 0 1,1-1 0,0 0-1,0 1 1,-5-12-1,1-1 124,0-1 0,1 0-1,-7-32 1,12 39-147,0 0 0,1 1 1,1-1-1,0 0 0,0 0 1,3-19-1,-1 26-97,0 0 0,1 0 0,0 1 0,0-1 0,1 1 0,-1-1 0,1 1 0,1 0 0,-1 0 0,1 0 0,0 0 0,1 1 0,-1 0 0,9-8 0,25-18-58,8-2-75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18876,'1'19'445,"-1"-1"1,0 1-1,-2 0 0,0 0 0,-7 30 0,2-12 109,0 4-105,-20 135 937,22-135-1154,2 0 0,4 52 0,-1-91-223,0 1 1,1-1-1,-1 0 0,0 1 1,1-1-1,-1 0 0,1 0 1,0 1-1,0-1 0,0 0 1,2 3-1,-3-5-9,0 0-1,0 0 1,0 0 0,0 0-1,0 0 1,1 1 0,-1-1-1,0 0 1,0 0 0,0 0 0,0 0-1,1 0 1,-1 0 0,0 0-1,0 0 1,0 0 0,1 0-1,-1 0 1,0 0 0,0 0-1,0 0 1,0 0 0,1 0-1,-1 0 1,0 0 0,0 0-1,0 0 1,0 0 0,1 0-1,-1 0 1,0-1 0,0 1-1,0 0 1,0 0 0,1 0-1,-1 0 1,0 0 0,0 0-1,0-1 1,0 1 0,0 0-1,7-17-92,-2-7-58,-1 0 0,-1 0 0,-1-38 1,-8-72-503,8 131 555,3 7 61,8 10 30,-11-11-8,1 0 14,1 1 1,0 0 0,0-1 0,0 0 0,0 0-1,0 0 1,0 0 0,1-1 0,-1 0-1,1 0 1,0 0 0,0 0 0,-1-1 0,1 0-1,0 0 1,0 0 0,1-1 0,-1 1-1,0-1 1,8-1 0,-7 0 34,1 0 1,-1-1-1,1 0 0,-1 0 1,0-1-1,0 1 0,0-1 0,-1-1 1,1 1-1,-1-1 0,1 0 1,-1 0-1,0-1 0,-1 1 0,8-10 1,-9 10 12,1-1 0,-1 1 0,1-1 0,-1 0 0,-1 0 0,1-1 0,-1 1 0,0-1 0,2-6 1,-5 13-46,1-1 0,0 0 1,0 0-1,0 0 0,-1 0 1,1 0-1,0 1 0,0-1 1,-1 0-1,1 0 0,0 0 1,0 0-1,-1 0 1,1 0-1,0 0 0,0 0 1,-1 0-1,1 0 0,0 0 1,-1 0-1,1 0 0,0 0 1,0 0-1,-1 0 0,1 0 1,0 0-1,0-1 1,-1 1-1,1 0 0,0 0 1,0 0-1,0 0 0,-1 0 1,1-1-1,0 1 0,0 0 1,0 0-1,-1 0 0,1-1 1,0 1-1,0 0 1,0 0-1,0 0 0,0-1 1,0 1-1,0 0 0,-1 0 1,1-1-1,0 1 0,0 0 1,0-1-1,0 1 0,0 0 1,0 0-1,0-1 1,0 1-1,0 0 0,0 0 1,1-1-1,-1 1 0,-17 18 15,13-8 2,-1 0 0,1 0 1,1 0-1,0 1 0,0-1 1,-1 17-1,3-22-4,1 0 0,-1 0-1,1 0 1,0 0 0,0 0 0,1 1 0,-1-1 0,1 0 0,0 0 0,1 0 0,-1-1-1,1 1 1,0 0 0,0 0 0,6 7 0,-6-9-3,1-1 1,0 0-1,-1 0 1,1 0-1,0 0 0,0-1 1,0 1-1,1-1 1,-1 0-1,0 0 0,1 0 1,-1 0-1,0 0 0,1-1 1,-1 1-1,1-1 1,-1 0-1,1 0 0,-1-1 1,1 1-1,-1-1 1,0 1-1,1-1 0,5-2 1,6-2 15,0-1 1,-1-1-1,27-15 1,-17 8-4,-1-1 0,-1-1 0,-1-1-1,0-1 1,-2 0 0,0-2 0,23-30 0,-37 42-60,-7 11-32,-9 14 5,7-9-145,0 1 1,1-1 0,0 1-1,0-1 1,1 1 0,0 0 0,0 0-1,1 0 1,1 14 0,0-23 193,-1 0 1,1 0-1,0 1 1,0-1 0,0 0-1,0 0 1,0 0 0,0 1-1,0-1 1,0 0-1,0 0 1,0 1 0,0-1-1,0 0 1,0 0-1,0 0 1,1 1 0,-1-1-1,0 0 1,0 0 0,0 0-1,0 0 1,0 1-1,0-1 1,0 0 0,1 0-1,-1 0 1,0 0-1,0 1 1,0-1 0,0 0-1,1 0 1,-1 0-1,0 0 1,0 0 0,0 0-1,1 0 1,-1 0 0,0 0-1,0 0 1,0 1-1,1-1 1,-1 0 0,0 0-1,0 0 1,0 0-1,1 0 1,-1-1 0,0 1-1,0 0 1,0 0 0,1 0-1,-1 0 1,0 0-1,0 0 1,0 0 0,1 0-1,-1 0 1,8-9-476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18220,'2'32'1824,"-1"2"-1384,1 3-200,1 0 1057,8 1-1561,2-4-1745,3-7 1769,7-5-280,1-9-256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61 17084,'-2'-6'382,"-2"0"0,1 0 1,-1 1-1,0-1 1,0 1-1,-1 0 0,-5-5 1,8 8-291,1 1 1,-1 0-1,0 0 0,0 0 1,0 0-1,0 0 1,0 0-1,0 1 1,0-1-1,0 1 0,0-1 1,0 1-1,0 0 1,0 0-1,0 0 1,0 0-1,-1 0 0,1 0 1,0 0-1,0 1 1,0-1-1,0 1 0,0 0 1,0-1-1,0 1 1,-3 2-1,-4 3 64,0 0 1,0 0-1,1 1 0,0 0 1,0 1-1,0 0 0,1 0 1,-9 15-1,5-7-180,1 0 1,1 1 0,1 0-1,-7 20 1,13-32-42,0 0 1,1 0-1,-1 1 1,1-1-1,1 1 1,-1-1-1,0 8 1,2-12 41,-1 0 0,0 0 0,0 0 0,0 0 0,1 0 0,-1 0 0,0 0 0,1 0 0,-1 0 1,1 0-1,-1 0 0,1 0 0,0 0 0,-1-1 0,1 1 0,0 0 0,1 1 0,-1-1-5,1-1-1,-1 1 1,1 0-1,0-1 1,-1 1 0,1-1-1,0 1 1,-1-1-1,1 0 1,0 0 0,-1 0-1,1 0 1,0 0-1,2-1 1,78-13-529,16-1 406,-85 13 140,0 2 0,0 0 0,0 1 0,0 0 0,20 4 0,-29-3 19,1-1-1,-1 0 0,0 1 0,0 0 0,0-1 1,0 2-1,-1-1 0,1 0 0,-1 1 1,1 0-1,-1 0 0,4 4 0,-5-6 18,-1 1 0,0 0-1,0 0 1,0-1 0,0 1 0,0 0-1,0 0 1,-1 0 0,1 0-1,-1 0 1,1 0 0,-1 0 0,0 0-1,0 0 1,0 0 0,0 0 0,0 0-1,0 0 1,0 0 0,-1 0-1,1 0 1,-1 0 0,1 0 0,-1 0-1,0 0 1,0 0 0,0 0-1,-2 2 1,-2 2 105,0 1-1,0-1 0,-1-1 1,0 1-1,0-1 1,0 0-1,-1 0 0,0-1 1,0 0-1,0 0 1,0 0-1,0-1 0,-15 4 1,13-4-153,-1-1-1,0 0 1,1 0 0,-1-1 0,0 0 0,0 0-1,0-1 1,0-1 0,0 0 0,-17-4 0,26 6-5,1-1 0,-1-1 0,1 1 0,-1 0 0,0 0 0,1 0 0,-1 0 0,1 0 0,-1 0 0,1-1 0,-1 1 0,1 0 0,-1-1 0,1 1 0,-1 0 0,1-1 0,-1 1 0,1 0 0,-1-1 0,1 1 0,0-1 0,-1 1 0,1-1 0,0 1 0,-1-1 0,1 1 0,0-1 0,0 1 0,-1-1 0,1 1 0,0-1 0,0 1 0,0-1 0,0 0 0,0 1 0,0-1 0,0 1 0,0-1 0,0 0 0,0 1 0,0-1 0,0 1 0,0-1 0,0 1 0,1-1 0,-1 0 0,0 1 0,0-1 0,1 1 0,-1-1 0,2-2-49,1 0 1,-1 1-1,0-1 1,1 1-1,-1 0 0,1 0 1,5-3-1,22-11-556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18084,'-1'0'98,"-1"1"1,0-1 0,1 1-1,-1-1 1,1 1 0,-1 0-1,1-1 1,0 1-1,-1 0 1,1 0 0,0 0-1,0 0 1,0 0 0,-1 1-1,1-1 1,0 0-1,0 0 1,1 1 0,-1-1-1,-1 3 1,-14 31 509,12-22-440,0 1 1,1 0-1,0 0 1,-1 29-1,4-37-136,-1 0 0,2-1 0,-1 1-1,0 0 1,1 0 0,0 0 0,1 0 0,-1 0 0,1-1 0,0 1 0,1-1 0,-1 1 0,1-1-1,6 8 1,-8-11 11,1-1-1,-1 1 1,1-1-1,-1 0 1,1 1-1,-1-1 1,1 0-1,0 0 0,0 0 1,0 0-1,-1 0 1,1-1-1,0 1 1,0-1-1,0 1 1,0-1-1,0 1 0,0-1 1,4 0-1,-3-1 44,0 1 0,0-1 1,1 0-1,-1 0 0,0 0 0,0 0 0,0 0 0,0-1 0,0 0 0,0 1 0,3-4 0,0 0 104,-1 0 1,1 0-1,-1 0 0,0-1 1,0 0-1,-1 0 0,0 0 1,0-1-1,0 1 1,3-11-1,-5 11-168,0 1 1,-1-1 0,0 0-1,0 0 1,-1 0-1,0 0 1,0 0-1,0 0 1,-1-1 0,-2-10-1,2 13-106,0-1-1,-1 1 0,1 0 0,-1 0 1,0 0-1,0 0 0,0 0 1,-1 1-1,0-1 0,1 0 0,-1 1 1,0 0-1,-1 0 0,1 0 1,-6-4-1,-4 0-350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238 218 13435,'0'-3'169,"0"0"1,0 0 0,0 1-1,0-1 1,-1 0 0,1 1-1,-1-1 1,1 1-1,-1-1 1,0 1 0,0-1-1,0 1 1,-1-1-1,1 1 1,-1 0 0,1-1-1,-1 1 1,0 0-1,1 0 1,-1 0 0,0 1-1,0-1 1,-1 0 0,1 1-1,0-1 1,0 1-1,-1 0 1,1 0 0,-1 0-1,1 0 1,-1 0-1,1 0 1,-1 1 0,0-1-1,1 1 1,-1 0 0,0 0-1,1 0 1,-1 0-1,0 0 1,1 1 0,-1-1-1,-3 2 1,-2 0-25,1 1 0,0-1 0,0 2 0,1-1 0,-1 1 0,1 0 0,0 0 0,0 1 0,0 0 0,0 0 0,1 0 0,0 1 0,0-1 0,0 1 0,-5 10 0,2-3-89,0 1-1,1-1 1,1 1 0,0 0-1,1 1 1,-6 25 0,9-32-56,1 1 0,0 0 1,0 0-1,1 0 0,1 11 0,-1-19 1,0 1-1,0-1 0,0 0 0,0 1 0,1-1 0,-1 1 1,1-1-1,-1 0 0,1 1 0,-1-1 0,1 0 1,-1 0-1,1 0 0,0 1 0,0-1 0,0 0 1,0 0-1,0 0 0,0 0 0,0 0 0,0 0 0,0-1 1,0 1-1,0 0 0,1 0 0,-1-1 0,0 1 1,0-1-1,1 1 0,-1-1 0,1 0 0,-1 1 1,0-1-1,1 0 0,-1 0 0,0 0 0,1 0 0,-1 0 1,1 0-1,1-1 0,5-1 15,-1-1-1,1 1 1,-1-2 0,0 1-1,0-1 1,0 0-1,-1 0 1,0 0 0,1-1-1,-2 0 1,11-11 0,7-9 176,25-37 0,-46 59-170,26-36 371,29-53 0,-47 72-223,0 1 0,-2-1 0,0 0 0,-1-1 1,4-24-1,-10 22 70,-1 23-234,0 0-1,0 0 1,0 0 0,0-1-1,0 1 1,0 0 0,0 0-1,0-1 1,0 1 0,0 0-1,0 0 1,0 0 0,0 0-1,0-1 1,0 1 0,-1 0-1,1 0 1,0 0 0,0-1 0,0 1-1,0 0 1,0 0 0,-1 0-1,1 0 1,0 0 0,0 0-1,0-1 1,-1 1 0,1 0-1,0 0 1,0 0 0,0 0-1,-1 0 1,1 0 0,0 0-1,0 0 1,0 0 0,-1 0-1,1 0 1,0 0 0,-2 1 0,0 1 0,0-1 0,1 1 0,-1-1 0,1 1 0,-1-1 0,1 1 0,0 0 0,0 0 0,-1 0 0,1 0 0,1 0 0,-2 3 0,-11 29-160,3 1 0,1 0 1,1 1-1,2-1 0,-2 44 0,7-67-111,1 1 1,0 0-1,1 0 0,0 0 1,3 13-1,-3-23 136,0 0 1,0 0-1,0 0 0,0 0 0,0 0 0,1 0 1,0 0-1,-1-1 0,1 1 0,0-1 0,4 5 1,-4-6 49,0 0 1,-1 0 0,1 0-1,0 0 1,0 0 0,-1 0 0,1-1-1,0 1 1,0-1 0,0 1-1,0-1 1,0 0 0,0 0-1,0 0 1,0 0 0,0 0 0,0 0-1,0 0 1,0-1 0,0 1-1,1-1 1,2-1-50,-1 0-1,1 0 1,-1 0 0,0 0-1,6-5 1,24-21-810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61 184 15355,'-22'62'1828,"12"-40"-1101,2 1 1,1 1-1,-5 27 0,12-50-678,-1 0 0,1 0-1,0 0 1,0 0 0,0-1-1,0 1 1,0 0 0,0 0-1,0 0 1,0 0 0,0-1 0,0 1-1,0 0 1,1 0 0,-1 0-1,0-1 1,1 1 0,0 1-1,-1-2-24,1 0-1,-1 1 0,0-1 0,1 0 0,-1 0 0,1 0 1,-1 0-1,0 0 0,1-1 0,-1 1 0,1 0 1,-1 0-1,1 0 0,-1 0 0,0 0 0,1 0 1,-1-1-1,0 1 0,1 0 0,-1 0 0,0-1 0,1 1 1,-1 0-1,0 0 0,1-1 0,22-27 482,41-76-50,-9 12-464,-55 91-2,1 0 0,-1 1 0,1-1 0,-1 0 0,0 1 0,1-1 0,-1 1 0,1-1 0,-1 1 0,1-1 0,0 1 0,-1-1 0,1 1 0,-1-1 0,1 1 0,0 0 0,-1-1 0,1 1 0,1 0 0,-2 0 4,1 0 0,-1 0 0,0 0 0,1 1 0,-1-1 0,0 0 0,0 0 0,1 1 0,-1-1 0,0 0 0,0 1 0,1-1 0,-1 0 0,0 1 0,0-1 0,0 0 0,1 1 0,-1-1 0,0 1 0,0-1 0,0 0 0,0 1 0,0-1 0,0 1 0,1 31-215,-1-31 213,-9 77-341,5-57 288,1 0 1,1 0 0,1 0 0,2 22 0,-1-43 58,0 0 1,0 1-1,0-1 1,0 0-1,0 0 1,0 0-1,0 0 1,0 1 0,0-1-1,0 0 1,0 0-1,0 0 1,0 0-1,0 1 1,0-1 0,1 0-1,-1 0 1,0 0-1,0 0 1,0 1-1,0-1 1,0 0 0,0 0-1,0 0 1,0 0-1,1 0 1,-1 0-1,0 1 1,0-1-1,0 0 1,0 0 0,1 0-1,-1 0 1,0 0-1,0 0 1,0 0-1,0 0 1,1 0 0,-1 0-1,0 0 1,7-5-55,5-11-10,9-28-96,-17 32 115,2 1 1,-1 0 0,1 0-1,1 0 1,12-15 0,-19 26 45,0 0 0,0 0 0,0-1 0,0 1-1,0 0 1,1 0 0,-1 0 0,0 0 0,0 0 0,0-1 0,0 1 0,0 0 0,1 0 0,-1 0 0,0 0 0,0 0 0,0 0 0,1 0 0,-1 0 0,0 0-1,0 0 1,0 0 0,0 0 0,1 0 0,-1 0 0,0 0 0,0 0 0,0 0 0,1 0 0,-1 0 0,0 0 0,0 0 0,0 0 0,1 0 0,-1 0 0,0 0 0,0 0-1,0 0 1,0 0 0,1 1 0,-1-1 0,0 0 0,4 11-31,-4 12 11,-9 50 352,-4 0 0,-23 74 1,28-116-19,-13 52 1037,48-152-286,73-209-862,21 7-19,-115 258-167,-4 8-10,0 1 0,0-1 1,1 0-1,0 1 0,-1-1 1,1 1-1,1 0 0,-1 0 1,1 0-1,-1 0 0,1 1 1,5-4-1,-9 7-5,0 0-1,0 0 1,1 0 0,-1 0 0,0 0-1,0 0 1,1 0 0,-1 0-1,0 0 1,0 0 0,0 0 0,1 0-1,-1 0 1,0 0 0,0 0 0,1 0-1,-1 0 1,0 0 0,0 0 0,0 0-1,1 1 1,-1-1 0,0 0-1,0 0 1,0 0 0,0 0 0,1 1-1,-1-1 1,0 0 0,0 0 0,0 0-1,0 1 1,0-1 0,0 0-1,0 0 1,1 0 0,-1 1 0,0-1-1,0 0 1,0 0 0,0 1 0,0-1-1,0 0 1,0 0 0,0 1-1,0-1 1,0 0 0,-1 16-21,1-14 19,-2 23-25,1-15 19,0 1 0,1-1 0,0 0-1,2 12 1,-2-19 4,0-1-1,1 0 0,0 1 1,-1-1-1,1 0 0,0 1 1,0-1-1,0 0 0,1 0 1,-1 0-1,0 0 0,1 0 1,0 0-1,-1 0 1,1-1-1,0 1 0,0 0 1,0-1-1,0 0 0,0 1 1,0-1-1,3 1 0,7 3-48,0 0 0,-1 1 0,0 0 1,0 1-1,-1 0 0,16 15 0,-21-18 33,-1 1 0,0-1 0,0 1 0,0 0 0,0 1 0,-1-1 0,0 1 0,-1-1 0,1 1 0,-1 0 0,0 0-1,0 0 1,-1 0 0,1 0 0,-1 10 0,-1-12 37,0 0-1,0 0 1,0 1-1,-1-1 1,0 0-1,0 0 1,0 0-1,0 0 1,-1 0 0,1 0-1,-1-1 1,0 1-1,0 0 1,-1-1-1,1 0 1,-1 1-1,0-1 1,0 0-1,0 0 1,0-1-1,0 1 1,0 0-1,-1-1 1,1 0-1,-1 0 1,0 0-1,0 0 1,-5 1-1,-3 1 110,-2 0-1,1 0 1,0-1-1,-1-1 1,0 0-1,1-1 1,-21-1-1,28 0-120,-1-1 0,1 0 0,-1 0 0,1 0 0,0-1 0,0 0 0,0 0 0,0 0 1,0-1-1,0 0 0,-9-6 0,11 6 7,1 0 1,0 0 0,-1 0 0,1-1 0,0 1-1,1-1 1,-1 0 0,0 1 0,1-1 0,0 0-1,0-1 1,0 1 0,1 0 0,0 0 0,-1-1 0,1 1-1,0-7 1,0-16-152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 13883,'-1'13'825,"-1"-1"0,0 1 0,-1 0 0,-6 17 0,-1 4-426,-1 12-94,-10 33 87,-20 159 0,41-236-385,0 0-1,-1-1 0,1 1 1,1 0-1,-1 0 0,0-1 1,0 1-1,1 0 1,-1-1-1,1 3 0,-1-3 0,1-1-1,-1 0 1,0 0-1,0 1 1,0-1-1,1 0 0,-1 0 1,0 0-1,0 1 1,1-1-1,-1 0 1,0 0-1,0 0 1,1 1-1,-1-1 1,0 0-1,0 0 0,1 0 1,-1 0-1,0 0 1,1 0-1,-1 0 1,0 0-1,1 0 1,-1 0-1,0 0 0,0 0 1,1 0-1,-1 0 1,0 0-1,1 0 1,-1 0-1,1 0 1,1-2 29,1 0 1,0 1 0,-1-1-1,0 0 1,1 0 0,-1-1 0,0 1-1,0 0 1,0-1 0,1-2-1,75-117 1172,4-6 11,-37 67-1539,103-108 0,-146 166-69,-3 0-143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14003,'3'-1'1968,"-1"2"-895,1 5-425,2 5 1728,0 5-975,4 4-457,0 3-248,1 1-456,1 4-296,2-4-680,0-3-160,0-9 680,-2-5-168,1-17-185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13 180 18204,'-2'3'143,"0"0"1,1 0 0,0 0-1,-1 0 1,1 0-1,0 0 1,1 0-1,-1 1 1,0-1-1,1 0 1,0 1-1,0-1 1,0 0 0,0 1-1,0-1 1,1 0-1,-1 1 1,1-1-1,2 6 1,-1-7-107,-1 0 1,1 0-1,-1 0 1,1 0-1,0 0 1,0 0-1,0 0 1,0-1-1,1 1 1,-1-1-1,0 1 1,1-1-1,-1 0 1,1 0 0,-1 0-1,1 0 1,-1-1-1,1 1 1,0-1-1,-1 1 1,1-1-1,0 0 1,-1 0-1,1 0 1,3-1-1,1 0-28,0 0 1,-1-1-1,1 1 1,-1-1-1,1-1 1,-1 0-1,0 1 0,0-2 1,0 1-1,-1-1 1,1 0-1,-1 0 0,0 0 1,9-10-1,-5 4 27,-1 0-1,0 0 0,0 0 0,-1-1 1,-1 0-1,10-23 0,-13 25 12,0 1 1,-1-1-1,0 0 0,0 0 0,-1-1 1,0 1-1,-1-13 0,0 20-32,0 0 0,-1-1 0,1 1-1,-1 0 1,1-1 0,-1 1 0,0 0-1,0 0 1,0 0 0,0 0 0,0 0 0,0 0-1,-1 0 1,-1-3 0,2 4-5,-1 0 0,0 0 1,1 0-1,-1 0 0,1 1 0,-1-1 1,0 0-1,0 1 0,1-1 0,-1 1 1,0-1-1,0 1 0,0 0 0,1 0 1,-1 0-1,0 0 0,0 0 0,0 0 0,0 0 1,-3 2-1,0-1-4,-1 1 1,1 0-1,0 1 1,0-1-1,0 1 1,1 0-1,-1 0 0,1 1 1,-1-1-1,1 1 1,0 0-1,0 0 1,1 0-1,-1 1 0,-3 6 1,-3 5-9,1 0 0,0 1 1,-7 21-1,11-26-5,1 0 0,1 0 0,0 0 1,-2 15-1,4-22-2,1 0 0,0 1 0,0-1 0,0 1 0,1-1 0,-1 0 0,2 1 0,-1-1 0,0 0 0,1 0 1,4 10-1,-5-14 5,0 1 0,0-1 1,0 1-1,0-1 1,0 1-1,0-1 0,0 0 1,1 1-1,-1-1 1,1 0-1,-1 0 1,1 0-1,-1 0 0,1 0 1,-1 0-1,1-1 1,0 1-1,-1 0 0,1-1 1,0 1-1,3-1 1,-1 0-4,0 0 0,0 0 1,0-1-1,-1 1 0,1-1 0,0 0 1,0 0-1,-1-1 0,8-2 1,0-3 4,1 0 1,-1 0 0,0-2 0,0 1 0,9-10-1,6-13 66,-20 23-43,0 1-1,0-1 1,1 2-1,0-1 1,0 1 0,9-6-1,-16 12-18,1-1 0,-1 1 0,0 0 0,0 0 0,1 0 0,-1 0 0,0 0 0,1 0-1,-1 0 1,0 0 0,0 0 0,1-1 0,-1 1 0,0 0 0,1 0 0,-1 1 0,0-1 0,1 0-1,-1 0 1,0 0 0,0 0 0,1 0 0,-1 0 0,0 0 0,1 0 0,-1 1 0,0-1 0,0 0 0,1 0-1,-1 0 1,0 0 0,0 1 0,0-1 0,1 0 0,-1 0 0,0 1 0,6 14 22,-3 21-24,-3-35 1,0 22-12,-1-15 6,1 0 0,0 0 0,0 0 0,1 0-1,0 0 1,1 0 0,-1-1 0,4 10 0,-5-17 6,1 0-1,-1 1 1,0-1-1,0 1 1,1-1 0,-1 0-1,0 1 1,0-1 0,1 0-1,-1 1 1,0-1-1,1 0 1,-1 1 0,1-1-1,-1 0 1,0 0 0,1 1-1,-1-1 1,1 0-1,-1 0 1,1 0 0,-1 0-1,1 0 1,-1 1-1,0-1 1,1 0 0,-1 0-1,2 0 1,13-8 43,16-24 66,-26 25-85,10-9 25,46-48 130,-55 59-167,-1 0 1,1 0-1,1 1 1,-1 0-1,1 0 1,-1 1-1,1-1 1,0 2-1,8-3 0,-14 4-13,1 1 0,0-1 0,-1 1 0,1 0-1,-1 0 1,1 0 0,-1 0 0,1 0-1,0 0 1,-1 0 0,1 1 0,-1-1-1,1 1 1,-1-1 0,1 1 0,-1-1 0,1 1-1,-1 0 1,0 0 0,3 1 0,-2 0-1,0 0 0,0 1 0,-1-1 1,1 0-1,-1 1 0,1-1 0,-1 1 1,0-1-1,0 1 0,0-1 0,1 4 1,0 7-1,0 1 1,-1-1-1,0 26 1,-1-31 3,0-5-2,0 0 0,0-1 0,0 1 0,1 0-1,-1 0 1,1 0 0,0 0 0,-1 0-1,3 2 1,-3-4 0,0-1 0,0 0 0,0 1 0,1-1 0,-1 0 0,0 0 0,0 1-1,1-1 1,-1 0 0,0 0 0,0 1 0,1-1 0,-1 0 0,0 0 0,1 0 0,-1 0 0,0 0-1,1 0 1,-1 1 0,0-1 0,1 0 0,-1 0 0,0 0 0,1 0 0,-1 0 0,0 0 0,1 0-1,0 0 1,14-12 28,43-61 9,-44 53-49,1 1 0,1 1 1,0 0-1,25-21 0,-40 38 7,0 0 0,0 0-1,0 0 1,0 1 0,0-1 0,0 0 0,1 0-1,-1 1 1,0-1 0,1 0 0,-1 1 0,0 0-1,1-1 1,-1 1 0,1 0 0,-1-1 0,1 1-1,-1 0 1,0 0 0,1 0 0,-1 0 0,1 1-1,-1-1 1,2 1 0,-1 0-2,-1 0 1,0 0-1,0 0 1,0 0-1,0 1 0,0-1 1,0 0-1,0 1 1,0-1-1,0 1 0,-1-1 1,1 1-1,-1-1 1,1 1-1,-1-1 0,1 1 1,-1 2-1,1 9-20,0 1-1,-1-1 1,-2 25-1,-14 63-255,13-83-2199,6-38 2031,5-11-158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20372,'-16'3'2041,"9"6"-1569,4-3-408,3 1 1384,13-2-1864,3 1-520,2 1 704,5 1-216,7 0-200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98 16396,'3'2'177,"0"0"0,1 0 0,-1 0 0,1 0 0,-1-1 0,1 0 0,0 0 0,-1 0 0,1 0 0,0 0 0,0-1 0,0 1 0,-1-1 0,1 0 0,0-1 0,0 1 0,0 0 0,0-1 0,4-1 0,6-2 104,-1 0 1,0-1-1,25-13 1,-31 15-152,0-2 0,-1 1 1,1-1-1,10-10 0,-16 14-84,0 0 0,0 0 0,0 0 0,0-1 0,0 1 0,-1 0 0,1 0 0,0-1 0,-1 1 0,1 0 0,-1-1 0,1 1 0,-1 0 0,1-4 0,-1 5-10,-1-1 1,1 0-1,0 0 1,-1 0-1,1 0 1,0 0-1,-1 0 1,1 0 0,-1 1-1,1-1 1,-1 0-1,0 0 1,1 1-1,-1-1 1,0 0-1,1 1 1,-1-1 0,0 1-1,0-1 1,1 1-1,-1-1 1,0 1-1,0-1 1,0 1-1,-1 0 1,-5-2 87,0 0 1,1 0-1,-1 1 1,0 1-1,0-1 0,0 1 1,0 0-1,0 0 0,1 1 1,-1 0-1,0 0 1,0 1-1,1 0 0,-1 0 1,1 0-1,-12 7 0,6-3-77,1 0 0,0 1 0,1 0-1,0 1 1,0 0 0,0 0 0,1 1-1,-10 13 1,13-14-34,0 1 0,1 0 0,0 0 0,0 1 0,1-1 0,1 1 0,-1 0 0,2 0 0,-3 15 0,4-21-13,1-1 1,0 1-1,0 0 0,0-1 0,0 1 0,1 0 1,-1-1-1,1 1 0,0 0 0,0-1 1,0 1-1,4 5 0,-4-7-16,1 1 0,0-1-1,0 0 1,0 0 0,0 0 0,0 0 0,0 0 0,1-1-1,-1 1 1,1-1 0,-1 1 0,1-1 0,-1 0-1,1 0 1,0 0 0,0 0 0,-1-1 0,6 1-1,-1 0-37,1 0 0,0-1-1,0 0 1,0-1 0,0 0-1,0 0 1,0 0 0,0-1-1,-1-1 1,1 1 0,-1-1-1,1 0 1,-1-1 0,0 0-1,7-5 1,31-22-209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17916,'0'7'1288,"1"7"-1056,2 3-232,7 2 16,4-2-224,8-4 176,-1-3-152,9-1-120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10 260 18148,'-1'-5'201,"-1"1"1,0-1-1,1 0 1,0 1-1,0-1 1,0 0-1,1 1 0,-1-1 1,1 0-1,0 0 1,1 0-1,-1 1 1,1-1-1,0 0 1,0 0-1,0 1 0,1-1 1,0 1-1,0-1 1,0 1-1,4-6 1,-1 2 13,0 0 0,0 0-1,1 1 1,0 0 0,0 0 0,1 1 0,0 0 0,0 0 0,0 0 0,12-5 0,-18 10-186,0 0 0,0 0 0,0 0 0,1 1 0,-1-1 0,0 1-1,0-1 1,1 1 0,-1-1 0,0 1 0,1 0 0,-1 0 0,0-1 0,1 1 0,-1 0 0,0 0 0,1 0 0,-1 1 0,0-1-1,1 0 1,-1 0 0,0 1 0,1-1 0,-1 1 0,0-1 0,0 1 0,2 1 0,-1-1-7,-1 1 0,0 0 1,1 0-1,-1 0 0,0 0 1,0 0-1,-1 1 0,1-1 0,0 0 1,-1 0-1,1 0 0,-1 1 0,0-1 1,0 4-1,0 10 10,-1 1 1,0-1-1,-6 21 1,-6 24-19,5-33-44,2 1 0,1-1 0,-1 51 0,5-76 23,2 0-1,-1 0 0,0 0 1,0-1-1,1 1 0,0 0 0,0 0 1,-1 0-1,2 0 0,-1-1 1,0 1-1,0 0 0,4 3 1,-4-5 4,0 0 0,0 0 0,0 0 0,1 0 0,-1-1 1,0 1-1,1 0 0,-1-1 0,1 1 0,-1-1 0,0 1 0,1-1 1,-1 0-1,1 0 0,-1 1 0,1-1 0,-1 0 0,1 0 0,-1-1 1,1 1-1,-1 0 0,1 0 0,-1-1 0,1 1 0,-1-1 0,0 1 0,1-1 1,-1 0-1,2 0 0,12-8-8,0 1 1,-1-2-1,0 0 1,0 0-1,15-17 1,58-68-4,-74 80 16,32-41 33,-40 49-27,-1 0 0,0 0 1,0 0-1,0-1 0,-1 1 0,3-11 0,-6 5 17,-7 15 1,-11 19 2,14-13-35,0 0-1,1 1 1,1-1-1,-1 1 1,2 0 0,-1 0-1,1-1 1,0 13 0,0-16 3,1 0 1,1 0 0,-1 0 0,0 0-1,1 0 1,0 0 0,0 0 0,1-1-1,0 1 1,-1 0 0,1-1 0,1 1-1,-1-1 1,1 1 0,-1-1 0,5 4 0,-5-6 10,-1-1 0,0 0 0,1 0 0,-1 0 0,1 0 0,0 0 0,-1 0 0,1 0 0,0-1 0,0 1 0,-1 0 0,1-1 0,0 0 0,0 1 0,0-1 0,0 0 0,-1 0 0,4 0 0,-1-1 11,0 1 0,-1-1 0,1 0 0,-1-1 1,1 1-1,-1-1 0,0 1 0,0-1 0,4-2 0,3-4 46,0 0-1,-1 0 0,0-1 0,12-16 0,-4 1 57,-1 0 0,-2-1 0,-1 0 0,0-2-1,14-46 1,-26 72-118,0-3 6,0 0 0,1 0-1,-1-1 1,0 1 0,-1 0-1,1-6 1,-12 51-55,10-28 32,-2 41-45,3-50 59,0-1 1,0 0 0,1 1 0,0-1 0,-1 0 0,1 1 0,0-1 0,1 0 0,-1 0-1,0 0 1,1 0 0,4 6 0,-5-8 1,0 0 0,0 0 0,0-1-1,0 1 1,1 0 0,-1 0 0,0-1-1,1 1 1,-1 0 0,1-1 0,-1 1 0,1-1-1,-1 0 1,1 0 0,-1 1 0,1-1 0,-1 0-1,1 0 1,-1 0 0,1-1 0,-1 1 0,1 0-1,-1 0 1,0-1 0,1 1 0,2-2 0,4-2 3,1 0 0,0 0 0,9-8 0,0 2 5,-15 8-11,0 0-1,0 1 1,-1 0 0,1-1 0,0 1-1,0 0 1,1 1 0,-1-1-1,0 0 1,0 1 0,0 0 0,0 0-1,1 0 1,-1 0 0,0 0 0,0 1-1,0-1 1,0 1 0,0 0 0,0 0-1,0 0 1,0 0 0,0 1 0,0-1-1,0 1 1,-1 0 0,1-1 0,-1 1-1,1 0 1,-1 1 0,0-1 0,1 0-1,-1 1 1,-1-1 0,1 1 0,0 0-1,0-1 1,1 7 0,2 1-14,-1 1 0,0-1 0,-1 1 0,3 13 0,1 7 30,-6-73 126,-14-121 10,13 162-151,0 0 1,0 1-1,-1-1 1,1 1-1,0-1 1,0 0-1,0 1 1,0-1-1,0 0 1,0 1-1,0-1 1,1 0-1,-1 1 1,0-1-1,0 1 1,0-1-1,1 0 1,-1 1-1,0-1 1,0 1-1,1-1 1,-1 1-1,1-1 1,-1 1-1,0-1 1,1 1-1,-1-1 1,1 1-1,-1 0 1,1-1-1,-1 1 1,1 0-1,0-1 1,-1 1-1,2-1 1,0 1-5,1 1-1,-1-1 1,1 0 0,-1 1 0,1 0 0,-1-1 0,5 3 0,10 3-24,-8-5-148,0 0 1,1 0-1,-1-1 1,1 0 0,-1 0-1,0-1 1,1 0-1,15-5 1,-21 5 48,1 0 0,0-1 0,-1 0 0,1 0 1,-1 0-1,1 0 0,-1-1 0,0 0 0,0 0 0,0 0 1,-1 0-1,1 0 0,-1-1 0,0 0 0,1 0 0,-2 0 1,1 0-1,3-6 0,2-23-600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19980,'-3'17'1897,"3"-4"-1313,2-6-256,6-4 1264,7-3-1240,2-7-176,-2-6-128,0-5-176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17012,'-2'1'181,"1"1"0,-1 0 1,0 0-1,1 0 1,0-1-1,-1 1 0,1 1 1,0-1-1,0 0 0,0 0 1,0 0-1,0 0 1,1 1-1,-2 3 0,-1 37 1176,2-28-437,-3 75 50,-7 250-643,11-336-312,0 5 21,0 0 0,1 0 0,0 0 0,2 9 1,-3-17-24,1 0 0,-1 0 1,0 0-1,1 0 0,-1 0 1,1 0-1,-1 0 0,1 0 0,0-1 1,-1 1-1,1 0 0,0 0 1,-1 0-1,1-1 0,0 1 1,0 0-1,1 0 0,-1 0 6,0-1 0,0 0 0,0 0 0,1 0 0,-1 0 0,0 0 0,0 0 0,0 0 0,0-1 0,0 1 0,0 0 0,0 0 0,0-1 0,0 1 0,0-1 0,-1 1-1,1-1 1,0 1 0,0-1 0,0 0 0,0 1 0,0-2 0,7-5 91,0-1 1,-1 0-1,0 0 0,-1-1 1,1 0-1,-2 0 0,6-10 1,31-76 715,-32 71-618,32-77 705,34-130 1,-74 215-1478,-2 16 544,0 0 0,0-1 1,0 1-1,0 0 0,0 0 0,0 0 1,0 0-1,0 0 0,0 0 0,0-1 1,0 1-1,0 0 0,0 0 0,0 0 1,0 0-1,0 0 0,0 0 0,0-1 1,0 1-1,0 0 0,0 0 0,-1 0 1,1 0-1,0 0 0,0 0 0,0 0 1,0 0-1,0 0 0,0-1 0,0 1 1,-1 0-1,1 0 0,0 0 1,0 0-1,0 0 0,0 0 0,0 0 1,0 0-1,-1 0 0,1 0 0,0 0 1,0 0-1,-18 13-1569,7-3 1354,1-2-332</inkml:trace>
  <inkml:trace contextRef="#ctx0" brushRef="#br0" timeOffset="1">197 431 16668,'7'44'1696,"3"-5"-1072,0-5-296,1-6 648,1-7-296,-3-14-367,-1-5-177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20516,'-3'3'277,"1"1"1,0 0-1,0 0 0,0 0 0,0 0 0,0 0 0,1 0 0,0 1 0,-1 6 1,-4 42 732,6-48-725,-6 78 225,4 0 1,15 152 0,-12-230-786,-1 0-1,1 0 1,1-1-1,-1 1 1,1 0 0,-1-1-1,5 7 1,-5-10 153,-1 0 1,1 0-1,0 0 1,-1-1-1,1 1 1,0 0-1,0-1 1,0 1-1,-1-1 1,1 1-1,0-1 1,0 1-1,0-1 1,0 0-1,0 1 1,0-1-1,0 0 1,0 0-1,0 0 1,0 0-1,0 1 0,0-2 1,0 1-1,0 0 1,0 0-1,0 0 1,0 0-1,0 0 1,0-1-1,0 1 1,0-1-1,0 1 1,-1 0-1,1-1 1,0 0-1,0 1 1,0-1-1,-1 1 1,1-1-1,0 0 1,1-1-1,11-9-1202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20 230 20348,'3'-19'2081,"-3"12"-1337,-3 7-328,1 11 1040,0 7-327,-1 7-521,-1 5-280,1 5-320,2-1-136,-2-4-280,1-5-200,2-9-425,0-6-239,0-12 848,0-8-192,3-10-152</inkml:trace>
  <inkml:trace contextRef="#ctx0" brushRef="#br0" timeOffset="1">22 0 16924,'0'10'1672,"1"0"-1272,2 2-336,1 1 1200,9-2-1736,2-1 472,3-2-200,4-1-64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70 261 14811,'-28'69'2165,"-3"6"-504,28-67-1435,1 0 0,0 0 0,1 0 0,0 1 0,0-1 0,0 1 1,2 9-1,-1-17-201,0 0 0,0 0 0,0 0 0,0 0 0,0 0 0,0 0 0,1 0 1,-1 0-1,0 0 0,1 0 0,-1 0 0,1 0 0,-1 0 0,1 0 0,-1 0 1,1 0-1,-1 0 0,1-1 0,0 1 0,0 0 0,-1 0 0,1-1 0,0 1 0,0-1 1,0 1-1,0 0 0,0-1 0,0 0 0,0 1 0,0-1 0,0 0 0,0 1 0,0-1 1,0 0-1,0 0 0,0 0 0,0 0 0,0 0 0,0 0 0,2 0 0,1-1 8,0 0 0,0 0 0,0-1 0,0 1-1,0-1 1,0 0 0,-1 0 0,1 0 0,3-3-1,6-6 50,-1 0-1,-1-1 0,1 0 1,-2-1-1,0 0 0,14-23 1,-6 4 131,-2 0 0,13-35 0,-22 49-135,-1 1 1,0-1 0,-2 0 0,0 0 0,0-1-1,-2 1 1,0-1 0,-2 1 0,-1-23 0,1 38-81,0 1 0,-1-1 0,1 1 1,-1 0-1,0-1 0,1 1 0,-1 0 1,0-1-1,0 1 0,-1 0 0,1 0 0,0 0 1,-1 0-1,0 0 0,1 0 0,-3-2 1,3 4-8,-1-1 1,1 0 0,-1 1-1,1-1 1,-1 1-1,1-1 1,-1 1 0,0 0-1,1 0 1,-1-1 0,1 1-1,-1 0 1,0 1-1,1-1 1,-1 0 0,1 0-1,-1 1 1,1-1 0,-1 1-1,1-1 1,-1 1 0,1 0-1,-1-1 1,1 1-1,0 0 1,-2 1 0,-5 4-25,0 1 1,0-1 0,0 2-1,1-1 1,0 1 0,1 0-1,0 0 1,-6 11-1,4-7 31,2 1 0,-1 0-1,2 0 1,0 1 0,-5 18-1,9-29 5,1-1 0,-1 0 0,1 1-1,0-1 1,0 0 0,0 1 0,0-1 0,0 0-1,0 1 1,0-1 0,1 0 0,-1 1 0,1-1-1,0 0 1,0 0 0,0 1 0,0-1 0,1 2-1,1-1 2,-1-1 0,1 1 0,-1-1 0,1 0-1,0 0 1,0 0 0,0 0 0,0-1 0,1 1 0,-1-1-1,6 2 1,1 0 11,-1 1 0,-1-1 0,1 1 0,0 1 0,-1 0 0,0 0 0,11 9 0,-14-9-24,-1-1 0,0 1 0,0 0-1,0 0 1,-1 0 0,0 0 0,0 0 0,0 1 0,0 0 0,-1 0 0,0-1-1,2 12 1,5 56-630,-6-57 471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18780,'-1'0'76,"1"0"1,-1 0-1,1 0 0,0-1 1,-1 1-1,1 0 1,-1 1-1,1-1 0,-1 0 1,1 0-1,0 0 0,-1 0 1,1 0-1,-1 0 0,1 0 1,0 1-1,-1-1 1,1 0-1,-1 0 0,1 1 1,0-1-1,-1 0 0,1 0 1,0 1-1,0-1 0,-1 0 1,1 1-1,0-1 0,0 0 1,-1 1-1,1-1 1,0 1-1,0-1 0,0 0 1,0 1-1,-1-1 0,1 1 1,0-1-1,0 1 0,0-1 1,-5 24 46,4-20 184,-8 54 682,1-1 0,4 1-1,4 104 1,1-153-974,0-1-1,0 0 0,1 0 0,-1 1 1,5 7-1,-6-15-12,1 0 0,-1 1 0,1-1-1,-1 0 1,1 0 0,-1 0 0,1 0 0,0 0 0,0 0-1,-1 0 1,1 0 0,0 0 0,0 0 0,0-1 0,0 1-1,0 0 1,0 0 0,0-1 0,1 1 0,-1-1 0,0 1-1,0-1 1,0 0 0,1 1 0,-1-1 0,0 0 0,0 0-1,1 0 1,-1 0 0,0 0 0,0 0 0,1 0 0,-1 0-1,0 0 1,0-1 0,1 1 0,-1 0 0,0-1 0,0 1-1,0-1 1,2 0 0,7-6 12,1 0-1,-2 0 1,1-1-1,-1 0 1,0 0-1,0-1 1,7-10-1,-9 10-7,1 0 0,0 0 1,0 1-1,1 0 0,0 1 0,1 0 0,18-11 0,-27 18-7,0-1 0,1 0 0,-1 1 0,1-1 0,0 0 0,-1 1-1,1 0 1,-1-1 0,1 1 0,0 0 0,-1 0 0,1 0 0,-1 0 0,1 0-1,0 0 1,-1 1 0,1-1 0,-1 1 0,1-1 0,-1 1 0,1-1 0,2 2-1,-3 0 0,1-1 0,0 1-1,-1-1 1,0 1-1,1 0 1,-1 0-1,0 0 1,0 0-1,0 0 1,0 0-1,0 0 1,0 0-1,-1 0 1,2 3-1,-1 5-1,0 0 0,0 0 0,0 0 0,-1-1 0,-1 1 0,-2 13-1,1-12 69,-2-1-1,1 1 0,-1-1 0,-1 0 0,0 0 1,0-1-1,-1 0 0,0 1 0,0-2 0,-1 1 1,-1-1-1,1 0 0,-10 7 0,11-10-5,1-1 0,-1 0 0,0 0 0,0-1 0,0 0 0,-1 0 0,1 0 0,-1-1 0,-10 3 0,12-5-62,0 1 0,1-1 0,-1 0 0,1 0 0,-1 0 1,1 0-1,-1-1 0,0 0 0,1 0 0,0 0 0,-1-1 1,1 1-1,0-1 0,0 0 0,-7-4 0,8 4-218,0-1 0,0 1 0,0-1 0,0 0 0,0 0 0,1 0 0,-1 0 0,1 0 0,-4-7 0,6 9 120,0 0 1,-1 0-1,1 0 0,-1 1 1,1-1-1,0 0 0,0 0 0,0 0 1,-1 0-1,1 0 0,0 0 1,0 0-1,0 0 0,0 0 1,1 0-1,-1 0 0,0 0 0,0 0 1,1 1-1,-1-1 0,0 0 1,1 0-1,-1 0 0,1 0 1,-1 0-1,1 1 0,-1-1 0,1 0 1,0 1-1,-1-1 0,1 0 1,0 1-1,-1-1 0,1 1 1,0-1-1,0 1 0,0-1 0,0 1 1,-1-1-1,1 1 0,0 0 1,0 0-1,0-1 0,0 1 1,0 0-1,1 0 0,18-3-937,5 3-77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114 177 18932,'14'-14'1134,"3"-2"-217,0-2 0,-1 0 1,-1 0-1,16-26 0,-30 42-892,0 1-1,0-1 1,0 0-1,0 0 1,-1 1 0,1-1-1,-1 0 1,1 0 0,-1 0-1,0 0 1,1 0-1,-1 1 1,0-1 0,-1-3-1,1 4-3,0 0 1,-1 0-1,1 0 0,0 0 0,-1 0 0,1 0 1,-1 1-1,1-1 0,-1 0 0,0 0 0,1 1 1,-1-1-1,0 0 0,1 1 0,-1-1 0,0 1 1,0-1-1,0 1 0,1-1 0,-1 1 0,-1-1 1,-2 0 20,1 1 1,-1-1-1,1 1 1,-1-1-1,1 1 1,-1 0-1,1 0 1,-1 1-1,1-1 1,-1 1-1,1 0 1,0 0 0,-1 0-1,-3 2 1,-5 3 17,0 0 1,1 1 0,0 1-1,0 0 1,1 0 0,0 1-1,0 0 1,1 1-1,0 0 1,-8 14 0,12-18-62,1 0 1,0 1 0,0 0-1,0 0 1,1 0 0,0 0-1,0 1 1,1-1-1,0 1 1,1 0 0,-1 0-1,2-1 1,-1 1 0,1 0-1,0 0 1,0 0-1,1 0 1,3 12 0,-3-17-26,-1 0 1,1-1 0,1 1-1,-1 0 1,0 0 0,1 0-1,-1-1 1,1 1 0,0-1-1,0 1 1,0-1 0,0 0-1,1 0 1,-1 0-1,0 0 1,1 0 0,-1 0-1,1 0 1,3 0 0,-2 0-112,0-1-1,0 0 1,0-1 0,0 1 0,0-1 0,0 1-1,0-1 1,0-1 0,0 1 0,0 0 0,0-1-1,7-2 1,0-1-208,1 0 0,-2-1 0,1 0-1,-1-1 1,1 0 0,-2 0 0,1-1 0,16-16 0,10-18-500,-1-8-135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15923,'-7'8'476,"1"1"0,1 1 0,-1-1-1,2 1 1,-1-1 0,1 1 0,1 1-1,-1-1 1,-1 16 0,1-12 82,2-8-393,-8 41 613,10-44-743,-1 0 0,1 0 0,0 1 0,0-1 0,0 0 1,0 1-1,1-1 0,0 0 0,-1 0 0,1 1 0,2 4 0,-2-7-32,-1-1-1,1 1 0,0 0 0,0 0 1,0-1-1,-1 1 0,1-1 0,0 1 0,0 0 1,0-1-1,0 0 0,0 1 0,0-1 1,0 1-1,0-1 0,0 0 0,0 0 0,0 0 1,0 0-1,0 0 0,0 0 0,1 0 1,29-3 11,-18 1-2,9 0-181,-1 1 0,40 3 0,-55-1 125,1 0 0,-1 0 0,1 1 1,-1-1-1,0 1 0,0 1 0,0-1 0,0 1 1,-1 0-1,1 0 0,-1 1 0,1 0 0,8 8 1,-12-10 62,-1-1-1,1 1 1,-1 0 0,0 0 0,1-1 0,-1 1 0,0 0 0,0 0 0,0 0 0,-1 1 0,1-1 0,0 0 0,-1 0 0,1 0 0,-1 1-1,0-1 1,0 0 0,0 0 0,0 3 0,-1-1 58,1 0 0,-1-1 1,-1 0-1,1 1 0,0-1 0,-1 0 0,0 0 0,0 1 0,0-1 0,0-1 0,-3 4 1,-3 3 217,0-1 0,-1-1 0,0 1 0,-1-1 0,0-1 1,-15 8-1,18-10-159,0-1 1,0-1 0,-1 1-1,1-1 1,-1 0 0,0-1-1,0 1 1,-12-1 0,18-1-199,-1 0 0,1 0 0,0 0 0,-1 0 0,1-1 0,0 1 0,-1-1 1,1 0-1,0 1 0,0-1 0,0 0 0,-1 0 0,1-1 0,0 1 0,0 0 1,1-1-1,-1 1 0,0-1 0,0 1 0,1-1 0,-1 0 0,1 0 0,-1 0 0,1 0 1,0 0-1,0 0 0,0 0 0,0 0 0,0 0 0,0-1 0,1 1 0,-1-3 0,-1-7-273,1 0 0,0 0 0,1 0 0,0 0-1,1 0 1,1 0 0,4-17 0,6-26-586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17428,'-33'140'2658,"1"-2"-855,28-112-1494,0 0-1,2 0 1,2 37 0,0-60-314,0 1 0,1-1 0,-1 0-1,1 1 1,0-1 0,0 0 0,0 1 0,0-1 0,1 0 0,2 5 0,-3-7-30,0 0 1,-1 0-1,1-1 0,0 1 0,0-1 1,0 1-1,-1-1 0,1 1 0,0-1 1,0 1-1,0-1 0,0 0 0,0 1 1,0-1-1,0 0 0,0 0 0,0 0 1,0 1-1,0-1 0,0 0 0,0-1 1,0 1-1,0 0 0,0 0 0,0 0 1,0 0-1,0-1 0,0 1 0,-1-1 1,1 1-1,0 0 0,0-1 0,0 0 1,0 1-1,0-1 0,-1 1 0,1-1 0,0 0 1,0-1-1,5-3-248,-1-1 0,-1 1 0,1-1-1,-1 0 1,0-1 0,0 1 0,-1-1 0,0 0 0,0 0-1,0 0 1,-1 0 0,2-9 0,-1 1-297,0 0 1,-1 0-1,-1-1 1,-1-29-1,-4 22 186,4 22 399,0 1 1,0-1 0,0 1-1,0-1 1,0 1-1,0-1 1,0 1 0,0-1-1,0 1 1,-1-1 0,1 1-1,0-1 1,0 1-1,0 0 1,-1-1 0,1 1-1,0-1 1,-1 1 0,1 0-1,0-1 1,-1 1-1,1 0 1,-1-1 0,1 1-1,0 0 1,-1-1 0,1 1-1,-1 0 1,1 0 0,-1 0-1,1-1 1,-1 1-1,1 0 1,-1 0 0,1 0-1,-1 0 1,1 0 0,-1 0-1,0 0 1,0 1 38,1 0-1,-1 0 1,1 0 0,-1-1 0,1 1 0,-1 0-1,1 0 1,-1 0 0,1 0 0,0 0 0,-1 0-1,1 1 1,0-1 0,0 0 0,0 0-1,0 0 1,0 0 0,0 2 0,2 25 598,-1-23-481,-1 0-54,1-1 0,0 1 1,0 0-1,0 0 0,1-1 0,0 1 1,-1-1-1,1 1 0,1-1 0,-1 0 1,1 0-1,0 0 0,0 0 0,0 0 1,7 6-1,-8-8-38,1-1 0,-1 1 1,1-1-1,0 1 0,0-1 1,-1 0-1,1 0 0,0 0 1,0-1-1,0 1 0,0-1 1,0 1-1,0-1 0,0 0 1,0 0-1,0 0 0,0-1 0,0 1 1,0-1-1,0 0 0,0 0 1,0 0-1,-1 0 0,1 0 1,0 0-1,0-1 0,2-1 1,3-3 111,0 0 0,0 0 1,-1-1-1,0 0 0,0 0 0,-1-1 1,0 1-1,0-2 0,-1 1 1,0 0-1,0-1 0,-1 0 0,0 0 1,0-1-1,-1 1 0,3-19 1,-6 27-160,1-1 0,-1 0 0,0 1 0,0-1 1,0 0-1,-1 0 0,1 1 0,0-1 0,0 0 0,-1 1 1,1-1-1,-1 1 0,-1-4 0,2 5-9,-1-1 0,1 1 0,-1-1 0,1 1 0,-1-1 0,0 1 0,1-1 0,-1 1 0,0-1-1,1 1 1,-1 0 0,0-1 0,1 1 0,-1 0 0,0 0 0,1-1 0,-1 1 0,0 0 0,0 0 0,1 0 0,-2 0 0,-1 0 24,0 1 1,1 0-1,-1-1 1,0 1-1,1 0 1,-1 0-1,1 0 1,-1 1-1,1-1 1,0 0-1,0 1 1,-1 0-1,1-1 1,-2 4-1,-7 6 184,2 1 1,-1 0-1,2 1 0,0 0 0,0 0 0,-8 20 0,12-24-92,1 1 0,0-1 0,0 0 0,1 1 0,0 0 0,1-1 0,0 1 0,1 0-1,0-1 1,2 20 0,-2-26-145,1 0 0,0 0 1,0 0-1,0 0 0,0 0 0,0 0 0,0-1 0,1 1 1,-1 0-1,1-1 0,0 0 0,0 1 0,0-1 0,0 0 0,0 0 1,0 0-1,1 0 0,-1 0 0,4 1 0,-3-1-66,1 0 1,0-1-1,0 0 0,0 0 0,0 0 1,0 0-1,0-1 0,0 1 0,0-1 1,0 0-1,0 0 0,1-1 0,4 0 1,10-4-272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16860,'-11'15'944,"1"1"0,0 0 1,1 1-1,-9 23 0,16-33-827,0 0-1,0 0 1,1 0-1,0 0 1,0 1-1,1-1 1,-1 0-1,2 1 1,-1-1-1,1 0 1,0 1-1,1-1 1,-1 0-1,4 9 1,3 4-216,5 14-90,-1 1-1,13 65 1,-23-90 180,-1-1 0,0 1 0,0 0 0,-1 0 1,-1-1-1,0 1 0,0 0 0,0-1 0,-1 1 1,-1-1-1,0 1 0,0-1 0,-1 0 0,0 0 1,-9 14-1,11-20 19,1-1 0,-1 0 0,0 0 0,0 0 0,0 0 0,0 0 0,0 0 0,0-1 0,-1 1 1,1-1-1,0 1 0,-1-1 0,1 0 0,-1 0 0,-4 1 0,5-2-5,1 0-1,0 0 1,-1 0 0,1 0 0,-1 0-1,1 0 1,0-1 0,-1 1-1,1-1 1,0 1 0,-1-1 0,1 1-1,0-1 1,0 0 0,0 1-1,0-1 1,-1 0 0,1 0 0,0 0-1,0 0 1,1 0 0,-1 0-1,0 0 1,0 0 0,0-1 0,1 1-1,-1 0 1,1 0 0,-1-1-1,1 1 1,-1 0 0,1-1 0,-1 0-1,-1-9 11,0 0-1,0 0 1,1 0 0,0 0-1,1 0 1,0 0 0,1 0-1,0 0 1,3-12-1,2-7-58,2 0-1,12-28 0,-11 36-70,1 1 0,0 0 0,2 1 0,0 0-1,1 1 1,31-34 0,-16 25-319,1 1-1,1 1 0,43-27 1,-69 51 394,1-1 7,-1 0 0,1 0 1,-1-1-1,0 0 0,0 1 1,0-1-1,3-5 0,-7 9 44,0 0 0,0 0 0,0 0 0,0 1-1,0-1 1,-1 0 0,1 0 0,0 0 0,0 0 0,0 0-1,0 0 1,0 0 0,-1 0 0,1 0 0,0 0-1,0 0 1,0 0 0,0 0 0,-1 0 0,1 0 0,0 0-1,0 0 1,0 0 0,-1 0 0,1 0 0,0 0 0,0 0-1,0 0 1,0 0 0,0 0 0,-1 0 0,1 0-1,0-1 1,0 1 0,0 0 0,0 0 0,0 0 0,0 0-1,-1 0 1,1 0 0,0-1 0,0 1 0,0 0 0,0 0-1,0 0 1,0 0 0,0-1 0,0 1 0,0 0-1,0 0 1,0 0 0,0 0 0,0-1 0,0 1 0,0 0-1,0 0 1,0 0 0,0 0 0,0-1 0,0 1 0,0 0-1,0 0 1,0 0 0,0 0 0,0-1 0,0 1 0,-14 6 589,13-5-548,-1 1 0,1-1 0,-1 1-1,1-1 1,-1 1 0,1 0 0,0-1 0,0 1 0,0 0 0,0 0 0,0 0 0,0 0 0,0 0-1,1 0 1,-1 0 0,1 0 0,-1 0 0,1 0 0,0 0 0,0 0 0,0 0 0,0 1 0,0-1-1,1 0 1,-1 0 0,0 0 0,1 0 0,0 0 0,-1 0 0,3 3 0,-1-2-34,-1-1 1,1 1 0,1-1-1,-1 1 1,0-1 0,0 0-1,1 0 1,0 0 0,-1 0-1,1 0 1,0 0-1,0-1 1,0 0 0,0 1-1,0-1 1,0 0 0,0 0-1,0-1 1,6 1 0,0 0-2,1-1 1,-1-1 0,1 0 0,-1 0 0,1-1 0,-1 0-1,0-1 1,1 0 0,15-7 0,6-6 33,38-25 0,-4-8-98,-64 49 45,-1 0-1,1-1 1,-1 1 0,0 0-1,1 0 1,-1 0 0,1 0-1,-1-1 1,1 1 0,-1 0-1,0 0 1,1 0 0,-1 0-1,1 0 1,-1 0 0,1 0-1,-1 0 1,0 0 0,1 0-1,-1 1 1,1-1 0,-1 0-1,1 0 1,-1 0 0,0 0-1,1 1 1,-1-1 0,1 0-1,-1 0 1,0 1 0,1-1-1,-1 0 1,0 1 0,0-1-1,1 0 1,-1 1 0,0-1-1,0 1 1,1-1 0,-1 0-1,0 1 1,0-1 0,0 1-1,0-1 1,0 0 0,1 1-1,-1-1 1,0 1 0,0-1-1,0 1 1,0-1 0,0 1-1,0-1 1,-1 1 0,1 36-3,0-24 22,0-10-10,0-1 0,0 1 0,0 0 1,0 0-1,0-1 0,1 1 0,-1 0 0,1-1 0,0 1 1,0-1-1,0 1 0,0-1 0,0 1 0,0-1 0,1 0 0,-1 0 1,1 1-1,0-1 0,-1 0 0,1 0 0,0-1 0,0 1 0,0 0 1,1-1-1,-1 1 0,0-1 0,1 1 0,-1-1 0,1 0 1,-1 0-1,1 0 0,-1-1 0,1 1 0,0-1 0,3 1 0,15 1-277,-1-1-1,35-4 0,-41 2 5,-1-1-1,1 2 1,0 0-1,-1 1 0,1 0 1,-1 1-1,1 0 1,23 8-1,-32-7 291,0 0-1,0 0 0,0 0 1,-1 1-1,1 0 1,-1 0-1,0 0 1,0 0-1,0 1 1,-1-1-1,1 1 1,-1 0-1,0 0 1,0 0-1,-1 0 1,0 1-1,0-1 0,0 1 1,1 6-1,1 6 366,-1 0 0,-1 0 0,-1 1 0,-1 32 0,-1-39-217,-1 0-1,0 0 1,0-1 0,-1 1-1,-1-1 1,0 0 0,-1 0-1,-7 15 1,9-21-64,0 0-1,0 0 1,0 0-1,-1-1 1,1 1-1,-1-1 1,0 0-1,-1 0 1,1 0-1,-1 0 1,1-1-1,-1 0 1,0 0-1,0 0 1,0 0-1,-1-1 1,1 0-1,-1 0 1,-5 1-1,9-3-72,-1 0-1,1 0 1,0 0-1,0-1 1,0 1 0,0 0-1,0-1 1,0 0-1,0 1 1,0-1-1,0 0 1,0 0-1,1 0 1,-1 0-1,0 0 1,0 0-1,1-1 1,-1 1-1,1-1 1,-1 1 0,1-1-1,0 1 1,-1-1-1,1 0 1,0 0-1,-1-2 1,-2-4-10,0-1 1,1 1-1,0-1 1,-4-16 0,2-1-193,1-1 1,1 0-1,1-50 0,3 62 53,0 0 0,1 0 0,0 0 0,1 1 0,1-1-1,1 1 1,0-1 0,9-17 0,-9 24-39,0 0 0,0 1 0,1 0 1,-1 0-1,2 1 0,-1 0 0,1 0 0,11-8 1,5-1-435,37-16 0,11-7 243,-7-8-129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327 142 16492,'1'-8'355,"1"1"1,-1-1 0,0 0 0,-1 1-1,0-1 1,0 0 0,0 0 0,-4-14-1,3 19-234,0 0 0,0 0-1,0 0 1,-1 0 0,1 0-1,-1 0 1,0 0 0,1 1-1,-1-1 1,-1 1-1,1-1 1,0 1 0,-1 0-1,1 0 1,-1 0 0,1 0-1,-1 0 1,0 1 0,0-1-1,0 1 1,0 0 0,0-1-1,-6 0 1,3 1-14,0 0 1,0 1 0,0 0-1,0 0 1,0 0-1,1 1 1,-1 0 0,0 0-1,0 0 1,0 1-1,1 0 1,-1 0 0,1 0-1,-1 1 1,1 0-1,0 0 1,0 0 0,0 0-1,0 1 1,1 0-1,-7 7 1,-2 3-10,1 0 0,0 0 1,1 1-1,1 1 0,-14 28 0,13-22-54,1 1 0,2 1 0,0-1 0,1 1 1,2 0-1,0 1 0,2-1 0,1 1 0,0 0 0,4 35 0,-2-55-55,1 1 1,0-1 0,0 1 0,1-1 0,-1 0-1,1 1 1,1-1 0,-1 0 0,1 0 0,-1 0-1,1-1 1,1 1 0,-1-1 0,6 6 0,-6-7 0,0-1 0,1 1 0,-1-1 0,1 0 0,0 0 0,0 0 0,0-1 0,0 1 0,0-1 0,0 0 0,0 0 0,0-1 0,0 1 0,0-1 0,1 0 0,-1 0 0,0 0 0,0 0 0,6-2 0,3-1-7,-1 0 0,0-1 0,0-1 0,0 0-1,0 0 1,-1-1 0,16-11 0,-17 11 19,-2-1 0,1 0 0,-1 0-1,0-1 1,-1 1 0,0-2 0,0 1 0,-1-1 0,7-11 0,-12 18 0,0 1-1,0-1 1,-1 0 0,1 0 0,0 0 0,-1 1 0,1-1-1,-1 0 1,0 0 0,1 0 0,-1 0 0,0 0 0,0 0-1,0 0 1,-1 0 0,1 0 0,-1-2 0,0 3-1,1 0 0,-1-1-1,0 1 1,0 0 0,0 0 0,0-1 0,0 1 0,0 0 0,0 0 0,0 0 0,0 0 0,0 1 0,-1-1 0,1 0 0,0 0-1,-1 1 1,-1-1 0,-3-1 0,1 1 0,0 0 0,-1 0 0,1 0 0,-1 1 0,1 0 0,-1 0 0,0 1 0,1-1 0,-8 3 0,1 0-11,2 0 0,-22 11 1,29-13-1,0 0 0,0 1 0,0 0 0,0 0 0,0 0 0,0 0 0,0 1 0,1-1 0,0 0 0,-1 1 0,1 0-1,0 0 1,-3 5 0,5-8 9,0 0 0,0 0-1,0 0 1,0 0 0,0 0-1,0 0 1,0 1 0,0-1-1,-1 0 1,1 0 0,0 0-1,0 0 1,0 0 0,0 0-1,0 0 1,0 0 0,0 0-1,0 0 1,0 1-1,0-1 1,0 0 0,0 0-1,0 0 1,0 0 0,1 0-1,-1 0 1,0 0 0,0 0-1,0 0 1,0 0 0,0 0-1,0 1 1,0-1 0,0 0-1,0 0 1,0 0 0,0 0-1,0 0 1,0 0 0,0 0-1,0 0 1,0 0-1,1 0 1,-1 0 0,0 0-1,0 0 1,0 0 0,0 0-1,0 0 1,0 0 0,0 0-1,0 0 1,0 0 0,0 0-1,0 0 1,1 0 0,-1 0-1,0 0 1,0 0 0,8-3-36,9-5 9,23-18-18,34-19-10,-66 41 42,0 0 0,0 1 1,0 0-1,1 0 0,0 1 0,0 0 1,9-1-1,-15 3 6,0 0 0,-1 0 0,1 0 0,0 0 0,-1 0 0,1 1 0,-1-1 0,1 1 0,-1 0 0,1-1 0,-1 1 0,1 1 0,-1-1 0,0 0 0,1 0 1,-1 1-1,0-1 0,0 1 0,3 3 0,-2-1-5,0 0 0,-1 0 0,1 0 0,-1 0 0,0 0 0,0 0 0,-1 1 0,1-1 0,-1 1 0,1 6 0,0 3 3,-1 0 0,0 0 0,-1 0 0,-1 0 0,0 0 0,-6 23 0,6-31 22,0 1-204,-1-1 1,0 1-1,0-1 0,-6 13 0,7-19 185,1 0-1,0 0 1,0 0-1,0 1 1,0-1 0,0 0-1,0 0 1,0 0-1,0 0 1,0 0 0,-1 0-1,1 0 1,0 0-1,0 0 1,0 0 0,0 0-1,0 1 1,-1-1-1,1 0 1,0 0 0,0 0-1,0 0 1,0 0-1,0 0 1,-1 0 0,1 0-1,0 0 1,0 0-1,0 0 1,0 0-1,0 0 1,-1 0 0,1-1-1,0 1 1,0 0-1,0 0 1,0 0 0,0 0-1,0 0 1,-1 0-1,1 0 1,0 0 0,0 0-1,0 0 1,0-1-1,0 1 1,0 0 0,0 0-1,0 0 1,0 0-1,0 0 1,-1 0 0,1-1-1,0 1 1,0 0-1,3-9-233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43 190 18028,'0'0'65,"0"1"0,1 0 1,-1-1-1,0 1 0,0 0 1,1-1-1,-1 1 0,0-1 1,0 1-1,1 0 0,-1-1 1,1 1-1,-1-1 0,1 1 1,-1-1-1,1 1 0,-1-1 1,1 0-1,-1 1 0,1-1 0,-1 0 1,1 1-1,0-1 0,-1 0 1,1 0-1,0 1 0,-1-1 1,1 0-1,-1 0 0,1 0 1,0 0-1,-1 0 0,1 0 1,0 0-1,0 0 0,-1 0 0,1 0 1,-1 0-1,1-1 0,0 1 1,-1 0-1,1 0 0,0-1 1,-1 1-1,2-1 0,1 0 122,1-1 1,-1 0-1,1 0 0,-1-1 0,0 1 0,5-5 0,-1 0-2,0-2 0,0 1 0,-1-1 0,0 0 0,0 0 0,4-12 0,-7 15-102,-1 0-1,0 1 1,0-1-1,0 0 1,-1 0 0,0 0-1,0 0 1,-1 0-1,1 0 1,-1 0-1,-1 0 1,0-9 0,1 14-65,-1 0 1,1 0 0,0 0 0,0 0 0,-1 0 0,1 0 0,-1 0-1,1 0 1,-1 0 0,1 0 0,-1 0 0,0 0 0,1 0-1,-1 0 1,0 0 0,0 0 0,1 0 0,-1 1 0,0-1-1,0 0 1,0 1 0,0-1 0,-2 0 0,1 1 1,1 0 0,-1-1 0,1 1 0,-1 1 0,1-1 0,-1 0 0,0 0 0,1 1 0,-1-1 0,1 0 0,-1 1 0,1 0 0,0-1 0,-1 1 0,-1 1 0,-3 2 34,0 1 1,0 0-1,0 0 1,0 0-1,-8 11 1,5-4-56,1 1 1,0-1-1,1 1 1,0 1 0,1-1-1,0 1 1,2 0 0,-1 1-1,2-1 1,-3 21 0,5-34-3,1 0 1,0 0-1,0 1 1,0-1 0,-1 0-1,1 0 1,0 0 0,0 0-1,1 0 1,-1 0 0,0 0-1,0 0 1,0 0 0,1 0-1,-1 0 1,1 1-1,-1-2 1,1 1 0,-1 0-1,1 0 1,-1 0 0,1 0-1,0 0 1,0 0 0,-1 0-1,1-1 1,0 1 0,0 0-1,0-1 1,0 1-1,0-1 1,0 1 0,0-1-1,0 1 1,0-1 0,0 0-1,0 1 1,0-1 0,0 0-1,0 0 1,0 0 0,0 0-1,0 0 1,2 0-1,5-1-8,-1-1-1,1 1 1,0-2 0,-1 1-1,10-5 1,2 0-5,0 2-12,-1 0 0,1 2 0,0 0 0,0 1 0,0 1 0,0 1 0,24 2 0,-33-1 15,0 1 0,0 0 0,0 0 0,0 1 0,0 0-1,0 1 1,-1 0 0,1 1 0,-1 0 0,0 0 0,-1 1 0,1 0 0,-1 0 0,0 1 0,7 9-1,-14-15 58,0 0 0,0 0 0,0 0-1,0 1 1,0-1 0,-1 0 0,1 1-1,0-1 1,-1 1 0,1-1-1,0 3 1,-4-4 372,-5-11-111,-82-154 339,90 165-685,0 0 0,0-1 0,0 1 0,0 0 0,0 0-1,0 0 1,0 0 0,0-1 0,0 1 0,0 0 0,1 0 0,-1 0 0,0 0-1,0 0 1,0-1 0,0 1 0,0 0 0,0 0 0,0 0 0,0 0 0,0 0 0,1 0-1,-1-1 1,0 1 0,0 0 0,0 0 0,0 0 0,0 0 0,1 0 0,-1 0-1,0 0 1,0 0 0,0 0 0,0 0 0,0 0 0,1 0 0,-1 0 0,0 0 0,0 0-1,0 0 1,0 0 0,1 0 0,-1 0 0,0 0 0,0 0 0,0 0 0,0 0-1,0 0 1,1 0 0,-1 0 0,0 0 0,0 0 0,0 1 0,0-1 0,0 0 0,0 0-1,1 0 1,-1 0 0,0 0 0,0 0 0,0 1 0,11 3-328,8 4-299,6 1-140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16291,'-9'6'410,"1"1"0,0-1 0,1 1 0,-1 1 0,1-1 0,1 1 0,0 1-1,0-1 1,0 1 0,1 0 0,0 0 0,1 1 0,0-1 0,1 1-1,0 0 1,0 0 0,-2 16 0,5-24-400,0-1 1,-1 1-1,1-1 0,0 1 0,0 0 1,0-1-1,0 1 0,1-1 0,-1 1 1,0 0-1,1-1 0,-1 1 0,1-1 1,-1 1-1,1-1 0,0 1 0,0-1 1,0 2-1,0-3-2,0 1 1,-1-1-1,1 0 0,0 1 1,0-1-1,0 0 0,-1 1 1,1-1-1,0 0 0,0 0 1,0 0-1,-1 0 0,1 0 1,0 0-1,0 0 1,0 0-1,0 0 0,-1 0 1,1 0-1,0-1 0,0 1 1,-1 0-1,1-1 0,1 1 1,3-3 30,0 0 1,0 0-1,-1 0 1,1-1-1,-1 1 1,0-1-1,0 0 0,5-6 1,8-16 317,27-50 0,-12 18 94,-37 112-495,5-54 44,-3 12-282,1-1 0,1 1-1,0 0 1,0 0-1,1-1 1,1 1 0,3 19-1,2-16-127,4-9-121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254 340 16347,'2'-7'527,"0"0"-1,-1 0 0,0 0 0,-1-1 0,0 1 0,0-11 0,0 17-393,-1-1 1,1 0-1,0 0 1,-1 0 0,1 1-1,-1-1 1,1 0-1,-1 0 1,0 1-1,0-1 1,0 1 0,0-1-1,0 1 1,0-1-1,0 1 1,-1-1-1,1 1 1,0 0 0,-1 0-1,1 0 1,-1 0-1,1 0 1,-1 0-1,0 0 1,1 0-1,-1 1 1,0-1 0,0 0-1,1 1 1,-1 0-1,-2-1 1,-2 1 83,0 0 1,1 1-1,-1 0 0,0 0 1,1 0-1,-1 1 1,1-1-1,-1 1 1,1 0-1,0 1 0,0 0 1,0-1-1,0 2 1,-6 4-1,-2 2-67,0 1 0,1 0 0,-19 23 0,20-21-177,1 0 1,-12 24-1,19-31-15,-1 1-1,2-1 1,-1 1-1,1 0 0,0 0 1,0 0-1,1 0 1,-1 9-1,2-15 31,0 0 0,0 0 1,-1 0-1,1 0 0,0 0 0,0 0 1,0 0-1,1 0 0,-1 0 0,0 0 1,0 0-1,0 0 0,1 0 0,-1 0 1,1 0-1,-1 0 0,0-1 0,1 1 1,-1 0-1,1 0 0,0 0 1,-1-1-1,1 1 0,0 0 0,-1-1 1,1 1-1,0 0 0,0-1 0,0 1 1,0-1-1,-1 1 0,1-1 0,0 0 1,0 1-1,0-1 0,0 0 0,0 0 1,0 1-1,0-1 0,0 0 0,0 0 1,0 0-1,0 0 0,1-1 0,3 1-26,-1-1-1,1-1 0,-1 1 1,1-1-1,-1 0 1,1 0-1,-1 0 0,5-4 1,5-4-9,-2 0 1,0-1-1,0-1 1,-1 0-1,0-1 1,-1 0-1,14-23 1,-3 0 40,28-70 1,-32 61 71,-3 0 0,14-72 1,-28 105-29,-3 13-26,-2 10-6,1 1-1,0-1 0,1 0 1,0 1-1,1 0 0,-1 12 1,-1 1-12,-1 3-22,-14 92 45,17-98-114,0 1 1,2-1-1,3 29 1,-3-47-11,1-1 0,-1 0 0,1 1 1,0-1-1,0 0 0,0 0 0,0 0 0,1 0 0,-1 0 1,1 0-1,2 3 0,-3-5 67,0 1-1,0-1 1,1 0 0,-1 0-1,0-1 1,1 1 0,-1 0-1,0 0 1,1-1 0,-1 1-1,1-1 1,-1 1 0,1-1 0,-1 1-1,1-1 1,-1 0 0,1 0-1,-1 0 1,1 0 0,-1 0-1,1 0 1,-1 0 0,1-1-1,2 0 1,16-7-432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18 237 18628,'0'2'112,"0"1"0,0-1 1,0 0-1,1 0 0,-1 1 0,1-1 1,0 0-1,-1 0 0,1 0 0,0 0 1,0 1-1,1-2 0,-1 1 0,0 0 1,1 0-1,-1 0 0,1 0 0,-1-1 1,1 1-1,2 1 0,-1-1-41,0-1 0,1 0 0,-1 0 0,0 0 0,0 0 0,0-1-1,1 1 1,-1-1 0,0 0 0,0 0 0,1 0 0,-1 0 0,0-1 0,4 0 0,6-3 47,0 0-1,-1 0 1,1-1 0,-1-1 0,0 0 0,-1-1 0,1 0 0,-1 0 0,0-1 0,-1-1 0,0 0-1,-1 0 1,0-1 0,0-1 0,-1 1 0,0-1 0,-1 0 0,0-1 0,6-14 0,-11 21-27,-1 0 0,1 1 1,-1-1-1,0-1 1,0 1-1,-1 0 0,1 0 1,-1 0-1,0 0 1,-1 0-1,0-6 0,0 9-47,1-1 1,-1 1-1,0 0 0,0-1 0,0 1 0,0 0 0,0 0 0,-1 0 1,1 0-1,0 0 0,-1 0 0,0 1 0,1-1 0,-1 0 0,0 1 1,0-1-1,0 1 0,0 0 0,0-1 0,0 1 0,0 0 0,0 0 1,-1 1-1,1-1 0,-4 0 0,-1 0-1,1 0 0,0 1 0,-1 0 0,1 1 0,-1-1 0,1 1 1,0 1-1,0-1 0,-1 1 0,1 0 0,0 0 0,0 1 0,1 0 0,-1 0 0,1 0 0,-10 8 0,2-1-34,0 0 0,1 1 1,0 1-1,1 0 0,-15 21 0,17-19-16,0 0 0,1 0 0,1 1 0,0 0 0,1 1 0,-8 30 0,13-40-17,0 0 1,0 1-1,1-1 1,-1 1 0,1-1-1,1 1 1,-1-1 0,1 1-1,2 6 1,-2-10-11,1 1 0,-1 0 0,1-1 0,0 1 0,0-1 0,0 0 0,0 1 0,0-1 0,1 0 0,0 0 0,-1-1 0,1 1-1,0-1 1,0 1 0,1-1 0,3 2 0,-1-1-85,0 0 0,0-1-1,0 0 1,0 0 0,1-1 0,-1 0-1,1 0 1,-1 0 0,1-1 0,-1 0-1,1 0 1,10-2 0,4-1-150,1-2 0,28-10 1,6-6-291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85 17844,'0'-4'294,"0"0"0,0 0 0,-1 0 1,1 1-1,-1-1 0,0 0 0,0 0 0,0 0 0,-3-6 1,4 9-238,-1 1 0,1-1 0,-1 0 1,0 0-1,1 1 0,-1-1 0,0 1 1,1-1-1,-1 0 0,0 1 0,0-1 1,1 1-1,-1 0 0,0-1 0,0 1 1,0 0-1,0-1 0,-1 1 0,0 0 35,0 0-1,1 0 0,-1 0 1,0 0-1,0 1 0,0-1 1,0 0-1,1 1 1,-1 0-1,0-1 0,0 1 1,-1 1-1,-4 3 0,0-1 0,0 1 0,1 1 0,-1-1-1,1 1 1,1 1 0,-1-1 0,1 1 0,-6 9 0,-2 5-116,-18 43 0,27-55 6,1-4 1,0 1 0,1 0 0,-1-1 0,1 1 0,1 0 0,-1 0 0,1 0 0,0 0 0,0 1 1,1-1-1,0 0 0,1 12 0,-1-17 13,0 0 1,0 0-1,1 0 1,-1 0-1,0 0 1,1-1-1,-1 1 1,1 0 0,-1 0-1,1 0 1,-1 0-1,1-1 1,-1 1-1,1 0 1,0-1-1,0 1 1,-1 0-1,1-1 1,0 1-1,0-1 1,0 1-1,0-1 1,-1 0 0,1 1-1,1-1 1,0 0 0,0 0 0,0 0 0,0 0 0,0 0 0,0 0 0,0 0 0,0-1 0,0 1 0,0-1 0,-1 0 0,5-1 0,2-3 5,0 0 0,0 0 1,0-1-1,8-7 0,9-11 166,-1-2-1,-1 0 0,-1-1 0,-2-1 0,-1-1 1,-1-1-1,20-45 0,-45 124-282,6-43-14,-5 21-423,2 1 0,-3 48-1,11-57 169,3-6-119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19516,'-7'11'317,"1"0"-1,1 0 1,0 1 0,0 0-1,1 0 1,-2 15 0,-4 6 271,-5 14-393,2 1 1,2 0 0,-6 56 0,17-102-186,-1 0 0,1 0 0,0-1 0,0 1 0,0 0 0,0 0 0,1-1 0,-1 1 0,0 0 0,1-1 1,-1 1-1,1 0 0,0-1 0,-1 1 0,1 0 0,1 1 0,-1-2-2,0-1 1,0 1-1,0-1 0,-1 1 1,1-1-1,0 1 0,0-1 1,0 1-1,0-1 0,0 0 1,0 0-1,0 1 0,0-1 1,0 0-1,0 0 0,0 0 1,0 0-1,0 0 0,0 0 1,0 0-1,1-1 1,6-1 43,1-1 0,-1 0 1,0-1-1,0 0 0,10-6 1,4-2 27,-12 7-54,0 1 1,1 0-1,0 1 0,-1 0 1,21-2-1,-30 4-30,1 1 0,0 0 0,0 0 0,-1 0-1,1 0 1,0 0 0,0 0 0,0 0 0,-1 0 0,1 1 0,0-1 0,-1 1 0,1 0 0,0-1-1,-1 1 1,1 0 0,-1 0 0,1 0 0,-1 0 0,1 0 0,-1 0 0,0 0 0,1 1 0,-1-1-1,0 0 1,0 1 0,0-1 0,0 1 0,0-1 0,0 1 0,-1 0 0,1-1 0,0 1 0,-1 0-1,1-1 1,-1 1 0,0 0 0,0 0 0,1 0 0,-1-1 0,0 1 0,0 0 0,-1 0 0,0 3-1,1-1 44,-1 1-1,0-1 0,-1 0 0,1 1 1,-1-1-1,0 0 0,0 0 0,0 0 1,-1 0-1,1 0 0,-1-1 0,0 1 0,0-1 1,0 0-1,0 0 0,-1 0 0,1 0 1,-1 0-1,0-1 0,0 0 0,0 1 1,0-1-1,-6 2 0,-3 1 49,0-1 0,0 0 0,0-1-1,-1 0 1,1-1 0,-22 1 0,-7-5-1190,41 2 988,0-1 0,-1 1 0,1 0 0,0 0 0,-1-1 0,1 1 1,0 0-1,0-1 0,0 1 0,-1-1 0,1 0 0,0 1 0,0-1 0,0 0 1,0 0-1,0 0 0,0 0 0,0 0 0,0 0 0,0 0 0,1 0 1,-1 0-1,0 0 0,1 0 0,-1 0 0,0-3 0,3-7-720,11 3-241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76 366 18692,'0'-1'100,"-1"0"0,1 1-1,0-1 1,-1 0 0,1 0 0,-1 0 0,1 0 0,-1 1-1,1-1 1,-1 0 0,0 1 0,1-1 0,-1 0 0,0 1-1,1-1 1,-1 1 0,0-1 0,0 1 0,0-1 0,1 1-1,-1 0 1,0-1 0,0 1 0,0 0 0,0 0 0,0 0-1,0 0 1,0 0 0,-1 0 0,0 0 9,1 1 0,-1 0 0,1 0 0,-1 0 0,1 0 0,0 0 0,0 1 0,0-1 0,-1 0 0,1 0 0,0 1 0,0-1 0,1 1 0,-2 2 0,-3 6 79,0 1 0,2 0 0,-6 20 0,-2 44-109,10-68-90,1 0 1,0 0 0,0 0 0,1 0 0,0 0 0,0 0-1,0 0 1,5 10 0,-6-15 10,1-1 0,0 0 1,0 1-1,0-1 0,0 0 0,0 0 0,0 1 1,0-1-1,0 0 0,0 0 0,1 0 0,-1-1 0,0 1 1,1 0-1,-1 0 0,0-1 0,1 1 0,-1-1 0,1 1 1,2 0-1,36 1-25,-8-1-37,-27 0 37,0 0 0,-1 1-1,1 0 1,-1-1-1,0 1 1,1 1 0,-1-1-1,0 1 1,0-1-1,0 1 1,-1 0-1,1 1 1,-1-1 0,0 0-1,5 7 1,-4-4-9,0 1 0,-1 0-1,0 0 1,0 0 0,0 0 0,-1 0 0,0 1 0,-1-1 0,2 9 0,-2 0 43,-1 0 0,0 0 0,0 0 0,-2-1 0,0 1 0,-1 0 0,0 0 0,-11 25 0,10-30 54,-1-1 1,0-1-1,-1 1 1,0-1-1,-10 12 1,14-18-40,-1-1 1,1 1-1,-1-1 1,0 0-1,0 1 1,0-1-1,0-1 0,0 1 1,-4 2-1,5-4-15,1 1 1,-1-1-1,0 0 0,1 0 0,-1 1 0,1-1 0,-1 0 0,0 0 0,1 0 0,-1-1 0,1 1 0,-1 0 0,0-1 1,1 1-1,-1 0 0,1-1 0,-1 0 0,1 1 0,-1-1 0,1 0 0,-2-1 0,1-1-18,-1 1 0,1-1 0,0 0 1,0 0-1,0 0 0,0 0 0,0 0 0,1 0 0,-1-1 0,1 1 0,0-1 0,0 1 0,0-1 0,0 1 0,1-1 1,-1 1-1,1-1 0,0 0 0,1-6 0,0-4-63,1 0 1,0 0 0,7-23-1,-2 15 2,1 0 0,2 1 0,0 0 0,1 1 0,14-20 1,76-90-10,-2 2 121,-94 122-18,-1 0 1,1-1-1,-1 0 1,-1 0-1,1 0 1,-1 0-1,0 0 1,-1-1-1,1 0 0,-2 1 1,3-14-1,-4 20-16,0-1 0,0 1 0,0 0 0,0 0 0,0 0 0,0 0 0,0 0 0,-1 0 0,1 0 0,0 0 0,-1-1 0,1 1 0,0 0 0,-1 0 0,0 0 0,1 0-1,-1 1 1,1-1 0,-1 0 0,0 0 0,0 0 0,1 0 0,-1 1 0,-1-2 0,0 2 3,1-1 0,0 1 0,-1 0 0,1 0 0,0-1 0,-1 1 0,1 0 0,-1 0 0,1 1 0,0-1 0,-1 0 0,1 0 0,-1 1 0,1-1 0,0 0 0,-2 2 0,-4 1 27,1 0 1,-1 1 0,1 0 0,0 0 0,0 0 0,-6 7 0,3-2-27,1 0 1,1 1-1,0 0 0,0 0 1,1 1-1,0 0 1,1 0-1,0 0 0,1 0 1,0 1-1,1 0 0,0 0 1,-2 23-1,5-33-11,-1 1-1,1-1 1,1 1-1,-1 0 1,0-1-1,1 1 1,-1-1-1,1 1 0,0-1 1,-1 1-1,1-1 1,0 0-1,1 1 1,-1-1-1,3 4 1,-3-5 1,1 0 0,-1 0 1,1 1-1,-1-1 0,1 0 0,0 0 1,-1 0-1,1 0 0,0-1 0,0 1 0,0 0 1,0-1-1,0 1 0,-1-1 0,1 0 1,0 0-1,0 0 0,0 0 0,0 0 1,4 0-1,3-2 17,0 0-1,1-1 1,-1 0 0,0 0 0,0-1 0,-1 0-1,1 0 1,13-10 0,2-3 84,33-32 1,-34 26-44,-1-1 0,-2-1 1,0 0-1,-2-2 0,0 0 0,-2-1 0,-1-1 1,-2 0-1,-1-1 0,-1 0 0,-1-1 0,-2 0 1,6-44-1,-13 73-46,-1 1 0,1 0 1,-1 0-1,0-1 0,0 1 0,0 0 1,0-1-1,0 1 0,0 0 0,0 0 1,0-1-1,0 1 0,0 0 1,-1-1-1,1 1 0,-1 0 0,1 0 1,-1 0-1,1-1 0,-1 1 0,0 0 1,1 0-1,-1 0 0,-1-1 0,0 1-2,1 1-1,0 0 0,0 0 0,-1 0 0,1 0 0,0 0 0,0 1 0,-1-1 0,1 0 0,0 1 0,0-1 0,0 0 1,0 1-1,-1-1 0,1 1 0,0 0 0,0-1 0,0 1 0,-1 1 0,-9 7 12,0 0 0,1 1 0,-10 12-1,0 4-15,2 0 0,0 1-1,2 2 1,1-1 0,1 2-1,2 0 1,0 0 0,3 1-1,-12 61 1,19-82-1,1 1 0,-1 0 0,2 0 0,0 0-1,0 0 1,1 0 0,4 20 0,-4-28-6,0 0 1,0 0-1,0-1 0,1 1 0,-1 0 0,0-1 1,1 1-1,0-1 0,0 1 0,-1-1 1,1 0-1,1 0 0,-1 0 0,0 0 0,0 0 1,1-1-1,-1 1 0,1-1 0,-1 1 1,1-1-1,0 0 0,0 0 0,-1 0 0,1 0 1,0-1-1,0 1 0,0-1 0,0 0 1,0 1-1,0-1 0,0-1 0,0 1 0,5-1 1,2-1 1,0-1-1,1 1 1,-1-2 0,-1 1 0,1-1 0,0-1 0,-1 0 0,0 0 0,0-1 0,-1 0-1,11-10 1,-12 11 8,0-2 0,-1 1 0,0-1 0,0 0 0,0 0 0,-1-1 0,0 1 0,-1-1-1,0 0 1,0-1 0,0 1 0,-1-1 0,3-11 0,-6 18-5,0 0 1,1-1-1,-1 1 0,0 0 0,0 0 1,-1 0-1,1-1 0,0 1 0,-1 0 1,1 0-1,-1 0 0,0 0 1,1 0-1,-1 0 0,-2-3 0,3 5-3,-1-1 0,1 1 0,0-1 0,-1 1 0,1 0 0,-1-1-1,1 1 1,-1-1 0,1 1 0,-1 0 0,1 0 0,-1-1 0,0 1-1,1 0 1,-1 0 0,1 0 0,-1-1 0,0 1 0,1 0 0,-1 0-1,0 0 1,-1 1 0,1-1-1,-1 0 0,1 1 0,0-1 1,0 1-1,-1-1 0,1 1 0,0 0 0,0 0 1,0-1-1,-1 1 0,1 0 0,-1 2 1,-4 4-7,0 0 1,1 1-1,-1-1 1,2 1-1,-1 1 0,1-1 1,0 0-1,1 1 1,0 0-1,0 0 1,1 0-1,1 0 1,-1 0-1,1 1 0,1-1 1,0 18-1,0-25 7,0-1-1,0 0 1,0 1-1,0-1 1,0 1-1,1-1 1,-1 0-1,0 1 0,1-1 1,-1 0-1,1 1 1,-1-1-1,1 0 1,0 0-1,0 1 1,-1-1-1,1 0 1,0 0-1,0 0 0,0 0 1,0 0-1,0 0 1,0 0-1,0 0 1,1-1-1,-1 1 1,0 0-1,0-1 0,1 1 1,-1-1-1,0 1 1,1-1-1,-1 0 1,1 1-1,-1-1 1,0 0-1,1 0 1,-1 0-1,1 0 0,-1 0 1,0 0-1,1-1 1,-1 1-1,0 0 1,1-1-1,-1 1 1,0-1-1,1 1 1,1-2-1,6-3 10,0 1 1,-1-1-1,0 0 0,0-1 1,-1 0-1,8-6 0,10-15 45,-1-1 0,32-48 0,-52 71-56,-1 1-3,-2 5-5,-2 10-18,-10 25-27,9-30 47,-4 11-18,2 1 0,-5 27 0,9-44 26,0-1-1,0 1 1,0 0-1,0 0 0,0 0 1,0-1-1,0 1 1,0 0-1,0 0 0,0 0 1,0-1-1,1 1 0,-1 0 1,0-1-1,1 1 1,-1 0-1,0 0 0,1-1 1,-1 1-1,1 0 1,0-1 1,-1 1 0,1-1 0,-1 0 1,1 0-1,0 1 0,-1-1 1,1 0-1,-1 0 0,1 0 0,-1 0 1,1 0-1,0 0 0,-1 0 1,1 0-1,-1 0 0,1 0 0,-1 0 1,1-1-1,0 1 0,0 0 0,28-18 139,-9 1-35,28-33-1,-34 35-145,0 0 1,1 1 0,32-23-1,-47 36 19,1 1 0,0-1 1,-1 1-1,1-1 0,0 1 0,-1 0 0,1-1 0,0 1 1,-1 0-1,1-1 0,0 1 0,0 0 0,-1 0 0,1 0 0,0 0 1,0 0-1,0 0 0,-1 0 0,1 0 0,0 0 0,1 1 1,-1-1-13,-1 0 1,0 1 0,1-1 0,-1 1 0,1-1-1,-1 1 1,0-1 0,1 1 0,-1 0 0,0-1 0,0 1-1,1-1 1,-1 1 0,0 0 0,0-1 0,0 1-1,0 0 1,0-1 0,0 1 0,0 0 0,-7 39-1452,6-36 1246,-2 7-280,1-8 318,1 1 1,0-1 0,0 1-1,0-1 1,1 1 0,-1-1 0,1 1-1,0 0 1,0-1 0,0 1 0,1 5-1,-1-9 181,0 1 0,1-1 0,-1 0 0,0 0 0,0 0 1,0 0-1,0 0 0,0 0 0,1 1 0,-1-1 0,0 0 0,0 0 0,0 0 0,0 0 0,1 0 0,-1 0 0,0 0 0,0 0 0,0 0 0,0 0 0,1 0 0,-1 0 0,0 0 0,0 0 0,0 0 0,1 0 1,-1 0-1,0 0 0,0 0 0,0 0 0,0 0 0,1 0 0,-1 0 0,0 0 0,0 0 0,0 0 0,0-1 0,1 1 0,8-7-853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 15379,'-42'148'6415,"24"-74"-6129,-10 108 0,27-148-275,2-31-42,-1-5-18,1-16-103,-2-7-342,-4-28 0,6 60 390,0 1 1,1 0-1,0-1 1,6 14-1,-8-20 113,1 0 0,-1 0 0,1 1-1,-1-1 1,1 0 0,-1 0 0,1 0-1,0 0 1,-1 0 0,1 0 0,0 0 0,0 0-1,0 0 1,0-1 0,0 1 0,0 0 0,0-1-1,0 1 1,0 0 0,0-1 0,0 1 0,1-1-1,-1 0 1,0 1 0,0-1 0,0 0-1,1 0 1,-1 0 0,0 0 0,0 0 0,1 0-1,-1 0 1,0 0 0,0 0 0,0 0 0,1-1-1,-1 1 1,0-1 0,0 1 0,0-1-1,0 1 1,0-1 0,2 0 0,2-3 75,1-1 0,-1 1 0,0-1 0,0 0 1,-1-1-1,0 1 0,0-1 0,0 0 0,5-10 0,1-6 905,10-28 0,-15 36 63,-36 113-127,27-85-910,1 1-1,1 0 0,0 0 0,1 29 1,1-43-15,0 0 1,0-1-1,0 1 1,0 0 0,0-1-1,0 1 1,0 0 0,0-1-1,0 1 1,0 0 0,1-1-1,-1 1 1,0 0 0,0-1-1,1 1 1,-1-1-1,0 1 1,1-1 0,-1 1-1,1 0 1,-1-1 0,0 1-1,1-1 1,-1 0 0,1 1-1,0-1 1,-1 1 0,1-1-1,0 1 1,1-1 0,-1 0 1,0-1-1,0 1 1,0 0-1,0-1 0,0 1 1,1 0-1,-1-1 1,0 1-1,0-1 1,0 0-1,0 1 0,0-1 1,-1 0-1,2-1 1,6-5-25,-1 0 1,-1 0-1,7-10 1,30-49-2124,-3-3 1,-2-1 0,50-136 0,-85 198 2047,-2 5 131,1 0 1,-1 0 0,1-1 0,-1 1-1,0 0 1,-1-1 0,1 1 0,0-1-1,-1 1 1,0-1 0,0-6 0,-1 10 16,1 0 0,-1 0 1,1 0-1,-1 0 0,1 0 0,0 0 1,-1 0-1,1 0 0,-1 0 0,1 0 1,0 1-1,-1-1 0,1 0 0,-1 0 1,1 0-1,0 1 0,-1-1 0,1 0 1,0 1-1,-1-1 0,1 0 0,0 1 1,-1-1-1,1 0 0,0 1 1,0-1-1,0 0 0,-1 1 0,1-1 1,0 1-1,0-1 0,0 1 0,-10 14 810,-2 16-132,1 1 1,2 0 0,1 0 0,-6 61 0,2 133 718,11-205-1349,2-1-1,0 0 0,0 0 1,7 25-1,-2-31-58,-2-21-6,-2-22 6,-9-13-12,-1-1 0,-3 1 1,-1 1-1,-19-41 0,2-1-24,27 65-4,2 18 2,0 0-1,0 0 0,0-1 1,0 1-1,0 0 1,1-1-1,-1 1 1,0 0-1,0 0 1,0-1-1,1 1 1,-1 0-1,0 0 1,0 0-1,1-1 1,-1 1-1,0 0 1,1 0-1,-1 0 1,0 0-1,1 0 1,-1-1-1,0 1 1,1 0-1,-1 0 1,0 0-1,1 0 1,-1 0-1,4 1 7,0 0 0,0-1-1,-1 1 1,1 1 0,0-1 0,4 3-1,7 2 15,-5-2-233,1-1 0,-1-1 0,1 1 0,0-1 0,0-1 1,0 0-1,0-1 0,16-1 0,-27 1 197,1 0 0,-1 0 1,1 0-1,-1 0 0,1 0 1,-1 0-1,0-1 0,1 1 1,-1 0-1,1 0 0,-1 0 1,1 0-1,-1-1 0,0 1 1,1 0-1,-1 0 0,0-1 1,1 1-1,-1 0 0,0-1 1,1 1-1,-1 0 0,0-1 1,0 1-1,1 0 0,-1-1 1,0 1-1,0-1 0,0 1 1,1 0-1,-1-1 0,0 1 1,0-1-1,0 1 0,0-1 1,0 1-1,0-1 0,0 1 1,0 0-1,0-1 0,0 1 1,0-1-1,0 1 0,0-1 1,-1 1-1,1-1 0,0 1 1,0 0-1,-1-1 0,-9-11-506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18660,'0'5'1704,"18"-7"-1216,2-5-199,8-3 903,3-1-896,6-4-176,2-1-64,-6 1-64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6726 2014 11594,'-1'-1'104,"0"0"1,0 0-1,0 0 0,0 0 0,1 0 0,-1-1 0,0 1 0,1 0 0,-1 0 0,1-1 0,0 1 0,-1 0 0,1-1 0,0 1 0,0-1 0,0 1 0,-1 0 0,2-1 0,-1 1 0,0-1 0,0 0 0,5-36 588,-4 34-720,0-3 54,0 0-1,0 0 1,0 0-1,-1 0 1,0 0-1,-3-14 1,2 16-14,0 1 1,-1-1 0,0 1 0,0-1-1,0 1 1,0 0 0,-1 0 0,0 0-1,0 0 1,-6-7 0,-37-31-57,-1 1 0,-1 3 0,-67-40 0,-30-10 40,-3 6 0,-4 6 0,-3 7 0,-3 7 0,-199-51 0,69 39-27,-382-110 22,272 47 42,-121-38-2,-167 12-43,593 143 5,-284-68 38,-113-22 69,161 72-15,-1 29 53,-105-8 258,176-25-34,69 7 116,146 29-241,-1 3-1,-59 2 0,101 1-237,1 1-1,-1-1 0,0 0 0,0 0 1,1 0-1,-1 0 0,0 0 0,1-1 0,-1 1 1,0-1-1,1 0 0,-1 1 0,1-1 1,-1 0-1,1-1 0,-1 1 0,1 0 1,0-1-1,-1 1 0,1-1 0,-2-2 1,-3-13-39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50 14051,'0'-4'480,"0"0"-1,-1-1 1,1 1 0,-1 0 0,0 0-1,0-1 1,-2-3 0,3 8-393,-1-1 0,1 0 1,0 1-1,0-1 0,-1 0 0,1 1 1,-1-1-1,1 1 0,-1-1 1,1 1-1,-1-1 0,1 1 0,-1-1 1,1 1-1,-1-1 0,1 1 0,-1 0 1,0-1-1,1 1 0,-1 0 0,0 0 1,1-1-1,-1 1 0,0 0 1,1 0-1,-1 0 0,0 0 0,0 0 1,1 0-1,-1 0 0,0 0 0,1 0 1,-1 0-1,0 0 0,1 0 0,-1 1 1,0-1-1,1 0 0,-1 1 0,0-1 1,1 0-1,-1 1 0,1-1 1,-1 0-1,0 1 0,1-1 0,-1 1 1,1-1-1,0 1 0,-1 0 0,-5 5 81,1-1-1,1 1 1,-1 0-1,1 0 1,0 0-1,0 1 1,1 0-1,0-1 1,0 1-1,0 0 1,1 0-1,-2 12 1,0 4-146,1-1 0,0 43 1,3-57-33,1 1 0,-1-1 0,2 0 0,-1 0 0,1 1 0,0-1 0,5 10 0,-6-16 9,0 0-1,-1-1 1,1 1 0,0 0-1,0 0 1,0-1 0,0 1-1,1-1 1,-1 1-1,0-1 1,1 1 0,-1-1-1,1 0 1,-1 0 0,1 0-1,-1 0 1,1 0-1,0 0 1,0 0 0,-1 0-1,1-1 1,0 1 0,0-1-1,0 1 1,0-1-1,0 0 1,0 0 0,0 0-1,0 0 1,0 0 0,0 0-1,0 0 1,-1-1-1,1 1 1,0-1 0,0 1-1,2-2 1,3-1 9,-1-1-1,0 1 1,0-1-1,-1-1 1,1 1 0,-1-1-1,0 0 1,0 0 0,7-11-1,34-56 123,-42 66-116,8-16 94,0-1 0,-2 0 0,0 0 0,12-49 0,-28 101-114,2 1 0,1 0 0,2-1 0,0 1 0,2 0 0,2 0 0,8 43 0,-10-69 21,0 0 1,0 1-1,1-1 1,0 0-1,0 0 0,0-1 1,0 1-1,0 0 1,1-1-1,3 5 0,-4-7 2,-1 0 0,0 0 0,1 0 0,-1 0-1,1 0 1,-1 0 0,1 0 0,0-1 0,-1 1-1,1-1 1,0 1 0,-1-1 0,1 1-1,0-1 1,-1 0 0,1 0 0,0 0 0,0 0-1,-1 0 1,1 0 0,0-1 0,0 1-1,-1-1 1,1 1 0,0-1 0,-1 1 0,1-1-1,2-1 1,3-2 58,-1-1 0,1 0 0,0 0 0,-1 0 0,0-1 0,0 0 0,-1 0 0,0 0 0,7-12 0,-2 2 70,-1 0-1,0 0 1,6-21-1,0-13 43,-14 47-179,-1-1-1,1 0 1,-1 1 0,1-1-1,-1 0 1,0 0 0,-1 1-1,1-1 1,-1 0 0,1 1 0,-3-5-1,4 8-7,-1 0 0,0-1 0,0 1 0,-1 0 0,1 0 0,0 0 0,0 0 0,0 0 0,0 0 0,0-1 0,0 1-1,0 0 1,0 0 0,0 0 0,0 0 0,0 0 0,0 0 0,0 0 0,0-1 0,0 1 0,-1 0 0,1 0 0,0 0 0,0 0 0,0 0 0,0 0 0,0 0 0,0 0-1,0 0 1,-1 0 0,1 0 0,0 0 0,0 0 0,0 0 0,0 0 0,0 0 0,0 0 0,-1 0 0,1 0 0,0 0 0,0 0 0,0 0 0,0 0 0,0 0-1,0 0 1,-1 0 0,-2 7-7,0 11-20,3-10 9,1 1 0,0-1 1,0 0-1,0 1 0,1-1 0,1 0 0,-1 0 1,1 0-1,1 0 0,0-1 0,0 1 1,0-1-1,7 9 0,-8-13 9,-1 1 0,1 0 0,0-1 0,0 0 0,1 0 0,-1 0 0,1 0 0,0-1 0,-1 1-1,1-1 1,0 0 0,1 0 0,-1 0 0,0-1 0,0 1 0,1-1 0,-1 0 0,1 0 0,-1-1 0,1 0 0,-1 1 0,1-1 0,-1-1 0,1 1 0,8-2 0,-4-2 1,0 1 1,0-1 0,0-1-1,0 0 1,-1 0 0,1-1-1,-1 0 1,-1 0 0,1-1-1,-1 0 1,12-15 0,-12 13 26,0-1 1,0 0 0,-1 0 0,0-1 0,-1 0 0,0 0 0,0 0 0,-1-1 0,3-15-1,-7 25-9,1 0-1,-1 0 1,0 0-1,0 0 1,0 0-1,0 0 0,0 0 1,-1 0-1,1 0 1,0 0-1,-2-2 1,2 3-5,0 0 0,0 1 0,-1-1 0,1 1 0,0-1 0,-1 1 0,1-1 0,-1 1 0,1-1 1,-1 1-1,1 0 0,-1-1 0,1 1 0,-1-1 0,1 1 0,-1 0 0,1 0 0,-1-1 0,0 1 0,1 0 1,-1 0-1,0 0 0,0 0 0,-1 0 1,0 0 1,0 0-1,0 1 1,0-1-1,0 1 0,0 0 1,0-1-1,0 1 1,0 0-1,1 0 0,-1 0 1,0 0-1,1 1 1,-1-1-1,1 0 1,-1 1-1,1-1 0,-3 4 1,-3 5 5,0 0 0,1 0 1,0 1-1,1-1 0,-9 24 0,12-28-13,0 0-1,1 0 1,-1 0-1,1 0 1,0 0-1,1 0 1,-1 1-1,1-1 1,1 0-1,-1 0 0,1 0 1,0 1-1,3 7 1,-3-12 3,-1-1 0,1 0 0,0 0-1,0 0 1,-1 0 0,1 0 0,0 0 0,0 0 0,0 0 0,0 0 0,0 0 0,0 0-1,1-1 1,-1 1 0,0 0 0,0-1 0,0 1 0,1-1 0,-1 1 0,0-1 0,1 0-1,-1 0 1,0 1 0,1-1 0,-1 0 0,0 0 0,1 0 0,-1-1 0,0 1 0,1 0-1,-1 0 1,0-1 0,1 1 0,1-2 0,8-1 14,-1-2 0,0 1 1,13-9-1,-10 6-2,6-3-12,1 1-1,0 0 1,1 2 0,-1 0-1,29-4 1,-41 9-25,0 1 1,0 0 0,0 1-1,0 0 1,0 0-1,0 1 1,0 0 0,0 0-1,0 1 1,0 0 0,0 0-1,-1 1 1,1 0-1,-1 0 1,0 1 0,0 0-1,10 7 1,-15-9 19,0 0 0,0 0 0,0 0 0,-1 0 0,1 0 0,-1 1 0,1-1 0,-1 0 0,0 1 0,0-1 0,2 6 1,-3-8 11,0 1 0,0-1 0,0 1 0,0-1 0,0 1 0,0-1 0,0 1 1,0-1-1,0 1 0,0-1 0,0 1 0,0-1 0,0 0 0,0 1 1,-1-1-1,1 1 0,0-1 0,0 1 0,0-1 0,-1 1 0,1-1 1,0 0-1,-1 1 0,1 0 0,-1-1 15,0 0 1,0 1-1,0-1 0,0 0 1,0 0-1,0 1 1,0-1-1,0 0 0,0 0 1,0 0-1,0 0 0,0-1 1,1 1-1,-1 0 0,0 0 1,0-1-1,0 1 1,-1-1-1,-3-1 74,1 0 1,-1-1-1,1 1 1,0-1-1,0 0 1,0-1-1,0 1 1,1-1-1,-1 1 1,-4-9 0,-31-46 535,30 42-470,-2-2-60,4 9-227,1-1 0,0 1 0,1-1 0,0 0 0,-5-18 0,10 27 79,0 0-1,0 1 1,0-1-1,0 1 1,0-1-1,1 0 1,-1 1-1,0-1 0,1 1 1,-1-1-1,0 1 1,1-1-1,-1 1 1,0-1-1,1 1 1,-1-1-1,1 1 1,-1-1-1,1 1 1,-1 0-1,1-1 1,-1 1-1,1 0 1,0-1-1,-1 1 1,1 0-1,-1 0 1,1 0-1,0 0 0,-1-1 1,1 1-1,0 0 1,-1 0-1,1 0 1,0 0-1,-1 0 1,1 1-1,-1-1 1,2 0-1,1 0-84,14-2-413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135 345 15139,'0'-4'574,"0"0"0,0 0-1,0 1 1,-1-1 0,1 0 0,-1 0-1,0 1 1,0-1 0,-3-5 0,4 8-457,-1 1 0,1-1 1,0 1-1,-1-1 0,1 1 1,-1-1-1,1 1 0,-1-1 0,1 1 1,-1-1-1,0 1 0,1 0 1,-1-1-1,0 1 0,1 0 1,-1 0-1,0-1 0,1 1 0,-1 0 1,0 0-1,0 0 0,-1 0-13,0 0 0,0 0-1,1 1 1,-1-1 0,0 1-1,1-1 1,-1 1 0,0 0 0,1 0-1,-1 0 1,1 0 0,-3 1-1,-4 5-33,0 1 0,1 0 0,-1 0 0,1 0 0,1 1 0,0 0 0,0 0 0,1 1-1,0-1 1,1 1 0,-1 0 0,2 1 0,0-1 0,0 1 0,1-1 0,0 1 0,1 0 0,0 21 0,1-29-76,0-1 0,1 0 0,-1 0 0,1 0 0,-1 0 1,1 0-1,0 0 0,0 0 0,0 0 0,0-1 0,0 1 0,0 0 1,3 2-1,-4-3 2,1 0 0,0-1 0,0 1 0,0 0 0,0-1 0,1 1 1,-1-1-1,0 1 0,0-1 0,0 0 0,0 1 0,0-1 0,1 0 0,-1 0 0,0 0 1,0 0-1,0 0 0,1 0 0,-1 0 0,0 0 0,0 0 0,0-1 0,0 1 0,1 0 1,-1-1-1,0 1 0,1-2 0,4-1-8,1-1-1,-1 0 1,0 0 0,0-1 0,0 1-1,-1-1 1,7-8 0,33-44-34,-44 54 45,23-30 45,-1-1 0,-3-1 0,0-1 0,-3-1 0,-1 0 0,-1-1 0,17-76 0,-31 108-28,0 2 2,0-1 0,0 1 0,0 0 0,-1-1 0,0 1 0,0-1 0,0 1 0,0 0 0,-1-1 0,-1-6 0,2 10-15,0 1 0,-1-1-1,1 1 1,0-1-1,0 1 1,0 0 0,0-1-1,-1 1 1,1-1-1,0 1 1,0 0 0,-1-1-1,1 1 1,0 0 0,-1-1-1,1 1 1,0 0-1,-1-1 1,1 1 0,0 0-1,-1-1 1,1 1-1,-1 0 1,1 0 0,-1 0-1,1 0 1,0-1 0,-1 1-1,1 0 1,-1 0-1,1 0 1,-1 0 0,1 0-1,-1 0 1,1 0-1,-1 0 1,1 0 0,-1 0-1,1 1 1,0-1 0,-1 0-1,1 0 1,-1 0-1,1 0 1,-1 1 0,1-1-1,0 0 1,-1 0-1,1 1 1,-1 0 0,-1 1 2,0 0 0,0 0 0,0 0 0,0 1 0,0-1 1,0 1-1,-2 4 0,-3 11-3,0 0 0,1 1 1,1 0-1,0 0 0,-1 22 0,-4 100 24,9-108 16,4 44 1,-2-66-80,1-1 1,0 1-1,0 0 1,1-1-1,1 1 1,0-1-1,10 19 1,-13-26-19,1-1 0,-1 0 0,0 0 0,1 1 0,0-1 1,0 0-1,0 0 0,0-1 0,0 1 0,0 0 0,0-1 0,0 1 0,1-1 0,-1 1 0,0-1 1,1 0-1,-1 0 0,1-1 0,0 1 0,-1 0 0,1-1 0,0 1 0,-1-1 0,1 0 0,0 0 1,-1 0-1,1 0 0,0-1 0,-1 1 0,1-1 0,0 1 0,-1-1 0,4-1 0,2-2-74,0 0-1,-1-1 0,1 1 0,-1-1 0,0-1 1,0 1-1,-1-1 0,0 0 0,7-9 0,19-28-567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7 121 15947,'1'6'349,"-1"0"-1,1 0 0,0-1 0,0 1 0,1 0 0,0-1 0,0 1 0,0-1 0,5 10 1,-6-14-258,0 0 0,0 0 0,0 0 0,0 0 0,0 1 0,0-1 0,0-1 1,1 1-1,-1 0 0,0 0 0,0 0 0,1-1 0,-1 1 0,1 0 0,-1-1 1,3 1-1,-1-1 16,-1 0 1,0 0-1,1 0 1,-1 0-1,0-1 1,1 1-1,-1-1 1,0 0-1,0 1 1,1-1-1,-1 0 1,0 0-1,0 0 1,2-2-1,2-2 80,0 0-1,0 0 0,0 0 1,-1-1-1,1 0 1,-2 0-1,1 0 0,-1 0 1,0-1-1,0 0 1,3-7-1,-5 10-117,0 0-1,0-1 1,-1 1-1,0 0 1,0 0 0,0-1-1,0 1 1,0-1-1,-1 1 1,0-1-1,0 1 1,0-1-1,-1 1 1,1-1 0,-1 1-1,0 0 1,0-1-1,-1 1 1,1 0-1,-4-6 1,4 9-61,1 0 1,-1 0-1,0-1 0,0 1 1,0 0-1,0 0 1,0 0-1,-1 0 0,1 1 1,0-1-1,0 0 0,0 0 1,-1 1-1,1-1 1,0 1-1,-1-1 0,1 1 1,-1-1-1,1 1 0,-1 0 1,1 0-1,0 0 1,-1 0-1,1 0 0,-1 0 1,1 0-1,-1 0 0,1 1 1,0-1-1,-1 0 1,1 1-1,-1-1 0,1 1 1,0 0-1,-1-1 1,1 1-1,0 0 0,0 0 1,0 0-1,-2 1 0,-2 2-2,0 1 1,-1 0-1,2 0 0,-1 0 0,1 0 0,0 1 0,-4 6 0,-1 5-20,0 1 1,2 0-1,0 0 0,-7 36 1,11-42 6,1 0 1,1 0-1,0 1 1,0-1-1,1 1 1,1-1-1,0 0 1,5 22-1,-5-32 6,-1 0 0,1 0 0,-1 0 0,1 0 0,0-1-1,0 1 1,0 0 0,0-1 0,0 1 0,0 0 0,0-1 0,0 0-1,1 1 1,-1-1 0,1 0 0,-1 1 0,1-1 0,-1 0-1,1 0 1,0 0 0,-1 0 0,1-1 0,2 2 0,-1-2 0,0 0 0,-1 1 1,1-1-1,0-1 0,0 1 0,0 0 1,-1-1-1,1 1 0,0-1 0,-1 0 1,1 0-1,-1 0 0,1 0 1,-1-1-1,1 1 0,2-2 0,10-9 0,1 0 0,-2-1 0,16-17-1,-17 16-5,1 0-1,1 2 0,16-12 0,-30 22 4,1 1 0,-1 0-1,1 0 1,0 0 0,0 0-1,0 0 1,-1 0 0,1 0-1,0 1 1,0-1 0,0 1-1,0-1 1,0 1-1,0 0 1,0 0 0,0 0-1,0 0 1,0 0 0,0 0-1,0 0 1,0 1 0,0-1-1,0 1 1,0 0 0,0-1-1,0 1 1,0 0 0,0 0-1,-1 0 1,1 0 0,0 1-1,-1-1 1,1 0 0,-1 1-1,1-1 1,-1 1 0,0-1-1,1 1 1,-1 0-1,0-1 1,1 4 0,4 8-17,0-1 0,-2 1 0,1 1 0,4 25 0,-7-27 19,0-7-6,-1 0 18,0 0 0,0 1 0,1-1 0,0 0 0,3 7 0,-5-12-5,1 1 0,-1-1 0,1 1-1,-1 0 1,1-1 0,-1 1 0,1-1-1,-1 1 1,1-1 0,0 1 0,-1-1-1,1 1 1,-1-1 0,1 0 0,0 1-1,0-1 1,-1 0 0,1 0 0,0 1-1,0-1 1,-1 0 0,1 0-1,0 0 1,0 0 0,-1 0 0,1 0-1,0 0 1,0 0 0,-1 0 0,1-1-1,0 1 1,0 0 0,-1 0 0,1-1-1,0 1 1,-1 0 0,1-1 0,0 1-1,-1-1 1,1 1 0,-1-1 0,1 1-1,0-1 1,-1 1 0,1-2 0,13-11 83,-2-1 0,1 0 0,18-30 0,5-5 44,-30 41-102,10-12 14,23-21 1,-35 37-52,0 0-1,0 1 0,1-1 1,-1 1-1,1 0 0,-1 0 1,1 0-1,0 1 1,1 0-1,-1 0 0,10-2 1,-13 3 2,-1 1 0,0 0 0,1 0 0,-1 0-1,1 0 1,-1 0 0,0 1 0,1-1 0,-1 0 0,0 1 0,1-1 0,-1 1 0,0-1 0,0 1 0,1-1 0,-1 1 0,0 0 0,0 0 0,0 0 0,0-1 0,2 3-1,-1 0-1,-1-1 0,1 1 0,-1-1-1,0 1 1,1 0 0,-1-1-1,0 1 1,-1 0 0,2 5-1,-1 4-9,0 0-1,0 0 1,-3 23-1,-16 81-546,16-112-1614,2-11 1614,1-12 313,4-9-402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20764,'0'0'41,"0"0"0,0 0 0,0-1 0,0 1 0,0 0 0,0 0 0,1 0 0,-1 0 0,0-1 0,0 1 0,0 0 0,0 0 0,0 0 0,0 0 0,0-1 0,0 1 0,1 0 0,-1 0-1,0 0 1,0 0 0,0 0 0,0 0 0,0 0 0,1-1 0,-1 1 0,0 0 0,0 0 0,0 0 0,0 0 0,1 0 0,-1 0 0,0 0 0,0 0 0,0 0 0,1 0 0,-1 0 0,0 0 0,0 0-1,0 0 1,0 0 0,1 0 0,-1 0 0,0 0 0,0 0 0,0 1 0,0-1 0,1 0 0,-1 0 0,0 0 0,0 0 0,0 0 0,0 0 0,0 0 0,1 1 0,-1-1 0,0 0 0,0 0 0,6 17 1175,1 32-147,-6-44-807,11 134 594,5 39-728,-17-174-124,1 3-3,1 1 1,-1 0-1,1 0 0,4 7 0,-6-14 3,0 0 1,1 0-1,-1-1 1,0 1-1,0 0 1,1-1-1,-1 1 1,1 0-1,-1-1 1,1 1-1,-1 0 1,1-1-1,-1 1 1,1-1-1,-1 1 1,1-1 0,0 1-1,-1-1 1,1 0-1,0 1 1,-1-1-1,1 0 1,0 1-1,0-1 1,-1 0-1,1 0 1,0 0-1,0 0 1,-1 0-1,1 0 1,0 0-1,0 0 1,-1 0-1,1 0 1,0 0-1,0 0 1,-1 0-1,1-1 1,0 1-1,0 0 1,-1 0-1,1-1 1,0 1-1,-1-1 1,1 1-1,-1-1 1,1 1-1,0-1 1,-1 1-1,1-1 1,-1 1-1,1-1 1,0-1-1,14-17 117,0-1-1,-1 0 1,-1-1-1,17-39 1,-18 37-33,10-19 36,44-91 296,-53 103-525,-1 0 0,11-47 1,-22 74-58,-1 1 0,1-1 0,-1 1 0,0-1 0,0 1 0,0-1 1,0 0-1,-1-4 0,1 7 112,0-1 1,0 1-1,0 0 1,0-1-1,0 1 0,-1 0 1,1-1-1,0 1 1,0 0-1,0 0 0,-1-1 1,1 1-1,0 0 1,0 0-1,-1-1 1,1 1-1,0 0 0,-1 0 1,1 0-1,0 0 1,-1-1-1,1 1 1,0 0-1,-1 0 0,1 0 1,-15 5-555,1 5-54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17716,'7'35'1824,"3"-1"-1016,0 1-328,5-2 873,0-5-249,4-2-368,1-4-184,3-8-552,-2-7-360,2-10-32,-1-8 288,-1-11-120,2-2-72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45 17436,'-1'-1'214,"0"-1"1,0 1-1,0-1 1,0 1-1,0 0 1,0 0-1,0 0 0,-1-1 1,1 1-1,0 0 1,-1 1-1,1-1 1,-1 0-1,1 0 1,-1 0-1,1 1 1,-1-1-1,1 1 1,-1-1-1,0 1 1,1 0-1,-1 0 1,0 0-1,1 0 0,-1 0 1,0 0-1,1 0 1,-1 0-1,0 1 1,1-1-1,-1 1 1,0-1-1,1 1 1,-1-1-1,-1 2 1,-4 1-47,1 1 0,-1-1 0,1 1 0,0 0 0,0 0 1,-9 10-1,4-2-122,0 1 0,1 0 1,1 0-1,0 1 0,-8 17 1,12-22-44,2-1 0,-1 1 0,1 0 0,1 0 0,-1 0-1,2 0 1,-1 0 0,1 1 0,0-1 0,2 14 0,-2-22-2,1 0-1,0 0 1,0 0-1,1 0 1,-1 0-1,0 0 0,0 0 1,0 0-1,1 0 1,-1 0-1,0 0 1,1 0-1,-1-1 0,1 1 1,-1 0-1,1 0 1,-1 0-1,1 0 1,0-1-1,-1 1 0,1 0 1,0-1-1,0 1 1,0 0-1,-1-1 1,1 1-1,0-1 0,0 1 1,0-1-1,0 0 1,0 1-1,0-1 1,0 0-1,0 0 0,0 1 1,0-1-1,0 0 1,0 0-1,0 0 1,0 0-1,0-1 0,0 1 1,0 0-1,0 0 1,0-1-1,2 0 1,3-1-1,-1 0 1,1-1 0,-1 0 0,0 0-1,1-1 1,7-6 0,2-4-2,-1 0 0,-1-1 1,0-1-1,22-33 0,31-75-3,-48 86-42,-25 77-133,3-17 128,-1 6 46,0 1 1,2 0-1,1 0 0,2 47 1,0-74 10,0-1 0,0 1 1,1-1-1,-1 0 0,0 1 0,1-1 1,-1 0-1,0 1 0,1-1 0,0 0 1,-1 1-1,1-1 0,0 0 0,0 0 1,-1 0-1,1 0 0,0 0 0,0 0 1,2 1-1,-2-1 0,0-1 0,0 0 0,0 0 0,0 1 0,0-1 0,0 0 0,0 0 0,0 0 0,0 0 0,0 0 1,0 0-1,0 0 0,0-1 0,0 1 0,0 0 0,0 0 0,0-1 0,0 1 0,2-2 0,5-3 31,0 0-1,0-1 1,0-1 0,10-10-1,-5 5-4,11-8 22,13-13 1,1 2-1,45-26 1,-77 53-64,1 0 0,0 1 1,0 0-1,0 0 0,0 1 0,0-1 1,1 2-1,9-2 0,-16 3 5,1 0-1,0 0 1,0 0 0,0 0-1,-1 0 1,1 0 0,0 1-1,0-1 1,-1 1-1,1-1 1,0 1 0,-1 0-1,1 0 1,-1 0 0,1 0-1,1 1 1,-1 0 0,-1 0 0,1 0 0,-1-1-1,0 1 1,0 0 0,0 0 0,0 0 0,0 0 0,-1 1 0,1-1 0,0 0 0,-1 0-1,0 0 1,1 1 0,-1-1 0,0 4 0,-1 12 10,-1 1 0,0 0 0,-2 0 0,-6 22 0,4-18 201,-6 46 0,13-53 35,0-15-237,-1-1 0,0 0 0,0 0 0,0 0 0,1 0 0,-1 0 0,0 0 0,0 0-1,0 0 1,1 0 0,-1 0 0,0 0 0,0 0 0,1 0 0,-1 0 0,0 0 0,0 0-1,0 0 1,1 0 0,-1 0 0,0 0 0,0 0 0,1 0 0,-1 0 0,0 0 0,0 0 0,0 0-1,1-1 1,-1 1 0,0 0 0,0 0 0,0 0 0,0 0 0,0 0 0,1-1 0,-1 1 0,19-25 24,-16 20-128,2-2-58,-2 4 78,-1 1 0,-1 0 0,1-1 0,0 1 1,0-1-1,-1 1 0,0-1 0,1 0 0,-1 1 0,0-1 1,0 0-1,0 0 0,-1 0 0,1 0 0,-1 0 0,0 0 1,1 0-1,-1 0 0,-1 0 0,1 0 0,-1-5 0,-8-11-353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15427,'3'-1'228,"0"-1"0,0 1-1,0 0 1,0-1 0,-1 0-1,1 1 1,-1-1 0,1 0-1,-1 0 1,0-1 0,4-3-1,20-30 986,-21 28-651,11-17 324,2 2 1,0 0 0,1 0 0,29-25 0,-47 47-858,0 0 0,1-1 0,-1 1 0,1 0 0,0 0 0,-1 0 0,1 0 0,0 0 0,0 0 0,0 0 0,0 1 0,0-1 0,0 1 0,-1-1 0,1 1 0,0 0 0,0 0 0,0 0 0,2 0 0,-2 0-18,-1 1 0,1 0 0,-1-1 0,0 1 0,1 0 0,-1 0 0,0 0 0,0 0 0,1 0 0,-1 0 0,0 0 0,0 0 0,0 0 0,0 1 0,-1-1 0,1 0 0,0 1 0,1 2 0,1 5-8,-1 0 1,1 0-1,-1 0 0,-1 0 1,0 1-1,0 12 0,-1-3-289,-1 0 0,0 1 0,-2-1 0,-9 36 0,10-50-3,2-12 22,2-12-106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20036,'-1'9'674,"0"1"-1,0-1 0,-1-1 1,-5 14-1,-2 10 352,0 12-460,2-1 0,2 1 0,1 69 0,4-110-560,0 1-1,0 0 0,1-1 0,-1 1 1,1-1-1,0 1 0,0-1 0,0 1 0,1-1 1,-1 1-1,5 5 0,-6-9-3,1 1 0,-1-1-1,1 1 1,-1-1 0,1 1 0,0-1 0,-1 1-1,1-1 1,0 0 0,0 1 0,-1-1-1,1 0 1,0 1 0,0-1 0,-1 0-1,1 0 1,0 0 0,0 0 0,0 0-1,-1 0 1,2 0 0,0-1 1,1 1 1,-1-1-1,0 0 0,0 0 1,0 1-1,0-2 1,0 1-1,-1 0 0,1 0 1,0-1-1,2-1 0,16-18 26,0-1-1,-2 0 0,31-49 0,-34 47-9,2 1-1,0 0 1,1 1-1,30-28 0,-47 49-16,0 0 0,1-1 0,-1 1 0,1 0-1,-1 0 1,1 0 0,-1 0 0,1 0 0,0 0-1,-1 1 1,1-1 0,0 1 0,0-1 0,0 1-1,-1-1 1,1 1 0,0 0 0,0 0 0,2 0 0,-3 1-2,1-1 1,-1 1 0,0 0-1,1 0 1,-1 0 0,0 0-1,0 0 1,0 0 0,0 0-1,0 0 1,0 0 0,0 1-1,-1-1 1,1 0 0,0 0-1,0 1 1,-1-1 0,1 1-1,-1-1 1,0 0 0,1 1-1,-1-1 1,0 1 0,0 1-1,3 17 6,-2-1-1,-1 1 1,0 0-1,-1 0 1,-6 25-1,3-15-425,0 33-1,4-63 420,0 0 0,0 0 0,0 0 0,0 0 0,0 0 0,0 0 0,1 0 0,-1 0-1,0 0 1,0 0 0,0 0 0,0 0 0,0 0 0,0 0 0,0 0 0,0 0 0,0 0 0,0 0-1,0 0 1,0 0 0,0 0 0,0 0 0,0 0 0,0 0 0,1 0 0,-1 0 0,0 0 0,0 0 0,0 0-1,0 0 1,0 0 0,0 0 0,0 0 0,0 0 0,0 1 0,0-1 0,0 0 0,0 0 0,0 0 0,0 0-1,0 0 1,0 0 0,0 0 0,0 0 0,0 0 0,0 0 0,0 0 0,0 0 0,0 0 0,0 0-1,0 0 1,0 0 0,0 1 0,5-9-69,-4 6 35,10-17-142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 22101,'10'-4'1744,"-9"17"-1312,-2 7-200,-5 20 720,-3 6-327,-4 11-337,0 5-192,-1 2-424,1-2-353,2-9 577,-1-7-112,2-16-112</inkml:trace>
  <inkml:trace contextRef="#ctx0" brushRef="#br0" timeOffset="1">73 835 21061,'-13'29'1992,"2"-18"-1648,-2-7-600,6-11 2184,0-10-1264,4-22-752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45 214 12259,'-44'0'1800,"68"-4"-1408,1 2 0,35 1-1,7-1-152,162-12 222,604-49 47,425-39-318,3 94-428,-852 33-70,237 9-83,355-49 367,-395-2 84,-20-7 93,-334 11-103,-231 11-61,-9 1-16,1 0 1,-1 1-1,0 1 1,1 0-1,15 3 0,-27-4 25,-1 0-1,0 0 1,1 0-1,-1 0 1,1 0-1,-1 0 1,0 0-1,1 0 1,-1 0-1,0 0 1,1 0 0,-1 0-1,0 0 1,1 0-1,-1-1 1,0 1-1,1 0 1,-1 0-1,0 0 1,1 0-1,-1-1 1,0 1-1,0 0 1,1-1-1,0 1-7,5-7-30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9425 1387 12651,'-15'-42'602,"5"12"-553,-1 2 0,-22-43 0,27 62-104,0 0-1,0 0 1,-1 0 0,0 0-1,-1 1 1,0 1-1,0-1 1,0 1 0,-1 1-1,-18-11 1,-14-4-110,-1 2 1,-50-14-1,-93-21-163,90 28 210,-307-99 66,-83-23 176,-243-4 347,502 110-205,-124-26 97,-651-110-599,-130 27 66,-7 60 306,116 82-238,685 24 594,-344 61 0,113 51 585,350-68-578,-141 43 116,355-101-609,-12 3-13,1 1-1,0 0 1,0 1 0,1 0 0,-1 2-1,1-1 1,-25 20 0,33-19 0,5-5-13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35 195 13915,'-18'-1'1696,"4"-2"-1000,11-4-295,7 0 719,21-5-192,9-4-120,21-1-208,11-2-136,14 2-200,7-1-192,4 0-344,-4 1-200,-8 7-344,-7 4 632,-21-6-152,-9-3-160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0 16131,'-10'4'320,"0"0"1,-1 0-1,1 1 0,1 0 0,-1 1 0,-14 12 0,3 0 22,-27 31 0,-119 117-162,42-44-179,119-116-14,0 1-1,0-1 1,1 1-1,-8 13 0,12-19 10,1 0-1,-1 0 1,1 0-1,-1 0 1,1 1-1,0-1 1,-1 0 0,1 0-1,0 0 1,0 1-1,0-1 1,0 0-1,0 0 1,0 0-1,0 1 1,0-1-1,1 2 1,0-2-1,0 0 0,-1 0 1,1 0-1,0 0 0,0 0 0,0 0 1,0-1-1,0 1 0,0 0 0,0 0 1,0-1-1,0 1 0,1 0 0,-1-1 1,0 0-1,0 1 0,0-1 1,1 0-1,-1 1 0,2-1 0,20 3-23,0-2-1,1 0 0,-1-1 1,36-6-1,10 1-8,223 2-699,-259 4 722,56-1-113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 16131,'6'-10'1529,"-4"7"-1081,-2 7-160,-3 15 592,-3 6-112,-1 14-264,1 6-168,-4 5-264,2 3-8,2 0 33,1-3-97,4-7-209,0-9-159,1-6-368,0-7-136,0-7 640,0-4-184,-9-4-176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16676,'6'-8'225,"0"2"0,0-1 0,1 0 0,0 1 0,0 0 1,0 1-1,1 0 0,0 0 0,0 0 0,0 1 1,1 0-1,-1 1 0,1 0 0,13-3 0,5 0 153,1 1 0,-1 2 0,44-1 0,-56 4-276,0 0 1,0 2 0,0-1-1,28 9 1,-38-9-91,-1 0 0,1 1 0,-1 0 1,0 0-1,0 1 0,0-1 0,0 1 0,0-1 0,3 5 1,-5-5-13,-1 0 0,1 0 0,-1 0 1,1 0-1,-1 0 0,0 0 1,0 0-1,0 1 0,0-1 0,0 1 1,0-1-1,-1 0 0,1 1 1,-1-1-1,0 1 0,1-1 0,-2 6 1,1-4 1,-1 1-1,-1-1 1,1 1 0,-1-1 0,1 1 0,-1-1-1,-1 0 1,1 0 0,-1 0 0,1 0 0,-1 0-1,-7 6 1,-6 6 29,-24 20-1,26-25-13,-8 7-1,14-13-50,1 1 0,-1 0 0,1 0 0,1 1 0,-1 0 0,1 0 0,-9 14 0,14-19 3,1-1-1,-1 1 0,1 0 1,-1 0-1,1 0 1,0 0-1,0 0 1,0 0-1,0 0 1,0 0-1,0 0 1,0 0-1,1 0 1,-1 0-1,1 0 1,-1 0-1,1 0 1,0-1-1,0 1 1,-1 0-1,1 0 1,1-1-1,1 4 1,4 3-103,0 0 1,0 0 0,11 9-1,-2-3-23,-9-6 131,0-1-1,-1 1 1,0 0 0,0 0-1,-1 0 1,0 1-1,-1 0 1,0 0 0,0 0-1,3 12 1,-6-17 50,0 1 0,-1-1 1,1 1-1,-1-1 0,0 1 0,0-1 1,-1 1-1,1-1 0,-1 1 0,0-1 1,0 1-1,0-1 0,-1 0 0,1 1 1,-1-1-1,0 0 0,0 0 0,-1 0 1,1-1-1,-1 1 0,0 0 0,0-1 1,0 0-1,-4 4 0,-2-1 161,0 0-1,0 0 1,0 0-1,-1-1 1,0-1-1,0 1 0,0-2 1,0 1-1,-1-2 1,-17 4-1,14-4-18,0-1 0,0 0 0,0-1-1,0-1 1,0 0 0,0 0 0,-25-8 0,37 9-240,0 0 0,0-1 0,1 0 0,-1 0 0,0 1 0,0-1 0,0 0 0,1 0 0,-1-1 0,1 1 0,-1 0 0,1 0 0,-1-1 0,1 1 0,0-1 0,-2-2 0,2 3 7,1-1 0,-1 1 0,1-1 0,0 1 0,-1-1 1,1 1-1,0-1 0,0 1 0,0-1 0,0 1 0,1-1 1,-1 1-1,0 0 0,0-1 0,1 1 0,-1-1 0,1 1 1,0 0-1,-1-1 0,1 1 0,0 0 0,0 0 0,1-2 1,16-17-557,13-3-171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36 112 13179,'5'3'349,"0"1"0,1-1-1,-1 0 1,1-1 0,-1 1 0,1-1 0,0 0 0,0-1 0,0 1 0,0-1-1,0 0 1,0-1 0,0 1 0,1-1 0,-1-1 0,0 1 0,11-3-1,-5 1-129,-1-1 0,1 0-1,-1 0 1,0-1 0,0 0-1,-1-1 1,1-1-1,15-10 1,-22 13-128,-1 0 0,0 0 0,0 0 1,0 0-1,0-1 0,0 1 0,0-1 0,-1 0 0,0 0 1,0 0-1,0 0 0,2-6 0,-4 9-51,0 0 0,1 0 0,-1-1-1,0 1 1,0 0 0,0 0 0,0-1 0,0 1-1,0 0 1,-1 0 0,1 0 0,0-1 0,0 1-1,-1 0 1,1 0 0,-1 0 0,1 0 0,-1 0-1,0-2 1,-1 2-2,1 0 1,0 0-1,-1 0 0,1 0 0,-1 0 1,0 0-1,1 0 0,-1 0 0,0 0 1,1 1-1,-1-1 0,0 1 0,0-1 0,1 1 1,-1 0-1,-3 0 0,-2 0 15,-1 1 1,1-1-1,0 2 0,0-1 0,0 1 1,0 0-1,1 1 0,-1-1 0,1 1 1,-1 1-1,1-1 0,-7 6 0,-6 4-13,1 1-1,-26 24 1,34-29-64,1 1 0,0 0 1,0 1-1,1 0 0,0 0 0,1 0 1,0 1-1,1 0 0,0 1 0,-6 20 1,12-31-43,-1 0 1,1 1 0,0-1 0,0 0 0,0 1 0,0-1 0,0 1 0,0-1 0,0 0-1,1 1 1,-1-1 0,1 0 0,0 0 0,0 1 0,0-1 0,0 0 0,0 0 0,0 0-1,0 0 1,1 0 0,-1 0 0,1 0 0,0-1 0,-1 1 0,1-1 0,0 1-1,0-1 1,0 1 0,0-1 0,0 0 0,0 0 0,0 0 0,0 0 0,1 0 0,-1-1-1,4 1 1,4 2-268,0-1 0,1 0 0,-1-1 0,0 0 0,1-1 0,0 0 0,10-2 1,29-8-430,4-4-166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 14683,'-2'-2'172,"1"1"0,0 0 1,-1 0-1,1 0 0,0 0 0,-1 1 0,1-1 0,-1 0 0,0 1 0,1-1 0,-1 1 1,0-1-1,1 1 0,-1 0 0,0 0 0,1-1 0,-1 1 0,-2 1 0,0-1 159,-1 1 0,1 0 0,0 0 0,0 0 0,0 1 0,0-1 0,-4 4 0,-3 1 120,1 0 0,0 1 1,1 0-1,-13 13 0,19-17-449,0 0 1,0 0-1,0 0 1,0 1-1,1-1 1,-1 1-1,-3 7 1,6-10-18,0 0 1,0 0 0,0 0-1,0 0 1,0 0 0,0 0-1,0 0 1,0 0 0,0 1 0,0-1-1,0 0 1,1 0 0,-1 0-1,0 0 1,1 0 0,-1-1-1,1 1 1,-1 0 0,1 0 0,-1 0-1,1 0 1,0 0 0,-1-1-1,1 1 1,0 0 0,0-1-1,0 1 1,-1 0 0,1-1 0,0 1-1,0-1 1,0 1 0,0-1-1,0 0 1,0 1 0,2-1-1,10 5-130,1-1-1,0 0 1,16 1-1,33 9-136,-58-12 255,0-1-1,-1 1 1,1 1-1,0-1 1,-1 1-1,1-1 1,-1 1-1,0 1 1,6 5 0,-9-8 30,1 0 1,-1 0 0,0 0 0,0 1 0,0-1-1,-1 1 1,1-1 0,0 0 0,0 1 0,-1 0 0,1-1-1,-1 1 1,0-1 0,1 1 0,-1 0 0,0-1 0,0 1-1,0-1 1,0 1 0,0 0 0,0-1 0,-1 4 0,0-2 32,0 0 0,-1 0 1,1 0-1,-1 0 1,1-1-1,-1 1 0,0 0 1,0-1-1,-1 1 1,-3 3-1,-3 1 108,1-1 0,-1 0 0,0 0 0,0-1 0,-1 0 0,-11 4 0,6-4 101,1-1 0,-30 4 1,38-7-294,1 0 0,-1-1 1,0 0-1,1 0 1,-1 0-1,1-1 0,-1 0 1,0 0-1,1 0 1,-11-5-1,9 1-69,4-5-70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15339,'-2'28'653,"-1"0"0,-1 0 0,-11 38 0,0 0 60,0 7-185,-61 402 1935,89-798 411,-15 316-2705,1 17-108,0 23-16,3-2-102,8 32 0,-8-51 9,1 0 0,0 0 0,1 0-1,1-1 1,10 20 0,-14-29 43,1 1-1,-1-1 1,1 0 0,-1 1-1,1-1 1,0 0 0,0 0-1,0 0 1,0-1 0,1 1-1,-1 0 1,0-1 0,1 1-1,-1-1 1,1 0-1,-1 0 1,1 0 0,-1 0-1,1 0 1,0-1 0,0 1-1,-1-1 1,1 0 0,0 0-1,0 0 1,0 0 0,-1 0-1,1 0 1,0-1-1,0 1 1,-1-1 0,4-1-1,2-1 38,-1-1-1,1 0 0,-1 0 0,0-1 0,0 0 0,0 0 0,0-1 1,-1 1-1,8-11 0,4-7 164,0-1 0,21-40 0,2-3 228,-53 120-356,5-21-71,2-14-3,0 0 0,2 1 0,0-1 0,1 1 1,1 0-1,2 32 0,0-49 7,-1-1 1,0 0 0,1 1-1,-1-1 1,1 1-1,-1-1 1,1 1 0,0-1-1,0 0 1,-1 1-1,1-1 1,0 0 0,0 0-1,0 0 1,0 0 0,1 0-1,-1 0 1,0 0-1,0 0 1,1 0 0,-1-1-1,0 1 1,1 0-1,-1-1 1,1 1 0,-1-1-1,1 1 1,-1-1-1,1 0 1,-1 0 0,1 0-1,-1 0 1,1 0 0,-1 0-1,1 0 1,-1 0-1,1 0 1,-1-1 0,3 0-1,6-2 12,-1 1 0,0-2-1,0 1 1,0-1 0,8-6-1,57-40 98,-54 35-64,0 1-1,39-20 1,-58 33-42,1 0-1,0 0 1,-1 0 0,1 0-1,0 1 1,-1-1 0,1 1-1,0-1 1,0 1-1,0 0 1,-1 0 0,1 0-1,0 0 1,0 0 0,0 0-1,0 0 1,-1 0 0,1 1-1,3 0 1,-4 1-1,1-1 0,-1 0-1,0 1 1,1 0 0,-1-1 0,0 1 0,0 0 0,0-1-1,0 1 1,0 0 0,0 0 0,0 0 0,-1 0 0,1 0 0,-1 0-1,1 4 1,1 4-2,-2-6 1,1 0-1,-1-1 1,1 1-1,0-1 0,1 1 1,-1-1-1,2 4 1,-2-6-1,0 0 0,0 0 1,0 0-1,0 0 0,0 0 1,0 0-1,0-1 0,0 1 0,0 0 1,0-1-1,0 1 0,1-1 1,-1 1-1,0-1 0,0 1 0,1-1 1,-1 0-1,0 0 0,0 0 0,1 0 1,-1 0-1,0 0 0,1 0 1,1 0-1,10-3 2,-1 0 0,0-1 1,-1 0-1,1-1 0,20-11 1,1 0 22,-18 9-10,-6 3-7,0-1 0,0 1 0,0 1 0,0 0 0,1 0-1,0 1 1,-1 0 0,1 0 0,16 1 0,-25 1-7,0 0 0,1 0 0,-1 0-1,0 1 1,1-1 0,-1 0 0,0 1-1,0-1 1,1 1 0,-1 0 0,0-1-1,0 1 1,0 0 0,0 0 0,0 0 0,0 0-1,0 0 1,0 0 0,0 0 0,0 0-1,-1 0 1,1 0 0,0 0 0,-1 0-1,1 1 1,0 1 0,1 3 3,-1 1 0,0-1 0,-1 0 0,0 12 0,0-13-2,0-1-1,0 0 0,0 1 0,1-1 0,-1 0 1,1 0-1,0 1 0,3 5 0,-4-9-1,1 0 0,0 0-1,0-1 1,-1 1 0,1 0-1,0-1 1,0 1 0,0-1-1,0 1 1,0-1 0,0 0-1,0 1 1,0-1 0,0 0-1,0 1 1,0-1 0,0 0-1,0 0 1,0 0 0,0 0-1,0 0 1,0 0 0,0 0-1,0 0 1,2-1 0,28-9-10,-28 9 10,16-6-101,-6 1-248,0 1 0,1 1 1,0 0-1,26-4 0,-31 9-453,-9-1 784,0 0 1,0 0 0,0 0-1,0 0 1,0 0-1,0 0 1,0 0-1,0 0 1,-1 0-1,1 0 1,0 0-1,0 0 1,0 1-1,0-1 1,0 0 0,0 0-1,0 0 1,0 0-1,0 0 1,0 0-1,0 0 1,0 1-1,0-1 1,0 0-1,0 0 1,0 0-1,0 0 1,0 0 0,0 0-1,0 1 1,0-1-1,0 0 1,0 0-1,0 0 1,0 0-1,0 0 1,0 0-1,0 0 1,0 1-1,0-1 1,0 0 0,0 0-1,0 0 1,0 0-1,0 0 1,0 0-1,1 0 1,-1 0-1,0 0 1,0 1-1,0-1 1,0 0-1,0 0 1,0 0 0,0 0-1,0 0 1,1 0-1,-1 0 1,0 0-1,0 0 1,0 0-1,0 0 1,0 0-1,0 0 1,1 0 0,-1 0-1,0 0 1,0 0-1,-6 4-707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13683,'0'-13'1864,"7"2"-1144,2 2-375,1 5 2047,3 4-2400,3 4 736,-1 2-656,4 2-160,1 4-24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17884,'-24'68'2620,"16"-49"-1776,2 0-1,-7 25 0,13-42-814,0-1-1,-1 0 1,1 0-1,0 0 0,-1 0 1,1 0-1,0 0 1,0 1-1,0-1 1,0 0-1,0 0 1,0 0-1,1 0 0,-1 1 1,0-1-1,1 0 1,-1 0-1,0 0 1,1 0-1,-1 0 1,1 0-1,0 0 0,-1 0 1,1 0-1,0 0 1,0 0-1,-1 0 1,1-1-1,0 1 0,0 0 1,0 0-1,0-1 1,0 1-1,0-1 1,0 1-1,0-1 1,0 1-1,1-1 0,-1 0 1,0 1-1,0-1 1,0 0-1,0 0 1,0 0-1,1 0 1,1 0-1,6-1-11,0 0 0,0-1 0,0 0 0,15-5 0,-23 6-10,42-16 48,-1-2 0,0-1 0,-2-3 0,73-53 1,-99 67-30,-8 10-3,-8 19 12,-2 8-16,4-27-19,0-1 0,0 1 0,0 0 0,0-1 0,0 1 0,0 0 0,0-1 0,1 1 0,-1 0 0,0-1 0,0 1 1,1 0-1,-1-1 0,0 1 0,1-1 0,-1 1 0,0-1 0,1 1 0,-1-1 0,1 1 0,-1-1 0,1 1 0,-1-1 0,1 0 0,0 1 0,-1-1 1,1 0-1,-1 1 0,1-1 0,0 0 0,-1 0 0,2 1 0,8-1-7,0 0 0,0 0 0,-1-1-1,1-1 1,0 1 0,0-2 0,-1 1 0,18-8 0,7-1-13,-10 4 10,-15 4-5,1 0 1,0 1 0,0 0 0,12-1 0,-21 3 13,0 0 0,0 0 1,0 0-1,0 0 0,0 0 0,0 1 1,0-1-1,0 0 0,0 0 1,0 1-1,0-1 0,0 0 1,0 1-1,-1-1 0,1 1 0,0 0 1,0-1-1,-1 1 0,1-1 1,0 1-1,0 0 0,-1 0 1,1-1-1,-1 1 0,1 0 0,-1 0 1,1 0-1,-1 0 0,1 0 1,-1-1-1,0 1 0,0 0 1,1 0-1,-1 0 0,0 0 0,0 0 1,0 0-1,0 0 0,0 0 1,0 0-1,0 0 0,0 0 1,-1 0-1,1 1 0,-2 8-35,0 0 0,-1 0-1,-5 15 1,2-8-320,6-16 268,-3 17-617,3-18 692,0 0 0,0 1 1,0-1-1,-1 0 0,1 1 0,0-1 0,0 1 0,0-1 0,0 0 0,0 1 0,0-1 0,0 0 1,0 1-1,1-1 0,-1 1 0,0-1 0,0 0 0,0 1 0,0-1 0,0 0 0,1 1 0,-1-1 1,0 0-1,0 1 0,0-1 0,1 0 0,-1 0 0,0 1 0,1-1 0,-1 0 0,0 0 0,0 1 1,1-1-1,-1 0 0,1 0 0,7-2-319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18228,'1'1'128,"0"0"1,0 0-1,0 0 1,-1 0-1,1 0 1,-1 0-1,1 0 0,-1 1 1,1-1-1,-1 0 1,0 0-1,1 1 1,-1-1-1,0 0 1,0 1-1,0-1 1,0 0-1,0 2 0,-3 28 321,2-24-28,-27 205 1165,-2 19-1315,24-156-760,3 83 0,3-157 386,1-1 0,-1 1 0,0-1 0,0 1 0,0 0 0,0-1 0,0 1 1,0 0-1,0-1 0,0 1 0,0 0 0,-1-1 0,1 1 0,0-1 0,0 1 0,0 0 0,-1-1 1,1 1-1,0-1 0,-1 1 0,1 0 0,-8-9-1398,-11-33-127,15 33 1284,-85-222 1636,87 226-1058,1 0 1,0 0-1,0 0 1,0 0-1,1 0 1,-1-6-1,1 10-185,0 0 0,0-1 0,0 1 0,0-1 0,1 1 1,-1 0-1,0-1 0,0 1 0,0-1 0,0 1 0,0 0 0,1-1 0,-1 1 0,0 0 0,0-1 1,1 1-1,-1 0 0,0-1 0,0 1 0,1 0 0,-1 0 0,0-1 0,1 1 0,0 0 0,0-1 3,0 1-1,0 0 0,0 0 0,0 0 0,0 0 0,0 0 0,0 1 0,0-1 1,0 0-1,0 0 0,0 1 0,0-1 0,0 0 0,1 2 0,20 8 201,1-1 0,-1-1 0,1 0 0,25 3 0,-37-9-242,1-1 1,-1 0-1,1 0 1,-1-2-1,1 1 1,-1-1-1,1-1 1,-1 0-1,0-1 1,17-6-1,17-12-27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94 635 12019,'-3'1'72,"1"0"0,0 0 0,-1 0 0,1-1 0,-1 1 0,1-1 0,-1 0 0,1 0 0,-1 0 1,0 0-1,1 0 0,-1 0 0,1-1 0,-1 1 0,1-1 0,0 0 0,-1 0 0,1 0 1,-1 0-1,1 0 0,0 0 0,0 0 0,0-1 0,0 1 0,0-1 0,0 0 0,0 0 0,0 0 1,1 1-1,-1-1 0,1-1 0,-1 1 0,1 0 0,0 0 0,0 0 0,0-1 0,-1-2 0,-1-5 46,0 0 1,1 0-1,0 0 0,0-1 0,1 1 0,1 0 0,0 0 0,1-13 0,1 5-55,1 0 0,1 0 0,1 1 0,0 0 0,1 0 0,1 0 0,0 1 1,2-1-1,0 2 0,0-1 0,2 2 0,0-1 0,0 1 0,1 1 0,1 0 0,0 1 1,18-13-1,-11 11-66,0 0 0,1 2-1,1 0 1,0 2 0,1 0 0,0 1 0,0 2 0,0 0 0,1 1 0,0 2 0,1 0 0,29 0 0,-4 6-15,0 2-1,0 2 1,50 13-1,75 10 5,-101-25 58,1-3 0,76-9 0,149-29 248,-2 0 51,-264 34-346,71-8-364,-102 10 333,-1 1 1,1-1-1,-1 0 0,0 1 0,1-1 0,-1 0 0,1 0 0,2-2 0,-4 2 25,-1 0 1,1 1-1,0-1 0,-1 0 0,1 1 0,-1-1 0,1 0 0,-1 0 0,1 0 0,-1 0 0,0 1 0,1-1 0,-1 0 0,0 0 0,0 0 0,0 0 0,1 0 0,-1 0 0,0 0 0,0 0 0,0 0 0,0 0 0,-1 1 0,1-1 0,0 0 0,0 0 0,-1 0 0,1-1 0,-10-21-184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 16331,'5'-5'1403,"-2"7"-378,-5 15 208,-9 27 198,-14 33-424,0-4-561,4 1 1,-16 100-1,36-165-409,0-1 0,0 0-1,1 1 1,0-1 0,1 0-1,2 12 1,-3-18-26,1-1 0,-1 1 0,1 0 0,-1-1 0,1 1 0,0-1 0,-1 1 0,1-1 1,0 1-1,0-1 0,0 0 0,0 1 0,1-1 0,-1 0 0,0 0 0,0 0 0,1 0 0,-1 0 0,1 0 0,-1 0 0,1 0 0,-1 0 0,1-1 0,-1 1 0,1-1 0,0 1 0,-1-1 0,1 0 0,0 1 0,-1-1 0,1 0 0,0 0 0,-1 0 0,1-1 0,0 1 1,2-1-1,4-1 34,0 0 1,0 0 0,-1-1-1,1 0 1,-1-1 0,0 0-1,0 0 1,12-10 0,51-48 349,-46 39-229,-16 16-119,-3 2-15,-1 1 0,1-1 0,0 1 0,0 1 0,7-5-1,-12 8-29,0 0 0,1 0 0,-1 0 0,0 0 0,1 0 0,-1 0 0,0 0 0,1 0 0,-1-1 0,0 1 0,0 0 0,1 0 0,-1 0 0,0 1 0,1-1 0,-1 0 0,0 0 0,1 0 0,-1 0 0,0 0 0,0 0 0,1 0 0,-1 0 0,0 1 0,1-1 0,-1 0 0,0 0 0,0 0 0,0 1-1,1-1 1,-1 0 0,0 0 0,0 0 0,0 1 0,1-1 0,-1 0 0,0 0 0,0 1 0,0-1 0,0 0 0,0 1 0,0-1 0,1 1 0,0 14 41,-3 9-28,-1 0 0,-1 0 0,-1 0 1,-13 37-1,9-30-703,-11 60 0,20-90 609,0 0 0,-1 1-1,1-1 1,0 0 0,0 0 0,0 1 0,0-1 0,1 0 0,-1 0 0,0 1 0,0-1 0,2 2 0,-2-3 47,0 0 0,0 1-1,0-1 1,1 0 0,-1 0-1,0 1 1,0-1 0,1 0-1,-1 0 1,0 0-1,0 0 1,1 0 0,-1 1-1,0-1 1,1 0 0,-1 0-1,0 0 1,0 0 0,1 0-1,-1 0 1,0 0 0,1 0-1,-1 0 1,0 0 0,1 0-1,-1 0 1,0 0 0,1 0-1,-1 0 1,0-1 0,1 1-1,1-1-67,1-1 0,0 0 0,-1 1 0,1-1 0,-1 0 0,1-1 1,-1 1-1,3-4 0,17-23-555,4-13-47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54 431 12715,'1'11'539,"-1"-3"335,0 1 1,1 0-1,0 0 1,1 0-1,4 13 1,-6-21-718,1 0 1,-1 0-1,1 1 1,-1-1-1,1 0 1,0 0-1,0 0 1,-1 0-1,1 0 0,0 0 1,0-1-1,0 1 1,0 0-1,0 0 1,0-1-1,0 1 1,0 0-1,3 0 1,-2-1-23,-1 0 0,1 0 1,0 0-1,0 0 0,0 0 1,0 0-1,0 0 0,-1-1 0,1 1 1,0-1-1,0 1 0,0-1 1,-1 0-1,1 0 0,0 0 1,2-2-1,1-1-32,0 0 0,-1 0-1,1 0 1,-1-1 0,0 0 0,0 0 0,0 0-1,-1 0 1,0 0 0,0-1 0,0 0 0,-1 1-1,0-1 1,0 0 0,0 0 0,-1 0 0,1-1-1,-2 1 1,1 0 0,-1 0 0,0-1 0,0 1-1,-1-8 1,1 13-101,-1-1-1,1 1 1,0 0 0,0-1-1,-1 1 1,1 0-1,0 0 1,-1-1-1,0 1 1,1 0-1,-1 0 1,0 0 0,1 0-1,-1-1 1,0 1-1,0 0 1,0 1-1,0-1 1,0 0 0,0 0-1,0 0 1,0 0-1,0 1 1,0-1-1,-1 1 1,1-1-1,0 1 1,0-1 0,-1 1-1,1 0 1,0-1-1,-1 1 1,1 0-1,0 0 1,-1 0 0,1 0-1,0 0 1,-1 0-1,1 1 1,0-1-1,0 0 1,-1 1-1,1-1 1,0 1 0,-2 0-1,-2 2-27,0 0-1,0 0 1,0 0-1,0 1 1,0-1-1,1 1 0,0 1 1,0-1-1,-5 6 1,0 3-37,-1 1 0,2 1-1,0-1 1,1 1 0,0 1 0,1-1 0,1 1-1,0 0 1,2 0 0,-1 1 0,2-1 0,-1 18-1,3-32 56,0 1-1,0-1 1,0 0-1,1 1 1,-1-1-1,0 0 1,1 0-1,0 0 1,-1 1-1,1-1 1,0 0-1,0 0 0,0 0 1,1 0-1,-1 0 1,0 0-1,1-1 1,-1 1-1,1 0 1,-1-1-1,1 1 1,0-1-1,3 3 1,-1-3 3,0 1 1,0-1 0,0 0-1,0 0 1,0 0-1,0-1 1,1 1 0,-1-1-1,0 0 1,0-1 0,0 1-1,7-2 1,5-1 14,0-2-1,0 0 1,-1 0 0,0-2 0,0 0-1,0 0 1,-1-2 0,0 1-1,16-14 1,-5 1 40,0-1 0,-2-1 0,35-43 0,-41 36-93,-14 25-38,-8 19-11,-4 9-45,-8 36 0,15-48 101,0-1 0,0 1 0,1 0 1,1 0-1,0 0 0,1 11 0,-1-20 34,0 0 1,0-1-1,1 1 0,-1 0 1,1-1-1,-1 1 0,1 0 1,-1-1-1,1 1 0,0-1 1,-1 1-1,1-1 0,0 1 1,0-1-1,0 1 1,1-1-1,-1 0 0,0 0 1,0 1-1,1-1 0,-1 0 1,1 0-1,-1 0 0,1-1 1,-1 1-1,1 0 0,-1-1 1,1 1-1,0-1 0,-1 1 1,1-1-1,0 0 1,-1 1-1,1-1 0,0 0 1,0 0-1,-1 0 0,1-1 1,0 1-1,-1 0 0,4-2 1,3 0 28,0 0 1,0-1 0,0-1 0,-1 1 0,1-1 0,-1-1-1,11-7 1,10-12 115,-2 0 0,0-2 0,-1-1 0,-2 0 0,-1-2 1,22-37-1,-20 25-35,-1-1 0,-3-2 1,-1 0-1,14-54 0,-28 83-110,-2 1 0,0-1 0,-1 0 0,1-15 0,-3 29-2,0-1 1,0 1 0,0 0 0,0 0 0,0 0 0,0 0-1,0 0 1,-1 0 0,1-1 0,0 1 0,0 0 0,-1 0 0,1 0-1,-1 0 1,1 0 0,-1 0 0,1 0 0,-1 0 0,0 0-1,-1-1 1,2 2 0,-1 0 0,0 0 1,0-1-1,1 1 0,-1 0 0,0 0 0,0 0 0,1 0 0,-1 0 0,0 1 0,1-1 1,-1 0-1,0 0 0,0 0 0,1 0 0,-1 1 0,0-1 0,1 0 0,-1 1 0,0-1 0,1 1 1,-2 0-1,-3 3-12,0 0-1,1 1 1,-1-1 0,1 1 0,-6 8 0,-5 13 4,1 0 0,1 1 1,1 1-1,2-1 1,1 2-1,1 0 1,1 0-1,-3 34 1,2 13-121,4 150 0,4-210 66,0-5-55,1-1-1,0 1 1,4 19 0,-4-85-500,-4-8 542,-3 1 0,-2-1 0,-3 2 0,-19-62 0,28 117 97,0-1-1,-1 0 1,0 1 0,0 0 0,-6-9-1,9 15-14,0 0 0,0 0 1,0 0-1,0 1 0,0-1 0,0 0 0,0 0 0,0 0 0,0 0 0,0 0 0,0 0 1,0 1-1,-1-1 0,1 0 0,0 0 0,0 0 0,0 0 0,0 0 0,0 0 1,0 0-1,0 1 0,0-1 0,-1 0 0,1 0 0,0 0 0,0 0 0,0 0 1,0 0-1,0 0 0,0 0 0,-1 0 0,1 0 0,0 0 0,0 0 0,0 0 0,0 0 1,0 0-1,-1 0 0,1 0 0,0 0 0,0 0 0,0 0 0,0 0 0,0 0 1,-1 0-1,1 0 0,0 0 0,0 0 0,0 0 0,0-1 0,2 15 81,1-9-72,0 1 0,0-1 1,1 0-1,-1 0 0,1 0 1,0-1-1,1 1 0,-1-1 0,10 7 1,-1-1-47,1-1 0,21 10 1,-28-15-27,-1-1 0,2-1 1,-1 1-1,0-1 0,0-1 1,8 2-1,-13-3 67,-1 1 0,0-1 0,1 0 0,-1 0 0,0 0 0,1 0 0,-1 0 0,0 0 0,1 0 0,-1 0 0,1-1 0,-1 1 0,0-1 0,0 1 0,1-1 0,-1 1 0,0-1 1,0 1-1,0-1 0,1 0 0,-1 0 0,0 0 0,0 0 0,0 0 0,0 0 0,-1 0 0,1 0 0,0 0 0,0 0 0,-1 0 0,1 0 0,0-1 0,-1 1 0,1 0 0,-1 0 0,0-1 0,1 1 0,-1 0 0,0-3 0,1-15-60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15731,'-15'5'1473,"13"3"-1001,6-1-192,9 3 712,7 3-368,6 2-752,1 0 936,5 4-712,2 4-40,1 0-24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16540,'0'1'91,"0"-1"1,0 1-1,0 0 1,-1 0-1,1-1 1,0 1-1,0 0 1,0 0-1,-1 0 1,1-1-1,0 1 1,-1 0-1,1-1 1,0 1-1,-1 0 1,1-1 0,-1 1-1,1 0 1,-1-1-1,0 1 1,1-1-1,-1 1 1,1-1-1,-1 1 1,0-1-1,0 0 1,1 1-1,-1-1 1,0 0-1,1 1 1,-1-1 0,0 0-1,0 0 1,0 0-1,1 0 1,-1 0-1,0 0 1,0 0-1,0 0 1,1 0-1,-2 0 1,0 0-58,1 0 0,-1 0 0,1 0 0,0 0 0,-1 0 0,1 1 0,-1-1 0,1 1 0,-1-1 0,1 1 0,0-1 0,-1 1 0,1 0 0,0-1 0,0 1 0,0 0 0,-1 0 0,-1 2 0,3-2-56,-1 0 1,0 0-1,0 0 1,0 0-1,0 0 1,1 0-1,-1 1 1,1-1-1,-1 0 1,1 0-1,-1 0 1,1 1 0,0-1-1,-1 0 1,1 1-1,0-1 1,0 0-1,0 1 1,0-1-1,0 0 1,0 1-1,0-1 1,1 0-1,-1 0 1,0 1-1,1-1 1,-1 0-1,1 0 1,0 1-1,-1-1 1,1 0-1,0 0 1,-1 0-1,1 0 1,0 0-1,0 0 1,0 0-1,0 0 1,0 0-1,0-1 1,0 1-1,0 0 1,1-1-1,1 2 1,3 1-68,1 0 1,-1-1-1,0 1 0,9 1 1,-10-3 53,0 0 1,0 1-1,0-1 0,-1 1 1,1 0-1,6 4 1,-10-4 28,1-1 1,0 1 0,-1-1 0,1 1 0,-1 0-1,1 0 1,-1 0 0,0 0 0,0 0 0,0 0-1,0 0 1,0 0 0,0 0 0,-1 0 0,1 1-1,-1-1 1,0 0 0,1 4 0,-1-1 57,1 1-1,-2-1 1,1 1 0,0-1 0,-1 1 0,0-1 0,0 1-1,-1-1 1,1 0 0,-1 1 0,0-1 0,-1 0-1,1 0 1,-1-1 0,0 1 0,0-1 0,-1 1-1,1-1 1,-1 0 0,0 0 0,0 0 0,-7 4 0,4-3 94,0-1 1,0 0 0,0-1-1,0 1 1,0-2-1,-1 1 1,0-1 0,1 0-1,-1 0 1,0-1 0,0 0-1,0-1 1,0 1 0,0-1-1,-10-2 1,15 1-89,-1 1 1,1-1-1,-1 0 1,1-1 0,-1 1-1,1-1 1,0 1-1,-1-1 1,1 0-1,0 0 1,0 0-1,1-1 1,-1 1-1,0-1 1,1 1-1,-1-1 1,1 0-1,0 0 1,0 0 0,0 0-1,0 0 1,1-1-1,-1 1 1,1-1-1,0 1 1,-1-6-1,-3-28 102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 15283,'0'-2'557,"2"-18"1317,-2 15-888,-2 11 397,-17 70 955,-33 184-1246,51-257-1080,0 34 119,1-35-120,0-1-1,1 0 1,-1 1 0,0-1 0,1 0-1,-1 0 1,1 1 0,-1-1-1,1 0 1,-1 0 0,1 0 0,0 0-1,-1 1 1,1-1 0,0 0-1,0 0 1,0-1 0,0 1-1,0 0 1,0 0 0,0 0 0,0-1-1,0 1 1,1 0 0,1 0-1,1 0 22,0-1-1,0 1 0,0-1 0,0 0 0,0 0 0,0-1 0,0 1 0,1-1 0,-1 0 1,0 0-1,-1 0 0,6-2 0,45-23 217,-21 7-32,-1-2 0,58-50 1,48-61 231,-124 119-424,-14 13-22,0-1-1,0 1 1,0 0-1,0 0 1,0 0-1,0-1 1,0 1-1,0 0 1,0 0-1,1 0 1,-1-1-1,0 1 1,0 0-1,0 0 1,0 0-1,0 0 1,1 0-1,-1-1 1,0 1-1,0 0 1,0 0-1,1 0 1,-1 0-1,0 0 1,0 0-1,0 0 1,1 0-1,-1 0 1,0 0-1,0 0 1,0 0-1,1 0 1,-1 0-1,0 0 1,0 0-1,0 0 1,1 0-1,-1 0 0,0 0 1,0 0-1,0 0 1,1 0-1,-3 12 13,-10 19-29,11-28 18,-8 16-9,0 3 14,0-1 0,-7 32 0,15-52-6,1-1-1,0 1 1,-1 0 0,1 0-1,0 0 1,0 0-1,0 0 1,0 0 0,0 0-1,0 0 1,0 0 0,0 0-1,0 0 1,0 0-1,1-1 1,-1 1 0,0 0-1,1 0 1,-1 0-1,0 0 1,1 0 0,-1-1-1,1 1 1,1 1 0,-1-1 2,0-1 0,0 0 0,0 1 1,0-1-1,0 0 0,0 0 0,0 0 1,0 1-1,0-1 0,0 0 0,0 0 1,0-1-1,0 1 0,0 0 1,0 0-1,1 0 0,0-1 0,7-3 34,0 0 0,0 0 0,13-9-1,-20 12-29,95-70 258,-31 22-89,-65 48-176,0 0 0,0 0 0,0 1 0,0-1 0,0 0 0,0 1 1,0-1-1,0 1 0,0-1 0,0 1 0,1 0 0,-1-1 0,0 1 0,0 0 0,0 0 0,1 0 0,-1 0 0,2 0 1,-3 0-2,1 1 0,-1-1 0,0 0 0,1 1 0,-1-1 1,1 1-1,-1-1 0,0 1 0,1-1 0,-1 1 0,0-1 1,1 1-1,-1-1 0,0 1 0,0-1 0,0 1 0,1-1 1,-1 1-1,0 0 0,0-1 0,0 1 0,0-1 0,0 1 1,0 0-1,0 0 0,-1 7-1,0 0-1,-1-1 1,-4 15 0,6-19 1,-10 26-25,2-5-164,2 0 1,-8 45-1,14-69 150,0 1-1,-1-1 1,1 1 0,0-1-1,0 1 1,0-1 0,0 1-1,0 0 1,0-1-1,0 1 1,0-1 0,0 1-1,0-1 1,0 1 0,1 0-1,-1-1 1,0 1-1,0-1 1,0 1 0,1-1-1,-1 1 1,0-1 0,1 1-1,-1-1 1,0 0-1,1 1 1,-1-1 0,1 1-1,-1-1 1,1 0 0,-1 1-1,0-1 1,1 0-1,-1 1 1,1-1 0,1 0-1,-1 0-8,0 0 0,1 0-1,-1 0 1,0-1 0,1 1-1,-1-1 1,0 1 0,1-1 0,-1 1-1,0-1 1,0 0 0,0 1-1,0-1 1,1 0 0,0-1-1,13-14-512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284 144 17444,'6'-7'593,"-1"0"1,0-1-1,0 1 1,-1-1-1,6-14 0,-9 18-393,1 1-1,-2 0 0,1 0 1,0 0-1,0-1 0,-1 1 1,0 0-1,0-1 1,0 1-1,0 0 0,0-1 1,-1 1-1,1 0 0,-1 0 1,0-1-1,0 1 0,0 0 1,-3-5-1,3 7-142,0-1-1,-1 1 1,1 0 0,0-1-1,-1 1 1,1 0-1,-1 0 1,0 0 0,1 0-1,-1 0 1,0 0 0,1 1-1,-1-1 1,0 0 0,0 1-1,0-1 1,0 1 0,0 0-1,1 0 1,-1 0 0,0 0-1,0 0 1,0 0-1,0 0 1,0 0 0,0 1-1,0-1 1,1 1 0,-1 0-1,-2 0 1,-6 3-1,0 0 0,0 1-1,1 0 1,-11 7 0,0 2-65,0 0-1,1 2 1,0 0-1,2 2 1,0 0-1,0 0 1,2 2-1,1 0 1,-20 35-1,32-52-4,1 0 0,0 1 0,-1-1-1,1 0 1,1 1 0,-1-1-1,0 1 1,1-1 0,0 1 0,-1 0-1,2 6 1,-1-8 7,1-1-1,-1 1 1,1-1 0,0 0-1,-1 1 1,1-1 0,0 1-1,0-1 1,0 0 0,0 0-1,0 1 1,0-1 0,0 0-1,0 0 1,0 0 0,0 0-1,1 0 1,-1-1 0,0 1-1,1 0 1,-1 0 0,1-1-1,-1 1 1,1-1 0,-1 0-1,3 1 1,5 0-20,0 0 1,1-1-1,-1 0 0,0 0 1,0-1-1,0 0 1,1-1-1,-1 0 0,-1 0 1,1-1-1,0 0 0,15-9 1,-3 1-38,0-1 0,0-1 0,31-27 1,-30 21-165,-2-1 0,25-29 1,-37 39-82,0 0 0,-1 0 0,-1-1 0,0 0 0,0 0 0,-1-1 0,7-21 0,-11 22-500,-6 12-104,-9 15-342,4 0 826,1 0 0,1 0 0,0 1 0,1 0 0,-6 22 0,10-16 113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168 410 15051,'-3'8'1723,"-33"62"501,-26 73 0,48-104-1641,2 1 0,1 1 0,-8 68 0,8 75-137,25-235-109,11-44-195,4 1-1,76-167 1,-38 127-122,98-145 1,-154 261-26,1 0 1,1 1-1,0 0 0,31-27 1,-43 42 2,1 1 0,0-1 0,0 1 1,0 0-1,-1-1 0,1 1 0,1 0 0,-1 0 0,0 1 1,0-1-1,0 0 0,0 1 0,1-1 0,-1 1 0,0 0 0,0-1 1,4 1-1,-6 1 1,1-1 0,0 0 0,-1 0-1,1 1 1,0-1 0,-1 0 0,1 1 0,-1-1 0,1 0 0,-1 1 0,1-1 0,-1 1 0,1-1 0,-1 1-1,1-1 1,-1 1 0,0-1 0,1 1 0,-1 0 0,0-1 0,1 1 0,-1 1 0,1 0 1,-1 0-1,0 0 0,0 0 1,0 0-1,0 0 0,0-1 1,0 1-1,0 0 1,-1 3-1,-4 10 6,0 0-1,-1-1 1,0 1 0,-1-1 0,-1-1-1,-18 25 1,-11 20 33,36-56-38,0-1 0,0 1 0,0-1 0,0 1 0,1-1 0,-1 1 0,0 0 0,1-1 0,-1 1 0,1 0 0,0 0 0,-1-1 0,1 1 0,0 0 0,0 0 0,0 0 0,0-1 0,1 1 1,-1 0-1,0 0 0,1 0 0,-1-1 0,1 1 0,0 0 0,1 2 0,0-2-4,1 0-1,-1 1 1,1-1 0,0 0 0,-1-1 0,1 1-1,0 0 1,0-1 0,1 0 0,-1 0 0,0 1-1,5-1 1,101 24-85,39 11 24,-132-31 58,0 1-1,0 1 0,-1 0 0,-1 1 1,1 1-1,24 19 0,-35-25 8,-1 0 0,0-1 0,0 1-1,-1 0 1,1 1 0,-1-1 0,1 0 0,-1 1-1,0 0 1,0-1 0,-1 1 0,1 0 0,-1 0-1,1 0 1,-1 0 0,-1 0 0,1 0-1,0 0 1,-1 0 0,0 0 0,-1 8 0,0-6 22,0 0 1,-1 0-1,0-1 1,0 1-1,-1 0 1,0-1-1,0 1 1,0-1-1,0 0 1,-1 0 0,0-1-1,0 1 1,0-1-1,-6 5 1,-6 5 155,0-2 0,-2 0 0,1-1 0,-1-1 1,-36 15-1,39-19-36,1-1 0,-1-1 1,1 0-1,-1-1 0,0-1 1,0 0-1,0-1 0,-28-2 0,38 1-215,-1-1 0,1 0 0,0 0 0,0 0 0,0 0 1,0-1-1,0 0 0,0 0 0,0 0 0,0-1 0,1 0 0,-1 0 0,1 0 0,0 0 0,0 0 0,0-1 0,0 0 0,1 0 0,-1 0 0,1 0 0,0-1 0,0 1 0,1-1 0,-1 0 0,1 0 0,0 0 0,0 0 0,1 0 0,0 0 0,-1 0 0,2 0 0,-1-1 0,1-8 0,0-24-429,5-2-182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2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12235,'11'-4'194,"0"0"1,-1 0 0,1-1-1,-1-1 1,15-10 0,16-8 45,-13 11-65,0 2-1,1 1 1,0 1-1,0 1 1,37-5-1,152-4 221,-171 15-401,331-26 114,193-6-94,324 16-53,720 3 95,-403 47-452,1-53 210,-655-7 97,293-12-100,-545 28 181,698-2 246,-838 24-215,-60-3-158,158-8-1,-256 0 126,28-3-31,-35 4 39,1 0 0,0-1 1,0 1-1,-1-1 0,1 0 1,0 1-1,-1-1 0,1 0 1,-1 0-1,1 0 0,-1 0 1,1 0-1,-1 0 0,1 0 0,0-3 1,0-1 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4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905 105 11674,'-7'-8'240,"-1"-1"0,-1 1-1,1 1 1,-1 0 0,-1 0-1,1 1 1,-1 0 0,0 0-1,-1 1 1,1 1 0,-16-5-1,7 3-16,1 1 0,-1 1-1,0 1 1,-1 1-1,-37 0 1,44 3-170,0 0 0,1 1 0,-1 0 0,0 1-1,1 1 1,-1 0 0,1 1 0,-17 9 0,13-5-30,0 1 0,1 1 0,0 1 0,1 0 0,-15 16 0,-7 13-23,3 1 0,2 2 0,-28 51 0,-85 175 2,126-228-7,2 0-1,2 1 0,2 0 1,-12 80-1,22-106-5,1 0 0,0 1 0,1-1 1,2 0-1,-1 0 0,2 0 0,0 0 0,1 0 0,1 0 0,1-1 0,10 22 0,-12-29 2,1-1 0,0 0 0,1 0-1,0 0 1,0 0 0,1-1 0,0 0-1,0 0 1,0-1 0,1 0-1,0 0 1,0-1 0,1 0 0,-1-1-1,1 0 1,0 0 0,1 0 0,-1-1-1,0-1 1,1 0 0,14 2-1,-7-3 19,1-2 0,0 1 0,0-2 0,-1 0-1,1-1 1,-1-1 0,1-1 0,-1 0 0,0-1 0,-1-1-1,25-14 1,7-7 160,-1-3 1,58-47-1,-48 30 64,-1-2 1,49-59-1,-74 73-107,-2-1-1,-2-1 1,-1-1 0,27-58-1,-43 77-148,-2-2 0,0 1-1,-2-1 1,0 0 0,-2 0 0,0-1 0,1-36-1,-5 44-99,0 0 1,-1 0-1,-1 1 0,-1-1 0,0 1 0,0-1 0,-1 1 0,-1 0 1,-1 0-1,0 1 0,0 0 0,-14-19 0,16 26 46,-1 0 0,0 0 0,-1 0-1,0 1 1,0 0 0,0 0 0,0 0 0,-8-3-1,-9-3-290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4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650 92 11146,'-4'-8'197,"-1"1"0,0-1 0,0 1 0,-1 1 0,0-1-1,0 1 1,-11-10 0,12 13-124,-1 0 0,1 0 0,-1 0-1,0 0 1,1 1 0,-1 0 0,0 0 0,0 0-1,0 1 1,-1 0 0,-9 0 0,6 1-38,0 0-1,0 0 1,-1 1-1,1 1 1,0 0 0,0 0-1,0 1 1,1 0-1,-19 9 1,15-4-10,-1 0 0,2 0 0,-1 1 0,1 1 0,-21 21 0,7-1-1,2 2-1,1 0 1,1 1 0,-22 47 0,16-22-44,3 1 1,2 1-1,2 2 1,4 0-1,2 0 1,3 2-1,-5 69 1,15-99-88,1 1 1,7 67-1,-5-90 58,1 0 0,0-1 0,1 1 0,0-1 0,1 0 0,1 0 0,-1 0 0,2-1 0,-1 1 0,2-1 0,-1 0 0,9 9 0,-11-16 34,-1 0-1,1 0 0,-1 0 1,1-1-1,0 1 0,0-1 1,0 0-1,0 0 0,0 0 0,1-1 1,-1 1-1,0-1 0,1 0 1,-1-1-1,1 1 0,-1-1 1,1 0-1,0 0 0,-1 0 0,1 0 1,-1-1-1,1 0 0,7-2 1,1-2 38,1 0 0,-1 0 0,-1-1 0,1-1 0,-1 0 1,18-15-1,9-9 222,-1-3-1,-2-1 1,-2-1 0,33-44 0,-22 18 243,-3-1-1,34-70 1,-54 90-204,-2-1 0,22-73 0,-36 95-245,0-1-1,-2 0 0,0-1 1,-2 1-1,0-1 0,-2 1 1,-3-29-1,2 44-94,0 1-1,0 0 1,-1-1 0,0 1-1,-1 0 1,0 0 0,0 0-1,0 0 1,-1 0 0,0 1 0,0 0-1,0 0 1,-1 0 0,0 0-1,-9-8 1,7 9-49,0 1 0,0-1 1,0 1-1,-1 0 0,0 1 0,1 0 0,-1 0 0,0 1 1,0 0-1,-1 0 0,1 1 0,0 0 0,-15 0 0,6 1-25,1 2 0,-25 4 0,-34 11-381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5679 12843,'-2'-10'306,"0"1"1,1 0-1,1-1 1,-1 1-1,1 0 1,1-1-1,0 1 1,0 0-1,1-1 1,0 1 0,0 0-1,6-11 1,5-13 231,34-58 0,-36 71-317,7-12-37,1 0 0,45-54 0,-53 74-179,0 0-1,1 1 1,0 0-1,0 1 1,2 0-1,-1 1 1,1 1 0,0 0-1,18-7 1,-20 11-6,9-4-9,34-18 0,-47 21 8,0 0 0,-1 0 0,0-1 0,0 0 0,0 0 0,-1-1 1,8-10-1,5-10 10,-1-2 0,-2 1 1,23-56-1,26-100 39,-53 147-43,173-468 57,-114 342-99,93-157 0,-88 187-41,171-286-197,105-174 8,-44 68 211,-49 81 49,30-49-15,182-242-10,-462 722 13,21-31-111,-2-2-1,-2-2 1,31-76-1,-40 66 38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1:2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39 167 13835,'-29'-1'1422,"20"1"-614,20-1 633,1462-63 418,-1171 30-1532,271-20-207,-448 55-1177,-43 7-2942,-80-8 3768,-1 0 196,-1 1 0,1-1-1,-1 0 1,0 0 0,1 0 0,-1 0 0,0 0-1,1 1 1,-1-1 0,1 0 0,-1 0 0,1 0-1,-1 0 1,0 0 0,1 0 0,-1 0 0,1-1 0,-1 1-1,0 0 1,1 0 0,-1 0 0,1 0 0,-1 0-1,0-1 1,1 1 0,-1 0 0,0 0 0,1-1-1,-1 1 1,0 0 0,1-1 0,-1 1 0,0 0 0,0 0-1,1-1 1,-1 1 0,0-1 0,0 1 0,0 0-1,1-1 1,-1 1 0,0-1 0,0 1 0,0-1-1,-1-13-1038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1:3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42 12395,'-3'8'609,"0"10"109,3-17-709,0-1 1,0 1 0,1-1 0,-1 1-1,0-1 1,1 1 0,-1-1-1,0 1 1,1-1 0,-1 0-1,0 1 1,1-1 0,-1 0-1,1 1 1,-1-1 0,1 0 0,-1 1-1,1-1 1,-1 0 0,1 0-1,-1 0 1,1 1 0,-1-1-1,1 0 1,-1 0 0,1 0 0,0 0-1,-1 0 1,1 0 0,-1 0-1,1 0 1,0-1 0,25 0 95,-1-1 1,31-8 0,-28 5-55,45-4-1,372 35-16,-362-17-18,544 16 22,-433-21-33,105-2 0,-266-3-5,477-5 44,392 1-58,-296 12 37,-137 4-7,-298-11-24,220-6-31,482 18-83,-531 2 135,547-49 0,-469-26-3,-252 33-13,-143 23 0,61-6-39,-78 10 33,-1 1 1,0 0-1,0 1 0,0-1 1,0 1-1,0 1 0,0-1 0,0 1 1,10 4-1,-15-4-46,0-1-1,0 1 1,0-1 0,0 1-1,0 0 1,0 0 0,0 0-1,0 0 1,-1 0 0,1 0-1,-1 1 1,0-1 0,0 0-1,0 1 1,0-1 0,0 1-1,0-1 1,0 1 0,-1-1-1,1 1 1,-1 2-1,-2-20-162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2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10514,'2'2'380,"0"-1"0,0 0 0,0 0 0,0 1 0,1-1 0,-1-1 0,0 1 0,1 0 0,-1 0 0,0-1 0,1 0 0,-1 1 0,1-1 0,-1 0 0,1 0 0,3-1 0,46-7-722,-35 5 824,421-112-717,-362 92-447,-47 14 500,-4 0-30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2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1211 226 11418,'-84'-65'1985,"-29"-20"-627,96 75-1305,0 0 0,-1 1-1,0 0 1,-1 2 0,-23-7 0,15 8 26,-2 2 1,1 0-1,0 2 1,-1 1-1,1 2 1,-1 0-1,1 2 1,0 1-1,0 1 1,-51 17-1,26-3 153,1 2 0,1 2 1,1 2-1,-73 51 0,106-65-201,0 2 0,1 0 1,0 2-1,1-1 0,-23 30 0,29-31-26,0 0-1,1 0 1,1 1-1,1 0 0,0 0 1,0 0-1,1 1 0,-4 25 1,5-11-7,1 1-1,1-1 1,2 1 0,1-1 0,2 1 0,0-1 0,2 0 0,1 0-1,2 0 1,0-1 0,2 0 0,1 0 0,22 38 0,-21-45-47,1 0 0,0-1 1,2 0-1,0-1 0,1-1 1,1 0-1,1-1 0,1-1 1,0-1-1,0-1 0,2 0 1,0-2-1,0 0 0,1-1 1,1-2-1,42 13 0,-49-18-5,1-1 0,0-1-1,0-1 1,1 0 0,-1-1-1,0-1 1,23-4 0,-15 0 18,-1 0 0,0-2 0,0-1 0,34-17 0,-16 2 65,-2-1 1,0-2-1,-2-2 1,67-62-1,-80 66 26,0-2 1,-2 0-1,-1-2 0,-1 0 0,-2-2 0,-1 0 0,25-55 0,-35 65-10,-1 0-1,-1 0 1,-1-1 0,0 0 0,-2 1 0,0-1-1,-2-1 1,0 1 0,-1 0 0,-1 0 0,-1 0-1,-1 0 1,-1 0 0,-7-22 0,3 20 49,-1 0 1,-1 0 0,-1 1 0,-24-37-1,26 47-72,0 0 1,-1 0-1,0 1 0,0 1 0,-1 0 0,-1 0 0,1 1 0,-2 0 0,-13-7 0,18 13-26,0 0 0,-1 0 0,1 1 0,-1 0-1,1 0 1,-1 1 0,0 0 0,0 1 0,1 0-1,-1 0 1,0 1 0,0 0 0,1 1 0,-1 0-1,0 0 1,1 0 0,0 1 0,-11 6-1,-28 15-69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32 18244,'-5'-9'1528,"3"1"-1144,-3-1-168,1 5 264,3 2-199,1 4-570,1 1-71,9 1 224,4 0-160,1-1-128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16259,'1'2'1049,"1"0"-1105,-1-1-96,0 1 120,5-2 24,3-7-80,-2-2-72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13387,'0'5'1496,"0"-2"-1032,-3-2-160,3 0 1801,0-3-1801,3-3-88,1 0-136,2-3-64,1 3-360,2-4-992,-6-2 1176,-3-4-161,0 1-111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84 15723,'-15'18'2248,"13"-10"-1721,15-9-272,-8-2-245,1 0 0,-1 0 0,0 0 1,0-1-1,0 1 0,0-1 0,-1 0 0,0-1 0,5-5 0,1-2 167,-1 0 1,11-19 0,-16 19 153,-9 12 8,-14 15 83,11-6-357,0 0 0,0 0 1,1 1-1,0 0 0,0 0 0,1 1 0,1 0 1,-6 15-1,11-26-65,-1 1 0,1-1 0,0 1 0,0-1 0,0 1 0,0-1 0,0 0 0,-1 1 0,1-1 0,0 1 0,0-1 0,0 1 0,0-1 0,0 1 0,0-1 0,0 1 0,1-1 0,-1 1 0,0-1 0,0 1 0,0-1 1,0 0-1,1 1 0,-1-1 0,0 1 0,0-1 0,1 1 0,-1-1 0,0 0 0,0 1 0,1-1 0,-1 0 0,1 1 0,-1-1 0,0 0 0,1 0 0,0 1 0,1-1 0,-1 0 1,1 0-1,-1-1 0,1 1 0,-1 0 1,1-1-1,-1 1 0,1-1 0,-1 1 1,1-1-1,1-1 0,37-26 11,-28 17-139,0-1 1,0 0 0,-1 0 0,13-20-1,-24 31 121,1 1 0,-1 0 0,0-1 0,1 1 0,-1 0 0,0-1 0,0 1 0,0 0 0,1-1 0,-1 1 0,0 0 0,0-1 0,0 1 0,0 0 0,0-1 0,0 1 0,1-1 0,-1 1 0,0 0 0,0-1 0,0 1 0,0-1 0,-1 1 0,1 0 0,0-1 0,0 1 0,0-1 0,0 1 0,0 0 0,0-1 0,-1 1 0,1 0 0,0-1 0,0 1 0,0 0 0,-1-1 0,1 1 0,0 0 0,-1-1 0,-4-2-169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16115,'-7'4'3030,"12"0"-1218,8 4-1090,0 4-523,2 4-80,2-1-1,0-1 1,0-1 0,26 16 0,-38-27-270,0 1 1,0-1-1,0 0 1,0 0-1,1 0 1,-1-1-1,0 0 1,1 0 0,-1 0-1,1-1 1,-1 1-1,1-2 1,-1 1-1,1 0 1,-1-1-1,1 0 1,-1 0-1,0-1 1,0 1-1,1-1 1,-1-1-1,9-4 1,-4 0-83,-1 0-1,0 0 1,-1-1 0,1 0 0,9-14 0,11-16-663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14251,'-8'4'1384,"-8"10"-824,-4 5-215,-2 13 935,-1 5-520,-4 10-184,1 8-48,2 8-168,0 0-56,1 1-176,4-1-144,2-5-552,0-5 1745,2-12-1161,1-6 32,4-14-8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388 280 14203,'21'-49'1895,"-31"60"-745,-5 15-565,-137 277 1201,-42 86-1246,185-372-553,4-6-41,0-1-1,0 1 1,1 0-1,0 0 0,-2 13 1,7-14-249,6-12 90,10-17-167,-16 18 365,46-62-1238,59-105 0,21-79-204,-101 188 1575,19-64 1,-43 118 436,-3 5-167,-7 16 32,-10 30 31,4 1-346,1 0 1,3 1 0,2 0 0,2 1 0,2 0 0,3 0 0,5 64-1,-3-107-105,-1-2-1,0 0 0,1 0 0,-1 0 0,1-1 0,0 1 0,0 0 0,0 0 0,1-1 0,-1 1 0,1-1 0,0 1 0,3 3 0,-5-6 2,0-1-1,1 0 1,-1 1-1,0-1 1,0 0-1,0 0 1,1 1-1,-1-1 1,0 0-1,0 0 1,1 0-1,-1 1 1,0-1-1,1 0 1,-1 0-1,0 0 1,1 0-1,-1 0 1,0 0 0,1 0-1,-1 1 1,0-1-1,1 0 1,-1 0-1,0 0 1,1 0-1,-1 0 1,0-1-1,1 1 1,-1 0-1,0 0 1,1 0-1,5-11 47,-3-21 69,-3 8 18,-1 1 0,-1 0 0,-2 0 0,0 0 0,-1 0 0,-1 1-1,-1-1 1,-1 1 0,-12-21 0,11 30 18,4 12 1,5 2-146,0 0 0,0 0 0,0 0 0,0 0 0,0 0 0,0 0 0,0 0 0,1 0 0,-1 0 0,0 0 0,1 0 0,-1 0 0,1 0 1,-1 0-1,1 0 0,-1 0 0,1 0 0,0 0 0,3 4-10,0-1 0,-1-1 0,2 1 0,-1 0-1,0-1 1,1 0 0,-1 0 0,1 0 0,0-1 0,0 0 0,0 1 0,0-2 0,0 1 0,0-1 0,1 1-1,-1-1 1,1-1 0,-1 1 0,0-1 0,7 0 0,4-1 0,1 0 1,-1-1-1,1-1 0,-1 0 0,23-8 1,-15 2 63,-1 0 1,37-21 0,-50 24-6,0 0 0,-1 0-1,0-1 1,-1 0 0,1 0 0,-1-1 0,-1 0 0,11-14 0,-18 22-46,1-1 1,-1 1 0,0-1 0,1 1-1,-1-1 1,1 1 0,-1-1 0,0 0-1,0 1 1,1-1 0,-1 1 0,0-1-1,0 0 1,0 1 0,0-1 0,0 0-1,0 1 1,0-1 0,0 1 0,0-1-1,0 0 1,0 0 0,-1 1 0,1 0 0,-1 0 0,0 0 0,0 0 0,1 0 0,-1 1 0,0-1 0,1 0 1,-1 1-1,0-1 0,1 0 0,-1 1 0,0-1 0,1 1 0,-1-1 0,1 1 0,-1-1 0,1 1 0,-1-1 0,1 1 0,-1 1 0,-7 7 11,0 1 0,1 0 0,0 1-1,1-1 1,0 1 0,1 1-1,-7 18 1,9-21-35,1 0 0,-1 0-1,1 0 1,1 0 0,0 0 0,0 0-1,1 1 1,0-1 0,0 0 0,4 17-1,-4-24 9,1 0 0,-1 0 0,1-1 0,-1 1 0,1 0-1,0-1 1,-1 1 0,1-1 0,0 1 0,0 0-1,0-1 1,0 0 0,1 1 0,-1-1 0,0 0 0,1 0-1,-1 0 1,1 1 0,-1-1 0,1-1 0,-1 1-1,1 0 1,2 1 0,-2-2 3,1 0 0,0 0 0,0 0 0,0 0-1,-1 0 1,1 0 0,0-1 0,0 1 0,-1-1 0,1 0 0,0 1 0,-1-1 0,4-2-1,5-3 14,0-1 0,-1 1 0,0-2 0,0 1-1,12-14 1,-2-1 98,0-2-1,-2 0 0,-2-1 1,0-1-1,-1 0 1,18-45-1,-32 69-99,0 1-1,-1-1 1,1 1 0,-1-1 0,1 1-1,-1-1 1,1 1 0,-1-1 0,0 0-1,0 1 1,0-1 0,0 1 0,0-1-1,0-2 1,-6 6 17,-3 13-54,2 0-6,0 0 0,2 1 0,-6 21 1,9-29 14,0 0 1,1 0-1,0 0 1,0 0-1,1 1 1,0-1 0,0 0-1,1 0 1,2 8-1,-3-14 16,1-1 0,-1 1-1,1-1 1,-1 0 0,1 1-1,0-1 1,-1 0 0,1 1 0,0-1-1,0 0 1,0 0 0,0 0-1,0 0 1,0 0 0,0 0-1,1 0 1,-1 0 0,0 0 0,0-1-1,1 1 1,-1 0 0,1-1-1,-1 1 1,0-1 0,1 1-1,-1-1 1,1 0 0,-1 0 0,1 0-1,-1 0 1,1 0 0,-1 0-1,1 0 1,-1 0 0,1 0-1,-1-1 1,1 1 0,1-2 0,6 0-6,0-2 1,-1 1 0,0-1 0,0-1 0,9-5 0,9-9 5,-2 0 0,0-1 1,-1-2-1,-1 0 0,-2-2 0,30-42 0,-12 8 19,58-120 0,-52 71-57,-38 90 22,-1 1 0,-1-1 1,-1-1-1,2-23 0,-5 39 14,1-1-1,-1 1 1,0-1-1,0 1 1,0 0 0,-1-1-1,1 1 1,0-1-1,-1 1 1,0-1-1,1 1 1,-1 0-1,0-1 1,0 1 0,-1 0-1,1 0 1,-3-4-1,3 6 3,1-1 0,-1 1 0,0-1 0,1 1 0,-1 0 0,0-1 0,0 1-1,1 0 1,-1 0 0,0 0 0,0-1 0,0 1 0,1 0 0,-1 0 0,0 0 0,0 0 0,0 0-1,1 1 1,-2-1 0,-1 1-2,1 0 0,0 0-1,-1 0 1,1 0 0,0 0-1,0 1 1,0-1-1,-3 3 1,-7 8 0,0 0 1,1 1-1,1 0 0,0 1 1,-16 29-1,-31 80 97,41-79-50,1 2 0,2-1 0,2 2 1,3-1-1,1 1 0,-1 86 0,-3 68-263,6-164 142,-1-1-1,-2 1 1,-17 48-1,23-80 81,2-4 2,0 1 0,-1-1 0,1 0 0,0 0 0,-1 0 0,1 0 0,-1 0 0,1 1 0,-1-1 0,0 0 0,0 0 0,1 0 0,-1-1 0,0 1 0,0 0 0,0 0 0,0 0 0,0-1 0,0 1 0,-1 0 0,2-1 0,-1 0 0,1 0-1,0 0 1,0 0 0,-1 0 0,1 0 0,0 0-1,-1 0 1,1 0 0,0 0 0,0 0 0,-1 0-1,1-1 1,0 1 0,0 0 0,-1 0 0,1 0-1,0 0 1,0-1 0,0 1 0,-1 0 0,1 0-1,0 0 1,0-1 0,0 1 0,0 0 0,0 0-1,-1-1 1,1 1 0,0 0 0,0 0-1,0-1 1,0 1 0,0 0 0,0-1 0,0 1-1,0-1 1,-2-13 49,2 11-29,-1-25 31,1 1-1,2 0 0,0 0 0,2 1 0,1-1 0,1 1 0,1 0 0,2 0 0,15-34 0,-20 51 10,1 1 0,0-1 0,0 0 0,1 1-1,0 0 1,1 1 0,-1-1 0,1 1 0,1 1-1,0-1 1,0 1 0,0 0 0,0 1 0,1 0 0,0 1-1,0-1 1,0 2 0,13-5 0,32-6 109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11402,'2'8'1169,"5"-2"-753,-2-2-200,5-4 1192,3-1-1336,3-6 0,3-12 16,2-8-104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11090,'0'1'110,"0"-1"-1,0 1 0,-1-1 1,1 0-1,0 1 1,0-1-1,0 1 0,0-1 1,-1 1-1,1 0 0,0-1 1,0 1-1,0-1 1,0 1-1,0-1 0,0 1 1,1-1-1,-1 1 0,0-1 1,0 1-1,0-1 1,0 1-1,1-1 0,-1 1 1,0-1-1,0 0 0,1 1 1,-1 0-1,15 4 2900,-4-1-3048,24 1 1320,-35-5-1107,0 3 1480,-4 8-1823,4-11 201,-2-1 1242,3 2-1271,0-1 51,-9-5 157,7 4-218,2-29-2561,1 13 2353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64 113 8386,'-38'-8'6045,"39"8"-6017,-1 1-1,0-1 1,0 0-1,0 0 1,0 0-1,0 0 1,0 0-1,0-1 1,0 1-1,0 0 1,1 0-1,-1 0 1,0 0-1,0 0 1,0 0-1,0 0 1,0 0-1,0 0 1,0 0-1,0 0 1,0 0-1,0 0 1,1 0-1,-1 0 1,0 0-1,0 0 1,0-1-1,0 1 1,0 0-1,0 0 1,0 0-1,0 0 1,0 0-1,0 0 1,0 0-1,0 0 1,0 0-1,0-1 1,0 1-1,0 0 1,0 0-1,0 0 1,0 0-1,0 0 1,0 0-1,0 0 0,0 0 1,0 0-1,0-1 1,0 1-1,0 0 1,0 0-1,0 0 1,0 0-1,0 0 1,0 0-1,0 0 1,0 0-1,-1 0 1,1 0-1,0 0 1,0-1-1,0 1 1,0 0-1,0 0 1,7-4 475,-4 2-375,0 1 0,0 0 1,0-1-1,-1 0 0,1 0 1,-1 0-1,1 0 0,2-3 0,-4 4-103,-1 1 1,0 0-1,1-1 0,-1 1 0,0 0 0,0-1 0,1 1 0,-1 0 0,0-1 0,0 1 0,0 0 0,0-1 0,1 1 0,-1-1 0,0 1 0,0 0 0,0-1 0,0 1 0,0-1 0,0 1 0,0 0 0,0-1 0,0 1 0,0-1 0,-1 0 1,1 1 5,-1-1 1,0 1 0,1-1-1,-1 1 1,0-1 0,0 1 0,0 0-1,1-1 1,-1 1 0,0 0 0,0 0-1,0-1 1,1 1 0,-1 0 0,0 0-1,0 0 1,0 0 0,-1 0-1,-1 0 5,0 0-1,0 0 0,0 0 0,0 1 1,0-1-1,0 1 0,0-1 0,0 1 1,1 0-1,-1 0 0,0 0 1,1 1-1,-1-1 0,0 1 0,-2 2 1,8-4-31,0 0 0,1 0 1,-1 0-1,0 0 0,0 0 1,6-2-1,-3 0 37,0 0 0,0-1 0,-1 1 1,1-1-1,-1 0 0,5-4 0,-8 5-4,0 1 1,0-1-1,0 0 0,0 0 0,0 1 1,0-1-1,0 0 0,-1 0 0,1-1 1,-1 1-1,0 0 0,1 0 0,-1-1 1,0 1-1,0-1 0,0-3 0,-1 6-24,0-1-1,1 1 1,-1-1-1,0 1 1,0-1-1,0 1 1,0-1-1,0 1 1,0-1-1,-1 1 1,1-1-1,0 1 0,0-1 1,0 1-1,0 0 1,-1-1-1,1 1 1,0-1-1,0 1 1,0 0-1,-1-1 1,1 1-1,0 0 1,-1-1-1,1 1 0,0 0 1,-1-1-1,1 1 1,-1 0-1,1 0 1,0-1-1,-2 1 1,-15 2 202,12 0-193,1 0-1,0 0 1,0 0-1,0 1 1,0-1 0,-5 5-1,8-6-22,0 0 0,0 0-1,0 0 1,0 0 0,0 0-1,0 0 1,0 1 0,1-1-1,-1 0 1,0 1 0,1-1-1,-1 0 1,1 1 0,-1-1-1,1 1 1,0-1 0,-1 1-1,1-1 1,0 1 0,0-1 0,0 1-1,0-1 1,1 3 0,0-3-1,0 0 0,-1 0-1,1 1 1,0-1 0,1 0 0,-1 0 0,0 0 0,0 0 0,0 0 0,1-1 0,-1 1 0,0 0 0,1 0 0,-1-1 0,1 1 0,-1-1 0,0 1 0,1-1 0,-1 0 0,1 0 0,0 0 0,-1 1 0,3-2 0,1 2 3,0-2-1,-1 1 1,1 0-1,0-1 1,0 0-1,0 0 1,-1-1-1,1 1 1,0-1 0,-1 0-1,1 0 1,-1-1-1,7-4 1,-11 7-1,0 0 1,0 0 0,0 0-1,1 0 1,-1 0 0,0 0-1,0-1 1,0 1-1,0 0 1,0 0 0,1 0-1,-1 0 1,0 0 0,0-1-1,0 1 1,0 0 0,0 0-1,0 0 1,0 0 0,1 0-1,-1-1 1,0 1 0,0 0-1,0 0 1,0 0 0,0-1-1,0 1 1,0 0 0,0 0-1,0 0 1,0-1 0,0 1-1,0 0 1,0 0-1,0 0 1,0 0 0,0-1-1,0 1 1,0 0 0,-1 0-1,1 0 1,0 0 0,0-1-1,-10-1 29,-15 5 2,20-1-22,-1-1-9,0 1-1,-1 0 1,1 0-1,0 1 0,0 0 1,0 0-1,-9 7 1,40-10-207,19-16-1832,-48 16 1649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14 11018,'-1'0'106,"-1"0"-1,1 0 1,0 0-1,-1 0 1,1 0-1,0 1 1,0-1-1,-1 1 1,1-1-1,0 1 1,0-1-1,0 1 0,-1 0 1,1-1-1,0 1 1,0 0-1,0 0 1,0 0-1,0 0 1,0 0-1,1 0 1,-1 0-1,0 0 1,0 1-1,1-1 1,-1 0-1,1 0 1,-1 0-1,1 1 0,0-1 1,-1 0-1,1 1 1,0-1-1,0 3 1,1-15 526,-1-10 445,-1 21-1048,1-1 0,0 0 0,-1 0 1,1 1-1,-1-1 0,1 0 0,-1 1 0,1-1 0,-1 0 1,1 1-1,-1-1 0,0 1 0,1-1 0,-1 1 0,0-1 1,1 1-1,-1 0 0,0-1 0,0 1 0,1 0 0,-1 0 1,0-1-1,0 1 0,0 0 0,1 0 0,-3 0 0,2 0-13,0 0-1,0 0 1,0 0-1,0 0 1,-1 0-1,1 0 1,0 1-1,0-1 1,0 0-1,0 1 0,0-1 1,0 1-1,0-1 1,-2 2-1,3 1 139,10-3-17,-7 1 530,-10 4-470,-16 4-102,-2 1 61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64 11690,'1'19'6328,"2"11"-4238,4 83-2825,-6-57 684,2 0 0,14 75 0,13 72-380,-29-188 353,0-1-1,0 0 1,-4 25 0,2-21 2,1 31 1,0-48 63,0 2-24,0-1-1,1 0 1,-1 0-1,0 1 1,1-1-1,-1 0 1,1 0-1,-1 0 1,1 0-1,0 0 1,0 0-1,0 0 1,0 0 0,1 0-1,-1 0 1,3 2-1,-3-32-194,-7-101 126,5 75 107,-3 0 1,-17-95-1,6 82-20,3-2 0,3 1 0,0-113 0,2 125 12,4 51-55,3 5 55,-1 0 1,1 1-1,0-1 0,0 0 1,-1 0-1,1 0 0,0 1 1,0-1-1,-1 0 0,1 0 1,0 1-1,0-1 0,0 0 1,0 1-1,0-1 0,-1 0 1,1 0-1,0 1 0,0-1 1,0 0-1,0 1 0,0-1 1,0 0-1,0 1 0,0-1 1,0 0-1,0 1 0,0-1 1,0 0-1,0 1 0,0-1 1,0 0-1,1 1 0,-1-1 1,0 0-1,0 0 18,1 1-13,-1-1 0,0 0 0,1 0 0,-1 1 0,0-1 1,0 0-1,1 1 0,-1-1 0,0 0 0,0 1 0,1-1 0,-1 0 0,0 1 0,0-1 0,0 0 0,0 1 1,0-1-1,0 1 0,1-1 0,-1 0 0,0 1 0,0-1 0,0 1 0,0-1 0,0 0 0,-1 1 0,1 0 1,-1 15-49,1-12 23,0 14-94,-1 20-564,3 0 0,6 43-1,8 45 179,-1 255-1,-14-352 451,7 39 1,-3-39 679,0 39-1,-15-46-181,1-2 6,9-20-438,-1 1 0,1-1 1,0 1-1,-1-1 0,1 1 1,-1-1-1,1 1 0,-1-1 1,1 0-1,-1 1 0,1-1 1,-1 0-1,0 0 0,1 1 1,-1-1-1,1 0 1,-1 0-1,0 0 0,1 0 1,-1 0-1,1 0 0,-1 0 1,0 0-1,1 0 0,-1 0 1,1 0-1,-1 0 0,0 0 1,1 0-1,-1 0 0,1-1 1,-2 1-1,-5-6-9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4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76 784 12691,'-26'-617'5436,"23"590"-5312,-1-15 97,-11-46-1,15 88-217,0-1 0,0 1 1,0 0-1,0-1 0,0 1 0,0-1 1,0 1-1,0 0 0,0-1 0,-1 1 0,1 0 1,0-1-1,0 1 0,0-1 0,0 1 1,-1 0-1,1 0 0,0-1 0,0 1 0,-1 0 1,1-1-1,0 1 0,0 0 0,-1 0 1,1-1-1,0 1 0,-1 0 0,1 0 0,-1 0 1,-5 8 4,-1 20-32,2 19 38,2 1 0,2 0-1,6 51 1,37 166-21,-40-257 18,0 0-1,0 1 0,0-1 1,1 0-1,1 0 0,4 10 0,7 4-3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5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9362,'16'-1'649,"1"0"-1,-1-1 1,0-1 0,0 0 0,16-6-1,75-33 1066,-75 28-1431,3 2-211,0 2 0,1 1-1,0 2 1,64-5 0,41-8-40,-33-2-6,148-11 0,-153 29-10,-1 4 0,143 19 0,-175-12-3,117-4 0,71-20 30,-121 6-31,96-4-1,291-22 21,2 31 353,-496 7-377,36 2-26,-66-3 15,0 0 1,0 0 0,0 0-1,0 0 1,0 1 0,0-1-1,0 0 1,0 0 0,0 0-1,0 0 1,0 0-1,0 0 1,0 0 0,0 0-1,0 0 1,0 0 0,0 0-1,0 0 1,0 0 0,0 0-1,0 0 1,0 1 0,0-1-1,0 0 1,0 0-1,0 0 1,0 0 0,0 0-1,0 0 1,-12-4 31,4-2-33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2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71 201 11450,'9'-38'4883,"2"80"-3564,3 72-1278,-11-72-14,11 47 1,2-32-13,-11-43-15,0 1 1,-1 1-1,-1-1 1,2 24-1,-9 113 60,0-92-27,6 66 1,-1-90-34,-2 0-1,-8 59 1,2-22 39,1 153 67,5-71-105,3-26 51,1-36 31,-3-25 333,24-65 48,-21-3-421,7 1-43,89 2 12,-86-3-13,-1-1 0,1-1 0,-1 0 0,1-1 0,21-8 0,-15 4 1,-4 0 2,2 1 1,19-5 0,-29 10-10,0 0-1,0 1 1,-1-1 0,1 1-1,0 0 1,0 1-1,0 0 1,12 3 0,0 0-45,1-1 1,-1 0-1,1-2 1,0 0-1,27-2 1,101-19 2,1 0 57,-35 7 13,-79 8-77,1 1 1,0 1-1,50 4 1,54 7-394,-118-9 141,0 0 0,-1-2 0,0 0-1,31-9 1,-43 9 330,1 1-1,-1 0 0,0 1 1,0 0-1,12 0 0,-20 1-7,-1 0 0,1 0-28,0 0 1,0-1-1,0 1 0,-1 0 0,1-1 1,0 1-1,0-1 0,-1 1 0,1-1 0,0 0 1,0 1-1,-1-1 0,1 1 0,-1-1 1,1 0-1,-1 0 0,1 1 0,-1-1 1,1 0-1,-1 0 0,1 0 0,-1 0 0,1-1 1,6-23-356,-6 21 333,40-231-1092,-28 143 764,-5 23-363,-3 0 0,-7-122 1,-17-146 796,18 286-15,2-1-1,15-91 0,-13 106 727,-1-75 0,-1-1 983,7 54 90,-8 59-1796,-1-1 0,1 0-58,-1 0 0,1 1 0,0-1 0,-1 0 0,1 1 0,-1-1 0,1 1 0,-1-1 0,0 1 0,1-1 0,-1 1 0,0-1 0,1 1 0,-1 0 0,0-1 0,0 1 0,-4 0-11,-1 1 1,1 0-1,0 0 0,0 0 1,-6 3-1,-24 5 75,-135-12 333,83 0-322,-77-3-17,0-7 0,-208-45 1,327 50-49,0 2 1,-71 0-1,-90 13-30,110-1-34,79-6-127,0 0 1,-30-4-1,39 3 142,1-1 0,-1 0 0,1 0 0,0-1 0,0 1 1,0-2-1,0 1 0,-8-6 0,-7-11-129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4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32 11835,'4'-15'1672,"2"-2"3313,-9 25-4797,1-1-1,0 1 1,0 0 0,1 0 0,-1 11-1,-2 14-162,-27 226-60,6-40 75,24-208-30,-1-1 0,1 1 0,1-1 0,-1 1 0,2-1-1,0 0 1,0 1 0,1-1 0,2 11 0,-3-20-14,-1 1 9,1 0 1,-1 0-1,0 0 0,1 0 1,0-1-1,-1 1 0,1 0 1,0-1-1,0 1 0,0-1 1,3 4-1,-3-5 16,1 1 0,-1-1-1,1 1 1,0-1 0,-1 0-1,1 1 1,0-1 0,0 0-1,-1 0 1,1-1 0,0 1 0,-1 0-1,1 0 1,2-2 0,93-13 387,165-32-412,-241 43-229,1 1 1,-1 1-1,1 1 0,-1 1 1,24 3-1,107 21-728,-98-14 952,-46-9-8,2 2-126,1-2 0,-1 1 1,0-1-1,1-1 0,-1 0 0,14-1 1,-22 0 140,1 0 1,-1 0-1,0 0 1,0 0 0,0 0-1,0 0 1,0 0 0,0-1-1,-1 1 1,1-1-1,0 1 1,-1-1 0,1 0-1,-1 1 1,1-1-1,-1 0 1,0 0 0,0 0-1,0 0 1,0 0 0,1-3-1,1-4 10,0 0 0,-1-1-1,2-12 1,-2 14-15,2-23 20,-1-1 0,-1 0 0,-4-44 0,-17-95 64,7 84 82,1-45 1253,8 118-799,-8 15-136,-16 4-397,-34-2-67,-64-5 0,21-1-59,-413 3 50,507-1 8,-1 0 1,-20-5-1,22 4-166,-1 0 1,-20-1-1,30 3 144,-1 0-1,1 0 1,-1 0 0,0 0 0,1 0-1,-1 0 1,1 0 0,-1 0 0,1 0-1,-1 1 1,1-1 0,-1 0 0,0 0-1,1 0 1,-1 1 0,1-1 0,-1 0-1,1 1 1,-1-1 0,1 0 0,0 1-1,-1-1 1,1 1 0,-1-1 0,1 0-1,0 1 1,-1-1 0,1 1 0,0-1-1,0 1 1,-1 0 0,1 5-149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1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63 133 13867,'3'-3'592,"4"-2"1248,-5 16-850,-2-7-866,8 114 610,-11 184 0,-40 115-87,36-348-499,8-69-131,-1 1 0,0-1-1,0 0 1,0 1 0,0-1-1,0 0 1,0 1 0,1-1-1,-1 0 1,0 0 0,0 1 0,1-1-1,-1 0 1,0 0 0,0 1-1,1-1 1,-1 0 0,0 0-1,0 0 1,1 1 0,-1-1-1,0 0 1,1 0 0,-1 0 0,0 0-1,1 0 1,-1 0 0,0 0-1,1 0 1,-1 0 0,0 0-1,1 0 1,-1 0 0,1 0 0,-1 0-1,1 0 1,18-2 493,-11 1-363,40 1 35,-4 1-169,0-2 1,53-8 0,156-49 34,62-9-19,-305 65-31,0 1 0,0 1-1,0 0 1,-1 0 0,1 1-1,0 0 1,0 0 0,-1 1 0,1 1-1,-1 0 1,0 0 0,0 1-1,9 4 1,-15-6 3,1 0-1,-1-1 0,1 0 1,-1 1-1,1-1 0,-1 0 1,7 0-1,-9-1-1,0 0 1,0 0-1,0 0 1,0 0-1,0-1 1,0 1-1,0 0 1,0 0-1,0-1 1,-1 1-1,1-1 1,0 1-1,0-1 1,0 1-1,-1-1 1,1 0-1,0 1 1,0-1-1,-1 0 1,1 0-1,-1 1 1,1-1-1,-1 0 1,1 0-1,-1 0 1,1 0-1,-1 0 1,0 0-1,1 0 1,-1 0-1,0 0 1,0 0-1,0-1 1,13-53 37,19-116-162,-27 102 53,-2-1 1,-3 0 0,-3 0 0,-4 0 0,-2 1 0,-22-81 0,29 141 97,-1-1 0,0 0 0,-1 1 0,0-1 0,-1 1 0,0 0 0,0 0 0,-8-10 0,9 16-15,1-1 0,0 1 0,-1 0 1,0 0-1,0 0 0,0 1 0,0-1 0,0 1 0,0 0 1,-1 0-1,1 0 0,-1 1 0,1-1 0,-1 1 1,0 0-1,1 1 0,-1-1 0,0 1 0,-7 0 1,-115 9-16,0 5 0,-201 51 1,45-3-1271,277-61 1208,3 1 27,-1-1 0,1 0 1,-1-1-1,0 1 0,0 0 1,1-1-1,-1 0 0,0 0 1,0 0-1,-6-2 0,-7-8-281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95 17628,'0'-5'197,"1"1"1,-1-1-1,0 1 0,0-1 1,0 1-1,-1-1 0,1 1 1,-1-1-1,0 1 1,0 0-1,-1 0 0,0-1 1,-3-6-1,4 9-136,-1 0-1,1 0 1,0 1-1,-1-1 1,1 0 0,-1 1-1,0-1 1,1 1-1,-1 0 1,0 0-1,0-1 1,0 1 0,0 0-1,0 1 1,0-1-1,0 0 1,0 1-1,0-1 1,0 1 0,-1-1-1,1 1 1,0 0-1,0 0 1,0 0-1,-1 0 1,1 0-1,0 1 1,0-1 0,0 1-1,-3 0 1,-1 2-26,0 0 0,0 0 0,0 0 0,0 1 0,0 0 1,1 0-1,0 0 0,0 1 0,0-1 0,0 1 0,1 0 0,0 1 1,0-1-1,-5 10 0,5-8-50,-1 0-1,2 1 1,-1 0-1,1 0 1,0 0 0,1 0-1,0 0 1,0 1 0,1-1-1,0 0 1,0 11-1,1-17 11,0-1 0,1 0 0,-1 1 0,0-1 0,0 0 0,1 1 0,-1-1 0,1 0 0,-1 1 0,1-1 0,0 0 0,-1 0 0,1 0 0,0 0 0,0 0 0,0 1 0,0-1 0,0-1 0,0 1 0,0 0 0,0 0-1,0 0 1,0-1 0,0 1 0,1 0 0,-1-1 0,0 1 0,1-1 0,0 1 0,5 0-13,0 0 0,0 0 0,0-1 1,13 0-1,12 0-60,-28 1 68,0 0 0,0 1 0,-1-1 0,1 1 0,0 0-1,0 0 1,-1 0 0,1 0 0,-1 0 0,0 1 0,0 0 0,0-1 0,0 1 0,0 1 0,0-1 0,-1 0 0,0 0 0,1 1 0,-1 0 0,-1-1 0,1 1 0,0 0 0,-1 0 0,2 8 0,1 5-25,-1 0 0,-1 0 0,0 0 0,-1 29 0,-2-16 96,-2 1 0,0 0 0,-2 0 0,-1-1 0,-2 0-1,-1 0 1,-14 31 0,20-55 30,1-1 0,-1 1-1,-1-1 1,1 0 0,-1 0-1,1 0 1,-1-1 0,-7 6 0,11-9-65,-1-1 0,0 1 0,0-1 0,1 1 0,-1-1 0,0 1 1,0-1-1,0 0 0,1 1 0,-1-1 0,0 0 0,0 0 0,0 0 0,0 1 1,0-1-1,0 0 0,0 0 0,0-1 0,1 1 0,-1 0 0,0 0 1,0 0-1,0 0 0,-1-1 0,1 0 10,-1-1 1,0 1-1,1 0 1,-1-1-1,1 0 1,0 1-1,0-1 1,-1 0-1,1 1 1,0-1-1,0 0 1,1 0-1,-1 0 1,0 0-1,0-3 1,-4-14 24,1 0 0,1 0 0,0 0 1,1-36-1,3 22-448,1 1 1,8-39-1,-8 57 36,2 0 0,0 0 0,0 1 0,13-26 0,-13 32 220,0 1 0,0-1 1,1 1-1,0-1 0,0 1 0,0 1 0,1-1 1,0 1-1,0 0 0,11-7 0,26-10-681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3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7 109 10818,'0'0'122,"0"0"1,-1 0-1,1 0 0,0 0 0,-1 0 0,1 0 0,0 0 1,0 0-1,-1-1 0,1 1 0,0 0 0,0 0 0,-1 0 1,1 0-1,0 0 0,0-1 0,0 1 0,-1 0 0,1 0 1,0-1-1,0 1 0,0 0 0,0 0 0,0 0 0,-1-1 1,1 1-1,0 0 0,0-1 0,0 1 0,0 0 0,0 0 1,0-1-1,0 1 0,0-1 0,10-3 1660,22 1-1215,-27 3-281,332-11 1390,-77 5-1598,212 7-80,-187 3 36,-92 1-174,114-4-135,346-31-944,-474 22 1213,230-18-19,-145 16 280,-245 11-221,2 1-54,-18-3 225,-9-2 272,-11-3-194,3-2-171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2431 337 7386,'4'-16'971,"-3"15"-916,0 0 0,-1-1 1,1 1-1,-1 0 0,0 0 0,1-1 0,-1 1 0,0 0 0,0-1 0,0 1 1,0 0-1,0-1 0,0 1 0,0 0 0,0-1 0,-1 1 0,1 0 0,0-1 1,-1 1-1,1 0 0,-1 0 0,0-1 0,1 1 0,-1 0 0,0 0 1,0 0-1,-1-2 0,-13-13 463,-1 0 1,0 2 0,-2 0-1,1 0 1,-1 2 0,-1 0-1,0 1 1,-35-14 0,-1 5-390,-1 1-1,-59-10 1,-138-25 314,176 42-294,-104-4 1,-209 17-100,317 3-57,1 4-1,0 3 1,-96 28 0,69-12-36,-77 26 31,147-43 1,1 2-1,1 0 1,-51 33 0,65-35-2,1 0 0,0 1-1,0 1 1,1-1 0,1 2 0,0-1 0,1 1-1,-10 19 1,-6 16 11,-21 58 1,4-5 28,28-73-25,2-3-15,0 0 0,-8 28 0,18-45 11,0 1-1,0-1 1,1 1-1,-1-1 1,2 1 0,0 0-1,0-1 1,0 1-1,1 0 1,4 15-1,3 2 16,1 1 0,2-2 0,0 1 0,23 34 0,-8-20 47,56 66-1,-63-85-43,2-1 0,0-1 0,1-1 1,0-1-1,2 0 0,0-2 0,34 15 0,-1-5 14,1-2 1,76 17-1,171 35-42,-245-65-64,0-2 1,1-2-1,70-4 1,-45-8 27,0-3 0,-1-5 0,0-3 1,156-54-1,-213 61 61,0-1 0,-1-2 1,0-1-1,42-29 0,-53 30 11,0 0 0,-1-1 0,-1 0 0,0-1 0,-1-1 0,0 0 1,18-32-1,-4-5 128,-3-1 1,-1-2 0,-3 0-1,-3-1 1,20-116 0,-33 148-249,-1 0 1,0 0-1,-3 0 1,0 0-1,-1 0 1,-1 0-1,-2 0 1,0 1-1,-2-1 0,-10-27 1,-2 12-56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105 114 7202,'29'-36'1231,"-16"20"845,0 0 1,13-23 0,-26 39-1990,0 0 1,0 0-1,0 0 0,-1 0 1,1 0-1,0 0 0,0 0 1,0 0-1,-1 0 0,1 0 1,0 0-1,0 0 0,0 0 1,0 0-1,-1 0 0,1 0 1,0 0-1,0-1 0,0 1 1,0 0-1,-1 0 0,1 0 1,0 0-1,0 0 0,0 0 1,0 0-1,0-1 0,0 1 1,0 0-1,-1 0 0,1 0 1,0 0-1,0 0 0,0-1 1,0 1-1,0 0 0,0 0 1,0 0-1,0-1 0,0 1 0,0 0 1,0 0-1,0 0 0,0 0 1,0-1-1,0 1 0,0 0 1,0 0-1,0 0 0,0-1 1,-16 13 1059,1 8-879,0 2 0,2-1 0,0 2-1,1 0 1,-12 37 0,15-39-209,-35 94-107,39-99-15,1 1 1,1-1-1,0 1 0,1-1 1,0 22-1,1-37 49,1 1 1,0-1 0,1 1-1,-1-1 1,0 0-1,0 1 1,0-1-1,1 1 1,-1-1-1,1 0 1,-1 1-1,1-1 1,0 0-1,-1 0 1,1 1-1,0-1 1,0 0-1,0 0 1,0 0-1,0 0 1,0 0-1,2 1 1,-1-1 5,0 0 0,0 0 0,0-1 0,0 1 1,0-1-1,0 0 0,0 0 0,1 0 0,-1 0 0,0 0 0,0 0 0,0 0 1,3-1-1,7-2 38,-1-1 1,0 0 0,0-1 0,12-7-1,6-5 270,-1-2-1,0-2 1,-2 0 0,0-2-1,-1 0 1,-2-2 0,0-1-1,32-49 1,-44 58-71,-1 0 0,-1 0 0,9-24 0,-33 83-490,2 0 1,2 1-1,1 0 1,-4 57-1,13-94 214,1-1 0,0 1 1,0 0-1,1 0 0,0-1 0,0 1 0,1 6 1,-1-11 47,-1 1 0,1-1 1,-1 0-1,1 0 1,0 1-1,-1-1 1,1 0-1,0 0 1,0 0-1,0 0 1,0 0-1,0 0 1,0 0-1,0 0 1,0 0-1,0-1 1,1 1-1,-1 0 1,0-1-1,0 1 1,1 0-1,-1-1 1,0 0-1,1 1 1,-1-1-1,1 0 1,-1 0-1,0 0 1,1 0-1,-1 0 1,1 0-1,-1 0 0,2-1 1,4 0 77,0-2-1,-1 1 1,1-1-1,-1 0 1,1 0-1,-1-1 1,0 1-1,-1-2 1,1 1-1,-1 0 1,0-1-1,0 0 1,8-10 0,5-8 485,28-47 0,-27 39-293,-1-1-1,-2-1 1,-2-1-1,-1 0 1,13-52-1,-25 81-303,0 1 0,-1-1 0,1 0 0,-1 1 0,-1-7 0,2 11 16,-1-1 0,-1 1-1,1 0 1,0 0 0,0-1 0,0 1-1,0 0 1,0-1 0,0 1 0,0 0-1,0 0 1,0-1 0,0 1-1,-1 0 1,1-1 0,0 1 0,0 0-1,0 0 1,-1 0 0,1-1-1,0 1 1,0 0 0,-1 0 0,1 0-1,0 0 1,0-1 0,-1 1-1,1 0 1,0 0 0,-1 0 0,0 0-51,0 0-1,0 1 1,0-1 0,1 1 0,-1-1 0,0 1 0,0-1 0,0 1 0,1-1 0,-1 1 0,0 0 0,1-1 0,-1 1 0,0 0-1,0 1 1,-9 10-297,1 1 0,0 1 0,-12 26 0,15-22-87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218 467 14899,'4'-1'465,"1"0"0,-1 0 0,-1-1 0,1 0 0,0 0 1,0 0-1,-1 0 0,7-5 0,-9 6-300,0 0 0,0 0 0,0-1 0,0 1 0,-1 0 0,1-1 0,0 1 1,-1 0-1,1-1 0,-1 1 0,1-1 0,-1 1 0,0-1 0,0 1 0,1-1 0,-1 1 1,0-1-1,-1 1 0,1-1 0,0 1 0,0-1 0,0 1 0,-1-1 0,1 1 0,-1-1 1,1 1-1,-2-3 0,0 0-17,0 0 0,0 0 0,0 0 0,0 0 0,-1 0 0,0 1 0,1-1 0,-1 1 1,-1-1-1,1 1 0,0 0 0,-1 0 0,1 0 0,-1 1 0,0 0 0,0-1 0,-8-2 0,8 4-139,0 0 0,0 0 0,0 1 0,-1 0 1,1-1-1,0 2 0,0-1 0,0 0 0,0 1 0,0-1 0,0 1 0,0 0 0,0 1 0,0-1 0,0 1 0,0 0 0,1 0 0,-1 0 0,-6 5 0,-4 3-36,0 2 0,0 0 1,-13 16-1,21-21-1,1-1-1,0 1 1,0-1-1,1 1 1,-1 1 0,2-1-1,-1 1 1,1-1-1,-3 11 1,6-18 19,0 1 0,0 0 0,0 0 0,-1 0 0,1-1 1,0 1-1,0 0 0,0 0 0,0 0 0,0 0 0,0-1 0,1 1 0,-1 0 0,0 0 1,0 0-1,0-1 0,1 1 0,-1 0 0,0 0 0,1-1 0,-1 1 0,1 0 0,-1-1 0,1 1 1,-1 0-1,1-1 0,0 1 0,0 0 0,1 0-3,-1-1 0,1 1-1,0-1 1,0 1 0,0-1 0,0 1-1,-1-1 1,1 0 0,0 0 0,0 0-1,0 0 1,2 0 0,9-3-44,-1 1 0,25-9 0,-32 9 37,72-26-106,-51 16 90,1 2 0,0 2-1,0 0 1,0 2 0,35-4 0,-61 9 17,1 1 1,-1 0 0,1 0-1,-1 0 1,1 0 0,-1 0-1,1 0 1,-1 0 0,1 0-1,0 1 1,-1-1 0,1 0-1,-1 1 1,0 0-1,1-1 1,-1 1 0,1 0-1,-1-1 1,0 1 0,0 0-1,1 0 1,-1 0 0,0 0-1,0 1 1,0-1 0,0 0-1,0 0 1,0 1 0,1 2-1,-2-1-30,1 0-1,-1 1 1,0-1-1,1 1 1,-2-1-1,1 1 1,0-1-1,-1 1 1,1-1-1,-1 1 1,0-1-1,-2 4 1,3-5 31,-1 0-1,0 0 1,1 0 0,-1 0 0,0-1-1,0 1 1,0 0 0,0 0 0,-1-1-1,1 1 1,-3 2 0,4-4 17,0 0 0,-1 0 0,1 0 1,0 0-1,0 0 0,0 1 0,0-1 0,-1 0 0,1 0 0,0 0 1,0 0-1,0 0 0,0 0 0,-1 0 0,1 0 0,0 0 0,0 0 1,0 0-1,0-1 0,-1 1 0,1 0 0,0 0 0,0 0 1,0 0-1,0 0 0,-1 0 0,1 0 0,0 0 0,0 0 0,0 0 1,0-1-1,0 1 0,0 0 0,-1 0 0,1 0 0,0 0 0,0 0 1,0-1-1,0 1 0,-3-16 39,4-5-13,0 14-105,0 1 1,-1-1-1,0 0 0,-1 1 0,0-1 1,-1-8-1,3 17-46,0 0 0,1 0 0,-1 0 0,0-1 0,1 1 0,0 0-1,-1-1 1,1 1 0,0-1 0,0 0 0,0 0 0,0 0 0,0 0 0,0 0 0,0 0 0,0 0 0,0-1 0,0 1 0,0-1-1,1 1 1,-1-1 0,0 0 0,0 0 0,1 0 0,3 0 0,2-1-7,1 1-1,0-1 1,-1 0 0,1-1-1,16-5 1,-10 1 141,0-2 0,0 0 0,0 0 0,-1-2 0,-1 0 0,0 0 0,0-1 0,-1-1 0,0 0 0,-1 0 1,0-1-1,13-23 0,-9 11-11,0-1 1,-2-1 0,-2 0 0,0-1 0,-2 0-1,8-37 1,-16 60-23,5-26-87,-6 30 103,1 0-1,-1 0 1,0 0-1,0 0 1,0 0-1,0-1 1,0 1 0,0 0-1,0 0 1,0 0-1,-1 0 1,1 0-1,0 0 1,-1-1-1,1 1 1,-1 0-1,1 0 1,-1 0 0,0-1-1,-1 2 10,1 0 1,0 0-1,0 1 1,0-1-1,0 1 0,0-1 1,0 1-1,0-1 1,0 1-1,0-1 0,0 1 1,0 0-1,0 0 1,0 0-1,0-1 0,1 1 1,-1 0-1,0 0 1,0 0-1,1 0 0,-1 2 1,-12 17 33,1 1 0,0 0 0,2 1 1,1 0-1,1 1 0,1 0 0,0 0 0,2 1 1,-2 26-1,-1 32 159,4 107 0,4-140-179,-1-29 306,-2-15-37,0-13-24,-6-44 1040,1-1 1,1-62-1,9 98-1105,-1 16-192,-1 1 0,0 0 0,0 0 0,0-1 0,1 1 0,-1 0 0,0-1 0,0 1 0,1 0 0,-1 0 0,0-1 0,0 1 0,1 0 0,-1 0 0,0 0 0,1 0 0,-1-1 0,0 1 0,1 0 0,-1 0 0,0 0 0,1 0 0,-1 0 0,1 0 0,-1 0 0,3 1-10,-1-1 0,1 1 0,0 0 0,-1 0 0,0 0 0,1 0 0,-1 1-1,3 1 1,8 5-69,3-1 1,-1-1-1,2-1 1,-1 0-1,1-1 1,-1 0-1,1-2 1,0 0-1,0-1 1,21-1-1,-26 0 59,0-1 0,0 0 0,0-1 0,0-1-1,0 0 1,-1 0 0,1-1 0,-1 0 0,0-1 0,0-1 0,0 0 0,-1 0 0,15-12-1,-22 15 37,0 0-1,0-1 1,-1 1-1,0 0 1,0-1-1,0 1 1,0-1-1,0 0 1,-1 0-1,1 0 0,-1 1 1,0-1-1,-1 0 1,2-5-1,-2 8-5,0 0 0,0 0 0,0-1-1,0 1 1,0 0 0,-1 0 0,1 0 0,0-1 0,-1 1-1,1 0 1,0 0 0,-1 0 0,0-1 0,1 1-1,-1 0 1,1 0 0,-1 0 0,0 0 0,-1-1 0,1 1 0,-1 1 0,1-1 0,-1 0 0,1 1 1,-1-1-1,1 1 0,-1-1 0,0 1 0,1 0 1,-1-1-1,1 1 0,-1 0 0,0 0 1,1 0-1,-1 1 0,0-1 0,1 0 0,-1 1 1,-1 0-1,-6 1 22,1 1 1,0 1-1,0 0 0,0 0 0,0 0 1,0 1-1,1 0 0,0 1 1,0 0-1,-7 7 0,7-5-23,-1 0-1,2 0 1,-1 1-1,1 0 1,0 0-1,1 0 1,0 1 0,-5 11-1,9-18-48,0-1-1,0 0 0,1 1 1,-1-1-1,0 1 1,1 0-1,0-1 1,-1 1-1,1-1 1,0 1-1,0 0 1,1-1-1,-1 1 1,1-1-1,-1 1 0,1-1 1,0 1-1,-1-1 1,1 1-1,1-1 1,-1 0-1,0 1 1,0-1-1,1 0 1,2 3-1,0-2-40,1 0 0,0 1 0,0-2 0,0 1 0,0 0-1,0-1 1,1 0 0,-1 0 0,1-1 0,7 2 0,30 6-286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219 266 14059,'0'-2'197,"1"0"0,-1 1 0,0-1 0,0 0 0,0 0 0,0 0 0,0 0 0,0 0 0,0 0 0,-1 0 0,1 0 0,-1 0 0,1 0 0,-1 1 0,0-1 0,0 0 0,1 0 0,-1 1 0,-1-1 0,1 1 0,0-1 0,0 1 0,-1-1 0,1 1 0,0 0 0,-1-1 0,1 1 0,-1 0 0,0 0 0,1 0 0,-1 0 0,0 0 0,0 1 0,0-1 0,1 1 0,-1-1 0,0 1 0,0-1 0,0 1 0,0 0 0,0 0 0,0 0 0,0 0 0,0 0 0,0 1 0,-3 0 0,-2 1-105,0 0 0,-1 1 0,1 0 0,0 1 0,1-1 0,-1 1-1,1 1 1,-1-1 0,1 1 0,1 0 0,-1 0 0,1 1 0,0 0 0,-5 7-1,0-1-98,2 1-1,0 0 1,1 1-1,0 0 1,1 0-1,-6 18 1,11-28 2,0 0-1,0 0 1,0 0 0,1 0 0,-1 0-1,1 1 1,0-1 0,0 0 0,0 0-1,2 6 1,-1-8 2,-1 0 0,1-1 0,-1 1 0,1-1 0,0 1 0,0-1-1,0 1 1,0-1 0,0 0 0,0 1 0,0-1 0,1 0 0,-1 0 0,0 0 0,1 0 0,-1 0 0,0 0 0,1 0 0,0 0-1,-1 0 1,1-1 0,-1 1 0,1-1 0,0 1 0,-1-1 0,1 0 0,3 1 0,2-1 9,0-1 1,0 1-1,0-1 0,0 0 1,0-1-1,0 1 0,0-2 0,0 1 1,0-1-1,-1 0 0,1 0 1,-1 0-1,7-6 0,6-4 78,0-2-1,28-27 1,-28 22 22,-1-1 0,-1 0 1,-2-1-1,27-48 1,-44 87-267,-6 16 54,4-17 42,0 0 0,0-1 0,2 2 0,0-1 0,0 25 0,2-40 62,0 0-1,0 0 0,0 0 0,0 0 0,0 0 1,0-1-1,1 1 0,-1 0 0,0 0 1,0 0-1,1 0 0,-1 0 0,1 0 1,-1 0-1,1 0 0,-1-1 0,1 1 1,0 0-1,-1 0 0,1-1 0,0 1 0,-1-1 1,1 1-1,1 0 0,-1 0 6,1-1 0,-1 0 0,0 0 0,1 0 0,-1 0 0,0 0 0,1 0 0,-1 0 0,0 0 1,1 0-1,-1-1 0,0 1 0,1 0 0,-1-1 0,2 0 0,5-3 32,-1-1 0,1 1 0,-1-2 0,9-6 0,7-10 101,-1-1 0,26-34 0,8-9 37,-56 66-175,0 0 0,0 0-1,0-1 1,0 1 0,0 0-1,0 0 1,0 0 0,1 0-1,-1-1 1,0 1 0,0 0 0,0 0-1,0 0 1,0 0 0,0 0-1,1-1 1,-1 1 0,0 0-1,0 0 1,0 0 0,0 0-1,1 0 1,-1 0 0,0 0-1,0 0 1,0 0 0,1 0-1,-1 0 1,0 0 0,0 0-1,0 0 1,1 0 0,-1 0-1,0 0 1,0 0 0,0 0-1,0 0 1,1 0 0,-1 0-1,0 0 1,0 0 0,0 0-1,1 0 1,-1 0 0,0 0-1,0 1 1,1 10-66,-7 18-41,-4 4-18,5-22 86,1 1 0,1 0 0,0 0 0,1 1 0,0-1 0,1 0 0,0 23 0,1-34 39,0 0-1,0 0 1,0 0-1,1 0 1,-1 1 0,0-1-1,1 0 1,-1 0-1,0-1 1,1 1 0,-1 0-1,1 0 1,0 0-1,-1 0 1,1 0 0,0 0-1,-1-1 1,1 1-1,0 0 1,0-1 0,0 1-1,0-1 1,0 1-1,1 0 1,0 0 3,0-1 0,0 0 1,0 0-1,0 1 0,0-1 0,0 0 1,1-1-1,-1 1 0,0 0 0,0-1 1,4 0-1,4-3 24,0-1 1,0 0 0,16-10-1,3-6 30,-1-2 0,-1 0-1,-1-2 1,-1-1 0,22-30-1,-38 46-150,-14 19-65,-5 7 48,-1 5-19,5-9 72,-1 0 1,1 1-1,1 0 0,0-1 1,1 1-1,-4 21 0,8-33 58,0-1-1,0 1 1,0-1 0,0 1-1,0-1 1,0 1 0,0 0-1,0-1 1,0 1 0,0-1-1,0 1 1,0-1-1,0 1 1,1-1 0,-1 1-1,0 0 1,0-1 0,0 1-1,1-1 1,-1 1 0,0-1-1,1 0 1,-1 1 0,1-1-1,-1 1 1,0-1-1,1 0 1,-1 1 0,1-1-1,-1 0 1,1 1 0,-1-1-1,1 0 1,-1 0 0,1 1-1,0-1 1,-1 0 0,1 0-1,-1 0 1,1 0-1,-1 0 1,1 0 0,0 0-1,-1 0 1,1 0 0,-1 0-1,1 0 1,-1 0 0,1 0-1,-1-1 1,1 1-1,0 0 1,-1 0 0,1-1-1,-1 1 1,1-1 0,5-1 5,-1-1 1,0 1 0,0-1-1,7-5 1,8-8 18,-2-1 0,0-1 0,-1 0 0,0-1 0,-2-1 0,17-27 0,-13 15-124,-1-2-1,-1 0 1,16-51-1,-28 68-110,-5 15 60,-1 5-4,-12 26-76,-10 36 286,2 1 1,-17 94 0,-7 140 134,36-223-189,1-13 49,-3-1 1,-22 73-1,32-133-24,0 1 0,-1-1 0,1 0 0,-1 0 0,0 0 0,1 0 0,-2 0 0,-2 3 0,5-5-16,0-1 0,0 0 0,-1 1 1,1-1-1,0 0 0,-1 0 0,1 1 0,-1-1 0,1 0 0,0 0 0,-1 0 0,1 0 0,-1 1 0,1-1 0,0 0 0,-1 0 0,1 0 1,-1 0-1,1 0 0,0 0 0,-1 0 0,1 0 0,-1 0 0,1 0 0,-1 0 0,0-1 0,0 0 7,1 1-1,-1-1 1,0 0 0,0 0-1,0 0 1,1 1 0,-1-1-1,0 0 1,1 0 0,-1 0-1,1 0 1,-1 0 0,1 0-1,0-1 1,-1 0 0,-4-15 99,1-1 0,1 0 0,0 0 0,2 0 0,0-24 1,11-92 226,-6 100-280,2-1-1,18-58 1,-21 83-176,1-1 1,0 1 0,1 0 0,0 1 0,0-1 0,1 1 0,0 0 0,1 1 0,0-1 0,0 1-1,1 1 1,0-1 0,10-6 0,-12 10 34,0 1 0,0 0 0,0 0 0,1 1 0,-1 0 0,1 0 0,11-2 0,17-3-316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148 203 15243,'1'-1'94,"-1"1"0,0-1 1,1 0-1,-1 1 0,0-1 0,1 0 0,-1 1 0,0-1 0,0 0 0,0 1 0,0-1 0,0 0 0,0 1 0,0-1 1,0 0-1,0 0 0,0 1 0,0-1 0,0 0 0,0 1 0,0-1 0,-1 0 0,1 1 0,0-1 0,-1 0 0,1 1 1,0-1-1,-1 1 0,1-1 0,-1 1 0,1-1 0,-1 1 0,1-1 0,-2 0 0,1 1 1,0 0 1,0 0-1,0-1 0,0 1 0,-1 1 1,1-1-1,0 0 0,0 0 1,0 0-1,0 1 0,0-1 0,0 0 1,0 1-1,-1-1 0,1 1 0,0-1 1,0 1-1,1 0 0,-1-1 0,0 1 1,0 0-1,-1 1 0,-8 8 126,0 1 1,1 0-1,1 0 0,0 1 0,-10 19 1,4-4-225,-15 43 1,26-63-4,1-1 1,0 1-1,0 0 1,1 0-1,-1 11 1,2-18 5,0 1 1,0-1-1,0 1 0,0-1 1,0 1-1,0-1 1,0 1-1,0-1 1,0 0-1,0 1 0,0-1 1,0 1-1,0-1 1,1 0-1,-1 1 0,0-1 1,0 1-1,0-1 1,1 0-1,-1 1 1,0-1-1,1 0 0,-1 1 1,0-1-1,1 0 1,-1 0-1,0 1 1,1-1-1,-1 0 0,1 0 1,-1 1-1,0-1 1,1 0-1,-1 0 0,1 0 1,-1 0-1,1 0 1,-1 0-1,0 0 1,1 0-1,-1 0 0,1 0 1,-1 0-1,1 0 1,-1 0-1,0 0 1,1 0-1,-1 0 0,1-1 1,-1 1-1,1 0 1,-1 0-1,0 0 0,1-1 1,-1 1-1,0 0 1,1 0-1,-1-1 1,24-17 72,-23 17-66,206-215 995,-61 57-233,-135 148-730,19-16 11,-49 57-230,10-14 122,-4 5-6,-62 113-191,67-117 228,0 0 1,2 1 0,0 0 0,1-1-1,0 2 1,-1 19 0,6-35 21,-1 1 1,1-1-1,0 0 0,0 1 1,1-1-1,-1 0 1,1 1-1,0-1 0,-1 0 1,1 0-1,1 0 0,-1 1 1,0-1-1,1 0 1,0-1-1,-1 1 0,4 3 1,-3-4 5,-1-1 1,2 1-1,-1-1 1,0 1-1,0-1 0,0 0 1,0 0-1,1 0 1,-1 0-1,1 0 1,-1 0-1,0-1 1,1 1-1,0-1 1,-1 0-1,1 0 1,-1 0-1,1 0 1,-1 0-1,1 0 1,-1-1-1,1 1 0,2-2 1,9-2 26,0-2 0,-1 1 0,0-1 0,0-1 1,0-1-1,-1 0 0,0 0 0,19-18 0,-7 4 98,-2-1 0,38-51 0,-53 64-97,-2 4-26,-1 0 0,1 0 0,-1-1 0,0 1 0,-1-1 0,0 0 0,0 0 0,2-9 0,-5 16-4,1 0-1,-1 0 1,0 0 0,0 0 0,0-1-1,0 1 1,0 0 0,0 0-1,0 0 1,0 0 0,0 0 0,0 0-1,-1 0 1,1 0 0,0 0 0,0 0-1,0-1 1,0 1 0,0 0 0,0 0-1,0 0 1,0 0 0,0 0 0,0 0-1,0 0 1,0 0 0,0 0 0,0 0-1,0 0 1,0 0 0,-1 0 0,1-1-1,0 1 1,0 0 0,0 0 0,0 0-1,0 0 1,0 0 0,0 0 0,0 0-1,0 0 1,0 0 0,-1 0 0,1 0-1,0 0 1,0 0 0,0 0 0,0 0-1,0 0 1,0 0 0,0 0 0,0 0-1,0 0 1,-1 1 0,1-1 0,0 0-1,0 0 1,0 0 0,0 0 0,0 0-1,0 0 1,0 0 0,0 0 0,0 0-1,-11 8-51,-9 11-19,-48 68-153,62-78 213,0 0 0,1 0 0,-1 1 1,2 0-1,0 0 0,0 0 0,1 1 0,-3 11 0,6-21 11,0 1 0,0-1 0,0 1 0,0-1 0,0 1 0,1-1 1,-1 0-1,0 1 0,1-1 0,-1 1 0,1-1 0,-1 0 0,1 1 0,0-1 0,-1 0 0,1 0 0,0 0 1,0 0-1,0 1 0,0-1 0,0 0 0,0 0 0,0-1 0,1 1 0,-1 0 0,0 0 0,0-1 0,1 1 0,-1 0 1,0-1-1,1 1 0,-1-1 0,3 1 0,6 1-11,0 0 0,0-1 0,18 0 0,-17-1-4,35 2-8,102 0-16,-147-2 45,0 0 0,1 0-1,-1 0 1,0-1 0,1 1 0,-1 0-1,0-1 1,0 1 0,1-1-1,-1 1 1,0-1 0,0 0 0,0 1-1,0-1 1,0 0 0,0 0-1,0 0 1,0 0 0,0 0-1,0 0 1,0 0 0,0 0 0,-1 0-1,1 0 1,0 0 0,-1 0-1,1-1 1,-1 1 0,0 0 0,1 0-1,-1-1 1,1-1 0,-1-4 46,0 0 0,0 0 1,-1 0-1,1 0 0,-3-8 0,1 0 44,-4-27 182,-11-132 711,17 172-991,0 0 0,-1 0 0,2 0 0,-1 0 0,0 0 0,0 0 0,1 0 0,-1 0 0,1 0 0,-1 0-1,1 0 1,0 0 0,1-2 0,-1 3-34,0 1 0,0-1 0,0 0-1,0 1 1,0-1 0,0 1 0,0-1-1,0 1 1,0-1 0,0 1 0,0 0 0,0-1-1,0 1 1,0 0 0,0 0 0,1 0-1,-1 0 1,0 0 0,0 0 0,0 0 0,0 0-1,0 0 1,1 1 0,-1-1 0,1 1-1,93 21-1537,-45-15 1057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15467,'-11'24'1489,"1"19"-937,0 4-200,0 11 688,1 3-280,3 1-192,2 1-184,4-10-600,0-3-288,2-17-240,0-7 584,-2-16-168,0-9-136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16948,'11'-12'538,"0"0"0,0 1 0,1 1 0,0-1 0,1 2 0,0 0 0,1 0 0,27-11 0,-30 15-367,1 0-1,0 1 1,0 1-1,0 0 1,0 1 0,1 0-1,-1 1 1,1 0-1,-1 1 1,1 0-1,22 4 1,-30-3-165,0 1-1,0-1 1,0 1-1,0 0 1,0 0-1,0 1 1,0-1-1,-1 1 1,1 0-1,-1 0 1,0 0-1,0 1 1,0 0-1,6 6 1,-8-6-21,0-1 1,0 1-1,0-1 0,0 1 1,0 0-1,-1 0 0,1 0 0,-1 0 1,0 0-1,-1 0 0,1 0 1,-1 1-1,1-1 0,-1 0 1,-1 0-1,1 0 0,0 1 1,-1-1-1,-2 6 0,0 2-20,-2-1 1,0 0-1,0 1 0,-1-2 0,-12 19 0,-44 48-25,6-8 99,48-58-27,1 0 0,0 0 0,0 1 1,1 0-1,-7 19 0,12-28-12,1 0 1,-1-1-1,0 1 0,1 0 1,0 0-1,0 0 0,-1 0 1,2 0-1,-1 0 0,0 0 1,1 0-1,-1 0 0,1 0 1,0-1-1,0 1 1,0 0-1,0 0 0,0-1 1,1 1-1,-1-1 0,1 1 1,0-1-1,0 0 0,0 1 1,0-1-1,0 0 0,0 0 1,0-1-1,1 1 0,4 2 1,5 3-114,1 0 1,0-1 0,0 0 0,1-2 0,0 1 0,0-2-1,19 4 1,-21-6 128,0 1 0,-1-2 1,1 0-1,-1 0 0,1-1 0,0-1 0,-1 1 0,0-2 0,19-6 1,12-13-164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15347,'0'2'158,"0"-1"-1,0 1 0,0 0 1,1 0-1,-1 0 0,1 0 1,-1 0-1,1 0 0,-1 0 1,1-1-1,0 1 0,0 0 1,0-1-1,0 1 0,0-1 0,1 1 1,-1-1-1,2 2 0,0 0 51,0-1-1,0 0 1,1 0-1,-1-1 1,0 1-1,1 0 1,-1-1-1,8 2 1,0-1 96,0-1 1,-1 0 0,1 0 0,0-1 0,18-2 0,-16 0-180,0 0 0,-1-1 1,1 0-1,-1-2 1,1 1-1,-1-1 0,0-1 1,-1 0-1,1-1 0,-1 0 1,-1 0-1,1-1 0,-1-1 1,17-18-1,-25 25-111,-1-1 1,1 1-1,-1-1 0,1 1 1,-1-1-1,0 1 0,0-1 1,0 1-1,0-1 0,0 0 1,-1 0-1,1 1 0,-1-1 0,0-4 1,0 6-11,0 1 1,0-1-1,0 0 1,-1 0-1,1 0 0,0 1 1,0-1-1,-1 0 1,1 1-1,-1-1 1,1 0-1,0 0 1,-1 1-1,1-1 0,-1 1 1,0-1-1,1 0 1,-1 1-1,1-1 1,-2 0-1,0 1-2,1-1 1,-1 0-1,0 1 0,0 0 1,1-1-1,-1 1 0,0 0 0,0 0 1,1 0-1,-1 0 0,0 0 1,0 0-1,-2 1 0,-5 1 2,0 1 0,0 0 0,0 1-1,0 0 1,1 0 0,-1 1 0,1 0 0,0 0 0,-11 11-1,1-1-10,1 2-1,-26 32 0,30-32-68,0 1-1,1 0 1,-12 27 0,21-38-86,0 0 1,0 0-1,0 0 0,1 0 0,1 0 0,-1 1 1,1-1-1,0 0 0,0 1 0,1 0 0,0-1 1,1 1-1,1 7 0,-2-13 115,1 1 0,0-1 0,0 0 0,0 0 0,0 0 0,0 1 0,0-1 0,0 0 0,1 0 1,-1-1-1,1 1 0,-1 0 0,1 0 0,0-1 0,0 1 0,0-1 0,0 1 0,0-1 0,3 2 0,24 3-588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97 13027,'-19'6'830,"1"2"0,-1 0 0,1 1 0,1 1 0,0 0 0,0 1-1,1 1 1,-23 22 0,28-17-609,11-12-178,9-6-35,3-5 0,-1-1 0,1 0 0,19-18-1,-23 18-15,-1 1-1,1 0 1,-1 0-1,2 1 1,-1 0-1,0 0 0,1 1 1,0 0-1,15-4 1,-24 8 5,1 0 1,0 0 0,-1 0-1,1 0 1,0 0 0,-1 0-1,1 0 1,-1 0 0,1 0-1,0 1 1,-1-1-1,1 0 1,-1 0 0,1 0-1,0 1 1,-1-1 0,1 0-1,-1 1 1,1-1 0,-1 0-1,1 1 1,-1-1-1,1 1 1,-1-1 0,0 1-1,1-1 1,-1 1 0,0-1-1,1 1 1,-1-1 0,0 1-1,1 0 1,-1-1 0,0 1-1,0-1 1,0 1-1,0 0 1,0-1 0,0 1-1,0 0 1,0-1 0,0 1-1,0-1 1,0 1 0,0 0-1,0-1 1,-1 2-1,-6 33-68,6-33 68,-21 61-1,-45 91 0,-44 55 89,94-177-76,-44 74-7,49-87-1,-1-1 0,0-1 0,-22 22 0,17-26-15,17-13 11,1 0-1,-1 0 1,1 0-1,-1 0 0,1 1 1,-1-1-1,1 0 0,-1 0 1,0 0-1,1 0 1,-1 0-1,1-1 0,-1 1 1,1 0-1,-1 0 1,1 0-1,-1 0 0,1-1 1,-1 1-1,1 0 0,-1 0 1,0-1-1,0 0-7,1-1 0,-1 1-1,0-1 1,0 1 0,0-1-1,1 0 1,-1 1 0,1-1-1,0 0 1,-1 1 0,1-1 0,0 0-1,0 0 1,0 1 0,0-1-1,0 0 1,0 0 0,1 1-1,0-3 1,3-17-85,1 0 0,1 0-1,1 0 1,1 1 0,21-38 0,-3 15 40,44-58 1,-16 34 283,64-63 0,-81 94 110,3 1 1,84-57-1,-119 88-292,34-18 181,-37 21-219,0 0 0,-1 0 1,1 0-1,-1 1 0,1-1 0,0 1 0,-1-1 1,1 1-1,0 0 0,0 0 0,-1 0 1,1 0-1,0 0 0,0 0 0,-1 0 0,1 0 1,0 1-1,0-1 0,2 2 0,-3-1-6,0 0 0,0 0-1,0 0 1,-1 0-1,1 1 1,0-1 0,-1 0-1,1 0 1,-1 1 0,1-1-1,-1 0 1,0 1-1,1-1 1,-1 0 0,0 1-1,0-1 1,0 1 0,0-1-1,0 0 1,-1 1 0,1-1-1,0 0 1,-1 2-1,-9 33 34,10-36-35,-40 90 235,28-67-35,1 0 0,1 1 0,-10 36 0,31-68 450,2-11-341,0-1 0,-2-1 0,-1 0 0,11-32-1,-7 19-13,37-87 248,-44 110-554,-2 12-18,3 20-52,-3-5 29,-4-14 49,0 0 1,0 0-1,0-1 1,1 1-1,-1 0 1,1-1-1,-1 1 1,1-1-1,0 0 1,-1 1-1,1-1 1,0 0-1,0 0 1,0 0-1,0 0 0,0-1 1,0 1-1,2 0 1,1 0 4,-1-1 1,1 1-1,0-1 0,-1 0 1,1-1-1,-1 1 1,1-1-1,5-1 0,6-3 23,0 0 0,-1-1 0,24-14 0,-22 12 3,0-1 0,-1-1 0,0 0-1,-1-2 1,0 1 0,-1-2 0,16-17 0,-30 30-28,0 0 0,1 0 1,-1-1-1,0 1 0,1 0 1,-1-1-1,0 1 0,1-1 1,-1 1-1,0 0 0,0-1 1,0 1-1,1-1 0,-1 1 1,0 0-1,0-1 0,0 1 1,0-1-1,0 1 0,0-1 1,0 1-1,0-1 0,0 1 1,0-1-1,0 1 0,0 0 0,0-1 1,0 1-1,0-1 0,-1 0 1,-12-1 1,-20 12-5,18-1 0,0 0 1,1 1-1,0 1 0,0 0 0,1 1 0,-17 20 1,23-23-99,0 0 1,0 0 0,1 0 0,0 1 0,0 0 0,1 0-1,1 1 1,0-1 0,0 1 0,1 0 0,-2 13 0,5-22-9,-1 1 0,1-1 0,0 1 0,0-1 1,0 1-1,0-1 0,1 1 0,-1-1 0,1 1 1,0-1-1,-1 1 0,1-1 0,0 0 0,0 0 1,1 1-1,-1-1 0,3 4 0,-2-5-26,0 1-1,-1-1 1,1 0-1,0 0 1,0 0 0,0 0-1,0 0 1,0 0-1,0 0 1,0 0-1,0-1 1,0 1 0,0-1-1,1 0 1,-1 0-1,0 1 1,0-2-1,0 1 1,1 0 0,3-1-1,5-1-593,1-2-1,-1 1 0,1-1 0,-1-1 1,0 0-1,-1 0 0,17-12 1,66-55-2346,-81 62 2639,67-62-316,-68 61 1723,-1-1 0,1-1 1,-2 0-1,13-22 0,-22 35-883,1 0-1,-1-1 1,0 1-1,1-1 0,-1 1 1,0-1-1,1 1 0,-1-1 1,0 1-1,0-1 1,0 1-1,1-1 0,-1 1 1,0-1-1,0 1 0,0-1 1,0 1-1,0-1 1,0 1-1,0-1 0,0 0 1,0 1-1,0-1 0,0 1 1,0-1-1,-1 1 1,1-1-1,0 1 0,0-1 1,0 1-1,-1-1 0,1 1 1,0-1-1,-1 1 1,0-1-1,0 1 62,0-1 0,-1 1 1,1 0-1,-1 0 0,1 0 0,0 0 0,-1 0 1,1 0-1,-1 0 0,1 1 0,-1-1 0,-2 1 1,-42 19 1573,36-15-1549,0 0 0,1 1 1,0 0-1,0 1 1,0 0-1,1 0 1,0 1-1,0 0 0,-10 15 1,17-23-170,1 1 0,0-1 1,0 0-1,-1 1 0,1-1 0,0 1 1,0-1-1,0 0 0,0 1 0,-1-1 0,1 1 1,0-1-1,0 1 0,0-1 0,0 1 1,0-1-1,0 0 0,0 1 0,1-1 1,-1 1-1,0-1 0,0 1 0,0-1 0,0 1 1,0-1-1,1 0 0,-1 1 0,0-1 1,0 0-1,1 1 0,-1-1 0,0 0 1,1 1-1,17 5 24,23-7-124,-18-2-18,56-5-325,-70 8 341,0 0 0,1 0-1,-1 1 1,0 1-1,0-1 1,12 5 0,-19-6 63,1 1 0,-1 0 0,0 0 0,1 0 0,-1 0 0,0 1 0,0-1 0,0 1 0,0-1 0,0 1 1,0 0-1,0 0 0,-1 0 0,1 0 0,0 0 0,-1 0 0,0 0 0,0 0 0,1 0 0,0 4 0,-1-3 38,-1 1 0,1 0 0,-1 0 0,0 0 0,0 0 0,0 0 0,0 0 0,-1 0 0,1 0 0,-1 0 0,-2 6 0,-3 5 207,0-1-1,-1 0 1,-1-1-1,0 0 1,-15 19-1,20-27-171,-2 0-1,1-1 0,0 1 0,-1-1 0,0 0 1,0 0-1,-8 5 0,12-9-77,0 1 0,0-1 0,-1 1-1,1-1 1,0 1 0,0-1 0,0 0 0,0 0-1,-1 1 1,1-1 0,0 0 0,0 0 0,0 0 0,-1 0-1,1 0 1,0-1 0,0 1 0,0 0 0,-1-1-1,1 1 1,0 0 0,0-1 0,0 0 0,0 1 0,0-1-1,0 0 1,0 1 0,0-1 0,0 0 0,0 0-1,0 0 1,1 0 0,-1 1 0,0-1 0,0-1-1,1 1 1,-1 0 0,1 0 0,-1 0 0,1 0 0,-1 0-1,1 0 1,0-1 0,-1-1 0,-5-23-449,1-5-162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4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4234 15731,'0'3'730,"4"6"-433,-2-10-235,-1-1-1,1 1 1,-1-1 0,0 0-1,0 1 1,1-1-1,-2 0 1,3-3-1,-2 3 27,4-9 174,-4 10-218,-1-1 0,1 1 0,0-1 1,-1 0-1,1 1 0,0-1 0,0 1 0,0 0 0,0-1 0,0 1 0,1 0 0,-1-1 1,0 1-1,0 0 0,1 0 0,-1 0 0,1 0 0,-1 1 0,1-1 0,-1 0 1,1 0-1,0 1 0,-1-1 0,1 1 0,0 0 0,2-1 0,0 0-29,0 0 0,-1 0 0,1-1-1,0 1 1,-1-1 0,0 0-1,1 0 1,-1 0 0,0-1 0,0 1-1,0-1 1,-1 1 0,5-6-1,-3 4 18,0 0 0,0 0 0,1 0 0,-1 1 0,7-4 0,27-18 5,-31 20-40,-1 0 0,1 1 0,0 0 0,0 0 0,0 1 0,13-5 0,-3 2-14,32-15 1,3 0-138,-27 10 110,0-1 1,0-1-1,45-33 0,-43 27 35,1 2 1,41-20-1,119-33 18,0 1 3,-73 18-24,84-35-16,-8 16 20,191-82-16,-150 49-19,-119 55 5,-20 1-232,146-96 1,-182 106 217,1 3 29,80-36 1,69-15 19,17-9 0,381-229-109,-321 168-259,-51 29-1,-4 8 209,-133 72 146,167-108-1,-190 101 11,226-148 54,-44 62-29,94-54-68,379-196-30,-101 50 12,-540 289 57,333-161 45,-274 142-23,-82 36 1,103-72-1,-161 101-147,-8 7-41,1-2 191,-1 4-72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30 18084,'-14'8'361,"1"1"1,1 1 0,-1 0-1,1 0 1,1 2 0,0-1-1,-11 16 1,16-20-310,1 1 0,-1 0 0,2 1 1,-1-1-1,1 1 0,0 0 0,1 0 0,0 0 0,1 0 1,-1 0-1,2 1 0,-1-1 0,1 11 0,1-19-60,0 0 0,0 1-1,0-1 1,0 0 0,0 0-1,0 1 1,1-1 0,-1 0-1,0 1 1,1-1-1,-1 0 1,1 0 0,-1 0-1,1 0 1,0 1 0,-1-1-1,1 0 1,0 0 0,0 0-1,0 0 1,0-1 0,0 1-1,0 0 1,0 0 0,0 0-1,0-1 1,0 1 0,0-1-1,0 1 1,1-1 0,-1 1-1,0-1 1,0 0-1,1 1 1,-1-1 0,0 0-1,0 0 1,1 0 0,-1 0-1,0 0 1,1 0 0,-1 0-1,0-1 1,0 1 0,1 0-1,-1-1 1,2 0 0,3-1-34,0 0 1,1-1 0,-1 1 0,0-1-1,-1-1 1,1 1 0,0-1-1,6-6 1,-1-1-14,-1 0 1,0-2-1,0 1 0,-1-1 0,-1 0 1,12-25-1,-11 16 27,0 0 0,-2-1 0,9-38 0,-14 44-52,-6 22-16,-6 27-105,2-1-375,2 0 0,1 0 0,-1 34-1,6-62 444,0-1-1,0 0 0,0 0 0,1 0 1,-1 0-1,1 1 0,-1-1 0,1 0 0,1 2 1,-2-3 81,0-1 0,0 1 0,1-1 0,-1 0 0,0 1 0,1-1 0,-1 1 0,0-1 1,1 0-1,-1 1 0,1-1 0,-1 0 0,0 0 0,1 1 0,-1-1 0,1 0 0,-1 0 0,1 0 1,-1 1-1,1-1 0,-1 0 0,1 0 0,-1 0 0,1 0 0,0 0 0,2-1-63,0 0 1,0 0-1,-1-1 0,1 1 0,0 0 0,-1-1 1,1 0-1,-1 0 0,0 0 0,1 0 0,-1 0 1,3-4-1,25-33-765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13 19076,'1'0'56,"-1"0"0,0 0-1,1 0 1,-1 0 0,0 0 0,1 0 0,-1-1-1,0 1 1,0 0 0,1 0 0,-1 0 0,0 0-1,0-1 1,1 1 0,-1 0 0,0 0 0,0 0-1,1-1 1,-1 1 0,0 0 0,0-1 0,0 1 0,0 0-1,0 0 1,1-1 0,-1 1 0,0 0 0,0-1-1,0 1 1,0 0 0,0-1 0,0 1 0,0 0-1,0-1 1,-11-3 738,-20 4 267,14 2-927,-1 0 0,1 2 0,0 0 0,0 1 0,1 1 0,-1 0 0,1 2 0,0-1 0,1 2 0,0 0 0,0 1 1,-14 12-1,28-21-136,0 0 0,0 0 0,0 0 0,1-1 0,-1 1 1,0 0-1,0 0 0,0 0 0,1 0 0,-1 1 0,1-1 1,-1 0-1,1 0 0,-1 0 0,1 0 0,-1 1 0,1-1 1,0 2-1,0-2-2,0-1 1,0 1-1,1 0 1,-1-1-1,0 1 1,1-1-1,-1 1 0,1-1 1,-1 1-1,1-1 1,-1 1-1,1-1 1,-1 1-1,1-1 1,-1 0-1,1 1 1,0-1-1,-1 0 1,1 1-1,0-1 1,-1 0-1,1 0 0,1 1 1,6 0-37,1 0 0,0 0 0,0-1 0,9 0 1,-9 0 6,39-2-173,36 1-327,-75 2 412,-1-1 0,1 2 0,0-1 1,0 1-1,-1 1 0,16 6 0,-23-9 105,1 0 0,-1 1 0,0 0 0,0-1 0,0 1 0,0 0 0,0-1 0,0 1 0,0 0 0,0 0 0,0 0 0,0 0 0,0 0 0,0 0 0,-1 0 0,1 0 0,0 0 0,-1 1 1,1-1-1,-1 0 0,1 0 0,-1 1 0,0-1 0,1 0 0,-1 0 0,0 1 0,0-1 0,0 0 0,0 1 0,0-1 0,0 0 0,0 0 0,-1 1 0,1-1 0,0 0 0,-1 1 0,1-1 0,-1 0 0,1 0 0,-1 0 0,-1 2 0,-3 5 38,0-1-1,0 0 1,-1-1 0,-12 12 0,16-16-7,-21 20 94,-1-1 0,0-1 0,-2-1 0,-29 16 0,52-34-184,1 1 0,-1-1 0,1 0 0,-1 0 0,0-1 0,1 1 0,-6 0 0,7-1 65,1 0 0,-1 0 0,0 0 0,1 0 0,-1 0 0,0 0 0,1 0 0,-1 0 0,1-1 0,-1 1 0,1 0 0,-1 0 0,1-1 0,-1 1 0,0-1 1,1 1-1,0 0 0,-1-1 0,1 1 0,-1-1 0,1 1 0,-1-1 0,1 1 0,0-1 0,0 1 0,-1-1 0,1 1 0,0-1 0,0 1 0,-1-1 0,1 0 0,0 1 0,0-1 0,0 1 0,0-1 0,0-1 0,-1-17-376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44 349 15883,'-6'17'2297,"-1"7"-1329,-2 5-448,1 0 2457,2 2-2289,0-1-344,5-5-1024,1-7-1561,6-15 1905,2-7-352,6-12-288</inkml:trace>
  <inkml:trace contextRef="#ctx0" brushRef="#br0" timeOffset="1">98 0 19924,'-14'19'1345,"0"-2"-1874,8-12 513,4-8 745,11-15-825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52 10034,'3'-2'671,"-1"0"1,0-1-1,1 1 0,-1-1 1,0 0-1,0 1 0,-1-1 0,1 0 1,-1 0-1,1 0 0,-1 0 1,0 0-1,1-4 0,-2 6-548,-1 0-1,1 1 0,-1-1 1,1 0-1,-1 1 1,0-1-1,1 1 1,-1-1-1,0 1 1,1-1-1,-1 1 0,0 0 1,0-1-1,1 1 1,-1 0-1,0-1 1,0 1-1,1 0 0,-1 0 1,0 0-1,0 0 1,0 0-1,1 0 1,-1 0-1,0 0 0,0 0 1,-1 0-1,-23 1 319,18 1-434,0-1 0,0 1-1,0 0 1,1 1 0,-1-1 0,1 1-1,0 1 1,0-1 0,0 1 0,0 0 0,0 0-1,-5 6 1,1-1-15,1 1 0,0 0-1,1 0 1,0 1 0,-10 17 0,15-22 5,-1 1 0,1-1 1,1 1-1,-4 14 0,6-20 2,-1 0 0,1-1 0,0 1-1,-1 0 1,1 0 0,0 0 0,0 0 0,0 0-1,0 0 1,0 0 0,0 0 0,0 0 0,0 0-1,0 0 1,1 0 0,-1 0 0,0-1 0,1 1-1,-1 0 1,0 0 0,1 0 0,-1 0 0,1 0-1,-1-1 1,1 1 0,0 0 0,-1-1 0,1 1-1,0 0 1,0-1 0,-1 1 0,1-1 0,0 1-1,0-1 1,0 1 0,-1-1 0,1 0 0,0 1 0,0-1-1,0 0 1,0 0 0,0 1 0,0-1 0,0 0-1,0 0 1,0 0 0,0 0 0,0 0 0,1-1-1,5 0 21,-1 0-1,1-1 1,-1 0-1,1 0 1,-1 0-1,0-1 0,0 0 1,7-5-1,48-34 334,-40 26-184,1-1 22,-13 10-43,0-1 0,0 2 0,1-1 0,0 2 0,19-10 0,-28 15-139,0 0 0,0-1-1,-1 1 1,1 0 0,0 0 0,-1 0 0,1 0-1,0 0 1,0 0 0,-1 0 0,1 0 0,0 0 0,0 0-1,-1 0 1,1 0 0,0 0 0,0 1 0,-1-1-1,1 0 1,0 1 0,-1-1 0,1 0 0,0 1-1,-1-1 1,1 1 0,-1-1 0,1 1 0,-1-1-1,1 1 1,-1-1 0,1 1 0,-1 0 0,1-1 0,-1 1-1,0 0 1,1-1 0,-1 1 0,0 0 0,0-1-1,0 1 1,1 0 0,-1 0 0,0-1 0,0 1-1,0 1 1,0 7-51,1-1 0,-2 1 0,-1 13 1,0 2-70,2-23 104,1 1 0,-1-1 0,0 0 0,0 1 0,0-1 0,1 0 0,-1 1 0,1-1 0,-1 0 0,1 0 0,-1 0 0,1 1 0,0-1 0,-1 0 0,1 0 0,0 0 0,0 0 0,0 0 0,0 0 0,0 0 0,0-1 0,1 2 0,1-1 4,-1 0 0,0-1 0,0 1 0,0-1 0,1 1 1,-1-1-1,0 0 0,0 0 0,1 0 0,-1 0 0,0 0 0,3-1 0,7-1 29,0-1 0,0-1 0,21-9 1,-26 10-8,65-33 181,-47 23-88,0 1 1,43-15-1,-54 26-84,-9 8-165,-10 17-1133,1-9-659,4-15 1905,0 0 1,0 0 0,0 1-1,0-1 1,0 0 0,0 0-1,0 1 1,0-1 0,1 0 0,-1 0-1,0 1 1,0-1 0,0 0-1,0 0 1,0 0 0,1 1-1,-1-1 1,0 0 0,0 0-1,0 0 1,1 0 0,-1 0-1,0 1 1,0-1 0,1 0-1,-1 0 1,0 0 0,0 0-1,1 0 1,-1 0 0,0 0-1,0 0 1,1 0 0,-1 0-1,0 0 1,0 0 0,1 0-1,-1 0 1,0 0 0,0 0-1,1 0 1,-1 0 0,0-1-1,0 1 1,1 0 0,-1 0-1,0 0 1,1 0 0,15-6-627,6-5-91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 12555,'0'0'111,"-1"-1"1,1 1 0,-1 0-1,1 0 1,-1 0-1,0 0 1,1 0 0,-1 0-1,1 0 1,-1 0 0,1 0-1,-1 0 1,1 0 0,-1 0-1,1 0 1,-1 0-1,1 0 1,-1 1 0,1-1-1,-1 0 1,1 0 0,-1 1-1,-1 0 114,-31 13 888,1 1-1,1 2 0,0 1 0,1 2 0,-38 32 1,68-52-1106,-1 1 1,1-1-1,-1 0 0,1 0 1,-1 1-1,1-1 1,0 0-1,-1 1 1,1-1-1,-1 1 0,1-1 1,0 0-1,-1 1 1,1-1-1,0 1 0,0-1 1,-1 1-1,1-1 1,0 1-1,0-1 1,0 1-1,0-1 0,0 1 1,0-1-1,0 2 1,11 1-50,28-9-307,-33 5 280,9-2-174,0 1 0,1 1 0,-1 1 0,28 2 1,-40-2 190,1 1 0,-1 0 0,1 0 1,-1 0-1,1 0 0,-1 0 0,0 1 1,0-1-1,0 1 0,0 0 0,6 4 1,-8-4 35,1 0 0,-1 0 1,0 0-1,1 0 0,-1 0 0,0 0 1,0 0-1,0 0 0,-1 0 0,1 0 1,0 1-1,-1-1 0,0 0 0,1 1 1,-1-1-1,0 0 0,0 1 0,0-1 1,0 0-1,-1 3 0,-1 1 85,1 0 1,-1 0-1,0-1 0,0 1 1,-1-1-1,0 1 0,0-1 0,0 0 1,0 0-1,-1 0 0,0-1 0,0 1 1,0-1-1,-8 6 0,3-3 153,0-1 0,0 1 0,-1-2 0,0 1 0,0-1 0,-20 7 0,28-12-236,0 1-1,-1 0 1,1-1 0,0 1 0,-1-1 0,1 0-1,0 1 1,-1-1 0,1 0 0,0 0 0,-1-1 0,1 1-1,0-1 1,-1 1 0,1-1 0,0 1 0,0-1-1,0 0 1,0 0 0,-1 0 0,1-1 0,-2-1 0,3 2-34,-1-1 0,1 0 0,0 0 1,0 0-1,0 1 0,0-1 0,0-1 1,0 1-1,0 0 0,1 0 0,-1 0 1,1 0-1,-1 0 0,1-1 0,0 1 1,0 0-1,0 0 0,0-1 0,0 1 1,1 0-1,-1 0 0,2-4 0,5-14-408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17700,'6'0'1832,"4"-2"-1088,0 1-320,7-1 977,0 1-337,8 1-456,3 0-272,4-1-840,2-2 1640,-2 0-1112,-1 1 32,-4-2-8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196 109 17404,'2'-4'380,"-1"0"0,1 0 0,-1 0-1,1-1 1,-1 1 0,0 0 0,-1-1 0,1 1 0,-1-7 0,0 10-297,0 0 1,0 0-1,-1 1 0,1-1 0,0 0 1,0 0-1,-1 0 0,1 1 1,0-1-1,-1 0 0,1 0 0,-1 1 1,1-1-1,-1 0 0,1 1 1,-1-1-1,0 0 0,1 1 0,-1-1 1,-1 0-1,1 0 6,-1 1 0,0 0 0,1-1 0,-1 1 0,0 0 0,1-1 0,-1 1 0,0 0 0,1 0 0,-1 1 0,0-1 0,1 0 0,-1 0 0,-2 2 0,-4 1-50,0 0 0,0 0 0,1 1 0,-1 0 0,1 1 0,0-1 0,0 2 0,1-1 0,-12 13 0,11-11-118,0 1 0,1-1 1,0 1-1,0 1 1,1-1-1,0 1 0,1 0 1,-5 11-1,9-19 55,-1 0 0,1 0-1,0 0 1,-1 0 0,1 0 0,0 0-1,0 0 1,-1 1 0,1-1 0,0 0-1,0 0 1,0 0 0,0 0 0,0 0-1,1 0 1,-1 0 0,0 0-1,0 1 1,1-1 0,-1 0 0,1 0-1,-1 0 1,1 0 0,-1 0 0,1-1-1,0 1 1,-1 0 0,2 1 0,1 0-45,0-1 0,-1 0 1,1 0-1,0 0 1,0 0-1,0-1 1,0 1-1,5 0 0,12 2-65,-15-2 125,0 1 0,0-1 0,-1 1 1,1 0-1,-1 1 0,1-1 0,-1 1 0,0 0 0,0 0 0,0 0 0,0 0 0,-1 1 0,5 6 1,-3-3-14,0 0 1,0 0 0,-1 1-1,-1-1 1,1 1 0,-1 0 0,3 12-1,-3-3-4,0 0-1,-1 0 0,0-1 0,-2 1 0,0 0 0,0 0 1,-6 26-1,4-30 70,-2-1 0,1 0 0,-2 1 0,1-1 0,-2-1 0,0 1 0,-12 17 0,16-25-25,-1 0 0,0 0 0,0 0 0,0-1 0,-1 1 0,1-1 0,-1 0 1,0 0-1,0 0 0,0 0 0,0-1 0,0 0 0,-1 0 0,1 0 0,-1 0 0,0-1 0,1 1 0,-1-1 1,0 0-1,0-1 0,0 1 0,-9-1 0,12 0-9,1-1 0,-1 1 0,0 0 1,0-1-1,0 1 0,1-1 0,-1 0 0,0 1 0,1-1 1,-1 0-1,0 0 0,1 0 0,-1 0 0,1 0 1,0-1-1,-1 1 0,1 0 0,0-1 0,0 1 0,-1-1 1,1 1-1,1-1 0,-1 0 0,0 1 0,0-1 0,0 0 1,1 1-1,-1-1 0,1 0 0,0 0 0,-1 0 1,1 0-1,0 1 0,0-1 0,0 0 0,0 0 0,0 0 1,1-3-1,1-5-13,0 0 1,1 0 0,-1 1-1,2-1 1,8-18-1,13-17-55,53-75 0,45-37 0,-4 4 60,-112 144 4,-5 7-5,1-1 0,-1 1 0,0-1 1,0 0-1,0 0 0,0 0 0,-1 0 1,1 0-1,-1 0 0,0-1 0,1 1 1,-2 0-1,2-7 0,-2 9 0,0 1 0,0 0 0,-1-1-1,1 1 1,0-1 0,0 1 0,-1 0 0,1-1 0,0 1-1,0 0 1,-1 0 0,1-1 0,0 1 0,-1 0-1,1 0 1,-1-1 0,1 1 0,0 0 0,-1 0 0,1 0-1,-1 0 1,1 0 0,0 0 0,-1 0 0,1 0-1,-1 0 1,1 0 0,-1 0 0,1 0 0,0 0-1,-1 0 1,1 0 0,-1 0 0,1 0 0,0 0 0,-2 1-1,-14 5-21,15-6 22,-7 4-7,0 1 1,0-1-1,0 2 1,1-1-1,0 1 0,0 1 1,0-1-1,1 1 1,0 0-1,0 1 1,1-1-1,0 1 0,0 0 1,-6 16-1,10-22 5,0-1 0,1 1-1,-1 0 1,0-1 0,1 1 0,0 0-1,-1-1 1,1 1 0,0 0 0,0 0-1,0 0 1,0-1 0,0 1 0,0 0 0,1 0-1,-1-1 1,1 1 0,-1 0 0,1-1-1,0 1 1,-1 0 0,1-1 0,0 1-1,0-1 1,0 1 0,0-1 0,0 0-1,0 1 1,1-1 0,-1 0 0,0 0-1,1 0 1,-1 0 0,1 0 0,-1 0-1,1 0 1,-1 0 0,1-1 0,0 1-1,-1-1 1,1 1 0,0-1 0,2 1-1,10 1 20,1 0-1,-1-1 0,1 0 1,19-2-1,-14 1 51,222-9 791,-242 9-847,0 0 0,0 0-1,1 0 1,-1 0 0,0 0-1,1 0 1,-1 0 0,0 0-1,0 0 1,1 0 0,-1-1-1,0 1 1,1 0 0,-1 0-1,0 0 1,0 0 0,0-1-1,1 1 1,-1 0 0,0 0-1,0-1 1,0 1 0,1 0-1,-1 0 1,0-1 0,0 1-1,0 0 1,0 0-1,0-1 1,0 1 0,0 0-1,0-1 1,0 1 0,0 0-1,1-1 1,-1 1 0,-1 0-1,1 0 1,0-1 0,0 1-1,0 0 1,0-1 0,0 1-1,0 0 1,0 0 0,0-1-1,0 1 1,-1 0 0,1 0-1,0-1 1,0 1 0,0 0-1,0 0 1,-1-1 0,1 1-1,-14-18 382,11 15-272,-6-9 65,0 0 0,1 0 0,0 0 0,1-1 1,1 0-1,0-1 0,-5-17 0,11 30-195,0 1-1,0 0 1,0 0-1,0 0 1,-1 0-1,1-1 1,0 1-1,0 0 1,0 0-1,0 0 1,0-1-1,0 1 0,0 0 1,0 0-1,0 0 1,1-1-1,-1 1 1,0 0-1,0 0 1,0 0-1,0-1 1,0 1-1,0 0 1,0 0-1,0 0 1,0 0-1,1-1 1,-1 1-1,0 0 1,0 0-1,0 0 0,0 0 1,0 0-1,1 0 1,-1-1-1,0 1 1,0 0-1,0 0 1,1 0-1,9 2-582,18 12-1003,-20-10 786,8 3-283,1-1 0,-1-1 1,19 4-1,1-3-208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14691,'-7'3'263,"0"-1"0,1 2-1,-1-1 1,1 1 0,0 0-1,0 0 1,0 0 0,0 1 0,1 0-1,0 0 1,0 1 0,-8 10-1,8-9-142,0 1 1,1-1-1,0 1 0,0 0 0,1 0 0,0 0 0,0 1 0,1-1 0,0 0 0,-1 14 0,3-21-106,0 0-1,-1 1 1,1-1 0,0 0 0,0 1-1,0-1 1,1 0 0,-1 0 0,0 1-1,0-1 1,1 0 0,-1 1 0,1-1 0,-1 0-1,1 0 1,-1 0 0,1 1 0,0-1-1,0 0 1,-1 0 0,1 0 0,0 0-1,2 1 1,-1-1 13,-1 0-1,1-1 1,-1 1-1,1-1 1,0 0-1,-1 0 0,1 1 1,0-1-1,0 0 1,-1 0-1,1 0 1,0-1-1,-1 1 1,1 0-1,3-2 1,2 0 80,1-1 0,-1 0 0,0-1 1,0 1-1,0-2 0,12-8 0,-4 0 59,0-2-1,-1 1 1,0-2-1,-2 1 1,1-2-1,-2 0 1,10-19-1,-18 25-172,-7 12-34,-12 14-9,4 2 10,1-1 0,-13 25 0,21-36-107,0 1 0,1-1-1,0 1 1,0 0 0,0 0 0,0 0-1,1 0 1,0 0 0,1 0 0,-1 0-1,1 0 1,1 7 0,-1-12 104,0 0 0,0 0 0,0 0-1,1 0 1,-1 0 0,1 0 0,-1 0 0,1-1 0,-1 1-1,1 0 1,-1 0 0,1 0 0,0 0 0,0-1 0,-1 1 0,1 0-1,0-1 1,0 1 0,0-1 0,-1 1 0,1-1 0,0 1-1,0-1 1,0 1 0,0-1 0,0 0 0,0 0 0,0 1 0,2-1-1,2 0-47,-1 0-1,0 0 0,1-1 0,-1 1 0,0-1 0,7-2 0,29-12-673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154 301 11867,'-28'25'1438,"-45"46"2209,67-64-3273,-1 1 0,1 0 0,0 1 0,1-1 0,0 1 0,0 0 0,-5 15 0,10-22-343,-1-1-1,1 0 0,0 0 1,-1 1-1,1-1 0,0 0 1,0 1-1,0-1 0,0 0 1,0 1-1,0-1 0,0 0 1,0 1-1,1-1 0,-1 0 0,0 0 1,1 2-1,0-2-16,-1-1 1,1 1-1,0 0 0,-1-1 0,1 1 0,-1-1 1,1 1-1,0-1 0,-1 1 0,1-1 0,0 0 1,0 1-1,-1-1 0,1 0 0,0 1 0,0-1 1,0 0-1,0 0 0,-1 0 0,2 0 1,2 0 7,0 0 1,0-1 0,0 1 0,0-1-1,0 0 1,0 0 0,-1 0 0,1-1 0,5-2-1,8-6 68,0-1-1,-1 0 1,0-2-1,-1 1 1,-1-2-1,14-16 1,1-4 132,37-60 0,9-31 1,-64 106-166,-2 0 1,0 0-1,-2-1 0,9-34 1,-16 53-54,1 0 0,-1 1 0,0-1 0,0 0 0,0 0 0,0 0 0,0 1 1,0-1-1,0 0 0,0 0 0,0 1 0,0-1 0,0 0 0,0 0 0,-1 0 0,1 1 0,-1-2 0,1 2-2,0 0 0,-1-1 0,1 1 0,0 0 0,0 0 0,-1 0 0,1 0 0,0 0 0,-1 0 0,1 0-1,0 0 1,-1 0 0,1 0 0,0 0 0,-1 0 0,1 0 0,0 1 0,-1-1 0,1 0 0,0 0 0,0 0-1,-1 0 1,1 0 0,0 1 0,0-1 0,-1 0 0,1 1 0,-20 18 67,-10 23 105,2 1 0,2 2 0,2 0 0,2 2 0,-29 87 0,44-110-139,1 0 0,2 1 0,0 0 0,2-1 0,1 41-1,1-63-127,0 0-1,0 0 0,0 0 0,0 0 0,1 0 0,-1 0 0,1-1 0,-1 1 0,1 0 0,0 0 0,1 2 0,-2-4 63,0 0-1,0 0 1,0 0-1,0 0 1,0 0 0,1 1-1,-1-1 1,0 0-1,0 0 1,0 0 0,0 0-1,1 0 1,-1 0-1,0 0 1,0 0-1,0 0 1,1 0 0,-1 0-1,0 0 1,0 0-1,0 0 1,0 0-1,1 0 1,-1 0 0,0 0-1,0 0 1,0 0-1,1 0 1,-1 0-1,0 0 1,0 0 0,0 0-1,0-1 1,1 1-1,7-12-397,4-9-43,2-7-186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18 181 14467,'6'1'429,"0"0"-1,0 0 1,0-1-1,0 1 1,0-1-1,0-1 1,0 1-1,0-1 1,0 0-1,0 0 1,0-1-1,0 0 1,0 0-1,6-3 1,2-2 242,0 0 0,0-1 0,-1 0 0,17-15 1,-19 15-331,-2-1 1,14-17 0,-20 23-304,0 0 0,-1 0 1,0 0-1,0-1 0,0 1 0,0-1 0,0 0 0,-1 1 1,0-1-1,0 0 0,0 0 0,1-7 0,-2 10-37,0 0 0,0 0 0,0 0 0,0 1 0,0-1 0,0 0 1,-1 0-1,1 0 0,0 1 0,0-1 0,-1 0 0,1 0 0,-1 1 0,1-1 0,0 0 0,-1 0 0,0 1 0,1-1 0,-1 1 0,1-1 0,-1 0 0,0 1 0,1-1 0,-1 1 0,0 0 0,1-1 0,-1 1 1,0-1-1,0 1 0,0 0 0,1 0 0,-1-1 0,0 1 0,0 0 0,0 0 0,0 0 0,1 0 0,-1 0 0,0 0 0,0 0 0,0 0 0,0 1 0,1-1 0,-1 0 0,0 0 0,-1 1 0,-4 1-10,-1 0-1,1 0 1,0 1-1,-11 6 1,0 2-10,0 0 0,1 2 0,0 0 0,1 1 0,1 0 0,0 1 0,1 1 0,1 0 1,0 1-1,1 0 0,1 1 0,-12 27 0,21-42 17,0 0 1,0 0-1,0 0 0,0 0 1,1 0-1,-1 0 0,1 0 1,0 1-1,0-1 0,0 0 1,0 0-1,1 0 0,-1 0 0,1 0 1,0 0-1,1 4 0,-1-5 1,0 0 0,1 0 0,-1 0 0,1 0-1,-1-1 1,1 1 0,0-1 0,0 1 0,-1-1 0,1 1-1,0-1 1,0 0 0,0 0 0,0 0 0,1 0-1,-1-1 1,0 1 0,0 0 0,0-1 0,1 1-1,-1-1 1,4 0 0,7 1-7,0-2 0,0 1 0,0-1 0,0-1 0,0 0 0,-1-1 0,20-7 0,6-5-9,38-21 1,19-8-82,-96 45 97,1-1-1,0 0 1,0 0-1,0 1 1,-1-1-1,1 0 1,0 1-1,0-1 1,0 1-1,0-1 1,0 0-1,0 1 1,0-1-1,-1 0 0,1 1 1,0-1-1,0 1 1,1-1-1,-1 0 1,0 1-1,0-1 1,0 0-1,0 1 1,0-1-1,0 0 1,0 1-1,1-1 1,-1 0-1,0 1 1,0-1-1,0 0 0,1 1 1,-1-1-1,0 0 1,0 0-1,1 1 1,-1-1-1,0 0 1,1 0-1,-1 1 1,0-1-1,1 0 1,-1 0-1,0 0 1,1 0-1,-1 0 1,0 0-1,1 1 0,-1-1 1,1 0-1,-1 0 1,0 0-1,1 0 1,-1 0-1,0 0 1,1-1-1,-1 1 1,1 0-1,-1 0 1,0 0-1,1 0 1,-1 0-1,0 0 1,1-1-1,-1 1 0,0 0 1,1 0-1,-1-1 1,0 1-1,-19 40-58,7-16 58,12-23 7,0 0 0,-1-1 1,1 1-1,0 0 0,0 0 0,0 0 0,0 0 1,-1-1-1,1 1 0,0 0 0,0 0 0,1 0 1,-1 0-1,0 0 0,0-1 0,0 1 0,0 0 1,1 0-1,-1 0 0,0-1 0,1 2 0,0-1 2,0-1-1,-1 0 0,1 1 0,-1-1 0,1 0 0,0 1 0,-1-1 1,1 0-1,0 0 0,0 0 0,-1 0 0,1 0 0,0 1 1,-1-1-1,1 0 0,0-1 0,-1 1 0,1 0 0,0 0 1,0 0-1,5-2 31,-1 0 1,1 0 0,-1 0-1,10-6 1,46-30 174,-35 20-183,0 2 0,1 1 0,42-17 0,-68 32-31,0-1 0,0 1-1,0 0 1,0-1 0,0 1 0,0 0-1,0-1 1,0 1 0,0 0 0,0 0-1,0 0 1,0 0 0,0 0 0,0 0-1,0 1 1,0-1 0,0 0 0,0 0-1,0 1 1,2 0 0,-3-1 1,1 1 0,-1 0 1,0-1-1,1 1 0,-1 0 0,1-1 1,-1 1-1,0 0 0,0 0 0,1-1 1,-1 1-1,0 0 0,0 0 0,0-1 1,0 1-1,0 0 0,0 0 1,0 0-1,0-1 0,0 1 0,-1 1 1,-1 7-4,-1-1 0,0 1 0,-7 15 0,5-13-18,-9 22-189,-19 56 1073,32-86-762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8298,'1'1'78,"-1"-1"0,0 0 0,1 1 0,-1-1 1,1 0-1,-1 1 0,1-1 0,-1 0 0,0 0 0,1 1 0,-1-1 1,1 0-1,-1 0 0,1 0 0,-1 0 0,1 0 0,-1 1 0,1-1 1,-1 0-1,1 0 0,-1 0 0,1 0 0,-1-1 0,1 1 0,-1 0 1,1 0-1,-1 0 0,1 0 0,-1 0 0,1-1 0,-1 1 1,1 0-1,-1-1 0,23-6 884,-21 6-674,74-30 2026,77-45 1,13-7-1292,-162 82-943,-5 3-29,-14 9-9,-26 16-4,-265 114 147,286-131-213,19-9-3,5-1-4,33-9-43,9-6 191,-1-1-1,-1-3 1,-1-1-1,0-3 1,63-44-1,-97 60 61,19-17 812,-27 23-740,-9 7-140,-46 44-66,-68 59 354,114-105-338,8-13 14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129 100 10066,'6'-13'349,"-1"0"132,0 0 0,-1 0 0,4-17 0,-8 15 128,0 15-578,0 0-1,0 0 0,0-1 1,-1 1-1,1 0 0,0 0 1,0 0-1,0 0 0,0 0 1,-1 0-1,1 0 0,0-1 1,0 1-1,0 0 1,0 0-1,-1 0 0,1 0 1,0 0-1,0 0 0,0 0 1,-1 0-1,1 0 0,0 0 1,0 0-1,0 0 0,0 0 1,-1 0-1,1 0 0,0 0 1,0 0-1,0 0 1,-1 0-1,1 0 0,0 0 1,0 1-1,0-1 0,-1 0 1,-1 2 189,-1 0 0,0 0 1,1 1-1,-1-1 1,1 1-1,0-1 0,-2 4 1,-12 18 392,2 0 0,0 0 1,-14 38-1,22-47-474,1 0 0,0 1-1,1-1 1,1 1 0,0 0 0,2 0-1,-1 24 1,2-38-124,0 1 1,0 0-1,0 0 0,1-1 0,-1 1 1,1 0-1,-1-1 0,1 1 0,0 0 1,0-1-1,1 0 0,-1 1 0,0-1 1,1 1-1,-1-1 0,1 0 0,0 0 0,0 0 1,0 0-1,0 0 0,0-1 0,4 4 1,-2-3-10,1-1 0,-1 0 0,0 0 0,0 0 0,1 0 0,-1-1 0,1 1 1,-1-1-1,0 0 0,1 0 0,-1-1 0,1 0 0,5-1 0,8-3-24,19-4-69,-36 8 79,1 1-1,-1 0 0,1-1 0,0 1 1,-1 0-1,1 0 0,0 0 0,-1 0 1,1 1-1,0-1 0,-1 0 1,1 1-1,-1-1 0,1 1 0,-1-1 1,3 2-1,-3 0 2,0-1 1,0 0-1,-1 0 1,1 1-1,0-1 1,-1 0-1,1 1 1,-1-1-1,0 1 1,1-1-1,-1 1 1,0-1-1,0 1 1,0-1-1,0 1 1,0-1-1,0 1 1,0-1-1,-1 1 1,1-1-1,0 0 1,-1 1-1,1-1 1,-1 1-1,-1 1 1,-19 36-89,14-29 90,0 0 0,-2-1 0,1 0 1,-1 0-1,-11 8 0,17-14 23,-1 0 1,1-1-1,-1 1 0,0-1 1,0 0-1,0 0 0,0 0 1,0-1-1,0 0 0,0 1 1,0-1-1,-1 0 0,1-1 1,0 1-1,-1-1 1,1 0-1,-9-1 0,11 0-10,0 1 0,0-1 0,0 0 0,0 0 1,0-1-1,0 1 0,0 0 0,0-1 0,0 1 0,1-1 0,-1 1 0,0-1 0,1 0 0,-1 0 0,1 0 0,0 0 0,0 0 0,0 0 0,0 0 0,-1-3 1,-12-29 57</inkml:trace>
  <inkml:trace contextRef="#ctx0" brushRef="#br0" timeOffset="1">449 329 16932,'1'-1'115,"1"1"1,-1-1 0,0 0-1,1 0 1,-1 1 0,0-1 0,0 0-1,0 0 1,0 0 0,0 0-1,0-1 1,0 1 0,0 0-1,0 0 1,0-1 0,-1 1 0,2-2-1,10-29 344,-8 21 99,8-17-96,-8 21-495,0-1 0,0 0 0,-1 0 0,0 0 0,-1 0 0,0 0 0,0-1 0,-1 1 0,1-12 0,-3 20 30,1-1-1,0 1 1,0-1 0,0 1-1,0-1 1,-1 1 0,1-1-1,0 1 1,-1 0 0,1-1-1,0 1 1,-1 0 0,1-1-1,0 1 1,-1 0 0,1-1-1,0 1 1,-1 0 0,1 0-1,-1-1 1,1 1 0,-1 0-1,1 0 1,-1 0 0,1 0-1,-1 0 1,1-1 0,-1 1-1,1 0 1,-1 0 0,1 0-1,-1 0 1,1 0 0,-1 1-1,1-1 1,0 0 0,-1 0-1,1 0 1,-1 0 0,1 1-1,-1-1 1,1 0 0,-1 0-1,1 1 1,0-1 0,-1 1-1,-21 12 70,9-3 2,1 1 0,1 1 0,-1 0 0,2 0 0,0 1 0,0 1 0,2 0 0,-1 0 0,2 0 0,0 1 0,0 0 0,2 1 0,-6 19 0,11-30-91,-1 0 0,1-1 0,-1 1 0,1 0 0,1 0 0,-1 0 0,1-1 0,0 1 0,1 5 0,-2-9 11,1 0 0,-1 0 0,1-1 0,-1 1 0,0 0 0,1 0 0,0 0 0,-1-1 0,1 1 0,-1 0 0,1 0 0,0-1 0,0 1 0,-1 0 0,1-1 0,0 1 0,0-1 0,0 1 1,1-1-1,-1 1 9,0-1 1,1 0-1,-1 0 1,0 0-1,0 0 1,1 0-1,-1-1 1,0 1-1,1 0 1,-1-1-1,0 1 1,0-1-1,1 1 1,-1-1-1,0 1 1,0-1-1,0 0 1,1-1-1,26-20-108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3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1189 5 13819,'3'-4'3341,"-5"16"-2260,-9 16-685,-21 28 83,2 1 0,3 1 0,-24 73 0,-24 56-581,-78 110-169,129-250 183,2 0-1,-31 98 1,-11 106-343,-3 10 194,-52 159 73,75-259 114,-140 544-164,102-300-687,26-110 115,53-281 778,-89 450 152,91-460-457,2-10 104,3-6 75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3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51 331 15787,'-22'12'1299,"-7"6"358,78-49 1086,-11 1-2005,-2-2 0,49-55 1,51-82 433,-136 168-1166,1 0-1,-1 0 1,1 0 0,0 1-1,0-1 1,0 0-1,-1 0 1,1 1-1,0-1 1,0 0 0,0 1-1,0-1 1,1 0-1,-1 1-4,-1 0 1,0 0-1,1 0 0,-1 0 0,0 0 0,1 0 0,-1 0 0,0 0 0,1 0 1,-1 0-1,0 0 0,0 1 0,1-1 0,-1 0 0,0 0 0,1 0 0,-1 0 0,0 1 1,0-1-1,0 0 0,1 0 0,-1 0 0,0 1 0,0-1 0,0 0 0,1 0 1,-1 1-1,0-1 0,0 1 0,7 30 5,-6-22-1,12 73-680,6 146-1,-18-203 465,0-5-58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11394,'4'-14'1632,"-3"11"-861,0 0 0,0 0 0,0-1 0,1 1 0,-1 0 0,4-5 0,-5 8-774,1 0 0,-1 0 1,0 0-1,0-1 1,0 1-1,0 0 1,1 0-1,-1 0 1,0 0-1,0 0 0,0 0 1,1 0-1,-1 0 1,0 0-1,0 0 1,0 0-1,0 0 0,1 0 1,-1 0-1,0 0 1,0 0-1,0 0 1,1 0-1,-1 0 0,0 0 1,0 0-1,0 0 1,0 0-1,1 1 1,-1-1-1,0 0 0,0 0 1,0 0-1,0 0 1,1 1-1,4-1-2801,-5 0 2569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0 13379,'-7'10'348,"-1"-1"-1,1 1 1,1 1 0,0-1 0,1 1-1,-7 18 1,1-3-146,-301 572 2690,311-597-2887,-13 24 103,-19 43 0,80-133-1651,-33 39 1266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3137,'-11'22'272,"2"1"-200,3 0-40,0-2 136,2 1-256,1-5 88,3-2-32,3-7-16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1519 11907,'-1'0'110,"0"0"1,0 0-1,0 0 1,1 0 0,-1-1-1,0 1 1,0 0 0,0 0-1,0-1 1,1 1 0,-1-1-1,0 1 1,1-1-1,-1 1 1,0-1 0,1 0-1,-1 1 1,0-1 0,1 1-1,-1-1 1,1 0-1,-1 0 1,1 1 0,0-1-1,-1 0 1,1 0 0,0 0-1,-1 0 1,1 1 0,0-1-1,0 0 1,0 0-1,0 0 1,0 0 0,0 0-1,0 1 1,0-1 0,0 0-1,0 0 1,1-1 0,-1-3 100,1 0 1,0 0 0,0 0 0,1 1-1,2-9 1,10-10 99,0 0 0,2 1 0,0 1 0,36-36 0,-4 5-151,72-97 69,32-35-176,-102 133-49,3 3 1,71-52 0,26-22-23,-136 109 15,213-183-182,-170 151 46,3 3-1,73-39 1,-89 57 118,107-60-29,-123 66 150,-1-1 1,-1-1-1,29-28 1,-51 38 1729,-2 6-1462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14051,'19'4'1955,"226"113"-730,-58-25-1156,-139-69 113,-2 2 1,0 2-1,-1 2 0,48 42 1,-51-36-42,137 119 235,-135-112-298,72 88-1,-98-105-44,-1 1-1,-2 1 1,0 0-1,-2 1 1,-1 1 0,11 41-1,-2 9 79,11 96 1,-23-73-34,1 5 38,-9-89 172,-2-12-242,-1-8-530,1-1 381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18500,'-6'-2'1504,"5"5"-1064,2 7-176,7 4 609,-1 1-249,4 0-352,2 3-56,1-3-56,4 0-48,2-10-288,1-3-232,2-6-544,2-8-737,-1-7 1369,-1-1-280,0-4-208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15563,'-16'26'1873,"-9"14"-977,-4 0-320,0 13 1344,2 0-815,4 3-329,3 3-184,7-6-568,2-3-224,5-8-560,3-6-288,2-16 792,-1-4-217,2-15-183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36 377 17148,'-32'22'1849,"28"-17"-1327,10-4 140,11-7 200,8-7-481,0-1 0,-1-1 0,-1-1 0,0-1 0,35-36 0,-16 10 150,61-82 1,-45 28-343,-58 96-200,1 1-1,-1 0 1,0-1 0,1 1-1,-1 0 1,0-1-1,1 1 1,-1 0-1,0 0 1,1-1 0,-1 1-1,0 0 1,1 0-1,-1-1 1,1 1-1,-1 0 1,1 0 0,-1 0-1,0 0 1,1 0-1,-1 0 1,1 0-1,-1 0 1,1 0 0,-1 0-1,1 0 1,-1 0-1,0 0 1,1 0-1,-1 0 1,1 1 0,-1-1-1,1 0 1,-1 0-1,0 0 1,1 1 0,-1-1-1,1 0 1,-1 0-1,0 1 1,1-1-1,-1 0 1,0 1 0,0-1-1,1 0 1,-1 1-1,0-1 1,0 1-1,0-1 1,1 0 0,-1 1-1,0-1 1,0 2-1,13 27-304,-11-23 285,20 55 5,-14-37-416,0 1-1,2-2 1,1 1 0,15 22-1,-14-33 52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6 177 15715,'0'7'1609,"0"16"-1033,0 7-240,-3 10 1712,0 4-1472,3 4-432,0-4-120,6-5-416,0-9-240,2-19 528,-1-11-160,5-21-40</inkml:trace>
  <inkml:trace contextRef="#ctx0" brushRef="#br0" timeOffset="1">40 0 12771,'-7'5'1456,"9"13"-912,0-1-264,7 2 1521,7-3-1289,5-5-448,7 1-56,4-4-40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17444,'-1'13'1520,"-6"4"-1048,-2 3-168,2 8 648,1 2-207,0 1-193,1 2-56,5-5-176,1-3-16,5-9-80,5-4-40,4-12-56,0-9-112,3-11-552,3-7-376,-4-9 768,-4-4-168,1-5-88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17964,'-3'-4'1848,"2"3"-1232,-1-1 961,5 2-801,3 2-856,-6 2-40,-4-1-120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21 19116,'1'-1'85,"-1"1"1,0-1-1,1 1 0,-1-1 0,0 1 0,0 0 1,0-1-1,0 1 0,0-1 0,1 1 1,-1-1-1,0 1 0,0-1 0,0 1 0,0-1 1,0 1-1,0-1 0,-1 1 0,1-1 1,0 1-1,0-1 0,0 1 0,0-1 0,0 1 1,-1-1-1,1 1 0,0-1 0,-1 0 1,-14-5 1380,-20 7-171,23 1-1260,0 0 0,0 1 0,0 0 0,1 1 0,-1 0 0,1 0 0,0 2 0,1-1 0,-1 1 0,1 1 0,-17 14 0,27-21-50,-1 0-1,1 1 0,-1-1 1,1 1-1,-1-1 0,1 1 1,-1-1-1,1 1 1,0-1-1,-1 1 0,1 0 1,0-1-1,-1 1 0,1-1 1,0 1-1,0 0 0,-1-1 1,1 1-1,0 0 0,0-1 1,0 1-1,0 0 1,0-1-1,0 1 0,0 0 1,0-1-1,0 1 0,1 0 1,-1-1-1,0 1 0,0 0 1,0-1-1,1 1 0,-1-1 1,0 1-1,1 0 1,-1-1-1,1 1 0,-1-1 1,1 1-1,-1-1 0,0 1 1,1-1-1,0 0 0,-1 1 1,1-1-1,-1 0 0,1 1 1,-1-1-1,1 0 1,0 0-1,-1 1 0,1-1 1,0 0-1,1 0 0,6 3-146,1-1-1,0 0 0,13 0 1,-10 0 55,2 0 12,0 1 0,-1 0 1,0 1-1,18 8 0,-29-11 94,0 0-1,0 0 0,0 0 0,-1 0 0,1 0 0,0 1 0,-1-1 1,1 0-1,-1 1 0,0-1 0,1 1 0,-1-1 0,0 1 1,0 0-1,0 0 0,1 3 0,-2-3 11,1-1 1,-1 1-1,-1 0 0,1 0 0,0 0 0,0-1 1,-1 1-1,1 0 0,-1 0 0,1-1 1,-1 1-1,0 0 0,0-1 0,0 1 1,0 0-1,0-1 0,0 0 0,0 1 1,0-1-1,-1 1 0,1-1 0,-3 2 1,-11 9 146,-1-1 0,0 0 0,-1-1 0,0-1 0,0 0 0,-33 10 0,50-19-202,0 0 1,0 0 0,0 0 0,0 0-1,0 0 1,0 0 0,0 0-1,0 0 1,0 0 0,0 0 0,0 0-1,0 0 1,0-1 0,0 1-1,0 0 1,0 0 0,0 0 0,0 0-1,-1 0 1,1 0 0,0 0-1,0 0 1,0 0 0,0 0 0,0 0-1,0 0 1,0 0 0,0 0-1,0 0 1,0 0 0,0 0 0,0 0-1,0 0 1,0 0 0,0 0-1,0 0 1,0 0 0,0 0-1,-1 0 1,1 0 0,0 0 0,8-6-702,12-9 343,8-5-208,8-6-223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14163,'-2'7'386,"1"0"1,-1 0-1,0 0 1,-1-1-1,0 1 0,0-1 1,0 0-1,-1 1 1,-5 6-1,-7 15 1205,-15 42 457,28-62-1916,1 0-1,0 0 1,0 0 0,1-1-1,0 2 1,0-1 0,1 11 0,0-18-113,0 1 0,0-1 1,0 1-1,0-1 1,1 1-1,-1-1 1,1 0-1,-1 1 0,1-1 1,-1 1-1,1-1 1,0 0-1,0 0 0,0 1 1,-1-1-1,1 0 1,0 0-1,1 0 1,-1 0-1,0 0 0,2 2 1,-1-2 4,1-1 1,-1 1-1,0 0 1,1-1-1,-1 1 0,0-1 1,1 0-1,-1 0 1,0 0-1,1 0 0,-1 0 1,4-1-1,5-1 46,0-1 0,0-1 0,-1 0-1,19-9 1,73-50 376,15-6-29,-97 62-415,-19 7-3,0 0 0,-1 0 0,1 0 0,-1 0-1,1 0 1,-1 0 0,1 0 0,-1 0 0,1 1 0,-1-1 0,1 0 0,-1 0 0,1 0 0,-1 1 0,0-1 0,1 0 0,-1 1 0,1-1 0,-1 0 0,1 1 0,0 1-8,0 0 0,0 0 1,-1 0-1,1 0 0,-1 0 0,1 0 0,-1 0 0,0 0 1,0 0-1,0 0 0,0 3 0,1 9-52,-1-14 59,0 1 0,0-1 0,0 0 0,0 1 0,0-1 0,0 0-1,0 1 1,0-1 0,0 0 0,0 1 0,1-1 0,-1 0 0,0 1 0,0-1 0,0 0 0,1 1-1,-1-1 1,0 0 0,0 0 0,1 1 0,-1-1 0,0 0 0,0 0 0,1 0 0,-1 1-1,0-1 1,1 0 0,-1 0 0,0 0 0,1 0 0,-1 0 0,0 0 0,1 0 0,16-3-49,14-15-5,-29 17 53,15-11-30,-11 7 23,0 1-1,0-1 1,1 1-1,-1 1 1,1-1-1,0 1 1,0 0-1,0 1 1,1-1-1,-1 1 1,9-1-1,-15 3 6,0 0 0,0 0 0,0 1 0,-1-1 0,1 0 0,0 0 0,0 0 0,0 1 0,0-1 0,0 0-1,0 1 1,0-1 0,-1 1 0,1-1 0,0 1 0,0-1 0,-1 1 0,1-1 0,0 1 0,-1 0 0,1 0 0,0-1 0,-1 1 0,1 1 0,0 1-9,0-1 1,0 0-1,0 1 1,-1-1 0,1 1-1,-1-1 1,0 1-1,0-1 1,0 4 0,-1 4-255,0 0 0,-1-1 0,-5 19 0,7-28 257,-9 23-790,9-23 775,0 1-1,-1 0 1,1 0 0,-1 0-1,1-1 1,-1 1 0,1 0-1,-1-1 1,1 1-1,-1 0 1,0-1 0,1 1-1,-1-1 1,0 1 0,1-1-1,-1 1 1,0-1 0,0 0-1,0 1 1,1-1 0,-1 0-1,0 1 1,-2-1 0,-2-4-407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13339,'3'14'848,"2"3"-1016,2-2-1208,11 0 1528,3 1-352,8-4-200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186 163 13731,'-10'2'2184,"0"2"-1781,0 0 0,0 1-1,0 0 1,1 1-1,0 0 1,0 1 0,0-1-1,-9 12 1,6-6-190,1 0 0,1 0 0,0 1 0,-16 27 0,24-36-170,0 0-1,1 0 0,-1 0 0,1 0 0,0 0 0,0 0 1,0 1-1,0 4 0,1-9-24,0 1 1,0 0-1,0 0 0,0 0 0,0-1 1,0 1-1,0 0 0,0 0 1,1 0-1,-1-1 0,0 1 0,1 0 1,-1 0-1,1-1 0,-1 1 1,1 0-1,-1-1 0,1 1 0,0 0 1,0 0 7,0-1 1,0 1 0,0-1 0,1 1 0,-1-1 0,0 0 0,0 1-1,1-1 1,-1 0 0,0 0 0,0 0 0,1 0 0,-1 0-1,0 0 1,0 0 0,3-1 0,5-1 95,1-1 0,-1 0 0,0-1 1,0 0-1,0 0 0,0-1 0,9-6 0,57-47 625,-39 26-501,-2-1-1,-1-2 0,-1-1 0,-2-1 0,26-44 0,-47 59-261,-8 17-19,-7 12-23,0 2-5,-54 93-87,55-92 60,0 0 0,1 1 0,0 0 0,1 0 0,0 0 0,1 0 0,0 1 0,-1 13 0,3-23 17,0 1 0,1-1 0,-1 1 0,0-1 0,1 0 1,-1 1-1,1-1 0,0 1 0,-1-1 0,1 0 0,1 0 0,-1 0 0,0 1 0,0-1 0,1 0 0,-1-1 0,1 1 0,-1 0 0,1 0 1,0-1-1,0 1 0,0-1 0,0 1 0,0-1 0,0 0 0,0 0 0,1 0 0,-1 0 0,0 0 0,0 0 0,1-1 0,-1 1 0,1-1 0,3 1 1,18 0-569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112 331 15523,'2'-4'488,"1"0"-1,-1 0 0,0 0 1,0-1-1,-1 1 0,1 0 1,-1-1-1,0 1 0,1-7 1,-2 10-423,0 0 1,1 0 0,-1 1-1,0-1 1,0 0 0,0 0 0,0 1-1,0-1 1,0 0 0,0 0-1,0 0 1,0 1 0,0-1-1,0 0 1,0 0 0,-1 1-1,1-1 1,0 0 0,-1 1 0,1-1-1,0 0 1,-1 0 0,1 1-1,-1-1 1,1 1 0,-1-1-1,1 1 1,-1-1 0,1 1-1,-1-1 1,0 1 0,1-1 0,-1 1-1,0-1 1,1 1 0,-1 0-1,0 0 1,0-1 0,1 1-1,-1 0 1,0 0 0,0 0-1,0 0 1,1 0 0,-1 0 0,0 0-1,0 0 1,1 0 0,-1 0-1,0 0 1,0 0 0,1 1-1,-1-1 1,0 0 0,0 1-1,1-1 1,-1 0 0,0 1 0,1-1-1,-2 1 1,-5 3-27,0 1 0,0-1 1,0 1-1,0 1 0,1-1 0,-1 1 0,2 0 1,-1 1-1,1-1 0,0 1 0,0 0 1,0 0-1,1 1 0,1-1 0,-1 1 0,-4 15 1,8-22-46,-1 1 0,1-1 0,0 0 0,-1 1 1,1-1-1,0 1 0,0-1 0,0 1 1,0-1-1,0 1 0,0-1 0,0 0 0,1 1 1,-1-1-1,0 1 0,1-1 0,0 0 0,-1 1 1,2 1-1,-1-2 0,0 0 1,0 0 0,0-1-1,0 1 1,0 0-1,0-1 1,0 1 0,1-1-1,-1 1 1,0-1-1,0 0 1,0 0 0,1 1-1,-1-1 1,0 0 0,0 0-1,0 0 1,3 0-1,4-2-10,-1 1-1,1-1 1,0 0 0,0-1-1,-1 0 1,9-4-1,8-6 3,1-1-1,-2-2 1,0 0-1,-1-1 1,0-1 0,21-25-1,-13 10 44,-2-2 0,-1-1 0,26-44 0,-51 76-28,4-6-2,0 0-1,-1 0 0,0-1 1,4-12-1,-8 22 2,-1 1-1,0 0 0,0 0 1,0-1-1,0 1 0,0 0 1,0 0-1,1-1 1,-1 1-1,0 0 0,0 0 1,0-1-1,0 1 0,0 0 1,0-1-1,0 1 0,0 0 1,0-1-1,0 1 1,0 0-1,-1 0 0,1-1 1,0 1-1,0 0 0,0 0 1,0-1-1,0 1 0,0 0 1,-1 0-1,1-1 1,0 1-1,0 0 0,0 0 1,-1-1-1,1 1 0,0 0 1,-11 5-12,-13 18-18,1 9 12,1 0 0,2 2 0,2 1-1,-25 64 1,41-93 16,0 1 0,0 0-1,0-1 1,1 1 0,0 0 0,0 0-1,1 10 1,0-14 0,0-1-1,0 0 1,1 0-1,-1 0 1,1 0-1,0 0 1,-1 0 0,1 0-1,0 0 1,0 0-1,0 0 1,1 0-1,-1-1 1,0 1-1,1 0 1,-1-1 0,1 1-1,-1-1 1,1 0-1,0 1 1,0-1-1,-1 0 1,1 0-1,0 0 1,0 0-1,0 0 1,3 0 0,4 1-5,0 0 1,0-1-1,0 0 1,0-1-1,0 0 1,0 0-1,0-1 1,0 0-1,0-1 1,0 0-1,0 0 1,0-1-1,15-7 1,-5 2 6,0-2 0,-1 0 1,-1-1-1,0 0 0,16-16 0,12-19-102,-44 46 98,-1 0 1,0 0-1,0 0 1,0 1 0,1-1-1,-1 0 1,0 0 0,0 0-1,0 0 1,1 1-1,-1-1 1,0 0 0,0 0-1,0 0 1,0 1 0,0-1-1,1 0 1,-1 0-1,0 1 1,0-1 0,0 0-1,0 0 1,0 1 0,0-1-1,0 0 1,0 0-1,0 1 1,0-1 0,0 0-1,0 1 1,0-1 0,0 0-1,0 0 1,0 1-1,-1-1 1,1 0 0,0 0-1,0 0 1,0 1 0,0-1-1,0 0 1,-1 1-1,-2 15-39,-12 47-91,14-56 130,0 0 0,0 0 0,1 1 0,-1-1 0,2 0 0,-1 0 0,3 8 0,-3-13 5,0-1 0,1 1 1,-1-1-1,1 1 0,0-1 0,0 1 1,-1-1-1,1 1 0,0-1 0,0 0 1,0 0-1,1 1 0,-1-1 1,0 0-1,0 0 0,1 0 0,-1 0 1,0 0-1,1-1 0,-1 1 0,1 0 1,-1 0-1,1-1 0,-1 1 1,1-1-1,0 0 0,-1 1 0,1-1 1,0 0-1,-1 0 0,1 0 0,-1 0 1,1 0-1,0-1 0,-1 1 1,1 0-1,0-1 0,-1 1 0,3-2 1,4-1 15,1 0-1,-1 0 1,1-1 0,-1 0 0,13-10 0,-9 4 27,0 1-1,-1-2 1,0 1 0,13-18 0,-19 21-22,0 1 0,0-1 1,-1 0-1,0 0 1,-1-1-1,1 1 0,-1-1 1,-1 0-1,4-14 1,-6 21-22,0 1 1,1-1 0,-1 1 0,0-1 0,0 0 0,0 1 0,0-1 0,0 0 0,0 1-1,0-1 1,0 1 0,0-1 0,0 0 0,0 1 0,0-1 0,0 1 0,-1-1 0,1 0-1,0 1 1,0-1 0,-1 1 0,1-1 0,0 1 0,-1-1 0,1 1 0,-1-1 0,1 1-1,-1-1 1,0 1 0,0 0 0,0 0 0,1 0 0,-1 0 1,0 0-1,0 0 0,0 1 0,0-1 0,1 0 0,-1 1 0,0-1 0,0 0 0,1 1 0,-1-1 0,0 1 0,1-1 0,-2 2 0,-3 2 2,0 0 0,0 1 0,1 0 1,-6 7-1,4-2 0,-1 1 1,2-1 0,-6 16-1,9-22-2,1-1 0,0 1-1,-1 0 1,2 0-1,-1 0 1,0 0 0,1 0-1,0 0 1,0 0-1,0 0 1,0 0 0,1 0-1,0 0 1,1 4-1,-1-6-48,-1 0 1,1-1-1,1 1 0,-1-1 0,0 1 0,0-1 0,0 0 1,1 1-1,-1-1 0,1 0 0,-1 0 0,1 0 0,-1 0 1,1 0-1,0 0 0,-1 0 0,1-1 0,0 1 0,0 0 1,-1-1-1,1 0 0,0 1 0,4-1 0,-2 0-55,0 0 0,1 0 0,-1 0 1,0 0-1,1-1 0,-1 0 0,0 0 0,0 0 0,8-4 0,6-6-295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18468,'-11'9'1720,"-1"-1"-1592,6-3 1337,5-2 351,5-3-1400,5-5-32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69 4617,'0'1'193,"-1"-1"1,1 1-1,-1-1 1,1 1-1,0-1 1,-1 1-1,1-1 0,0 1 1,-1-1-1,1 1 1,0 0-1,0-1 1,0 1-1,0 0 1,-1-1-1,1 1 0,0-1 1,0 1-1,0 0 1,0-1-1,0 1 1,1 0-1,-1-1 1,0 1-1,0 0 0,0-1 1,1 1-1,-1-1 1,0 1-1,0-1 1,1 1-1,-1 0 0,0-1 1,2 1-1,0 0-57,1 0 0,-1 0-1,1-1 1,-1 0-1,1 1 1,0-1 0,-1 0-1,4 0 1,56-3 650,68-11 0,-24 1-482,66-2 14,241-29 58,-401 42-475,2-1 464,-30 7-1675,-1-2 718,5 0 253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 10290,'0'0'76,"0"0"0,0-1 0,0 1 0,0 0-1,0 0 1,0-1 0,0 1 0,0 0 0,0-1 0,0 1 0,0 0-1,0 0 1,0-1 0,1 1 0,-1 0 0,0 0 0,0-1 0,0 1-1,0 0 1,0 0 0,1-1 0,-1 1 0,0 0 0,0 0 0,0 0-1,1-1 1,-1 1 0,0 0 0,0 0 0,0 0 0,1 0 0,-1-1-1,0 1 1,0 0 0,1 0 0,-1 0 0,0 0 0,1 0 0,-1 0-1,0 0 1,0 0 0,1 0 0,-1 0 0,0 0 0,1 0 0,-1 0-1,0 0 1,0 0 0,1 0 0,-1 1 0,9 13 1664,-4-5-1984,-2-3 363,0 0 0,0 1-1,-1 0 1,0-1 0,0 1-1,0 0 1,-1 0-1,0 0 1,-1 0 0,1 0-1,-1 0 1,-1 7 0,-3 12 93,0-1 1,-9 26 0,7-27-181,-6 37 0,11 23 16,1-89-234,-1 0 0,0-1 0,1 1 0,-2 0 0,1 0 1,0 0-1,-4-8 0,-6-5-96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162 449 14971,'-69'50'2364,"46"-35"-1676,2 1 0,-24 22 0,45-38-686,0 0 0,-1 0 0,1 0 0,0 0 0,0 0 0,0 0 0,-1 0-1,1 1 1,0-1 0,0 0 0,0 0 0,0 0 0,-1 0 0,1 1 0,0-1 0,0 0 0,0 0 0,0 0 0,0 1 0,0-1 0,0 0 0,0 0 0,0 0 0,0 1 0,0-1 0,0 0 0,0 0 0,0 1 0,0-1 0,0 0 0,0 0-1,0 0 1,0 1 0,0-1 0,0 0 0,0 1 0,9-1-115,17-6-281,-25 6 362,20-5-345,0 0 0,-1 2 0,1 0-1,25 1 1,-36 2 254,-1 0 1,1 1-1,0 0 0,0 0 0,-1 1 0,1 1 1,-1-1-1,0 2 0,0-1 0,0 1 0,10 6 1,-16-8 144,-1-1 0,0 1 0,0-1 0,1 1 0,-1 0 0,0-1 0,0 1 0,-1 0 0,1 0 0,0 1 0,-1-1 0,1 0 0,-1 1 0,1-1 0,-1 0 0,0 1 0,0 0 1,-1-1-1,1 1 0,0 0 0,-1-1 0,0 1 0,1 0 0,-1-1 0,0 1 0,0 0 0,-1 0 0,1-1 0,0 1 0,-1 0 0,0-1 0,0 1 0,0-1 0,0 1 0,0-1 0,0 1 0,0-1 0,-3 4 0,-3 3 189,1-1-1,-1 0 0,-1 0 1,0 0-1,0-1 0,0 0 1,-1-1-1,-14 9 0,13-10-39,0 0 0,0 0 0,-1-1 0,0 0-1,-13 3 1,21-7-172,0 1 1,0-1-1,1 0 0,-1 0 0,0 0 0,0 0 0,0 0 1,0-1-1,0 1 0,1-1 0,-5-1 0,5 1-11,1 0-1,-1 0 1,1 0-1,0 0 1,-1 0-1,1 0 1,0 0-1,0 0 1,0 0-1,0-1 1,0 1-1,0-1 1,0 1-1,0-1 1,0 1-1,1-1 1,-1 1-1,1-1 1,-1 1-1,1-1 1,-1-2-1,1 0-2,-1 0 0,1 0 0,0 0 0,0-1 0,0 1 0,2-7 0,12-34-189</inkml:trace>
  <inkml:trace contextRef="#ctx0" brushRef="#br0" timeOffset="1">577 0 15955,'-8'36'1505,"-8"15"-1001,-1 4-176,0 5 712,4 3-416,7-4-176,3-2-64,4-8-288,7-3-112,0-9-280,-1-2-168,1-8-352,-7-6-56,-4-11 592,-4-7-240,-6-10-32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12467,'-1'-3'1280,"-2"-1"-688,1 1-192,1-1 592,0-2-47,1 3 575,4-3-984,0 5-80,5 1-168,-1 0-40,7 1-160,2 2-160,7-1-408,2-1 192,3-1 160,2 0-88,8-4-48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28 158 10290,'-25'15'2663,"23"-14"-1579,3-2-120,15-9 28,154-81 650,-95 54-1330,0 3 38,-253 136-439,170-97 86,-24 11-12,6-3-8,1 0 0,-32 24 0,79-39-118,109-48-66,-88 31 140,65-18 1,-106 37 49,0-1 1,1 1 0,-1-1-1,1 1 1,-1 0 0,1 0-1,-1 0 1,5 1 0,-7-1 9,1 0 1,-1 0-1,0 0 1,0 0-1,1 0 1,-1 0-1,0 0 1,0 0-1,1 1 1,-1-1-1,0 0 1,0 0-1,0 0 1,1 0-1,-1 1 1,0-1-1,0 0 1,0 0-1,0 0 1,0 1-1,1-1 1,-1 0-1,0 0 1,0 1-1,0-1 1,0 0-1,0 0 1,0 1-1,0-1 1,0 1-1,-7 11-270,-6 1 29,0-1 0,0 0 0,-1-1-1,-1-1 1,1 0 0,-21 9 0,11-9-58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42 14043,'-24'-17'2519,"23"17"-2340,0-1 0,0 1-1,1-1 1,-1 1 0,0-1-1,0 1 1,1-1 0,-1 1-1,0-1 1,1 0 0,-1 0-1,1 1 1,-1-1-1,1 0 1,-1 0 0,1 1-1,0-1 1,-1 0 0,1 0-1,0 0 1,0 0 0,0 0-1,-1 0 1,1 1 0,0-1-1,0 0 1,1-1 0,-1 1-128,1 1 0,-1-1 0,1 1 0,-1 0 0,1 0 0,-1-1 0,1 1 0,0 0 0,-1 0 0,1 0 0,0 0 0,-1 0 0,1 0 0,0 0 0,-1 0 0,1 0 0,-1 0 0,1 0 0,0 0 0,-1 0 0,1 0 0,0 0 0,-1 1 0,1-1 0,-1 0 0,1 1 0,-1-1 0,1 0 0,0 1 0,19 14 161,-17-13-138,34 26 24,1-2 1,2-1-1,0-2 1,2-2-1,59 22 1,-61-28-79,77 29 18,157 81 0,-217-97-48,79 28 0,27 12-30,-145-59-939,30 20 0,-55-44-832,-4 5 1200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1 567 11466,'0'3'209,"0"-1"-1,0 1 0,0-1 0,0 1 0,1-1 0,-1 1 0,1-1 0,-1 1 1,1-1-1,0 1 0,0-1 0,0 0 0,0 0 0,1 1 0,-1-1 0,1 0 1,-1 0-1,4 3 0,-4-4-101,0 0 0,0 0 0,0-1 0,0 1 1,1 0-1,-1-1 0,0 1 0,0 0 0,1-1 0,-1 0 0,0 1 0,1-1 1,-1 0-1,1 0 0,-1 1 0,0-1 0,1 0 0,-1 0 0,1-1 0,-1 1 1,0 0-1,1 0 0,-1-1 0,0 1 0,1-1 0,-1 1 0,0-1 0,0 1 1,1-1-1,-1 0 0,0 0 0,0 0 0,0 0 0,0 1 0,2-3 0,2-3 130,-1 1 0,1-1-1,-1 0 1,0 0-1,0-1 1,-1 1-1,0-1 1,4-12-1,-1-3 193,7-32-1,-6 5-201,-1 0 0,-3-1 0,-1 1 0,-3-1 0,-3 1 0,-13-73 0,15 107-103,1 10-42,0 0 0,0 0 0,0 0 0,-1 0 0,-2-4 0,43 54-61,-19-24-31,5 8-109,2-2 1,38 30-1,-54-48 31,0-1 1,1 0-1,0-1 0,0 0 1,0-1-1,1-1 0,0 0 1,0 0-1,21 4 0,2-8-145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3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94 12843,'3'1'120,"0"0"-1,0 0 1,0 0 0,1 0 0,-1 0 0,1-1 0,-1 0 0,0 0 0,1 0 0,-1 0-1,1 0 1,3-1 0,6 0 138,244 12 520,-243-9-769,-6-1-10,-1 0 1,1-1-1,0 1 0,0-1 0,-1-1 1,1 0-1,0 0 0,13-4 0,-21 5 1,0 0 0,1 0-1,-1 0 1,0 0 0,0 0-1,0 0 1,0 0 0,0 0-1,0 0 1,1 0 0,-1 0-1,0 0 1,0 0 0,0 0-1,0-1 1,0 1 0,0 0-1,0 0 1,0 0 0,0 0-1,1 0 1,-1 0 0,0 0-1,0-1 1,0 1 0,0 0-1,0 0 1,0 0 0,0 0 0,0 0-1,0 0 1,0-1 0,0 1-1,0 0 1,0 0 0,0 0-1,0 0 1,0 0 0,0 0-1,0-1 1,0 1 0,0 0-1,0 0 1,0 0 0,-1 0-1,1 0 1,0 0 0,0-1-1,0 1 1,0 0 0,0 0-1,0 0 1,0 0 0,-11-6-12,-13-1 12,-29-3 58,0 3 0,-56 0 0,-108 10 639,200-2-589,10-1-8,21-3-75,109-20 6,153-8 0,-361 28 382,18 3-343,-74-1 2114,127-1-1864,8-2 89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1156 235 11723,'1'-5'189,"1"0"1,-2 0-1,1 0 1,-1 0-1,1 0 1,-1-1-1,-1 1 1,1 0-1,-1 0 1,0 0-1,0 0 1,0 0-1,-1 0 1,0 0-1,0 0 1,0 1-1,-5-9 1,1 6-67,0 0 1,0 0-1,0 1 1,0 0-1,-1 0 1,0 1-1,0 0 1,-1 0-1,-13-6 1,-3 0-56,0 2 0,-1 0 0,0 1 0,-48-7 0,-105-2-43,130 15-14,1 2 0,-1 2 0,1 2 0,-1 2 0,2 2 0,-50 15 0,72-14-6,-1 0 0,1 1-1,1 2 1,0 0 0,-27 20 0,34-21 0,1 2 0,1 0-1,0 0 1,1 1 0,0 1 0,1 0-1,-18 31 1,24-37-4,1 1 0,1 0 1,0 0-1,0 0 0,1 0 0,0 1 0,1-1 0,0 1 0,1-1 0,0 1 0,1 0 0,0 0 0,0-1 1,1 1-1,4 18 0,-1-18-6,-1 1 0,2-1 0,0 0-1,0 0 1,1 0 0,0-1 0,1 0 0,0 0 0,0-1 0,1 0 0,0 0 0,1-1 0,18 14 0,-8-8 1,0-2 0,1-1 1,0 0-1,1-2 0,0 0 0,32 9 1,-20-10 29,0-2 1,0-1-1,62 2 1,-27-9 143,0-2 1,0-4-1,116-29 0,-88 14 320,-1-5 0,180-79 0,-275 107-489,15-7 69,0 0 1,-1-2 0,1 0 0,19-17-1,-32 25-64,1-2 0,-1 1 0,0 0-1,0 0 1,0-1 0,0 1 0,0-1-1,0 0 1,-1 0 0,1 1 0,-1-1 0,0 0-1,1 0 1,-1 0 0,-1-1 0,1 1-1,0 0 1,-1 0 0,0 0 0,0-1-1,0 1 1,0 0 0,0 0 0,-1 0-1,1-1 1,-1 1 0,0 0 0,0 0 0,0 0-1,0 0 1,-2-3 0,-3-4-10,-1 0 1,0 1-1,-1 0 1,0 0 0,0 1-1,-18-14 1,-62-40-284,81 58 246,-27-18-284,-2 1 0,0 1 1,-1 3-1,-1 1 0,-57-16 0,39 21-61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 10130,'-1'0'118,"0"0"1,1 0-1,-1 0 0,0 0 0,0 0 0,0 0 1,1 0-1,-1 0 0,0 0 0,0-1 1,0 1-1,1 0 0,-1-1 0,0 1 0,0 0 1,1-1-1,-1 1 0,0-1 0,1 1 1,-1-1-1,1 1 0,-2-2 0,2 2-44,1-1-1,-1 1 0,0-1 0,0 1 0,1-1 1,-1 1-1,0-1 0,1 1 0,-1-1 1,0 1-1,1 0 0,-1-1 0,1 1 1,-1 0-1,1-1 0,-1 1 0,1 0 1,-1-1-1,1 1 0,-1 0 0,1 0 0,-1 0 1,1-1-1,-1 1 0,1 0 0,-1 0 1,1 0-1,-1 0 0,1 0 0,0 0 1,-1 0-1,1 0 0,0 1 0,18-3 260,-1 2 1,1 0-1,29 5 0,16 1-49,134-13 422,-49 0-470,770 63-58,-791-44-253,208-5-1,134-49 11,-348 32 16,222 10 0,-252 3 59,396 7-138,-350-3 102,89 1 21,243 7-20,-360-6 22,-1-5 0,141-12-1,-77 0-26,0 8 0,0 7-1,186 32 1,-357-39 2,1 1 9,-1 0-1,1-1 1,0 0 0,-1 1-1,1-1 1,0 0 0,0 0-1,-1-1 1,1 1 0,0 0-1,-1-1 1,1 0 0,-1 0-1,1 0 1,2-1 0,7-7-65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28 17332,'-8'5'1592,"0"-5"-1064,3-3-216,0 1 704,3-1-511,3-2-802,5 5-1439,-3-1 1504,7-6-304,1-5-232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 15003,'-1'0'148,"0"0"1,1-1-1,-1 1 0,1 0 0,-1-1 0,0 1 0,1 0 1,-1 0-1,0 0 0,1-1 0,-1 1 0,0 0 0,0 0 1,1 0-1,-1 0 0,0 0 0,1 0 0,-1 0 0,0 1 1,1-1-1,-2 0 0,2 1-117,-1-1-1,1 1 1,-1 0 0,1-1 0,0 1 0,0 0-1,-1-1 1,1 1 0,0 0 0,0-1-1,-1 1 1,1 0 0,0 0 0,0-1 0,0 1-1,0 0 1,0-1 0,0 1 0,0 0-1,1 0 1,-1 1 0,0-2-33,0 0 0,0 1 0,1-1 0,-1 1 0,0-1 0,0 0 0,0 1 0,0-1-1,1 0 1,-1 1 0,0-1 0,0 0 0,0 1 0,1-1 0,-1 0 0,0 1 0,1-1 0,-1 0 0,0 0 0,1 1 0,-1-1 0,0 0-1,1 0 1,-1 0 0,1 1 0,-1-1 0,0 0 0,1 0 0,-1 0 0,1 0 0,16-2-41,13-11 19,-11-2 66,-18 14 13,-4 4-11,-3 4-29,-15 18-7,21-25-8,0 0-1,0 1 1,0-1-1,0 0 0,0 0 1,0 0-1,0 0 1,0 0-1,0 0 0,0 0 1,0 1-1,0-1 1,1 0-1,-1 0 0,0 0 1,0 0-1,0 0 1,0 0-1,0 0 0,0 0 1,0 0-1,0 0 1,0 1-1,0-1 0,0 0 1,0 0-1,1 0 1,-1 0-1,0 0 1,0 0-1,0 0 0,0 0 1,0 0-1,0 0 1,0 0-1,0 0 0,1 0 1,-1 0-1,0 0 1,0 0-1,0 0 0,0 0 1,0 0-1,0 0 1,0 0-1,1 0 0,-1 0 1,0 0-1,0 0 1,0 0-1,0 0 0,0 0 1,0 0-1,0 0 1,0 0-1,0-1 0,1 1 1,-1 0-1,0 0 1,0 0-1,0 0 0,0 0 1,8-3-17,31-34 2,-48 46-250,0 2 0,-11 17 0,16-20 104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9826,'9'-5'298,"0"1"0,0 0-1,1 1 1,0-1 0,-1 2 0,1-1 0,0 2-1,0-1 1,0 1 0,1 1 0,-1 0-1,0 0 1,18 3 0,25 2-241,-1-3 1,1-2-1,89-11 0,46-2-5,104 22 434,55-1 305,-173-22-737,-12 0 16,48-7-58,-89 6-11,62-9-73,-86 10 35,53-15 31,-73 12 4,-10 3-4,0 0 206,1 2 0,77-3 0,-63 12-252,113 13-1,-192-9 46,0-1 0,0 1-1,0-1 1,1 0 0,-1 0-1,0 0 1,0 0 0,1 0-1,-1-1 1,0 0 0,0 1 0,0-1-1,0 0 1,0 0 0,0-1-1,0 1 1,0-1 0,4-2-1,9-13-40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5 139 15555,'-4'-16'1513,"12"3"-1001,8 2-184,11 1 640,9 0-336,11-2-712,4 1 232,-5-12-136,4-10-112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3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7434,'0'1'50,"0"-1"0,0 1 0,0-1 1,0 1-1,0-1 0,0 0 0,1 1 1,-1-1-1,0 1 0,0-1 1,0 1-1,0-1 0,1 1 0,-1-1 1,0 0-1,0 1 0,1-1 0,-1 0 1,0 1-1,1-1 0,-1 0 1,0 1-1,1-1 0,-1 0 0,0 1 1,1-1-1,-1 0 0,1 0 0,-1 0 1,1 1-1,-1-1 0,1 0 1,-1 0-1,0 0 0,1 0 0,-1 0 1,1 0-1,-1 0 0,1 0 0,-1 0 1,1 0-1,0 0 0,23 1 1256,10-3-382,0 2 0,63 7 0,19 1-921,438 13 91,-481-17-100,158 23 31,6 0 26,-129-25 123,117-12 0,107-27 263,-251 26-411,3 4-30,-1 3 0,106 9 0,-57 11 107,13 1 5,-50-11-66,122 3-45,-156-9-5,93-12 1,269-17 12,-202 19-42,-171 7 31,61-5-57,142 9 0,-197 1-6,0-3 0,1-2 1,57-10-1,7-2-578,41-6 297,123-24-2035,-255 42 3183,0 0-1,34 2 1,-58 1-534,6 2 940,-11-2-1364,1 0 0,-1 1 0,1-1 0,0 0 0,-1 1 0,1-1 1,-1 0-1,1 0 0,-1 0 0,1-1 0,-1 1 0,1 0 0,0-1 0,-1 1 1,1-1-1,-1 1 0,3-2 0,0-6-354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3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15555,'-3'8'21,"1"-1"-1,0 1 1,0-1-1,1 1 1,0 0 0,0 0-1,1-1 1,1 9-1,6 83 249,-2-45-83,12 287 87,-15-296-273,2 0 1,11 58 0,-15-102 2,0 0 0,1 0-1,-1 1 1,0-1 0,0 0-1,1 0 1,-1 0 0,0 0 0,1 0-1,-1 1 1,1-1 0,0 0 0,-1 0-1,1 0 1,0 0 0,0-1-1,0 1 1,-1 0 0,1 0 0,0 0-1,0-1 1,0 1 0,0 0-1,0-1 1,3 2 0,-4-2 137,0-3 19,-1 0 1,0 1-1,0-1 1,0 1 0,0-1-1,0 1 1,-1-1-1,-1-2 1,-7-13 260,1-12-282,1-1-1,1 1 1,-2-41-1,-1-96-368,8 113 130,1 9-8,2 25 75,-2-1 0,0 0 0,-1 0 0,-1 1 1,-10-33-1,11 47 41,1 1 0,-1-1 0,1 0 0,0 0 0,0-12 0,3 11-17,2 12-2,2 11-12,12 87-89,5 159 0,-20-206-62,5 133-825,-10-235 1033,-17-89 0,10 83-135,-3-63 0,-8-118-301,16 195 113,2 30 264,0 23 13,1 26 15,15 30 2,-7-39 8,2 10-64,-2 14-35,-3-37-60,0 36 1,-5-16-90,0-23 9,1 0 1,0 0-1,1-1 1,4 23 0,1-18-54,-4-15 255,0-1-1,-1 1 0,0 0 1,0 0-1,0 0 1,0 8-1,-1-13 3,-3-16-365,2 7 322,-1-6-13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3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60 13091,'-1'-7'553,"1"2"-163,0-1 0,0 1-1,-1 0 1,0-1 0,0 1 0,-1 0-1,-3-11 1,2 16 990,0 8-761,1 11-81,0 58-243,4 1 0,2 0 0,5-1 0,27 119 0,-36-195-292,0 0 0,0 0 0,0 0 0,0 0 0,1 0 1,-1 0-1,0 0 0,1-1 0,-1 1 0,0 0 0,1 0 0,-1 0 0,1-1 0,-1 1 1,1 0-1,-1 0 0,1-1 0,1 2 0,-2-4 1,0 1 1,0 0-1,0 0 0,1 0 1,-1 0-1,0 0 0,0 0 0,-1-1 1,1 1-1,0 0 0,0 0 1,0 0-1,-1 0 0,1 0 1,-2-2-1,-9-43 0,2-1 0,3-1 1,-2-56-1,-3-20-268,18 310-86,-6-87 321,0-73 18,-1 2-23,2 1 0,6 37 0,-6-108-187,-2 42 220,-1-65-70,-3-1 0,-15-78 0,19 144 68,0 0 0,0 1-1,0-1 1,0 0 0,0 0-1,0 0 1,0 0 0,0 0-1,0 0 1,0 0 0,0 0-1,0 0 1,0 0 0,0 0-1,0 0 1,0 0 0,-1 0-1,1 0 1,0 0 0,0 0-1,0 1 1,0-1 0,0 0-1,0 0 1,0 0 0,0 0 0,0 0-1,0 0 1,0 0 0,-1 0-1,1 0 1,0 0 0,0 0-1,0 0 1,0 0 0,0-1-1,0 1 1,0 0 0,0 0-1,0 0 1,0 0 0,-1 0-1,1 0 1,0 0 0,0 0-1,0 0 1,0 0 0,0 0-1,0 0 1,0 0 0,0 0-1,0 0 1,0-1 0,-3 10-53,0 50-146,-1 12 125,7 128 0,-2-195 71,-2-2-1,1 0 0,1 0 0,-1 0 0,0 0 0,0 0 1,1 0-1,-1 0 0,1 0 0,0 0 0,-1 0 0,1-1 0,2 3 0,-3-4 5,0 0-1,0 0 1,0 0-1,1 0 1,-1 0-1,0 0 1,0 0-1,0 0 1,0 0-1,1 0 1,-1 0-1,0 0 0,0-1 1,0 1-1,0 0 1,1 0-1,-1 0 1,0 0-1,0 0 1,0-1-1,0 1 1,0 0-1,0 0 1,0 0-1,0 0 1,1-1-1,-1 1 0,0 0 1,0 0-1,0 0 1,0-1-1,0 1 1,0 0-1,0 0 1,0 0-1,0 0 1,0-1-1,0 1 1,0 0-1,0 0 1,0 0-1,-1-1 0,2-14-45,-2 10 28,2-83-90,-2-99 103,-1 142 17,-3 0-1,-11-50 1,13 90-65,2 11 21,1 12-1,15 327-152,-12-200 173,-3-123-3,0-20 0,0-3-2,-2-37-23,-7-194-8,-2-36 143,6 244-90,0 18-16,1 14-13,1 6 10,2-1 1,-1 1 0,2 0-1,0 19 1,1 4-14,11 439 29,-12-470-3,0-4 1,0 0 0,0-1 1,0 1-1,1 0 0,-1 0 0,0-1 0,1 1 0,-1 0 0,1 0 0,0-1 0,-1 1 0,3 2 0,0-6-14,-1-8 8,-1-14 0,-17-253 121,4 130 4,10 132-105,1 17-8,0 25-12,5 118-54,-4-69-265,4 0 0,24 138 0,-23-196 160,6-7-54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10930,'124'-12'3564,"176"6"-1954,27-2-1328,-248 5-257,685-19 124,-715 22-144,348-6 48,-277-2-11,153-28 0,129-21-30,-221 36-4,47-5 8,-162 22-1,97 6 1,19 12-40,177 11 89,1-30 121,-71-23-209,158-12-284,101 39 365,-397 16-59,49 4 69,-156-17-24,1-2-1,63-9 1,-92 7-47,-1 0 0,0-1 0,0-1-1,0 0 1,0-1 0,15-8 0,-29 13-77,0-1 0,0 0 0,0 0 0,0 0 0,-1 0 0,1 0 0,0 0 0,0 0 0,-1-1 0,1 1 0,-1 0 0,1 0 0,-1 0 0,0-1 0,1 1 0,-1 0 0,0 0 0,0-1 0,0 1 0,0 0 0,0-1 0,0 1 0,0 0 0,-1 0 0,1-1 0,0 1 0,-1 0 0,1 0 0,0-1 0,-1 1 0,-1-2 0,-3-12-409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4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6 13275,'-18'-2'164,"1"0"0,0 1 0,-1 0 1,1 2-1,-1 0 0,1 1 0,0 1 0,-28 7 0,25-3-137,0 1 0,1 0-1,-1 2 1,1 0-1,1 1 1,0 1 0,1 1-1,0 0 1,1 2-1,1-1 1,0 2 0,1 0-1,0 1 1,1 0-1,2 1 1,-1 0 0,-9 24-1,-5 16-9,3 2 1,2 0-1,3 2 0,3 0 0,-13 109 0,20-88-70,5-1 1,3 1-1,21 160 0,-11-181-116,20 67 1,-20-97 49,2 0 0,0 0 1,29 49-1,-35-71 112,0 0 0,1 0-1,0-1 1,0 0 0,1-1 0,0 1 0,0-2 0,1 1-1,0-1 1,1 0 0,-1-1 0,1 0 0,0-1-1,1 0 1,0 0 0,-1-1 0,1-1 0,0 0-1,1 0 1,-1-1 0,0 0 0,1-1 0,-1-1-1,1 0 1,-1 0 0,1-1 0,16-3 0,-3-2 63,-1-1 0,1-1 0,-1-1 1,-1-1-1,0-1 0,0-1 0,-1-1 1,-1-1-1,0-1 0,-1 0 1,-1-2-1,20-21 0,-4 1 192,-3-2 0,-1-1 0,-2-2 0,-1-1 0,24-53 0,-22 32 96,-2-2 0,-3-1 0,28-121 0,-42 133-278,-2 0 0,-3-1 1,-2 1-1,-3-1 0,-7-73 1,3 103-66,-1 0 0,-1 0 0,-2 0 1,0 1-1,-2 0 0,0 1 0,-25-44 1,27 56-3,-2-1 0,0 1 0,0 0 0,-1 1 0,0 0 0,-1 1 0,0 0 0,-1 0 0,0 2 0,0-1 0,-1 1 0,0 1 0,-1 1 0,1-1 0,-16-3 0,-3 1-132,0 2 0,-1 1 0,1 1-1,-1 2 1,-1 1 0,1 2 0,0 1-1,0 2 1,-33 6 0,16 4-78,6 5-52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4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3210 440 7530,'-25'-5'697,"7"3"-79,1-2 1,0 0-1,1-1 0,-1 0 0,-29-16 0,-85-56 1409,-73-39-915,167 98-983,-1 2 0,-1 1 0,-68-16 0,-434-52 837,531 81-961,-190-18 47,0 8-1,-1 8 0,-360 42 1,494-28-47,0 2 1,0 3 0,-110 42 0,148-46-13,1 2 0,0 1 1,1 1-1,1 1 0,0 1 1,2 2-1,0 0 0,0 2 0,2 1 1,-31 38-1,40-41 11,1 1 0,1 0 0,1 1 0,1 1 0,0 0 0,2 0 0,1 0 0,0 1 0,2 0 0,0 0 0,0 37 0,3-30 1,2 1 1,1 0-1,2-1 0,1 1 0,1-1 0,1 0 0,2-1 0,16 37 1,4-7 14,66 96 0,-91-149-14,0-1 0,0 1 0,1-1 1,0-1-1,-1 1 0,2 0 0,-1-1 0,0 0 1,1-1-1,0 1 0,0-1 0,0 0 1,7 3-1,5-1 18,0-1 0,0-1 0,30 3 1,28 2 24,-18-1-38,-1-2 0,79-4 0,397-1-15,-283 29 10,-178-18-96,1-2 0,108-1 0,0-23-43,5-1 117,-19 16 13,-95 2 3,141-14 0,223-41 0,-415 51 2,1-1-1,-1 0 0,0-2 1,0-1-1,0 0 0,-1-2 1,34-16-1,-42 17 2,0 0 1,-1-1-1,1 0 1,-1-1-1,-1 0 1,0-1-1,0 0 1,-1 0-1,0-1 1,-1 0-1,0-1 1,12-24-1,-7 8 0,-2 0 1,11-43-1,-19 59-7,-1 1 1,-1 0-1,0-1 0,0 0 1,-1 1-1,-1-1 0,0 1 1,0-1-1,-6-18 1,-6-12-120,-3 1 0,-1 1 0,-2 0 1,-30-46-1,44 79 83,0 1 0,0-1 0,-1 1-1,1 0 1,-2 0 0,1 0 0,-1 1 0,1 0 0,-9-4-1,-9-4-140,-37-14-1,-10-6 83,-81-41-666,136 67 772,-33-16-144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17148,'2'5'156,"0"0"1,0-1-1,-1 1 1,1 0 0,-1 0-1,0-1 1,0 1-1,-1 0 1,1 0 0,-1 0-1,0 0 1,-1 0-1,-1 9 1,1 10 342,-3 86-853,5 0-1,15 113 1,-16-223 323,0 0-1,0 0 1,0 1 0,0-1 0,0 0-1,0 0 1,0 1 0,0-1-1,0 0 1,0 0 0,0 1-1,0-1 1,0 0 0,0 1 0,0-1-1,0 0 1,0 0 0,0 0-1,0 1 1,-1-1 0,1 0 0,0 0-1,0 1 1,0-1 0,0 0-1,-1 0 1,1 0 0,0 0-1,0 1 1,0-1 0,-1 0 0,1 0-1,0 0 1,0 0 0,-1 0-1,1 0 1,0 0 0,0 1-1,-1-1 1,1 0 0,0 0 0,0 0-1,-1 0 1,1 0 0,0 0-1,0 0 1,-1 0 0,1 0 0,0-1-1,0 1 1,-1 0 0,1 0-1,0 0 1,0 0 0,-1 0-1,1 0 1,0 0 0,0-1 0,0 1-1,-1 0 1,1 0 0,0 0-1,0 0 1,-1-1 0,-15-10-542,-2-5-1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18 362 13035,'-18'-30'3897,"20"30"-3550,0-1 0,-1 1 0,1 0 0,0 0 0,0 0 0,0 0 1,-1 0-1,1 1 0,0-1 0,2 1 0,-1-1-30,161 13 1008,0-13-4059,-158 0 2501,12 0-1414,-1 0 1,1-1-1,-1-1 1,1-1-1,27-8 1,-44 11 1668,-1 0 0,1 0 1,-1 0-1,1-1 0,0 1 0,-1 0 1,1 0-1,-1-1 0,1 1 0,-1 0 1,1-1-1,-1 1 0,0 0 0,1-1 0,-1 1 1,1-1-1,-1 1 0,0-1 0,1 1 1,-1-1-1,0 1 0,0-1 0,1 1 0,-1-1 1,0 1-1,0-1 0,0 1 0,1-2 1,-2 2 104,1 0 0,0-1 0,-1 1 0,1 0 0,-1-1-1,1 1 1,0 0 0,-1 0 0,1-1 0,-1 1 0,1 0 0,0 0 0,-1 0 0,1-1 0,-1 1 0,1 0 0,-1 0 0,1 0 0,-1 0 0,1 0 0,-1 0 0,1 0 0,-1 0 0,1 0 0,-1 0 0,1 1 0,0-1 0,-1 0 0,1 0 0,-1 0 0,1 0 0,-1 1 0,1-1 0,0 0 0,-1 1 0,-7 3 423,1 0 1,0 1 0,0-1-1,0 1 1,1 1-1,0-1 1,0 1-1,0 0 1,1 1-1,0 0 1,-6 8 0,5-6-490,1 0 1,0 1-1,1-1 1,-1 1-1,2 0 1,-1 0-1,2 1 1,-3 14-1,4-24-56,1 0-1,0 0 1,0 0 0,0 0-1,0 0 1,0 1-1,0-1 1,0 0 0,0 0-1,0 0 1,1 0 0,-1 0-1,0 1 1,1-1 0,-1 0-1,1 0 1,-1 0-1,1 0 1,0 0 0,-1 0-1,2 1 1,-1-1 0,0-1 1,0 1-1,0-1 0,0 0 1,0 1-1,0-1 0,0 0 1,1 0-1,-1 0 0,0 0 1,0 0-1,0 0 0,0 0 1,0 0-1,0 0 0,0-1 1,0 1-1,2-1 0,3-1 49,0-1-1,-1 0 0,1 0 0,-1 0 0,1-1 0,5-5 0,5-7 347,-1 0 0,0-1 0,-2-1 0,0 0 0,-1 0 0,0-2 0,-2 1 0,12-32 1,-30 79-1315,1-1 0,-4 43 0,11-68 904,-1 28-1537,1-29 1501,0-1-1,0 0 0,0 1 1,0-1-1,1 1 0,-1-1 1,0 1-1,0-1 1,0 0-1,0 1 0,1-1 1,-1 0-1,0 1 0,0-1 1,1 1-1,-1-1 1,0 0-1,1 0 0,-1 1 1,1-1-1,-1 0 0,1 1 1,0-1 9,-1 0 0,1 0 0,0 0 0,0 0 0,0 0 0,-1 0 0,1-1 1,0 1-1,0 0 0,-1 0 0,1-1 0,0 1 0,-1 0 0,1-1 0,0 1 0,-1-1 0,1 1 1,0-1-1,5-4-57,0 0 1,0-1-1,-1 0 1,0 0-1,0 0 1,7-12-1,22-46 311,-26 48-97,14-28 412,-2-1 0,-2 0 0,-2-2 0,19-95-1,-36 138-535,-3 10-28,-3 12-37,-6 22-1,3 0 0,1 0 0,-3 44 0,10-62-12,1-1 1,1 1-1,1-1 1,1 1-1,0-1 1,2 0-1,10 34 1,9-12-480,-18-36 174,-18-27 283,-28-37 961,-59-116 1,100 172-819,-1 1-1,1-1 1,0 0 0,-1 0 0,1 1 0,0-1-1,0 0 1,-1 0 0,1 1 0,0-1 0,0 0 0,0 0-1,0 0 1,0 0 0,0 1 0,0-1 0,0 0-1,0 0 1,1 0 0,-1 1 0,0-1 0,0 0 0,1 0-1,-1 0 1,1 1 0,-1-1 0,0 0 0,1 1-1,-1-1 1,1 0 0,0 1 0,-1-1 0,1 1 0,-1-1-1,1 1 1,0-1 0,-1 1 0,1-1 0,0 1-1,0 0 1,-1 0 0,1-1 0,0 1 0,0 0 0,0 0-1,0 0 1,-1-1 0,1 1 0,0 0 0,1 1 0,8-2 8,0 0 0,0 1 0,15 2 0,-11-1-288,58 2 39,-28-6 89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36 17484,'0'-1'158,"0"-1"0,0 1 0,0-1 0,0 1 0,-1-1 1,1 1-1,0-1 0,-1 1 0,1-1 0,-1 1 0,1 0 0,-1-1 1,0 1-1,1 0 0,-1-1 0,0 1 0,0 0 0,0 0 0,0 0 0,0-1 1,0 1-1,-2-1 0,1 1-59,0 1 1,1-1-1,-1 1 0,0-1 1,0 1-1,1 0 0,-1-1 1,0 1-1,0 0 0,0 0 1,1 0-1,-1 1 0,0-1 1,0 0-1,0 1 0,1-1 1,-1 1-1,0 0 0,-2 1 1,-7 3-85,0 1 0,0 0 1,1 1-1,-1 0 1,2 1-1,-1 0 0,1 1 1,0 0-1,1 0 1,-13 19-1,20-28-38,1 1 0,-1-1 0,1 1 0,0 0 0,-1-1 0,1 1 0,0 0 1,-1-1-1,1 1 0,0 0 0,0 0 0,-1-1 0,1 1 0,0 0 0,0 0 0,0-1 0,0 1 0,0 0 0,0 0 0,0-1 0,1 1 0,-1 0 1,0 0-1,0-1 0,1 1 0,-1 0 0,0 0 0,1-1 0,-1 1 0,0 0 0,1-1 0,-1 1 0,1-1 0,-1 1 0,1-1 0,-1 1 1,1-1-1,0 1 0,-1-1 0,1 1 0,1 0 0,3 1-128,0 0 0,1 0 1,-1 0-1,12 1 0,1 1-103,-8 0 191,-1-1 1,1 1-1,-1 1 1,0 0-1,13 10 1,-20-14 70,0 0 0,0 1 1,-1-1-1,1 0 0,0 1 0,-1 0 1,1-1-1,-1 1 0,0 0 0,1 0 1,-1 0-1,0 0 0,0 0 0,0 0 1,0 0-1,-1 0 0,1 0 0,0 0 1,-1 0-1,0 1 0,1-1 0,-1 0 1,0 0-1,0 1 0,0-1 0,-1 0 1,1 0-1,0 0 0,-1 1 0,0-1 1,1 0-1,-2 3 0,0-3 56,0 0 1,0 0-1,0 0 0,0 0 0,0 0 0,0 0 0,0 0 1,0-1-1,-1 1 0,1-1 0,0 0 0,-1 0 0,0 0 1,1 0-1,-1 0 0,0 0 0,1-1 0,-1 1 0,0-1 1,-5 0-1,1 1 9,1-1 0,-1-1 1,0 1-1,1-1 0,-1 0 0,0-1 1,-9-3-1,14 4-176,-1 0 0,1 0-1,-1 0 1,1-1 0,0 1 0,-1-1 0,1 0 0,0 1 0,0-1-1,0 0 1,0 0 0,-1-3 0,2 3 31,0 1 0,0-1 1,1 1-1,-1-1 0,1 1 0,-1-1 1,1 1-1,0-1 0,-1 1 0,1-1 1,0 1-1,0-1 0,0 1 0,0-1 1,1 1-1,-1-1 0,0 0 0,1 1 1,-1-1-1,1 1 0,-1 0 0,2-4 1,8-9-679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18780,'-2'0'179,"-1"1"-1,1 0 1,-1-1 0,1 1-1,0 0 1,-1 0 0,1 0 0,0 1-1,0-1 1,-1 1 0,1-1-1,0 1 1,1 0 0,-1-1-1,0 1 1,0 0 0,1 0-1,-3 4 1,-2 3 76,0 1 0,-8 18 0,-2 17-252,15-41-14,0-1 1,0 1-1,0 0 1,1 0-1,-1 0 0,1 0 1,0 0-1,0 0 0,2 6 1,-2-9 14,0-1-1,0 1 1,1 0-1,-1-1 1,0 1 0,1 0-1,-1-1 1,0 1 0,1-1-1,-1 1 1,1 0 0,-1-1-1,1 1 1,0-1-1,-1 0 1,1 1 0,-1-1-1,1 1 1,0-1 0,-1 0-1,1 0 1,0 1 0,-1-1-1,1 0 1,0 0 0,-1 0-1,1 0 1,0 1-1,0-1 1,-1 0 0,1-1-1,0 1 1,0 0 0,-1 0-1,1 0 1,0 0 0,-1 0-1,1-1 1,0 1-1,-1 0 1,2-1 0,28-16 284,-8-1 181,-1-1 0,-1-1 0,0-1 0,27-38 0,-43 53-360,-29 69-520,19-48 186,1-6-143,1 0-1,0 0 0,0 0 0,1 1 0,0-1 1,1 1-1,-2 17 0,4-26 306,0-1 0,0 1 0,0 0 0,1 0 0,-1-1 0,0 1 0,0 0 0,1 0 0,-1-1 0,0 1 0,1 0 0,-1-1 0,1 1 0,-1 0 0,1-1 0,-1 1 0,1-1 0,-1 1 0,1 0 0,0-1 0,-1 0 0,1 1 0,0-1 0,-1 1 0,1-1 0,0 0 0,0 1 0,-1-1 0,1 0 0,0 0 0,0 0 0,-1 0 0,1 0 0,0 0 0,0 0 0,0 0 0,-1 0 0,1 0 0,0 0 0,0 0 0,-1 0 0,3-1 0,2 0-113,0-1 1,0 1 0,0-1 0,0 0 0,5-3-1,19-13-725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16035,'0'0'58,"0"1"-1,0-1 1,0 0-1,0 0 0,0 1 1,0-1-1,0 0 1,0 0-1,0 0 0,0 1 1,0-1-1,0 0 1,0 0-1,1 1 0,-1-1 1,0 0-1,0 0 0,0 0 1,0 1-1,0-1 1,0 0-1,1 0 0,-1 0 1,0 0-1,0 1 1,0-1-1,0 0 0,1 0 1,-1 0-1,0 0 1,0 0-1,0 0 0,1 0 1,-1 1-1,0-1 1,0 0-1,10-4 974,9-10 167,9-12-650,0-1 0,-2-2 0,-2 0 0,0-1 0,-2-2 0,-1 0 0,-2-2 0,21-49 0,-37 79-537,-1-1 1,-1 0-1,1-1 0,-1 1 1,0 0-1,0 0 0,0-10 1,-1 14-12,0 1 0,0 0 1,0 0-1,0 0 1,0 0-1,0-1 0,0 1 1,0 0-1,0 0 0,0 0 1,0 0-1,0-1 0,0 1 1,0 0-1,0 0 0,0 0 1,0 0-1,0 0 1,0-1-1,0 1 0,0 0 1,-1 0-1,1 0 0,0 0 1,0 0-1,0-1 0,0 1 1,0 0-1,0 0 0,0 0 1,-1 0-1,1 0 0,0 0 1,0 0-1,0 0 1,0 0-1,0-1 0,-1 1 1,1 0-1,0 0 0,0 0 1,0 0-1,-1 0 0,-6 7 9,-5 14-13,3 4-22,1 0 0,1 1 1,2 0-1,0 0 0,-1 30 1,6 134-75,-1-5 48,0-165 43,-1 1-1,0-1 0,-2 0 0,-1 0 0,0 0 0,-1 0 0,-1-1 0,-1 0 1,-11 19-1,16-34 7,1-1 1,-1 1-1,0-1 0,0 0 1,-1 0-1,1 0 1,-5 3-1,8-5-1,-1-1-1,0 0 1,1 1 0,-1-1 0,0 0-1,1 1 1,-1-1 0,0 0 0,0 0-1,1 0 1,-1 1 0,0-1 0,0 0-1,0 0 1,1 0 0,-1 0 0,0 0-1,0-1 1,0 1 0,0-1-5,0 1 0,0-1 1,0 1-1,1-1 0,-1 0 1,0 1-1,1-1 0,-1 0 1,1 0-1,-1 0 0,1 1 1,-1-1-1,1 0 0,-1 0 1,1 0-1,0 0 0,0 0 1,-1 0-1,1 0 0,0-1 1,-2-10-49,1 0 1,1 0-1,0-1 1,0 1-1,1 0 1,1 0-1,0 0 1,1 0-1,7-20 1,2-1-77,1 2 0,23-39 1,33-43-69,144-178 0,-203 279 181,0-1 0,0 0-1,-1-1 1,-1 0 0,-1 0-1,0-1 1,9-27 0,-16 42 16,1 0-1,-1 0 1,0-1 0,0 1 0,0 0 0,0 0 0,0-1 0,1 1 0,-1 0 0,0-1-1,0 1 1,0 0 0,0-1 0,0 1 0,0 0 0,0-1 0,0 1 0,0 0 0,0-1-1,0 1 1,0 0 0,0 0 0,-1-1 0,1 1 0,0 0 0,0-1 0,0 1 0,0 0-1,0 0 1,-1-1 0,1 1 0,0 0 0,-1-1 0,-8 8-79,-9 15 12,7-4 19,0 0-1,1 1 1,1 0-1,1 1 1,0 0 0,2 0-1,0 0 1,-4 33-1,10-50-55,-1 0 1,1 0-1,0 1 0,0-1 0,0 0 0,1 0 1,-1 0-1,1 0 0,0 0 0,0 0 1,0 0-1,0 0 0,0 0 0,0 0 1,1 0-1,0-1 0,-1 1 0,3 2 0,-1-3 21,-1 0-1,0-1 0,1 1 0,-1-1 1,1 1-1,-1-1 0,1 0 1,0 0-1,-1 0 0,1 0 0,0-1 1,0 1-1,-1-1 0,1 0 0,0 0 1,0 0-1,0 0 0,0 0 0,-1 0 1,5-2-1,29-7-704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96 161 13019,'-24'46'2536,"-36"101"0,57-139-2443,1 0 0,0 1 0,0-1 0,1 1 0,0 0 0,0 10 0,1-17-74,0-1 1,0 1 0,1-1-1,-1 0 1,0 1 0,1-1-1,-1 1 1,1-1-1,-1 0 1,1 1 0,-1-1-1,1 0 1,0 1 0,0-1-1,0 0 1,0 0 0,0 0-1,1 1 1,0-1-6,-1 0 0,1-1 0,0 1 0,0-1 0,-1 1 0,1-1-1,0 0 1,0 1 0,-1-1 0,1 0 0,0 0 0,0-1 0,-1 1 0,1 0 0,0 0 0,0-1 0,-1 1 0,1-1 0,2-1-1,3-1 59,-1 0-1,1-1 1,-1 0-1,1 0 1,-1-1-1,-1 0 1,1 0-1,-1 0 1,0-1-1,0 0 1,0 0-1,-1 0 1,0 0-1,5-9 1,3-9 237,-1 0 0,13-43 1,6-46 342,-27 98-593,-1 0 1,-1 1-1,0-1 0,0 0 1,-4-26-1,3 40-59,0 0-1,0 0 1,0 0 0,-1 0-1,1 0 1,0 0-1,-1-1 1,1 1 0,-1 0-1,1 0 1,-1 0-1,1 0 1,-1 0 0,0 0-1,1 1 1,-1-1-1,0 0 1,0 0 0,0 0-1,1 1 1,-1-1-1,0 0 1,-2 0 0,1 0-3,1 1-1,-1 0 1,1 0 0,-1 0 0,1 0 0,-1 0 0,1 0 0,-1 1-1,1-1 1,0 0 0,-1 1 0,1-1 0,-1 1 0,1 0 0,-2 0-1,-5 4-15,1 0-1,0 0 0,1 0 0,-12 12 0,13-12 6,-42 49-86,43-48 82,0 0-1,0 0 1,0 0 0,0 0 0,1 1 0,0 0 0,-2 9-1,5-14-2,-1 0-1,1 0 1,0 0-1,0 0 1,0 0-1,1 0 0,-1-1 1,0 1-1,1 0 1,-1 0-1,1 0 1,0 0-1,0-1 0,0 1 1,-1 0-1,2-1 1,-1 1-1,0 0 1,0-1-1,0 1 1,3 1-1,3 4-255,1-1 0,17 12 0,-9-7-50,-6-4 127,-1 1 0,0 0-1,0 1 1,-1 0 0,10 13 0,-16-19 136,0 0-1,0 1 1,1-1 0,-2 1 0,1 0-1,0 0 1,-1-1 0,0 1 0,0 0 0,0 0-1,0 0 1,-1 0 0,1 0 0,-1 0-1,0 0 1,0 1 0,-1-1 0,1 0-1,-2 5 1,0-4-71,3-5-47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14195,'0'2'200,"1"1"0,-1 0 0,0-1 0,0 1 0,-1-1-1,1 1 1,0 0 0,-1-1 0,0 1 0,1-1 0,-1 1 0,-2 2 0,0 5 286,-43 163 2999,41-146-3455,1 1 0,1 0 0,1 0 0,3 38 0,0-61-76,-1-1 0,1 1-1,0 0 1,0-1 0,0 1-1,1-1 1,-1 0 0,5 8-1,-5-11 19,-1 0-1,1 0 1,0 0-1,0 0 1,0-1 0,-1 1-1,1 0 1,0 0-1,0-1 1,0 1-1,0-1 1,0 1 0,0-1-1,0 1 1,0-1-1,1 0 1,-1 1-1,0-1 1,0 0-1,0 0 1,0 0 0,0 0-1,0 0 1,1 0-1,-1 0 1,0 0-1,0-1 1,0 1-1,0 0 1,0-1 0,0 1-1,0-1 1,0 1-1,0-1 1,0 1-1,0-1 1,0 0-1,0 1 1,0-1 0,1-1-1,5-4-130,0 0 0,-1 0-1,1-1 1,-1 0 0,-1 0-1,10-16 1,25-52 322,-28 49 397,-21 45-264,0 1 1,2 0-1,0 0 0,1 0 0,1 1 1,-3 30-1,8-51-293,0 1 0,-1 0 0,1 0 0,0 0 0,0 0 0,0-1-1,0 1 1,0 0 0,0 0 0,1 0 0,-1 0 0,0-1 0,0 1 0,1 0 0,-1 0 0,0 0 0,1-1 0,-1 1 0,1 0 0,-1-1 0,1 1 0,-1 0 0,1-1 0,-1 1 0,1-1 0,1 2-1,-1-2 2,0 0 0,0 0 0,0 0 0,0 0 0,0 0 0,1 0-1,-1 0 1,0 0 0,0 0 0,0-1 0,0 1 0,0 0-1,0-1 1,0 1 0,0-1 0,2 0 0,2-3-95,1 0 1,-1 1 0,0-2-1,-1 1 1,9-9-1,-5 1-48,-1 0 0,0-1 0,0 1-1,-1-2 1,-1 1 0,5-17 0,4-20-163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17892,'-13'10'1424,"6"-1"-1160,0-1-272,7 0 40,0-1 640,5-2-592,6 0-128,4-1-152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130 211 14107,'-34'46'1923,"-26"39"656,55-76-2333,0 0 0,0 1 1,1 0-1,0 0 0,1 0 0,0 0 1,-2 15-1,4-24-226,1 1 1,0-1-1,0 0 0,0 0 1,0 1-1,0-1 0,0 0 1,0 1-1,0-1 1,1 0-1,-1 0 0,0 1 1,1-1-1,-1 0 0,1 0 1,-1 0-1,1 0 0,1 2 1,-2-2-8,1-1 1,0 1 0,-1-1 0,1 0-1,0 1 1,0-1 0,0 0 0,-1 1-1,1-1 1,0 0 0,0 0 0,0 0-1,-1 0 1,1 0 0,0 1 0,0-2 0,0 1-1,0 0 1,0 0 0,1 0 0,2-2 24,0 1 1,1-1 0,-1 0 0,0 0 0,-1 0 0,1 0 0,0-1 0,-1 1-1,6-6 1,5-7 127,0-1 0,-1-1 0,-1 0-1,14-25 1,34-81 532,-60 122-693,13-26 70,-1 0 0,-2-1 0,-1 0-1,8-47 1,-16 75-81,-1-1-1,0 0 1,0 0-1,0 0 0,0 0 1,0 0-1,0 0 1,0 0-1,0 0 1,0 0-1,0 0 1,0 0-1,-1 0 1,1 0-1,0 0 1,-1 0-1,1 0 1,-1 0-1,1 0 1,-2-1-1,2 2-1,-1 0-1,0 0 1,1-1-1,-1 1 1,0 0-1,1 0 1,-1 0-1,1 0 1,-1 0-1,0 0 1,1 0-1,-1 1 1,0-1-1,1 0 1,-1 0-1,0 0 1,1 1-1,-1-1 1,1 0-1,-1 1 1,1-1-1,-2 1 1,-4 4-47,1-1 0,-1 1 1,1 0-1,-6 8 1,-8 10-39,2 1 1,-25 44 0,36-55 89,0-1 0,0 1 0,2 1 0,-1-1-1,2 1 1,0-1 0,-3 27 0,6-36-15,0-1 0,0 1 1,0 0-1,1-1 0,-1 1 0,1 0 0,0-1 0,0 1 0,0-1 0,0 1 1,1-1-1,-1 0 0,1 0 0,0 1 0,0-1 0,0 0 0,1 0 0,4 4 1,-3-4-105,1 1 0,0-1 0,-1 0 1,1 0-1,1-1 0,-1 1 0,0-1 1,1 0-1,-1-1 0,1 1 0,6 0 1,-1-1-89,0 0 0,0 0 0,0-1 0,-1-1 1,1 0-1,0 0 0,0-1 0,-1 0 1,1-1-1,-1 0 0,1-1 0,13-7 1,-19 8 312,0 0 1,0-1-1,0 0 1,0 0 0,-1 0-1,1 0 1,-1-1 0,-1 1-1,6-9 1,-9 10 567,-5 4-451,-7 7-102,8-2-122,1-1-1,0 1 1,0-1-1,0 1 1,1 0-1,0 0 1,-2 10-1,4-15 2,-1 0-1,1 0 0,0 1 0,0-1 0,0 0 1,0 0-1,0 0 0,1 0 0,-1 0 0,0 0 1,0 0-1,1 0 0,-1 0 0,0 0 0,1 0 1,-1 0-1,1 0 0,0 0 0,1 2 0,-1-2 3,0 0 0,1-1 0,-1 1-1,1 0 1,-1-1 0,0 1 0,1-1-1,0 0 1,-1 1 0,1-1-1,-1 0 1,1 0 0,-1 0 0,1 0-1,-1 0 1,1 0 0,0 0 0,2-2-1,1 1 22,0 0-1,0-1 1,0 1-1,0-1 1,-1-1-1,1 1 1,0-1-1,-1 1 1,0-1-1,0-1 1,0 1-1,0 0 1,0-1-1,0 0 1,-1 0-1,0 0 1,0 0-1,0-1 1,0 1-1,-1-1 1,0 0-1,0 0 1,0 0-1,0 0 0,0-5 1,0 2 22,0 0 0,-1 0-1,0 0 1,-1 0 0,0 0 0,0-1-1,0 1 1,-1 0 0,-1 0 0,1 0-1,-1 0 1,0 0 0,-1 0 0,0 1-1,-6-12 1,68 28-339,-47-8 202,0-1 1,-1 0-1,1-1 1,-1 0-1,1-1 1,-1 0-1,20-7 1,14-7-104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19180,'5'0'1592,"-7"16"-1175,-3 4-217,-3 15 928,1 5-568,0 11-416,0 4-216,3 2-384,-1-1-216,4-9-337,-1-5-87,0-13 720,-1-8-280,-5-14-176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16884,'5'-5'425,"1"-1"1,-1 1 0,1 1 0,0-1-1,0 1 1,0 0 0,0 0-1,1 1 1,0 0 0,8-3 0,-4 2-169,1 1 0,1 0 0,-1 1 0,0 1 0,20-1-1,-7 3-279,1 1 0,-1 2 0,0 0-1,0 1 1,32 12 0,-48-14-30,-1 0 0,1 1 0,-1 0 1,0 0-1,0 1 0,0 0 0,0 0 0,-1 1 1,0 0-1,0 0 0,8 10 0,-11-10 3,0 1-1,0-1 1,0 1-1,-1 0 0,0 0 1,0 0-1,-1 0 1,1 0-1,-2 1 1,1-1-1,-1 1 0,0-1 1,-1 1-1,0 10 1,-1-2 46,-1 1 1,-1-1 0,0 0 0,-1 1-1,-1-2 1,-1 1 0,0 0 0,-1-1-1,-13 23 1,13-28 100,0 1 0,0-1 0,-1 0 0,-1-1 0,1 1 0,-1-2 0,-1 1-1,0-1 1,0-1 0,0 0 0,-1 0 0,0-1 0,-15 6 0,21-10-162,0-1 0,0 1 0,0-1 0,0 0 0,0 0 0,0 0 0,0-1 0,0 0 0,0 0 0,-1 0 0,1-1 0,0 1 0,0-1 0,0-1 0,0 1 0,0-1 0,0 1 0,0-2 0,1 1 0,-1 0 0,1-1 0,-1 0 0,1 0 0,0 0 0,0 0 1,0-1-1,1 0 0,-1 1 0,1-1 0,0-1 0,0 1 0,0 0 0,1-1 0,0 1 0,-4-9 0,3-5-613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65 16299,'-2'-4'215,"0"0"0,-1 0-1,1 0 1,-1 0-1,0 0 1,0 0-1,-1 1 1,1-1-1,-1 1 1,1 0-1,-7-4 1,8 6-154,-1 0 1,1 0 0,0 0-1,-1 0 1,1 1-1,-1-1 1,1 1-1,-1-1 1,1 1-1,-1 0 1,1 0-1,-1 0 1,0 0 0,1 1-1,-1-1 1,1 1-1,-1-1 1,1 1-1,0 0 1,-1 0-1,1 0 1,0 0-1,-3 2 1,-2 2-25,0 0 0,0 1 0,0 0 0,1 0 0,0 1-1,0-1 1,1 1 0,0 0 0,0 1 0,1-1 0,-7 16 0,5-10-66,1 0 1,1 1 0,0 0-1,0 0 1,2 0-1,-2 22 1,3-34 24,1 1-1,0 0 1,0-1 0,1 1 0,-1 0-1,0-1 1,1 1 0,0-1-1,-1 1 1,1-1 0,0 1 0,0-1-1,1 1 1,-1-1 0,0 0-1,4 4 1,-3-4 2,-1-1 0,1 0 0,0 0 1,-1 0-1,1 0 0,0 0 0,0 0 0,-1-1 0,1 1 0,0-1 0,0 1 1,0-1-1,0 0 0,0 1 0,0-1 0,0 0 0,0 0 0,0 0 1,0-1-1,0 1 0,0 0 0,3-2 0,4-1 21,0-1 1,-1 0-1,0 0 1,0 0-1,0-1 0,0-1 1,-1 1-1,0-1 1,0 0-1,7-9 0,10-12 153,24-36 0,-43 56-152,75-120 689,-80 127-707,0 0 0,0 0 0,0 1 1,0-1-1,0 0 0,0 0 0,0 0 1,0 0-1,0 0 0,0 0 0,0 0 1,0 0-1,0 0 0,0 0 0,0 1 1,0-1-1,0 0 0,0 0 0,0 0 1,0 0-1,0 0 0,0 0 0,0 0 1,0 0-1,0 0 0,0 0 0,0 0 1,0 0-1,0 0 0,1 0 0,-1 0 1,0 0-1,0 1 0,0-1 0,0 0 1,0 0-1,0 0 0,0 0 0,0 0 1,0 0-1,0 0 0,0 0 0,1 0 1,-1 0-1,0 0 0,0 0 0,0 0 1,0 0-1,0 0 0,0 0 0,0-1 1,0 1-1,0 0 0,0 0 1,0 0-1,1 0 0,-3 11-14,-15 54-343,9-40 39,2 0-1,0 0 1,2 0 0,-2 41-1,5-64 245,1 0-1,0 0 1,0 0 0,1 0-1,-1 0 1,0 0 0,1 0-1,-1 0 1,1 0-1,0 0 1,0 0 0,0-1-1,-1 1 1,2 0-1,1 2 1,-3-3 41,1 0 0,0-1 0,0 1 0,0-1 0,0 0 0,-1 1 0,1-1 0,0 0 0,0 1 1,0-1-1,0 0 0,0 0 0,0 0 0,0 0 0,0 0 0,0 0 0,0 0 0,0 0 0,0 0 0,0 0 0,0 0 0,-1-1 0,2 1 0,3-3-51,0 1 0,0-1 0,0 0 0,-1 0 0,1 0 0,-1-1 1,0 1-1,0-1 0,5-6 0,21-26-522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11979,'-24'48'2656,"-33"91"0,47-108-2194,2 0 0,1 0 0,2 1 0,-2 42 1,10 69 49,-3-142-528,0 0-1,0-1 1,0 1 0,0 0 0,0-1 0,0 1 0,0 0 0,0-1 0,0 1-1,0 0 1,0-1 0,-1 1 0,1 0 0,0-1 0,0 1 0,-1-1 0,1 1-1,0 0 1,-1-1 0,0 1 0,1-1-3,-1 0 0,1 0-1,0 0 1,-1 0 0,1 0 0,-1 0 0,1 0-1,0 0 1,-1 0 0,1 0 0,0-1 0,-1 1-1,1 0 1,0 0 0,-1 0 0,1-1 0,0 1-1,-1 0 1,1 0 0,0-1 0,-1 1 0,1 0-1,0-1 1,-19-26-885,17 24 775,-8-14-439,4 10 183,1-1-1,1 0 1,-1 0-1,-5-16 1,10 23 391,0 1 0,0 0 0,0 0-1,0 0 1,0-1 0,0 1 0,1 0 0,-1 0 0,0 0 0,0-1-1,0 1 1,0 0 0,0 0 0,1 0 0,-1 0 0,0-1 0,0 1-1,0 0 1,1 0 0,-1 0 0,0 0 0,0 0 0,0 0 0,1 0-1,-1 0 1,0 0 0,0 0 0,1 0 0,-1 0 0,0 0 0,0 0-1,0 0 1,1 0 0,-1 0 0,0 0 0,0 0 0,1 0 0,-1 0-1,0 0 1,0 0 0,1 0 0,12 3 273,-11-3-227,10 2 167,0-1 0,1-1 0,-1 0-1,0 0 1,1-1 0,-1-1-1,0 0 1,0-1 0,16-5-1,-7 1 31,0-2-1,0 0 0,-1-1 0,23-16 0,-42 26-242,57-42 460,-54 38-422,0 1-1,0-1 1,0 0-1,0 0 1,-1-1-1,1 1 1,-1-1-1,0 1 1,0-1-1,2-6 1,-5 11-43,0 0 1,0 0 0,0 0 0,0 0-1,0 0 1,0 0 0,0-1-1,0 1 1,0 0 0,0 0-1,0 0 1,0 0 0,1 0 0,-1-1-1,0 1 1,0 0 0,0 0-1,0 0 1,0 0 0,0 0-1,-1-1 1,1 1 0,0 0-1,0 0 1,0 0 0,0 0 0,0 0-1,0-1 1,0 1 0,0 0-1,0 0 1,0 0 0,0 0-1,0 0 1,-1 0 0,1 0-1,0-1 1,0 1 0,0 0 0,0 0-1,0 0 1,0 0 0,-1 0-1,1 0 1,0 0 0,0 0-1,0 0 1,0 0 0,0 0 0,-1 0-1,1 0 1,0 0 0,0 0-1,0 0 1,0 0 0,0 0-1,-1 0 1,1 0 0,0 0-1,0 0 1,-10 5 16,0 3-23,0 2 0,1-1 1,0 1-1,1 1 0,-8 11 0,-33 62-90,45-78 92,1 0 0,0 0 0,0 0 0,1 0 0,0 1 0,0-1 0,0 1 0,1-1 0,0 1 0,0 0 0,0 7 0,1-13 3,1-1 0,-1 1 0,0-1 0,0 1 0,0-1 0,0 1 0,1-1 1,-1 1-1,0-1 0,1 1 0,-1-1 0,0 1 0,1-1 0,-1 0 0,0 1 0,1-1 0,-1 0 0,1 1 0,-1-1 0,1 0 0,-1 1 0,1-1 0,-1 0 0,1 0 0,-1 0 0,1 1 1,-1-1-1,1 0 0,-1 0 0,1 0 0,-1 0 0,1 0 0,0 0 0,-1 0 0,1 0 0,-1 0 0,1 0 0,-1 0 0,1-1 0,0 1 0,22-10-22,-20 9 17,84-55-158,-59 37-98,45-25-1,-71 43 242,0 0 0,0 0 0,0 0 0,0 0 0,0 1 0,0-1 0,0 0 0,1 1 0,-1 0 0,0-1 0,0 1-1,0 0 1,1 0 0,-1 1 0,0-1 0,0 0 0,1 1 0,-1-1 0,4 2 0,-4 0 14,0-1 0,0 1 0,0-1 0,0 1 0,-1 0 0,1 0 0,-1 0 0,1 0 1,-1 0-1,0 0 0,0 0 0,1 0 0,-2 1 0,1-1 0,0 0 0,0 1 0,0 3 0,-1-5 25,0 0 0,0 0 1,1 0-1,-1 0 0,0 0 0,1 0 0,-1 0 0,1 0 0,-1 0 1,1 0-1,0 0 0,-1 0 0,1 0 0,0 0 0,0 0 0,-1-1 1,1 1-1,0 0 0,0-1 0,0 1 0,0 0 0,0-1 0,0 1 1,0-1-1,0 0 0,0 1 0,0-1 0,0 0 0,0 1 0,1-1 1,-1 0-1,0 0 0,0 0 0,0 0 0,0 0 0,0 0 0,0 0 1,0-1-1,1 1 0,-1 0 0,0-1 0,2 0 0,5-3 59,1 1-1,-1-2 0,0 1 1,10-9-1,-8 6-96,1 0-85,-7 3-40,0 1 0,1 0-1,0 1 1,-1-1 0,1 1 0,0 0 0,0 0 0,7-2-1,-11 4 134,-1 0-1,0 0 0,0 0 0,1 0 0,-1-1 0,0 1 1,1 0-1,-1 0 0,0 0 0,0 0 0,1 0 0,-1 0 1,0 0-1,1 0 0,-1 0 0,0 0 0,1 0 1,-1 0-1,0 0 0,1 0 0,-1 0 0,0 0 0,0 1 1,1-1-1,-1 0 0,0 0 0,1 0 0,-1 0 0,0 1 1,0-1-1,1 0 0,-1 0 0,0 0 0,0 1 0,0-1 1,1 0-1,-1 0 0,0 1 0,0-1 0,0 0 0,0 1 1,0-1-1,0 0 0,1 0 0,-1 1 0,0-1 0,0 0 1,0 1-1,0-1 0,0 0 0,0 1 0,0-1 0,-1 1 1,-3 6-452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75 14307,'-81'468'3479,"67"-417"-2838,211-521 718,-187 447-1321,-7 13-14,1 0 1,1 0-1,-1 1 0,2-1 0,-1 1 0,1 0 0,14-15 1,-19 23-22,0 0 0,0 0 0,0 0 0,0 1 0,0-1 0,0 0 1,0 1-1,0-1 0,0 1 0,0-1 0,0 1 0,0-1 0,0 1 1,0 0-1,1 0 0,-1-1 0,0 1 0,0 0 0,0 0 0,1 0 1,-1 0-1,0 0 0,2 1 0,-1 0-2,0 0 0,0 0-1,-1 0 1,1 0 0,0 0 0,-1 1-1,1-1 1,-1 0 0,1 1 0,-1 0 0,0-1-1,0 1 1,1 1 0,2 4-7,0 0 0,-1 0 0,0 0 0,-1 1 0,1-1 0,1 12 0,-3-11 34,-1 0 1,0 0 0,0 1 0,0-1-1,-1 0 1,-1 0 0,1 0 0,-1 0-1,0 0 1,-1-1 0,0 1 0,0-1-1,-1 1 1,0-1 0,0 0 0,-1 0-1,0-1 1,0 1 0,0-1-1,-1 0 1,0-1 0,0 1 0,0-1-1,-1 0 1,0-1 0,0 0 0,0 0-1,0 0 1,-1-1 0,1 0 0,-1 0-1,0-1 1,0 0 0,0-1 0,0 1-1,0-2 1,-14 1 0,19-1-220,0-1 0,0 1 1,0-1-1,1 1 0,-1-1 0,0 0 0,1 0 1,-5-2-1,6 2 132,1 1 1,-1-1 0,0 1-1,0-1 1,1 1 0,-1-1-1,0 0 1,1 1-1,-1-1 1,1 0 0,-1 0-1,1 1 1,-1-1-1,1 0 1,-1 0 0,1 0-1,0 0 1,-1 1-1,1-1 1,0 0 0,0 0-1,0 0 1,0 0-1,-1 0 1,1 0 0,1 0-1,-1 0 1,0 1 0,0-2-1,6-10-798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58 12947,'2'-9'1746,"-8"8"-707,-12 9 585,11-1-1369,1-1 0,0 1 1,0 1-1,0-1 0,1 1 1,0 0-1,-4 8 0,-1 4-42,-12 38-1,22-56-204,-3 5 44,0 1 1,1 0-1,0 0 1,0 0-1,1 0 1,0 0-1,1 0 1,0 15-1,0-21-38,1-1 1,-1 0-1,0 0 1,1 0-1,-1 0 1,1 0-1,0 0 0,-1 0 1,1 0-1,0 0 1,0 0-1,-1 0 1,1 0-1,0-1 1,0 1-1,0 0 0,0-1 1,0 1-1,0 0 1,0-1-1,0 1 1,1-1-1,-1 0 0,0 1 1,0-1-1,0 0 1,0 0-1,1 0 1,-1 1-1,0-1 0,0 0 1,0-1-1,0 1 1,1 0-1,-1 0 1,0 0-1,2-1 0,4-1 54,0 0 0,1 0 0,-1 0 0,12-7 0,11-8 161,42-31 0,-46 29-133,52-28 0,-76 46-101,-1 1 1,0-1 0,0 0-1,0 1 1,0-1 0,1 1-1,-1 0 1,0-1-1,0 1 1,1 0 0,-1 0-1,0-1 1,1 1 0,-1 0-1,0 0 1,1 1 0,-1-1-1,0 0 1,0 0 0,3 1-1,-3 0 0,0 0 0,-1 0 0,1 0 0,0 0 0,0 0 0,-1 1 0,1-1 0,-1 0 0,1 0 0,-1 0 0,1 1 0,-1-1 0,0 0 0,1 0 0,-1 1 0,0-1-1,0 0 1,0 1 0,0-1 0,-1 2 0,-1 81-173,2-84 179,-1 1 1,1-1-1,0 1 1,0 0 0,0-1-1,0 1 1,0-1 0,0 1-1,0-1 1,0 1 0,0-1-1,0 1 1,0-1-1,1 1 1,-1-1 0,0 1-1,0-1 1,0 1 0,1-1-1,-1 1 1,0-1-1,1 1 1,-1-1 0,0 1-1,1-1 1,-1 0 0,1 1-1,-1-1 1,0 0 0,1 1-1,0-1 1,0 0 2,0 0-1,0 0 1,0 0 0,0 0 0,0-1 0,0 1-1,0 0 1,0-1 0,0 1 0,0-1 0,0 1 0,0-1-1,0 1 1,1-2 0,30-29 33,22-31-1142,56-82-1,-85 105 662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79 15571,'-10'7'272,"1"1"0,-1 0 0,1 0 0,1 1 0,-1 1 0,2-1 0,-1 2 0,1-1 0,1 0 0,0 1 0,0 1 0,1-1 0,-5 18 0,-1 8 128,2 0 0,1 0 0,-3 41 0,9-62-304,0-5-36,1-1 0,0 1 0,0 0 1,1 0-1,0-1 0,1 1 0,1 0 0,3 17 1,-4-26-57,0-1 0,-1 0 0,1 1 0,0-1 0,-1 0 0,1 0 0,0 0 0,0 1 0,0-1 1,0 0-1,0 0 0,0 0 0,1-1 0,-1 1 0,0 0 0,0 0 0,1-1 0,-1 1 0,0 0 0,1-1 1,-1 0-1,0 1 0,1-1 0,-1 0 0,1 1 0,-1-1 0,1 0 0,-1 0 0,1 0 0,-1-1 0,0 1 0,1 0 1,-1 0-1,1-1 0,-1 1 0,1-1 0,1 0 0,5-3 0,0 1 0,0-1 0,0-1 0,0 1 1,7-7-1,17-16 1,41-45 0,-13 13-63,-51 54-43,-9 12 49,-11 23 13,7-20 17,-22 65-40,23-64 46,1-1 0,0 1 0,1-1 1,0 1-1,0 15 0,1-25 12,0 1 1,0 0-1,0-1 1,0 1-1,0 0 1,0-1-1,1 1 1,-1 0 0,1-1-1,-1 1 1,1-1-1,0 1 1,-1-1-1,1 1 1,0-1-1,0 1 1,0-1-1,0 0 1,0 1-1,0-1 1,1 0-1,-1 0 1,0 0-1,1 0 1,-1 0-1,0 0 1,1 0-1,-1-1 1,1 1-1,0 0 1,-1-1-1,1 0 1,-1 1-1,1-1 1,0 0-1,-1 1 1,1-1-1,0 0 1,-1 0-1,1-1 1,0 1-1,-1 0 1,1 0 0,0-1-1,-1 1 1,3-2-1,5-1-8,1 0 1,-1-1-1,0 0 0,0-1 1,-1 0-1,12-8 1,7-9 7,-2-1 0,0-1 0,-1-1 0,-2-1 1,0-1-1,35-59 0,-33 43-92,-2-1-1,-2 0 0,-2-2 1,16-60-1,-32 100 68,0-1 0,-1 1 0,0 0 0,0 0 0,-1 0 0,1-13 0,-1 19 26,0 0 0,-1-1 0,1 1 0,0 0 0,0 0 0,0-1 0,0 1 0,0 0 0,0-1 0,0 1 0,0 0 0,0 0 0,0 0 0,-1-1 0,1 1 0,0 0 0,0 0 0,0-1 0,-1 1 0,1 0 0,0 0 0,0 0 0,0 0 0,-1-1 0,1 1 0,0 0 0,0 0 0,-1 0 0,1 0 0,0 0 0,0 0 0,-1 0 0,1 0 0,0 0 0,-1 0 0,1 0 0,0 0 0,-12 6-29,-6 14 77,7-1-8,0 0 1,1 1-1,1 0 0,1 0 1,0 1-1,2 0 1,0 1-1,-4 37 0,3 15 10,3 91 0,4-142-33,3 86 199,-15-206 185,5 45 29,2 0 0,3-82 1,2 132-391,0-1 1,0 1 0,0-1 0,1 1 0,-1-1 0,1 1 0,0-1 0,0 1 0,0-1 0,0 1 0,0 0 0,0 0 0,1-1 0,2-2 0,-2 3-19,-1 1 1,1 0 0,0 0-1,0 0 1,0 1 0,-1-1-1,1 0 1,0 1-1,0-1 1,0 1 0,0-1-1,0 1 1,0 0-1,0 0 1,0 0 0,0 0-1,0 0 1,0 1-1,4 0 1,42 11-845,-35-8 456,1-1 0,-1 0-1,16 1 1,-18-4-110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13043,'-14'21'488,"1"0"1,1 0-1,0 1 1,2 1-1,1 0 1,-10 34-1,11-24-401,1 0-1,2 0 1,1 1-1,0 39 0,4-66-116,1 1-1,0 0 1,0 0-1,1-1 1,0 1 0,0 0-1,0-1 1,5 10-1,-6-16 19,0 1 0,0 0-1,0-1 1,0 1 0,0 0 0,0-1-1,0 1 1,0-1 0,0 0-1,1 1 1,-1-1 0,0 0 0,1 0-1,0 0 1,-1 0 0,1 0-1,-1 0 1,1 0 0,0-1 0,0 1-1,-1-1 1,1 1 0,0-1-1,0 1 1,0-1 0,0 0 0,-1 0-1,1 0 1,0 0 0,0 0 0,0-1-1,0 1 1,0-1 0,-1 1-1,1-1 1,0 1 0,0-1 0,-1 0-1,1 0 1,1-1 0,9-6 149,-1-2 0,0 1 1,-1-1-1,0-1 0,0 0 1,-1 0-1,9-17 0,3 0 193,234-296 1788,-247 313-2180,-10 15-51,-11 16 16,-3 8 186,1 1 1,2 1-1,0 0 1,-11 46-1,19-56 32,1 0 0,1 0 0,1 0 0,1 1-1,1-1 1,0 1 0,2-1 0,5 27 0,5-4-45,-12-41-75,1 0-1,0 0 1,0 0 0,0 0-1,0 0 1,0 0-1,0-1 1,1 1 0,-1 0-1,1 0 1,-1-1-1,1 1 1,0-1 0,-1 0-1,1 0 1,3 2-1,-5-3 0,1 1 0,-1-1-1,0 0 1,1 0-1,-1 0 1,0 0-1,1 0 1,-1 0-1,0 0 1,1 0 0,-1 0-1,0 0 1,1 0-1,-1-1 1,0 1-1,0 0 1,1 0-1,-1 0 1,0 0-1,1 0 1,-1 0 0,0-1-1,0 1 1,1 0-1,-1 0 1,0-1-1,0 1 1,0 0-1,1 0 1,-1-1-1,0 1 1,0 0 0,0 0-1,0-1 1,1 1-1,-1 0 1,0-1-1,0 1 1,0 0-1,0-1 1,0 1-1,0 0 1,0-1 0,1-15-63,-1 16 56,-1-13-119,-1 1 1,0 1-1,-1-1 0,0 0 0,-1 1 0,0-1 1,-1 1-1,-10-18 0,-8-8-244,-28-35 0,42 61 384,-42-51 1235,51 62-1212,-1-1 0,1 1 1,0 0-1,0 0 1,0-1-1,-1 1 0,1 0 1,0 0-1,0-1 0,0 1 1,0 0-1,-1-1 1,1 1-1,0 0 0,0-1 1,0 1-1,0 0 1,0-1-1,0 1 0,0-1 1,0 1-1,0 0 0,0-1 1,0 1-1,0 0 1,0-1-1,1 1 0,-1 0 1,0-1-1,0 1 1,0 0-1,0 0 0,0-1 1,1 1-1,-1 0 0,0-1 1,16-3 707,26 6-179,-36-2-450,18 2 1,156 11-993,-142-12 684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0 537 13611,'1'0'277,"1"0"0,-1 0 0,0 0 0,0-1 1,0 1-1,1 0 0,-1 0 0,0-1 0,0 1 0,0-1 0,0 1 1,0-1-1,0 0 0,0 1 0,1-2 0,26-20 872,-1 0 0,28-30 0,16-15-212,155-115 654,-151 128-1383,94-51 1,-138 85-869,-31 20 643,0 0 0,0 0 0,0-1 0,0 1 1,0 0-1,1 0 0,-1 0 0,0 0 0,0 0 0,0-1 0,0 1 0,0 0 0,0 0 0,0 0 0,0 0 0,0-1 1,-1 1-1,1 0 0,0 0 0,0 0 0,0 0 0,0 0 0,0-1 0,0 1 0,0 0 0,0 0 0,0 0 1,0 0-1,-1 0 0,1-1 0,0 1 0,0 0 0,0 0 0,0 0 0,0 0 0,0 0 0,-1 0 0,1 0 0,0 0 1,0 0-1,0 0 0,0 0 0,0 0 0,-1 0 0,1 0 0,0 0 0,0 0 0,0 0 0,0 0 0,-1 0 0,1 0 1,0 0-1,0 0 0,0 0 0,0 0 0,-1 0 0,1 0 0,0 0 0,-14-1-162,-14 3-184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15371,'-2'1'156,"0"0"-1,1 0 0,-1 1 1,1-1-1,0 1 1,-1-1-1,1 1 0,0-1 1,0 1-1,0-1 0,0 1 1,0 0-1,0 0 1,0 3-1,-9 34 633,5-17-538,-18 45-8,-35 69 0,32-81-214,3 1 0,-17 64 0,38-113-24,0 0 1,1 0-1,0 0 0,0 1 0,1-1 0,0 7 0,0-12-3,0-1-1,1 1 0,-1 0 0,0-1 0,1 1 0,-1-1 0,1 1 0,0-1 1,-1 1-1,1-1 0,0 0 0,0 1 0,0-1 0,0 0 0,0 0 0,0 1 1,1-1-1,-1 0 0,0 0 0,0 0 0,1-1 0,-1 1 0,1 0 0,-1 0 1,1-1-1,-1 1 0,1-1 0,-1 1 0,1-1 0,-1 0 0,3 1 0,8 0 55,1-1-1,-1 0 0,0 0 0,0-1 1,23-6-1,62-20 385,-61 15-274,-22 8-62,267-67-429,-258 66 90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13323,'1'0'152,"0"0"0,-1 0 1,1 0-1,-1 1 0,1-1 1,-1 0-1,1 0 0,0 0 0,-1-1 1,1 1-1,-1 0 0,1 0 1,-1 0-1,1 0 0,0 0 0,-1-1 1,1 1-1,-1 0 0,1 0 1,-1-1-1,1 1 0,-1-1 0,0 1 1,1 0-1,-1-1 0,1 1 1,-1-1-1,0 1 0,1-1 0,-1 1 1,0-1-1,1 0 0,14-20 1354,-14 19-1217,13-18 1216,13-31 0,-23 43-1306,-1 1 0,0-1 0,0 0 0,-1 0 0,0-1 0,0 1 0,0-13 0,-1 21-195,-1 0 0,0-1 1,0 1-1,0 0 0,0 0 0,0-1 0,0 1 0,0 0 0,0 0 0,0 0 0,0-1 0,-1 1 0,1 0 0,0 0 1,0-1-1,0 1 0,0 0 0,0 0 0,0 0 0,0-1 0,0 1 0,-1 0 0,1 0 0,0 0 0,0 0 1,0-1-1,0 1 0,-1 0 0,1 0 0,0 0 0,0 0 0,0 0 0,-1 0 0,1 0 0,0-1 0,-1 1 0,-8 4-64,-7 9-229,-4 10-462,-19 26 0,38-48 744,1-1 0,0 0-1,-1 0 1,1 1 0,0-1 0,0 0 0,-1 0-1,1 1 1,0-1 0,0 0 0,0 0 0,-1 1-1,1-1 1,0 0 0,0 1 0,0-1 0,0 0-1,0 1 1,0-1 0,-1 0 0,1 1 0,0-1 0,0 0-1,0 1 1,0-1 0,0 1 0,1-1 0,-1 0-1,0 1 1,0-1 0,0 0 0,0 1 0,0-1-1,0 0 1,0 1 0,1-1 0,-1 0 0,0 0-1,0 1 1,0-1 0,1 0 0,-1 1 0,0-1 0,0 0-1,1 0 1,-1 0 0,0 1 0,1-1 0,-1 0-1,0 0 1,1 0 0,-1 0 0,0 0 0,1 1-1,-1-1 1,0 0 0,1 0 0,-1 0 0,0 0-1,1 0 1,-1 0 0,0 0 0,1 0 0,-1 0-1,1 0 1,-1-1 0,1 1 0,31-4 25,-26 2-39,24-4 37,3 0 62,0 0 1,37-1 0,-61 7-62,0 0 0,0 0 0,0 1 1,0 0-1,-1 1 0,1 0 0,0 0 0,-1 1 0,1 0 0,-1 0 0,0 1 0,15 9 1,-8 3-36,-8-11 267,-4-24 301,-3 8-330,2-25 1052,7-44-1,-9 79-1263,0 0-1,1 1 0,-1-1 0,0 1 0,0-1 0,0 1 1,1-1-1,-1 0 0,0 1 0,1 0 0,-1-1 0,0 1 1,1-1-1,-1 1 0,1-1 0,-1 1 0,1 0 0,-1-1 1,1 1-1,-1 0 0,1-1 0,-1 1 0,1 0 1,-1 0-1,1-1 0,-1 1 0,1 0 0,0 0 0,19 1-400,-9 0 29,-3-1 165,-1-1 0,1 1 0,-1-1 0,0-1 0,0 1 0,0-1 0,0-1 0,0 1 0,0-1 0,0 0 0,-1-1 0,1 0 0,-1 0 0,10-8 0,13-22-458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17580,'0'-1'44,"0"1"0,0 0 0,0 0-1,0 0 1,0 0 0,0 0 0,0 0 0,0 0 0,0 0 0,0 0 0,1 0 0,-1 0 0,0 0 0,0 0 0,0 0-1,0 0 1,0 0 0,0 0 0,0 0 0,0 0 0,0 0 0,0 0 0,1 0 0,-1 0 0,0 0 0,0 0 0,0 0 0,0 0-1,0 0 1,0 0 0,0 0 0,0 0 0,0 0 0,0 0 0,1 0 0,-1 0 0,0 1 0,0-1 0,0 0 0,0 0-1,0 0 1,0 0 0,0 0 0,0 0 0,0 0 0,0 0 0,0 0 0,0 0 0,0 0 0,0 1 0,0-1 0,0 0 0,0 0-1,0 0 1,2 10 1033,0 12-567,-2-21-410,1 102 508,-1-34-555,16 124-1,-16-193-51,1 9 16,1 0 0,0-1 1,1 1-1,3 8 1,-5-15 1,-1-1 0,1 0 0,0 1 1,-1-1-1,1 0 0,0 1 0,0-1 0,0 0 0,0 0 1,0 0-1,0 0 0,0 0 0,0 0 0,0 0 0,0 0 1,1 0-1,-1 0 0,0-1 0,1 1 0,-1-1 1,0 1-1,1-1 0,-1 1 0,1-1 0,-1 0 0,1 1 1,-1-1-1,1 0 0,-1 0 0,1 0 0,-1 0 0,3-1 1,3-1 91,-1-1 0,0 0 0,1 0 0,-1-1 0,0 1 1,-1-1-1,1 0 0,7-8 0,40-43 724,-50 50-767,2 0-14,70-84 1050,-63 73-1245,-1 0-1,0-1 0,14-32 1,-24 48 33,0-1 1,-1 1-1,0 0 1,1 0-1,-1-1 0,0 1 1,1 0-1,-1-1 1,0 1-1,0 0 1,0 0-1,0-1 0,0 1 1,-1-2-1,1 3 48,-1-1 0,1 0 0,0 1 0,-1-1 0,1 1 0,0-1-1,-1 1 1,1-1 0,-1 1 0,1-1 0,-1 1 0,0-1 0,1 1 0,-1 0 0,1-1-1,-1 1 1,0 0 0,1-1 0,-1 1 0,0 0 0,1 0 0,-1 0 0,0 0-1,1 0 1,-1 0 0,-1 0 0,-10-1-749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16019,'13'23'1761,"0"-5"-1009,0 4-296,3-2 864,-1 1-223,1-2-769,-2 0-480,1-7 224,2 0-112,4-12-176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13059,'1'-7'652,"3"-22"5148,-2 27-2825,-1 19-1429,-5 133-421,0-66-1864,4-1 1,12 94-1,-11-174 610,6 32-802,-7-35 902,0 1 1,0 0-1,0-1 1,1 1-1,-1 0 1,0-1-1,0 1 0,0 0 1,1-1-1,-1 1 1,0 0-1,1-1 1,-1 1-1,0 0 1,1-1-1,-1 1 1,1-1-1,-1 1 0,1-1 1,-1 1-1,1-1 1,0 0-1,-1 1 1,1-1-1,-1 0 1,1 1-1,0-1 1,-1 0-1,1 0 1,0 1-1,-1-1 0,1 0 1,0 0-1,0 0 1,-1 0-1,1 0 1,0 0-1,-1 0 1,2 0-1,13-11-706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144 388 18036,'-12'7'383,"0"1"0,1 0 1,0 1-1,1 1 0,0-1 0,1 1 0,-13 17 1,16-19-344,1 0-1,0 0 1,0 1 0,1-1 0,0 1 0,0 0 0,1 1 0,0-1 0,1 0 0,0 1 0,-1 13 0,3-22-46,0 0 1,0 0-1,0 0 1,-1-1-1,1 1 1,0 0 0,0 0-1,1 0 1,-1-1-1,0 1 1,0 0 0,0 0-1,0-1 1,1 1-1,-1 0 1,0 0-1,1-1 1,-1 1 0,1 0-1,-1-1 1,1 1-1,-1 0 1,1-1-1,-1 1 1,1-1 0,-1 1-1,1-1 1,0 1-1,-1-1 1,1 1-1,0-1 1,0 0 0,-1 1-1,1-1 1,0 0-1,0 0 1,-1 1-1,1-1 1,0 0 0,0 0-1,0 0 1,0 0-1,-1 0 1,1 0-1,0 0 1,0-1 0,-1 1-1,3 0 1,2-2 19,0 1-1,0-1 1,-1 0 0,1-1 0,0 1-1,7-6 1,17-15 610,48-49 0,-34 30 223,-41 40-797,-1 0-1,1 1 1,0-1-1,0 1 0,0-1 1,0 1-1,0 0 1,0-1-1,0 1 0,1 0 1,-1 1-1,0-1 1,5-1-1,-7 2-36,1 0 1,0 0 0,-1 0-1,1 1 1,-1-1-1,1 0 1,-1 0-1,1 0 1,0 1-1,-1-1 1,1 0 0,-1 0-1,1 1 1,-1-1-1,1 1 1,-1-1-1,0 0 1,1 1-1,-1-1 1,1 2-1,6 18 86,-5 20-297,-5 69 0,0-53-57,5-39 153,-2-17 104,0 0-1,1 0 0,-1 0 1,0 0-1,0 0 0,0 0 0,0 0 1,0 0-1,1 1 0,-1-1 1,0 0-1,0 0 0,0 0 0,1 0 1,-1 0-1,0 0 0,0 0 1,0 0-1,0 0 0,1 0 0,-1 0 1,0 0-1,0 0 0,0 0 0,0 0 1,1 0-1,-1-1 0,0 1 1,0 0-1,0 0 0,0 0 0,1 0 1,-1 0-1,0 0 0,0 0 1,0-1-1,0 1 0,0 0 0,0 0 1,1 0-1,-1 0 0,2-3 39,1 0-1,-1-1 1,0 1-1,0 0 1,-1-1-1,3-3 0,15-47 618,18-85-1,-25 90-1246,-9 46-824,0 9 22,-2-5 1257,-1 0-1,0 0 1,1 0 0,-1 0-1,1 0 1,-1 0-1,1 0 1,0 0-1,-1 0 1,1 0-1,0-1 1,0 1-1,-1 0 1,1 0 0,0-1-1,0 1 1,0-1-1,0 1 1,0-1-1,0 1 1,0-1-1,0 1 1,0-1 0,0 0-1,0 0 1,0 1-1,0-1 1,1 0-1,0 0 1,2-2-315,0 0-1,0 0 1,-1 0 0,1 0 0,-1 0 0,0-1-1,0 1 1,0-1 0,0 0 0,0 0 0,4-6-1,27-42-1728,-32 47 2045,16-28 542,-2 0 1,22-61-1,-30 68 593,-1 0 0,-1 0-1,-1 0 1,2-45 0,-7 49-112,0 21-874,0 0 0,0-1 0,0 1 0,1 0 0,-1 0 0,0 0 0,0 0 0,0 0 0,0-1 0,0 1 0,0 0 0,0 0 0,0 0 0,0 0 0,0-1 0,-1 1 0,1 0-1,0 0 1,0 0 0,0 0 0,0 0 0,0-1 0,0 1 0,0 0 0,0 0 0,0 0 0,0 0 0,0 0 0,-1 0 0,1 0 0,0-1 0,0 1 0,0 0 0,0 0 0,0 0 0,0 0-1,-1 0 1,1 0 0,0 0 0,0 0 0,0 0 0,0 0 0,0 0 0,-1 0 0,1 0 0,0 0 0,0 0 0,0 0 0,0 0 0,-1 0 0,1 0 0,0 0 0,-6 7 337,1 6-189,0 1 0,1 0 0,-3 14 1,-1 7-39,-24 98 284,28-110-281,1 0-1,1 0 1,3 45-1,0-60-80,0 0-1,0-1 1,1 1-1,3 8 1,-4-14-26,-1-1 0,0 0-1,1 1 1,-1-1 0,1 1 0,0-1-1,-1 0 1,1 0 0,0 1 0,0-1-1,0 0 1,0 0 0,0 0 0,0 0-1,0 0 1,0 0 0,0 0 0,0 0-1,1-1 1,-1 1 0,0 0 0,1-1-1,-1 1 1,0-1 0,1 1 0,-1-1-1,1 0 1,-1 1 0,0-1 0,3 0 0,-3-1 17,0 1 0,0-1 1,1 0-1,-1 1 0,0-1 1,0 0-1,0 0 0,0 0 1,0 0-1,0 0 0,0 0 1,-1 0-1,1 0 0,0 0 1,0 0-1,-1-1 0,1 1 1,-1 0-1,1 0 0,-1-1 1,0 1-1,1 0 0,-1-1 1,0 1-1,0 0 0,0-1 1,0 1-1,0 0 0,0-3 1,-4-40 766,4 42-760,-9-36 482,9 36-521,-1 0 1,1 0 0,-1 1 0,0-1 0,1 0-1,-1 1 1,0-1 0,0 1 0,0-1 0,0 1 0,-1-1-1,1 1 1,0 0 0,-1-1 0,1 1 0,-1 0-1,1 0 1,-3-1 0,4 2-11,0 0-1,0 0 1,-1 0 0,1-1-1,0 1 1,0 0 0,0 0-1,-1 0 1,1 0 0,0 0-1,0 0 1,-1 0 0,1 0-1,0 0 1,0 0-1,-1 0 1,1 0 0,0 0-1,0 1 1,0-1 0,-1 0-1,1 0 1,0 0 0,0 0-1,-1 0 1,1 0 0,0 0-1,0 1 1,0-1 0,0 0-1,-1 0 1,1 0-1,0 0 1,0 1 0,0-1-1,0 0 1,-1 11-227,8 11-256,-5-20 448,1 0 0,-1 0-1,1 0 1,-1-1 0,1 1-1,-1 0 1,1-1 0,0 0-1,0 0 1,0 0 0,0 0-1,0 0 1,0 0 0,0-1-1,0 0 1,0 1 0,0-1-1,0 0 1,0 0 0,4-1-1,7-1-17,-1 0 0,0 0 1,17-6-1,-13 3 55,-1 0 1,1-2-1,-1 0 1,-1-1-1,1 0 1,26-20-1,-42 27 3,1 1 1,0-1-1,0 0 0,0 0 1,0 0-1,-1 0 1,1 0-1,0 0 0,-1 0 1,1 0-1,-1 0 0,1 0 1,-1 0-1,1-2 0,-1 3 1,0 0 0,0-1-1,0 1 1,0 0 0,0-1-1,0 1 1,0-1 0,0 1-1,-1 0 1,1-1 0,0 1-1,0 0 1,0-1 0,-1 1-1,1 0 1,0 0 0,0-1-1,-1 1 1,1 0 0,0 0-1,0-1 1,-1 1 0,1 0-1,0 0 1,-1 0 0,1-1-1,0 1 1,-1 0 0,-2-1 3,1 1 1,-1-1 0,1 1 0,-1 0 0,1 0 0,-1 0-1,1 0 1,0 0 0,-1 1 0,1-1 0,-5 2 0,-1 1 1,0 0 1,-1 1 0,1 0 0,0 1-1,1 0 1,-1 0 0,1 0-1,0 1 1,1 0 0,-8 8 0,10-9 2,-1 1 0,1-1 1,0 1-1,0 0 1,1 0-1,0 0 1,0 0-1,0 1 0,1-1 1,0 1-1,0-1 1,1 1-1,-2 12 0,3-15-2,0-1-1,0 0 1,1 1-1,-1-1 0,1 0 1,0 0-1,-1 0 1,1 0-1,1 1 1,-1-1-1,0 0 0,1-1 1,-1 1-1,1 0 1,0 0-1,0-1 0,3 3 1,-1-1 12,0-1 0,0 0 0,0 0 1,1 0-1,-1 0 0,1-1 0,0 0 0,0 0 0,9 3 1,0-2-51,0 0 1,0-1-1,1-1 1,-1 0 0,1-1-1,24-3 1,-25 1-75,-1-1 1,1 0-1,-1-1 1,0 0 0,-1-1-1,22-11 1,-7-1-105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23261,'0'-12'1792,"9"7"-1432,4-1-160,10 2 665,8 2-425,12-5-864,3-2-665,9 1 905,0-2-168,1-18-112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76 14915,'1'-1'199,"0"-1"0,-1 1-1,1-1 1,0 0 0,-1 1-1,1-1 1,-1 0 0,1 1 0,-1-1-1,0 0 1,1 1 0,-1-1-1,0 0 1,0 0 0,0 1-1,-1-1 1,1 0 0,0 1 0,-1-1-1,1 0 1,-1-2 0,-1 2 35,1 0 1,-1 0 0,1 0-1,-1 1 1,0-1 0,1 0 0,-1 1-1,0-1 1,0 1 0,0 0-1,0-1 1,0 1 0,-4-1-1,-2-1 28,0 0-1,-1 1 1,1 0-1,0 1 1,-1 0-1,1 0 0,-17 1 1,12 1-245,1 1 0,0 0-1,0 1 1,0 1 0,-20 8 0,25-9-41,0 0-1,0 1 1,1 0 0,-1 0 0,1 1 0,0 0-1,1 0 1,-1 0 0,1 0 0,-8 12 0,12-16 8,0 0 0,1 0 0,-1 0 0,0 0 1,1 1-1,-1-1 0,1 0 0,-1 0 0,1 1 0,0-1 1,0 0-1,-1 1 0,1-1 0,0 0 0,0 1 1,0-1-1,1 1 0,-1-1 0,0 0 0,0 1 0,1-1 1,-1 0-1,1 0 0,-1 1 0,1-1 0,-1 0 1,1 0-1,0 0 0,0 0 0,0 0 0,-1 0 0,1 0 1,2 2-1,3 2-55,1 0 1,-1-1-1,1 0 0,13 6 1,-3-1-9,-3-1 45,0 0 1,-1 1-1,0 1 0,-1 0 1,0 1-1,14 15 0,-23-23 38,0 1-1,-1-1 1,0 0-1,1 1 0,-1-1 1,0 1-1,-1 0 0,1-1 1,-1 1-1,0 0 0,0 0 1,0 0-1,0 0 0,-1 0 1,1 0-1,-1 1 0,0-1 1,-1 0-1,1 0 0,-1 0 1,1 0-1,-1 0 0,0 0 1,-1 0-1,1 0 0,-1-1 1,1 1-1,-1 0 0,0-1 1,-3 4-1,0-1 120,-1 1 0,1-1 0,-1-1 0,0 1 0,-1-1 0,1 0 0,-1-1 0,0 0 0,0 0 0,-1 0 0,1-1 0,-10 3 0,13-5-42,0 1 0,0-2 0,0 1 1,0 0-1,-1-1 0,1 0 0,0 0 0,0 0 0,-1 0 0,1-1 0,-5-1 1,7 1-72,-1 0 1,0 0 0,0 0 0,1-1 0,-1 1-1,1-1 1,-1 1 0,1-1 0,0 0 0,0 0 0,0 0-1,0 0 1,0-1 0,0 1 0,0-1 0,1 1-1,-2-5 1,2 6-152,0-1-1,0 0 1,0 1-1,1-1 1,-1 0-1,1 0 1,0 0-1,-1 0 1,1 1-1,0-1 1,0 0-1,0 0 1,0 0-1,0 0 1,1 0-1,-1 0 1,0 1-1,1-1 1,0 0-1,-1 0 1,2-2-1,0 2-60,0-1 0,-1 1 0,1 0 0,0 0 0,0 0 0,1 0 0,-1 0-1,0 0 1,1 1 0,-1-1 0,1 1 0,-1-1 0,5 0 0,14-5-800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88 16123,'-2'0'1857,"7"-2"-1145,9-8-248,6-1 1016,10 1-519,5-2-337,12 2-952,3-3 528,5 4-128,6-1-136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 15763,'0'0'59,"0"0"0,0 0 0,-1-1 0,1 1-1,0 0 1,0 0 0,0 0 0,0 0 0,0 0-1,-1 0 1,1 0 0,0 0 0,0 0 0,0 0-1,-1-1 1,1 1 0,0 0 0,0 0 0,0 0 0,0 0-1,-1 0 1,1 0 0,0 0 0,0 0 0,0 1-1,-1-1 1,1 0 0,0 0 0,0 0 0,0 0-1,0 0 1,-1 0 0,1 0 0,0 0 0,0 0-1,0 0 1,0 1 0,0-1 0,-1 0 0,1 0 0,0 0-1,0 0 1,0 0 0,0 1 0,0-1 0,0 0-1,0 0 1,-10 9 622,3 0 44,1-1 0,0 1 0,1 1 0,-6 12 1,7-12-728,0-1 1,1 1-1,0 0 1,0 0-1,1 1 1,1-1-1,-1 20 1,2-29 0,0 0 0,0 0 0,0 0 0,0 0 0,0-1 0,0 1 0,0 0 0,0 0 0,1 0 0,-1 0 0,0-1-1,1 1 1,-1 0 0,1 0 0,-1-1 0,0 1 0,1 0 0,0-1 0,-1 1 0,1 0 0,-1-1 0,1 1 0,0-1 0,-1 1 0,1-1 0,0 1 0,0-1 0,0 0 0,-1 1 0,1-1 0,0 0 0,0 0 0,0 1 0,-1-1 0,1 0 0,0 0 0,0 0 0,0 0 0,0 0-1,0 0 1,0 0 0,-1 0 0,1-1 0,0 1 0,0 0 0,0 0 0,-1-1 0,1 1 0,1-1 0,5-2 25,0 0-1,-1 0 0,1-1 1,9-6-1,17-16 394,47-47 0,-64 62-197,-16 11-216,0 0-1,0 0 0,1 0 1,-1 0-1,0 0 1,0 0-1,0 0 1,1 1-1,-1-1 0,0 0 1,0 0-1,0 0 1,0 0-1,1 1 0,-1-1 1,0 0-1,0 0 1,0 0-1,0 1 1,0-1-1,0 0 0,0 0 1,0 1-1,1-1 1,-1 0-1,0 0 0,0 0 1,0 1-1,0-1 1,0 0-1,0 0 1,0 1-1,0-1 0,0 0 1,0 0-1,-1 1 1,1-1-1,0 0 0,0 1 1,-11 38 72,6-24-106,5-14 27,-1-1 0,1 1 0,0 0 0,-1 0 0,1-1 1,0 1-1,0 0 0,0 0 0,0 0 0,0-1 1,0 1-1,0 0 0,0 0 0,0 0 0,0-1 1,1 1-1,-1 0 0,1 1 0,-1-2 1,0 0 1,1 0-1,-1 0 0,1 0 1,-1 1-1,0-1 0,1 0 0,-1 0 1,1 0-1,-1 0 0,1 0 1,-1-1-1,0 1 0,1 0 1,-1 0-1,1 0 0,-1 0 0,0 0 1,1 0-1,-1-1 0,0 1 1,1 0-1,-1 0 0,0-1 0,1 1 1,31-28-46,-21 18 50,-5 5-5,1 0-1,0 0 0,0 1 1,0 0-1,0 0 1,11-3-1,-17 7-1,0-1 0,0 1 0,1-1 0,-1 1 0,0 0 1,0 0-1,1 0 0,-1-1 0,0 1 0,1 0 0,-1 1 0,0-1 0,1 0 0,-1 0 1,0 1-1,1-1 0,-1 0 0,0 1 0,0-1 0,0 1 0,1 0 0,-1-1 0,0 1 0,0 0 1,0 0-1,0 0 0,0-1 0,0 1 0,-1 0 0,1 0 0,0 1 0,0-1 0,-1 0 0,1 0 1,0 0-1,-1 0 0,1 1 0,-1-1 0,0 0 0,1 0 0,-1 1 0,0-1 0,0 0 0,0 1 1,0-1-1,0 2 0,2 20-61,-2 33 0,0-55 69,0-1-1,0 1 0,0-1 0,0 1 1,0-1-1,0 1 0,0-1 0,0 1 1,0-1-1,0 1 0,0-1 1,0 1-1,0-1 0,0 1 0,1-1 1,-1 1-1,0-1 0,0 1 0,1-1 1,-1 0-1,0 1 0,1-1 0,-1 1 1,0-1-1,1 0 0,-1 1 0,0-1 1,1 0-1,0 1 0,0-1 4,0 0 0,0 0 0,0 0 0,0 0-1,0 0 1,1 0 0,-1 0 0,0 0 0,0-1 0,0 1-1,0 0 1,0-1 0,1 0 0,36-24 132,-32 21-124,28-22 58,-6 5-112,0 1 0,1 1 1,54-25-1,-81 43 21,0 0 0,0 0 0,0 1 0,0-1-1,1 1 1,-1-1 0,0 1 0,0 0 0,4 0 0,-5 0 8,-1 0-1,1 0 1,-1 0 0,1 0-1,0 1 1,-1-1 0,1 0-1,-1 0 1,1 1 0,0-1-1,-1 0 1,1 1 0,-1-1-1,1 1 1,-1-1 0,0 1-1,1-1 1,-1 1-1,1-1 1,-1 1 0,0-1-1,1 1 1,0 2-9,-1 0 0,1 0 0,-1-1 0,0 1 0,0 0 0,0 0 0,0 0 0,-1 0 0,1-1 0,-1 1 0,1 0 0,-3 4 0,0 2 39,2-7-8,0 0 0,0-1 0,1 1 0,-1 0 0,1 0 0,-1-1 0,1 1 0,0 0 0,0 0 0,-1 0 0,1-1 0,0 1 0,1 3 0,11-11 228,6-4-160,-18 10-100,0 0 0,1-1 1,-1 1-1,0 0 1,0 0-1,1 0 0,-1 0 1,0 0-1,0 0 0,1 0 1,-1-1-1,0 1 1,1 0-1,-1 0 0,0 0 1,0 0-1,1 0 0,-1 0 1,0 0-1,1 0 1,-1 1-1,0-1 0,0 0 1,1 0-1,-1 0 0,0 0 1,1 0-1,-1 0 1,0 1-1,0-1 0,1 0 1,-1 0-1,0 0 0,0 0 1,0 1-1,1-1 1,-1 0-1,0 0 0,0 1 1,0-1-1,0 0 0,0 0 1,1 1-1,0 17-357,4-9 93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 11570,'-1'3'3258,"-9"21"2049,-3 13-3969,9-25-1256,0 0 0,1 0 1,1 0-1,-3 19 1,5-31-76,0 1-1,0 0 1,0-1 0,0 1 0,0-1 0,0 1 0,0-1 0,0 1 0,0-1 0,0 1-1,0-1 1,1 1 0,-1-1 0,0 1 0,0-1 0,0 1 0,1-1 0,-1 0 0,0 1-1,0-1 1,1 1 0,-1-1 0,1 0 0,-1 1 0,0-1 0,1 1 0,-1-1 0,1 0-1,-1 0 1,0 1 0,1-1 0,-1 0 0,1 0 0,-1 0 0,1 1 0,-1-1 0,1 0 0,-1 0-1,1 0 1,-1 0 0,1 0 0,-1 0 0,1 0 0,-1 0 0,1 0 0,0 0 0,-1 0-1,1-1 1,-1 1 0,0 0 0,2-1 0,25-13 412,-27 14-413,75-57 1058,-52 37-576,1 2-1,44-26 1,-64 42-450,0 0 0,0 1 0,0-1 0,0 1 0,0 0 0,0 0 0,7-1 0,-10 2-36,0 0 0,1 0 0,-1 0 0,0 0 0,0 1 1,0-1-1,1 0 0,-1 0 0,0 1 0,0-1 0,0 1 0,0-1 0,0 1 0,0-1 0,0 1 0,0 0 0,0-1 0,0 1 0,0 0 0,0 0 0,0 0 0,0-1 0,-1 1 0,1 0 0,0 0 1,-1 0-1,1 1 0,-1-1 0,1 0 0,0 1 0,1 7-48,0 1 1,-1-1 0,0 0-1,0 0 1,-2 12-1,2 8-116,-1-29 157,0 1 0,0-1 0,0 0 0,0 1 0,0-1 0,0 0 1,0 1-1,0-1 0,0 0 0,0 1 0,0-1 0,0 0 0,0 1 0,1-1 0,-1 0 0,0 1 0,0-1 0,0 0 0,1 1 0,-1-1 1,0 0-1,0 0 0,1 1 0,-1-1 0,0 0 0,0 0 0,1 0 0,-1 1 0,0-1 0,1 0 0,-1 0 0,0 0 0,1 0 0,14-4-53,18-22 113,-25 19-27,12-9 41,-10 7-18,1-1 1,1 2-1,-1 0 1,2 0 0,-1 1-1,27-11 1,-38 18-51,0-1 0,0 1 0,0-1 0,1 1 1,-1 0-1,0 0 0,0-1 0,1 1 0,-1 0 1,0 0-1,0 0 0,1 0 0,-1 1 0,0-1 0,0 0 1,1 0-1,-1 1 0,0-1 0,0 1 0,0-1 0,0 1 1,0 0-1,1-1 0,-1 1 0,0 0 0,-1 0 1,1-1-1,0 1 0,0 0 0,0 0 0,0 0 0,-1 0 1,1 0-1,0 1 0,-1-1 0,1 0 0,-1 0 0,1 0 1,-1 0-1,0 1 0,1-1 0,-1 1 0,1 8-75,0 0 1,0-1-1,-1 1 0,-2 17 0,0-5-813,2-20 80,1-4 418,1-9-23,7 2-120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86 144 13219,'1'1'181,"1"0"0,-1-1 0,1 1 1,-1 0-1,1 0 0,-1-1 0,1 1 1,-1-1-1,1 1 0,0-1 0,0 0 0,-1 1 1,1-1-1,0 0 0,-1 0 0,1 0 1,0-1-1,-1 1 0,3-1 0,-1 0 124,0 0-1,0 0 0,0-1 1,0 1-1,-1-1 1,1 0-1,0 1 0,-1-1 1,4-4-1,0-1 269,0 1-1,-1-1 0,0 0 0,0-1 1,-1 1-1,7-15 0,-10 20-456,0-1 0,0 0 0,-1 0 0,1 0 0,0-1 0,-1 1 0,0 0 0,0 0 0,0 0 1,0 0-1,0 0 0,0 0 0,-2-4 0,2 5-95,-1 1 1,0 0 0,1 0-1,-1 0 1,0-1 0,1 1-1,-1 0 1,0 0-1,0 0 1,0 0 0,0 0-1,0 1 1,0-1 0,-1 0-1,1 0 1,0 1 0,0-1-1,0 1 1,-1-1 0,1 1-1,0-1 1,-1 1 0,1 0-1,0-1 1,-1 1-1,1 0 1,0 0 0,-1 0-1,1 0 1,0 1 0,-1-1-1,1 0 1,-2 1 0,-3 0-16,1 1 0,-1 0 1,1 0-1,0 1 1,0-1-1,0 1 1,0 0-1,0 0 0,0 1 1,1-1-1,0 1 1,0 0-1,-5 7 1,-5 5-40,1 2 0,-12 21 1,20-30 16,0 1 1,0-1 0,1 1 0,0 0-1,-2 11 1,5-18 2,1 0-1,-1 0 1,1 1-1,0-1 1,0 0 0,0 0-1,0 0 1,0 0-1,2 6 1,-1-8 0,-1 1 0,1-1-1,0 1 1,0-1 0,-1 0 0,1 1 0,0-1 0,0 0 0,0 0 0,0 1-1,1-1 1,-1 0 0,0 0 0,0 0 0,1-1 0,-1 1 0,0 0 0,1 0-1,-1-1 1,3 2 0,2-1-103,0 0 0,0 0 0,0 0 0,0-1-1,0 0 1,0 0 0,11-2 0,44-10-400,-58 11 521,10-2-103,0-1-1,20-9 1,32-24-266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88 11346,'0'-4'426,"0"1"-1,0 0 1,0 0-1,-1 0 0,1 0 1,-1-1-1,0 1 0,1 0 1,-1 0-1,-1 0 0,1 0 1,0 1-1,-1-1 1,1 0-1,-1 0 0,0 1 1,0-1-1,0 1 0,0 0 1,-1 0-1,-4-4 0,4 4-231,0 0 0,-1 1 0,1-1 0,-1 1 0,1 0-1,-1 0 1,0 1 0,1-1 0,-1 0 0,0 1-1,-7 0 1,1 1-130,1 1 0,0-1 1,-1 2-1,1-1 0,0 1 0,0 1 0,1-1 0,-1 1 0,1 1 0,-1 0 0,1 0 0,1 1 1,-14 11-1,14-11-62,1 0 0,1 0 1,-1 1-1,1 0 0,0 0 1,0 0-1,1 0 0,0 1 1,1-1-1,-1 1 0,1 0 1,1 0-1,0 1 0,0-1 1,-2 15-1,4-21-4,0 0-1,0 0 1,0-1-1,0 1 1,1 0-1,-1 0 1,0-1-1,1 1 1,-1 0 0,1-1-1,-1 1 1,1 0-1,0-1 1,0 1-1,0-1 1,0 1-1,0-1 1,0 1-1,0-1 1,0 0 0,1 1-1,-1-1 1,2 1-1,0 0-5,0-1 0,0 0 0,0 0-1,0 0 1,0 0 0,0 0 0,0-1 0,0 1-1,1-1 1,-1 0 0,7 0 0,2-2-11,0 0 0,0 0 0,-1-1 0,1-1-1,0 0 1,11-5 0,-2-3 64,0 0 0,-1-1 0,-1 0 0,0-2 0,-1-1 0,-1 0 0,0-1 0,-1-1-1,-1 0 1,-1-1 0,21-36 0,-43 75-176,1 1 0,0 1 0,2-1 0,0 1 0,2 0 0,-2 42 0,5-62 69,0 0 1,0 1 0,1-1 0,-1 1 0,1-1-1,0 0 1,0 0 0,-1 1 0,2-1 0,-1 0 0,2 4-1,-2-5 24,0 0 0,0 0 0,0-1-1,0 1 1,0 0 0,0 0 0,0-1-1,0 1 1,1-1 0,-1 1 0,0-1 0,0 1-1,0-1 1,1 0 0,-1 0 0,0 1-1,0-1 1,1 0 0,-1 0 0,0 0-1,0 0 1,1-1 0,-1 1 0,0 0-1,2-1 1,4-1-134,-1-1 0,1 0-1,-1 0 1,1-1 0,-1 1 0,0-1-1,-1-1 1,1 1 0,-1-1-1,9-10 1,6-8-230,19-31 0,-35 49 355,33-51-410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49 12643,'-4'9'285,"-50"113"3261,48-106-3166,1 1 0,0-1 1,2 1-1,0 0 1,-2 27-1,5-40-378,0-1 0,0 1 0,0-1 0,1 1-1,-1 0 1,1-1 0,0 1 0,0-1 0,0 1 0,1-1 0,-1 0 0,3 5 0,-3-7-9,0 1 1,1-1-1,-1 0 1,0 0 0,0 0-1,0-1 1,1 1-1,-1 0 1,1 0 0,-1-1-1,0 1 1,1-1-1,-1 1 1,1-1 0,-1 0-1,1 1 1,-1-1 0,1 0-1,-1 0 1,1 0-1,-1 0 1,1 0 0,0 0-1,-1-1 1,1 1-1,-1 0 1,0-1 0,1 0-1,-1 1 1,1-1-1,1-1 1,6-2 30,-1-1 1,1 0-1,-1-1 0,0 0 1,0 0-1,0-1 0,7-8 1,45-59 596,-52 64-514,145-215 2835,-184 277-2755,2 2 0,2 1 0,-33 102 0,57-146-211,0-1 0,1 1-1,1 0 1,-2 15 0,3-24 17,0-1 1,0 1-1,0-1 0,1 1 0,-1-1 0,0 1 1,1-1-1,-1 1 0,0-1 0,1 1 0,0-1 0,-1 0 1,1 1-1,0-1 0,0 0 0,0 0 0,1 2 1,-1-2-1,0-1 1,0 1 0,1-1-1,-1 0 1,0 1 0,0-1-1,1 0 1,-1 0 0,0 1-1,1-1 1,-1 0 0,0 0-1,1-1 1,-1 1 0,0 0-1,0 0 1,1-1 0,-1 1-1,0 0 1,0-1 0,1 1 0,-1-1-1,0 0 1,1 0 0,7-4-26,-1 0 1,0-1 0,0 0 0,-1 0 0,0 0 0,0-1 0,12-15 0,38-62-212,-43 62 141,-10 15 63,1-1-56,0 1-1,0 0 1,1 0 0,7-9 0,-12 16 86,-1 0 0,0 0-1,0 0 1,1 0-1,-1 0 1,0 0 0,0 0-1,0 0 1,1 0 0,-1 0-1,0 0 1,0 0-1,0 0 1,1 0 0,-1 1-1,0-1 1,0 0 0,0 0-1,1 0 1,-1 0-1,0 0 1,0 0 0,0 0-1,0 1 1,1-1 0,-1 0-1,0 0 1,0 0-1,0 0 1,0 1 0,0-1-1,1 0 1,-1 0 0,0 0-1,0 1 1,0-1 0,0 0-1,0 0 1,0 0-1,0 1 1,0-1 0,0 0-1,0 0 1,0 0 0,0 1-1,0-1 1,0 0-1,5 21-118,2 4 84,-7-25 46,1 0 1,-1 1-1,0-1 1,1 1 0,-1-1-1,1 0 1,-1 1 0,0-1-1,1 0 1,-1 1-1,1-1 1,-1 0 0,1 0-1,-1 1 1,1-1 0,-1 0-1,1 0 1,0 0-1,-1 0 1,1 0 0,-1 0-1,1 0 1,-1 0 0,1 0-1,0 0 1,-1 0-1,2 0 1,14-11 92,8-21 90,-24 32-178,15-29 175,-11 13-79,-4 16-100,0-1 0,0 1-1,0 0 1,0-1 0,0 1 0,0 0 0,0-1 0,0 1-1,0 0 1,0 0 0,0-1 0,-1 1 0,1 0-1,0-1 1,0 1 0,0 0 0,0 0 0,0-1-1,-1 1 1,1 0 0,0 0 0,0 0 0,-1-1 0,1 1-1,0 0 1,0 0 0,0 0 0,-1 0 0,1-1-1,0 1 1,-1 0 0,1 0 0,0 0 0,0 0-1,-1 0 1,-1 0-1,1 0 0,-1 1 0,1-1 0,0 1 0,-1-1 0,1 1 0,0 0 0,-1 0 0,1-1 0,0 1 0,0 0-1,0 0 1,0 0 0,0 0 0,0 0 0,0 0 0,0 1 0,-1 0 0,-19 29 1,17-23-3,-7 9 0,-14 31-1,22-41 2,0 0 1,0 1-1,1-1 1,0 1-1,1 0 1,-1-1 0,1 11-1,1-16 1,0-1 0,0 0 0,0 0-1,0 1 1,0-1 0,1 0 0,-1 1 0,0-1 0,1 0 0,-1 0-1,1 0 1,-1 1 0,1-1 0,0 0 0,-1 0 0,1 0 0,0 0 0,0 0-1,0 0 1,0 0 0,2 1 0,-1-1 2,1 1-1,-1-1 1,1 0 0,-1-1-1,1 1 1,-1 0 0,1-1-1,-1 1 1,1-1 0,3 0-1,5 0 15,0-1 0,0 0-1,0-1 1,12-3-1,-7 1 44,0-1 0,-1 0-1,0-1 1,0 0 0,0-1 0,16-11-1,-26 15 10,0-1 0,-1 1 0,0-1 0,0 0 0,0 0-1,0-1 1,0 1 0,-1-1 0,0 0 0,0 0 0,0 0 0,-1 0-1,1 0 1,-1-1 0,-1 1 0,1-1 0,-1 1 0,0-1 0,0 0-1,0 1 1,-1-8 0,-1 5 68,1 1 0,-2-1 0,1 0 0,-1 0-1,0 1 1,-1-1 0,0 1 0,0 0 0,0 0 0,-1 0 0,0 0-1,-1 1 1,-5-7 0,4 3 102,6 5-51,8 4-141,17 3-262,-16-1 40,96 0-1024,-94-1 1112,42-1-261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51 17156,'12'-8'1028,"-9"5"-821,0 1-1,0-1 0,0 1 1,1 0-1,-1 0 0,1 1 1,-1-1-1,1 1 0,-1-1 0,6 0 1,-9 2-158,0 1 1,0-1-1,1 0 1,-1 0-1,0 0 0,0 1 1,0-1-1,1 0 1,-1 0-1,0 0 1,0 1-1,0-1 1,0 0-1,0 0 1,0 1-1,0-1 0,0 0 1,0 0-1,0 1 1,0-1-1,0 0 1,0 1-1,0-1 1,0 0-1,0 0 1,0 1-1,0-1 0,0 0 1,0 0-1,0 1 1,0-1-1,0 0 1,0 0-1,-1 1 1,1-1-1,-5 12 423,-106 181 1542,16-28-4460,272-504-1099,-171 328 3529,-4 6 25,0 1-1,1-1 1,-1 1 0,1-1-1,0 1 1,0 0 0,0 0-1,0 0 1,1 1-1,4-5 1,-7 9-1,0-1 1,-1 1-1,1 0 0,-1 0 1,0-1-1,1 1 0,-1 0 1,1 0-1,-1-1 1,0 1-1,0 0 0,0 0 1,1 0-1,-1 0 0,0-1 1,0 1-1,0 0 0,0 0 1,0 0-1,0 0 0,-1-1 1,1 3-1,-14 104 602,8-68-108,1-1-1,0 57 0,6-83-438,0 0-1,0-1 0,1 1 0,0 0 0,1-1 1,1 0-1,0 0 0,0 0 0,1 0 1,0-1-1,1 1 0,10 13 0,-16-24-68,0 0-1,0 0 0,0 0 0,-1 0 0,1 0 1,0 0-1,0 0 0,0 0 0,0 0 0,0 0 1,0 0-1,0 0 0,0 0 0,0 1 0,0-1 1,0 0-1,0 0 0,0 0 0,0 0 0,0 0 1,-1 0-1,1 0 0,0 0 0,0 0 0,0 0 1,0 0-1,0 1 0,0-1 0,0 0 0,0 0 1,0 0-1,0 0 0,0 0 0,0 0 0,0 0 1,0 0-1,0 0 0,0 0 0,0 0 0,1 1 1,-1-1-1,0 0 0,0 0 0,0 0 0,0 0 1,0 0-1,0 0 0,-14-7-192,-17-14-64,-92-85 618,121 103-248,-1 1-1,1-1 1,-1 0 0,1 0-1,0 0 1,0 0 0,0 0-1,1 0 1,-3-7 0,4 9-62,0 0 1,-1 0-1,1-1 1,0 1 0,0 0-1,0 0 1,1 0-1,-1 0 1,0-1 0,0 1-1,1 0 1,-1 0 0,0 0-1,1 0 1,-1 0-1,1 0 1,0 0 0,-1 0-1,1 0 1,0 0-1,-1 0 1,1 0 0,0 0-1,0 1 1,0-1-1,0 0 1,0 1 0,0-1-1,0 0 1,0 1-1,0-1 1,0 1 0,0 0-1,0-1 1,2 1 0,42-15 59,74-14 0,-52 15-142,-21 3-106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19676,'-1'14'519,"-1"-1"-1,-1 1 0,0-1 1,-1 0-1,-7 20 0,-4 10-135,-7 38-132,22-80-251,0-1 1,0 0 0,0 0 0,0 1-1,-1-1 1,1 0 0,0 1 0,0-1-1,0 0 1,0 1 0,0-1 0,0 1-1,0-1 1,0 0 0,0 1 0,0-1-1,1 0 1,-1 1 0,0-1 0,0 0-1,0 0 1,0 1 0,0-1 0,1 0-1,-1 1 1,0-1 0,0 0 0,0 0-1,1 1 1,-1-1 0,0 0 0,0 0-1,1 1 1,12-5 4,18-20-14,-25 19 13,1 0-6,0 0 0,1 0 0,-1 1 0,1 0 0,0 0 0,0 1 0,0 0 0,1 0 1,-1 1-1,12-2 0,-16 3-11,0 1 0,1 0-1,-1 0 1,0 0 0,1 1 0,-1-1 0,0 1 0,1 0 0,-1 0 0,0 1 0,0-1 0,0 1 0,0 0 0,0 0 0,0 0 0,0 0 0,-1 1 0,1 0 0,-1 0 0,0-1 0,0 2 0,4 4 0,-4-5 26,-1 0 0,0 0 1,1 1-1,-1-1 1,-1 1-1,1-1 1,0 1-1,-1 0 0,0 0 1,0 0-1,0 0 1,0 0-1,-1 0 1,1 0-1,-1 0 0,0 0 1,-1 0-1,1 0 1,0 0-1,-1 0 1,0 0-1,0 0 0,0-1 1,-1 1-1,1 0 1,-1 0-1,0-1 1,0 1-1,0-1 0,0 0 1,-1 1-1,0-1 1,1 0-1,-1-1 0,0 1 1,0 0-1,0-1 1,-1 0-1,1 1 1,-1-1-1,1-1 0,-1 1 1,0 0-1,-6 1 1,4-1 71,-1-1 1,1 1 0,-1-1-1,1-1 1,-1 1 0,0-1-1,1-1 1,-1 1-1,-10-3 1,12 3-159,1-1-1,0 0 0,0 0 1,1-1-1,-1 1 1,0-1-1,0 0 1,1 0-1,-1 0 1,1 0-1,-1-1 1,1 1-1,0-1 1,0 0-1,0 0 1,-3-5-1,5 7-47,0 0 0,1 0 0,-1 1 0,1-1 0,0 0 0,-1 0 0,1 0 0,0 0 0,-1 0 0,1 0 0,0 0 0,0 0 0,0 0 0,0 0 0,0 0 0,0 0 0,0 0 0,0 1 0,1-1 0,-1 0 0,0 0 0,0 0 0,1 0 0,-1 0 0,1-1-1,0 1-2,0 0 1,0 0-1,0 0 0,0 0 0,0 0 0,0 1 0,0-1 0,1 0 0,-1 0 0,0 1 0,1-1 0,-1 1 0,0-1 0,1 1 0,-1 0 0,3-1 0,17-1-1120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39 17372,'-1'-2'141,"1"1"-1,0-1 1,0 0 0,-1 1 0,1-1 0,-1 0 0,0 1 0,1-1 0,-1 1 0,0-1-1,0 1 1,0-1 0,0 1 0,0-1 0,0 1 0,0 0 0,-1 0 0,1 0 0,0-1-1,-3 0 1,1 1 4,1 0 0,-1 0 0,0 0 0,1 0 0,-1 1 0,0-1 0,0 1 0,0-1-1,0 1 1,0 0 0,-4 1 0,-1 0-60,1 0 0,-1 1 1,0 0-1,0 1 0,1-1 0,0 1 0,-1 1 0,-6 4 1,5-2-120,0 0 1,-14 15 0,21-19-26,-1 0-1,1 0 1,0 1 0,0 0-1,0-1 1,1 1-1,-1 0 1,1 0 0,-1-1-1,1 1 1,0 0-1,0 1 1,-1 4 0,2-7 18,0 0 0,0 1 0,1-1 1,-1 0-1,0 0 0,1 0 0,-1 0 1,0 0-1,1 0 0,-1 0 1,1 0-1,0 0 0,-1 0 0,1 0 1,0-1-1,-1 1 0,1 0 0,0 0 1,0-1-1,0 1 0,0 0 0,0-1 1,0 1-1,0-1 0,0 1 0,0-1 1,0 1-1,0-1 0,2 1 0,38 5-723,-32-5 601,27 2-188,24 2 178,-55-4 168,0 0 0,1 0 0,-1 0 0,0 1 0,0 0 0,0 0 0,0 1-1,5 2 1,-9-4 11,0-1-1,0 1 1,0 0-1,-1-1 1,1 1 0,0-1-1,0 1 1,-1 0-1,1 0 1,0-1-1,-1 1 1,1 0-1,-1 0 1,1 0-1,-1 0 1,0 0-1,1-1 1,-1 1-1,0 0 1,0 0-1,1 0 1,-1 0-1,0 0 1,0 0-1,0 0 1,0 0-1,0 0 1,-1 2-1,0-1 18,0 0 1,0 0-1,0 0 0,0 0 0,-1 0 0,1 0 0,-1 0 1,1 0-1,-1-1 0,0 1 0,-3 2 0,-3 1 94,-1 1 0,1-1-1,-1 0 1,-17 5 0,19-7-37,0-1-1,-1-1 1,1 1 0,-1-2 0,1 1-1,-1-1 1,-12 0 0,19 0-44,-1-1 0,0 1 0,0 0 0,1 0 0,-1-1 0,0 1 0,1-1 0,-1 1 0,0-1 0,1 0 0,-1 0 0,1 0 0,-1 0 0,1 0 0,0 0 0,-1 0 0,1 0 0,0 0 0,0-1 0,0 1 0,-1 0 0,2-1 0,-1 1 0,0-1 0,0 0 0,0 1 0,1-1 0,-1 1 0,1-1 0,-1 0 0,1 0 0,0 1 0,-1-1 0,1 0 0,0 0 0,0 1 0,1-4 0,3-20 180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16916,'-19'69'1843,"5"-23"-743,-14 83 0,27-115-1091,-1 0 1,2 0 0,0 0-1,0 0 1,1 0-1,1 0 1,1 0 0,0-1-1,0 1 1,9 19 0,-11-32-17,8 17-80,-9-17 81,0 0 0,1-1 0,-1 1 0,0-1 0,1 1 1,-1 0-1,1-1 0,-1 1 0,1-1 0,-1 1 0,1-1 1,-1 1-1,1-1 0,-1 0 0,1 1 0,0-1 0,-1 0 1,1 1-1,0-1 0,-1 0 0,1 0 0,1 0 0,-2 0 3,0 0-1,1-1 0,-1 0 1,1 1-1,-1-1 0,0 1 1,1-1-1,-1 1 1,0-1-1,0 0 0,0 1 1,1-1-1,-1 0 0,0 1 1,0-1-1,0 0 0,0 1 1,0-1-1,0 0 0,0 1 1,0-1-1,0 0 0,-1 0 1,-2-18-3,-3-3 222,-1 1-1,-1 1 1,-19-36 0,17 37 108,10 19-326,0 0 0,0-1 0,0 1 0,0 0 0,-1 0 0,1 0 1,0 0-1,0 0 0,0-1 0,0 1 0,0 0 0,0 0 0,0 0 0,0 0 0,0-1 0,-1 1 0,1 0 0,0 0 0,0 0 0,0-1 0,0 1 1,0 0-1,0 0 0,0 0 0,0 0 0,0-1 0,1 1 0,-1 0 0,0 0 0,0 0 0,0 0 0,0-1 0,0 1 0,0 0 0,0 0 1,0 0-1,0 0 0,0-1 0,1 1 0,-1 0 0,0 0 0,0 0 0,0 0 0,0 0 0,1 0 0,-1 0 0,0-1 0,0 1 0,0 0 1,0 0-1,1 0 0,-1 0 0,0 0 0,0 0 0,0 0 0,0 0 0,1 0 0,-1 0 0,0 0 0,0 0 0,0 0 0,1 0 0,-1 0 1,0 0-1,0 0 0,0 0 0,0 0 0,1 1 0,-1-1 0,19 6-754,-11-2 312,17 2-962,0-1 0,0-1-1,0-1 1,0-2 0,46-2 0,-45-1 916,-1-1 1,1-1-1,25-8 1,-49 11 546,20-7 432,-21 8-358,0 0 0,0 0 0,0-1-1,0 1 1,-1 0 0,1-1 0,0 1 0,0-1 0,-1 1 0,1-1 0,0 0 0,-1 1 0,1-1 0,0 0-1,-1 1 1,1-1 0,-1 0 0,1 1 0,-1-1 0,1-1 0,-2 2-24,1-1 1,0 1-1,-1 0 0,1 0 0,0 0 1,-1 0-1,1-1 0,-1 1 1,1 0-1,-1 0 0,1 0 1,0 0-1,-1 0 0,1 0 1,-1 0-1,1 0 0,-1 0 1,1 0-1,0 0 0,-1 0 1,1 0-1,-1 1 0,1-1 1,-1 0-1,1 0 0,0 0 1,-1 0-1,1 1 0,0-1 0,-1 0 1,0 1-1,-14 7 1044,9-4-927,0 0-1,1 0 1,0 1 0,-1 0 0,2 0-1,-1 0 1,1 1 0,-1 0 0,1 0-1,1 0 1,-1 0 0,-3 12-1,6-18-211,1 1-1,0-1 0,0 1 0,-1 0 0,1-1 0,0 1 0,0 0 0,0-1 0,0 1 0,0 0 0,0-1 0,0 1 0,0 0 0,0-1 1,0 1-1,0 0 0,0-1 0,1 1 0,-1 0 0,0-1 0,0 1 0,1-1 0,-1 1 0,0 0 0,1-1 0,-1 1 0,1-1 0,-1 1 0,2 0 5,-1-1 0,0 1 0,0-1 0,0 0 0,0 0 0,0 1 0,0-1 0,0 0 0,1 0-1,-1 0 1,0 0 0,0 0 0,0 0 0,2-1 0,4-1 51,1 0 0,-1 0 0,12-6 1,24-15 179,-32 15-199,0 2 1,1 0 0,-1 0-1,2 1 1,-1 0 0,0 1-1,24-4 1,-35 8-51,1 0 0,-1 0 0,0-1 1,1 1-1,-1 1 0,1-1 0,-1 0 1,0 0-1,1 0 0,-1 1 0,1-1 0,-1 1 1,0-1-1,1 1 0,-1-1 0,0 1 1,0 0-1,0 0 0,0 0 0,1-1 0,0 3 1,0-1-8,-1 1 1,0-1 0,0 1 0,1-1 0,-1 1 0,-1 0 0,1 0 0,0 2-1,0-2 5,-1 0 0,1 0 0,0 0 0,0 0-1,0 0 1,1 0 0,-1 0 0,1 0-1,2 3 1,-3-5 6,-1-1-1,1 1 1,0-1 0,0 1-1,0-1 1,0 1 0,-1-1-1,1 0 1,0 1-1,0-1 1,0 0 0,0 0-1,0 0 1,0 0 0,0 1-1,0-1 1,0-1 0,0 1-1,0 0 1,0 0-1,0 0 1,0 0 0,-1-1-1,1 1 1,2-1 0,23-13-162,-23 12 104,95-64-1607,-76 51 1293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304 266 15139,'-79'4'7354,"56"-2"-6181,-34 10 0,45-9-1137,0 0 0,1 1 0,-1 1 1,1 0-1,0 0 0,0 1 0,1 1 1,-1 0-1,1 0 0,-15 15 0,25-21-39,-1-1-1,0 1 1,0 0-1,1 0 1,-1 0-1,0 0 1,1-1-1,-1 1 1,1 0-1,-1 0 1,1 0-1,-1 0 1,1 0-1,0 0 0,0 0 1,-1 1-1,1-1 2,0-1 0,1 1-1,-1-1 1,0 0-1,0 1 1,0-1 0,0 0-1,1 1 1,-1-1-1,0 0 1,0 1 0,1-1-1,-1 0 1,0 0-1,1 1 1,-1-1 0,0 0-1,1 0 1,-1 1-1,0-1 1,1 0 0,-1 0-1,1 0 1,-1 0-1,0 0 1,1 0-1,0 0 1,3 1-10,0-1 0,0 0 0,-1 0 0,1 0 0,0-1 0,0 1-1,5-2 1,9-4 4,-1-1 0,1-1-1,-1 0 1,-1-1 0,1-1-1,-2 0 1,1-1 0,23-23 0,-11 8 105,-2-2 0,-2-1 1,31-44-1,-36 43 210,27-59 1,-62 126-259,-33 86 38,41-102-118,2 1 0,1 0 0,-5 40 0,9-58-7,1-1 0,0 1 0,0 0 0,0 0 0,1-1 0,0 1 0,-1 0 0,1 0 0,0-1 0,3 7 0,-3-9-12,0 0-1,0 1 1,-1-1-1,1 0 1,0 0 0,1 0-1,-1 0 1,0 0-1,0 0 1,0 0-1,1 0 1,-1 0 0,0-1-1,1 1 1,-1 0-1,0-1 1,1 1-1,-1-1 1,1 0-1,-1 1 1,1-1 0,-1 0-1,1 0 1,-1 0-1,1 0 1,0 0-1,-1 0 1,2-1-1,6-1-270,-1 0-1,0-1 1,-1 0-1,1 0 0,-1 0 1,1-1-1,-1-1 0,0 1 1,0-1-1,-1 0 0,1-1 1,10-11-1,5-8-1709,34-51 0,-49 65 1049,3-2 196,-4 5 823,-1 0 0,1 0 0,-1-1 0,-1 1 0,7-19-1,-34 48 2884,-8 8-78,-46 59 0,70-74-2672,7-14-170,0 1 0,0-1 0,1 0 1,-1 1-1,0-1 0,0 0 1,0 1-1,0-1 0,0 0 1,0 1-1,1-1 0,-1 0 1,0 0-1,0 1 0,0-1 1,1 0-1,-1 0 0,0 1 0,0-1 1,1 0-1,-1 0 0,0 0 1,1 1-1,-1-1 0,1 0 1,27 3-247,-14-3 107,22 1-210,35 4-277,-64-3 587,1-1 0,-1 1 0,0 0 0,0 0 0,0 1 0,-1 0 0,10 5 0,-15-8 60,0 1 1,-1-1-1,1 1 1,0-1-1,0 1 0,-1-1 1,1 1-1,0 0 1,-1-1-1,1 1 0,-1 0 1,1-1-1,0 1 1,-1 0-1,0 0 0,1 0 1,-1-1-1,1 1 1,-1 0-1,0 0 1,0 0-1,0 0 0,1 0 1,-1 0-1,0 0 1,0 0-1,0 1 0,-1 0 31,0-1-1,1 1 1,-1 0-1,0-1 1,0 1-1,0 0 1,0-1-1,0 1 1,-1-1-1,1 1 1,0-1-1,-3 2 1,-4 3 215,-1 0 0,0 0-1,-16 7 1,19-10-151,-1 0 0,1 0-1,-1-1 1,0 0 0,1 0 0,-1 0-1,0-1 1,0 0 0,0-1-1,0 1 1,0-1 0,-1-1-1,1 1 1,0-1 0,-8-3-1,3-1 70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21893,'-5'12'1424,"5"-2"-1336,3-2-160,13-2-384,3-3 1680,2-5-1128,-1 0-48,2-6-8</inkml:trace>
  <inkml:trace contextRef="#ctx0" brushRef="#br0" timeOffset="1">86 278 16339,'-8'30'1649,"1"-8"-1473,4-19 1568,4-3-399,5-19-833,0-4 56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66 16916,'0'-4'342,"1"-1"1,-1 1 0,0-1-1,0 1 1,-1-1 0,1 0 0,-1 1-1,-2-8 1,2 11-275,1 0 0,-1 0-1,1 0 1,-1 0 0,1 0-1,-1 0 1,1 0 0,-1 0 0,0 0-1,0 1 1,0-1 0,1 0 0,-1 0-1,0 1 1,0-1 0,0 0-1,0 1 1,0-1 0,0 1 0,0 0-1,0-1 1,0 1 0,-1 0 0,1-1-1,0 1 1,0 0 0,0 0-1,0 0 1,0 0 0,0 0 0,-1 0-1,1 1 1,0-1 0,0 0 0,0 0-1,0 1 1,0-1 0,0 1-1,0-1 1,-2 2 0,-4 2 69,0 0-1,1 0 1,-1 1 0,1 0-1,0 0 1,0 1 0,0 0 0,1 0-1,0 0 1,0 1 0,-4 7-1,1-1-113,0 1-1,1 0 0,1 1 1,-8 25-1,12-36-29,2 0 0,-1 0 0,0 0 0,1 0 0,-1 0 1,1 0-1,0 0 0,0-1 0,1 1 0,-1 0 0,1 0 0,1 5 0,-2-8 4,1-1-1,-1 1 1,1 0 0,-1 0 0,1-1-1,-1 1 1,1 0 0,-1-1-1,1 1 1,0 0 0,-1-1 0,1 1-1,0-1 1,0 1 0,-1-1 0,1 1-1,0-1 1,0 0 0,0 1 0,0-1-1,1 1 1,0-1-1,1 0 1,-1 0-1,0-1 0,0 1 1,0 0-1,0-1 1,1 1-1,-1-1 0,0 0 1,0 0-1,0 0 0,3-2 1,7-4 13,-1-1 0,0 0 0,0-1 0,-1-1 0,15-16 0,41-59 155,-53 67-115,-13 17-49,1 0 1,0-1 0,0 1 0,0 0 0,-1 0 0,1 0-1,0 0 1,0 0 0,0 0 0,0 0 0,1 0 0,-1 0 0,0 1-1,0-1 1,1 0 0,1 0 0,-3 1-3,1 1 0,-1-1 0,0 0 1,1 1-1,-1-1 0,0 1 0,1-1 0,-1 1 1,0-1-1,0 1 0,1-1 0,-1 1 0,0-1 1,0 1-1,0-1 0,0 1 0,1-1 0,-1 1 1,0-1-1,0 1 0,0-1 0,0 1 0,0 0 1,-1-1-1,1 1 0,0 0 0,-9 50-94,9-50 94,-103 339-133,15-58-2182,79-247 1141,7-22 757,4-11 171,2-6-317,10-19-278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45 15395,'2'-6'366,"1"2"-96,-1 0 1,-1 0-1,1 0 0,-1 0 1,0-1-1,2-6 0,-3 11-247,0 1-1,-1-1 1,1 0 0,0 0 0,0 0-1,0 0 1,0 0 0,0 0-1,-1 1 1,1-1 0,0 0-1,0 0 1,0 0 0,0 0-1,0 0 1,-1 0 0,1 0-1,0 0 1,0 0 0,0 0-1,-1 0 1,1 0 0,0 0-1,0 0 1,0 0 0,0 0 0,-1 0-1,1 0 1,0 0 0,0 0-1,0 0 1,-1 0 0,1 0-1,0 0 1,0 0 0,0 0-1,0 0 1,0-1 0,-1 1-1,1 0 1,0 0 0,0 0-1,0 0 1,0 0 0,0-1 0,0 1-1,-1 0 1,1 0 0,0 0-1,0 0 1,0 0 0,0-1-1,0 1 1,0 0 0,0 0-1,0 0 1,0-1 0,0 1-1,0 0 1,0 0 0,0 0-1,0 0 1,0-1 0,-12 15 948,-6 11-809,0 2-1,2 0 1,1 1 0,1 1-1,2 0 1,-13 43-1,24-70-154,1 0 0,-1 0-1,1 0 1,-1 0 0,1 0-1,0 0 1,0 0 0,0-1-1,0 1 1,0 0 0,0 0-1,0 0 1,1 0 0,-1 0 0,1 0-1,0 0 1,-1-1 0,1 1-1,0 0 1,2 3 0,-2-4 10,1 0 0,0 0-1,-1-1 1,1 1 0,0 0 0,-1-1 0,1 1 0,0-1 0,0 1 0,-1-1 0,1 0 0,0 0 0,0 0-1,0 0 1,-1 0 0,1 0 0,0 0 0,0-1 0,0 1 0,-1-1 0,1 1 0,2-2 0,11-4 121,-1 0 0,-1 0 0,1-1 0,-1-1 0,-1-1 1,1 1-1,19-21 0,-11 9 102,-1-1 1,-1-1-1,19-28 1,-25 29-31,19-42 0,-29 57-201,-20 44-371,3 1-1,0 1 1,-14 79 0,27-117 311,1-1 1,0 0-1,0 0 1,-1 0-1,1 0 1,0 0 0,0 1-1,0-1 1,0 0-1,0 0 1,1 0-1,-1 0 1,0 0 0,0 1-1,1-1 1,-1 0-1,1 0 1,-1 0-1,1 0 1,-1 0 0,1 0-1,0 0 1,0 1-1,0-2-14,0 0 0,0 1 0,0-1 0,1 0-1,-1 1 1,0-1 0,0 0 0,0 0 0,0 0-1,0 0 1,0 0 0,0 0 0,0 0 0,0-1-1,1 1 1,-1 0 0,0-1 0,0 1 0,1-1-1,5-3-337,0 1-1,0-1 1,0-1-1,0 0 0,8-7 1,2-6-102,0 0 1,14-21-1,4-9-98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13707,'-40'89'2261,"24"-56"-1314,1 0 0,1 1 0,-13 59 0,26-92-904,1 0-1,-1 0 1,1 1-1,0-1 0,0 0 1,0 1-1,-1-1 1,1 0-1,0 0 1,1 1-1,-1-1 0,0 0 1,0 1-1,0-1 1,1 0-1,-1 0 1,1 2-1,0-3-19,-1 0-1,1 1 1,-1-1-1,1 0 1,-1 0-1,1 0 1,0 0-1,-1 0 1,1 0-1,-1 0 1,1 0 0,-1 0-1,1 0 1,-1-1-1,1 1 1,-1 0-1,1 0 1,-1 0-1,1-1 1,-1 1-1,0 0 1,1 0-1,-1-1 1,1 1 0,-1 0-1,0-1 1,1 0-1,6-5 129,0-1-1,-1 1 0,7-10 1,3-7 46,-1-1 0,-2 0-1,0-1 1,-2 0 0,0-1 0,-2 0 0,-1-1 0,6-33 0,-15 59-117,-2 6-66,-3 9-23,-4 16-48,0-3-250,2 1-1,0 0 1,2 0-1,-5 56 0,11-82 217,0 0-1,0 0 0,0 0 0,1 0 1,-1 0-1,0 0 0,1 0 0,-1 0 0,1 0 1,1 2-1,-2-4 65,1 1-1,-1-1 1,1 1-1,0 0 1,-1-1-1,1 1 1,0-1 0,-1 0-1,1 1 1,0-1-1,0 1 1,-1-1 0,1 0-1,0 0 1,0 1-1,0-1 1,-1 0 0,1 0-1,0 0 1,0 0-1,0 0 1,0 0-1,-1 0 1,1 0 0,0-1-1,0 1 1,0 0-1,0-1 1,21-7-604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191 141 18108,'-23'22'466,"0"1"1,2 2-1,1 0 1,0 1-1,2 1 0,1 0 1,-25 60-1,41-85-462,0 0-1,0 0 0,0 0 1,0 0-1,1 0 0,-1 0 1,1 0-1,0 1 0,0-1 1,0 0-1,0 0 0,0 1 1,0-1-1,0 0 0,1 0 1,0 3-1,-1-4-4,1-1 0,-1 1 1,0-1-1,1 0 0,-1 1 0,0-1 0,1 0 0,-1 1 0,1-1 1,-1 0-1,0 0 0,1 1 0,-1-1 0,1 0 0,-1 0 0,1 0 1,-1 1-1,1-1 0,-1 0 0,1 0 0,-1 0 0,1 0 0,-1 0 0,1 0 1,0 0-1,1-1-4,1 1 0,-1-1 0,0 0 0,0 0 0,0 0 1,1 0-1,-1 0 0,3-2 0,7-6-2,-1-1-1,0 0 1,0 0 0,-1-1-1,-1 0 1,16-25 0,41-81 151,-53 94-109,-2-1 0,-1 0-1,-1 0 1,-1-1 0,9-48-1,-19 49-28,1 24-7,1-1 0,0 1 1,0 0-1,-1-1 1,1 1-1,0-1 1,-1 1-1,1 0 0,0-1 1,-1 1-1,1 0 1,0 0-1,-1-1 1,1 1-1,-1 0 0,1 0 1,-1-1-1,1 1 1,-1 0-1,1 0 1,-1 0-1,1 0 0,-1 0 1,1 0-1,0 0 1,-1 0-1,1 0 1,-1 0-1,1 0 0,-1 0 1,1 0-1,-1 0 1,1 1-1,-1-1 1,1 0-1,-1 0 1,1 0-1,0 1 0,-1-1 1,1 0-1,-1 1 1,1-1-1,0 0 1,-1 1-1,1-1 0,0 0 1,-1 1-1,1 0 1,-10 7-7,0 2 1,1-1 0,1 1-1,-1 0 1,2 1-1,-9 14 1,-1 5 68,-16 39 1,32-67-58,-17 46 94,17-44-85,0 0 0,0 0 0,1 0 0,-1 1 0,1-1 0,0 0 0,0 0 0,0 0 0,1 7 0,0-10-7,-1 0 0,0 0-1,1 0 1,-1 0 0,1 0 0,0 0 0,-1 0 0,1 0 0,0 0 0,-1 0 0,1-1 0,0 1 0,0 0-1,0 0 1,0-1 0,0 1 0,0-1 0,0 1 0,0-1 0,0 1 0,0-1 0,0 1 0,0-1-1,0 0 1,0 0 0,2 1 0,29-3 81,-27 2-82,38-7 27,-24 3-22,0 0-1,37 0 1,-52 4-16,0 0 1,0 0-1,0 0 0,0 1 1,0 0-1,-1-1 0,1 1 0,0 1 1,-1-1-1,1 0 0,-1 1 0,1 0 1,-1 0-1,1 0 0,-1 0 0,0 1 1,0-1-1,0 1 0,4 5 1,0 11-53,-7-13 153,-3-11 362,0-4-228,0-1-1,1 1 1,0-1 0,0 0-1,1-13 1,-2-5 194,2 19-309,-10-108 842,12 117-995,-1 0 1,0 0-1,0 0 0,1 0 0,-1 0 1,0 0-1,0-1 0,0 1 1,1 0-1,-1 0 0,0 0 1,0 0-1,1 0 0,-1 0 0,0 0 1,0 0-1,1 0 0,-1 0 1,0 0-1,0 0 0,1 1 1,-1-1-1,0 0 0,0 0 0,1 0 1,-1 0-1,0 0 0,0 0 1,0 0-1,1 1 0,-1-1 1,0 0-1,0 0 0,0 0 1,0 1-1,1-1 0,-1 0 0,0 0 1,0 0-1,0 1 0,17 12-1147,-9-6 398,0-2 450,-1-1 0,0 0 1,1 0-1,0-1 0,0 0 1,0 0-1,0-1 0,13 2 1,14-1-591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157 281 13531,'-10'3'272,"1"1"0,0 0 0,0 1-1,0 0 1,0 0 0,1 1 0,0 0 0,0 1 0,1 0 0,0 0 0,0 1 0,0-1-1,1 1 1,0 1 0,1-1 0,0 1 0,0 0 0,1 0 0,0 0 0,1 1-1,0 0 1,-3 17 0,5-25-242,1 0 0,-1 0 0,1-1 0,0 1 0,0 0-1,-1 0 1,1 0 0,1 0 0,-1 0 0,0-1 0,0 1 0,1 0-1,-1 0 1,1 0 0,0-1 0,-1 1 0,1 0 0,0-1 0,0 1-1,1 1 1,0-2-15,-1-1 0,0 1 0,0-1-1,1 1 1,-1-1 0,1 1 0,-1-1-1,0 0 1,1 0 0,-1 0 0,0 0-1,1 0 1,-1 0 0,1 0 0,-1-1-1,0 1 1,1 0 0,-1-1 0,0 1-1,1-1 1,-1 1 0,0-1 0,0 0-1,1 1 1,-1-1 0,2-2 0,14-9 44,0 0 1,0-1-1,26-29 1,39-53 152,-5 5-516,-63 80-20,-14 10 317,1 0-1,-1 0 1,0 1-1,0-1 1,0 0 0,1 0-1,-1 0 1,0 0-1,0 1 1,0-1-1,0 0 1,1 0-1,-1 0 1,0 1-1,0-1 1,0 0 0,0 0-1,0 1 1,0-1-1,0 0 1,0 0-1,0 1 1,0-1-1,0 0 1,0 0-1,0 1 1,0-1 0,0 0-1,0 0 1,0 1-1,0-1 1,0 0-1,0 0 1,0 1-1,-11 35-311,8-26 273,1-3 65,0 0 0,0 1 0,0-1 0,1 0 0,1 1 0,-1 0 0,2 14 0,-1-21-6,0-1 1,0 1-1,0 0 0,0-1 1,0 1-1,1-1 1,-1 1-1,0 0 1,0-1-1,1 1 1,-1-1-1,0 1 1,1-1-1,-1 1 1,0-1-1,1 1 1,-1-1-1,1 1 0,-1-1 1,1 0-1,-1 1 1,1-1-1,-1 0 1,1 1-1,-1-1 1,1 0-1,0 0 1,0 1-1,1-1 16,-1 0 1,1 0-1,0 0 0,-1-1 1,1 1-1,0 0 0,-1-1 1,1 1-1,-1-1 0,1 1 1,1-2-1,34-22 465,-18 8-313,-2-1 1,0-1-1,0 0 1,-2-1-1,-1 0 1,0-2-1,-1 1 1,-1-2-1,-1 0 1,-1 0-1,13-45 1,-19 28-99,-3 38-84,-1 0 0,0 0 0,-1 0 0,1 1 0,0-1 0,0 0 0,0 0 0,-1 0 0,1 0 0,0 0 0,-1 0-1,1 1 1,0-1 0,-1 0 0,0-1 0,0 2-3,1 0 0,-1 0-1,1 0 1,-1-1 0,1 1 0,-1 0-1,1 0 1,-1 0 0,1 0 0,-1 0-1,1 0 1,-1 0 0,0 0 0,1 1-1,-1-1 1,1 0 0,-1 0 0,1 0-1,-1 0 1,1 1 0,0-1 0,-1 0-1,1 1 1,-1-1 0,1 0 0,-1 1-1,1-1 1,0 0 0,-1 1 0,1 0-1,-6 4-29,1 1 0,0 0 0,0 1-1,0-1 1,1 1 0,-7 14-1,-18 49-46,26-62 77,-7 17 14,-10 50 1,18-65-3,0 1 0,1-1 1,0 1-1,1 0 0,0 0 0,1 0 0,2 16 1,-2-24-5,0-1 0,-1 0 0,1 1 0,0-1 0,0 0 0,1 1 0,-1-1 0,0 0 0,1 0 0,-1 0 0,1 0 1,0 0-1,0-1 0,-1 1 0,1 0 0,0-1 0,0 1 0,4 1 0,-4-2-2,-1-1 0,1 1 0,0-1 0,0 1 1,0-1-1,0 0 0,0 1 0,0-1 0,-1 0 0,1 0 0,0-1 0,0 1 0,0 0 0,0-1 1,0 1-1,0-1 0,-1 1 0,1-1 0,0 0 0,0 0 0,-1 0 0,1 0 0,-1 0 0,1 0 1,2-2-1,2-4 15,0 1 0,0-2 0,0 1 0,-1 0 0,0-1 0,7-14 0,-10 18-8,0-1-1,0 1 1,0-1-1,0 0 1,-1 0-1,0 1 1,0-1-1,0 0 1,-1 0-1,0 0 1,0 0-1,0 0 1,-2-10-1,-1 11 2,0 11-39,0 13-56,3-19 90,1 0-1,-1 0 1,0 0 0,0 0-1,1 0 1,-1 0-1,0 0 1,1 0-1,-1 0 1,1 0 0,-1 0-1,1 0 1,0-1-1,-1 1 1,1 0-1,0 0 1,-1-1-1,1 1 1,0 0 0,0-1-1,0 1 1,0-1-1,0 1 1,0-1-1,0 1 1,1-1-1,0 1 17,0-1 0,0 0-1,0 0 1,0 0-1,0-1 1,0 1-1,1 0 1,-1-1-1,0 1 1,0-1 0,0 0-1,2-1 1,5-2 94,0-1 1,-1-1-1,1 1 1,9-10 0,-6 5 61,-1-1 0,13-17 0,-20 25-142,-1-1 0,-1 0 0,1 0 0,-1-1 0,1 1 0,-1 0 0,0-1 0,-1 1-1,1-1 1,-1 0 0,1-8 0,-2 13-31,1-1 0,-1 0 0,0 0-1,0 1 1,0-1 0,0 0 0,-1 0-1,1 0 1,0 1 0,0-1 0,0 0-1,-1 0 1,1 1 0,0-1 0,-1 0-1,1 0 1,0 1 0,-1-1 0,1 0-1,-1 1 1,1-1 0,-1 1 0,0-1-1,1 1 1,-1-1 0,1 1 0,-2-1-1,0 0 1,0 1-1,1-1 0,-1 1 1,0 0-1,0 0 0,1 0 1,-1 0-1,0 0 1,1 0-1,-1 0 0,0 1 1,-2 0-1,-3 1 6,-1 1 1,1 0-1,0 0 1,-10 6-1,9-3 18,0 0 0,1 0 0,-1 1 0,1 0 0,1 0 0,-1 1 0,1-1-1,-7 14 1,9-15 4,1-1 0,0 1 0,1 1 0,-1-1 0,1 0 0,0 1 0,1-1 0,-1 1 0,1-1 0,1 1-1,-1 0 1,1-1 0,1 11 0,0-14-49,0 0 0,0 0 0,0 1 0,0-1 0,1-1 0,0 1 0,-1 0 0,1 0 1,0-1-1,0 1 0,0-1 0,1 1 0,-1-1 0,0 0 0,1 0 0,0 0 0,-1 0 0,1 0 0,0-1 0,0 1 0,0-1 0,0 0 0,0 0 0,0 0 0,1 0 0,-1-1 0,0 1 0,0-1 0,1 0 0,-1 0 0,0 0 0,0 0 0,1 0 0,-1-1 0,0 0 0,0 1 0,0-1 0,0 0 0,1-1 0,-2 1 0,1 0 0,0-1 0,5-3 0,8-12-190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3001 190 14083,'0'0'80,"0"-1"0,0 1 0,0-1 0,-1 1 0,1-1 0,0 1-1,0-1 1,-1 1 0,1-1 0,0 1 0,-1-1 0,1 1 0,0-1 0,-1 1 0,1 0 0,-1-1 0,1 1 0,-1 0 0,1-1-1,-1 1 1,1 0 0,-1 0 0,1-1 0,-1 1 0,1 0 0,-1 0 0,1 0 0,-1 0 0,0 0 0,-22-2 690,16 1-600,-229-27 197,-202-11-1015,285 35 224,-285-44-1,268 22 586,-2 6-1,0 9 0,-204 11 0,317 4-70,0 3 0,0 2 0,-93 27 1,113-25-50,1 3 0,1 1 1,1 2-1,0 2 1,1 1-1,-42 32 0,62-40-5,0 2-1,1-1 1,0 2-1,1 0 0,1 0 1,0 2-1,1-1 1,1 1-1,1 1 0,0-1 1,1 2-1,1-1 1,1 1-1,-7 33 0,10-28-33,0 0 0,1 0-1,1 0 1,2 0 0,0 0-1,2 0 1,0-1 0,2 1-1,0-1 1,2 1 0,16 39-1,-11-38-6,1 0 0,1 0 0,1-1 0,0-1 0,2 0 0,21 20 0,-24-28 2,1-2 0,1 1 0,0-2 0,1 0 0,0-1 0,1-1 0,0-1 0,0 0 0,24 7 0,0-4-46,0-1-1,1-3 1,63 5 0,135-6-287,-198-7 290,226-6-473,-1-12 0,485-97-1,-688 101 646,-1-3 0,-1-4 0,0-1 0,-2-4 0,-1-2 0,-1-3 0,-1-2 0,-2-3 0,-2-2 0,-1-3-1,58-58 1,-90 76-3,0-2-1,-2 0 0,-1-2 0,-1 0 0,20-43 0,49-150 63,-85 218-183,0 0 1,0 0-1,0-1 0,-1 1 1,1 0-1,-1-1 1,1 1-1,-1 0 0,0 0 1,0-1-1,0 1 1,-1 0-1,1-1 0,-1-2 1,0 4-5,0-1 1,0 1 0,0 0-1,0 0 1,0 0 0,-1 0-1,1 0 1,0 0 0,-1 0-1,1 0 1,0 0 0,-1 1 0,1-1-1,-1 1 1,1-1 0,-1 1-1,0-1 1,1 1 0,-1 0-1,-2 0 1,-25-6-240,0 0-1,1-2 1,-44-18-1,31 8 68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59 15611,'5'-14'1350,"-3"7"-725,1 0-1,-1 0 1,2-15 0,-5 20 2036,-4 7-1841,-3 7-449,-128 267 652,73-85-933,57-170-93,1 0 0,1 1 0,2 0-1,0 0 1,1 0 0,4 25 0,-3-44-29,1 0 1,0 1 0,0-1-1,1 0 1,0 0 0,0-1-1,0 1 1,1 0 0,0-1-1,0 1 1,0-1 0,0 0-1,6 6 1,-5-8-33,-1 0 1,1 0-1,0-1 1,0 1-1,0-1 0,0 0 1,0 0-1,0 0 1,1-1-1,-1 1 0,0-1 1,1 0-1,-1 0 1,1-1-1,0 1 0,-1-1 1,1 0-1,4-1 1,6 0-167,0-1 1,-1-1 0,1 0 0,-1-1 0,0-1 0,0 0 0,0-1 0,-1 0-1,16-10 1,17-16-407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43 111 15539,'6'-20'1194,"8"-29"210,-9 36-97,-4 17 1094,-32 237-2232,-6 79-700,38-312 535,3-10 43,3-12 93,3-22 240,-3 0 1,0-1-1,0-39 0,-4-113 696,-3 156-931,-2-1 0,-1 1 0,-12-49 0,8 66-176,4 24-57,2 27-83,2-28 131,1 0 0,-1 0 0,1 0 0,0-1 0,1 1 0,-1 0 0,1-1 0,1 1 0,-1-1 0,6 7 0,-7-11 31,0 1-1,0-1 0,0 0 1,0 0-1,0 0 1,0-1-1,1 1 1,-1 0-1,1-1 0,-1 0 1,1 1-1,0-1 1,-1 0-1,1 0 1,0-1-1,0 1 0,0 0 1,-1-1-1,1 0 1,0 0-1,0 0 1,0 0-1,0 0 0,0 0 1,0-1-1,0 1 1,4-3-1,1 0 41,0 0-1,0-1 1,0 0 0,0 0-1,-1-1 1,0 0 0,0 0-1,8-8 1,3-6 194,22-29 1,-2 1 143,-38 48-369,0-1 0,0 0 0,0 0 0,0 0 0,0 0 0,0 0 0,0 1 0,0-1 0,0 0 0,0 0 0,0 0 0,0 0 0,1 1 0,-1-1 0,0 0 0,0 0 0,0 0 0,0 0 0,0 0 0,0 0 0,0 1 0,0-1 0,0 0 0,0 0 0,1 0 0,-1 0 0,0 0 0,0 0 0,0 0 0,0 0 0,0 0 0,1 0 0,-1 0 0,0 1 0,0-1 0,0 0 0,0 0 0,0 0 0,1 0 0,-1 0 0,0 0 0,0 0 0,0 0 0,0 0 0,0 0 0,1 0 0,-1-1 0,0 1 0,0 0 0,0 0 0,0 0 0,0 0 0,1 0 0,-1 0 0,0 0 0,0 0 0,0 0 0,0 0 0,0 0 0,0-1 0,0 1 0,1 0 0,-1 0 0,0 0 0,0 0 0,0 0 0,0-1 0,0 16-26,0-13 23,-12 105-288,6-63 99,2 0 1,3 68-1,1-106 146,1 0 0,0 0-1,0 0 1,0-1 0,1 1-1,3 7 1,-5-13 39,0 1-1,1 0 1,-1 0 0,1 0-1,-1 0 1,1 0-1,0 0 1,-1-1 0,1 1-1,0 0 1,-1 0 0,1-1-1,0 1 1,0 0-1,0-1 1,-1 1 0,1-1-1,0 1 1,0-1 0,0 0-1,0 1 1,0-1-1,0 0 1,0 0 0,0 1-1,0-1 1,0 0 0,0 0-1,0 0 1,0 0-1,0 0 1,0-1 0,0 1-1,0 0 1,0 0 0,0-1-1,0 1 1,0 0-1,0-1 1,0 1 0,-1-1-1,3-1 1,3-2 17,0-1 0,-1 0 0,1 0 0,-1 0 0,0-1 0,-1 1 0,1-1 1,5-11-1,27-58 393,-31 63-312,22-59 418,-36 100-907,2 1 1,1 0-1,-3 56 1,8-81 295,0-1-1,1 1 1,-1 0 0,1-1 0,0 1-1,2 7 1,-2-11 68,-1 0-1,1 0 1,-1 0-1,1 0 1,-1 0-1,1 0 1,0 0-1,-1 0 1,1 0-1,0 0 1,0-1-1,0 1 1,0 0-1,-1-1 1,1 1-1,0 0 1,0-1-1,0 1 1,0-1-1,0 0 1,1 1-1,-1-1 1,0 0-1,0 0 1,0 1 0,0-1-1,0 0 1,0 0-1,1 0 1,-1 0-1,0 0 1,2-1-1,6-2-147,-1 0 1,1-1-1,-1 0 0,1-1 1,-1 0-1,-1 0 0,1 0 1,-1-1-1,0 0 0,0 0 0,8-11 1,12-14-162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80 15859,'-14'49'949,"2"1"0,2 0 0,-6 86-1,11 153-310,5-272-602,-1-13-12,1 1 1,0 0-1,0 0 1,0 0-1,1-1 0,0 1 1,1 6-1,-3-53 451,-13-44-121,-27-85-1,32 135-357,8 36 3,1-1 1,0 1 0,-1-1-1,1 0 1,0 1 0,0-1 0,-1 0-1,1 1 1,0-1 0,0 0-1,0 0 1,0 1 0,0-1-1,0 0 1,0 1 0,0-1 0,0 0-1,0 0 1,0 1 0,1-1-1,-1 0 1,0 1 0,0-1-1,1 0 1,-1 1 0,1-2 0,15 8-136,-3 2 6,-8-6 94,0-1 0,-1 1 0,1-1 0,0 0 0,0 0 0,0 0 0,0-1-1,0 0 1,0 0 0,-1 0 0,1 0 0,0-1 0,0 0 0,0 0 0,6-2 0,-4 0 6,0 0 1,0-1-1,0 0 1,0 0-1,-1 0 1,0-1-1,1 0 1,9-11-1,-4 2 74,-1 0 0,-1-1 0,0 0 0,0-1 0,-2 0 0,0 0 0,9-29 0,-13 33 50,0 1 0,-1-1 0,0 0-1,-1 1 1,0-1 0,-1 0-1,-1-24 1,0 35-90,0 1 0,0 0 1,0 0-1,0-1 0,0 1 0,0 0 0,0 0 1,0 0-1,0-1 0,0 1 0,0 0 1,0 0-1,0 0 0,0-1 0,0 1 0,0 0 1,0 0-1,0-1 0,0 1 0,-1 0 1,1 0-1,0 0 0,0 0 0,0-1 0,0 1 1,0 0-1,0 0 0,-1 0 0,1 0 1,0-1-1,0 1 0,0 0 0,-1 0 0,1 0 1,0 0-1,0 0 0,0 0 0,-1 0 0,1 0 1,0 0-1,0 0 0,0 0 0,-1-1 1,1 1-1,0 0 0,0 0 0,-1 1 0,1-1 1,0 0-1,-10 12 74,-4 21-32,2 5 22,3-1-1,1 2 1,-7 76 0,14-88-19,1 0 0,2 0 0,0 1 0,2-1-1,0-1 1,14 41 0,-18-65-46,1 2 3,0-1 0,0 0-1,0 0 1,1 1 0,-1-1 0,1 0-1,-1 0 1,1-1 0,0 1-1,0 0 1,0-1 0,5 5 0,-7-7-4,0 0 0,1 0 0,-1 0 0,0 0 0,0 0 1,1 0-1,-1 0 0,0 0 0,0 0 0,0 0 0,1 0 1,-1 0-1,0 0 0,0 0 0,1-1 0,-1 1 0,0 0 1,0 0-1,0 0 0,1 0 0,-1 0 0,0-1 0,0 1 1,0 0-1,0 0 0,0 0 0,1-1 0,-1 1 0,0 0 1,0 0-1,0 0 0,0-1 0,0 1 0,0 0 0,0 0 1,0-1-1,0 1 0,0 0 0,0 0 0,0-1 0,0 1 1,0 0-1,0 0 0,0-1 0,0 1 0,0 0 1,1-17 30,-1 14-23,1-20 11,-1-1 0,-2 0 0,0 0-1,-1 1 1,-9-33 0,3 39-54,8 17 31,1-1 1,0 1-1,0 0 0,0 0 1,0 0-1,0 0 1,-1 0-1,1 0 0,0 0 1,0 0-1,0 0 0,0 0 1,-1 0-1,1 0 1,0 0-1,0 0 0,0 0 1,0 0-1,-1 0 1,1 0-1,0 0 0,0 0 1,0 0-1,0 0 0,-1 0 1,1 0-1,0 0 1,0 0-1,0 0 0,0 0 1,-1 0-1,1 1 0,0-1 1,0 0-1,0 0 1,0 0-1,0 0 0,0 0 1,0 0-1,-1 1 0,1-1 1,0 0-1,0 0 1,0 0-1,0 0 0,0 1 1,-1 1-8,0 1-1,1-1 1,-1 1 0,1-1 0,0 1 0,-1-1-1,1 1 1,0-1 0,1 1 0,0 4 0,-1-4 2,1-1 1,-1 1-1,1 0 1,-1-1-1,1 1 1,0-1-1,0 1 1,1-1-1,-1 0 1,0 1-1,1-1 1,0 0-1,-1 0 1,1 0-1,0 0 1,0 0-1,0-1 1,0 1-1,0 0 1,0-1-1,1 0 1,-1 1-1,0-1 1,1 0-1,-1 0 1,1 0-1,-1-1 1,1 1-1,0 0 1,-1-1-1,1 0 1,0 0-1,-1 0 1,5 0-1,2-1 5,-1 0 0,1-1-1,-1 0 1,0 0 0,0-1 0,0 0 0,0-1 0,0 0-1,11-7 1,0-2 35,-1 0 1,0-2-1,-1 0 0,-1-1 0,0-1 0,-1 0 0,20-31 1,-34 46-34,0 0 1,0 0-1,0 0 1,0 0-1,0 0 1,-1-1-1,1 1 1,-1 0-1,1 0 1,-1-1-1,0-2 1,0 5-2,0 0 0,0-1 0,0 1 1,0-1-1,-1 1 0,1 0 0,0-1 0,0 1 1,0 0-1,0-1 0,0 1 0,-1 0 1,1 0-1,0-1 0,0 1 0,0 0 0,-1-1 1,1 1-1,0 0 0,0 0 0,-1-1 0,1 1 1,0 0-1,-1 0 0,1 0 0,0 0 1,-1-1-1,0 1-2,-1 0-1,1 0 1,0 0 0,0 1 0,0-1-1,0 0 1,0 0 0,0 1 0,0-1 0,0 1-1,0-1 1,0 1 0,0-1 0,-1 2 0,-3 2-5,0 0 0,1 0 1,-1 0-1,1 1 0,0-1 1,1 1-1,-1 0 1,1 0-1,0 1 0,0-1 1,-3 8-1,0 5 1,0-1 0,-6 27-1,9-26 0,0-1-1,-1 30 1,4-40 5,0 0-1,1 0 1,0 1 0,0-1 0,0 0 0,1 0 0,0 0 0,1 0 0,3 7 0,-5-12 6,0 0 0,0 0 0,0 0 0,0 0-1,0-1 1,1 1 0,-1 0 0,1-1 0,-1 1 0,1-1 0,0 0-1,-1 1 1,1-1 0,0 0 0,0 0 0,0 0 0,0 0 0,0-1-1,0 1 1,3 0 0,-2-1 11,1 1 0,-1-2 0,1 1 0,0 0 0,-1-1 0,1 1 0,-1-1 0,1 0 0,-1 0 0,0 0 0,5-3 0,7-4 71,-1-1 1,0 0-1,0-1 1,13-13-1,-27 23-82,30-27 185,-1-1-1,-2-2 1,-1-1 0,-2-1 0,0 0 0,-3-2 0,-1-1 0,-1-1 0,-2 0 0,22-68 0,-36 95-179,-1 0-1,-1 1 1,0-1 0,0 0 0,-1 0 0,0-10 0,0 18-13,0 0 0,0 0 1,0 0-1,0 0 1,-1 0-1,1 0 1,0 0-1,0 0 1,-1 0-1,1 0 1,-1 0-1,1 1 1,-1-1-1,1 0 1,-1 0-1,1 0 1,-1 1-1,0-1 1,0 0-1,1 1 1,-1-1-1,0 0 1,0 1-1,-1-1 1,0 1-5,0 0 0,0 0 0,0 0 0,1 1 0,-1-1 0,0 0 0,0 1 1,0 0-1,0-1 0,1 1 0,-1 0 0,0 0 0,1 0 0,-1 0 0,1 0 0,-1 1 0,1-1 1,-3 3-1,-9 8-16,1 1 0,0 0 0,1 1 0,0 1 0,1-1 0,0 2 0,2-1 0,0 1 0,0 1 0,2-1 0,0 1 0,0 1 0,-2 20 0,7-31 15,1 1 1,0-1-1,1 1 1,0-1 0,0 0-1,0 1 1,1-1-1,0 0 1,0 0 0,1 0-1,0 0 1,4 6-1,-4-7-110,0-1-1,1 1 1,-1-1-1,1 0 0,0 0 1,1-1-1,-1 1 1,1-1-1,0 0 0,0 0 1,0-1-1,1 1 1,-1-1-1,9 3 1,-14-6 76,1 1 1,-1-1-1,1 0 1,-1 0 0,1 0-1,-1 1 1,1-1 0,0 0-1,-1 0 1,1 0-1,-1 0 1,1 0 0,0 0-1,-1 0 1,1 0 0,-1-1-1,1 1 1,-1 0 0,1 0-1,0 0 1,-1 0-1,1-1 1,-1 1 0,1 0-1,-1-1 1,1 1 0,0-1-1,0 0-15,-1-1 1,1 1-1,0 0 0,-1-1 1,1 1-1,-1 0 0,0-1 0,1 1 1,-1-1-1,0 1 0,0-3 0,1-16-490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 16131,'-7'0'1353,"3"0"-1393,4-3-40,4-1 632,6-2-224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14 295 15931,'-1'-1'153,"-1"0"-1,1-1 1,0 1-1,0 0 0,0-1 1,0 1-1,0-1 0,1 1 1,-1-1-1,0 1 0,1-1 1,-1 1-1,1-1 1,-1 0-1,1 1 0,0-1 1,0-3-1,0 1 130,0 0 0,1 0 1,-1-1-1,1 1 0,0 0 0,3-8 1,1 2 180,-1 0 0,2 1 0,-1-1 0,13-14 0,-8 12-94,0 1-1,15-13 1,-20 20-301,0 0 0,0 1 1,0-1-1,0 1 0,1 0 0,-1 1 0,1-1 0,10-2 0,-15 5-62,0-1 1,1 1-1,-1 0 1,1-1 0,-1 1-1,0 0 1,1 0-1,-1 0 1,1 1-1,-1-1 1,1 0-1,-1 0 1,0 1-1,1-1 1,-1 1-1,0-1 1,1 1-1,-1 0 1,0-1-1,1 1 1,-1 0-1,2 1 1,-2 0-4,1 0 1,-1 0-1,0 0 0,0 1 1,0-1-1,0 0 1,0 0-1,0 1 1,0-1-1,-1 1 0,1-1 1,-1 3-1,1 8-4,-1 0-1,0 0 1,-4 25-1,-16 63 17,-2 13 7,22-113-22,-1 0-1,1 0 1,0 0-1,0 1 0,0-1 1,-1 0-1,1 0 1,0 1-1,1-1 0,-1 0 1,0 1-1,0-1 1,0 0-1,1 0 0,-1 0 1,1 1-1,-1-1 1,1 0-1,-1 0 0,1 0 1,0 0-1,-1 0 1,2 1-1,0-1 0,-1-1-1,1 0 1,-1 0-1,0 0 1,1 0-1,-1 0 1,1-1-1,-1 1 1,0 0-1,1-1 1,-1 1-1,0-1 1,1 1-1,-1-1 1,0 1-1,0-1 1,0 0 0,1 0-1,-1 0 1,0 0-1,2-1 1,19-17-5,0-1 1,-1 0-1,-1-2 0,17-23 1,-3-2 52,29-53 0,-42 51-41,-27 60-16,0 0 1,1 0 0,1 1-1,0 0 1,0 0-1,1 0 1,-1 15 0,0-12-7,3-9 11,-4 16-30,-2 35 1,6-51 33,1-1 1,0 0-1,0 0 1,1 0-1,-1 0 1,1 1-1,0-1 0,1 0 1,-1 0-1,1 0 1,0-1-1,5 10 1,-6-13 7,0 1 0,0-1-1,0 0 1,1 1 0,-1-1 0,1 0 0,-1 0 0,1 0 0,-1 0 0,1 0 0,-1 0 0,1-1 0,0 1 0,0 0 0,-1-1 0,1 0 0,0 1 0,0-1-1,0 0 1,-1 0 0,1 0 0,0 0 0,0 0 0,0 0 0,0 0 0,-1-1 0,1 1 0,0-1 0,0 1 0,-1-1 0,3-1 0,3-1 35,0-1 0,0 1 0,-1-1 0,1-1 1,-1 0-1,6-5 0,3-4 74,-1-1 0,-1 0 0,-1 0 0,0-2 0,14-24 0,-20 30-77,0-1 0,-1 0 1,0 0-1,-1 0 1,0 0-1,-1-1 0,-1 0 1,0 0-1,1-16 1,-3 28-46,0 1 1,0-1 0,0 0-1,0 1 1,0-1 0,0 0-1,0 1 1,0-1-1,0 0 1,0 1 0,-1-1-1,1 0 1,0 1 0,0-1-1,-1 1 1,1-1 0,0 0-1,-1 1 1,0-1 0,-6 5-119,-8 19-71,12-15 147,0 0 0,1 0-1,-1 0 1,1 0 0,1 0 0,0 1-1,0-1 1,0 1 0,1-1 0,1 11-1,-1-18 43,1 0 0,-1-1 0,0 1-1,0 0 1,0-1 0,0 1-1,1 0 1,-1-1 0,0 1 0,1 0-1,-1-1 1,0 1 0,1-1-1,-1 1 1,1-1 0,-1 1 0,1-1-1,-1 1 1,1-1 0,-1 1 0,1-1-1,0 0 1,-1 1 0,1-1-1,0 0 1,-1 1 0,2-1 0,-1 0-2,1 0 1,-1 0 0,1 0-1,-1 0 1,1 0 0,-1-1-1,1 1 1,-1-1 0,0 1-1,1-1 1,-1 1 0,2-2-1,4-2-19,0-1 0,0 0 0,10-9-1,15-19-28,49-66 0,-24 28 82,-56 70-27,-1 0 0,1 0 0,0 0 0,0 0 0,-1 0 0,1 1 0,0-1 0,0 0 0,0 0 0,0 1 0,0-1 0,0 0 0,0 1 0,0-1 0,0 1 0,0 0 0,2-1 0,-3 1 0,0 0-1,1 1 1,-1-1 0,1 0 0,-1 1 0,0-1 0,1 0 0,-1 1 0,0-1 0,0 1 0,1-1 0,-1 0 0,0 1 0,0-1 0,0 1 0,0-1 0,1 1 0,-1-1 0,0 1-1,0-1 1,0 1 0,0-1 0,0 1 0,0-1 0,0 1 0,0-1 0,0 1 0,-7 45-52,6-41 50,-3 11-17,1-1 11,-1 0 0,2 1 1,0-1-1,1 1 1,0-1-1,3 21 1,-2-35 9,0 1 1,0-1-1,1 1 1,-1-1-1,0 0 0,1 1 1,-1-1-1,1 0 1,-1 0-1,1 1 1,0-1-1,-1 0 1,1 0-1,0 0 1,0 0-1,0 0 1,0 0-1,0 0 1,0 0-1,0 0 1,0 0-1,1-1 1,0 2-1,0-2 3,1 1 0,-1-1 0,0 0 0,0 0 0,0 0 0,0 0 0,0 0 0,0 0 0,0 0 0,0-1 0,0 1 0,0-1 1,4-1-1,5-3 13,-1-1 1,1 0 0,-1-1 0,11-9 0,26-21-1,-2-3 0,54-60 0,-116 177-440,13-61 386,2 0 1,0 0-1,0 31 0,2-42 36,0 0-1,1-1 1,-1 1-1,1 0 1,0 0-1,1 0 0,-1-1 1,1 1-1,0-1 1,0 1-1,0-1 0,0 0 1,1 1-1,0-1 1,0-1-1,6 8 1,-7-10-3,0 1 0,0-1 0,0 0 1,0 0-1,1 0 0,-1 0 0,0 0 1,0 0-1,1 0 0,-1-1 0,0 1 1,1-1-1,-1 0 0,0 0 0,1 1 1,-1-2-1,0 1 0,1 0 1,-1 0-1,1-1 0,-1 1 0,0-1 1,0 0-1,1 0 0,-1 0 0,0 0 1,0 0-1,0 0 0,0-1 0,0 1 1,0 0-1,2-3 0,2-1-135,-1-1 0,1 0 0,-1 0 1,1 0-1,-2-1 0,1 0 0,-1 1 0,5-11 0,-5 6 45,0 1 0,-1-1 1,0 0-1,0 0 0,1-21 0,-3-16-283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13827,'10'-14'1051,"0"1"0,1 0 0,16-15 0,-23 24-791,0 0 1,1 0 0,0 1 0,0 0 0,0 0-1,0 0 1,0 0 0,1 1 0,-1 0-1,1 0 1,0 0 0,10-1 0,-15 3-239,0 0 0,0 0 0,0 0 0,0 0 1,0 0-1,0 0 0,0 0 0,0 0 0,0 0 0,0 1 1,0-1-1,0 0 0,0 1 0,-1-1 0,1 1 1,0-1-1,0 1 0,0-1 0,0 1 0,-1 0 1,1-1-1,0 1 0,0 1 0,0 0-14,0-1 1,0 1-1,0 0 0,-1 0 1,1 0-1,-1-1 0,1 1 1,-1 0-1,0 0 0,1 0 1,-1 3-1,-1 5-69,0-1 1,-1 1-1,-4 16 0,6-25 57,-19 58-367,13-40 145,0 0 1,0 0-1,-4 38 0,10-56 210,0 0-1,0 0 1,0 0-1,0 0 0,0 0 1,0 0-1,0 0 1,0 0-1,0 0 1,0 0-1,1 0 0,-1 0 1,0 0-1,1 0 1,-1 0-1,1 0 0,-1 0 1,2 1-1,-2-2 14,1 1-1,0-1 0,-1 0 1,1 0-1,-1 0 1,1 1-1,-1-1 0,1 0 1,0 0-1,-1 0 0,1 0 1,-1 0-1,1 0 1,0 0-1,-1 0 0,1 0 1,-1-1-1,1 1 1,-1 0-1,1 0 0,0 0 1,-1-1-1,1 1 1,5-4 35,-1 1 0,0-1 1,0 0-1,8-7 0,38-43 788,-3-2 0,50-74 0,-67 87-290,-31 43-524,0 0 1,0 0-1,0-1 0,0 1 0,1 0 0,-1 0 0,0-1 1,0 1-1,0 0 0,0 0 0,1-1 0,-1 1 0,0 0 1,0 0-1,0 0 0,1-1 0,-1 1 0,0 0 0,0 0 1,1 0-1,-1 0 0,0 0 0,0 0 0,1 0 0,-1-1 1,0 1-1,1 0 0,-1 0 0,0 0 0,0 0 0,1 0 0,-1 0 1,3 10 9,-6 18-162,3-26 140,0 1-18,-11 104-520,10-90 451,1 0 0,1 1 0,1-1 1,4 21-1,-6-35 84,1 0 1,0-1-1,0 1 0,0 0 0,0 0 1,1-1-1,-1 1 0,1-1 0,0 1 1,3 3-1,-4-5 19,0 0 1,0 0-1,0-1 0,0 1 1,-1-1-1,1 1 1,0-1-1,1 1 0,-1-1 1,0 0-1,0 1 0,0-1 1,0 0-1,0 0 1,0 0-1,0 1 0,0-1 1,0-1-1,1 1 0,-1 0 1,0 0-1,0 0 1,0-1-1,0 1 0,0 0 1,0-1-1,0 1 0,0-1 1,0 1-1,2-2 0,2-2 70,-1 0-1,1-1 0,0 1 1,-1-1-1,0 0 0,0 0 1,-1 0-1,0-1 0,1 0 0,1-6 1,3-7 337,11-37 1,-16 47-321,0-1 0,-1 0 0,0 1 0,-1-1 0,0 0 0,-1 0 0,-1-19 0,1 29-99,0 0 1,0 0 0,0 0 0,0 0 0,0 0-1,0-1 1,0 1 0,0 0 0,0 0-1,0 0 1,0 0 0,0 0 0,0 0-1,0-1 1,0 1 0,0 0 0,0 0 0,0 0-1,0 0 1,0 0 0,0 0 0,0-1-1,0 1 1,0 0 0,0 0 0,0 0 0,0 0-1,-1 0 1,1 0 0,0 0 0,0 0-1,0-1 1,0 1 0,0 0 0,0 0-1,0 0 1,-1 0 0,1 0 0,0 0 0,0 0-1,0 0 1,0 0 0,0 0 0,0 0-1,-1 0 1,1 0 0,0 0 0,0 0-1,0 0 1,0 0 0,0 0 0,-1 0 0,-3 9-154,-1 13-179,5-17 261,0 0-1,-1 0 0,2 0 1,-1 0-1,1 0 0,-1 0 1,1 0-1,1 0 0,2 7 1,-4-10 58,1 0 0,0-1 0,0 1 0,0-1 0,1 0 0,-1 1 0,0-1 0,0 0 0,1 0 0,-1 1 0,1-1 0,-1 0 0,1-1 0,-1 1 0,1 0 0,0 0 0,-1-1 0,1 1 0,0-1 0,-1 1 1,1-1-1,0 0 0,0 1 0,0-1 0,-1 0 0,1 0 0,0-1 0,0 1 0,-1 0 0,4-1 0,4-1 14,-1-1 1,0 0-1,0 0 0,0-1 1,-1 1-1,1-2 0,-1 1 0,13-11 1,-6 3 67,0 0 0,-1-1 0,13-17 1,-22 25-40,-2 1 0,1-1 1,0 0-1,3-8 0,-6 12-27,0 1 0,0-1 0,0 1 0,1-1 0,-1 1 0,0-1 0,0 1 0,0-1 0,0 0 0,0 1 0,0-1 0,0 1 0,0-1 0,0 1 0,0-1 0,0 1 0,-1-1 0,1 1 0,0-1 0,0 1 0,0-1 0,-1 0 0,0 1-4,0 0-1,1-1 1,-1 1 0,0 0-1,0 0 1,0 0-1,1 0 1,-1 0-1,0 0 1,0 0 0,0 0-1,1 0 1,-1 1-1,0-1 1,0 0 0,1 0-1,-1 1 1,0-1-1,0 1 1,1-1-1,-2 1 1,-4 3-18,1 0 1,-1 0-1,1 0 1,0 0-1,0 1 1,0 0-1,1 0 0,-1 1 1,-6 11-1,5-7-20,0 1 1,1 0-1,0 0 0,-6 20 1,10-29 38,1 1 0,-1-1 0,1 0 0,0 1 0,0-1 0,-1 0 1,1 1-1,1-1 0,-1 0 0,1 4 0,-1-5 1,0 0 0,1 0 0,-1 0 0,1 0 0,-1 0 0,1 0-1,0 0 1,-1-1 0,1 1 0,0 0 0,-1 0 0,1 0 0,0-1 0,0 1 0,0 0-1,1 0 1,3 1-1,0-1 0,0 1 0,0-1 0,-1-1 0,1 1-1,0-1 1,0 1 0,7-2 0,37 1-2,-8-1-7,1 1 0,-1 2 1,78 15-1,-118-16 17,-1-1-1,1 0 0,-1 0 1,0 1-1,1-1 1,-1 0-1,1 0 0,-1 0 1,1 0-1,-1 1 1,1-1-1,-1 0 0,1 0 1,-1 0-1,0 0 1,1 0-1,-1 0 0,1 0 1,-1 0-1,1-1 1,-1 1-1,1 0 0,-1 0 1,1 0-1,-1 0 1,0-1-1,1 1 0,-1 0 1,1 0-1,-1-1 0,0 1 1,1 0-1,-1-1 1,0 1-1,1 0 0,-1-1 1,0 1-1,0 0 1,1-1-1,-1 1 0,0-1 1,0 1-1,1-1 1,-1 1-1,0 0 0,0-1 1,0 1-1,0-1 1,0 1-1,0-1 0,0 1 1,0-1-1,0 1 1,0-1-1,0 1 0,0-1 1,0 1-1,0-1 1,-1 0-1,-14-34 406,8 21-231,-1-6 51,-3-4 122,2 0 1,1 0-1,-10-48 0,18 71-355,0 0-1,0 1 0,-1-1 0,1 0 1,0 1-1,0-1 0,0 0 0,0 1 0,0-1 1,1 1-1,-1-1 0,0 0 0,0 1 0,0-1 1,1 0-1,-1 1 0,0-1 0,0 1 0,1-1 1,-1 1-1,1-1 0,-1 0 0,0 1 0,1 0 1,-1-1-1,2 0 0,-1 1-35,0-1 1,0 1 0,0-1-1,1 1 1,-1 0-1,0 0 1,0 0-1,1 0 1,-1 0-1,0 0 1,0 0-1,1 0 1,1 1-1,7 1-491,0 2-1,19 8 1,-13-6-71,13 3-284,56 9 1,-46-12 197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 15883,'-1'-6'1544,"2"8"-402,3 19 227,6 32-265,51 333 782,-29-207-1809,-29-165-103,-2-10-10,0 0-1,0 0 0,0 0 1,0 0-1,-1 1 0,0-1 1,0 0-1,0 0 0,-1 8 1,-3-17-94,0 0 0,1 0-1,0 0 1,0 0 0,0-1 0,-1-6 0,-68-141-784,10 21 1629,58 124-623,-4-15 392,9 22-464,-1 0 0,0 1-1,0-1 1,0 1 0,0-1 0,0 1 0,1-1-1,-1 1 1,0-1 0,1 1 0,-1-1 0,0 1-1,1-1 1,-1 1 0,0-1 0,1 1 0,-1 0-1,1-1 1,-1 1 0,1 0 0,-1-1 0,1 1 0,-1 0-1,1-1 1,-1 1 0,1 0 0,-1 0 0,1 0-1,-1 0 1,1 0 0,0 0 0,-1 0 0,1-1-1,-1 2 1,1-1 0,0 0 0,0 0 0,119 5-156,-20 0-302,-52-7 265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12475,'1'-4'394,"0"-1"1,1 1-1,0 0 1,0 0-1,0 0 1,0 0-1,0 0 1,1 0-1,0 0 1,0 1-1,0-1 1,0 1-1,0 0 1,1 0-1,0 0 1,-1 1-1,8-5 1,-9 6-328,0 0 0,0 0 0,0 0 0,0 1 0,0-1 0,1 1 0,-1-1 0,0 1 1,0 0-1,0 0 0,0 0 0,0 0 0,1 0 0,-1 0 0,0 0 0,0 1 0,0-1 0,0 1 0,0 0 0,0 0 0,0-1 0,0 1 0,0 1 0,0-1 1,0 0-1,-1 0 0,1 1 0,0-1 0,-1 0 0,1 1 0,-1 0 0,0-1 0,1 1 0,-1 0 0,0 0 0,0 0 0,0 0 0,1 4 0,0-1-75,0 0 0,0 1-1,0-1 1,-1 1 0,0-1-1,0 1 1,-1 0 0,0-1-1,0 1 1,0 7 0,-3 5-150,-8 33 0,6-35-38,-4 32 1,9-47 191,0 0 1,0-1-1,-1 1 1,1 0-1,0 0 1,0-1-1,0 1 1,0 0 0,0 0-1,0-1 1,0 1-1,0 0 1,0 0-1,1-1 1,-1 1-1,0 0 1,0 0-1,1-1 1,-1 1 0,0 0-1,1-1 1,-1 1-1,1 0 1,-1-1-1,1 1 1,-1-1-1,1 1 1,-1-1-1,1 1 1,-1-1 0,1 1-1,0-1 1,-1 0-1,1 1 1,0-1-1,0 0 1,-1 1-1,1-1 1,0 0-1,0 0 1,-1 0 0,1 0-1,0 0 1,0 0-1,-1 0 1,1 0-1,0 0 1,0 0-1,-1 0 1,2-1-1,5 0 37,-1-1 0,0-1-1,0 1 1,10-6 0,-14 6-23,20-10 216,-1-1 1,0-2-1,-2 0 0,1-1 1,-2-1-1,0 0 1,22-29-1,-34 38-55,-1 0 0,0-1 0,6-13 0,-10 20-128,0 0 0,0 0 0,0-1 0,-1 1 0,1 0 0,0 0 1,-1 0-1,0-1 0,1 1 0,-1 0 0,0-1 0,0 1 0,-1 0 0,1 0 0,0-1 1,-1 1-1,1 0 0,-1 0 0,0-1 0,0 1 0,-1-2 0,1 3-28,1 0 0,-1 0 0,1 1 0,-1-1 0,0 0 0,0 1 0,1-1 0,-1 0 0,0 1-1,0-1 1,0 1 0,0-1 0,1 1 0,-1 0 0,0-1 0,0 1 0,0 0 0,0 0 0,0-1 0,0 1 0,0 0-1,0 0 1,0 0 0,0 0 0,0 0 0,0 1 0,0-1 0,0 0 0,0 0 0,0 1 0,0-1 0,0 0 0,1 1-1,-1-1 1,0 1 0,0-1 0,-1 2 0,1-1-50,0 0 0,0 0 0,0 0 1,0 0-1,0 0 0,0 0 0,0 0 0,0 1 0,0-1 0,1 0 0,-1 1 0,1-1 1,-1 0-1,1 1 0,-1-1 0,1 1 0,0-1 0,-1 1 0,1-1 0,0 1 0,0-1 1,0 1-1,0-1 0,1 3 0,0-1-111,0-1-1,0 0 1,1 0 0,-1 0 0,0 0-1,1 0 1,-1 0 0,1 0 0,0 0-1,0 0 1,0-1 0,0 1 0,0-1-1,0 1 1,0-1 0,0 0 0,1 0-1,-1 0 1,0 0 0,1 0 0,-1-1-1,0 1 1,1-1 0,3 1 0,5 0-632,1 0 0,0 0 1,21-3-1,-21 1 381,0-1 1,0-1-1,20-6 0,3-5-390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14723,'-19'16'722,"1"1"0,1 0 0,0 1-1,2 1 1,0 1 0,1 0 0,-12 23 0,25-42-694,0 0-1,1 0 1,-1 1 0,0-1 0,1 0 0,-1 0 0,1 1-1,0-1 1,-1 0 0,1 1 0,0-1 0,0 0 0,0 1-1,0-1 1,0 0 0,0 2 0,0-2-12,1-1 0,-1 0 0,0 1 0,1-1 0,-1 0 0,0 0 0,1 1 0,-1-1 0,1 0 0,-1 0 0,1 0 0,-1 1 0,1-1 0,-1 0 0,0 0 0,1 0 0,-1 0 0,1 0-1,-1 0 1,1 0 0,-1 0 0,1 0 0,-1 0 0,1 0 0,-1 0 0,1 0 0,-1-1 0,1 1 0,-1 0 0,9-3 164,0-1 1,0 0-1,9-7 0,-10 7-100,0 0 33,9-6 124,0 2-1,0 0 1,37-11 0,-51 17-226,1 1 0,-1 0 1,1 1-1,0-1 0,0 1 0,-1 0 0,1 0 0,0 0 1,0 0-1,-1 0 0,1 1 0,0 0 0,-1 0 1,1 0-1,-1 0 0,1 0 0,-1 1 0,1 0 1,-1-1-1,0 1 0,0 1 0,0-1 0,0 0 0,0 1 1,0-1-1,4 6 0,-5-4-11,1 0-1,0 0 1,0-1-1,0 1 1,1-1-1,5 5 1,-7-7 1,0 0-1,0 0 1,0 0 0,0 0 0,1-1-1,-1 1 1,0-1 0,0 1-1,0-1 1,0 0 0,1 0 0,-1 0-1,0 0 1,0 0 0,0 0 0,4-2-1,13-3 22,0-1-1,0-1 0,-1-1 0,24-14 0,-22 11 20,1 1-1,41-14 0,-60 23-39,0 1-1,0-1 0,0 1 1,0-1-1,0 1 1,0 0-1,0 0 1,0 0-1,0 0 1,4 1-1,-5 0-3,0-1-1,0 0 1,-1 1 0,1-1 0,0 0-1,0 1 1,-1-1 0,1 1-1,-1-1 1,1 1 0,0-1 0,-1 1-1,1 0 1,-1-1 0,1 1-1,-1 0 1,0-1 0,1 1-1,0 1 1,-1 3-118,1-1 0,0 0 0,-1 1 0,0-1 0,0 1 0,-1-1 0,-1 9 0,1 1-522,0-11 535,1-3 88,0 1 0,0 0 0,0-1-1,0 1 1,0-1 0,0 1 0,0 0 0,0-1 0,0 1 0,0 0 0,0-1 0,0 1-1,0-1 1,0 1 0,0 0 0,1-1 0,-1 1 0,0-1 0,1 1 0,-1 0 0,0-1-1,1 1 1,-1-1 0,0 1 0,1-1 0,7 4-385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16091,'-3'1'1721,"4"8"-969,2 1-264,3 3 984,3 2-351,5 7-409,3 2-168,8 1-216,2-3-96,10-3-184,7-5-128,8-11-312,1-6-216,2-11-424,-1-5 327,-2-12 353,-5-3-208,-11-8-112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13555,'-19'23'1536,"-8"8"-752,0 5-231,-7 11 1127,-1 6-504,-6 13-304,-1 4-96,-1 6-231,3 2-81,4-2-552,2-3-392,5-12 424,6-3-96,9-21-81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6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13355,'4'-34'1879,"0"0"1897,-4 34-3743,0 0 1,0 0 0,0 0 0,1 0 0,-1 0-1,0 0 1,0 0 0,0 0 0,0 0 0,0 0-1,0 0 1,0 0 0,0 0 0,0 0 0,0 0-1,0 1 1,0-1 0,0 0 0,0 0 0,0 0-1,0 0 1,0 0 0,0 0 0,1 0 0,-1 0-1,0 0 1,0 0 0,0 0 0,0 0 0,0 0-1,0 0 1,0 0 0,0 0 0,0 0 0,0 0-1,0 0 1,0 0 0,0 0 0,0 0 0,1 0-1,-1 0 1,0 0 0,0 0 0,0 0 0,0-1-1,3 24 744,-1 141 72,-4-122-865,2-1 0,2 1-1,1 0 1,11 48 0,-13-88 8,-1 0 0,1 0 0,-1 0 0,1 0 0,-1 0 0,1 0 1,0 0-1,0 0 0,0 0 0,0 0 0,0-1 0,1 1 0,-1 0 0,1-1 1,-1 1-1,1-1 0,3 3 0,-4-3 8,0-1 1,0 0-1,0 0 1,0 0-1,1 0 1,-1 0-1,0 0 1,0 0-1,0 0 1,0 0-1,1 0 1,-1-1-1,0 1 1,0 0-1,0-1 1,0 1-1,0-1 1,0 1-1,0-1 1,0 0-1,0 1 1,2-3-1,4-4 61,0 0 0,-1 0 0,0-1 1,0 0-1,9-16 0,5-15 482,-1-1 1,-2-1-1,20-77 0,15-129 2032,-49 233-2412,-4 25-212,1 0-1,-1 0 0,2 0 0,1 12 0,1 10-134,-2-8 14,5 73-376,-4-83 407,1 0-1,0-1 0,0 1 0,9 18 0,-12-31 129,0-1-1,1 0 1,-1 0-1,1 1 1,0-1 0,-1 0-1,1 0 1,0 0-1,-1 0 1,1 0 0,0 0-1,0 0 1,0 0-1,0 0 1,0-1 0,0 1-1,0 0 1,1-1-1,1 2 1,-2-2 21,0 0 0,0 0 1,0 0-1,0 0 0,0 0 0,0 0 1,0-1-1,0 1 0,0 0 0,0-1 0,0 1 1,0-1-1,0 1 0,0-1 0,0 1 1,-1-1-1,1 1 0,0-1 0,1-1 0,3-3 108,-1-1-1,1 0 0,-1 0 0,0 0 0,6-13 0,2-10 189,-1-2 1,-1 1-1,-1-2 0,-2 1 1,-1-1-1,-2 0 1,1-54-1,-5 84-342,1 1 0,-1-1 0,0 1 0,0-1 0,-1 1 0,1-1 0,0 1 0,-1-1 0,1 1 0,0-1 0,-1 1-1,0 0 1,-1-3 0,-2 6-731,-1 13 7,-16 92-5012,16-81 4538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22 536 12795,'6'0'462,"1"-1"1,-1 0 0,0-1-1,0 1 1,0-1 0,0 0 0,0-1-1,-1 1 1,1-1 0,0-1-1,-1 1 1,0-1 0,0 1-1,0-1 1,5-6 0,-4 4-228,-1 0 1,0 0-1,0 0 1,0-1-1,0 1 1,-1-1-1,0 0 1,-1-1-1,0 1 1,0-1-1,3-10 1,-6 16-181,1 0 0,-1 0 1,0 0-1,0 0 1,0 0-1,0 0 0,0 0 1,0 0-1,0 0 0,0 0 1,-1-1-1,1 1 1,-1 0-1,0 1 0,0-1 1,0 0-1,1 0 1,-2 0-1,1 0 0,0 1 1,-3-4-1,3 4-31,0 0-1,-1 1 1,1-1-1,-1 0 1,1 1-1,-1-1 1,1 1 0,-1-1-1,0 1 1,1 0-1,-1-1 1,1 1-1,-1 0 1,0 0-1,1 0 1,-1 1 0,0-1-1,1 0 1,-1 1-1,1-1 1,-1 1-1,1-1 1,-1 1 0,1-1-1,-1 1 1,1 0-1,0 0 1,-3 1-1,-7 7-40,0 1 0,0 0 0,1 0 0,0 1 0,1 1 0,0-1 1,0 2-1,2-1 0,-1 1 0,-5 14 0,12-25 11,1-1 0,-1 1 0,0 0 1,1-1-1,-1 1 0,1 0 1,-1-1-1,1 1 0,0 0 0,0-1 1,0 3-1,0-4 5,0 1 1,0-1 0,0 0-1,0 0 1,1 0-1,-1 1 1,0-1-1,0 0 1,0 0 0,1 0-1,-1 0 1,0 0-1,0 0 1,0 1-1,1-1 1,-1 0 0,0 0-1,0 0 1,1 0-1,-1 0 1,0 0-1,0 0 1,1 0 0,-1 0-1,0 0 1,0 0-1,1 0 1,-1 0-1,0 0 1,0 0-1,1 0 1,-1 0 0,0-1-1,0 1 1,1 0-1,-1 0 1,0 0-1,0 0 1,1-1 0,32-23 79,-14 7-11,-2 2 33,1 0 0,25-16 0,-39 28-79,0 1-1,0-1 0,0 1 1,1 0-1,-1 0 1,1 1-1,-1-1 1,1 1-1,0 0 1,-1 0-1,1 1 1,0-1-1,0 1 1,-1 0-1,1 1 1,0-1-1,5 2 0,-6 0-71,0 0 0,0 1 0,0-1 0,-1 1-1,0 0 1,1 0 0,-1 0 0,0 0 0,0 1-1,-1 0 1,1-1 0,-1 1 0,0 0 0,0 0-1,2 6 1,-3-9 1,-1 0 39,0-1 1,0 0-1,0 0 0,0 0 0,0 1 0,0-1 1,0 0-1,1 0 0,-1 0 0,0 0 0,0 0 0,0 1 1,0-1-1,0 0 0,0 0 0,0 0 0,0 0 1,1 0-1,-1 0 0,0 1 0,0-1 0,0 0 1,0 0-1,1 0 0,-1 0 0,0 0 0,0 0 0,0 0 1,0 0-1,1 0 0,-1 0 0,0 0 0,0 0 1,0 0-1,0 0 0,1 0 0,-1 0 0,0 0 0,0 0 1,0 0-1,0 0 0,1 0 0,-1 0 0,0 0 1,0 0-1,0 0 0,0-1 0,0 1 0,1 0 0,-1 0 1,0 0-1,0 0 0,0 0 0,0 0 0,0 0 1,0-1-1,0 1 0,1 0 0,-1 0 0,0 0 0,0 0 1,0-1-1,5-10-259,77-370-5879,-70 318 5302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14283,'-1'11'1215,"0"0"-1,-5 21 1,-1 8-174,2 13-780,2 0 0,3 0 1,2 0-1,2 0 0,3 0 0,15 55 0,-21-102-244,9 25 29,-9-29-36,-1 0 1,1-1-1,0 0 1,-1 1-1,1-1 0,0 1 1,0-1-1,0 0 1,0 0-1,0 1 1,0-1-1,1 0 1,-1 0-1,0 0 0,3 1 1,-4-2-3,1 0 0,-1 0 0,0 0 0,0-1 0,1 1 0,-1 0 0,0 0-1,0-1 1,1 1 0,-1 0 0,0 0 0,0-1 0,0 1 0,0 0 0,0-1 0,1 1 0,-1 0 0,0 0 0,0-1 0,0 1 0,0 0 0,0-1 0,0 1 0,0 0 0,0-1 0,0 1 0,0 0 0,0-1 0,0 1-1,0 0 1,-1-1 0,1 0 0,-1-12 158,-3-1-10,-1 0-1,1 1 1,-2 0 0,0 0 0,-1 0-1,0 0 1,-14-17 0,-18-34 665,41 67-808,1 1 0,0-1 0,0 1 0,0-1 1,0 0-1,0 0 0,1-1 0,-1 1 0,1 0 0,0-1 0,-1 0 0,1 0 1,8 2-1,-4 0-26,1-1 0,0-1 1,1 0-1,-1 0 1,17 1-1,-14-3 8,-1-1 0,0 0-1,0-1 1,0 0 0,0 0 0,0-1 0,-1-1-1,20-9 1,-25 11 13,0 0 0,-1-1 0,1 1-1,-1-1 1,0-1 0,0 1 0,0 0-1,0-1 1,0 0 0,-1 0 0,0 0-1,0 0 1,0-1 0,0 1 0,-1-1-1,1 0 1,-1 0 0,0 1 0,-1-1-1,3-11 1,-4 14 2,0 1 1,0-1-1,0 0 0,0 0 0,0 0 1,0 0-1,0 0 0,-1 1 1,1-1-1,-1 0 0,1 0 0,-1 0 1,0 1-1,0-1 0,0 0 0,1 1 1,-2-1-1,1 1 0,0-1 1,0 1-1,0 0 0,-1-1 0,1 1 1,-1 0-1,1 0 0,-1 0 1,1 0-1,-1 0 0,0 0 0,1 0 1,-1 1-1,-3-2 0,2 2-4,1-1-1,0 1 1,-1 0 0,1 0-1,-1 0 1,1 0-1,0 0 1,-1 0 0,1 1-1,-1-1 1,1 1 0,0 0-1,0-1 1,-1 1-1,1 0 1,0 0 0,0 1-1,0-1 1,0 0 0,0 1-1,0-1 1,1 1-1,-1 0 1,0-1 0,1 1-1,-2 2 1,-1 3-10,0 0 1,1 0 0,0 0-1,0 1 1,0-1-1,1 1 1,0 0-1,1 0 1,0-1 0,0 1-1,1 0 1,0 13-1,0-16-43,1 0-1,0 1 1,-1-1-1,2 0 0,-1 1 1,1-1-1,-1 0 1,1 0-1,1 0 0,-1-1 1,1 1-1,0 0 1,0-1-1,0 0 1,1 0-1,-1 0 0,1 0 1,0 0-1,5 3 1,-7-5-5,1-1 0,0 1 1,0-1-1,-1 0 1,1 0-1,0 0 0,0 0 1,0-1-1,0 1 0,0-1 1,0 0-1,0 1 0,0-2 1,0 1-1,0 0 1,4-1-1,0-1-2,0 0 0,0 0 1,-1-1-1,1 0 0,11-7 0,26-20-324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94 480 16187,'0'-2'188,"0"0"-1,0 0 0,0 1 0,0-1 0,0 0 0,-1 1 1,1-1-1,0 0 0,-1 1 0,1-1 0,-1 0 0,0 1 1,1-1-1,-1 1 0,0-1 0,0 1 0,0 0 0,0-1 0,0 1 1,0 0-1,-1-1 0,1 1 0,0 0 0,-1 0 0,-2-1 1,3 1-82,-1 1 0,1 0 0,-1 0 1,0 0-1,1 0 0,-1 0 1,1 1-1,-1-1 0,1 0 0,-1 1 1,1-1-1,-1 1 0,1-1 1,-1 1-1,1 0 0,0 0 0,-1-1 1,1 1-1,0 0 0,0 0 1,-1 0-1,1 1 0,0-1 0,0 0 1,0 0-1,0 0 0,1 1 1,-2 2-1,-3 3-68,1 0 0,0 1-1,0-1 1,1 1 0,0 0 0,1 0 0,-1 0 0,2 0 0,-1 1-1,1-1 1,0 0 0,1 12 0,0-19-44,0-1-1,0 1 1,0 0 0,0 0-1,0-1 1,0 1 0,0 0-1,0 0 1,0-1 0,0 1-1,1 0 1,-1-1 0,0 1-1,1 0 1,-1-1 0,0 1-1,1 0 1,-1-1 0,1 1-1,-1-1 1,1 1 0,-1-1-1,1 1 1,-1-1 0,1 1 0,0-1-1,-1 1 1,1-1 0,0 0-1,0 1 1,1-1-1,-1 0 0,1 0 0,0-1 0,-1 1 0,1 0 0,-1-1 0,0 1 0,1-1 0,-1 1 0,1-1 0,-1 0 0,0 0 0,3-1 0,5-5-7,-1 0-1,0 0 0,9-12 1,4-9 86,-1-1 0,-2 0 0,26-57 1,-18 35 49,-17 38-107,-9 13-15,0 0-1,1 0 0,-1 0 0,0 0 0,0 0 0,0 0 0,0 0 0,1 0 1,-1 0-1,0 0 0,0 0 0,0 0 0,0 0 0,1 0 0,-1 0 0,0 0 0,0 0 1,0 1-1,0-1 0,0 0 0,0 0 0,1 0 0,-1 0 0,0 0 0,0 0 1,0 1-1,0-1 0,0 0 0,0 0 0,0 0 0,0 0 0,0 1 0,0-1 1,0 0-1,0 0 0,0 0 0,0 0 0,0 1 0,0-1 0,0 0 0,0 0 0,0 0 1,0 1-1,-1 34-139,0-20 85,1 2-20,1-1-1,0 0 0,1 0 1,1 0-1,0 0 0,7 19 1,-10-34 73,1 1 1,-1-1-1,0 0 1,1 0-1,-1 0 1,1 1-1,0-1 1,-1 0 0,1 0-1,0 0 1,0 0-1,-1 0 1,1 0-1,0 0 1,0 0-1,0 0 1,0-1-1,0 1 1,1 0-1,-1 0 1,0-1-1,0 1 1,0-1-1,1 1 1,-1-1 0,0 0-1,0 1 1,1-1-1,-1 0 1,0 0-1,1 0 1,-1 0-1,0 0 1,1 0-1,-1 0 1,0-1-1,0 1 1,1 0-1,-1-1 1,0 1-1,0-1 1,1 1 0,-1-1-1,0 0 1,0 1-1,0-1 1,0 0-1,0 0 1,0 0-1,1-1 1,5-5 95,0 1 1,0-1-1,-1-1 1,0 1-1,7-14 1,4-10 452,15-43 0,-18 39-126,-12 34-417,-1 5-48,0 11-138,1 20-231,-3-21 229,1-8 99,-1 0-1,1 0 0,0 0 0,1 1 0,-1-1 0,1 0 0,0-1 0,1 1 0,0 0 0,-1 0 0,4 6 0,-4-12 81,-1 1 0,1-1 0,-1 1-1,1-1 1,-1 1 0,1-1 0,-1 0 0,1 1 0,-1-1-1,1 0 1,0 1 0,-1-1 0,1 0 0,-1 0 0,1 1-1,0-1 1,-1 0 0,1 0 0,0 0 0,-1 0 0,1 0 0,0 0-1,-1 0 1,1 0 0,-1 0 0,1 0 0,0-1 0,-1 1-1,1 0 1,0 0 0,-1-1 0,1 1 0,-1 0 0,1-1-1,-1 1 1,1 0 0,-1-1 0,1 1 0,-1-1 0,1 1-1,-1-1 1,1 1 0,-1-1 0,1 0 0,19-28 241,-19 27-224,11-21 227,-1 0 0,-2-1 0,12-45 0,4-9 44,-25 78-286,0 1 0,0-1-1,0 0 1,0 0 0,0 0 0,1 0 0,-1 0-1,0 0 1,0 1 0,0-1 0,0 0-1,0 0 1,0 0 0,0 0 0,0 0 0,0 0-1,0 1 1,0-1 0,0 0 0,0 0-1,1 0 1,-1 0 0,0 0 0,0 0 0,0 0-1,0 0 1,0 0 0,0 0 0,0 0-1,1 0 1,-1 0 0,0 1 0,0-1 0,0 0-1,0 0 1,0 0 0,1 0 0,-1 0-1,0 0 1,0 0 0,0 0 0,0 0 0,0-1-1,0 1 1,1 0 0,-1 0 0,0 0-1,0 0 1,0 0 0,0 0 0,0 0 0,0 0-1,0 0 1,1 0 0,-1 0 0,0 0 0,0-1-1,0 1 1,0 0 0,0 0 0,0 0-1,0 0 1,0 0 0,0-1 0,3 12-112,-2-1 1,0 0-1,1 16 0,-3-19 72,1 0 0,1 0 1,-1 0-1,1 1 0,1-1 0,-1 0 0,1 0 0,0 0 0,1-1 0,5 12 0,-8-18 45,1 1-1,-1 0 1,1 0 0,0-1 0,-1 1-1,1 0 1,0-1 0,0 1 0,-1-1-1,1 1 1,0-1 0,0 1 0,0-1-1,0 1 1,0-1 0,0 0 0,-1 0-1,1 1 1,0-1 0,0 0 0,0 0 0,0 0-1,0 0 1,0 0 0,0 0 0,0 0-1,0 0 1,0-1 0,0 1 0,0 0-1,0-1 1,0 1 0,0 0 0,-1-1-1,1 1 1,0-1 0,0 1 0,0-1-1,-1 0 1,2 0 0,3-4 63,0 1 1,0-1-1,0 0 0,5-8 1,6-9 82,-2-1 1,0-1 0,-2 0-1,-1-1 1,0 0 0,-2-1-1,-1 0 1,-1 0 0,5-45 0,-11 65-180,0 5 15,-1-1 1,0 1 0,1-1 0,-1 1 0,0-1 0,0 1-1,0-1 1,0 1 0,0 0 0,0-1 0,0 1 0,0-1-1,-1 1 1,1-1 0,-1 1 0,1 0 0,-2-3 0,2 4 6,-1-1 1,1 1 0,0 0-1,0 0 1,-1 0 0,1 0 0,0 0-1,0 0 1,-1 0 0,1 1 0,0-1-1,0 0 1,-1 0 0,1 0-1,0 0 1,0 0 0,0 0 0,-1 0-1,1 0 1,0 1 0,0-1 0,0 0-1,-1 0 1,1 0 0,0 0-1,0 1 1,0-1 0,0 0 0,-1 0-1,1 1 1,0-1 0,0 0 0,0 0-1,0 0 1,0 1 0,0-1-1,0 0 1,0 0 0,0 1 0,-5 13-121,4-13 94,-13 48-188,2 0 0,2 1 1,-6 70-1,14-85 224,2 0 1,1 0-1,1 0 0,2-1 1,17 64-1,56 152 96,-74-236 155,-8-16 63,-10-21 122,2-6-104,0 0 0,-12-46 0,21 57-310,0-1-1,0 1 1,2-1 0,0 0 0,2-31-1,1 45-109,-1-1 0,1 0-1,1 1 1,-1-1-1,1 1 1,0-1 0,0 1-1,1 0 1,0 0 0,0 0-1,0 0 1,0 0-1,1 0 1,-1 1 0,1 0-1,0 0 1,1 0-1,-1 0 1,1 1 0,6-4-1,20-9-292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604 169 9202,'-14'-16'1145,"-32"-25"0,-1-2 187,40 36-1190,3 1 46,-1 1 1,-1 0-1,1 0 0,-1 1 0,0-1 0,-6-3 0,10 7-137,-1 0-1,1 1 1,-1-1 0,1 0 0,-1 1-1,0-1 1,1 1 0,-1 0 0,0 0-1,1 0 1,-1 0 0,0 0 0,1 1-1,-1-1 1,1 1 0,-1-1 0,1 1-1,-1 0 1,1 0 0,-5 3 0,-21 13 66,1 2 0,1 0 1,-46 46-1,40-36-76,16-15-28,-13 12 43,0 0 1,2 2 0,-46 60-1,69-81-50,0 0 0,1 0-1,0 1 1,0-1 0,0 1 0,1 0-1,0-1 1,1 1 0,-1 0-1,1 12 1,1-6-4,1-1-1,0 0 0,1 1 0,0-1 1,8 22-1,2-2-3,2-1 0,1-1 0,36 56 0,-38-66-23,2 0 1,0 0-1,2-2 0,0 0 1,1-1-1,1-1 0,0 0 1,1-2-1,1 0 1,0-1-1,1-2 0,1 0 1,0-1-1,38 12 0,84 27-439,-73-23-11,2-4-1,103 20 0,-160-41 454,1 0 0,-1-1 0,1-1 0,0 0 0,-1-1 0,1-1 0,-1-1 0,1-1 0,-1 0 0,0-1 0,0-1 0,-1 0 0,0-1 0,0-1 0,0-1 0,-1 0 0,-1-1 0,1 0 0,20-21 0,-11 7 97,-1-2 0,0 0 0,-3-1 0,0-1 0,-1-1 0,-2 0 0,-1-1 0,-2-1 0,11-33 0,-10 18 146,-2-1 1,-2 0-1,-3 0 0,-1-1 0,1-87 0,-8 121-147,-1-1 1,0 1 0,-1 0 0,0-1 0,-8-24 0,7 33-65,1-1 0,-2 0-1,1 0 1,-1 1 0,0 0 0,0 0 0,0 0 0,-1 0 0,0 1 0,0 0 0,-1 0 0,0 0 0,-7-5 0,-5 0 4,0 0-1,-1 1 1,0 1 0,-1 0 0,-20-4 0,-107-20 33,126 29-40,-236-38 53,190 34-88,-126 3 0,169 5-165,-1 2 0,1 1-1,-43 12 1,55-13 71,-1 2 0,1 0 0,0 1 0,0 0 0,1 0 0,0 1 0,0 1 0,-16 14 0,-1 8-238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16492,'-1'16'1344,"-1"-6"-1448,4-7-776,-2 1 1256,0-5-216,1-17-256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97 353 17772,'-8'-33'2425,"8"33"-2373,-1-1 1,1 0-1,0 1 1,0-1-1,0 1 1,-1-1-1,1 0 1,0 1-1,-1-1 1,1 1-1,-1-1 1,1 0-1,0 1 1,-1-1-1,1 1 1,-1 0-1,1-1 1,-1 1 0,0-1-1,1 1 1,-1 0-1,1-1 1,-1 1-1,0 0 1,1 0-1,-1-1 1,0 1-1,1 0 1,-1 0-1,0 0 1,1 0-1,-1 0 1,0 0-1,1 0 1,-1 0 0,0 0-1,1 0 1,-1 0-1,0 1 1,1-1-1,-1 0 1,0 0-1,1 1 1,-1-1-1,0 1 1,-3 2 84,1 0-1,0 1 1,0-1 0,0 1-1,0 0 1,1-1 0,0 1 0,-1 0-1,1 1 1,1-1 0,-1 0-1,-1 5 1,-13 58 92,16-67-224,-12 83 23,11-75-39,1 0 0,0 0 0,0 0 0,1-1 0,0 1 0,0 0 0,0-1 0,5 12 0,-6-18 10,0 0 0,1 0-1,-1 0 1,1 0 0,-1 0-1,1 0 1,0 0 0,-1-1-1,1 1 1,0 0 0,0 0 0,-1-1-1,1 1 1,0 0 0,0-1-1,0 1 1,0-1 0,0 1-1,0-1 1,0 1 0,0-1 0,0 0-1,0 1 1,0-1 0,0 0-1,0 0 1,0 0 0,0 0-1,0 0 1,1 0 0,-1 0-1,0 0 1,0 0 0,0-1 0,0 1-1,0 0 1,1-1 0,3-1 7,0-1 1,0 1 0,-1-1-1,0 0 1,1 0 0,3-5 0,19-18 142,-1-2 0,-2 0 1,-1-1-1,-1-2 1,32-59-1,-28 40 144,-3-2 0,-2 0 0,17-65 0,-35 106-266,0 0 0,-1-1 0,0 1 0,0-15 0,-4 14-91,-3 14-82,-7 21-132,-6 22-153,2 1 1,2 0-1,-16 93 1,29-134 338,1 1 1,0-1-1,0 1 0,0-1 0,1 1 1,-1-1-1,1 1 0,3 7 1,-3-12 68,-1 1 1,1-1-1,-1 0 1,1 0-1,0 0 1,0 0-1,-1 0 1,1 0-1,0 0 1,0 0-1,0 0 1,0 0-1,0-1 1,0 1-1,1 0 0,-1-1 1,0 1-1,0-1 1,0 1-1,1-1 1,-1 1-1,0-1 1,0 0-1,1 0 1,-1 1-1,0-1 1,1 0-1,-1 0 1,0-1-1,1 1 1,-1 0-1,0 0 1,0-1-1,1 1 1,-1 0-1,0-1 1,0 1-1,1-1 1,0-1-1,5-1 19,0-1-1,0-1 1,-1 1 0,1-1-1,-1 0 1,-1-1-1,1 1 1,-1-1 0,6-8-1,14-13 344,-25 27-336,0-1-1,1 1 1,-1-1-1,0 1 1,1 0-1,-1-1 1,1 1 0,-1 0-1,0-1 1,1 1-1,-1 0 1,1 0-1,-1-1 1,1 1 0,-1 0-1,1 0 1,-1 0-1,1 0 1,-1 0-1,1 0 1,-1 0 0,1 0-1,-1 0 1,1 0-1,-1 0 1,1 0-1,0 0 1,-1 0 0,1 0-1,-1 0 1,1 1-1,-1-1 1,0 0-1,1 0 1,-1 1 0,1-1-1,-1 0 1,1 1-1,-1-1 1,0 0-1,1 1 1,-1-1 0,0 1-1,1-1 1,-1 0-1,0 1 1,0-1-1,1 1 1,-1-1 0,0 1-1,0 0 1,12 34-112,-9-22 76,1-5 17,0-1 1,0 0-1,0 0 0,1 0 1,0-1-1,0 1 0,0-1 1,1 0-1,0-1 0,7 6 1,-11-9 18,1-1 0,-1 1-1,1-1 1,-1 0 0,1 1 0,-1-1 0,1 0 0,0 0 0,0-1-1,-1 1 1,1-1 0,0 1 0,5-1 0,-6 0 16,1-1 0,-1 1 1,0-1-1,0 0 0,0 1 0,0-1 1,0 0-1,-1 0 0,1 0 1,0-1-1,0 1 0,-1 0 0,1-1 1,0 1-1,-1-1 0,0 1 1,1-1-1,-1 0 0,0 0 0,0 0 1,1-1-1,1-3 131,0 0 1,-1 0-1,1-1 1,-1 1-1,-1 0 1,1-1-1,-1 1 1,0-1-1,-1 0 1,1 1-1,-1-1 1,-2-9-1,1 4 80,-2 0 0,0 0 0,0 1 0,-1 0 0,0-1 0,-6-10 0,48 21-2345,13-5 1276,-19 1 299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16700,'-1'12'1976,"-2"9"-1256,-1 18-280,-1 5 1169,1 11-673,-2 5-208,3 2-296,0 1-96,1-9-168,0-7-152,1-12-336,-1-7-192,2-16-408,0-11-176,-4-8-1729,0-10 2185,-5-17-424,-1-5-281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12355,'0'-9'503,"1"0"-1,-1 0 1,2 0 0,-1 1 0,1-1 0,0 0 0,1 1 0,0-1 0,7-13 0,-7 16-122,1 1-1,0-1 1,0 1 0,1-1-1,0 1 1,0 1 0,0-1 0,0 1-1,1 0 1,-1 0 0,1 0 0,0 1-1,9-4 1,-6 3-157,0 1-1,0 0 1,1 0 0,0 1-1,-1 1 1,1-1-1,0 1 1,0 1 0,-1 0-1,1 0 1,13 3-1,-18-2-203,0 0 0,1 1 0,-1-1 0,0 1 0,0 0 0,0 1 0,-1-1 0,1 1 0,0 0 0,-1 0 0,0 0 0,0 1 0,0-1 0,0 1 0,0 0 0,-1 0 0,1 0-1,-1 1 1,0-1 0,-1 1 0,1 0 0,2 7 0,-2-3-34,-1 1 0,0 0 0,0 0 0,-1 0 0,0 0 0,-1 0 0,0 0 1,0 0-1,-1 0 0,0 0 0,-4 12 0,-5 15-69,-24 58-1,17-53 31,8-17 28,4-16-5,1 2 0,0-1-1,1 0 1,1 1 0,-1-1-1,-1 22 1,4-30-1,0-1 0,0 1 1,0-1-1,0 0 0,1 1 0,-1-1 0,0 1 1,1-1-1,-1 0 0,0 1 0,1-1 0,0 0 1,-1 1-1,1-1 0,0 0 0,0 0 0,-1 0 1,1 0-1,0 1 0,0-1 0,0-1 0,0 1 1,1 0-1,-1 0 0,0 0 0,0 0 0,0-1 1,1 1-1,-1-1 0,0 1 0,1-1 0,-1 1 0,0-1 1,1 0-1,-1 0 0,1 1 0,-1-1 0,0 0 1,1 0-1,-1-1 0,1 1 0,-1 0 0,2-1 1,6 0-260,0-1 1,0-1 0,0 1-1,0-1 1,12-7 0,-4 1-94,0 0 1,27-21 0,-5-3-240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21 121 16796,'-3'6'298,"0"-1"1,0 0 0,1 1-1,-1-1 1,2 1-1,-3 8 1,3-13-251,1 1 0,0-1 0,0 1 0,0 0 0,0-1 0,0 1 0,0-1 0,0 1 0,0 0 0,1-1-1,-1 1 1,1 2 0,0-4-7,-1 1-1,1 0 1,-1-1-1,1 1 0,-1 0 1,1-1-1,0 1 1,-1-1-1,1 1 1,0-1-1,-1 0 0,1 1 1,0-1-1,0 1 1,-1-1-1,1 0 1,0 0-1,0 1 0,0-1 1,0 0-1,-1 0 1,1 0-1,0 0 1,0 0-1,1 0 0,2-1 64,1 0-1,-1 0 0,0-1 0,0 1 0,0-1 1,-1 0-1,1 0 0,0 0 0,-1-1 0,1 1 1,-1-1-1,0 0 0,0 0 0,0 0 0,0 0 1,0 0-1,2-5 0,2-2 239,0-1-1,0 0 1,-1 0 0,7-20-1,-10 26-188,-1-1 0,0 0 0,-1-1-1,1 1 1,-1 0 0,-1 0-1,1 0 1,-1-1 0,-1-10-1,1 16-148,1 1-1,-1 0 1,0-1-1,0 1 1,0 0-1,-1-1 1,1 1-1,0 0 1,0-1-1,0 1 1,0 0-1,0 0 1,0-1-1,0 1 0,-1 0 1,1-1-1,0 1 1,0 0-1,0 0 1,-1-1-1,1 1 1,0 0-1,0 0 1,-1-1-1,1 1 1,0 0-1,0 0 0,-1 0 1,1 0-1,0 0 1,-1-1-1,1 1 1,0 0-1,0 0 1,-1 0-1,1 0 1,0 0-1,-1 0 1,1 0-1,0 0 1,-1 0-1,1 0 0,0 0 1,-1 0-1,1 0 1,0 0-1,-1 1 1,1-1-1,0 0 1,-1 0-1,1 0 1,0 0-1,0 0 1,-1 1-1,1-1 1,0 0-1,0 0 0,-1 1 1,-12 14-111,0 8-230,2 0-1,0 1 1,1 1 0,2 0 0,1 0-1,0 0 1,2 1 0,-3 35 0,8-57 141,-1 34-786,0-37 955,1 0 0,0 0-1,0 0 1,0 0 0,0 0 0,1 0-1,-1 0 1,0-1 0,0 1-1,0 0 1,1 0 0,-1 0-1,0 0 1,1 0 0,-1-1 0,1 1-1,-1 0 1,1 0 0,-1-1-1,1 1 1,0 0 0,-1-1 0,1 1-1,0-1 1,-1 1 0,1-1-1,0 1 1,0-1 0,0 1-1,-1-1 1,1 0 0,0 0 0,0 1-1,0-1 1,0 0 0,1 0-1,20-9-608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226 152 11658,'-20'18'1242,"11"-11"-799,0 1 0,1 0 1,0 0-1,-11 15 1,19-23-424,0 0 1,0 0-1,0 0 1,0 0-1,0 1 1,-1-1-1,1 0 1,0 0-1,0 0 1,0 0 0,0 1-1,0-1 1,0 0-1,0 0 1,0 0-1,0 1 1,0-1-1,0 0 1,0 0-1,0 1 1,0-1-1,0 0 1,0 0 0,0 0-1,0 1 1,0-1-1,0 0 1,0 0-1,0 0 1,0 1-1,0-1 1,0 0-1,0 0 1,0 0-1,1 0 1,-1 1 0,0-1-1,0 0 1,0 0-1,0 0 1,1 0-1,-1 0 1,0 1-1,0-1 1,14 2 158,-13-2-179,1 0 0,0 0 0,-1 1 0,1-1 0,-1 0 0,1 1 0,0-1 0,-1 1 1,1-1-1,-1 1 0,1 0 0,1 0 0,0 3-1,0 0 1,0 1-1,0-1 1,-1 0-1,0 1 1,0-1-1,0 1 1,0 0-1,-1 0 0,1-1 1,0 8-1,5 57 79,-7-66-65,0 22 167,-1-1-1,-2 1 1,0-1 0,-1 0 0,-1 0-1,-2 0 1,0-1 0,-14 29 0,3-13 351,-2 1 1,-2-2 0,-46 61 0,63-93-480,-12 15 49,17-20-101,-1 0 0,1-1 0,-1 1 0,0 0 0,1-1 0,-1 1 0,0 0-1,0-1 1,0 1 0,0-1 0,1 1 0,-1-1 0,0 0 0,0 1 0,0-1 0,0 0 0,0 0 0,0 1 0,-1-1 0,1-1-4,1 1 0,-1-1 1,1 0-1,-1 1 1,1-1-1,-1 0 0,1 0 1,0 1-1,0-1 0,-1 0 1,1 0-1,0 0 1,0 1-1,0-1 0,0 0 1,-1 0-1,1 0 0,1 0 1,-1 1-1,0-1 0,0 0 1,0 0-1,0 0 1,0 1-1,1-1 0,-1-1 1,1-1-13,5-20-26,1-1 0,1 1 0,1 1 0,1 0 0,16-26 0,-14 25 32,281-462 844,-292 484-827,4-6 47,-1 1-1,1 0 0,0 0 1,0 1-1,7-7 0,-12 12-49,0 0 0,0 0 0,0 0 0,1-1 0,-1 1-1,0 0 1,0 0 0,0 0 0,0 0 0,1 0 0,-1 0 0,0 0 0,0 0 0,0 0-1,1 0 1,-1 0 0,0 0 0,0 0 0,0 0 0,1 0 0,-1 0 0,0 0 0,0 0-1,0 0 1,1 0 0,-1 0 0,0 0 0,0 0 0,0 0 0,1 0 0,-1 0 0,0 0-1,0 0 1,0 1 0,0-1 0,1 0 0,-1 0 0,0 0 0,3 10 59,-3 12-22,-5 7-9,-16 56-1,12-53 19,-7 42 0,16-73-53,-1 20 204,1-21-190,0 1 0,0-1 1,0 0-1,0 0 0,0 1 0,0-1 0,0 0 0,0 1 0,0-1 0,0 0 0,0 0 0,0 1 0,0-1 0,1 0 1,-1 1-1,0-1 0,0 0 0,0 0 0,0 0 0,1 1 0,-1-1 0,0 0 0,0 0 0,1 0 0,-1 1 0,0-1 1,0 0-1,1 0 0,-1 0 0,0 0 0,0 0 0,1 0 0,-1 1 0,0-1 0,1 0 0,-1 0 0,0 0 1,0 0-1,1 0 0,-1 0 0,0 0 0,1 0 0,-1 0 0,0-1 0,1 1 0,-1 0 0,0 0 0,0 0 0,1 0 1,-1 0-1,0 0 0,0-1 0,1 1 0,-1 0 0,0 0 0,0 0 0,0-1 0,1 1 0,-1 0 0,0 0 0,0 0 1,0-1-1,0 1 0,1-1 0,10-11 252,-1 0 0,-1-1 1,0 0-1,0 0 0,-1-1 1,7-18-1,-5 12 9,74-178 956,-81 243-2139,2-12 517,-5-32 391,0 0-1,0-1 1,1 1 0,-1 0-1,0-1 1,0 1 0,1 0 0,-1-1-1,0 1 1,1-1 0,-1 1-1,1-1 1,-1 1 0,1-1 0,-1 1-1,1-1 1,-1 1 0,1-1-1,-1 1 1,1-1 0,0 0 0,-1 1-1,1-1 1,0 0 0,-1 0 0,1 1-1,0-1 1,-1 0 0,1 0-1,0 0 1,-1 0 0,1 0 0,0 0-1,0 0 1,-1 0 0,1 0-1,0 0 1,-1 0 0,1-1 0,0 1-1,-1 0 1,1 0 0,0-1-1,-1 1 1,2-1 0,4-3 83,-1 0 1,1 0 0,-1-1-1,1 0 1,-2 0-1,1 0 1,0-1-1,-1 0 1,7-11 0,-3 3 161,-1 1 1,-1-2 0,8-22-1,-11 13 14,-6 16-152,-9 12-89,6 1-29,1 0-1,-1 1 1,1-1 0,0 1 0,0 0-1,1 1 1,-1-1 0,-3 9-1,-3 8-210,-9 27-1,16-41 59,1-3-118,0 1 1,1 0-1,0 0 1,0 0-1,1 0 1,-1 0-1,1 0 0,1 0 1,0 11-1,0-17 224,0-1 1,0 1-1,0 0 0,0-1 0,0 1 1,0-1-1,0 1 0,0 0 0,1-1 1,-1 1-1,0 0 0,0-1 1,1 1-1,-1-1 0,0 1 0,1-1 1,-1 1-1,1-1 0,-1 1 0,1-1 1,-1 1-1,1-1 0,-1 0 0,1 1 1,-1-1-1,1 0 0,-1 1 0,1-1 1,-1 0-1,1 0 0,0 0 0,-1 1 1,1-1-1,0 0 0,-1 0 0,1 0 1,0 0-1,2-1-83,0 1 1,0-1 0,0 0-1,0 0 1,-1 0 0,1-1-1,4-2 1,23-16-1016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17252,'-3'0'162,"0"0"0,1 0 0,-1 0 1,0 0-1,1 1 0,-1-1 0,0 1 0,1 0 1,-1 0-1,1 0 0,-1 0 0,1 0 0,-4 3 1,-30 22 462,30-21-261,5-4-328,-55 48 1052,50-43-1079,0 0 1,1 0-1,-1 1 1,2 0-1,-1 0 1,-6 13-1,11-19-14,-1-1-1,1 1 1,0 0-1,-1-1 1,1 1-1,0 0 1,0-1 0,0 1-1,0 0 1,0 0-1,0-1 1,0 1-1,0 0 1,0 0 0,0-1-1,0 1 1,0 0-1,0 0 1,1-1 0,-1 1-1,0 0 1,0-1-1,1 1 1,-1 0-1,1-1 1,-1 1 0,0-1-1,2 2 1,-1-1-5,1 0 0,-1 0 0,1 0 0,0-1 0,-1 1 0,1 0 0,0-1 1,0 1-1,-1-1 0,1 0 0,3 1 0,7-1-38,0 0 0,23-3 0,-29 2 35,19-2 4,-12 0-2,0 1-1,0 1 1,0 0 0,0 1 0,0 1-1,1 0 1,16 3 0,-29-4 15,0 0 0,0 1-1,0-1 1,-1 0 0,1 1 0,0-1 0,0 0-1,0 1 1,0-1 0,-1 1 0,1-1 0,0 1 0,0-1-1,-1 1 1,1 0 0,-1-1 0,1 1 0,0 0 0,-1 0-1,1-1 1,-1 1 0,0 0 0,1 0 0,-1 0-1,1 0 1,-1-1 0,0 1 0,0 0 0,0 0 0,0 0-1,1 0 1,-1 0 0,0 0 0,0 0 0,-1 0 0,1 0-1,0-1 1,0 1 0,0 0 0,-1 0 0,1 0-1,0 0 1,-1 0 0,1-1 0,-1 2 0,-2 3 65,0 0-1,0-1 1,0 0 0,-1 0 0,1 0 0,-8 6-1,-78 60 1324,79-63-1348,-1 0 1,0-1 0,-1 0 0,1-1-1,-1 0 1,-22 6 0,32-10-101,0-1 1,0 0-1,0 1 1,1-1 0,-1 0-1,0 0 1,0 0-1,0 0 1,0-1-1,0 1 1,0 0 0,-3-2-1,5 1 42,-1 1-1,0-1 1,1 1 0,-1-1-1,1 1 1,-1-1 0,1 0-1,-1 1 1,1-1 0,-1 0-1,1 0 1,0 1 0,-1-1-1,1 0 1,0 0 0,0 1-1,-1-1 1,1 0 0,0 0-1,0 0 1,0 1 0,0-1-1,0 0 1,0 0 0,0 0-1,0 0 1,1 1 0,-1-3-1,8-21-423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17916,'-16'21'1064,"-23"38"272,36-53-1263,0-1-1,0 1 0,0 0 1,1 0-1,0 1 0,1-1 1,-1 0-1,0 10 0,2-16-67,0 1 0,0 0 0,0 0 1,0 0-1,0 0 0,0 0 0,1 0 0,-1 0 0,0 0 0,0 0 0,1 0 0,-1 0 0,1-1 1,-1 1-1,1 0 0,-1 0 0,1 0 0,-1-1 0,1 1 0,0 0 0,-1-1 0,1 1 1,0 0-1,0-1 0,-1 1 0,1-1 0,0 1 0,0-1 0,0 0 0,0 1 0,0-1 0,-1 0 1,1 1-1,2-1 0,3 1 27,1-1 0,-1 1 0,1-1 0,8-1 0,10 0 91,-23 1-118,-1 0 0,1 0 0,0 0 0,0 0 0,-1 1 0,1-1 0,0 0 0,-1 1 0,1-1 0,0 1 0,-1 0 0,1 0 0,-1-1 0,1 1 0,-1 0 0,1 0 0,-1 1 0,0-1 0,1 0 0,-1 0 0,0 1 0,0-1 0,0 0 1,0 1-1,0-1 0,0 1 0,-1-1 0,1 1 0,0 0 0,-1-1 0,1 3 0,-1 0 37,0 0-1,0 0 1,-1 0 0,1-1 0,-1 1 0,0 0 0,0 0-1,0-1 1,-1 1 0,1 0 0,-1-1 0,0 0 0,-3 6-1,-8 10 475,-24 26-1,32-39-531,0 0 1,-1-1 0,1 0-1,-1 0 1,-1 0 0,1-1-1,-1 0 1,-9 4 0,16-7 8,-1-1 1,1 0-1,-1 0 1,1 0-1,-1 1 1,1-1-1,-1 0 1,1 0-1,-1 0 1,1 0-1,-1 0 1,1 0-1,-1 0 1,1 0-1,-1 0 1,1 0-1,-1 0 1,1-1-1,-1 1 1,1 0-1,-1 0 1,1 0-1,-1-1 1,1 1-1,-1 0 1,1 0-1,0-1 1,-1 1-1,1 0 1,0-1-1,-1 1 1,1-1-1,0 1 1,-1 0-1,1-1 1,0 1-1,-1-1 1,1 1-1,0-1 1,3-13-245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26 170 13467,'-5'29'2974,"1"1"1,0 51-1,2-28-1755,2-38-634,5-22 64,-5 6-617,1 0-1,-1-1 1,1 1 0,-1 0 0,1 0-1,-1 0 1,1 0 0,0 0 0,-1 0-1,1 0 1,0 1 0,0-1 0,0 0 0,0 0-1,0 0 1,1 0 0,-2 3-28,0 0-1,1 0 1,-1-1 0,0 1-1,0 0 1,0 0 0,0 0 0,0-1-1,-1 1 1,1 0 0,-1 2 0,1-2-1,-5 19 74,2 1 0,1 0 0,0 0 0,3 30 0,3-41-42,2-13-488,3-18 539,-6-22-75,-3 14-117</inkml:trace>
  <inkml:trace contextRef="#ctx0" brushRef="#br0" timeOffset="1">0 1 20708,'0'4'1449,"0"2"-1185,3 2-192,3 4 176,2 1-512,3 0-576,1 1 640,4 2-120,4-4-137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16420,'-29'35'1716,"14"-16"-760,-18 25 0,29-38-758,0 1 0,1 0 0,0-1 0,0 1-1,1 0 1,-1 0 0,2 1 0,-3 10 0,4-17-159,0 0 0,0 0 1,-1 0-1,1 0 0,0 0 1,0 0-1,0 0 0,0 0 1,1 0-1,-1 0 1,0 0-1,0 0 0,1 0 1,-1 0-1,0 0 0,1 0 1,-1 0-1,1 0 0,-1-1 1,1 1-1,-1 0 0,2 1 1,-1-2-7,0 1 0,0-1 0,0 0-1,-1 0 1,1 1 0,0-1 0,0 0 0,0 0 0,0 0 0,0 0 0,0 0 0,0 0 0,0 0 0,0 0 0,0 0 0,0-1 0,0 1-1,1-1 1,5-2 101,-1 0 0,0-1 0,0 1 0,11-10 0,8-9 401,27-32-1,-14 14-215,-37 39-315,0 0 0,0 0 0,0 0-1,0 0 1,0 0 0,0 0-1,0 1 1,0-1 0,0 0-1,0 1 1,1-1 0,-1 1 0,0-1-1,2 0 1,-2 2-2,-1-1 0,0 0-1,1 0 1,-1 0 0,0 0 0,1 0 0,-1 1-1,0-1 1,1 0 0,-1 0 0,0 1 0,1-1-1,-1 0 1,0 0 0,0 1 0,1-1 0,-1 0-1,0 1 1,0-1 0,0 0 0,1 1 0,-1-1 0,0 0-1,0 1 1,0-1 0,0 0 0,0 1 0,0-1-1,0 1 1,0 0 0,0 6-25,0 1-1,0-1 1,-3 15-1,1-6-212,2-15 168,-1-1 0,1 1 0,0 0 1,0 0-1,0 0 0,0 0 0,0 0 1,0 0-1,0 0 0,0-1 1,1 1-1,-1 0 0,0 0 0,0 0 1,1 0-1,-1 0 0,0-1 0,1 1 1,-1 0-1,1 0 0,-1-1 0,1 1 1,1 1-1,-2-2 1,1 0 1,0 0-1,0 0 1,-1 0-1,1-1 1,0 1-1,0 0 1,0 0-1,-1 0 0,1-1 1,0 1-1,0 0 1,-1-1-1,1 1 1,0-1-1,-1 1 1,1-1-1,-1 1 1,1-1-1,0 0 1,8-8-449,-1 0 1,10-15-1,-14 19 483,20-26-828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 13715,'-1'-1'91,"1"1"-1,-1 0 1,1-1-1,-1 1 1,1-1 0,-1 1-1,1 0 1,-1 0 0,1-1-1,-1 1 1,1 0 0,-1 0-1,1 0 1,-1 0-1,1 0 1,-1-1 0,0 1-1,1 0 1,-1 0 0,1 0-1,-1 1 1,1-1 0,-1 0-1,0 0 1,1 0-1,-1 0 1,1 0 0,-1 1-1,1-1 1,-1 0 0,1 0-1,-1 1 1,1-1 0,-1 1-1,1-1 1,-1 0-1,1 1 1,-1 0 0,-20 14 1658,13-8-1146,0 0 0,1 0 0,-11 16 0,15-20-527,1 0 0,0 0 0,0 1 0,0-1 0,0 1 0,1 0 0,0-1 0,0 1 0,0 0 0,0 0 0,0-1 0,1 1 0,-1 5 0,1-8-72,1 0-1,-1 0 0,0 0 0,1 0 0,-1-1 1,1 1-1,-1 0 0,1 0 0,-1 0 0,1 0 1,-1-1-1,1 1 0,0 0 0,0-1 0,-1 1 1,1 0-1,0-1 0,0 1 0,0-1 0,0 1 1,-1-1-1,1 0 0,0 1 0,0-1 0,0 0 1,0 0-1,0 0 0,0 1 0,0-1 0,0 0 1,1 0-1,37-1-145,-32 1 112,1-1 1,11 0-61,0 0 0,23 4 0,-37-3 71,-1 0 0,0 1 0,1 0 1,-1 0-1,0 1 0,0-1 1,0 1-1,1 0 0,-2 0 1,1 0-1,0 0 0,0 1 0,-1-1 1,1 1-1,3 5 0,-5-7 27,-1 1 0,0-1 0,0 1 0,0 0 0,0-1 0,0 1 0,0 0 0,-1-1-1,1 1 1,-1 0 0,1 0 0,-1 0 0,0 0 0,1 0 0,-1 0 0,0-1 0,0 1 0,0 0 0,-1 0-1,1 0 1,-1 2 0,0 0 24,-1-1 0,0 1 0,1-1 0,-1 1 0,-1-1 0,1 0 0,0 0 0,-1 0 0,-5 5-1,-2 1 102,-1 0-1,-1-1 1,1-1-1,-25 12 0,30-16-210,-1 0 0,1-1-1,-1 0 1,-8 2 0,13-4 62,1 0 1,-1 1-1,1-1 1,-1 0-1,1 0 1,-1 0-1,1 0 1,-1 0-1,1 0 1,-1-1-1,1 1 1,-1 0 0,1-1-1,0 1 1,-1-1-1,1 0 1,-1 1-1,1-1 1,0 0-1,0 0 1,-1 0-1,1 0 1,0 0-1,0 0 1,0 0-1,-1-2 1,-4-17-213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16692,'3'-3'259,"0"-1"0,1 1 0,-1 0 0,0 1 1,1-1-1,0 1 0,-1-1 0,1 1 0,0 0 1,0 0-1,0 1 0,1-1 0,-1 1 0,0 0 1,0 0-1,8 0 0,-10 1-219,0 0-1,0 0 1,0 0-1,1 0 1,-1 0-1,0 1 1,0-1-1,0 1 1,0 0-1,0-1 1,0 1-1,0 0 1,-1 0 0,1 0-1,0 1 1,0-1-1,-1 0 1,1 1-1,-1-1 1,1 1-1,-1-1 1,0 1-1,1 0 1,-1-1-1,0 1 1,0 0-1,0 0 1,0 0 0,-1 0-1,1 0 1,0 0-1,-1 0 1,1 0-1,-1 0 1,0 0-1,0 3 1,1 14-124,-2 0 0,0 0 0,-1 0 0,-6 24 1,0 3-230,8-25 79,0-21 227,0 1 0,0-1 0,0 0 1,0 1-1,0-1 0,1 0 0,-1 1 1,0-1-1,0 0 0,0 1 0,0-1 1,1 0-1,-1 1 0,0-1 0,1 0 1,-1 0-1,0 1 0,0-1 0,1 0 1,-1 0-1,0 0 0,1 1 0,-1-1 1,0 0-1,1 0 0,-1 0 0,1 0 1,-1 0-1,0 0 0,1 0 0,-1 0 1,0 0-1,1 0 0,-1 0 0,1 0 1,-1 0-1,0 0 0,1 0 0,-1 0 1,0 0-1,1 0 0,-1 0 0,0-1 1,1 1-1,-1 0 0,0 0 0,1 0 1,-1-1-1,0 1 0,1 0 0,-1 0 1,0-1-1,0 1 0,1 0 0,-1-1 1,0 1-1,15-14-19,0 0 0,-1-1 0,-1 0 0,22-33 0,-21 29 61,14-22 65,-16 22 15,1 0 0,30-31 1,-42 49-109,-1 0 0,1 1 0,-1-1 0,1 1 0,0-1 0,-1 1 0,1-1 0,0 1 0,-1 0 0,1-1 0,0 1 0,0 0 1,-1-1-1,1 1 0,0 0 0,1 0 0,-2 0-4,1 0 0,-1 0-1,1 0 1,-1 0 0,0 1 0,1-1 0,-1 0 0,0 0 0,1 0 0,-1 1-1,1-1 1,-1 0 0,0 0 0,0 1 0,1-1 0,-1 0 0,0 1 0,0-1 0,1 0-1,-1 1 1,0-1 0,1 1 0,4 29 37,-4-21-34,1 9-10,2 0 0,-1 0 0,2-1-1,12 32 1,-15-44 21,1 0-1,-1-1 0,1 0 0,0 1 0,0-1 1,1 0-1,-1 0 0,1-1 0,6 6 0,-7-7 21,0 0-1,0-1 0,1 1 1,-1-1-1,0 1 0,1-1 1,-1 0-1,1 0 0,-1-1 1,1 1-1,-1-1 0,1 0 1,-1 0-1,1 0 0,5-1 0,-2 0 81,1-1-1,0-1 0,-1 1 0,0-1 0,1-1 0,-1 1 0,0-1 0,-1 0 0,1-1 0,-1 1 0,0-1 0,0-1 0,0 1 0,-1-1 0,0 0 0,0 0 0,8-14 0,-7 11-16,-1-1 0,0 0 0,0 0-1,-1 0 1,-1 0 0,0-1 0,0 1 0,-1-1-1,0 0 1,-1 0 0,0 0 0,-1-16 0,0 24-171,-1-1 1,0 0-1,0 0 1,0 0 0,0 1-1,-1-1 1,1 1-1,-1-1 1,0 1 0,-3-4-1,5 6 8,-1 0-1,0 0 1,1 0-1,-1 0 1,0 1-1,0-1 1,0 0-1,0 0 1,0 1-1,0-1 1,0 0-1,0 1 1,0-1-1,0 1 1,0 0-1,0-1 1,-1 1-1,1 0 1,0 0-1,0 0 1,0-1-1,-1 1 1,1 0-1,0 1 1,0-1-1,0 0 1,0 0-1,-1 0 1,1 1-1,0-1 1,0 0-1,0 1 1,0 0-1,0-1 1,0 1-1,0-1 1,-1 2-1,0-1 8,1 1-1,0-1 1,-1 0 0,1 1-1,0-1 1,0 1 0,0 0-1,1-1 1,-1 1 0,0-1-1,0 1 1,1 0-1,-1 0 1,1-1 0,0 1-1,-1 0 1,1 0 0,0 2-1,5 19-590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132 141 16259,'-2'-2'226,"-1"1"0,1-1 0,0 1 0,-1-1 0,1 1-1,-1 0 1,1 0 0,-1 0 0,0 0 0,1 0-1,-1 1 1,0-1 0,0 1 0,0 0 0,1 0 0,-1 0-1,0 0 1,0 0 0,0 0 0,1 1 0,-1 0-1,0-1 1,1 1 0,-1 0 0,0 0 0,1 0 0,-4 3-1,1-1-93,1 0-1,0 0 1,0 0-1,0 1 0,0-1 1,1 1-1,-1 0 0,1 0 1,0 0-1,0 1 1,0-1-1,1 1 0,0 0 1,-2 4-1,3-8-125,1 0 0,0-1 0,0 1 0,0 0 0,-1-1 0,1 1 0,0-1 0,0 1 0,0 0 0,0-1 0,0 1 0,0 0 0,0-1 0,0 1 0,0 0 0,0-1 0,0 1 0,1 0 0,-1-1 0,0 1 0,0 0 0,1-1 0,-1 1 0,0-1 0,1 1 0,0 0 0,0 0-1,0-1 0,0 1 0,0-1 0,0 1-1,0-1 1,0 0 0,0 1 0,0-1 0,0 0 0,0 0-1,0 0 1,0 0 0,1 0 0,0 0 0,7-1-14,-1 0-1,0-1 1,11-4 0,-15 5-11,0 0-24,0-1 1,-1 1 0,1 1-1,0-1 1,0 0 0,-1 1 0,1 0-1,0 0 1,0 0 0,0 0-1,0 1 1,-1-1 0,1 1-1,7 2 1,-9-1-11,1 0 1,0 0-1,-1 0 0,1 0 1,-1 1-1,1-1 0,-1 1 0,0-1 1,0 1-1,0 0 0,0 0 1,-1 0-1,1 0 0,-1 0 0,0 0 1,0 0-1,1 6 0,7 33-189,-2-1 0,-1 1 0,-3 0-1,-2 65 1,-2-86 277,0-1 1,-1 0-1,-7 26 0,8-39 6,-1 0 0,0 0-1,-1-1 1,1 1 0,-1-1 0,0 0-1,-1 0 1,0 0 0,1 0 0,-2-1-1,1 1 1,-1-1 0,-6 6 0,10-11-35,1 0 1,0 1-1,0-1 1,0 0 0,-1 1-1,1-1 1,0 0 0,-1 0-1,1 0 1,0 1 0,0-1-1,-1 0 1,1 0-1,0 0 1,-1 0 0,1 1-1,0-1 1,-1 0 0,1 0-1,-1 0 1,1 0 0,0 0-1,-1 0 1,1 0-1,0 0 1,-1 0 0,1 0-1,0 0 1,-1 0 0,1 0-1,0-1 1,-1 1 0,1 0-1,0 0 1,-1 0-1,1 0 1,0-1 0,-1 1-1,0-17 57,12-24-93,-11 39 33,99-252-595,15-49-385,-112 299 955,-1-1 0,0 0 0,0 0 0,0 0 0,-1 0 1,0 0-1,0-6 0,0 11 22,0-1 1,0 0-1,0 0 1,-1 0-1,1 1 1,0-1-1,-1 0 1,1 0-1,0 1 1,-1-1-1,1 0 1,-1 0-1,1 1 1,-1-1-1,1 1 1,-1-1-1,0 1 1,1-1-1,-2 0 1,1 1 6,0-1-1,0 1 1,-1-1 0,1 1 0,0 0 0,-1 0-1,1 0 1,0 0 0,0 0 0,-1 0-1,1 0 1,0 0 0,-1 0 0,1 1-1,0-1 1,-2 1 0,1 0 6,0 0 0,0-1 0,-1 1 0,1 0 0,0 0 0,0 1 0,0-1 0,0 0 0,1 1 0,-1-1-1,0 1 1,0 0 0,1-1 0,-1 1 0,1 0 0,0 0 0,0 0 0,-1 0 0,1 0 0,0 0 0,-1 5 0,2-6-9,0 1-1,0-1 1,0 1 0,0-1-1,0 1 1,0-1 0,1 0-1,-1 1 1,0-1 0,1 1-1,-1-1 1,1 1 0,0-1-1,-1 0 1,1 1 0,0-1-1,0 0 1,0 0-1,0 0 1,0 0 0,0 0-1,0 0 1,0 0 0,0 0-1,0 0 1,1 0 0,-1 0-1,0-1 1,1 1 0,-1-1-1,1 1 1,-1-1 0,0 1-1,3-1 1,8 3 4,0 0-1,0-2 1,0 1 0,0-2-1,0 1 1,19-3 0,73-15 348,-68 10 151,-37 7-491,1 0 1,0 0-1,0 0 1,0 0-1,0 0 0,0 0 1,-1 0-1,1 0 0,0 0 1,0 0-1,0-1 0,0 1 1,0 0-1,-1 0 0,1 0 1,0 0-1,0 0 0,0 0 1,0 0-1,0-1 0,0 1 1,0 0-1,0 0 1,0 0-1,0 0 0,0-1 1,0 1-1,-1 0 0,1 0 1,0 0-1,0 0 0,0 0 1,0-1-1,0 1 0,0 0 1,0 0-1,1 0 0,-1 0 1,0-1-1,0 1 1,0 0-1,0 0 0,0 0 1,0 0-1,0 0 0,0-1 1,0 1-1,0 0 0,0 0 1,0 0-1,1 0 0,-1 0 1,0 0-1,0 0 0,0-1 1,0 1-1,0 0 0,1 0 1,-1 0-1,0 0 1,0 0-1,0 0 0,-15-8 486,12 7-303,-5-4 84,0 1 0,1-2 0,0 1 0,0-1 0,-7-6 0,12 10-238,0 1-1,0-1 1,1 0 0,-1 0-1,0 0 1,1 0-1,-1 0 1,1 0 0,0 0-1,0-1 1,0 1-1,0 0 1,0-1 0,0 1-1,1-1 1,-1 1-1,1-1 1,0 1 0,-1-1-1,1 1 1,1-1-1,-1-3 1,1 5-63,-1 1-1,0-1 1,1 0-1,0 1 1,-1-1-1,1 0 1,-1 1-1,1-1 1,0 0-1,-1 1 1,1-1-1,0 1 1,0 0-1,-1-1 1,1 1-1,0-1 1,0 1 0,0 0-1,0 0 1,-1 0-1,1-1 1,0 1-1,0 0 1,2 0-1,26 1-1062,-20 0 584,86 2-1927,-58-6 1559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17124,'-5'1'232,"0"0"0,1 0 0,-1 1 0,1 0 0,-1 0 0,1 0 0,0 0 0,0 1 0,0-1 0,0 1 0,0 0 0,1 0 0,-1 1 0,1-1 0,0 1 0,-5 6 0,3-3-15,1 0 0,-1 0 0,1 0 0,1 1 0,0 0 0,0-1 0,0 1 0,-2 15 0,4-21-193,1-1 1,0 1-1,-1-1 1,1 0-1,0 1 0,0-1 1,0 1-1,0-1 1,1 0-1,-1 1 1,0-1-1,1 1 0,-1-1 1,0 0-1,1 1 1,0-1-1,-1 0 1,3 3-1,-3-4-12,1 1 1,0-1-1,0 1 1,0-1-1,0 1 1,0-1-1,-1 1 1,1-1-1,0 0 1,0 0-1,0 0 1,0 1-1,0-1 1,0 0-1,0 0 0,0 0 1,0 0-1,0 0 1,0-1-1,1 1 1,5-2 13,-1 0 1,0 0 0,0-1-1,-1 0 1,1 0 0,9-7-1,-1 0 2,-2-1 0,1-1 0,-1 0 0,-1-1 0,0 0 0,-1-1 0,-1 0 0,9-16 0,-53 80-95,33-48 63,-4 8-57,1 0-1,-1 1 1,2-1-1,-1 1 1,2 0-1,-6 21 1,9-31 44,0 0 0,0-1 0,0 1 0,0 0 0,0 0 0,0-1 0,0 1 0,0 0 0,0 0 0,0-1 0,0 1 0,0 0 0,0 0 0,1-1 0,-1 1 0,0 0 0,1-1 0,-1 1 0,0 0 0,1-1 0,-1 1 0,1 0 0,-1-1 0,1 1 0,-1-1 0,1 1 0,0-1 0,-1 1 0,1-1 0,-1 0 0,1 1 0,0-1 0,-1 0 0,1 1 0,0-1 0,0 0 0,-1 0 0,1 0 0,0 1 0,0-1 0,-1 0 0,1 0 0,0 0 0,0 0 0,-1 0 0,1-1 0,0 1 0,0 0 0,-1 0 0,1 0 0,0-1 0,1 0 0,5-1 13,0-1 0,1 0 0,11-7 0,-17 9-95,29-16-220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17700,'0'0'42,"0"0"0,0 0 0,0 0 1,0 0-1,0-1 0,0 1 0,0 0 0,0 0 1,1 0-1,-1 0 0,0 0 0,0 0 1,0 0-1,0 0 0,0 0 0,0-1 0,0 1 1,0 0-1,0 0 0,0 0 0,1 0 0,-1 0 1,0 0-1,0 0 0,0 0 0,0 0 0,0 0 1,0 0-1,0 0 0,1 0 0,-1 0 0,0 0 1,0 0-1,0 0 0,0 0 0,0 0 1,0 0-1,0 0 0,1 0 0,-1 0 0,0 0 1,0 0-1,0 0 0,0 0 0,0 0 0,0 0 1,0 0-1,0 1 0,1-1 0,-1 0 0,0 0 1,0 0-1,0 0 0,0 0 0,0 0 1,0 0-1,0 0 0,0 0 0,0 1 0,0-1 1,0 0-1,0 0 0,0 0 0,6 14 1207,1 17-258,-6-23-855,2 5-31,-1 1-1,0 0 1,0 0-1,-2 0 1,0 0 0,-3 23-1,-2-23 11,-2-13-683,-9-15-1094,7 4 1338,1 4-142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304 380 16019,'1'-3'200,"0"-1"0,-1 1 0,1-1 0,0 1 0,-1-1-1,0 1 1,0-1 0,0 1 0,0 0 0,0-1 0,-1 1 0,0-1-1,1 1 1,-1-1 0,-1 1 0,1 0 0,0 0 0,-1 0-1,0-1 1,1 1 0,-1 1 0,0-1 0,-1 0 0,1 0-1,0 1 1,-1-1 0,-4-2 0,3 2-11,0 1 0,-1-1-1,1 1 1,-1 0 0,0 0 0,1 1 0,-1-1 0,0 1-1,0 0 1,0 1 0,0-1 0,0 1 0,0 0 0,0 0-1,0 0 1,0 1 0,0 0 0,-10 2 0,6 1-95,-1 0-1,0 1 1,1-1 0,0 2 0,0-1 0,1 1-1,0 1 1,0 0 0,0 0 0,-7 9 0,6-6-29,0 1 0,1 0 0,0 1 0,1 0 0,0 0 0,1 0 0,-5 16 0,10-25-45,0 0-1,0 0 1,0 0-1,1 0 1,-1 0 0,1 0-1,0 0 1,0 0-1,0 1 1,0-1-1,2 6 1,-2-8-10,1 0-1,-1 0 0,1 0 1,0 0-1,-1 0 1,1 0-1,0 0 1,0 0-1,0 0 1,0 0-1,-1 0 1,1 0-1,0-1 1,1 1-1,-1 0 1,0-1-1,0 1 1,0-1-1,0 1 1,0-1-1,1 0 1,-1 1-1,0-1 1,0 0-1,0 0 1,1 0-1,-1 0 1,0 0-1,0 0 1,1 0-1,-1 0 1,2-1-1,6-1 21,0 0-1,0-1 0,-1 0 1,1 0-1,0-1 0,-1 0 1,0 0-1,0-1 0,0 0 1,-1-1-1,12-10 0,2-5 43,0 0 0,24-33 0,-23 23-20,-1 0 1,30-62-1,-41 72-77,-1-1 0,-1 1 0,-1-2 0,-1 1 0,5-43 0,-10 63 18,-1 0 1,0 0-1,0 0 1,0 0-1,0 0 1,-1 0-1,1 0 0,0 0 1,-2-3-1,2 5 2,0-1 0,0 1 0,-1 0 0,1-1 0,0 1 0,0-1 1,-1 1-1,1 0 0,0-1 0,-1 1 0,1 0 0,0-1 0,-1 1 0,1 0 0,-1 0 0,1-1 0,0 1 0,-1 0 0,1 0 0,-1 0 0,1 0 0,-1 0 0,1-1 0,0 1 0,-1 0 0,0 0 0,-1 1-7,0 0 0,0-1-1,0 1 1,0 0 0,0 0 0,0 0 0,0 0 0,0 1-1,1-1 1,-1 0 0,0 1 0,1-1 0,-1 1 0,1 0 0,-1-1-1,0 3 1,-11 15-61,1-1 1,1 2-1,0 0 0,2 0 0,0 0 1,1 1-1,2 1 0,0-1 1,1 1-1,-3 34 0,7-49-146,1 0 0,0 0 0,0 0 0,1 0 0,0-1 1,0 1-1,0 0 0,1 0 0,0-1 0,5 9 0,-6-12 96,1 0-1,0 0 1,0 0-1,0 0 1,0-1 0,1 1-1,-1-1 1,1 0-1,0 1 1,-1-1 0,1 0-1,0-1 1,0 1-1,0 0 1,1-1-1,-1 0 1,0 0 0,0 0-1,1 0 1,-1 0-1,1-1 1,5 1 0,29-3-938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88 20460,'0'0'70,"-1"1"0,1-1 0,0 0-1,-1 1 1,1-1 0,0 1 0,0-1-1,-1 0 1,1 1 0,0-1 0,0 1-1,0-1 1,0 1 0,-1-1 0,1 1-1,0-1 1,0 1 0,0-1-1,0 1 1,0-1 0,0 1 0,0-1-1,1 0 1,-1 1 0,0-1 0,0 1-1,0-1 1,0 1 0,0-1 0,1 1-1,-1-1 1,0 0 0,0 1 0,1-1-1,-1 1 1,0-1 0,1 0 0,-1 1-1,0-1 1,1 0 0,-1 0 0,1 1-1,-1-1 1,1 0 0,-1 0 0,0 0-1,1 1 1,-1-1 0,1 0-1,-1 0 1,1 0 0,0 0 0,27 8 1165,-17-6-1112,-1-1 1,1-1-1,0 1 1,-1-2-1,1 0 1,-1 0-1,20-5 0,-24 5-77,0-1 0,0 0 0,0 0 0,-1 0 0,1-1 0,-1 0 0,1 0 0,-1 0 0,0-1 0,0 0 0,-1 0 0,1 0 0,-1 0 0,8-10-1,-12 13-31,1 0 0,0 0 0,0 0 0,-1 0-1,1 0 1,0 0 0,-1 0 0,1 0-1,-1-1 1,0 1 0,1 0 0,-1 0 0,0 0-1,1-1 1,-1 1 0,0 0 0,0 0-1,0-1 1,0 1 0,-1 0 0,1 0-1,0-1 1,0 1 0,-1 0 0,1 0 0,-1 0-1,1-1 1,-1 1 0,1 0 0,-1 0-1,0 0 1,1 0 0,-1 0 0,0 0 0,0 0-1,0 0 1,0 1 0,0-1 0,0 0-1,-2-1 1,0 1 9,-1-1 0,1 1-1,-1 0 1,0 0 0,1 0 0,-1 1-1,0-1 1,0 1 0,0 0-1,0 0 1,0 0 0,-4 1 0,-1 1-20,-1 0 1,1 1 0,0 1 0,0-1 0,0 1 0,0 1-1,1 0 1,-1 0 0,1 1 0,0 0 0,1 0-1,-12 12 1,11-9-6,0 1 0,0 0 1,1 0-1,0 0 0,1 1 0,0 0 0,1 0 0,0 0 0,-6 20 0,10-27-14,0-1-1,1 1 0,-1-1 1,1 1-1,0 0 0,0-1 1,0 1-1,0 0 0,0-1 1,1 1-1,0 0 0,0-1 1,0 1-1,0-1 0,0 0 1,1 1-1,-1-1 0,1 0 1,0 0-1,4 6 0,-3-7-11,-1 0 0,0 0 0,0-1 0,1 1-1,-1-1 1,1 1 0,0-1 0,-1 0 0,1 0-1,0 0 1,0 0 0,0-1 0,-1 1 0,1-1 0,0 0-1,0 1 1,0-1 0,0-1 0,0 1 0,0 0-1,0-1 1,0 1 0,-1-1 0,1 0 0,0 0 0,5-3-1,23-14-205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19140,'13'-10'1937,"10"-10"-1081,7-7-304,13-8 848,11-1-328,9-2-231,3-1-177,2 6-488,-4 1-272,-5 8-737,-5 4-391,-12 3 960,-6 0-232,-9 2-176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54 222 16051,'-3'6'275,"0"1"-1,0-1 0,0 1 0,1 0 1,0 0-1,1 0 0,-2 12 1,0 53 418,3-48-316,0-14-269,-1 37 436,2 1 0,8 52-1,-11-193 2795,-32-163-2292,34 251-1021,-3-15-269,4 16-21,4 9-61,2 8 16,-3-5 71,1-1 1,0 1-1,0 0 0,0-1 1,11 10-1,-15-16 219,1 1-1,-1-1 1,1 0-1,0 0 1,-1 0 0,1 0-1,0 0 1,0 0 0,0-1-1,0 1 1,-1-1 0,1 1-1,0-1 1,0 1 0,0-1-1,0 0 1,0 0-1,0 0 1,0 0 0,0-1-1,0 1 1,0 0 0,0-1-1,0 0 1,0 1 0,0-1-1,0 0 1,-1 0-1,1 0 1,0 0 0,2-2-1,6-5 108,1 0 0,-1-1 0,0-1 0,-1 0-1,0 0 1,14-22 0,40-78 753,-36 58-519,-21 41-289,-5 8-31,0 1 0,0 0 0,0 0 1,0 0-1,0 0 0,1 0 0,-1 0 0,0 0 1,1 0-1,3-2 0,-5 4-2,1 0-1,-1 0 1,0 0-1,0 0 0,0 0 1,1 0-1,-1 0 1,0 0-1,0 0 1,0 0-1,1 0 1,-1 0-1,0 0 1,0 0-1,0 1 1,1-1-1,-1 0 1,0 0-1,0 0 1,0 0-1,0 0 0,0 1 1,1-1-1,-1 0 1,0 0-1,0 0 1,0 0-1,0 1 1,0-1-1,0 0 1,0 0-1,0 0 1,0 1-1,0-1 1,0 0-1,0 0 1,0 0-1,0 1 0,0-1 1,0 0-1,0 0 1,0 1-1,0-1 1,0 0-1,0 0 1,1 14-55,-1-14 55,-7 159-297,2-108 263,4 86 0,2-128 19,0-1 0,0 0-1,1 1 1,0-1 0,3 9-1,-4-16 11,-1 1-1,1-1 0,-1 1 0,1-1 1,0 0-1,0 1 0,0-1 1,-1 0-1,1 0 0,0 1 0,1-1 1,-1 0-1,0 0 0,0 0 0,0 0 1,1 0-1,-1-1 0,0 1 1,1 0-1,-1 0 0,1-1 0,-1 1 1,1-1-1,-1 0 0,1 1 0,-1-1 1,1 0-1,-1 0 0,1 0 1,-1 0-1,1 0 0,0 0 0,2-1 1,1-1-7,1 0 1,-1 0-1,0-1 0,0 0 1,0 0-1,0-1 1,0 1-1,0-1 1,-1 0-1,0 0 1,6-7-1,3-5-75,-2 0-1,12-19 1,-3 0-708,15-38 0,-26 53-2026,8-35 1,-18 60-364,-2 2 2742,1-1-52,-6 13-661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 16612,'-2'-3'2088,"2"4"-1200,0 5-352,0 8 1409,0 2-473,0 10-600,0 2-232,0 7-328,0 2-88,0-1-88,0-2-168,1-8-448,0-3-264,2-13 1608,3-6-960,1-9-48,5-8-80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41 154 17940,'1'165'4482,"8"218"-3880,-9-372-590,0 5-8,5 30 1,-18-135-41,-5 35 141,11 36-70,1 0 0,-6-27 1,16 48-55,0-1 1,0-1-1,1 1 0,-1-1 1,0 1-1,0-1 1,1 0-1,-1-1 1,1 1-1,-1-1 0,1 0 1,7 0-1,-2-4 28,-1 1 0,1-1 0,-1-1-1,1 0 1,-1 0 0,-1-1 0,1 0 0,-1 0-1,15-16 1,0-2 247,35-49-1,-32 35 262,40-74 0,-56 92-275,-1 0 0,-1-1 0,-1 1 0,0-2 0,6-42 0,-13 47-20,-3 27-142,-6 32-95,-14 163-79,21-163 147,1 0-1,11 81 1,-8-111-23,0 0 0,7 19 0,-8-28-16,-1-1 1,1 1-1,1-1 1,-1 1-1,0-1 0,0 0 1,1 0-1,0 1 1,-1-1-1,1 0 0,0-1 1,0 1-1,0 0 1,0 0-1,0-1 0,0 1 1,1-1-1,2 2 1,-4-3-2,1 0 0,-1 1 0,1-1 0,-1 0 0,1 0 0,-1 0 0,0 0 0,1 0 1,-1 0-1,1-1 0,-1 1 0,1 0 0,-1-1 0,1 1 0,-1-1 0,0 1 0,1-1 0,-1 0 0,0 0 1,0 1-1,1-1 0,-1 0 0,0 0 0,0 0 0,0 0 0,0 0 0,0-1 0,0 1 0,-1 0 1,1 0-1,0-1 0,-1 1 0,1 0 0,0-3 0,2-2 15,-1 0 0,0 0 0,0-1 0,-1 1 0,1 0 0,-1-11 1,-1 12-139,0 0 0,-1 0 0,1 0 0,-1 1 1,0-1-1,-1 0 0,1 0 0,-1 1 0,0-1 1,0 1-1,-5-7 0,7 11 101,0 0 1,0 0-1,0 0 1,0 0 0,0 0-1,0 1 1,0-1-1,0 0 1,0 0-1,0 0 1,0 0-1,0 0 1,0 0-1,-1 0 1,1 0-1,0 1 1,0-1-1,0 0 1,0 0-1,0 0 1,0 0-1,0 0 1,0 0 0,-1 0-1,1 0 1,0 0-1,0 0 1,0 0-1,0 0 1,0 0-1,0 0 1,0 0-1,-1 0 1,1 0-1,0 0 1,0 0-1,0 0 1,0 0-1,0 0 1,0 0-1,0 0 1,-1 0 0,1 0-1,0 0 1,0 0-1,0 0 1,0 0-1,0 0 1,0 0-1,0 0 1,-1 0-1,1 0 1,0-1-1,0 1 1,0 0-1,0 0 1,0 0-1,0 0 1,0 0-1,0 0 1,0 0 0,0 0-1,0-1 1,0 11-108,1-8 111,0 0 0,1-1 0,-1 1 0,0-1 0,0 1 0,1-1 0,-1 0 0,1 0 0,0 1 0,-1-1 0,1 0 0,0 0 0,-1-1 0,1 1 0,0 0 0,0-1 0,0 1 0,0-1 0,-1 1 0,1-1 0,0 0 0,0 0 0,0 0 0,0 0 0,0 0 0,0 0 0,0 0 0,0-1 0,0 1 0,0-1 0,2-1 0,4 0 8,0-1 1,0 0-1,-1-1 0,0 0 0,0 0 1,9-6-1,-8 2 19,1 1 0,-1-1 1,-1-1-1,0 1 0,0-1 0,0-1 0,-1 1 0,7-17 0,-9 19 0,-1-1-1,0 0 0,0-1 0,-1 1 0,0 0 0,0-1 1,-1 1-1,0-1 0,0 0 0,-1 1 0,-2-16 1,2 23-20,0 0 1,0-1 0,-1 1 0,1 0 0,-1-1 0,1 1 0,-1 0 0,1-1 0,-1 1 0,0 0 0,1 0 0,-1 0 0,0 0 0,-1-1 0,1 1-2,1 1-1,-1-1 0,1 1 0,-1 0 0,1 0 0,-1-1 1,0 1-1,1 0 0,-1 0 0,0 0 0,1 0 1,-1-1-1,0 1 0,1 0 0,-1 0 0,0 0 1,1 1-1,-1-1 0,1 0 0,-1 0 0,0 0 1,-2 1-4,1 0 0,0 1 0,0-1 1,0 0-1,0 1 0,0-1 0,0 1 1,0 0-1,1 0 0,-1 0 0,0 0 1,1 0-1,0 0 0,-2 2 1,-4 12-6,0 1 1,1 0-1,1 0 1,1 0 0,0 0-1,1 1 1,1 0-1,1-1 1,0 1 0,3 28-1,-1-40 6,0-1 0,0 1 0,0-1-1,0 0 1,1 0 0,0 0 0,4 9-1,-5-12 4,1 0 0,-1-1-1,0 1 1,0 0 0,1-1-1,-1 1 1,1-1-1,-1 0 1,1 0 0,0 1-1,0-1 1,-1 0 0,1 0-1,0 0 1,0-1-1,0 1 1,0 0 0,0-1-1,0 0 1,0 1 0,0-1-1,0 0 1,4 0-1,3-1 17,1 0-1,0-1 1,-1-1-1,1 1 0,-1-2 1,0 1-1,0-1 0,0 0 1,-1-1-1,15-10 1,-1-1 62,0-2 0,29-30 0,-22 17 39,-2 0 1,42-65-1,-56 75-73,-1 0-1,-1-1 1,-1 0-1,-1-1 1,-1 0-1,6-29 1,-12 42-31,-1 1-1,0 0 1,0-1 0,-1 1 0,-1-14-1,1 22-13,0-1 0,0 1 0,-1-1 0,1 1 0,0-1 0,0 1 0,-1 0-1,1-1 1,-1 1 0,1-1 0,-1 1 0,0 0 0,1 0 0,-1-1 0,0 1-1,0 0 1,0 0 0,0 0 0,0 0 0,0 0 0,0 0 0,0 0 0,-1 0-1,1 1 1,0-1 0,-1 0 0,1 1 0,0-1 0,-1 1 0,1-1 0,0 1 0,-1 0-1,1-1 1,-1 1 0,1 0 0,-1 0 0,1 0 0,-1 0 0,1 0 0,0 1-1,-1-1 1,1 0 0,-3 2 0,-3 0-6,1 1-1,0 0 0,-1 1 1,1-1-1,1 1 1,-1 0-1,1 1 1,-1-1-1,1 1 1,0 0-1,1 1 1,-1-1-1,-6 12 1,-2 5-9,0 1 1,-12 32-1,18-37 30,0 1 1,1 0-1,1 0 0,1 0 0,1 0 0,0 1 0,1 36 0,2-50-30,1 1 0,0 0 0,0 0 0,0-1 0,1 1 0,0-1-1,0 0 1,1 1 0,0-1 0,0 0 0,6 8 0,-6-10-53,1-1 1,-1 1-1,1 0 0,0-1 1,0 0-1,1 0 0,-1 0 1,0 0-1,1-1 0,0 0 1,0 0-1,0 0 0,-1 0 0,2-1 1,-1 0-1,8 1 0,-4-1-71,0-1-1,0 0 1,0 0-1,0-1 0,0-1 1,0 1-1,0-1 0,0-1 1,-1 1-1,1-2 1,-1 1-1,9-5 0,23-19-409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40 181 18964,'-2'2'155,"0"-1"-1,0 1 1,0 0-1,1 0 1,-1 0 0,1 1-1,-1-1 1,1 0-1,0 1 1,0-1-1,0 0 1,0 1 0,0-1-1,1 1 1,-1 0-1,1 2 1,-2 2 142,-4 20 145,2 0 0,0 1 0,2 0 0,1 0 0,4 43 0,-2-65-456,-1-1 0,1 1-1,1-1 1,-1 1-1,1-1 1,0 1 0,0-1-1,3 5 1,-4-8 15,-1-1 0,1 0-1,0 0 1,0 1 0,0-1 0,0 0 0,0 0-1,0 0 1,0 0 0,1 0 0,-1 0 0,0-1-1,0 1 1,1 0 0,-1-1 0,1 1 0,-1-1-1,0 1 1,1-1 0,-1 0 0,1 1 0,-1-1-1,1 0 1,-1 0 0,1 0 0,-1 0 0,1 0-1,-1-1 1,1 1 0,-1 0 0,1-1-1,-1 1 1,0-1 0,3 0 0,3-3 34,0 0 1,0 0 0,0-1-1,-1 0 1,1 0 0,-1-1-1,0 0 1,9-12-1,38-58 385,-50 71-387,12-18 92,-1-1 0,-1-1 0,-2 0 0,0 0-1,-2-1 1,10-39 0,-19 54-180,-2 10-49,-6 15-53,2 5 115,1 0 1,1-1 0,1 2-1,0-1 1,2 0 0,0 1-1,1-1 1,1 0 0,1 1-1,7 31 1,-8-46 46,0-1 0,1 1-1,-1-1 1,1 0 0,0 0 0,1 0-1,-1 0 1,1 0 0,-1 0 0,6 5 0,-7-8 6,1 0 1,-1 1 0,1-1-1,0 0 1,-1 0 0,1 0 0,0 0-1,0 0 1,0-1 0,0 1 0,0-1-1,0 1 1,0-1 0,0 1-1,0-1 1,0 0 0,0 0 0,0 0-1,0 0 1,0-1 0,0 1 0,0 0-1,0-1 1,0 0 0,4-1-1,0-1 32,0 0-1,-1-1 0,1 0 1,0 0-1,-1 0 0,0-1 0,0 1 1,-1-1-1,1 0 0,-1-1 1,0 1-1,0-1 0,4-9 0,-1 1 65,0 0-1,-2 0 0,1-1 0,5-28 0,-8 29-64,-1-1 0,-1 1-1,0-18 1,-1 27-51,0-1 1,-1 1 0,0-1-1,0 0 1,0 1 0,-1 0-1,1-1 1,-1 1 0,-1 0-1,-4-10 1,6 14 0,1 0 0,-1 0 0,0 0 0,1 0 0,-1 0 0,0 0 0,1 0 0,-1 1 1,0-1-1,0 0 0,0 0 0,0 1 0,0-1 0,0 1 0,0-1 0,0 0 0,0 1 0,0 0 0,0-1 0,0 1 0,-1 0 0,1 0 0,0-1 0,0 1 0,0 0 0,0 0 0,0 0 0,-1 0 1,1 1-1,0-1 0,0 0 0,0 0 0,0 1 0,0-1 0,0 1 0,-1-1 0,1 1 0,0-1 0,0 1 0,1-1 0,-1 1 0,-2 1 0,0 1-20,0 0-1,1 0 1,-1 0-1,1 1 1,-1-1-1,1 1 1,0-1 0,0 1-1,0 0 1,-1 5-1,2-5 16,0 0-1,0-1 1,0 1-1,1 0 1,-1 0-1,1 0 1,0 0-1,0-1 1,1 1-1,-1 0 1,1 0-1,0 0 1,0-1-1,0 1 1,0 0-1,4 6 1,-4-8 9,1 0 0,0-1 0,-1 1 0,1 0 0,0 0 1,0-1-1,0 1 0,0-1 0,0 0 0,0 0 0,0 1 0,0-1 1,1-1-1,-1 1 0,0 0 0,1 0 0,-1-1 0,1 0 0,-1 1 1,0-1-1,1 0 0,-1 0 0,1 0 0,-1 0 0,1-1 1,-1 1-1,4-2 0,7-2-6,-1-1 1,0 0-1,0 0 0,0-2 1,0 1-1,-1-1 0,-1-1 1,1 0-1,-1-1 1,0 0-1,-1 0 0,0-1 1,-1 0-1,0 0 0,0-1 1,-1-1-1,11-21 0,-18 31-4,1 0-1,0 0 1,0-1-1,-1 1 1,0 0-1,1 0 0,-1 0 1,0-1-1,0 1 1,0 0-1,0 0 0,0-1 1,-1 1-1,1 0 1,-1-3-1,0 5 5,1-1-1,0 1 1,-1-1-1,1 1 1,0-1-1,-1 1 1,1-1-1,-1 1 1,1-1-1,-1 1 1,1 0-1,-1-1 1,1 1 0,-1 0-1,1-1 1,-1 1-1,1 0 1,-1 0-1,1 0 1,-1-1-1,-1 1 1,1 0-5,-1 0 0,0 0 1,1 1-1,-1-1 0,1 0 1,-1 1-1,1-1 0,-1 1 0,1-1 1,-1 1-1,-2 1 0,-2 2-4,0 1 0,0 0-1,1 0 1,0 0 0,0 1-1,0 0 1,1 0-1,-1 0 1,1 0 0,1 1-1,-1 0 1,1 0 0,0 0-1,1 0 1,0 0-1,0 0 1,0 1 0,1-1-1,0 0 1,0 9 0,2-14 18,-1 0-1,0-1 1,0 1 0,1 0 0,-1-1 0,1 1 0,0 0 0,-1-1 0,1 1 0,0-1 0,0 1 0,0-1 0,0 1 0,0-1-1,0 0 1,0 0 0,1 1 0,-1-1 0,2 1 0,0 0 0,0-1 0,0 0 0,0 1 1,0-1-1,0 0 0,0 0 0,1-1 0,-1 1 0,5 0 0,7-1-2,0-1 0,0 0-1,23-5 1,-27 4-3,185-20-1363,-222-7 2275,-7-6 89,25 25-832,0 0-1,1 0 0,0-1 0,1 0 0,0 0 1,0 0-1,-6-20 0,12 29-183,0 1-1,0 0 1,0 0 0,0 0 0,0 0-1,0 0 1,0 0 0,0 0 0,0 0-1,0 0 1,1 0 0,-1 0 0,0 0-1,1 0 1,-1 0 0,1 0 0,-1 0-1,1 0 1,-1 0 0,1 0 0,0 0-1,0 1 1,-1-1 0,1 0-1,0 0 1,0 1 0,0-1 0,0 0-1,-1 1 1,1-1 0,0 1 0,0 0-1,0-1 1,0 1 0,0 0 0,1-1-1,-1 1 1,0 0 0,1 0 0,8-2-372,-1 1 1,1 0-1,15 1 1,-9 0 297,23-2-332,10-5-113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149 255 15251,'-16'9'647,"1"1"0,0 1-1,0 0 1,-19 20 0,29-25-570,-1 0 0,1 0 1,1 1-1,-1-1 0,1 1 0,0 0 1,1 0-1,-1 0 0,1 0 1,1 1-1,0 0 0,-3 13 0,5-19-69,-1-1 0,1 1 0,0 0 0,0-1 0,0 1 0,0-1 0,0 1 0,0 0 0,1-1 0,-1 1-1,0-1 1,1 1 0,-1 0 0,1-1 0,0 1 0,-1-1 0,1 0 0,0 1 0,0-1 0,0 0 0,0 1-1,1 0 1,0-1 15,-1 0 0,1-1 0,0 1 0,-1-1 0,1 1 0,0-1 0,-1 0 0,1 1-1,0-1 1,-1 0 0,1 0 0,0 0 0,-1 0 0,1-1 0,0 1 0,-1 0 0,1-1-1,0 1 1,-1-1 0,1 0 0,1 0 0,8-5 130,0 0-1,-1 0 1,0-1 0,0 0 0,-1-1-1,0 0 1,0 0 0,-1-1 0,9-11 0,-4 2 130,0 0 0,-1-1 1,-1 0-1,9-23 1,-13 20-108,-7 22-176,0 0 1,0 0 0,0 0 0,0-1-1,0 1 1,0 0 0,0 0-1,0 0 1,0 0 0,0 0 0,0 0-1,0 0 1,0 0 0,0-1 0,0 1-1,-1 0 1,1 0 0,0 0-1,0 0 1,0 0 0,0 0 0,0 0-1,0 0 1,0 0 0,0 0-1,-1 0 1,1 0 0,0 0 0,0 0-1,0 0 1,0 0 0,0 0-1,0 0 1,0 0 0,0 0 0,-1 0-1,1 0 1,0 0 0,0 0 0,0 0-1,0 0 1,0 0 0,0 0-1,0 0 1,-1 0 0,1 0 0,0 0-1,0 0 1,0 0 0,0 0-1,0 0 1,0 0 0,0 0 0,0 1-1,0-1 1,0 0 0,-1 0-1,1 0 1,0 0 0,0 0 0,0 0-1,0 0 1,0 0 0,0 0 0,0 1-1,0-1 1,0 0 0,0 0-1,-4 4-22,1 1 0,-1-1 0,1 1 0,-5 9-1,2-2-72,1 1-1,0-1 0,1 1 1,1 0-1,0 0 0,-2 15 0,5-24 21,0 0 0,0 0 0,0 0-1,0 0 1,1 0 0,0 0-1,-1 0 1,1 0 0,1-1-1,-1 1 1,3 4 0,-3-6 4,0 0 1,1 0 0,-1 0 0,1 0 0,0 0-1,0 0 1,0-1 0,0 1 0,0-1-1,0 1 1,0-1 0,0 0 0,1 0 0,-1 0-1,0 0 1,1 0 0,-1-1 0,1 1 0,2 0-1,3 0-121,1-1-1,-1 0 1,0-1-1,0 1 1,0-2-1,0 1 1,0-1-1,0 0 1,0-1-1,-1 1 1,1-2-1,-1 1 1,0-1 0,0 0-1,0-1 1,7-5-1,1-2-101,-1 0 0,-1-1 0,0 0 0,0-1 0,-2 0 0,13-19 0,-12 12-33,-1 0 1,0-1-1,14-43 0,-20 50 368,-1 0 0,-1-1-1,0 1 1,-1 0-1,-1-1 1,0 0 0,-2-16-1,1 29 26,0 1-1,-1-1 1,1 1-1,-1 0 1,0-1-1,1 1 0,-1 0 1,0-1-1,0 1 1,-1 0-1,-1-3 1,3 5-28,-1-1 0,1 1 0,-1-1 0,0 1 0,0-1 0,1 1 0,-1 0 0,0-1 1,0 1-1,0 0 0,1 0 0,-1 0 0,0-1 0,0 1 0,0 0 0,0 0 0,1 0 0,-1 0 1,0 0-1,0 0 0,0 1 0,0-1 0,1 0 0,-1 0 0,0 1 0,0-1 0,0 0 0,1 1 1,-1-1-1,0 1 0,1-1 0,-1 1 0,0-1 0,1 1 0,-1-1 0,1 1 0,-1 0 0,0 0 0,-8 8 295,1 0-1,0 1 0,0-1 0,1 1 1,0 1-1,-5 11 0,-29 72 1274,40-92-1568,-4 11 143,0 0 0,0 0 0,1 0 0,1 1 1,1-1-1,0 1 0,-1 21 0,3-33-163,0 0 1,0 0-1,0-1 1,1 1-1,-1 0 0,0-1 1,1 1-1,-1 0 0,1-1 1,-1 1-1,1-1 1,0 1-1,0-1 0,0 1 1,0-1-1,0 0 1,0 1-1,0-1 0,0 0 1,0 0-1,1 1 1,-1-1-1,2 1 0,-1-1-9,1-1 0,0 1 0,-1 0 0,1-1 0,0 1-1,-1-1 1,1 0 0,0 0 0,0 0 0,-1 0 0,1 0-1,0 0 1,2-2 0,8-1-9,-1-1 0,-1 0 0,1-1 0,0 0 0,11-9 0,3-3 14,-19 12-7,0 0 0,1 0 1,-1 1-1,1-1 0,0 2 1,0-1-1,12-2 0,-20 5-5,1 1 0,-1 0 0,1 0-1,-1 0 1,1 0 0,-1 0 0,1 0-1,-1 0 1,1 0 0,-1 0 0,1 1-1,-1-1 1,1 0 0,-1 0 0,1 0-1,-1 0 1,1 1 0,-1-1 0,0 0-1,1 1 1,-1-1 0,1 0 0,-1 1 0,0-1-1,1 0 1,-1 1 0,0-1 0,1 1-1,-1-1 1,1 1 0,1 20 66,-11 26-4,8-44-73,-3 10-101,-4 31-786,8-38 734,6-5-67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20388,'0'0'50,"0"0"1,-1 0-1,1 0 0,0 0 0,0 1 0,0-1 0,0 0 0,0 0 0,0 0 0,0 1 0,0-1 0,0 0 1,0 0-1,0 0 0,0 1 0,0-1 0,0 0 0,0 0 0,0 0 0,0 1 0,0-1 0,0 0 0,0 0 1,0 0-1,0 1 0,0-1 0,0 0 0,0 0 0,0 0 0,1 0 0,-1 1 0,0-1 0,0 0 0,0 0 1,0 0-1,0 0 0,1 0 0,-1 1 0,0-1 0,0 0 0,0 0 0,0 0 0,1 0 0,-1 0 1,0 0-1,10 11 319,9 8-167,-1 1 0,-1 0 0,0 2 0,-2 0 0,-1 0 0,-1 1 0,0 1-1,-2 1 1,-1-1 0,-1 2 0,-1-1 0,7 38 0,-10-32-335,-2 0 1,0 0-1,-2 0 0,-2 0 1,0 0-1,-3 0 0,0 0 1,-2 0-1,-1-1 0,-16 42 1,9-35 244,-3 0-1,-1-1 1,-27 39 0,19-37-126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16307,'-4'40'961,"1"0"-1,3 1 1,1-1-1,11 72 1,-3-59-732,2 1 0,2-2 0,3 0 0,35 80 0,-37-109-346,-6-14-331,-8-9 430,0 0 1,-1-1-1,1 1 1,0 0-1,0 0 1,0 0-1,0 0 0,0 0 1,0 0-1,0 0 1,0 0-1,0 0 1,0 0-1,0 0 1,0-1-1,0 1 1,0 0-1,0 0 1,0 0-1,0 0 1,0 0-1,0 0 0,0 0 1,0 0-1,0 0 1,0 0-1,0-1 1,0 1-1,0 0 1,0 0-1,0 0 1,0 0-1,0 0 1,0 0-1,0 0 0,1 0 1,-1 0-1,0 0 1,0 0-1,0 0 1,0-1-1,0 1 1,0 0-1,0 0 1,0 0-1,0 0 1,0 0-1,0 0 0,0 0 1,1 0-1,-1 0 1,0 0-1,0 0 1,0 0-1,0 0 1,0 0-1,0 0 1,0 0-1,0 0 1,0 0-1,1 0 1,-1 0-1,0 0 0,0 0 1,0 0-1,-1-5-57,-1 0 0,0 0 0,0 0 0,0 0 0,-1 0 0,0 0-1,0 1 1,-5-7 0,2 2-91,-15-20-304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16484,'0'-12'2168,"3"2"-1024,6 0-408,5 2 1273,3-2-297,10 0-560,6-5-263,6 3-529,1-1-312,3-3-832,0-1-273,2-11 849,-2-3-240,-6-6-120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19476,'16'-15'1256,"0"1"-1,2 1 1,36-22-1,-48 31-1023,1 0 0,0 1 0,0 0 0,0 1 0,0-1 0,0 1 0,1 1 0,-1-1 0,1 2 0,-1-1 0,1 1 0,-1 0 0,1 0 0,14 3 0,-20-3-219,1 1 0,-1 0-1,1 0 1,-1 0 0,0 1 0,1-1-1,-1 0 1,0 1 0,0-1 0,0 1-1,0 0 1,0 0 0,0 0 0,0 0 0,-1 0-1,1 0 1,-1 0 0,1 1 0,-1-1-1,0 1 1,0-1 0,0 0 0,0 1-1,-1 0 1,1-1 0,-1 1 0,1-1 0,-1 1-1,0 0 1,0 3 0,-1 5-20,1 0 1,-2-1 0,0 1-1,0-1 1,0 0-1,-6 13 1,-7 12-22,-34 58 1,33-65 18,1 0 0,1 1 0,-13 40 0,26-67 6,1 0 0,-1 0 0,1 0 0,-1 0 0,1 1 1,0-1-1,0 0 0,0 0 0,0 0 0,0 0 0,0 1 0,1-1 0,-1 0 0,1 0 0,-1 0 0,1 0 0,0 0 1,0 0-1,0 0 0,0 0 0,1 2 0,1-2-6,-1 0 1,0 0-1,1 0 0,-1 0 0,1-1 1,0 1-1,-1-1 0,1 1 1,0-1-1,0 0 0,0 0 0,0-1 1,0 1-1,5 0 0,6 1-357,1 0 0,0-1 0,-1-1 0,1-1-1,0 0 1,0 0 0,-1-2 0,0 0 0,1 0 0,-1-2-1,0 1 1,-1-2 0,17-8 0,10-18-554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3322 328 10538,'-1'-3'213,"1"1"0,-1-1 0,0 0 0,0 0 0,-1 0 0,1 1 0,0-1 0,-1 1 0,0-1 0,0 1 0,1 0 0,-1-1 0,-1 1 0,1 0 0,0 0 0,0 0 0,-5-2 0,-3-2 26,-2 0-1,1 1 1,-13-4 0,-15-8-64,7 2-197,-1 1 0,0 2 0,-1 1 1,-47-9-1,-143-12-478,52 9 469,-23-12 393,-99-17 59,196 40-374,-101-1 0,-323 31 26,418-7-29,2 5-1,0 4 1,-102 35-1,79-13 190,-126 38 861,228-73-1060,0 1-1,0 1 1,1 0 0,0 2-1,1 0 1,1 2 0,0 0-1,0 2 1,1 0 0,-19 20-1,24-20 4,0 0 0,2 0 1,0 2-1,0 0 0,2 0 0,0 1 0,1 0 0,0 0 0,2 1 0,0 0 0,2 1 0,-6 29 0,8-23 8,2 1 0,0-1 0,2 0 0,1 0 0,1 0 0,12 49 0,-6-41-44,2-1-1,1 0 1,1-1-1,31 51 1,-33-66-3,0-2 0,0 1 0,2-1 0,0-1 1,1 0-1,0-1 0,31 22 0,-23-21 4,0-1 0,1-1 0,1-2-1,-1 0 1,33 8 0,-9-5-6,95 10 0,50-9-68,-181-13 65,217 6-969,320-32 0,-341 8 611,316-39 253,-467 47 130,0-3 0,-1-2 0,-1-2 0,0-3 0,-1-2 0,71-40 0,-20-3 337,173-142 0,70-109 909,-325 294-1179,2 0 10,-1-2-1,-1-1 1,-1-1 0,26-40-1,-45 62-74,0 0 0,0-1 0,0 1 0,-1-1 0,0 0 0,1 1 0,-1-1 0,0 0 0,-1 0 0,1 1 0,-1-6 0,0 7-13,0 0 0,-1 0 0,0 0-1,1 0 1,-1 0 0,0 0 0,0 0 0,0 0-1,0 1 1,0-1 0,0 0 0,0 1 0,-1-1-1,1 0 1,-1 1 0,1 0 0,-1-1-1,0 1 1,1 0 0,-1 0 0,0 0 0,-3-2-1,-14-5-52,-1 0-1,0 2 1,-30-7 0,42 11 31,-47-11-62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13475,'-10'42'1616,"-6"7"-904,-7 5-288,-4 13 2129,0 6-1865,-2 11-280,-1-4-16,3-4-96,0-3-32,4-7-48,6-6-7,4-13-249,-2-8-289,11-19 826,4-17-481,-3-5-32,3-16-8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16091,'5'-9'314,"0"1"-1,0 1 1,0-1-1,1 1 1,0-1-1,1 2 0,8-9 1,58-40 817,-36 28-711,231-207 750,-135 113-821,-129 117-332,-1 1 4,-1 1 0,1-1-1,0 1 1,0-1 0,0 1 0,0 0 0,0 0 0,1 1-1,-1-1 1,1 1 0,-1-1 0,5 0 0,-7 2-12,0 0 0,0 0 0,-1 0 0,1 1 1,0-1-1,0 0 0,-1 0 0,1 1 0,0-1 1,0 0-1,-1 1 0,1-1 0,0 1 0,-1-1 0,1 1 1,-1-1-1,1 1 0,-1-1 0,1 1 0,-1-1 1,1 1-1,-1 0 0,1-1 0,-1 1 0,0 0 0,1 0 1,-1-1-1,0 1 0,1 0 0,-1 0 0,0-1 1,0 1-1,0 0 0,0 0 0,0 1 0,0 36 186,0-30-144,-16 160 653,-1 30-785,15-119 2,2-67-33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256 103 17764,'0'-1'154,"17"-43"1983,-16 42-1967,0-1 0,-1 0 0,1 0 0,-1 0 0,0 0 0,1 1 0,-1-1 0,-1 0 0,1 0 0,0 0 0,-1 0 0,1 0 0,-3-4 0,3 6-94,-1 0-1,1 0 0,-1 0 1,0 0-1,0 1 0,1-1 1,-1 0-1,0 0 0,0 1 1,0-1-1,0 1 0,0-1 0,0 0 1,0 1-1,0 0 0,0-1 1,0 1-1,0 0 0,0-1 1,0 1-1,0 0 0,0 0 1,0 0-1,-1 0 0,1 0 0,0 0 1,0 0-1,0 1 0,0-1 1,0 0-1,-1 1 0,-3 0 32,0 1 0,1-1 0,-1 1 0,1 0 0,-9 6 0,-2 3-54,0 2 1,0 0-1,1 1 1,1 0 0,1 1-1,0 0 1,-14 24-1,11-14-120,1 1 0,1 1 0,2 0 0,-11 34 0,20-55-17,1 1 1,-1-1-1,1 0 0,0 1 0,1-1 1,-1 1-1,2 9 0,-1-13 29,1-1-1,-1 0 0,1 1 1,0-1-1,0 0 0,-1 0 1,1 0-1,1 0 0,-1 0 1,0 0-1,0 0 0,1 0 0,-1 0 1,1 0-1,0-1 0,-1 1 1,1-1-1,0 1 0,0-1 1,0 0-1,0 0 0,0 0 1,0 0-1,4 1 0,52 14-953,-42-13 896,0 1-1,0 0 1,0 2 0,24 11 0,-36-16 147,-1 1 0,0 0 0,0 1 0,0-1 0,0 1-1,0-1 1,0 1 0,0 0 0,-1 0 0,0 0 0,1 0 0,-1 0 0,0 1 0,-1-1 0,1 1 0,-1-1 0,1 1 0,-1 0 0,0-1 0,0 1 0,-1 0 0,1 0 0,-1 0 0,0 6 0,0-5 53,0-1 1,-1 1 0,0-1-1,0 1 1,0-1 0,0 0-1,-1 1 1,1-1 0,-1 0 0,0 0-1,-1 0 1,1 0 0,0-1-1,-5 6 1,2-4 75,0-1 1,0 1-1,-1-1 0,1 0 1,-1 0-1,0-1 0,0 0 1,-12 5-1,6-4-18,-1 0-1,1-1 1,-1-1-1,0 0 1,0 0 0,0-1-1,0-1 1,0-1-1,-18-1 1,31 2-184,-1 0-1,1 0 1,0 0-1,0 0 1,-1 0-1,1 0 1,0 0-1,0 0 1,-1 0-1,1 0 1,0 0-1,0 0 1,-1 0 0,1 0-1,0 0 1,0 0-1,-1-1 1,1 1-1,0 0 1,0 0-1,0 0 1,-1 0-1,1 0 1,0-1-1,0 1 1,0 0-1,0 0 1,-1 0 0,1 0-1,0-1 1,0 1-1,0 0 1,0 0-1,0 0 1,0-1-1,-1 1 1,1 0-1,0 0 1,0-1-1,0 1 1,0 0-1,0 0 1,0-1 0,0 1-1,0 0 1,0 0-1,0-1 1,0 1-1,0 0 1,0 0-1,0-1 1,1 1-1,-1 0 1,0 0-1,0 0 1,0-1-1,0 1 1,0 0 0,0 0-1,1 0 1,-1-1-1,0 1 1,0 0-1,1 0 1,14-12-1206,-13 11 1233,19-13-696,5-2-244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 16524,'-2'-1'2495,"-3"6"-1865,-3 7-220,3 1 244,0-1 0,0 1 0,1 0 0,-3 21 0,3-12-576,2-1 1,1 1-1,1 0 1,2 26-1,-1-39-73,0-1 0,1 0-1,0 0 1,0 0 0,1 0-1,3 9 1,-5-15 3,0-1 0,-1 1-1,1-1 1,0 1 0,0-1 0,0 0 0,0 0-1,0 0 1,0 1 0,0-1 0,0 0-1,1 0 1,-1 0 0,0-1 0,1 1 0,-1 0-1,0 0 1,1-1 0,-1 1 0,1-1-1,-1 1 1,1-1 0,0 0 0,-1 1 0,1-1-1,-1 0 1,1 0 0,-1 0 0,1 0 0,0 0-1,-1-1 1,1 1 0,-1 0 0,1-1-1,-1 1 1,1-1 0,-1 0 0,1 1 0,-1-1-1,3-2 1,3-2 63,1-1-1,-1 0 1,0 0-1,0 0 1,0-1 0,-1 0-1,0-1 1,-1 0-1,7-10 1,5-12 276,15-37-1,-25 51-173,0-1 0,-1 1 0,3-19 0,-28 87 11,15-37-184,-4 13-9,1 1 0,1 1-1,2-1 1,-1 48 0,5-77 9,0 1 1,0-1 0,0 0 0,0 1-1,0-1 1,0 1 0,0-1 0,0 0-1,0 1 1,0-1 0,0 1 0,0-1-1,0 0 1,0 1 0,1-1 0,-1 0-1,0 1 1,0-1 0,0 0 0,1 1-1,-1-1 1,0 0 0,0 0 0,1 1-1,-1-1 1,0 0 0,1 0 0,-1 1-1,0-1 1,1 0 0,-1 0 0,13-5 56,12-18 77,-23 20-120,34-39 101,-26 30-79,-1-1 0,2 2 1,0 0-1,0 0 0,1 1 1,0 0-1,19-11 0,-28 19-41,-1 1-1,1 0 0,-1 0 1,1 0-1,-1 0 0,1 0 1,-1 0-1,1 1 0,0-1 1,-1 1-1,1 0 0,0 0 1,-1 0-1,1 0 0,0 0 1,-1 1-1,1-1 0,0 1 1,-1 0-1,1-1 0,-1 1 0,1 0 1,-1 1-1,0-1 0,1 0 1,-1 1-1,0-1 0,0 1 1,0 0-1,0 0 0,0 0 1,0 0-1,0 0 0,-1 0 1,1 0-1,1 3 0,4 9-39,-1 0 0,0 0 0,0 1-1,-2 0 1,4 17 0,-2-8 16,-6-24 28,1 3 2,0 1 0,0 0 0,0-1 0,1 1-1,-1-1 1,4 5 0,-5-8 3,1 1-1,-1-1 1,1 1 0,-1-1 0,1 0-1,-1 1 1,1-1 0,-1 0 0,1 1-1,0-1 1,-1 0 0,1 0-1,0 0 1,-1 0 0,1 1 0,-1-1-1,1 0 1,0 0 0,-1 0 0,1 0-1,0 0 1,-1-1 0,1 1-1,-1 0 1,1 0 0,0 0 0,-1 0-1,1-1 1,-1 1 0,1 0 0,0-1-1,-1 1 1,1 0 0,-1-1-1,1 1 1,-1-1 0,1 1 0,-1 0-1,0-1 1,1 1 0,-1-1 0,0 0-1,1 0 1,36-43 235,4-4-54,-37 44-182,0 0 0,0 0 0,0 1 0,1 0 0,-1 0 0,1 0 0,0 0 0,9-3 0,-12 6-9,-1-1 0,1 1 1,-1 0-1,1-1 0,0 1 1,-1 0-1,1 0 0,-1 0 0,1 0 1,0 0-1,-1 1 0,1-1 1,-1 0-1,1 1 0,-1-1 0,1 1 1,-1-1-1,1 1 0,-1 0 1,1 0-1,-1 0 0,0 0 1,1 0-1,-1 0 0,0 0 0,0 0 1,0 0-1,0 1 0,0-1 1,0 0-1,0 1 0,-1-1 0,1 0 1,0 1-1,-1-1 0,1 1 1,-1-1-1,1 3 0,2 8-31,0 0 0,-1 0-1,2 25 1,-3-20 55,-1-16-8,0 0-1,1 1 0,-1-1 0,0 0 1,0 0-1,0 0 0,1 0 0,-1 0 1,1 0-1,-1 0 0,1 0 0,-1 0 1,1 0-1,1 2 0,-2-3-4,0 0 0,1 0 0,-1 1 0,1-1 0,-1 0 0,0 0 0,1 0 0,-1 0 0,0 0 0,1 0 0,-1 0 0,0 0 0,1 0-1,-1 0 1,1 0 0,-1 0 0,0 0 0,1-1 0,-1 1 0,0 0 0,1 0 0,-1 0 0,0 0 0,1-1 0,-1 1 0,0 0 0,0 0 0,1-1 0,-1 1 0,5-5 41,-1 1-1,-1-1 1,1 0 0,3-7 0,-2 5-19,19-30 130,-13 18-100,1 1 1,1 1 0,0 0 0,19-19 0,-31 35-58,0 0 1,0 0-1,0 1 1,0-1-1,0 0 0,0 0 1,0 0-1,0 1 1,1-1-1,-1 1 1,0-1-1,0 1 0,1-1 1,-1 1-1,0 0 1,0-1-1,1 1 1,-1 0-1,3 0 0,-3 0-4,0 1-1,-1-1 1,1 1-1,0-1 1,-1 1-1,1-1 1,0 1-1,-1 0 1,1-1-1,0 1 1,-1 0-1,1 0 1,-1-1-1,0 1 1,1 0-1,-1 0 1,1-1-1,-1 1 1,0 0-1,0 0 1,1 1-1,0 7-150,0-1-1,-1 0 1,0 1-1,-1 12 1,0-12-85,0-1 0,0 0 0,-1 1 0,0-1 1,-5 14-1,2-11-178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18012,'2'17'695,"0"1"-1,-1-1 1,-1 1 0,-1 0-1,-3 19 1,2-19-369,0 1 0,2-1 0,0 1 0,3 22 0,-3-41-323,0 1 0,0-1 0,0 1 1,0-1-1,0 1 0,0-1 0,0 1 0,0-1 0,0 1 0,0-1 0,0 1 0,1-1 0,-1 1 0,0-1 0,0 1 0,0-1 0,1 0 0,-1 1 0,0-1 0,1 1 0,-1-1 0,0 0 0,1 1 0,-1-1 0,1 0 0,-1 1 0,0-1 0,1 0 0,-1 0 0,1 1 0,-1-1 0,1 0 0,-1 0 0,1 0 0,-1 0 0,1 0 0,-1 1 0,1-1 0,-1 0 0,1 0 0,-1 0 0,1 0 0,-1-1 0,1 1 0,-1 0 0,1 0 0,-1 0 0,1 0 0,-1 0 0,1-1 0,-1 1 0,1 0 0,-1 0 0,1-1 0,-1 1 0,0 0 0,1-1 0,-1 1 0,1-1 0,3-2 51,0-1-1,-1 0 0,1 1 0,4-9 0,12-20 270,-13 19-176,1 1 0,0 0 0,1 0 0,0 0 0,1 1 0,17-15 0,-26 25-139,0 0-1,0 0 0,0 1 0,1-1 0,-1 0 0,0 1 0,0-1 0,0 1 0,0 0 0,1-1 0,-1 1 0,0 0 0,0 0 0,1-1 0,-1 1 0,0 0 0,0 0 0,1 1 0,-1-1 0,0 0 0,1 0 0,-1 1 0,0-1 0,0 0 0,0 1 0,1-1 0,-1 1 1,0 0-1,0-1 0,0 1 0,0 0 0,0 0 0,0-1 0,0 1 0,0 0 0,-1 0 0,1 0 0,0 0 0,0 0 0,0 3 0,3 3-70,0 1 1,0 0-1,-1 0 0,3 14 0,-5-19 51,12 67-360,-4-16 48,-9-54 323,0 1 1,0 0-1,0 0 1,0-1-1,0 1 1,1 0-1,-1 0 1,0 0-1,0-1 1,1 1-1,-1 0 1,1-1-1,-1 1 1,1 0-1,-1-1 1,1 1-1,-1-1 1,1 1-1,-1 0 1,2 0-1,-1-1 7,-1 0 0,1 0-1,-1 0 1,1 0 0,-1-1-1,1 1 1,-1 0 0,1 0 0,-1 0-1,1-1 1,-1 1 0,1 0-1,-1 0 1,1-1 0,-1 1-1,1 0 1,-1-1 0,0 1 0,1-1-1,-1 1 1,0-1 0,1 0-1,19-37 364,-16 29-305,2-4 47,36-64 529,-38 70-573,1-1-1,1 1 0,-1 0 0,1 0 0,1 1 0,-1-1 1,11-6-1,-15 12-63,-1 0 0,0 0 0,1 0 1,-1 0-1,1 0 0,0 0 0,-1 1 1,1-1-1,-1 1 0,1-1 0,0 1 1,-1 0-1,1 0 0,0-1 0,0 1 1,-1 0-1,1 1 0,0-1 0,-1 0 0,1 0 1,0 1-1,1 0 0,-1 0-12,1 1 1,-1-1-1,0 1 0,0-1 1,0 1-1,0 0 0,-1 0 0,1 0 1,0 0-1,-1 0 0,1 0 1,-1 0-1,1 3 0,4 9-64,-1 0-1,0 0 1,-1 1-1,2 15 0,-5-23 54,2 4 85,-2-10-100,-1 1-1,1 0 1,-1-1-1,1 1 1,-1 0-1,0-1 1,1 1 0,-1 0-1,0-1 1,0 1-1,0 0 1,0-1-1,0 1 1,-1 0 0,1-1-1,-1 1 1,1 0-1,-1-1 1,1 1 0,-1-1-1,0 1 1,0-1-1,0 1 1,-1 1-1,-5 3-108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19508,'-3'22'1633,"-11"9"-1073,-2 8-184,0 5 536,-1 7-232,3 2-128,1-2-80,6-5-224,4-4-136,4-11-408,6-6-432,2-7 616,0-2-120,-1-12-64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12 285 15043,'0'1'105,"0"-1"1,0 0-1,0 1 0,0-1 0,0 1 0,0-1 0,0 1 1,0-1-1,0 1 0,0-1 0,0 1 0,0-1 0,0 0 1,0 1-1,1-1 0,-1 1 0,0-1 0,0 0 0,1 1 1,-1-1-1,0 1 0,0-1 0,1 0 0,-1 1 0,0-1 0,1 0 1,-1 0-1,0 1 0,1-1 0,-1 0 0,1 0 0,-1 1 1,1-1-1,-1 0 0,0 0 0,2 0 0,-1 0 72,1 0 0,-1 0-1,1-1 1,0 1 0,-1-1 0,1 1-1,-1-1 1,1 0 0,-1 1-1,3-3 1,32-26 1471,-24 16-1286,0-2-1,-1 1 1,0-1-1,-2-1 1,1 0-1,-2 0 1,0-1-1,-1 0 1,-1-1-1,-1 1 1,4-19-1,-8 33-317,-1 0 0,0 0-1,0 0 1,0 0 0,0 1-1,-1-1 1,1 0 0,-1 0 0,1 0-1,-1 0 1,0 1 0,-1-4-1,1 5-36,1 0-1,-1 1 1,0-1 0,1 0-1,-1 0 1,0 1-1,1-1 1,-1 0 0,0 1-1,0-1 1,0 1 0,0-1-1,1 1 1,-1 0-1,0-1 1,0 1 0,0 0-1,0-1 1,0 1-1,0 0 1,0 0 0,0 0-1,0 0 1,0 0-1,0 0 1,0 0 0,0 0-1,0 0 1,0 1-1,0-1 1,0 0 0,0 0-1,0 1 1,1-1-1,-1 1 1,0-1 0,-1 2-1,-5 2-30,1 0 0,1 0 1,-1 1-1,1 0 0,-1 0 0,1 1 0,1-1 0,-7 11 0,-2 3-117,-14 31 0,16-27 38,2 0-1,-11 34 1,18-47 20,-1 0 1,2 1-1,-1-1 1,1 1 0,1-1-1,0 1 1,0-1-1,3 15 1,-2-22-10,-1 0 0,1 0 0,0 0 1,0 0-1,0 0 0,0 0 1,1 0-1,-1-1 0,1 1 1,0 0-1,-1-1 0,1 1 0,0-1 1,1 0-1,-1 0 0,0 0 1,1 0-1,-1 0 0,1 0 0,4 2 1,-2-2-53,0-1 1,1 1-1,-1-1 1,1 0 0,0 0-1,-1-1 1,1 1-1,0-1 1,0-1 0,7 0-1,19-4-553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205 296 13379,'1'-1'208,"0"-1"0,0 0 1,-1 1-1,1-1 0,0 0 0,0 0 1,-1 0-1,1 0 0,-1 0 0,0 0 0,0 0 1,1 0-1,-1 0 0,-1 0 0,1 0 1,0 1-1,0-1 0,-1 0 0,1 0 1,-1 0-1,1 0 0,-1 0 0,-1-2 1,0 2-75,1 1 0,-1 0 1,1 0-1,-1-1 0,0 1 0,0 0 1,0 0-1,0 1 0,1-1 1,-1 0-1,0 1 0,0-1 1,0 1-1,0-1 0,-1 1 1,1 0-1,0 0 0,0 0 1,0 0-1,0 0 0,0 1 1,-4 0-1,-1 1 37,0 0 0,0 1 0,0 0 0,0 0 0,0 0 0,1 1 0,-1 0 0,1 0-1,0 1 1,0-1 0,1 1 0,-1 1 0,1-1 0,0 1 0,1 0 0,-8 11 0,5-5-148,1-1 1,0 1-1,0 0 0,1 1 0,1-1 1,0 1-1,1 0 0,-3 22 0,5-31-47,1 0-1,0 0 1,0 0 0,0 0-1,0 0 1,1 0-1,0 0 1,1 5 0,-2-8 15,1 0 0,-1-1 0,0 1 1,1 0-1,-1-1 0,1 1 0,-1 0 1,0-1-1,1 1 0,-1-1 0,1 1 1,0-1-1,-1 0 0,1 1 1,-1-1-1,1 1 0,0-1 0,-1 0 1,1 1-1,0-1 0,1 0-2,-1 0 1,0 0-1,1 0 0,-1 0 0,0 0 1,1 0-1,-1-1 0,0 1 1,1 0-1,-1-1 0,0 1 0,0-1 1,0 0-1,1 1 0,0-2 0,8-5-38,1 0 0,-2-1 0,1-1-1,-1 1 1,13-17 0,38-56 70,-49 64 9,196-319 1976,-226 396-1892,-28 104-739,42-137 417,0-1-1,2 1 1,1 0 0,2 36 0,0-58 136,1 0-1,-1 0 1,1 0 0,1 0 0,-1 0-1,4 7 1,-5-10 54,1-1 1,-1 0-1,1 0 1,0 1-1,0-1 0,-1 0 1,1 0-1,0 0 0,0 0 1,0 0-1,0 0 0,0 0 1,0-1-1,1 1 1,-1 0-1,0-1 0,0 1 1,1 0-1,-1-1 0,0 0 1,1 1-1,-1-1 0,0 0 1,1 0-1,-1 1 1,0-1-1,1 0 0,-1 0 1,3-1-1,1 0 13,0-1-1,0 0 1,0 0-1,-1 0 1,1-1-1,0 1 1,-1-1 0,0 0-1,1-1 1,-1 1-1,0-1 1,-1 1 0,6-8-1,6-7 188,20-33 0,-24 34 35,0-1 1,-2 0-1,0-1 1,-1 0-1,0 0 0,-2-1 1,5-22-1,-11 40-201,-2 5-35,-4 12-88,-7 23-143,12-35 234,-5 16-92,2 0 0,0 0-1,0 0 1,0 20 0,4-38 104,0 0 0,0 0 1,0 0-1,0 0 1,0 0-1,0 0 1,0-1-1,1 1 1,-1 0-1,0 0 1,0 0-1,1 0 1,-1 0-1,1 0 1,-1-1-1,0 1 0,1 0 1,0 0-1,-1-1 1,1 1-1,-1 0 1,1-1-1,0 1 1,-1 0-1,1-1 1,0 1-1,0-1 1,0 1-1,-1-1 0,1 0 1,0 1-1,0-1 1,0 0-1,0 1 1,0-1-1,0 0 1,0 0-1,0 0 1,-1 0-1,3 0 1,3-1 41,-1 1 1,1-2 0,0 1 0,0 0 0,6-4-1,-5 3-5,33-9 131,1 2 0,0 1 0,1 3 0,-1 1 0,62 2 0,-103 2-164,0 0-1,0 0 1,1 0 0,-1 0 0,0 0 0,0 0 0,1 0-1,-1 0 1,0 0 0,0-1 0,0 1 0,0 0 0,1 0-1,-1 0 1,0 0 0,0-1 0,0 1 0,0 0 0,0 0-1,1 0 1,-1-1 0,0 1 0,0 0 0,0 0 0,0-1-1,0 1 1,0 0 0,0 0 0,0 0 0,0-1 0,0 1 0,0 0-1,0 0 1,0-1 0,0 1 0,0 0 0,0 0 0,0-1-1,0 1 1,0 0 0,0 0 0,-1 0 0,1-1 0,0 1-1,0 0 1,0 0 0,0 0 0,0-1 0,-1 1 0,1 0-1,0 0 1,0 0 0,0 0 0,0 0 0,-1 0 0,1-1-1,0 1 1,-1 0 0,-9-12 111,-9-8 115,-2 0 120,1-2 0,1 0 0,1-1-1,-27-46 1,44 68-332,0-1 0,0 0-1,1 0 1,-1 0 0,0 1-1,1-1 1,-1 0 0,1 0-1,0-4 1,0 6-34,0-1 1,0 1-1,0-1 0,0 1 1,0-1-1,0 1 0,1-1 1,-1 1-1,0-1 0,0 1 1,1 0-1,-1-1 0,0 1 1,0-1-1,1 1 0,-1 0 0,1-1 1,-1 1-1,0 0 0,1-1 1,-1 1-1,1 0 0,0-1 1,2 0-84,1 0 0,0 1 0,-1-1 1,1 1-1,0 0 0,-1 0 0,1 0 1,4 1-1,-3 0 126,30 1-270,12 1-75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88 14483,'15'-71'2815,"-12"55"1886,-4 142-3452,2 120-997,2-178-274,19 107 1,-19-162 9,8 40-24,-9-49-22,-1 0 0,0 0 0,1 1 0,0-1 0,0 0 0,0 0 0,1 0 0,4 6 1,-7-10 40,0 0 0,0-1 1,0 1-1,0 0 0,0 0 1,0 0-1,0 0 1,0 0-1,1 0 0,-1 0 1,0-1-1,0 1 1,0 0-1,0 0 0,0 0 1,0 0-1,0 0 0,0 0 1,0 0-1,0 0 1,0-1-1,0 1 0,0 0 1,0 0-1,1 0 0,-1 0 1,0 0-1,0 0 1,0 0-1,0 0 0,0 0 1,0 0-1,0 0 1,0 0-1,1 0 0,-1 0 1,0 0-1,0 0 0,0 0 1,0 0-1,0 0 1,0 0-1,1 0 0,-1 0 1,0 0-1,0 0 0,0 0 1,0 0-1,-4-13-433,-12-14 44,-1 2 0,-1 0 0,-42-45 0,-5-6 1259,63 73-753,0 1-1,0-1 0,0 1 0,1-1 0,-1 0 0,1 0 0,0 0 0,0 0 1,-1-4-1,2 7-66,0-1 1,0 1-1,0-1 1,0 1-1,0-1 1,0 1-1,0-1 1,0 1-1,0-1 1,0 1-1,0-1 1,1 1-1,-1-1 0,0 1 1,0 0-1,1-1 1,-1 1-1,0-1 1,0 1-1,1-1 1,-1 1-1,1-1 1,0 1 6,0-1-1,0 1 1,0-1 0,1 1 0,-1-1 0,0 1 0,0 0-1,1-1 1,-1 1 0,0 0 0,0 0 0,3 0 0,45 1-529,-1-3-1,1-2 1,79-16 0,-76 5 38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16436,'-11'11'523,"-1"1"1,1 0 0,1 1 0,1 0 0,-17 28 0,21-31-376,1 0 0,0 0 0,1 0 0,0 0 0,0 1 0,1 0 0,0-1 0,1 1 0,0 21 0,2-29-125,-1 1-1,0-1 1,1 1-1,0-1 1,0 0-1,0 1 1,0-1-1,0 0 1,0 0-1,3 4 1,-3-6-6,-1 0 1,1-1-1,0 1 0,-1 0 1,1 0-1,0-1 0,0 1 1,0 0-1,0-1 1,-1 1-1,1-1 0,0 1 1,0-1-1,0 1 1,0-1-1,0 0 0,1 1 1,-1-1-1,0 0 1,0 0-1,0 0 0,0 0 1,0 0-1,0 0 0,0 0 1,0 0-1,0 0 1,0-1-1,0 1 0,0 0 1,0-1-1,0 1 1,0-1-1,0 1 0,2-2 1,3-2 134,0 0 0,0-1 0,0 0 0,-1 0 0,1 0 0,-1-1 0,0 0 0,-1 0 0,0 0 0,6-11 0,-1 0 253,-1 0 0,-1 0 0,6-20 0,-10 26-219,0 0-1,0-1 0,-1 1 0,0-1 1,-1 1-1,0-1 0,-1 0 0,-1 1 1,0-1-1,0 0 0,-4-11 1,5 21-175,0 1 0,-1-1 1,0 1-1,1-1 1,-1 1-1,0-1 0,0 1 1,0 0-1,0-1 1,0 1-1,0 0 0,0 0 1,-2-2-1,2 2-24,1 1 1,-1 0-1,0 0 0,1-1 0,-1 1 0,1 0 0,-1 0 0,0 0 1,1 0-1,-1 0 0,0 0 0,1 0 0,-1 0 0,0 0 0,1 0 0,-1 0 1,0 0-1,1 0 0,-1 0 0,1 1 0,-1-1 0,0 0 0,0 1 1,-1 0-91,0 1-1,0 0 1,0 0 0,0 0 0,1 0 0,-1 0 0,1 0 0,-1 0 0,1 0 0,0 0 0,-1 1 0,1-1 0,0 0 0,-1 5 0,1 0-349,0 0 1,0 0-1,0 0 1,1 0-1,-1 0 1,2 10 0,-1-16 343,1 1 0,-1 0-1,0-1 1,0 1 0,1 0 0,-1-1 0,0 1 0,1-1 0,0 1 0,-1-1 0,1 1 0,0-1 0,0 1 0,0-1 0,0 0 0,0 1 0,0-1 0,0 0 0,0 0 0,1 0 0,-1 0 0,0 0 0,1 0-1,-1 0 1,1 0 0,-1 0 0,1-1 0,-1 1 0,1-1 0,0 1 0,-1-1 0,4 1 0,19-5-1060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17236,'-10'35'1039,"2"2"1,2-1-1,-4 65 1,14 111 27,13-54-713,-14-138-319,1-1 0,1 0-1,1 0 1,0 0 0,18 33 0,-21-48-10,-1 0 0,1-1 0,-1 1 0,1-1 0,0 0 1,6 5-1,-9-8-18,1 1 1,-1-1 0,1 1-1,-1-1 1,1 0-1,-1 1 1,1-1 0,-1 0-1,1 0 1,-1 1-1,1-1 1,-1 0 0,1 0-1,-1 0 1,1 0-1,0 0 1,-1 0 0,1 0-1,-1 0 1,1 0-1,0 0 1,-1 0 0,1 0-1,-1 0 1,1 0-1,-1 0 1,1-1-1,-1 1 1,1 0 0,-1 0-1,1-1 1,-1 1-1,1 0 1,-1-1 0,1 1-1,-1 0 1,1-1-1,-1 1 1,0-1 0,1 1-1,-1-1 1,0 1-1,1-1 1,-1 1 0,0-1-1,0 1 1,1-1-1,-1 1 1,0-1 0,0 0-1,0 1 1,0-1-1,0 1 1,0-1-1,0 0 1,2-9 64,-1 1 0,0 0 0,-1-1-1,0 1 1,0-1 0,-1 1 0,-1 0 0,-3-16 0,-4-6 72,-15-34 1,23 60-136,-40-88 158,36 82-135,-1-1 0,-1 1 0,0 0-1,-1 1 1,-15-16 0,14 20 53,10 14-96,11 15-214,-8-18 6,1 0 0,0 0-1,0 0 1,0-1 0,1 0 0,-1 0-1,1 0 1,0-1 0,0 1-1,1-1 1,-1-1 0,1 1 0,-1-1-1,1 0 1,0-1 0,-1 0-1,1 0 1,0 0 0,0-1 0,11 0-1,11-5-596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61 15131,'-9'21'511,"1"1"0,1 0 0,1 0 0,2 0 0,0 0 0,1 1 0,1 0-1,1-1 1,1 1 0,3 24 0,-2-44-464,-1 1 0,1-1-1,0 0 1,-1 0 0,2 1-1,-1-1 1,0 0 0,1 0-1,-1 0 1,1 0 0,2 3 0,-3-6-27,-1 1 1,1-1 0,-1 1 0,1-1-1,-1 1 1,1-1 0,0 0 0,-1 1-1,1-1 1,0 0 0,-1 1 0,1-1 0,0 0-1,-1 0 1,1 0 0,0 0 0,0 0-1,-1 0 1,1 0 0,0 0 0,0 0 0,1 0 13,-1-1 1,1 1 0,-1-1 0,1 0 0,-1 0 0,0 1 0,1-1-1,-1 0 1,0 0 0,0 0 0,0-1 0,1 1 0,0-2 0,7-9 214,-1 0 0,0-1 0,-1 0 0,0 0 0,-1-1 0,-1 0 1,6-23-1,0-7 619,5-54 0,-14 83-716,-1 8-85,0 0 0,0 0 0,0 0-1,-1 0 1,0 0 0,-1 0 0,1 0-1,-3-10 1,3 17-66,0 0-1,0 0 1,0 0 0,0-1-1,0 1 1,0 0 0,0 0-1,0 0 1,0 0 0,0 0-1,0 0 1,-1-1 0,1 1-1,0 0 1,0 0 0,0 0-1,0 0 1,0 0 0,0 0-1,0 0 1,0 0 0,0-1-1,0 1 1,0 0 0,0 0-1,-1 0 1,1 0 0,0 0-1,0 0 1,0 0 0,0 0-1,0 0 1,0 0 0,0 0-1,-1 0 1,1 0 0,0 0-1,0 0 1,0 0 0,0 0-1,0 0 1,0 0 0,-1 0-1,1 0 1,0 0 0,0 0-1,0 0 1,0 0-1,0 0 1,0 0 0,0 0-1,-1 0 1,1 0 0,0 0-1,-5 9-11,-2 16-43,-11 98-85,17-103-185,0 0 0,1-1 0,2 1 0,4 26 0,2-17-1682,-7-29 1966,-1 1-1,0 0 1,0 0-1,1-1 1,-1 1-1,1 0 1,-1-1-1,0 1 1,1 0-1,-1-1 1,1 1 0,-1-1-1,1 1 1,0-1-1,-1 1 1,1-1-1,0 1 1,-1-1-1,1 0 1,0 1-1,-1-1 1,1 0 0,0 0-1,0 1 1,-1-1-1,1 0 1,0 0-1,0 0 1,-1 0-1,1 0 1,0 0-1,1 0 1,9-7-846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16091,'-1'0'101,"0"0"-1,0 0 0,0 1 0,0-1 1,0 0-1,0 1 0,0-1 0,0 1 1,0 0-1,0-1 0,0 1 0,0 0 1,0-1-1,1 1 0,-1 0 0,0 0 1,0 0-1,1 0 0,-1 0 0,1 0 1,-1 0-1,1 0 0,-1 0 0,1 0 1,-1 1-1,-8 35 981,6-26-569,-8 47 662,3 1 0,-3 109 1,13-73-718,14 96 0,-14-171-567,-2-11-83,1 1 0,1-1 0,-1 0 0,1 1 0,1-1 1,0 0-1,0 0 0,8 14 0,-11-22 177,0-1 0,0 1-1,1-1 1,-1 1 0,0-1-1,1 1 1,-1-1 0,0 0-1,1 1 1,-1-1 0,0 0 0,1 1-1,-1-1 1,1 0 0,-1 0-1,1 1 1,-1-1 0,0 0-1,1 0 1,-1 0 0,1 1 0,-1-1-1,1 0 1,-1 0 0,1 0-1,0 0 1,10-10-360,0-12-173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15139,'2'3'202,"0"-1"0,-1 1 0,1 0 0,0-1 0,0 1 0,0-1 0,1 0 0,-1 0 0,0 0 0,1 0 0,0 0 0,-1 0 0,1-1 0,0 1 0,0-1 0,5 2 0,-5-3-64,0 1 0,0-1 0,0 0 0,0-1 0,-1 1 0,1-1 0,0 1 0,0-1 0,0 0 1,-1 0-1,1 0 0,0 0 0,-1 0 0,1-1 0,-1 1 0,0-1 0,1 0 0,-1 1 0,3-4 0,2-2 82,-1 1 0,0-2 0,0 1-1,0-1 1,-1 1 0,0-1 0,0-1 0,6-16 0,-9 20-141,0 1 0,-1-1-1,0 1 1,0-1 0,0 0 0,0 0 0,-1 1 0,1-1-1,-1 0 1,0 0 0,-1 1 0,1-1 0,-1 0-1,0 1 1,0-1 0,-1 0 0,1 1 0,-1-1-1,-4-6 1,6 10-73,-1 0 0,0 0 0,1 0 0,-1 0 0,0 0 0,1 0 0,-1 0 0,0 0 0,0 1 0,0-1 0,0 0 0,0 1 0,0-1 0,0 0 0,0 1 0,0-1 0,0 1 0,0 0 0,0-1 0,0 1 0,0 0 0,0 0 0,-1 0 0,1-1 0,0 1 0,0 0 0,0 1-1,0-1 1,-1 0 0,1 0 0,0 0 0,0 1 0,0-1 0,0 0 0,0 1 0,0-1 0,0 1 0,0 0 0,0-1 0,0 1 0,0 0 0,0-1 0,0 1 0,1 0 0,-2 2 0,-3 1-20,1 1 0,1 0 0,-1 0 1,1 0-1,0 1 0,0-1 0,-3 9 0,0 5-25,0 1-1,2 0 0,0 0 1,1 0-1,1 0 0,1 0 0,1 1 1,3 25-1,-2-44 36,-1 1 0,0-1 0,1 0 1,0 0-1,-1 1 0,1-1 0,0 0 0,0 0 1,0 0-1,0 0 0,1 0 0,0 2 0,-1-4 3,0 1 1,0 0-1,0 0 0,0-1 0,0 1 0,0-1 1,1 1-1,-1-1 0,0 1 0,0-1 0,0 0 0,0 1 1,1-1-1,-1 0 0,0 0 0,0 0 0,1 0 0,-1 0 1,0 0-1,0 0 0,0 0 0,1-1 0,-1 1 0,0 0 1,0-1-1,1 0 0,16-8 14,-1 0-1,0-1 1,-1-1-1,0-1 1,25-24 0,-10 9 31,-14 13-17,49-37 67,-59 46-84,0 0-1,1 1 0,-1 0 1,1 0-1,0 1 0,0 0 1,9-2-1,-15 5-9,-1-1 1,1 1-1,-1 0 1,0 0-1,1 0 1,-1 0-1,1 0 1,-1 0-1,1 1 1,-1-1-1,0 0 0,1 1 1,-1-1-1,0 1 1,1 0-1,-1-1 1,0 1-1,1 0 1,-1 0-1,0 0 1,0-1-1,0 1 1,0 1-1,0-1 0,0 0 1,0 0-1,0 0 1,-1 0-1,1 1 1,0-1-1,-1 0 1,1 1-1,-1-1 1,1 0-1,0 3 0,1 5-4,0 0-1,-1 0 1,0 1-1,-1 12 0,1-10 0,-1 8 4,0-12 10,0-1-1,0 1 1,1 0 0,0 0 0,3 10 0,-4-18-5,0 1-1,1-1 1,-1 1-1,0-1 1,0 0-1,0 1 1,1-1 0,-1 0-1,0 1 1,0-1-1,1 0 1,-1 0-1,0 1 1,0-1 0,1 0-1,-1 0 1,0 1-1,1-1 1,-1 0-1,0 0 1,1 0 0,-1 0-1,1 0 1,-1 1-1,0-1 1,1 0-1,-1 0 1,1 0 0,-1 0-1,0 0 1,1 0-1,-1 0 1,0 0-1,1 0 1,-1 0 0,1-1-1,-1 1 1,0 0-1,1 0 1,-1 0-1,0 0 1,1-1 0,-1 1-1,0 0 1,1 0-1,-1-1 1,0 1-1,1 0 1,-1-1 0,15-14 129,-15 15-128,29-45 302,-25 36-256,0 1 0,1 0-1,0 1 1,1-1 0,0 1-1,0 0 1,11-10 0,-16 17-52,-1 0 0,1-1 0,-1 1 0,0 0 0,1-1 0,0 1 0,-1 0 0,1 0 0,-1-1 0,1 1 0,-1 0 0,1 0 0,-1 0 0,1 0 0,0 0 0,-1 0 0,1 0 0,-1 0 0,1 0 0,-1 0 1,1 0-1,0 0 0,-1 0 0,1 0 0,-1 1 0,1-1 0,-1 0 0,1 0 0,-1 1 0,1-1 0,-1 0 0,1 1 0,-1-1 0,1 0 0,-1 1 0,0-1 0,1 1 0,-1-1 0,0 1 0,1-1 0,-1 1 0,0-1 0,1 1 1,-1-1-1,0 1 0,0-1 0,0 1 0,0-1 0,1 1 0,-1 0 0,0-1 0,0 2 0,4 33-527,-4-32 433,-3 75-1492,5-64 1187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21 13547,'-2'20'678,"0"0"0,-1 0 0,-1-1 0,-8 23 0,1-1-294,-17 55 338,-45 104 1,48-137-728,21-51-318,6-13-106,9-16-31,5-12 102,-2 0 0,16-45 1,13-66 563,-39 126-123,56-230 2990,-57 239-2503,-1 14-299,0 19-75,-1 113-190,8 158-743,-8-289 513,-1-3-158,0 0 1,1 0-1,0-1 1,0 1-1,0-1 1,1 1-1,0-1 1,6 12-1,-10-22-4280,-15-31 3199,-15-8 1500,14 19 3007,-25-45 0,43 68-2968,-1 1 0,1 0 0,0-1 0,0 1 0,-1-1 1,1 1-1,0-1 0,0 1 0,0 0 0,0-1 0,0 1 0,0-1 0,0 1 0,0-1 0,0 1 0,0-1 0,0 1 0,0-1 0,0 1 0,0 0 0,0-1 1,0 1-1,0-1 0,0 1 0,1-1 0,-1 1 0,0 0 0,0-1 0,1 1 0,-1-1 0,0 1 0,1 0 0,-1-1 0,0 1 0,1 0 0,-1 0 0,0-1 1,1 1-1,-1 0 0,0 0 0,1-1 0,-1 1 0,1 0 0,-1 0 0,1 0 0,-1 0 0,1 0 0,0 0 0,30-2 940,-12 1-792,-8-1-326,0-1 1,-1 0-1,1 0 1,-1-2-1,0 1 1,0-1-1,0 0 1,-1-1-1,10-8 1,13-19-213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14803,'-42'157'2264,"38"-135"-2031,1-1-1,0 1 1,2 0-1,1 0 1,3 29 0,-3-50-220,0 1 0,0 0 1,1 0-1,-1 0 1,0 0-1,1-1 1,0 1-1,-1 0 0,1 0 1,0-1-1,0 1 1,0 0-1,0-1 1,2 2-1,-3-2-1,1-1-1,0 1 1,-1-1-1,1 0 1,0 1-1,0-1 1,-1 0 0,1 1-1,0-1 1,0 0-1,-1 0 1,1 0-1,0 0 1,0 0-1,0 0 1,-1 0 0,1 0-1,0 0 1,0 0-1,0 0 1,-1-1-1,3 1 1,2-4 72,1 1-1,0 0 1,-1-1 0,1 0 0,-1-1 0,5-5-1,2 0 93,-9 7-122,1 0-1,-1 1 0,1 0 1,-1-1-1,1 1 0,0 1 1,0-1-1,0 0 1,0 1-1,0 0 0,0 0 1,0 0-1,0 0 1,1 1-1,-1 0 0,5 0 1,-6 0-34,1 1 0,-1 0 0,0 0 0,1 0 0,-1 0 0,0 1-1,0-1 1,1 1 0,-1 0 0,0 0 0,-1 0 0,1 0 0,0 0 0,-1 1 0,1-1 0,-1 1 0,1-1 0,-1 1 0,3 5 0,-2-1 27,1 0 0,-1 1 0,0-1 0,-1 1 0,1-1 0,-2 1 0,1 0 0,-1 0 0,0-1 0,-1 1 0,0 0 0,0 0 0,0 0 0,-1 0 0,0 0 0,-1 0 0,-3 8 0,4-11 22,0-1-1,-1 0 0,0 1 0,0-1 1,0 0-1,-1 0 0,1 0 0,-1-1 1,0 1-1,0-1 0,0 1 0,0-1 1,-1 0-1,1 0 0,-1 0 0,0-1 1,0 1-1,0-1 0,0 0 0,0 0 1,0-1-1,-1 1 0,1-1 0,0 0 1,-1 0-1,1 0 0,-1 0 0,0-1 1,1 0-1,-8-1 0,9 1-125,-1 0 0,1-1 0,0 0 0,0 0 0,0 0-1,0 0 1,0 0 0,0 0 0,0-1 0,1 0 0,-1 1 0,0-1 0,1 0 0,-1 0 0,1-1-1,0 1 1,0 0 0,0-1 0,0 1 0,0-1 0,0 0 0,1 0 0,-1 1 0,1-1-1,0 0 1,0 0 0,-1-5 0,0-19-404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16444,'-1'31'2396,"-10"49"1,2-11-1879,-1 19-302,-10 194 34,20-272-252,-1-8-10,1 1-1,0 0 1,0-1 0,0 1-1,1-1 1,-1 1 0,1 0-1,-1-1 1,2 3-1,1-18-479,-1-9 186,-9-32-935,-22-86 1,20 103 911,8 31 294,-4-27-164,5 32 209,0 1 1,0-1 0,0 0 0,0 0-1,0 1 1,0-1 0,0 0-1,0 0 1,1 1 0,-1-1 0,0 0-1,1 0 1,-1 1 0,0-1 0,1 0-1,-1 1 1,1-1 0,-1 1-1,1-1 1,-1 1 0,1-1 0,-1 1-1,1-1 1,0 1 0,-1-1-1,1 1 1,0 0 0,-1-1 0,1 1-1,0 0 1,0 0 0,-1-1-1,1 1 1,0 0 0,0 0 0,0 0-1,34-1 709,38-4-321,-65 4-391,-1-1 0,1 0 0,-1 0 0,1-1 0,-1 0 1,0 0-1,10-6 0,5-8-42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 19684,'-1'0'146,"-1"-1"0,0 1-1,1 0 1,-1 0 0,0-1-1,0 1 1,1 0 0,-1 1 0,0-1-1,1 0 1,-1 1 0,0-1-1,0 0 1,1 1 0,-1 0 0,1-1-1,-1 1 1,1 0 0,-1 0-1,1 0 1,-2 1 0,-30 26 1040,19-15-1220,0 1 1,1 1-1,1 0 0,0 0 1,1 2-1,1-1 1,0 1-1,2 1 0,-8 18 1,17-30-654,7-9 253,16-13 1,-13 8 240,-3 3 149,0 1 0,1 0 0,-1 1 1,1 0-1,0 0 0,0 1 1,0 0-1,0 0 0,0 1 0,1 0 1,-1 1-1,12 1 0,-17-1 54,-1 0 1,1 1-1,0-1 0,0 1 0,0 0 0,-1 0 1,1 0-1,0 1 0,-1-1 0,1 1 1,-1 0-1,0 0 0,0 0 0,1 1 0,-1-1 1,-1 1-1,1-1 0,0 1 0,-1 0 1,1 0-1,-1 0 0,0 1 0,0-1 0,0 0 1,0 1-1,-1-1 0,1 1 0,-1 0 1,0-1-1,0 1 0,0 7 0,-1-6 22,0 0 0,0 1-1,-1-1 1,0 0-1,0 0 1,0 0 0,-1 0-1,0 0 1,0 0-1,0 0 1,0 0 0,-1-1-1,0 1 1,0-1-1,0 0 1,-1 0 0,1 0-1,-1 0 1,0 0-1,0-1 1,0 0 0,0 0-1,-1 0 1,1 0-1,-1-1 1,0 1 0,0-1-1,0-1 1,-9 3 0,12-3-65,0-1 1,0 1 0,0-1 0,0 0-1,0 0 1,0 0 0,0 0 0,0 0-1,0 0 1,1-1 0,-1 1 0,0-1-1,0 1 1,0-1 0,0 0 0,0 0-1,1 0 1,-1 0 0,0 0 0,1 0-1,-1 0 1,1 0 0,-1-1 0,1 1 0,-1 0-1,1-1 1,0 0 0,0 1 0,0-1-1,0 0 1,0 1 0,0-1 0,0 0-1,1 0 1,-1 0 0,1 0 0,-1 0-1,1-2 1,-2-6-34,1 1-1,0-1 1,0 0-1,1 1 1,1-1-1,2-17 0,13-34-337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14643,'-9'229'4595,"0"-7"-2306,9-202-2139,5 46 291,-5-61-417,1 0 0,0 0 1,0 0-1,1-1 1,-1 1-1,1 0 0,0-1 1,1 1-1,-1-1 1,3 4-1,-4-7-27,-1-1 0,0 1 0,0-1 0,0 0 0,0 1 0,1-1 0,-1 1 0,0-1 0,0 0 0,1 1 0,-1-1 0,0 0 0,1 1 0,-1-1 0,0 0 0,1 0 0,-1 1 0,1-1 0,-1 0 0,0 0 0,1 0 0,-1 1 0,1-1 0,-1 0 0,1 0 0,-1 0 0,0 0 0,1 0 0,-1 0 0,1 0 0,-1 0 0,1 0 0,-1 0 0,1 0 0,-1 0 0,0 0 0,1 0 0,-1-1 0,1 1 0,-1 0 0,1 0 0,-1 0 0,0-1 0,1 1 0,-1 0 0,0-1 0,1 1 0,-1 0 0,0 0 0,1-1 0,-1 1 0,0-1 0,0 1-1,1 0 1,-1-1 0,0 1 0,0-1 0,0 1 0,0 0 0,1-2 0,0-1-27,0-1 0,0 1-1,-1-1 1,1 1 0,-1-1-1,1-4 1,-2-3-43,-1 0-1,1 0 1,-2 0-1,1 0 1,-1 1-1,-1-1 1,0 1 0,-1 0-1,0 0 1,0 1-1,-1-1 1,0 1-1,0 0 1,-1 1 0,-13-12-1,10 15-56,7 10 20,3-3 89,0 0-1,1-1 1,-1 1-1,1-1 1,-1 0-1,1 1 0,0-1 1,-1 1-1,1-1 1,0 0-1,0 1 1,0-1-1,2 2 1,1-1-80,-1 1 0,1-1 0,0 0 0,0 0 0,1 0 1,-1-1-1,0 1 0,1-1 0,-1 0 0,1 0 0,-1 0 0,1-1 1,-1 0-1,1 0 0,-1 0 0,1 0 0,-1-1 0,1 0 0,-1 0 1,1 0-1,-1 0 0,5-2 0,13-6-172,0 0-1,-1-2 1,21-13-1,-24 14 230,9-7 110,17-8 484,-44 25-536,0 0 0,0 0 0,1-1 0,-1 1 0,0 0 0,0 0 0,1 0 0,-1 0 0,0-1 0,0 1 1,1 0-1,-1 0 0,0 0 0,1 0 0,-1 0 0,0 0 0,0 0 0,1 0 0,-1 0 0,0 0 0,1 0 0,-1 0 0,0 0 0,0 0 1,1 0-1,-1 0 0,0 0 0,1 1 0,-1-1 0,0 0 0,0 0 0,1 0 0,-1 0 0,0 0 0,0 1 0,0-1 0,1 0 0,-1 0 1,0 0-1,0 1 0,0-1 0,0 0 0,1 0 0,-1 1 0,0-1 0,0 0 0,0 0 0,0 1 0,0-1 0,0 0 0,0 1 0,0-1 1,0 0-1,0 0 0,0 1 0,0-1 0,0 1 0,-4 17 501,4-17-485,-24 65 1068,-13 40 234,33-90-1058,1 0 1,0 0-1,0 0 1,1 28 0,2-43-238,0 0 0,0 1 0,0-1 0,0 0 0,0 0 0,0 0 0,0 1 0,1-1 0,-1 0 0,0 0 0,1 0 0,-1 0 0,1 0 0,-1 0 1,1 0-1,0 0 0,-1 0 0,3 2 0,-3-3-10,1 0 1,0 1 0,-1-1 0,1 0-1,0 0 1,-1 0 0,1 0-1,0 0 1,0 0 0,-1 0-1,1 0 1,0 0 0,-1 0 0,1 0-1,0 0 1,-1 0 0,1 0-1,0-1 1,-1 1 0,1 0-1,0-1 1,0 0 0,5-3 132,0 0 1,0-1 0,-1 1-1,8-10 1,149-168 1382,-156 176-1561,0 0 0,0 1 1,10-7-1,-15 11 5,0 0 0,1 1-1,-1-1 1,0 0 0,1 1 0,-1-1 0,1 1 0,-1 0 0,1-1-1,-1 1 1,3 0 0,-3 0 4,-1 0 1,1 0-1,0 0 0,-1 0 1,1 1-1,0-1 0,-1 0 1,1 1-1,0-1 0,-1 0 1,1 1-1,-1-1 0,1 1 1,-1-1-1,1 1 0,-1-1 1,1 1-1,-1-1 0,1 1 1,-1-1-1,0 1 1,1-1-1,-1 1 0,0 0 1,0-1-1,1 2 0,1 5-44,0 1-1,-1-1 0,0 1 1,0 0-1,-1-1 0,0 1 1,-1 8-1,0-10 31,1 1-1,0 0 1,0 0-1,0 0 1,1 0-1,0 0 1,1 0 0,3 11-1,-5-17 10,1-1-1,-1 1 1,1 0-1,-1-1 1,0 1-1,1-1 1,0 1 0,-1-1-1,1 1 1,-1-1-1,1 1 1,-1-1-1,1 1 1,0-1 0,-1 0-1,1 0 1,0 1-1,0-1 1,-1 0-1,1 0 1,0 0-1,0 1 1,-1-1 0,1 0-1,0 0 1,0 0-1,-1-1 1,1 1-1,0 0 1,-1 0 0,1 0-1,0 0 1,0-1-1,-1 1 1,1 0-1,0-1 1,-1 1 0,1 0-1,0-1 1,-1 1-1,1-1 1,0 0-1,28-24-732,-27 23 685,17-17-632,9-10-534,2 1-1,43-31 1,-40 38 485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169 303 14243,'-5'-1'218,"0"1"0,-1 0 0,1 0 0,0 1 0,-1-1 0,1 1 0,0 0 0,-1 1 0,1-1 0,0 1 0,0 0-1,0 0 1,0 1 0,1 0 0,-1-1 0,1 1 0,-1 1 0,1-1 0,0 1 0,0 0 0,1-1 0,-1 2 0,-4 6 0,2-2-33,0 0 1,0 0 0,1 1-1,0 0 1,0 0-1,1 1 1,1-1 0,0 1-1,0 0 1,-1 17-1,4-27-167,0 1 1,0 0-1,0-1 0,0 1 0,0-1 0,0 1 0,0 0 1,0-1-1,1 1 0,-1 0 0,1-1 0,-1 1 1,1-1-1,0 1 0,0-1 0,1 2 0,-1-2-9,0 0-1,0 0 1,0-1-1,0 1 0,0-1 1,0 1-1,0-1 1,0 1-1,1-1 1,-1 0-1,0 1 1,0-1-1,0 0 0,1 0 1,-1 0-1,0 0 1,0 0-1,1 0 1,-1 0-1,0 0 1,0-1-1,0 1 0,1 0 1,0-1-1,10-4 53,-1 0-1,0 0 0,0-1 0,0-1 1,0 0-1,-1 0 0,0-1 0,16-17 1,1-4 308,35-48 0,-42 51-144,-2 0 0,-1-2 1,-1 0-1,-1-1 1,-2-1-1,0 0 0,13-58 1,-25 83-208,0 0 0,0 0 1,-1 0-1,0 0 1,0 0-1,-2-10 0,2 15-18,0-1-1,0 1 0,0 0 0,0-1 0,0 1 1,0-1-1,0 1 0,0 0 0,-1-1 0,1 1 1,0 0-1,0-1 0,0 1 0,-1 0 0,1-1 1,0 1-1,0 0 0,-1 0 0,1-1 0,0 1 1,-1 0-1,1 0 0,0 0 0,-1-1 0,1 1 1,0 0-1,-1 0 0,1 0 0,0 0 0,-1 0 1,1 0-1,-1-1 0,1 1 0,-2 1-4,1 0-1,-1 0 1,1-1 0,-1 1-1,1 0 1,0 0-1,-1 0 1,1 1-1,0-1 1,0 0-1,0 0 1,0 1 0,-1 1-1,-17 26-88,2 1 0,1 0 1,2 1-1,0 0 0,-10 42 0,21-63-126,0 1 1,1 0-1,0 0 0,1 0 0,-1 11 0,2-20 156,0 0 0,0 0-1,0 0 1,0 0 0,0-1 0,1 1 0,-1 0-1,0 0 1,1 0 0,-1-1 0,1 1 0,0 0-1,0 0 1,0-1 0,0 1 0,0-1-1,0 1 1,0-1 0,0 1 0,0-1 0,1 0-1,-1 1 1,1-1 0,-1 0 0,1 0 0,-1 0-1,1 0 1,-1-1 0,1 1 0,0 0-1,0 0 1,-1-1 0,1 1 0,0-1 0,0 0-1,0 0 1,0 0 0,2 0 0,25-5-604,5-8-250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15987,'-3'1'351,"0"1"1,0 0-1,0 0 0,0 0 0,1 0 0,-1 0 0,-2 3 0,-3 3-71,0 1 0,1-1 1,1 1-1,-1 0 0,1 0 0,1 1 0,0 0 1,0 0-1,-3 13 0,7-22-298,1 0 0,0 0-1,0 0 1,0 0 0,0 0 0,0 0 0,1 0 0,-1 0-1,0 0 1,0 0 0,1 0 0,-1 0 0,0 0 0,1 0-1,-1 0 1,1 0 0,-1 0 0,1 0 0,0 0 0,-1-1-1,1 1 1,0 0 0,0 0 0,-1-1 0,1 1-1,0 0 1,0-1 0,0 1 0,0-1 0,0 1 0,1-1-1,41 14-641,-18-7 203,-20-5 378,0 1 0,0 0 0,0 0 0,0 0 0,0 0 0,-1 1 0,0-1 0,0 1 0,0 0 0,0 1 0,5 7 0,-7-10 101,-1 0 0,0 0 0,0 0 0,0 0 0,0 0-1,0 1 1,0-1 0,-1 0 0,1 1 0,-1-1 0,0 1-1,1-1 1,-1 0 0,0 1 0,0-1 0,-1 1 0,1-1 0,0 1-1,-1-1 1,0 0 0,1 1 0,-1-1 0,0 0 0,0 0 0,0 0-1,-1 1 1,1-1 0,0 0 0,-3 2 0,-1 1 77,1-1 0,-1 0 0,1-1 0,-1 1-1,0-1 1,0 0 0,-1 0 0,1 0 0,-1-1 0,1 0 0,-1 0 0,0 0 0,0-1 0,0 0 0,0 0 0,0-1 0,0 1-1,0-1 1,0 0 0,0-1 0,0 0 0,-7-1 0,-3-6 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48 18164,'2'-5'378,"-1"2"-173,0 0 0,0 0-1,0 0 1,0 1 0,0-1 0,-1 0 0,1 0 0,-1 0-1,0-1 1,0-4 0,0 8-185,0 0 1,0 0-1,0-1 0,0 1 0,0 0 0,0 0 1,0 0-1,0-1 0,0 1 0,0 0 0,0 0 1,0 0-1,0 0 0,0-1 0,-1 1 0,1 0 1,0 0-1,0 0 0,0 0 0,0-1 0,0 1 1,0 0-1,-1 0 0,1 0 0,0 0 0,0 0 1,0 0-1,0 0 0,-1-1 0,1 1 1,0 0-1,0 0 0,0 0 0,0 0 0,-1 0 1,1 0-1,0 0 0,0 0 0,0 0 0,-1 0 1,1 0-1,0 0 0,0 0 0,0 0 0,-1 0 1,1 0-1,-9 10 841,-7 16 258,-27 73-701,5 2 1,-26 105-1,64-204-420,-1-1-1,1 1 1,-1-1-1,1 1 1,-1-1-1,1 1 1,0-1 0,0 1-1,0 0 1,0-1-1,0 1 1,0-1-1,0 1 1,0-1 0,0 1-1,1 0 1,-1-1-1,2 3 1,-1-4 1,-1 0 0,1 0 0,0 0 0,0 0 0,-1 1 0,1-2 0,0 1 0,0 0 0,0 0 0,-1 0 0,1 0 0,0 0 0,-1-1 0,1 1 0,0 0 0,0 0 0,-1-1 0,1 1 0,0-1 0,-1 1 0,1-1 0,-1 1 0,1-1 0,0 1 0,0-1 0,8-8-1,0 1 0,-1-2 0,9-11 0,26-46 181,-3-1-1,46-109 1,-101 248-306,-48 134-155,-8 28 67,70-230 211,-1 4-21,0 0-1,1 0 0,0 0 1,0 0-1,0 1 1,1 11-1,0-19 24,0 0 0,0 0 1,0 1-1,0-1 0,0 0 0,0 0 0,0 1 0,0-1 0,0 0 0,0 0 0,0 0 1,0 1-1,0-1 0,0 0 0,0 0 0,0 1 0,1-1 0,-1 0 0,0 0 0,0 0 0,0 0 1,0 1-1,0-1 0,0 0 0,1 0 0,-1 0 0,0 0 0,0 0 0,0 1 0,1-1 1,-1 0-1,0 0 0,0 0 0,0 0 0,1 0 0,-1 0 0,0 0 0,0 0 0,0 0 0,1 0 1,-1 0-1,0 0 0,0 0 0,1 0 0,-1 0 0,0 0 0,0 0 0,0 0 0,1 0 1,-1 0-1,0 0 0,0 0 0,0 0 0,1 0 0,-1-1 0,0 1 0,0 0 0,0 0 0,1 0 1,-1 0-1,0 0 0,0-1 0,0 1 0,13-14-49,-12 13 41,26-36-115,42-77 1,11-49 31,-48 96 110,97-207-185,-123 263 15,-4 13 77,-4 14-7,-23 63-106,-8 37 196,33-115-2,-1 0 0,1 0 0,0 0 1,0 0-1,-1 0 0,1 0 1,0 0-1,0 0 0,0 1 0,0-1 1,1 0-1,-1 0 0,0 0 0,0 0 1,1 0-1,-1 0 0,1 2 0,0-3 1,-1 0 0,1 1 0,-1-1 0,0 0 0,1 0-1,-1 0 1,1 0 0,-1 0 0,1 0 0,-1 0 0,1 0-1,-1 0 1,1 0 0,-1 0 0,1 0 0,-1 0 0,1 0-1,-1 0 1,1 0 0,-1-1 0,0 1 0,1 0 0,-1 0-1,1-1 1,-1 1 0,0 0 0,1-1 0,5-3 51,0-1 1,0 0-1,-1 0 1,5-6-1,10-14 104,-2 0 0,-1-1 0,-1-1 0,-1-1 0,14-35 0,-26 50-199,-10 30-47,3-7 57,-38 114-136,37-106 181,1 1 0,0 0-1,2 0 1,-2 34 0,4-52-18,0 0-1,0 0 1,0 0-1,0 0 1,0 0 0,0 0-1,1 0 1,-1 0-1,0 0 1,0 0 0,1-1-1,-1 1 1,1 0-1,-1 0 1,1 0 0,-1 0-1,1 0 1,-1-1 0,1 1-1,0 0 1,-1 0-1,1-1 1,0 1 0,1 0-1,-1 0-26,0-1-1,1 0 1,-1 0-1,0 0 1,1 0-1,-1 0 1,0 0-1,0 0 1,1 0-1,-1 0 1,0 0-1,0-1 1,1 1-1,-1-1 1,0 1-1,2-1 1,3-3 54,0 0 0,0 1-1,0-2 1,0 1 0,9-10 0,-2-2-16,0 0 0,13-21 1,3-12-93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19244,'-22'24'1372,"-35"52"0,52-68-1252,0 0 1,1 0-1,0 0 0,0 1 1,1 0-1,0 0 1,0 0-1,1 0 1,1 0-1,-1 0 1,1 14-1,1-21-112,-1-1 0,1 1 0,0 0-1,1-1 1,-1 1 0,0 0 0,0-1 0,1 1 0,-1 0 0,1-1-1,0 1 1,-1-1 0,1 1 0,0-1 0,0 1 0,0-1 0,0 1-1,0-1 1,0 0 0,0 0 0,2 2 0,-1-2 5,-1-1 0,1 1 0,-1-1 0,1 1 0,-1-1 0,1 0 1,0 0-1,-1 0 0,1 0 0,-1 0 0,1 0 0,0 0 0,-1 0 0,1-1 1,-1 1-1,1-1 0,2 0 0,4-3 42,0 0 0,-1 0 0,1-1 0,-1 0 1,0 0-1,12-12 0,1-5 56,-1-2 1,-1 0 0,-1 0-1,-1-2 1,21-48-1,-35 72-192,-3 6-10,-3 17-134,-10 27-502,7-29 302,1-1 203,0 0-1,1 0 1,-3 21-1,7-8-150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138 167 14995,'-1'-1'159,"0"0"-1,-1 0 1,1 1 0,-1-1-1,1 0 1,-1 1-1,1-1 1,-1 0 0,1 1-1,-1 0 1,0-1-1,1 1 1,-1 0 0,0 0-1,1 0 1,-1 0-1,0 0 1,1 0 0,-1 1-1,-2 0 1,1 0 50,0 0 1,0 1-1,1-1 1,-1 1-1,1 0 1,-1-1-1,1 1 1,-1 1 0,1-1-1,-3 4 1,-2 3 148,1 1 1,-1 1-1,2-1 1,-9 20-1,7-11-308,1 0-1,1 1 0,0-1 0,1 1 0,2 0 0,-2 30 1,4-47-51,0 1 0,1-1 1,-1 0-1,0 1 1,1-1-1,0 0 1,1 4-1,-2-6 5,1-1 0,-1 1-1,0-1 1,0 1 0,1-1-1,-1 1 1,0-1 0,1 0 0,-1 1-1,1-1 1,-1 0 0,1 1 0,-1-1-1,1 0 1,-1 1 0,1-1-1,-1 0 1,1 0 0,-1 0 0,1 1-1,-1-1 1,1 0 0,-1 0-1,1 0 1,-1 0 0,1 0 0,0 0-1,-1 0 1,1 0 0,-1 0 0,1 0-1,-1 0 1,1-1 0,-1 1-1,1 0 1,-1 0 0,1-1 0,-1 1-1,1 0 1,-1 0 0,1-1 0,-1 1-1,1 0 1,-1-1 0,0 1-1,1-1 1,5-4 60,0-1 0,0 1 0,-1-1 0,0 0 0,0 0 0,0-1 0,4-9 0,26-56 439,-24 48-320,-6 12-100,53-123 842,-51 115-789,0 0-1,-2 0 1,-1-1-1,4-39 1,-9 49-127,-3 9-51,-8 19-100,-3 20 1,1 0 0,2 0 0,2 2 0,2-1 0,-5 42 0,12-72 123,0-1 0,1 1-1,0 0 1,0 0 0,0 0-1,2 9 1,-1-16 17,-1 1 0,1-1 0,-1 1-1,1-1 1,0 1 0,-1-1 0,1 0 0,0 1 0,0-1 0,0 0-1,0 0 1,0 0 0,0 0 0,0 0 0,1 0 0,-1 0 0,0 0-1,0 0 1,1 0 0,-1 0 0,1-1 0,-1 1 0,1-1-1,-1 1 1,1-1 0,-1 0 0,1 1 0,-1-1 0,1 0 0,-1 0-1,1 0 1,-1 0 0,1 0 0,-1-1 0,1 1 0,2-1 0,37-10 18,-27 7-2,0 0 0,0 1 0,29-3-1,-41 6-11,1-1-1,0 1 0,-1 1 0,1-1 1,-1 0-1,1 0 0,0 1 1,-1 0-1,1-1 0,-1 1 0,0 0 1,1 0-1,-1 0 0,0 1 0,1-1 1,-1 1-1,0-1 0,0 1 0,0 0 1,0-1-1,-1 1 0,1 0 0,0 0 1,-1 0-1,1 1 0,-1-1 0,2 4 1,-6-24 411,0 1 1,0-19 0,-3-32 284,-13-53 426,20 119-2065,6 7 62,11 17-421,-9-11 989,10 6-297,6-3-137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101 312 15803,'-5'2'219,"0"-1"-1,1 1 0,0 0 0,-1 0 1,1 1-1,0-1 0,0 1 1,0 0-1,0 0 0,1 0 0,-1 0 1,1 1-1,0 0 0,0-1 0,0 1 1,0 0-1,1 0 0,-1 1 1,-2 7-1,0-1-28,1 1 0,0-1 0,1 1 0,0 0 0,1-1 0,-2 23 0,4-31-157,0 0 1,0-1-1,0 1 0,1 0 0,-1-1 0,1 1 0,-1 0 0,1-1 1,2 4-1,-3-5-17,0-1 0,1 1 0,-1-1 1,1 1-1,-1-1 0,1 1 0,-1-1 1,0 0-1,1 1 0,0-1 0,-1 0 1,1 1-1,-1-1 0,1 0 0,-1 0 1,1 1-1,-1-1 0,1 0 0,0 0 1,-1 0-1,1 0 0,-1 0 0,1 0 1,0 0-1,-1 0 0,1 0 0,0 0 1,-1 0-1,1 0 0,-1-1 0,1 1 0,-1 0 1,1 0-1,-1-1 0,1 1 0,0 0 1,-1-1-1,0 1 0,1 0 0,-1-1 1,1 1-1,-1-1 0,1 1 0,-1-1 1,0 1-1,1-2 0,8-7 157,-1 0 0,1-1 0,-2-1 0,0 1 0,11-22 0,24-61 468,-25 48-914,-1-1 0,-2 0 1,-2-1-1,10-90 0,-23 119-252,-5 24 183,-7 27 159,0 26 230,-10 88-1,15-82 129,-5 32 495,0 115-1,13-209-618,0-1 0,0 1-1,0-1 1,1 1-1,-1-1 1,1 0-1,-1 1 1,1-1 0,0 0-1,1 3 1,-2-4-38,0-1 0,0 0-1,0 0 1,1 0 0,-1 0 0,0 0 0,0 1 0,0-1 0,0 0 0,1 0 0,-1 0-1,0 0 1,0 0 0,0 0 0,0 0 0,1 0 0,-1 1 0,0-1 0,0 0 0,0 0 0,1 0-1,-1 0 1,0 0 0,0 0 0,0 0 0,1 0 0,-1 0 0,0 0 0,0 0 0,1-1-1,-1 1 1,0 0 0,0 0 0,0 0 0,0 0 0,1 0 0,-1 0 0,10-15 329,1-12 108,0-1 0,-2 0 1,7-41-1,4-87 241,-20 156-699,-1 11-138,1-1 0,0 1 0,1 0-1,2 16 1,-2-25 125,-1 0-1,1-1 0,-1 1 1,1 0-1,0 0 0,0 0 1,-1-1-1,1 1 0,1 0 1,-1-1-1,0 1 0,0 0 1,1-1-1,-1 0 0,3 2 1,-3-2 8,1 0 1,-1-1 0,1 1 0,-1-1 0,1 0-1,-1 1 1,1-1 0,0 0 0,-1 0 0,1 0 0,-1 0-1,1 0 1,0-1 0,-1 1 0,1 0 0,-1-1 0,1 1-1,-1-1 1,1 0 0,-1 1 0,1-1 0,1-1 0,15-10 46,0 0 0,-2-2 0,1 1 1,-2-2-1,0 0 0,18-25 1,-30 37-14,-1 0-1,0 0 1,0-1 0,0 1 0,0-1 0,1-4 0,-3 8-19,1-1 1,-1 1 0,0-1-1,0 1 1,0-1-1,0 1 1,0 0 0,0-1-1,0 1 1,0-1-1,0 1 1,0-1 0,0 1-1,0 0 1,0-1-1,0 1 1,0-1 0,-1 1-1,1-1 1,0 1-1,0 0 1,0-1-1,-1 1 1,1-1 0,-1 1-3,0-1 1,0 1-1,0 0 1,0 0 0,1 0-1,-1-1 1,0 1 0,0 0-1,0 0 1,0 0-1,0 0 1,0 1 0,1-1-1,-1 0 1,0 0-1,0 0 1,0 1 0,-1 0-1,-5 1 1,0 2-1,1-1 1,-1 1-1,1 0 1,0 0-1,0 0 1,0 1-1,-8 9 1,1-1 1,1 1 0,-14 21 0,24-31 0,-1 0 11,0 1 1,0-1-1,0 1 0,1-1 0,0 1 1,0 0-1,-2 8 0,4-13-11,0 0 0,0 0 0,0 0 0,-1 0 0,1 0 0,0 1 0,0-1 0,0 0 0,0 0 0,0 0 0,0 0 0,0 0 0,0 0 0,0 1 0,0-1 0,0 0 0,0 0 0,0 0 0,0 0 0,0 0 0,0 0 0,0 1 0,0-1 0,0 0 0,0 0 0,0 0 0,0 0 0,1 0 0,-1 0 0,0 0 0,0 1 1,0-1-1,0 0 0,0 0 0,0 0 0,0 0 0,0 0 0,0 0 0,1 0 0,-1 0 0,0 0 0,0 0 0,0 0 0,0 1 0,0-1 0,0 0 0,0 0 0,1 0 0,-1 0 0,7-5 54,8-9 10,-6 3-44,0 0 1,0 0 0,10-19-1,-36 60-281,4-6 238,-19 46 1,30-63 41,-1-1 0,1 1 0,1 0-1,0 0 1,-1 0 0,2-1 0,-1 1 0,1 0 0,0 0 0,1 0-1,0 0 1,2 12 0,-2-16-52,1-1 0,-1 1-1,0 0 1,1-1 0,-1 1-1,1-1 1,0 0 0,0 0 0,0 1-1,0-1 1,4 2 0,-5-3-41,1 0 1,-1 0-1,1 0 1,-1 0 0,1 0-1,-1 0 1,1 0-1,0-1 1,0 1-1,-1-1 1,1 1-1,0-1 1,0 0-1,0 0 1,-1 0 0,1 0-1,0 0 1,0 0-1,2-1 1,3-6-227,-3-6-106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18468,'16'0'1784,"13"-3"-1064,4 0-239,16-4 703,6 0-256,11-3-208,5-2-88,-1 4-472,-4-2-248,-12 4-640,-8 2-392,-19 5 872,-11 0-200,-23 8-184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17796,'13'3'1656,"13"-3"-936,5-3-216,11-3 769,8 0-353,5-2-264,2-1-240,-3-1-776,0-1 536,-13 5-224,-8-3-152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16676,'7'-6'1552,"4"6"-1120,1 0-160,14 2 696,4 2-488,13 0 1257,3 1-1537,14 2 40,2-2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 16436,'11'-17'1976,"-11"13"-954,-10 11 166,-4 6-952,0 0 0,2 2-1,0 0 1,0 0 0,1 1 0,1 0 0,1 0 0,0 1 0,-6 20 0,3-3 62,1 1 0,1 0 0,-8 66 0,14-69-225,2-1 1,1 1-1,2-1 0,1 1 0,9 52 0,-7-70-219,0 0 0,0 0-1,1-1 1,1 1 0,0-1-1,11 15 1,-12-20-71,1 0 0,0-1-1,0 0 1,1 0 0,0 0 0,0-1 0,1 0 0,-1 0 0,1-1-1,12 6 1,6 1-490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15291,'0'0'89,"0"0"0,0-1 0,0 1-1,0-1 1,1 1 0,-1 0 0,0-1-1,0 1 1,0 0 0,0-1 0,1 1-1,-1 0 1,0-1 0,1 1 0,-1 0-1,0-1 1,0 1 0,1 0 0,-1 0-1,0-1 1,1 1 0,-1 0 0,1 0-1,-1 0 1,0 0 0,1-1 0,-1 1-1,1 0 1,-1 0 0,1 0 0,5 11 1569,0 29-310,-6-35-1216,11 183 1937,3 23-4132,-14-211 2049,0 0 0,-1 0 0,1 0 0,0 0 0,0 0 0,0 0 0,0 0 0,0 0 0,0-1 0,0 1 0,0 0 0,0 0 0,0 0 0,0 0 0,0 0 0,0 0 0,0 0-1,-1 0 1,1 0 0,0 0 0,0 0 0,0 0 0,0 0 0,0 0 0,0 0 0,0 0 0,0 0 0,0 0 0,0 0 0,-1 0 0,1 0 0,0 0 0,0 0 0,0 0 0,0 0 0,0 0 0,0 0 0,0 0 0,0 0 0,0 0 0,0 0-1,0 0 1,-1 0 0,1 1 0,0-1 0,0 0 0,0 0 0,0 0 0,0 0 0,0 0 0,0 0 0,0 0 0,0 0 0,0 0 0,0 0 0,0 0 0,0 0 0,0 1 0,0-1 0,0 0 0,0 0 0,0 0 0,0 0 0,0 0 0,0 0 0,0 0-1,0 0 1,0 0 0,0 1 0,-8-10-674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7 144 15467,'-1'-3'218,"0"0"0,0 0 1,0 0-1,0-1 0,1 1 0,-1 0 0,1-1 0,0 1 0,0 0 0,0 0 0,0-1 0,1 1 1,-1 0-1,1-1 0,0 1 0,0 0 0,0 0 0,0 0 0,1 0 0,-1 0 0,1 0 0,0 0 0,0 1 1,0-1-1,0 1 0,0-1 0,5-3 0,-1 0-50,0 1 0,1-1-1,0 1 1,0 1 0,0-1 0,0 1-1,1 0 1,-1 1 0,1 0 0,9-2 0,-5 3-136,0 0 0,-1 2 0,1-1 0,0 1-1,-1 1 1,1 0 0,0 1 0,-1 0 0,1 1 0,-1 0 0,0 1 0,0 0 0,0 1 0,-1 0 0,1 1 0,-1 0 0,14 11 0,-8-5-72,-1 0 0,0 2-1,-1 0 1,0 0 0,-1 1 0,-1 1 0,-1 0-1,0 1 1,14 28 0,-21-35 75,0 1 1,0-1-1,-1 1 0,-1 0 1,0-1-1,0 1 0,-1 0 1,0 0-1,-1 0 0,0 1 1,-1-1-1,0 0 0,-1-1 1,0 1-1,-1 0 0,-7 19 1,6-21 27,-1-1 0,1 1 0,-1-1 0,-1 0 0,1 0 1,-1-1-1,-1 1 0,1-1 0,-1-1 0,-1 1 1,1-1-1,-1-1 0,0 1 0,0-1 0,-1-1 1,1 1-1,-1-1 0,0-1 0,-15 4 0,14-5-34,-1 0-1,0 0 0,0-2 0,0 1 0,0-1 0,0-1 1,0 0-1,-19-4 0,23 3-209,1 0 1,-1 0-1,1 0 1,-1-1 0,1 0-1,0 0 1,0 0-1,0-1 1,1 0-1,-1 0 1,1-1-1,0 1 1,0-1-1,0 0 1,-4-7 0,8 11 128,1 0 0,-1 0 0,1 1 0,-1-1 0,1 0 0,-1 0 0,1 0 0,0 0 1,-1 0-1,1 0 0,0 0 0,0 0 0,-1 0 0,1 0 0,0 0 0,0 0 0,0 0 1,1 0-1,-1 0 0,0 0 0,0-1 0,8-8-658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217 486 18100,'-1'-3'171,"-1"0"0,1 0 1,0 0-1,-1 0 0,1 0 1,-1 0-1,0 0 0,0 1 1,0-1-1,0 1 0,0 0 1,-1-1-1,1 1 0,-1 0 1,1 0-1,-1 1 0,0-1 1,0 0-1,0 1 0,0 0 0,0 0 1,0 0-1,0 0 0,-5-1 1,4 1-54,-1 1-1,0-1 1,0 1 0,1 0 0,-1 0-1,0 0 1,1 1 0,-1 0 0,0 0 0,1 0-1,-1 0 1,1 1 0,0 0 0,-1-1 0,1 2-1,-7 3 1,4 1-108,1-1-1,0 1 1,0 0 0,0 0-1,1 1 1,0-1-1,1 1 1,0 1-1,0-1 1,0 0 0,1 1-1,1 0 1,-1-1-1,1 1 1,1 0-1,0 0 1,0 1 0,1-1-1,0 0 1,0 0-1,4 16 1,-4-24-14,0 1 1,0-1-1,1 1 1,-1-1-1,0 1 1,1-1-1,0 0 1,-1 1-1,1-1 1,0 0-1,-1 1 1,1-1-1,0 0 1,0 0-1,0 0 0,0 0 1,0 0-1,1 0 1,-1 0-1,0 0 1,3 1-1,-3-2 1,0 0 0,1 0-1,-1 0 1,1 0 0,-1 0 0,0 0-1,1 0 1,-1 0 0,1-1 0,-1 1-1,0-1 1,1 1 0,-1-1 0,0 1-1,0-1 1,1 0 0,-1 1 0,1-2-1,5-3-2,-1-1 0,0 0 0,0 0 0,0 0 0,-1-1 1,5-7-1,7-17 55,-1 0 0,-2-1 0,15-47 0,-5 12 75,-23 65-124,-1 1 0,0 0 0,1 0 0,-1 0 0,1 0 0,-1 0 0,1 0 1,0 0-1,0 0 0,-1 0 0,1 0 0,0 0 0,0 0 0,1-1 0,-2 2-6,0 0-1,1 0 1,-1 0-1,0 0 0,1 0 1,-1 1-1,0-1 1,1 0-1,-1 0 0,0 0 1,0 0-1,1 0 1,-1 1-1,0-1 1,0 0-1,1 0 0,-1 0 1,0 1-1,0-1 1,1 0-1,-1 0 0,0 1 1,0-1-1,0 0 1,0 0-1,0 1 0,1-1 1,-1 0-1,0 1 1,0-1-1,0 0 0,0 1 1,7 40-652,-6-34 537,2 13-270,-3-10 53,1 0-1,0 0 0,1 0 1,1 0-1,-1-1 0,1 1 1,1-1-1,8 17 1,-12-25 265,1 0 0,0 0 0,0 0 1,-1 0-1,1 0 0,0-1 0,0 1 0,0 0 1,0 0-1,0-1 0,0 1 0,0 0 1,0-1-1,0 1 0,0-1 0,0 0 1,0 1-1,0-1 0,1 0 0,-1 0 0,0 1 1,0-1-1,0 0 0,0 0 0,1 0 1,-1-1-1,0 1 0,0 0 0,0 0 0,0-1 1,1 1-1,-1 0 0,0-1 0,0 1 1,0-1-1,0 1 0,2-3 0,2 0-150,0-2 0,0 1 0,-1 0 0,1-1 0,6-10 0,5-8-36,0-2 0,-2 0 1,-1-1-1,-1 0 0,-1-1 0,12-48 0,-14 36 416,-1-1-1,-3 0 1,-1 0-1,-1-53 1,-5 68 205,-1 20 222,0 14-244,0 17 38,-4 64 556,1-14-178,6 144 0,0-219-761,0 3-39,0 1 1,0-1 0,1 0 0,0 0 0,0 1-1,0-1 1,0 0 0,0 0 0,1 0 0,0 0-1,0-1 1,2 5 0,-25-42-1019,11 23 1154,0 0 0,-1 1 1,0 1-1,0 0 0,-14-8 0,25 17-71,-1-1 1,1 1 0,0 0 0,-1-1 0,1 1 0,-1 0-1,1 0 1,-1-1 0,1 1 0,-1 0 0,0 0 0,1 0 0,-1 0-1,1 0 1,-1-1 0,1 1 0,-1 0 0,1 0 0,-1 0-1,0 0 1,1 1 0,-1-1 0,4 9 359,16 14 69,-15-19-419,0 0-1,1-1 1,-1 1-1,1-1 1,0 0-1,0-1 1,0 1 0,1-1-1,-1 0 1,0 0-1,1-1 1,-1 1-1,1-1 1,8 0-1,-5-1 31,0 0 1,0-1-1,-1 0 0,1 0 0,0-1 0,-1 0 0,1-1 0,14-6 0,-10 3 92,0-1-1,0-1 1,-1 0-1,0 0 1,0-1-1,-1-1 1,0 0-1,-1-1 1,0 0-1,-1 0 1,8-13-1,-2-4 264,-14 26-375,0 0-1,-1 1 0,1-1 0,-1 0 0,1 0 0,-1 1 1,0-1-1,1 0 0,-1 0 0,0 0 0,0 0 1,0 1-1,-1-5 0,1 6-35,-1 0-1,1-1 1,0 1 0,0 0-1,-1-1 1,1 1 0,0 0-1,0 0 1,-1 0 0,1-1 0,0 1-1,-1 0 1,1 0 0,0 0-1,-1 0 1,1 0 0,0-1-1,-1 1 1,1 0 0,0 0-1,-1 0 1,1 0 0,0 0-1,-1 0 1,1 0 0,0 0 0,-1 0-1,1 0 1,0 1 0,-1-1-1,1 0 1,0 0 0,-1 0-1,1 0 1,0 0 0,-1 1-1,1-1 1,0 0 0,-1 0-1,1 0 1,0 1 0,0-1 0,0 0-1,-1 1 1,1-1 0,0 1-1,-15 13 27,6 0-10,1 0 1,0 1-1,1 0 1,1 0-1,0 0 1,1 1-1,1 0 0,0 0 1,-2 25-1,5-39-15,1-1-1,0 0 1,0 1-1,0-1 1,0 0-1,-1 1 1,2-1-1,-1 0 1,0 1-1,0-1 1,0 0-1,1 0 1,-1 1-1,0-1 1,1 0-1,-1 0 1,1 1-1,0-1 1,1 2-1,-2-3 0,1 0 0,0 0 0,-1 0 0,1 0-1,0 1 1,0-1 0,-1 0 0,1 0 0,0-1-1,0 1 1,-1 0 0,1 0 0,0 0 0,0 0-1,-1-1 1,1 1 0,0 0 0,-1-1 0,1 1-1,-1 0 1,1-1 0,0 1 0,-1-1 0,2 0-1,6-7 32,1 0 0,-1 0 0,8-11 0,-12 15-37,3-5 11,1 0-4,0-1-1,0 2 0,1-1 1,0 1-1,15-11 0,-22 18-7,0 0 0,0 0 1,0 0-1,0 0 0,0 1 0,0-1 0,0 0 0,0 1 0,1 0 0,-1-1 0,0 1 0,0 0 0,0 0 0,1 0 0,2 1 1,-3 0-4,1 0 1,-1 0-1,0 0 1,0 0-1,1 1 1,-1-1-1,0 1 1,0-1-1,0 1 1,-1 0-1,1-1 1,0 1-1,-1 0 1,1 0-1,-1 1 1,2 2-1,3 6-16,-1 0 0,0 1 0,-1 0 0,5 23 0,-7-22 19,2 1 0,0-1 0,7 14 0,-11-26 7,0 0 0,1-1 0,-1 1 0,0 0 0,0-1 1,1 1-1,-1 0 0,1-1 0,-1 1 0,0-1 0,1 1 0,-1-1 0,1 1 0,0-1 0,-1 0 0,1 1 0,-1-1 0,1 1 0,0-1 0,-1 0 1,1 0-1,-1 1 0,1-1 0,0 0 0,-1 0 0,1 0 0,0 0 0,0 0 0,-1 0 0,1 0 0,0 0 0,-1 0 0,1 0 0,0 0 0,-1 0 1,1 0-1,0 0 0,-1-1 0,1 1 0,0 0 0,-1-1 0,1 1 0,-1 0 0,1-1 0,0 1 0,0-1 0,3-3 38,1 0-1,-1-1 1,-1 1-1,6-8 0,-6 8-24,27-37 183,-13 15-104,1 2 0,2 0 0,26-25 1,-43 46-105,-1 1 1,1 0-1,0-1 1,0 2-1,0-1 1,0 0-1,0 0 1,1 1-1,-1 0 1,0 0-1,7-2 1,-9 3 2,0 0 1,1 0-1,-1 1 0,0-1 1,0 0-1,0 0 1,1 1-1,-1-1 1,0 1-1,0-1 0,0 1 1,0-1-1,0 1 1,0 0-1,0 0 0,0-1 1,0 1-1,0 0 1,0 0-1,0 0 0,0 0 1,-1 0-1,1 0 1,0 0-1,-1 0 0,1 0 1,-1 0-1,1 1 1,-1-1-1,0 0 1,1 0-1,-1 0 0,0 1 1,0-1-1,0 0 1,0 2-1,2 11-67,-2-1 0,1 1 0,-2 0 0,0-1 0,0 1 0,-6 22 0,7-35 78,0 0 0,0-1 1,-1 1-1,1-1 1,0 1-1,0 0 1,0-1-1,-1 1 0,1-1 1,0 1-1,-1-1 1,1 1-1,0-1 1,-1 1-1,1-1 1,-1 1-1,1-1 0,-1 1 1,1-1-1,-1 0 1,1 1-1,-1-1 1,1 0-1,-1 1 0,0-1 1,1 0-1,-1 0 1,1 0-1,-1 0 1,0 0-1,1 1 1,-1-1-1,0 0 0,1 0 1,-1 0-1,0-1 1,1 1-1,-1 0 1,1 0-1,-1 0 0,0 0 1,1-1-1,-1 1 1,1 0-1,-1 0 1,1-1-1,-1 1 1,1 0-1,-1-1 0,1 1 1,-2-1-1,-11-11-23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27 137 17612,'-1'0'72,"1"1"1,-1-1 0,0 0-1,1 0 1,-1 1 0,0-1 0,1 1-1,-1-1 1,1 0 0,-1 1-1,1-1 1,-1 1 0,1-1-1,-1 1 1,1 0 0,0-1-1,-1 1 1,1-1 0,0 1-1,-1 0 1,1-1 0,0 1-1,0 0 1,-1 0 0,-4 20 22,5-19 11,-4 19 61,2 0 1,0 0-1,1 0 1,1 0-1,1 0 1,1 0 0,1 0-1,6 25 1,-9-45-166,1 1 0,-1 0 0,1-1 0,-1 1 0,1-1 0,0 0 0,0 1 0,-1-1 0,1 0 1,0 1-1,0-1 0,0 0 0,1 0 0,-1 0 0,0 0 0,0 0 0,3 1 0,-3-1 13,0-1-1,0 0 1,0 0-1,0 0 1,0 1 0,0-1-1,0 0 1,0 0-1,0-1 1,0 1 0,0 0-1,0 0 1,0 0-1,0-1 1,0 1-1,0-1 1,0 1 0,0-1-1,1 0 1,4-3 82,-1 0-1,-1 0 1,1-1 0,-1 1 0,0-1 0,7-10 0,11-21 502,-3-1 0,0-1-1,14-46 1,-23 59-275,-10 24-309,1 0 1,-1 0-1,0 0 1,1 0-1,-1 0 1,0 0-1,1 1 0,-1-1 1,1 0-1,0 0 1,-1 0-1,1 1 1,-1-1-1,1 0 1,1 0-1,-2 1-13,1 0 1,-1 0-1,0 1 1,0-1-1,1 0 1,-1 0-1,0 0 1,1 0-1,-1 1 0,0-1 1,0 0-1,0 0 1,1 1-1,-1-1 1,0 0-1,0 0 1,0 1-1,0-1 0,1 0 1,-1 1-1,0-1 1,0 0-1,0 1 1,0-1-1,0 0 1,0 0-1,0 1 0,0 0 1,4 40-111,-3-29 70,2 18-57,6 47-129,-7-70 200,-1-1 0,1 0-1,0 1 1,0-1-1,1 0 1,0 0-1,0 0 1,0-1 0,6 8-1,-8-12 22,0 0 0,1 1 1,-1-1-1,0 0 0,1 1 0,-1-1 0,1 0 0,-1 0 0,1 0 0,0 0 0,-1 0 1,1-1-1,0 1 0,0 0 0,-1-1 0,1 1 0,0-1 0,0 0 0,0 0 0,0 0 1,2 0-1,-1 0 16,0-1 0,0 0 1,0 0-1,0 0 0,0 0 1,0-1-1,0 1 0,0-1 1,-1 0-1,1 1 0,3-5 1,4-3 106,0-1 0,-1-1-1,-1 0 1,13-20 0,-11 15 81,-1-1 1,-1 0-1,10-30 0,-15 37-110,0 0 0,-1-1 0,0 1 0,0 0 0,-1-1 0,-1 0-1,0 1 1,-1-12 0,-2 13-8,-1 11-59,-2 14-52,4-4 12,1 0 0,0 0 0,1 1 0,2 22 0,-2-30 13,1 0-1,0 0 1,0 0 0,1 0 0,-1 0 0,1 0-1,0-1 1,0 1 0,0-1 0,1 1 0,0-1 0,0 0-1,0 0 1,5 6 0,-6-9 2,0 0 0,-1 0 0,1 0-1,0 0 1,-1-1 0,1 1 0,0 0 0,0-1-1,0 1 1,0-1 0,0 0 0,-1 0 0,1 0 0,0 0-1,0 0 1,0 0 0,0 0 0,0 0 0,0-1-1,0 1 1,-1-1 0,1 1 0,0-1 0,0 0 0,0 0-1,-1 0 1,1 0 0,-1 0 0,3-2 0,4-3-3,-1 0-1,-1 0 1,1-1 0,8-10 0,-8 8-3,0 0 0,0-1 0,-1 1 0,0-1 0,-1 0 0,0-1 0,-1 1 0,0-1 0,0 0 0,-1 0 0,-1-1 0,2-18 0,-7 19-95,-4 15-95,-6 19-58,7-9 162,-10 35-90,15-45 166,0 0-1,0 1 1,0-1-1,1 0 1,0 0 0,0 1-1,0-1 1,0 0 0,2 6-1,-1-8-27,0 0 1,0 0-1,1 0 0,-1 0 1,1 0-1,-1 0 0,1 0 0,0 0 1,0-1-1,0 1 0,0-1 0,0 1 1,0-1-1,0 0 0,0 0 1,1 0-1,3 2 0,-2-2-35,1 1 1,-1 0-1,1-1 0,0 0 0,0 0 1,0-1-1,9 1 0,-8-2 68,0-1 1,-1 1-1,1-1 0,-1 0 0,0-1 1,1 1-1,-1-1 0,6-5 0,26-11 57,-37 19-20,-16-5 287,13 3-270,-1-1 0,1 1 0,0-1 0,0 0-1,0-1 1,1 1 0,-4-5 0,4 6-22,1 0-1,0 0 1,0-1 0,-1 1-1,1 0 1,1 0 0,-1-1-1,0 1 1,1 0-1,-1-1 1,1 1 0,-1 0-1,1-1 1,0-2 0,1 4-18,-1 1 0,0-1 0,0 1 0,1 0 0,-1-1 0,0 1 1,1-1-1,-1 1 0,0 0 0,1 0 0,-1-1 0,0 1 0,1 0 1,-1 0-1,1-1 0,-1 1 0,0 0 0,1 0 0,-1 0 0,1 0 0,-1 0 1,1-1-1,-1 1 0,1 0 0,-1 0 0,1 0 0,-1 0 0,0 0 0,1 1 1,-1-1-1,2 0 0,20 4-62,-12-2-24,2 0-101,0-2-1,0 0 1,0 0 0,0-1 0,0-1 0,0 0 0,0 0 0,0-1 0,-1-1 0,1 0 0,-1 0 0,0-1-1,0-1 1,-1 0 0,0 0 0,0-1 0,0-1 0,11-10 0,18-22-433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17140,'-4'5'239,"1"1"1,-1-1-1,1 1 1,1 0-1,-1 0 1,1 0-1,0 0 1,0 0-1,1 0 1,0 1-1,-1 9 1,-1 4 426,-3 14-31,2 0-1,1 54 0,3-65-521,2-1 1,0 0-1,2 0 0,0 0 0,8 21 0,-12-40-102,1 0 0,0 1 0,1-1 0,-1 0 0,0 0 0,1 0 0,0-1 0,0 1 0,0 0 0,0-1 0,0 1 0,0-1 0,1 1 0,-1-1 0,5 3 0,-7-5-7,0 0-1,1 0 0,-1 0 0,1 0 0,-1 1 0,1-1 1,-1 0-1,0 0 0,1 0 0,-1 0 0,1 0 0,-1 0 1,1 0-1,-1 0 0,1 0 0,-1-1 0,1 1 1,-1 0-1,0 0 0,1 0 0,-1 0 0,1-1 0,-1 1 1,1 0-1,-1 0 0,0-1 0,1 1 0,-1 0 0,1-1 1,6-14 46,-1-18 16,-6 26-25,1 0 1,-1 0-1,0 0 0,0 0 0,-1 0 0,0 0 0,0 0 0,-1 1 0,-3-10 0,5 16-34,0 0 0,0 1 0,0-1 0,0 0 0,0 0 0,0 0 0,0 1 0,0-1 0,-1 0 0,1 0 1,0 0-1,0 0 0,0 0 0,0 1 0,0-1 0,-1 0 0,1 0 0,0 0 0,0 0 0,0 0 0,0 0 0,-1 0 0,1 1 0,0-1 0,0 0 0,0 0 0,-1 0 0,1 0 0,0 0 0,0 0 0,0 0 0,-1 0 0,1 0 0,0 0 0,0 0 0,0 0 0,-1 0 0,1 0 1,0-1-1,0 1 0,0 0 0,-1 0 0,1 0 0,0 0 0,0 0 0,0 0 0,0 0 0,-1-1 0,1 1 0,0 0 0,0 0 0,0 0 0,0 20 143,1-16-142,0 1 1,0-1-1,1 0 1,0 1-1,0-1 1,0 0-1,0 0 1,1 0-1,-1 0 1,1-1-1,0 1 1,0-1-1,1 1 1,-1-1-1,1 0 1,-1 0-1,6 3 1,-6-5-11,1 1 0,-1-1 1,0 0-1,1 0 0,-1 0 0,1 0 1,-1 0-1,1-1 0,-1 0 0,1 1 1,-1-1-1,1-1 0,-1 1 0,1 0 1,-1-1-1,1 0 0,-1 0 0,1 0 0,-1 0 1,0 0-1,0-1 0,1 0 0,2-1 1,5-5 8,0-1 0,-1 0 1,0 0-1,-1-1 1,0 0-1,0-1 0,-1 0 1,0 0-1,-1-1 1,0 0-1,-1 0 1,-1-1-1,0 1 0,0-1 1,-1 0-1,-1-1 1,2-14-1,-5 27-5,1-1 1,-1 0-1,0 1 1,0-1-1,0 1 1,0-1-1,0 1 1,0-1-1,-1 1 1,1-1-1,0 1 1,-1 0-1,1-1 0,-2-2 1,1 4-1,1 0 0,0-1 0,-1 1 0,1 0 0,-1 0 0,1-1-1,0 1 1,-1 0 0,1 0 0,-1 0 0,1 0 0,-1 0 0,1 0 0,-1 0 0,1-1 0,-1 1 0,1 1 0,0-1 0,-1 0 0,1 0 0,-1 0 0,1 0-1,-1 0 1,1 0 0,-1 0 0,1 1 0,0-1 0,-1 0 0,0 1 0,-2 1 8,-1 1 0,1-1-1,0 1 1,0 0 0,0 0-1,0 0 1,0 1 0,-3 4 0,0 4 3,0-1 0,0 1 0,1 0 0,1 0 0,0 1 0,0-1 0,1 1 0,1 0-1,0 0 1,1 0 0,1 0 0,0 0 0,0 0 0,4 16 0,-4-27-30,1 0 0,-1 1-1,1-1 1,0 0-1,0 0 1,0 0 0,0 0-1,0 0 1,1 0 0,-1 0-1,0 0 1,1-1-1,0 1 1,3 2 0,-4-3-1,0 0 1,0-1-1,0 1 0,0-1 1,0 0-1,0 1 1,0-1-1,1 0 1,-1 0-1,0 0 0,0 1 1,0-1-1,0 0 1,1-1-1,-1 1 0,0 0 1,0 0-1,0 0 1,1-1-1,-1 1 1,0-1-1,0 1 0,0-1 1,0 1-1,0-1 1,0 0-1,0 1 1,0-1-1,0 0 0,1-1 1,16-20-122,0-8-45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18092,'-2'4'2048,"2"2"-1320,5-5-223,6-1 1175,9 0-632,6-3-176,14-2-312,5-1-79,8-1-161,1 0-200,1-2-632,-1 0-529,-2-1 881,-5 0-176,-10 0-144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101 198 18148,'-5'52'1327,"-1"10"-307,1 84 0,7-115-765,0 0 0,12 50-1,-8-67-78,-2-24 76,-3-27 95,-6 6-212,-2 1 0,-1-1 0,-1 2 0,-2-1 0,-16-32 0,-12-31-247,32 60 40,7 33 73,0-1 0,0 1 0,0-1 0,0 0 1,0 1-1,0-1 0,0 1 0,0-1 0,0 1 0,0-1 0,0 1 0,0-1 0,1 1 0,-1 0 0,0-1 0,0 1 0,1-1 0,-1 1 0,0-1 0,0 1 0,2-1 0,-2 1 3,1 0 0,0 0 0,-1 0 0,1 0-1,0 0 1,-1 0 0,1 0 0,0 0 0,0 0 0,-1 0 0,1 0-1,0 1 1,-1-1 0,1 0 0,0 1 0,-1-1 0,1 0-1,-1 1 1,1-1 0,-1 1 0,2 0 0,6 5 27,6 4 2,1 0 1,0-1-1,21 10 1,-32-17-33,0 0 0,1-1 1,-1 1-1,1-1 0,-1 0 1,1-1-1,-1 1 1,1-1-1,0 0 0,-1 0 1,1 0-1,0 0 0,-1-1 1,1 0-1,-1 0 0,1 0 1,7-4-1,-2 0 14,0-1-1,-1-1 1,0 0-1,0 0 1,0-1-1,-1 0 1,0 0 0,-1-1-1,0 0 1,0-1-1,6-10 1,-4 4 71,0-1 1,-1 0 0,-1-1 0,-1 0-1,9-36 1,-12 29 80,-5 17-16,-4 14-24,1 5-103,1 0-1,-1 1 1,2 0 0,-5 21-1,-4 56-17,11-81-6,-8 132-33,9-123 30,1-1-1,0 1 0,2-1 0,0 1 0,0-1 0,9 22 0,-11-36 4,-1 1 1,1 0-1,1-1 0,-1 1 0,0-1 0,1 1 0,-1-1 0,1 1 0,0-1 0,0 0 0,0 0 1,0 0-1,0 0 0,0 0 0,1-1 0,-1 1 0,1-1 0,-1 1 0,1-1 0,-1 0 0,1 0 1,0 0-1,-1 0 0,1 0 0,0-1 0,0 1 0,0-1 0,0 0 0,0 0 0,-1 0 0,1 0 1,0 0-1,0-1 0,0 1 0,0-1 0,3-1 0,3-2-2,-1 1 1,1-1-1,-1-1 0,0 0 1,0 0-1,0 0 0,-1-1 1,0 0-1,0-1 0,6-7 1,1-3-94,-1 0 0,-1-1 0,17-34 0,-33 62 43,2 0 0,-1 1-1,1-1 1,-1 17 0,0-5-58,3-16-41,-4 24 636,4-29-458,0 0 0,0 0 1,0 0-1,0 0 0,0 0 0,0 0 0,0 0 0,0 0 1,0 0-1,1 0 0,-1 0 0,0 0 0,1 0 1,-1-1-1,1 1 0,-1 0 0,1 0 0,-1 0 1,1 0-1,0 0 0,1 1 0,6 0 110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16131,'8'24'1122,"0"1"-1,7 39 0,-5-15-465,39 164 921,14 58 256,-73-299-1593,-2 0-1,-26-44 1,27 50-160,-39-64 223,54 91-300,1 0 0,0 0 0,0-1 0,10 9 0,-11-11-19,0 1 1,0-1-1,0 0 1,0 0-1,0 0 1,0 0-1,0-1 1,0 1-1,1-1 1,-1 0-1,1-1 1,-1 1-1,1-1 1,4 0-1,-1-1-3,-1-1 0,0 0 0,0-1 0,0 0 0,0 0 0,0 0 0,0-1 0,-1 0 0,0 0-1,0-1 1,0 0 0,0 0 0,-1 0 0,0-1 0,5-7 0,7-8-38,-1-2-1,23-44 1,-21 32 26,-3 0 1,20-63-1,-28 73 29,-1-1 0,-1 1 0,-2-1 0,1-51 0,-3 76 1,-1 0 0,0 0 0,0 0 0,0 0 1,0 0-1,0 0 0,-1 1 0,1-1 0,0 0 0,0 0 0,0 0 0,-1 0 0,1 0 0,-1 0 0,1 1 0,0-1 0,-1 0 0,-1-1 0,2 3 0,-1-1 0,0 1 0,1-1 1,-1 1-1,1 0 0,-1-1 0,0 1 0,1 0 1,-1 0-1,1-1 0,0 1 0,-1 0 1,1 0-1,0 0 0,-1 0 0,1-1 0,0 1 1,0 0-1,0 0 0,0 0 0,0 2 0,-6 38 0,2 1-1,1 51 0,3-55 10,-2 13 61,3 0-1,2 0 1,2 0-1,13 55 1,-1-58 36,-2-28-33,-14-19-68,-1-1 0,1 1 0,0-1 0,-1 1 0,1-1 0,0 1 1,0-1-1,-1 0 0,1 1 0,0-1 0,0 0 0,0 0 0,0 0 1,-1 0-1,1 0 0,0 0 0,0 0 0,0 0 0,0 0 0,-1 0 1,1 0-1,2-1 0,-2 0 2,1 0 0,0 0 1,0-1-1,0 1 0,-1 0 1,1-1-1,-1 0 0,1 1 0,-1-1 1,0 0-1,1 0 0,-1 0 0,0 0 1,0 0-1,-1 0 0,1 0 1,1-4-1,7-39 104,-8-19 59,-1 58-150,0 1-1,-1-1 1,0 0-1,0 0 1,-1 1-1,0-1 1,0 1-1,-4-10 1,6 15-19,0 0 1,0 0-1,0 0 1,0-1-1,0 1 1,-1 0-1,1 0 1,0 0-1,0 0 1,0-1 0,0 1-1,0 0 1,0 0-1,-1 0 1,1 0-1,0-1 1,0 1-1,0 0 1,0 0-1,0 0 1,-1 0-1,1 0 1,0 0 0,0 0-1,0 0 1,-1 0-1,1-1 1,0 1-1,0 0 1,0 0-1,-1 0 1,1 0-1,0 0 1,0 0-1,0 0 1,-1 0-1,1 1 1,0-1 0,-1 0-1,-2 8 2,1 15-23,2-16 6,1 0 0,1-1 0,-1 1 0,1 0 0,1-1 1,-1 1-1,1-1 0,3 7 0,-5-12 11,0 0 1,0 1 0,0-1-1,0 0 1,0 0 0,0 1-1,1-1 1,-1 0 0,0 0-1,1 0 1,-1 0 0,0-1-1,1 1 1,-1 0 0,1-1-1,-1 1 1,1-1 0,0 1-1,-1-1 1,1 0 0,-1 1-1,1-1 1,0 0 0,-1 0-1,1 0 1,0 0 0,-1-1-1,1 1 1,-1 0 0,1-1-1,0 1 1,-1-1 0,1 0-1,-1 1 1,1-1 0,-1 0-1,0 0 1,1 0 0,0-1-1,8-5 1,0-1 0,-1 0-1,0 0 1,0-1-1,-1-1 1,0 1 0,-1-1-1,8-14 1,1-5 31,23-56 0,-32 68 0,0 0 0,-2-1 0,0 0 0,0 1 0,2-32 0,-7 48-28,0 0 1,0 0 0,0 0 0,0 0 0,0 0-1,0 0 1,0 1 0,0-1 0,0 0-1,-1 0 1,1 0 0,0 0 0,-1 0 0,1 1-1,-1-2 1,1 2 0,0 0-1,-1-1 1,1 1-1,0 0 0,-1 0 1,1 0-1,0 0 1,0 0-1,-1 0 1,1 0-1,0 0 1,0 0-1,-1 0 1,1 0-1,0 0 0,0 0 1,-1 0-1,1 0 1,0 0-1,-1 0 1,1 1-1,0-1 1,0 0-1,0 0 1,-1 0-1,1 0 0,0 0 1,0 1-1,-1-1 1,1 0-1,0 0 1,-3 3 1,1-1 1,0 1-1,0 0 0,0 0 1,0 0-1,-3 5 1,-3 12-14,0 1 0,2 0 0,0 0 0,-4 35 0,8-40 2,0 0 0,2 1 0,-1-1 0,2 0-1,1 0 1,5 30 0,-6-42 6,1 0 1,-1 0-1,0 0 1,1 0-1,0 0 1,0 0-1,0-1 0,0 1 1,1-1-1,-1 0 1,1 1-1,0-1 0,0 0 1,0-1-1,0 1 1,0 0-1,1-1 1,-1 0-1,1 0 0,0 0 1,0 0-1,0 0 1,5 1-1,-4-2 1,1-1 0,0 1 0,0-1 0,-1 0 0,1 0 0,0-1 0,0 0 0,0 0 0,-1 0 0,1 0 0,-1-1 0,1 0 0,-1 0 0,0-1 0,1 1 0,7-7 0,5-4 10,-1-1 0,-1 0 1,0-1-1,-1-1 0,0 0 0,-1-1 1,21-35-1,-18 22 35,-1-1 0,-1 0-1,-1-1 1,11-43 0,-19 51 2,0 0 0,3-37 0,-8 55-35,-1 0 1,1-1 0,-1 1-1,-1-1 1,1 1 0,-1-1-1,0 1 1,0 0 0,-1-1-1,0 1 1,0 0 0,-1 0-1,1 0 1,-6-7 0,7 11-12,-1 0 1,1 0 0,-1 0-1,0 1 1,0-1-1,0 1 1,1-1-1,-1 1 1,0 0 0,-1 0-1,1 0 1,0 0-1,0 0 1,0 0 0,-1 0-1,1 1 1,0-1-1,-5 1 1,3 0-3,0 0-1,0 0 1,1 1-1,-1 0 1,0 0-1,0 0 1,1 0 0,-1 0-1,0 1 1,-4 3-1,-2 1-6,1 0 0,0 1-1,0 0 1,1 1 0,0 0 0,-13 16-1,9-6 1,1 0-1,0 0 0,2 1 0,0 1 0,1 0 0,1 0 0,0 0 0,2 1 0,-4 27 0,7-35-43,1 0 0,0 0 0,1 0 0,0 0 0,1-1 0,0 1 0,1 0 0,1 0 0,0 0 0,0-1 0,1 0 0,1 0 0,0 0 0,1 0 0,0-1 0,11 16 1,-13-22-168,1 0 0,-1 0 1,1-1-1,0 1 0,1-1 1,-1 0-1,1 0 1,-1-1-1,1 1 0,0-1 1,10 3-1,-15-6 196,-1 1 0,0-1 0,1 0 0,-1 0-1,1 0 1,-1 1 0,1-1 0,-1 0 0,1 0 0,-1 0-1,1 0 1,-1 0 0,1 0 0,-1 0 0,1 0 0,-1 0-1,1 0 1,-1 0 0,1 0 0,-1 0 0,1 0 0,-1-1-1,0 1 1,1 0 0,-1 0 0,1 0 0,-1-1 0,1 1-1,-1 0 1,0-1 0,1 1 0,-1 0 0,0-1 0,1 1-1,-1-1 1,0 1 0,1 0 0,-1-1 0,0 1 0,0-1-1,0 1 1,1-1 0,-1 1 0,0-1 0,0 1-1,0-1 1,-12-16-687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 17708,'-5'-11'1432,"7"4"-1528,1-3-248,2 4 888,1 3-256,0 4-328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250 166 20628,'-3'-4'110,"1"1"0,-2-1-1,1 1 1,0-1-1,-1 1 1,1 0 0,-1 0-1,0 1 1,0-1-1,0 1 1,0 0 0,0 0-1,-1 0 1,1 1-1,-1-1 1,1 1-1,-1 0 1,1 0 0,-1 1-1,0 0 1,1-1-1,-1 1 1,0 1 0,-8 0-1,7 1-67,-1 0-1,1 0 0,-1 1 0,1 0 1,0 0-1,0 0 0,0 1 1,0-1-1,0 1 0,1 1 1,0-1-1,0 1 0,0 0 1,0 0-1,1 1 0,-5 7 0,2-2-63,1 0-1,1 1 0,0-1 0,-5 19 0,8-24-7,1 0 0,0 0 0,0-1 0,0 1 0,0 0 0,1 0 0,0 0 0,1 0 0,-1 0 0,1 0 0,2 8 0,-3-13 18,1 1 0,-1-1 1,1 0-1,0 0 1,-1 1-1,1-1 0,0 0 1,0 0-1,0 0 1,0 0-1,0 0 0,0 0 1,0 0-1,0 0 0,0 0 1,1 0-1,-1-1 1,0 1-1,1 0 0,-1-1 1,2 1-1,0 0-6,0-1-1,0 0 1,0 1-1,0-1 1,-1 0-1,1-1 1,0 1 0,0 0-1,6-3 1,2 0-29,0-2 0,-1 1 1,1-1-1,13-9 0,5-8 70,0 0 0,-2-2-1,0-1 1,-2-1 0,0-1-1,-2-1 1,-1-1 0,22-40-1,-41 64-18,1-1-1,-2 0 0,1 1 1,-1-1-1,4-11 0,-6 17-4,0 0-1,-1 0 0,1 0 1,0 0-1,0 0 1,0 0-1,0 0 0,0 0 1,0 0-1,0 0 0,0 0 1,0 0-1,0 0 1,0 0-1,0 0 0,-1 0 1,1 0-1,0 0 0,0 0 1,0 0-1,0 0 1,0 0-1,0 0 0,0 0 1,0 0-1,0 0 0,0 0 1,-1 0-1,1 0 1,0 0-1,0 0 0,0 0 1,0 0-1,0 0 0,0 0 1,0 0-1,0 0 1,0 0-1,0 0 0,0 0 1,0-1-1,0 1 0,-1 0 1,1 0-1,0 0 1,0 0-1,0 0 0,0 0 1,0 0-1,0 0 0,0 0 1,0 0-1,0 0 1,0-1-1,0 1 0,0 0 1,0 0-1,0 0 0,0 0 1,0 0-1,0 0 1,0 0-1,0 0 0,-5 6-96,-2 10-13,0 0 0,2 0 1,0 1-1,1 0 1,1 0-1,0 0 1,1 0-1,1 29 1,1-42 86,0 1 1,0 0-1,1 0 0,-1 0 1,1 0-1,0-1 1,1 1-1,-1 0 0,1-1 1,4 8-1,-5-10 22,0-1 1,0 1-1,1-1 0,-1 1 0,1-1 0,-1 1 1,1-1-1,0 0 0,-1 0 0,1 0 1,0 0-1,0 0 0,0 0 0,0 0 0,0-1 1,0 1-1,0 0 0,0-1 0,0 0 1,0 0-1,0 1 0,0-1 0,0 0 0,0-1 1,0 1-1,0 0 0,2-1 0,5-1 15,-1-1-1,1 0 0,-1 0 0,0-1 1,0 0-1,0 0 0,-1-1 0,1 0 1,-1 0-1,0-1 0,9-9 0,3-5 43,-2-1-1,23-32 0,-28 37-175,-2 1-1,0-2 1,-1 1 0,0-1 0,8-26 0,-17 39-401,-5 9 298,-4 8 14,2 3 48,1 0 0,-6 29 0,10-37 172,1-1 0,0 1 0,0-1-1,0 1 1,1 0 0,1-1 0,-1 1-1,3 10 1,-3-16 9,1-1 0,-1 1 0,1-1 0,-1 1 0,1-1 0,0 0 0,-1 1 0,1-1 0,0 0 0,0 0 0,0 1 0,0-1 0,0 0 0,0 0 0,1 0 0,-1 0 0,0 0 0,0-1-1,1 1 1,-1 0 0,2 0 0,0 0 15,-1-1 0,1 1 0,0-1 0,-1 1 0,1-1 0,0 0 0,-1-1 0,1 1 0,0 0 0,0-1-1,2 0 1,6-2 98,-1-1 0,0 0 0,1-1 1,13-9-1,0-2 132,-1-1 0,-1-2 0,-1 0 0,36-43 0,-46 47-217,-16 17-105,1 1 10,0 0-1,0 1 1,1-1-1,-1 1 1,-2 4-1,1-1-198,1 0 0,1 1-1,-1-1 1,1 1 0,-3 11-1,6-18 186,-1 0 0,1 1 0,-1-1-1,1 1 1,0-1 0,0 1 0,-1-1 0,1 1-1,0-1 1,0 0 0,1 1 0,-1-1-1,0 1 1,0-1 0,1 1 0,-1-1-1,1 1 1,-1-1 0,1 0 0,0 1 0,-1-1-1,1 0 1,0 0 0,0 0 0,0 1-1,0-1 1,0 0 0,0 0 0,0 0-1,0 0 1,0-1 0,1 1 0,-1 0 0,0 0-1,1-1 1,-1 1 0,3 0 0,27 1-532,7-6-171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3 210 14955,'-1'5'451,"0"0"0,1 0 1,0 0-1,0-1 0,0 1 0,1 0 0,0 0 0,2 8 0,14 40 976,-11-37-1129,-3-6-203,1 1 0,0-1-1,1 0 1,0-1 0,13 18-1,-17-25-79,0 0 0,1-1 0,-1 1 0,1-1-1,0 0 1,-1 0 0,1 1 0,0-1-1,0 0 1,0 0 0,-1-1 0,1 1-1,0 0 1,0-1 0,4 2 0,-4-2 8,1-1 1,-1 1-1,1 0 1,-1-1-1,1 1 0,-1-1 1,1 0-1,-1 1 1,0-1-1,1-1 1,-1 1-1,0 0 1,0 0-1,0-1 0,0 1 1,3-3-1,4-6 100,1 0 0,-1 0 0,-1-1 0,0 0-1,0 0 1,-1-1 0,-1 1 0,9-24 0,-5 9 150,-1-1 1,-1 0 0,4-32 0,-12 58-271,2-7 69,-1-1-1,0 1 0,0 0 1,-2-13-1,1 21-69,0 0 0,0 0-1,0 0 1,0 0 0,0 0 0,0 0 0,0 1 0,0-1 0,0 0 0,0 0-1,0 0 1,0 0 0,0 0 0,0 0 0,-1 0 0,1 0 0,0 0-1,0 0 1,0 0 0,0 0 0,0 0 0,0 0 0,0 0 0,0 0-1,0 0 1,0 0 0,0 0 0,-1 0 0,1 0 0,0 0 0,0 0-1,0 0 1,0 0 0,0 0 0,0 0 0,0 0 0,0 0 0,0 0-1,0 0 1,0-1 0,0 1 0,0 0 0,0 0 0,-1 0 0,-1 12 2,1 24-152,1 0 0,9 62 0,-6-75 61,1-1 1,2 0-1,0 0 1,1 0 0,17 32-1,-23-50 80,1-1 0,0 0-1,0 0 1,0 0 0,0 0-1,1 0 1,-1 0 0,1-1 0,0 1-1,0-1 1,0 0 0,5 3-1,-6-4 24,-1 0-1,1-1 0,0 0 0,-1 1 0,1-1 0,0 0 0,-1 0 0,1 0 0,0 0 0,0 0 0,-1 0 0,1 0 1,0-1-1,-1 1 0,1-1 0,0 1 0,-1-1 0,1 0 0,0 1 0,-1-1 0,1 0 0,-1 0 0,0 0 0,1 0 0,-1-1 1,0 1-1,0 0 0,2-2 0,5-7 102,0 0 1,-1-1-1,0 0 1,0 0-1,-1-1 1,-1 0-1,0 0 1,0 0 0,3-17-1,0-8 331,8-73 0,-14 89-461,-1 0 0,-3-41 0,0 54-175,1 10-38,-1 14-68,3 3-166,7 38 0,-7-49 360,1 0-1,1 0 0,-1 0 1,1-1-1,1 1 1,-1-1-1,6 9 1,-8-15 80,0 0 0,0 1 0,-1-1 0,1 0 0,0 0 0,1 0 0,-1 0 0,0 0 0,0 0 0,0 0 0,0 0 0,1-1 0,-1 1 0,1 0 0,-1-1 0,0 1 0,1-1 0,-1 1 0,1-1 0,-1 0 0,1 1 0,-1-1-1,1 0 1,1 0 0,0-1 15,-1 0-1,1 0 0,-1 0 0,1 0 0,-1 0 0,0 0 0,1 0 0,-1-1 0,0 1 1,0-1-1,0 0 0,3-3 0,4-4 72,-1-2-1,0 1 1,-1-1 0,9-17 0,-3 3 232,-1-2 0,11-37 1,-42 158-63,18-78-238,-2 3-11,2 35-1,1-50 13,0-1 0,0 1 0,0-1-1,1 1 1,0-1 0,-1 1 0,1-1-1,1 1 1,-1-1 0,0 0 0,1 1-1,0-1 1,0 0 0,0 0 0,0 0-1,4 4 1,-4-6 1,0 1 0,0-1-1,1 0 1,-1 0 0,0 0 0,1 0-1,-1-1 1,1 1 0,-1 0-1,1-1 1,0 0 0,-1 0 0,1 1-1,-1-2 1,1 1 0,-1 0-1,1 0 1,3-2 0,6-1-1,0-1 0,19-8 0,-13 5 4,101-32 86,-118 39-83,0 0-1,-1-1 1,1 1-1,0 0 1,-1-1 0,1 1-1,-1 0 1,1-1-1,0 1 1,-1-1-1,1 1 1,-1-1 0,1 1-1,-1-1 1,1 1-1,-1-1 1,0 1-1,1-1 1,-1 0 0,0 1-1,1-1 1,-1 0-1,0 1 1,0-1-1,0 0 1,0 1 0,1-1-1,-1 0 1,0 1-1,0-1 1,0 0-1,-1 0 1,1 1-1,0-1 1,0 0 0,0 1-1,0-1 1,-1 0-1,1 1 1,0-1-1,0 0 1,-1 0 0,-20-34 376,14 26-274,-6-12 80,-51-89 823,63 109-1004,0 0 1,0-1-1,1 1 1,-1-1-1,1 1 0,-1-1 1,1 1-1,0-1 1,-1 0-1,1 1 1,0-3-1,0 4-15,0-1 0,0 1-1,0 0 1,1-1 0,-1 1 0,0-1-1,0 1 1,0 0 0,1-1 0,-1 1-1,0 0 1,0-1 0,1 1-1,-1 0 1,0-1 0,1 1 0,-1 0-1,0 0 1,1-1 0,-1 1-1,0 0 1,1 0 0,-1 0 0,0 0-1,1-1 1,0 1 0,3 0-90,0 0 0,0 0 0,0 0 0,0 0 0,0 1 0,-1-1 0,5 2 0,0 0-37,15 2-442,1-1-1,0-1 0,-1-1 0,1-1 0,0-1 1,0-1-1,38-8 0,-14-6-193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13979,'-1'0'106,"0"0"1,-1-1-1,1 1 1,-1 0-1,1 0 0,0 0 1,-1 0-1,1 0 1,-1 0-1,1 0 1,0 1-1,-1-1 0,1 1 1,0-1-1,-1 0 1,1 1-1,0 0 0,0-1 1,-1 1-1,1 0 1,0 0-1,0 0 0,0 0 1,0 0-1,0 0 1,0 0-1,0 0 0,0 0 1,1 0-1,-1 0 1,0 0-1,1 1 1,-1-1-1,1 0 0,-1 1 1,1-1-1,-1 0 1,1 3-1,-3 7 388,1 1 0,0-1 0,1 21 0,0-25-249,0 33 204,1 0 1,2 0-1,14 75 0,-13-98-442,2 1-1,0-1 0,1 0 1,1 0-1,0-1 0,1 0 1,1 0-1,0-1 0,2 0 1,-1 0-1,14 13 0,-11-18-935,-13-10 897,0 0-1,0 0 1,0 0 0,0 0 0,0 0-1,0 0 1,0 0 0,0 0 0,0 0-1,0 0 1,0 0 0,0 0 0,0 0-1,0 0 1,0-1 0,0 1-1,0 0 1,0 0 0,0 0 0,0 0-1,0 0 1,0 0 0,0 0 0,0 0-1,0 0 1,0 0 0,0 0 0,0-1-1,0 1 1,0 0 0,0 0 0,0 0-1,0 0 1,0 0 0,0 0-1,0 0 1,0 0 0,0 0 0,0 0-1,0 0 1,0 0 0,1 0 0,-1 0-1,0 0 1,0 0 0,0 0 0,0 0-1,0 0 1,0 0 0,0 0 0,0-1-1,0 1 1,0 0 0,0 0-1,0 0 1,1 0 0,-1 0 0,0 0-1,0 1 1,0-1 0,0 0 0,0 0-1,0 0 1,0 0 0,0 0 0,0 0-1,0 0 1,-15-25-2802,-5 1 1250,-1 2-1,-39-32 1,-53-32 5711,89 68-1684,24 18-2364,-1 0-1,1 0 1,0 0 0,0 0 0,-1 0 0,1 0 0,0-1 0,0 1 0,0 0 0,-1 0 0,1 0 0,0 0 0,0 0 0,0-1 0,-1 1 0,1 0 0,0 0 0,0 0 0,0-1 0,0 1 0,0 0 0,0 0 0,-1-1 0,1 1 0,0 0 0,0 0 0,0-1 0,0 1 0,0 0 0,0 0 0,0-1 0,0 1 0,0 0 0,0 0 0,0 0 0,0-1 0,0 1 0,0 0 0,1 0 0,-1-1 0,0 1 0,0 0 0,0-1 0,13-3 1477,23 2-564,-35 2-879,40 1-236,-1-3 1,1 0-1,-1-3 1,47-12-1,-82 16 78,-1 0-1,1-1 0,0 0 0,-1 0 0,7-4 1,15-19-322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16804,'15'24'1776,"3"4"-1208,5 12-200,5 4 896,8 12-551,0 3-113,0 5-128,-6 2-104,-7 2-120,-3 0-56,-14 3-40,-6-1-16,-13-3-104,-7 0-176,-9-8-712,-4-6 792,-6-17-104,-1-12-64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17828,'-1'-1'122,"1"-1"0,-1 1 0,1-1 0,0 1 0,0-1 0,0 1 0,0-1 0,0 1 0,0-1 0,0 1 0,0-1 0,0 1 0,1-1 0,-1 1 0,1-1 0,-1 1 0,1-1 0,0 1 0,-1 0 0,1-1 0,0 1 0,0 0 0,0 0 0,0 0 0,0-1 0,0 1 0,0 0 0,0 0 0,1 1 0,2-3 0,2-2 268,1 1-1,1 0 1,-1 0 0,11-4-1,-14 6-292,0 1 0,1-1-1,-1 1 1,0 0 0,1 0-1,-1 1 1,0 0-1,1-1 1,-1 1 0,1 1-1,-1-1 1,0 1 0,1-1-1,7 4 1,-10-3-74,1 0-1,-1 0 1,1 1 0,-1-1-1,0 1 1,0-1 0,0 1 0,0 0-1,0 0 1,0 0 0,0 0 0,0 0-1,-1 1 1,1-1 0,-1 0 0,0 1-1,0-1 1,0 1 0,0-1-1,0 1 1,0 0 0,-1-1 0,1 1-1,-1 0 1,0 3 0,0 4-13,0 1 1,-1 0 0,-1 0-1,0 0 1,0-1 0,-1 1-1,0-1 1,-1 0 0,0 0-1,-11 19 1,0-4 1,-1-1 0,-36 41 0,22-34-80,30-31 65,0 0 1,0 0-1,0 0 0,0-1 0,0 1 0,0 0 1,0 0-1,0 0 0,0 0 0,0 0 1,0-1-1,-1 1 0,1 0 0,0 0 0,0 0 1,0 0-1,0 0 0,0 0 0,0 0 1,0 0-1,0-1 0,0 1 0,-1 0 0,1 0 1,0 0-1,0 0 0,0 0 0,0 0 1,0 0-1,0 0 0,-1 0 0,1 0 0,0 0 1,0 0-1,0 0 0,0 0 0,0 0 1,-1 0-1,1 0 0,0 0 0,0 0 0,0 0 1,0 0-1,0 0 0,-1 0 0,1 0 1,0 0-1,0 0 0,0 0 0,0 0 0,0 1 1,7-15-91,-5 13 83,0-1 0,1 1 0,-1 0 0,0 0 0,1 0 0,-1 0 0,1 0 0,-1 1 1,1-1-1,-1 1 0,1-1 0,-1 1 0,1 0 0,-1 0 0,1 0 0,0 0 0,-1 1 0,1-1 0,-1 1 0,5 1 1,4 2-3,-1 0 1,0 1 0,16 12-1,-18-12 14,-1 0-1,1-1 1,1 1 0,13 4-1,-18-8 15,-1-1-1,1 1 0,0-1 0,0 1 0,0-1 1,0 0-1,0-1 0,0 1 0,0-1 1,0 0-1,0 0 0,0 0 0,0 0 0,5-3 1,-3 1 28,0-1 0,0 0 0,0 0 1,-1 0-1,1-1 0,-1 0 1,8-10-1,-6 6-54,0 0 1,-1-1-1,0 0 1,0 0-1,-1 0 0,-1-1 1,0 0-1,0 1 1,3-22-1,-6 30-72,-1-1-1,0 1 1,0-1 0,0 1-1,0-1 1,0 1-1,0-1 1,-1 1-1,1-1 1,-2-2 0,2 4 65,-1 0 0,1 1 0,-1-1 1,1 0-1,-1 0 0,0 0 0,1 1 0,-1-1 1,0 0-1,0 1 0,1-1 0,-1 1 1,0-1-1,0 1 0,0-1 0,0 1 1,0-1-1,0 1 0,0 0 0,0 0 1,0 0-1,0-1 0,0 1 0,-1 0 1,-19 0-358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18044,'3'4'1816,"4"-4"-1272,16 0-208,10-4 705,15-2-433,5-1-96,7 1-176,3 2-216,-4 2-544,-6 2-400,-10 4 680,-9 5-144,-14 1-144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15891,'-7'14'1689,"13"-2"-857,8-5-224,11-6 1144,8-1-519,11 0-321,9-4-136,6 1-600,1-1-376,0 0-2024,-3-1 2040,-1-3-393,-5-1-247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 18916,'6'-2'288,"0"0"-1,1 0 1,-1 0 0,1 1 0,-1 0-1,1 0 1,0 1 0,10 0 0,-13 0-250,-1 1-1,1 0 1,-1 0 0,1 0 0,-1 0 0,0 1 0,1-1 0,-1 1 0,0 0 0,0 0 0,0 0 0,0 0 0,-1 1 0,1-1 0,-1 1 0,1 0 0,3 4 0,-2 1-34,1 0 0,-1 0 0,0 0 1,-1 0-1,0 1 0,0-1 0,-1 1 1,0 0-1,0 0 0,-1 0 0,0 14 1,-1-4-14,-1-1 1,0 1 0,-2 0-1,-7 28 1,-11 19 24,-4-1 1,-2-1-1,-38 64 1,9-18-848,27-39 460,24-59 121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24 16195,'4'-2'218,"-1"-1"-1,1 0 0,1 1 0,-1 0 0,0 0 0,0 0 0,1 0 1,-1 1-1,1 0 0,-1 0 0,1 0 0,0 0 0,-1 1 0,8 0 1,0 0 138,0 0 0,0 1 0,0 1 0,18 4 0,-24-5-259,-1 1 0,1 0 1,-1 1-1,1-1 1,-1 1-1,0 0 1,0 0-1,0 1 1,-1-1-1,1 1 0,-1 0 1,5 6-1,-7-7-56,1 0 0,-1 0-1,0 0 1,-1 1 0,1-1-1,0 1 1,-1-1 0,0 1 0,0 0-1,0 0 1,0-1 0,-1 1-1,1 0 1,-1 0 0,0 0-1,0 0 1,-1 0 0,1-1-1,-2 8 1,-2 0 26,0-1 0,0 1 0,-1-1 0,0 0 0,-1 0 0,0 0 0,-1-1 0,0 0 0,-11 12 0,-13 9 249,-39 30-1,40-35-121,17-15-108,-32 31 182,43-39-250,-1 1-1,1-1 1,0 1 0,1-1 0,-1 1-1,0 0 1,1-1 0,-1 1-1,1 0 1,0 0 0,0 0 0,0 0-1,0 0 1,1 0 0,-1 4-1,1-5-9,1 0-1,-1-1 1,1 1-1,0 0 1,-1-1-1,1 1 1,0 0-1,0-1 1,0 1-1,0-1 1,0 1-1,0-1 0,0 0 1,1 0-1,-1 1 1,0-1-1,1 0 1,-1 0-1,1 0 1,0 0-1,-1 0 1,1-1-1,-1 1 1,1 0-1,0-1 1,3 1-1,5 2 15,1-1 1,-1 0-1,13 0 0,-2-2-95,0 0 1,0-1-1,0-1 0,-1-1 0,31-9 1,-33 7-788,0-1 0,0-1 0,23-12 1,-38 17 716,0 0 0,0 0 0,0 0 0,0 0 1,0 0-1,0-1 0,-1 1 0,1-1 0,-1 0 0,4-4 1,-3-8-936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16964,'11'3'1928,"5"3"-1200,3-1-304,8 1 1193,3-1-737,10-1-1096,2-1-1441,4 1 1465,-3-1-320,-3 0-208</inkml:trace>
  <inkml:trace contextRef="#ctx0" brushRef="#br0" timeOffset="1">610 125 23821,'9'7'424,"-2"0"-872,6 16 1160,-6-21-1600,6-7-728,4-3 1624,9-5-256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18156,'-6'41'1472,"-1"4"-1096,-6 0-240,4 3 416,5 0-776,4-3-864,4-4 984,0-5-296,-1-4-168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16099,'-5'4'231,"-17"13"424,1 0 0,0 1 1,1 1-1,1 1 0,-27 38 1,44-55-608,1-1 0,-1 1 1,1-1-1,0 1 0,0 0 1,0-1-1,0 1 1,0 0-1,0 0 0,1 3 1,0-5-42,0 0 1,0-1-1,0 1 1,1 0-1,-1 0 1,0-1-1,0 1 1,1 0-1,-1 0 1,1-1-1,-1 1 1,1 0-1,-1-1 1,1 1-1,-1 0 1,1-1-1,0 1 1,-1-1-1,1 1 1,0-1-1,-1 0 1,1 1-1,0-1 1,0 1-1,-1-1 1,1 0-1,0 0 1,0 0-1,0 1 1,-1-1-1,1 0 1,0 0-1,0 0 1,0 0-1,0 0 1,1-1-1,12 1-154,0-1 0,0-1-1,24-6 1,-29 5-1,0 1-1,1 0 1,-1 0 0,1 1-1,0 0 1,-1 1 0,1 0-1,0 0 1,15 4 0,-24-4 129,0 0 0,0 0-1,0 1 1,0-1 0,0 1 0,0-1 0,0 0 0,0 1 0,-1 0 0,1-1 0,0 1-1,0-1 1,0 1 0,-1 0 0,1 0 0,0-1 0,-1 1 0,1 0 0,-1 0 0,1 0 0,-1 0-1,1 0 1,-1 0 0,1 1 0,-1 0 13,0-1 0,0 1 0,0 0 0,0 0 0,-1 0 0,1-1 0,0 1 0,-1 0 0,1-1 0,-1 1 0,0 0 0,-1 2 0,-2 4 50,-1-1 0,-1 0 1,1 0-1,-9 8 0,7-7-13,-1 0 0,0 0 0,-1-1 0,0 0-1,0 0 1,0-1 0,-1 0 0,0-1 0,0 0 0,0-1 0,-1 0 0,-19 5-1,12-8-27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16892,'1'-3'132,"-1"0"1,1 1-1,-1-1 1,1 0-1,0 0 1,0 0-1,1 1 1,-1-1-1,0 1 1,1-1-1,0 1 1,-1-1-1,1 1 0,0 0 1,0 0-1,1 0 1,2-2-1,-2 2 66,1 0-1,0 0 0,0 0 1,0 1-1,0 0 1,0 0-1,1 0 0,-1 0 1,0 0-1,0 1 0,8 0 1,1 1-11,0 0 0,-1 0 0,1 2 0,-1-1 0,1 2 0,-1-1 0,0 2 0,13 6 0,-16-7-172,0 1 0,0 1 0,0-1 1,-1 1-1,1 1 0,-1 0 1,-1 0-1,1 0 0,-1 1 0,8 12 1,-13-16-3,0 1 1,0-1 0,0 1-1,-1-1 1,0 1 0,0 0-1,0 0 1,0-1 0,-1 1-1,0 0 1,0 0 0,0 0-1,0-1 1,-1 1 0,0 0-1,-2 8 1,-2 30-758,6-36 503,1 0 0,-1-1 0,2 0 0,-1 1 1,1-1-1,0 0 0,0 0 0,0-1 0,7 9 0,2 5-103,-7-10 346,0 1 0,-1-1 1,-1 1-1,1-1 0,-1 1 0,-1 0 0,0 0 1,0 0-1,-1 0 0,0 13 0,-1-16 109,-1 0 1,0 0-1,0 0 0,0-1 0,-1 1 1,0 0-1,0-1 0,-1 1 0,1-1 0,-1 0 1,-1 0-1,1 0 0,-1 0 0,0-1 1,-1 1-1,-5 4 0,1-2 181,0 0 0,-1 0 0,0-1 0,-1-1 0,1 0 0,-1 0 0,-19 6 0,24-10-201,-1 1-1,0-2 0,1 1 0,-1-1 1,0 0-1,0 0 0,0 0 0,0-1 1,0-1-1,0 1 0,0-1 0,0 0 1,0 0-1,-11-5 0,17 6-170,-1-1 0,1 0 0,-1 1 0,1-1 1,0 0-1,-1 0 0,1 0 0,0 0 0,0 0 0,0 0 0,0 0 0,0-1 0,0 1 0,0 0 0,0 0 0,0-1 0,1 1 1,-1-1-1,0-1 0,1 2 21,0 0 1,0-1-1,0 1 1,0 0 0,0 0-1,0 0 1,0 0-1,1 0 1,-1 0 0,0 0-1,1 0 1,-1 0-1,0 1 1,1-1 0,0 0-1,-1 0 1,1 0-1,-1 0 1,1 1 0,0-1-1,0 0 1,-1 0-1,1 1 1,0-1 0,0 1-1,0-1 1,0 1-1,0-1 1,0 1 0,0-1-1,1 1 1,15-6-738</inkml:trace>
  <inkml:trace contextRef="#ctx0" brushRef="#br0" timeOffset="1">611 587 18884,'6'6'2096,"-2"0"-1431,-3 1-257,1 0 904,-1 2-560,1-2-240,-1-3-832,-1-3-1136,1-3 1272,2-8-240,2-5-232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 16299,'4'-44'3569,"-5"115"1336,1 12-4458,-3-40-365,-31 337-443,33-373 119,-7 34-183,8-41 415,0 1 1,0-1-1,-1 1 1,1 0-1,0-1 1,0 1-1,0-1 1,-1 1-1,1 0 1,0-1-1,0 1 1,-1-1-1,1 1 1,-1-1-1,1 1 1,0-1-1,-1 1 1,1-1-1,-1 0 1,1 1-1,-1-1 1,1 0-1,-1 1 1,0-1-1,1 0 1,-1 0-1,1 1 1,-1-1-1,1 0 1,-1 0-1,0 0 1,1 0-1,-1 0 1,0 0-1,1 0 1,-1 0-1,1 0 1,-1 0-1,0 0 1,1 0-1,-1 0 1,1 0-1,-1-1 1,0 1-1,1 0 1,-1-1-1,1 1 1,-1 0-1,1-1 1,-1 1-1,0-1 1,-14-14-422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13835,'7'-18'720,"1"0"1,0 0-1,2 0 0,0 1 1,0 1-1,15-18 0,-16 25-352,0 0 0,0 0-1,1 1 1,0 0-1,0 0 1,1 1 0,0 1-1,0 0 1,1 0-1,18-6 1,-19 9-235,1 0-1,0 0 1,-1 1 0,1 1-1,0 0 1,0 1 0,0 0-1,0 1 1,0 0 0,0 1-1,-1 0 1,16 5 0,-22-6-119,1 1-1,-1 0 1,1 1 0,-1 0 0,0-1 0,0 1-1,0 1 1,0-1 0,-1 1 0,1 0 0,-1 0 0,0 0-1,0 1 1,-1-1 0,1 1 0,-1 0 0,0 0-1,0 0 1,-1 1 0,1-1 0,-1 1 0,0-1-1,-1 1 1,1 0 0,-1-1 0,0 10 0,-1-5 4,0 0 1,-1 0-1,0 0 0,-1 0 1,0 0-1,0-1 1,-1 1-1,0 0 0,-1-1 1,0 0-1,-1 0 1,0 0-1,-8 11 1,-9 9 176,-2 0 1,-35 33 0,18-20 82,39-40-261,0-1 1,0 1 0,0 0 0,1 0 0,-1 1 0,1-1 0,-1 0 0,1 0-1,0 1 1,0-1 0,0 1 0,0-1 0,0 1 0,0 2 0,2-3-18,-1-1 0,0 1 1,1-1-1,-1 1 1,1-1-1,0 1 0,-1-1 1,1 0-1,0 1 0,0-1 1,0 0-1,0 0 1,0 1-1,0-1 0,0 0 1,1 0-1,-1 0 0,0 0 1,0-1-1,1 1 0,-1 0 1,1 0-1,-1-1 1,3 1-1,25 13-201,1-1 0,0-1 0,1-2 0,57 12-1,-50-18 10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16484,'2'-5'353,"0"0"1,1 1-1,-1-1 1,1 1 0,0-1-1,0 1 1,0 0 0,0 0-1,1 1 1,-1-1 0,1 1-1,0 0 1,0 0 0,1 0-1,-1 0 1,1 1 0,-1 0-1,7-3 1,-4 2-89,1 0 0,0 0 0,1 1 0,-1 0 0,0 1 0,1 0 1,-1 0-1,1 0 0,-1 1 0,11 2 0,-17-2-237,1 0 0,-1 0 0,0 1 0,1-1 0,-1 1 0,0 0 0,1 0 0,-1 0 0,0 0 0,0 0 0,0 0 0,0 0 0,0 1 0,0-1 0,0 1 0,0 0 0,-1-1 0,1 1 0,-1 0 0,3 3 0,-3-2-15,0-1 1,0 1-1,-1 0 1,1 0-1,-1-1 1,0 1-1,1 0 1,-1 0-1,-1 0 1,1 0-1,0-1 0,-1 1 1,1 0-1,-3 5 1,-2 5 19,-1 1 1,0-1-1,-1 0 1,-1-1-1,-12 16 1,-16 17 156,24-31-105,0 0-1,1 1 1,0 1-1,1 0 1,-9 20-1,18-34-81,0-1 0,1 0 0,-1 1 0,1-1 1,-1 0-1,1 1 0,0-1 0,-1 1 0,1-1 0,0 1 0,0-1 0,0 1 0,0-1 0,0 1 0,0-1 0,1 1 0,-1-1 0,0 1 0,1-1 0,-1 0 0,1 1 0,-1-1 0,1 0 0,0 1 0,0-1 0,0 0 1,-1 0-1,1 0 0,0 1 0,0-1 0,1 0 0,-1 0 0,0 0 0,0-1 0,0 1 0,1 0 0,-1 0 0,2 0 0,5 2-144,0-1 1,0 0-1,0 0 0,0-1 1,14 1-1,-10-1-62,116 6 251,-78-8-305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14003,'1'7'5401,"6"0"-4441,11-4-472,3-2-183,8 1 727,1-2-736,6-3-576,-3-3 384,-10 2-232,-5 0-112</inkml:trace>
  <inkml:trace contextRef="#ctx0" brushRef="#br0" timeOffset="1">1 145 17068,'12'0'1928,"13"2"-1336,4-5-264,5 0 1177,5-3-1729,1 1-1273,-10 3 1409,-4 2-344,-11 2-264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45 16187,'1'0'129,"-1"-1"-1,1 0 0,0 0 0,-1 0 0,1 0 0,-1 0 1,1 0-1,-1 0 0,1 0 0,-1-1 0,0 1 0,1 0 1,-1 0-1,0 0 0,0 0 0,0 0 0,0-1 0,0 1 1,0 0-1,0 0 0,0 0 0,-1 0 0,1 0 0,0-1 1,-1 1-1,1 0 0,-1 0 0,1 0 0,-1 0 0,0 0 1,1 0-1,-1 0 0,0 1 0,-1-3 0,0 2-4,1 0 1,-1 1-1,0-1 0,1 0 0,-1 1 1,0-1-1,0 1 0,0-1 0,0 1 1,1 0-1,-1 0 0,0 0 0,0 0 0,0 0 1,0 0-1,0 1 0,0-1 0,1 0 1,-1 1-1,0 0 0,-2 0 0,-2 2-42,0 1 1,-1 0-1,1 0 0,0 1 0,1 0 0,-1 0 0,1 0 0,0 0 0,0 1 0,1 0 1,0 0-1,0 0 0,0 0 0,-3 9 0,-1 2-91,1 1 0,1 0-1,0 0 1,-3 25 0,7-32-1,0-1 1,1 1-1,0 0 0,1-1 1,1 1-1,-1 0 0,2-1 0,2 13 1,-3-20 9,-1 0 0,1 0 0,0-1 0,1 1 0,-1 0 0,0-1 0,1 1 0,0-1 0,-1 0 0,1 1 0,0-1-1,0 0 1,0 0 0,1 0 0,-1 0 0,0-1 0,1 1 0,-1-1 0,1 1 0,0-1 0,-1 0 0,1 0 0,0 0 0,0 0 0,-1 0 0,1-1 0,0 0 0,0 1 0,0-1 0,0 0 0,0 0 0,0 0 0,5-2 0,3 0 81,-1-1-1,0 0 1,0 0 0,0-1-1,0-1 1,0 0 0,-1 0-1,0-1 1,0 0 0,-1 0-1,1-1 1,-1 0 0,-1-1-1,1 0 1,-2 0 0,1 0 0,-1-1-1,0 0 1,-1 0 0,1 0-1,6-21 1,-11 27-62,0-1 0,-1 1-1,1 0 1,-1-1 0,1 1 0,-1-1 0,0 1 0,-1-1 0,1 1-1,-1-1 1,1 1 0,-1-1 0,0 1 0,0 0 0,-1 0-1,1-1 1,-1 1 0,1 0 0,-1 0 0,0 0 0,0 1-1,0-1 1,-5-4 0,5 5-97,-1 0 1,1 1-1,-1-1 0,1 1 0,-1 0 0,0-1 1,0 1-1,1 0 0,-1 1 0,0-1 1,0 0-1,0 1 0,0 0 0,0 0 0,0 0 1,0 0-1,0 0 0,0 0 0,0 1 1,0-1-1,0 1 0,0 0 0,1 0 0,-1 0 1,0 0-1,0 1 0,-3 2 0,1-1-14,0 0 0,1 1 1,-1-1-1,1 1 0,0 0 0,0 1 0,0-1 0,0 1 0,1-1 0,-3 7 0,-12 25-589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15075,'-7'31'2041,"0"11"-1265,-2 5-400,2 2 2368,3-2-2303,-1-3-377,5-11-793,0-5 689,3-18-208,4-13-96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18308,'1'-2'145,"-1"0"0,0 0 0,1 0 0,-1-1 0,1 1 0,-1 0 1,1 0-1,0 0 0,0 0 0,0 0 0,0 0 0,0 0 0,1 1 0,-1-1 0,1 0 0,-1 1 0,1-1 1,-1 0-1,1 1 0,0 0 0,0 0 0,0-1 0,0 1 0,0 0 0,0 0 0,0 1 0,0-1 0,0 0 1,0 1-1,5-1 0,6-2 281,0 2 0,0-1 1,25 2-1,-35 0-392,-3 0-29,90 5 570,-78-4-555,1 1 0,-1 1 0,1 0 0,-1 0 0,12 6 0,-23-8-21,0-1 0,1 1 0,-1 0-1,0 0 1,0 0 0,0 0 0,0 0-1,0 0 1,0 0 0,0 0 0,0 0-1,0 1 1,0-1 0,-1 0 0,1 1-1,0-1 1,-1 0 0,1 1 0,-1-1 0,0 1-1,1-1 1,-1 0 0,0 1 0,0-1-1,0 1 1,0-1 0,0 1 0,0-1-1,-1 1 1,1-1 0,-1 3 0,-2 6-7,0 0 1,0-1 0,-9 16-1,5-10 17,-53 109 135,31-68-92,2 1 0,-30 97 0,56-148-344,-1 0 0,1 0 0,1 1 0,-1-1 0,1 7 0,0-13 279,0 1 0,0-1 0,0 0 0,-1 0 0,1 0 0,0 0 0,0 1 0,0-1 0,0 0 0,0 0 0,0 0 0,0 1 0,0-1 0,0 0 0,0 0 0,0 0 0,0 0 0,0 1 0,0-1 0,0 0 0,1 0 0,-1 0 0,0 0 0,0 1 0,0-1 0,0 0 0,0 0 0,0 0 0,0 0 0,0 1 0,1-1 0,-1 0 0,0 0 0,0 0 0,0 0 0,0 0 0,0 0 0,1 0 0,-1 0 0,0 1 0,0-1 0,0 0 0,0 0 0,1 0 0,-1 0 0,0 0 0,0 0 0,0 0 0,1 0 0,-1 0 0,0 0 0,0 0 1,0 0-1,0 0 0,1 0 0,-1 0 0,0-1 0,0 1 0,0 0 0,0 0 0,1 0 0,-1 0 0,0 0 0,0 0 0,0 0 0,4-8-554</inkml:trace>
  <inkml:trace contextRef="#ctx0" brushRef="#br0" timeOffset="1">71 340 17780,'10'10'2032,"4"0"-1392,8-5-272,5 0 1145,7-4-969,5-1-424,4-6-360,-2-1 304,7-10-224,-2-9-96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62 15827,'-9'14'762,"-36"59"2675,40-63-3002,0 0-1,0 1 0,1-1 0,1 1 0,-4 14 1,7-23-439,0-1 0,-1 1 0,1 0 0,0-1 1,0 1-1,0 0 0,0-1 0,1 1 0,-1 0 1,0-1-1,1 1 0,-1-1 0,1 1 0,-1-1 1,1 1-1,0-1 0,0 1 0,0-1 1,0 0-1,0 1 0,0-1 0,0 0 0,0 0 1,0 1-1,0-1 0,1 0 0,-1 0 0,0-1 1,1 1-1,-1 0 0,3 0 0,4 2-105,0 0 0,1-1-1,-1 0 1,18 1 0,-2 1-13,-10-2 35,-1 2 1,0-1-1,0 1 0,-1 1 0,1 1 1,17 10-1,-27-15 84,0 1 0,0 1 0,0-1 0,0 0 0,0 1 0,0-1 0,-1 1 0,1 0 0,-1 0 0,0 0 0,0 0 0,0 0 0,0 0 0,-1 1 0,1-1-1,-1 0 1,0 1 0,0 0 0,0-1 0,0 1 0,-1 0 0,1-1 0,-1 1 0,0 0 0,0-1 0,0 1 0,-1 0 0,-1 6 0,-1-2 135,0 0-1,0 0 0,-1-1 1,0 1-1,-1-1 0,1 0 1,-1 0-1,-1-1 0,1 1 1,-12 9-1,7-7 145,-1 0-1,-1-1 1,1 0-1,-1 0 1,-23 9-1,31-15-310,0-1 0,0 1 0,0-1 1,-1 0-1,1 0 0,-1 0 0,1-1 0,-1 0 0,1 0 0,-1 0 0,-5-1 0,7 1 19,0-1-1,1 0 0,-1 0 0,0 0 0,1 0 1,-1-1-1,1 1 0,-1-1 0,1 1 0,0-1 1,-1 0-1,1 0 0,0 0 0,0 0 0,1 0 1,-1 0-1,0-1 0,1 1 0,-2-3 0,-12-35-324</inkml:trace>
  <inkml:trace contextRef="#ctx0" brushRef="#br0" timeOffset="1.48">55 6 19268,'25'1'1969,"10"2"-1257,5 0-304,7-1 1000,1-2-376,3 0-1176,-5-3 416,3-2-272,-6-2-104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18860,'-8'11'1888,"4"-2"-1399,10-6-49,10-6 944,11 0-592,7-2-104,11 3-224,6-3-72,5 0-192,-1 2-168,-4 3-560,-4 3-288,-6 1-480,-8 2-1097,-10-1 1769,-8 3-400,-8 0-224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205 218 16516,'-2'-4'190,"1"1"1,-1 0 0,1-1-1,-1 1 1,0 0 0,0 0-1,-1 0 1,1 0 0,-1 1-1,1-1 1,-1 0 0,0 1-1,0 0 1,0 0 0,0 0-1,0 0 1,-1 0 0,1 1-1,0-1 1,-1 1 0,1 0-1,-1 0 1,0 0 0,1 1-1,-1-1 1,0 1 0,1 0-1,-1 0 1,0 0 0,0 0-1,1 1 1,-1 0 0,1 0 0,-1 0-1,0 0 1,1 0 0,0 0-1,-1 1 1,1 0 0,-6 3-1,3 0-150,-1-1-1,1 1 0,0-1 1,1 2-1,-1-1 1,1 1-1,0 0 0,0 0 1,1 0-1,0 0 1,0 1-1,-5 11 0,9-17-47,-1 0 0,1 0 0,0-1 0,0 1 0,-1 0 0,1 0 0,0 0 0,0 0 0,0-1 0,0 1 0,0 0 0,0 0 0,0 0 0,0 0 0,1-1 0,-1 1 0,0 0 0,0 0 0,1 0 0,-1-1 0,1 1 0,-1 0 0,0-1 0,1 1 0,0 1 0,0-2-5,1 1 0,-1 0 0,0-1 0,0 0 0,0 1 0,0-1-1,1 0 1,-1 1 0,0-1 0,0 0 0,1 0 0,-1 0 0,0 0 0,0 0 0,2 0 0,4-2-56,0 1 1,-1-1-1,1 0 0,-1 0 1,9-5-1,13-10-360,0-1 0,-2-2 0,0-1 1,29-30-1,-29 27-2,-23 21 362,20-16-384,-22 19 436,-1 0 0,1-1-1,-1 1 1,1 0 0,0 0 0,-1-1 0,1 1-1,-1 0 1,1 0 0,-1 0 0,1 0 0,0-1-1,-1 1 1,1 0 0,-1 0 0,1 0-1,0 0 1,-1 1 0,1-1 0,-1 0 0,1 0-1,-1 0 1,1 0 0,0 1 0,-1-1-1,1 0 1,-1 0 0,1 1 0,-1-1 0,1 0-1,-1 1 1,1-1 0,-1 1 0,0-1-1,1 1 1,-1-1 0,0 1 0,1-1 0,-1 1-1,0-1 1,1 1 0,-1-1 0,0 1-1,0-1 1,0 2 0,4 17-62,-1 0 0,0 0-1,-2 0 1,-1 0 0,-2 29 0,1-13 82,-14 165 672,10-164-243,-2 0-1,-1-1 1,-20 53 0,14-61-46,14-26-377,-1 0 0,1-1 1,0 1-1,-1-1 0,1 1 0,0 0 0,-1-1 1,1 1-1,-1-1 0,1 1 0,-1-1 0,1 1 1,-1-1-1,1 0 0,-1 1 0,0-1 0,1 0 0,-1 1 1,0-1-1,1 0 0,-1 0 0,0 1 0,1-1 1,-1 0-1,0 0 0,1 0 0,-1 0 0,0 0 1,1 0-1,-1 0 0,0 0 0,1 0 0,-1 0 1,0-1-1,1 1 0,-1 0 0,0 0 0,1-1 0,-1 1 1,0 0-1,1-1 0,-1 0 0,-3-4-44,1 0 0,0-1 0,0 0-1,1 0 1,0 0 0,0 0 0,0 0-1,1 0 1,0-1 0,-1-8 0,1 5-49,-1-2-6,1 0-1,0 0 1,1 0-1,0 0 0,1-1 1,0 1-1,1 0 0,0 1 1,1-1-1,1 0 1,0 1-1,0-1 0,1 1 1,0 1-1,1-1 0,1 1 1,-1 0-1,2 0 0,-1 0 1,1 1-1,1 1 1,-1-1-1,17-11 0,79-54-169,16-14 183,-102 72 155,0 0 0,-1-1 0,-1-1-1,17-23 1,-30 36-10,0 1 0,0-1 0,-1 0-1,0 0 1,1 0 0,-2 0 0,1 0 0,-1 0-1,2-6 1,-3 10-40,0 0 1,0-1-1,0 1 0,0 0 0,0 0 1,0 0-1,-1 0 0,1-1 0,0 1 1,-1 0-1,1 0 0,0 0 1,-1 0-1,1 0 0,-1 0 0,0 0 1,1 0-1,-2-1 0,1 1 4,-1 0 0,1 0 0,-1 0 0,1 0 1,-1 0-1,1 1 0,-1-1 0,1 1 0,-1-1 0,0 1 0,1-1 0,-1 1 0,0 0 0,1 0 1,-1 0-1,-2 0 0,-4 1 59,0 0-1,0 1 1,0 0 0,1 0 0,-1 1 0,1 0 0,0 0 0,0 1-1,0 0 1,0 0 0,0 0 0,-9 10 0,2-3-13,1 2 0,1 0 0,0 0 0,-16 23 0,22-26-110,0 0 0,1-1 0,0 2 1,-4 12-1,8-20-36,0 0 0,0 1 0,0-1-1,0 0 1,1 0 0,-1 1 0,1-1 0,0 0 0,0 1 0,0-1 0,0 0 0,1 0 0,-1 1 0,1-1 0,0 0 0,0 0-1,3 6 1,-3-7 51,0-1-1,1 0 0,-1 0 0,0 1 0,1-1 1,-1 0-1,1 0 0,-1 0 0,1-1 0,0 1 1,-1 0-1,1-1 0,0 1 0,0-1 1,-1 1-1,1-1 0,0 0 0,0 0 0,-1 0 1,1 0-1,0 0 0,3-1 0,3 0 43,1 0 1,-1-1-1,12-4 0,29-16-319,5-10 14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18116,'3'5'1568,"9"-2"-1000,6 0-216,10-2 577,5-1-185,10-3-400,3-1-344,1-2-704,4-1 712,0 0-232,-2 2-128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21133,'4'0'1424,"7"0"-1216,4 1-112,2 3 320,4 4-184,-1 6-120,2 6-56,-8 7-8,-4 8 0,-10 5 8,-4 4-8,-15 9 24,-4 2 16,-7 3-144,-1-3-176,-1-6 232,8-14-24,12-13-80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27 298 16195,'-21'10'2598,"16"-4"-882,16-6-154,-1-2-1241,0 0-1,0-1 0,0 0 0,0-1 0,0 0 1,16-10-1,53-39 730,-76 51-989,20-15 294,28-27 0,-44 37-307,0 1 0,-1-1 0,0-1 0,-1 1 0,0-1 0,0 0 0,-1 0 0,5-11 0,-8 17-40,0 1-1,-1-1 1,1 0 0,-1 0 0,1 0 0,-1 0 0,0 0-1,0 0 1,0 0 0,0 1 0,0-1 0,0 0 0,-1 0-1,1 0 1,0 0 0,-2-3 0,1 4-2,1 0 0,-1 0 0,0 0 0,0 0 0,0 0 0,0 0 0,0 1 0,0-1 0,0 0 0,0 0 0,0 1 0,0-1 0,0 0 0,0 1 0,-1-1 0,1 1 0,0 0 0,-2-1 0,-2 0 0,1 1-1,0 0 1,-1 0-1,1 0 1,0 1-1,0-1 0,-1 1 1,1 0-1,0 0 1,0 0-1,0 1 1,0 0-1,-4 2 1,-1 1-15,1 0 1,0 1-1,1 0 1,-14 15-1,18-18 1,0 0 0,0 1-1,0-1 1,1 1 0,-1 0 0,1 0 0,0 0-1,0 0 1,1 1 0,-1-1 0,1 0 0,-2 8-1,3-10 6,0-1-1,0 0 1,1 1-1,-1-1 1,0 0-1,0 0 1,1 1 0,-1-1-1,1 0 1,-1 0-1,1 1 1,-1-1-1,1 0 1,0 0-1,-1 0 1,1 0-1,0 0 1,0 0-1,0 0 1,0 0-1,0 0 1,0 0-1,0-1 1,0 1-1,0 0 1,0-1-1,1 1 1,-1-1-1,0 1 1,0-1-1,1 1 1,1-1-1,5 2-11,1-1 0,-1 0-1,1 0 1,7-1 0,-11 0 12,30-1-29,-7 0 3,0 1 0,0 2 0,1 0-1,35 9 1,-57-10 32,-1 1-1,0 0 1,0 0-1,-1 0 0,1 1 1,0 0-1,-1 0 1,1 0-1,-1 1 0,0 0 1,0 0-1,-1 0 1,1 1-1,-1-1 0,0 1 1,0 0-1,0 0 1,-1 1-1,0-1 0,0 1 1,0-1-1,-1 1 1,1 0-1,1 12 0,-2-4 282,-5-17 192,-5-22 117,-2-40 227,-4-132 0,14 193-850,0 1-26,0-1 0,0 1-1,0 0 1,1 0 0,-1 0-1,2-6 1,-1 8-7,-1 1 0,1 0 0,-1-1-1,0 1 1,1-1 0,-1 1 0,1-1 0,-1 1 0,1 0-1,-1-1 1,1 1 0,-1 0 0,1 0 0,-1-1-1,1 1 1,-1 0 0,1 0 0,0 0 0,-1 0 0,1-1-1,-1 1 1,1 0 0,0 0 0,-1 0 0,1 0 0,-1 1-1,1-1 1,0 0 0,-1 0 0,1 0 0,-1 0 0,1 1-1,-1-1 1,1 0 0,0 0 0,-1 1 0,1-1-1,-1 0 1,0 1 0,1 0 0,4 1-394,-1 0 0,1 0-1,0 0 1,0-1 0,-1 1 0,1-1 0,0-1 0,0 1 0,9 0-1,12-3-909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19140,'-2'9'1836,"-2"20"-1202,2-1 0,2 32 0,0-1-464,-3 7-27,-1 159 486,5-216-574,-1 0 1,1-1 0,1 1-1,-1 0 1,1-1-1,5 11 1,-7-18-35,1 1 0,-1-1 0,1 1 0,0-1-1,0 0 1,0 1 0,0-1 0,0 0 0,0 0 0,0 0 0,0 1 0,0-1 0,1 0 0,-1-1 0,0 1-1,1 0 1,-1 0 0,1-1 0,-1 1 0,1 0 0,-1-1 0,1 0 0,-1 1 0,1-1 0,-1 0 0,1 0-1,0 0 1,-1 0 0,1 0 0,-1 0 0,1 0 0,0 0 0,-1-1 0,1 1 0,-1-1 0,1 1 0,-1-1-1,1 1 1,-1-1 0,0 0 0,1 0 0,1-1 0,14-10 197,-1 0 0,0-1 1,-1-1-1,0-1 0,24-31 0,-22 26-25,-16 19-190,64-80 677,-58 71-807,-1 0 0,0-1-1,0 1 1,-1-1-1,0 0 1,5-20 0,-9 28 64,-1 1 0,1-1-1,-1 0 1,0 0 0,0 0 0,0 0 0,0 1 0,0-1 0,0 0 0,-1 0 0,0 0 0,1 1 0,-1-1 0,0 0 0,0 1 0,-1-1 0,-1-3 0,-9-7-391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1 483 17692,'8'42'1936,"5"-15"-1216,-4-5-312,8-5 1161,0-3-881,5-5-1072,-2-5-216,1-7 424,4-4-208,-4-12-193</inkml:trace>
  <inkml:trace contextRef="#ctx0" brushRef="#br0" timeOffset="1">279 0 17820,'-9'36'1888,"1"9"-1304,-5 12-112,1 5 849,2 3-417,3-1-96,4-6-288,2-3-88,2-12-160,5-7-200,4-16-536,3-9-352,3-11 664,2-6-152,2-4-112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124 330 17468,'-9'2'675,"0"1"1,0 0-1,0 1 1,1 0-1,-1 1 1,1-1-1,-14 12 1,18-13-543,1 1 1,-1-1-1,1 1 1,0 0-1,0 0 1,0 0-1,1 0 1,0 0-1,-1 0 1,1 1-1,1-1 1,-1 1-1,1 0 1,0-1-1,0 1 1,0 0-1,0 5 1,1-9-117,0 0 0,0 0 0,0 0 0,0 0 1,0 0-1,0 0 0,0 0 0,1 0 0,-1 0 1,0 0-1,0 0 0,1 0 0,-1 0 0,1 0 0,-1 0 1,1 0-1,-1 0 0,1-1 0,0 1 0,-1 0 1,1 0-1,1 0 0,0 0 10,0 0-1,-1 0 1,1-1 0,0 1 0,0 0 0,-1-1-1,1 0 1,0 1 0,0-1 0,0 0-1,3 0 1,7-1 93,-1-1 0,0 0 0,17-6 0,-13 4 11,-5 1-84,1 1 1,0 0-1,0 1 1,0 0-1,1 0 0,11 2 1,-20-1-45,0 1-1,0-1 1,0 1 0,0 0-1,0 0 1,0 0 0,0 0 0,-1 0-1,1 1 1,0-1 0,-1 1-1,1 0 1,-1-1 0,0 1 0,1 0-1,-1 1 1,0-1 0,0 0-1,0 1 1,-1-1 0,1 1 0,0-1-1,-1 1 1,0 0 0,0 0-1,0 0 1,1 3 0,2 24-9,1 3 22,-5-33-14,0 0-1,1 0 0,-1 0 0,0 0 0,0 0 0,0 0 1,1 0-1,-1 1 0,0-1 0,0 0 0,0 0 1,1 0-1,-1 0 0,0 0 0,0 0 0,0 0 0,1-1 1,-1 1-1,0 0 0,0 0 0,0 0 0,1 0 0,-1 0 1,0 0-1,0 0 0,0 0 0,1 0 0,-1-1 1,0 1-1,0 0 0,0 0 0,0 0 0,0 0 0,1-1 1,-1 1-1,0 0 0,0 0 0,0 0 0,0-1 0,0 1 1,0 0-1,0 0 0,0 0 0,0-1 0,0 1 1,0 0-1,0 0 0,0 0 0,0-1 0,0 1 0,8-15 38,-4 1-2,-1 0-1,0-1 1,-1 1-1,0-1 0,-1-17 1,-5-76-141,4 103 82,-6-50-1052,7 48 401,6 10-337,12 4-77,-15-7 989,0-1 1,-1 1 0,1-1 0,0 0 0,0 0-1,0 0 1,-1 0 0,1 0 0,-1-1 0,1 0-1,-1 0 1,1 0 0,-1 0 0,0 0 0,0-1-1,4-4 1,6-6-56,0-1-1,11-16 1,-19 24 104,7-10 187,-1 0 1,0 0-1,-1-1 1,-1 0 0,-1-1-1,0 0 1,9-34-1,-16 34 312,-1 18-436,-1 0 0,1 0 0,0 0 0,0 0 0,0-1 0,0 1 0,-1 0 0,1 0 0,0 0 0,0 0 0,0 0-1,0 0 1,-1 0 0,1 0 0,0 0 0,0 0 0,0 0 0,-1 0 0,1 0 0,0 0 0,0 0 0,0 0 0,-1 0 0,1 0 0,0 0 0,0 0 0,0 0 0,0 0 0,-1 1 0,1-1 0,0 0 0,0 0 0,0 0 0,0 0 0,0 0 0,-1 0 0,1 1 0,0-1 0,0 0-1,0 0 1,0 0 0,0 1 0,-3 2 68,0 0-1,1 0 1,0 0-1,0 1 1,0-1-1,-3 8 0,-4 16 79,1 0-1,2 0 0,1 1 1,0 0-1,3 0 0,0 1 0,2-1 1,6 55-1,-5-73-124,1 1 0,1-1 0,0 1-1,1-1 1,0 0 0,0 0 0,7 11 0,-8-16-99,0-1 0,0 0 1,0 1-1,0-1 1,1-1-1,-1 1 0,1 0 1,0-1-1,0 0 0,0 0 1,1 0-1,-1 0 1,1-1-1,0 0 0,-1 0 1,10 3-1,-13-5 21,-1 0 0,1 0 0,0 1 0,0-1 0,0 0 0,-1 0 0,1 0 0,0 0 0,0 0 0,0 0-1,0 0 1,-1 0 0,1 0 0,0-1 0,0 1 0,0 0 0,-1 0 0,3-1 0,-3 0 13,0 1 0,0-1-1,0 1 1,1 0 0,-1-1 0,0 1 0,0-1 0,0 1 0,0-1 0,0 1-1,0 0 1,0-1 0,0 1 0,0-1 0,0 1 0,0-1 0,0 1-1,0 0 1,0-1 0,-1 1 0,1-1 0,0 1 0,0 0 0,-1-1 0,-19-27-883,19 26 891,-68-73-1141,35 41 1246,3-2 0,-47-68 0,76 102 7,1-1 1,-1 1 0,1-1 0,0 1 0,0-1-1,0 0 1,0 1 0,0-1 0,0-4 0,1 6-48,0 0 0,0 0 0,1 0 0,-1 0 0,0 0 0,0 1 0,1-1 0,-1 0 0,1 0 0,-1 0 0,1 1 0,-1-1 0,1 0 0,-1 0 0,1 1 0,-1-1 1,1 0-1,0 1 0,0-1 0,-1 1 0,1-1 0,0 1 0,0 0 0,-1-1 0,1 1 0,0-1 0,0 1 0,0 0 0,0 0 0,0 0 0,1-1 0,52-8 516,-39 8-838,0-1 0,-1-1 1,1-1-1,15-6 0,-15 2-63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18572,'-16'-7'2937,"20"9"-2513,15-1 1936,7-1-1392,8-3-1216,8 2 496,8-2-304,-1-4-64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110 293 16868,'1'-3'280,"-1"0"1,1 0-1,-1 0 1,1-1-1,-1 1 1,0 0 0,0 0-1,-1-1 1,1 1-1,-1 0 1,1 0-1,-1 0 1,-2-6 0,2 8-186,1 1 1,-1-1 0,1 0 0,-1 0-1,1 0 1,-1 1 0,0-1 0,0 0 0,1 0-1,-1 1 1,0-1 0,0 1 0,0-1 0,1 1-1,-1-1 1,0 1 0,0 0 0,0-1-1,-1 1 1,0 0 7,1-1-1,-1 2 1,0-1-1,1 0 1,-1 0 0,0 0-1,1 1 1,-1-1-1,0 1 1,1-1-1,-1 1 1,1 0-1,-1-1 1,1 1-1,-2 1 1,-1 2-27,-1 0 0,1 0 0,0 0 0,0 0 0,1 1 0,-1 0 0,1-1 0,0 1 0,0 0 0,1 1 0,-1-1 0,1 0 0,-2 11 0,-1-1-83,2 1 0,0-1 0,-1 31 0,4-41 2,0 0 1,0-1-1,1 1 0,-1-1 0,1 1 0,0-1 1,0 1-1,3 7 0,-3-12 7,-1 1-1,0 0 1,1-1-1,-1 1 1,0-1 0,1 1-1,-1-1 1,1 1-1,-1-1 1,1 1 0,-1-1-1,1 0 1,-1 1 0,1-1-1,0 0 1,-1 1-1,1-1 1,-1 0 0,1 0-1,0 0 1,-1 1-1,1-1 1,0 0 0,-1 0-1,2 0 1,0-1 9,0 1 0,0-1 0,0 0 0,-1 1 0,1-1 0,0 0 0,0 0 0,-1 0 0,1-1 0,-1 1 0,1 0 0,-1-1 0,2-1 0,21-27 180,-1 0-1,-2-1 1,31-60-1,-34 58-52,-2-1 0,-2-1 1,-1 0-1,-2-1 0,8-39 0,-19 74-135,0 0 0,1 0 0,-1 0-1,0 0 1,0 0 0,0 0-1,0 0 1,0 0 0,0 0-1,0-1 1,-1 1 0,1 0-1,0 0 1,-1 0 0,1-1 0,-5 3-20,-3 9-11,2 5 12,0-1 0,1 1 0,1 0 0,0 0 0,-2 20 0,-5 79-67,11-112 82,-1 13-140,0 0-1,2 0 1,0 0-1,0 1 1,2-1-1,4 16 1,-6-27 39,0 0 0,0-1 0,1 1 0,0-1-1,0 1 1,0-1 0,0 0 0,0 1 0,1-1 0,-1-1 0,1 1 0,4 3 0,-4-4 31,-1-1-1,1 1 0,0-1 0,-1 0 1,1 0-1,0 0 0,0 0 1,0-1-1,0 1 0,0-1 0,0 0 1,0 0-1,0 0 0,-1 0 1,1 0-1,0 0 0,0-1 0,4-1 1,31-13-548,0-10-173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28 18412,'-13'29'1314,"-19"55"745,29-74-1893,0-1 1,1 1-1,1 0 0,-1-1 0,2 1 1,0 18-1,0-27-151,0 1-1,0-1 1,0 0 0,0 1-1,0-1 1,0 0 0,1 0 0,-1 1-1,0-1 1,1 0 0,-1 0-1,1 0 1,0 0 0,-1 1 0,1-1-1,0 0 1,0 0 0,0 0-1,-1-1 1,1 1 0,1 1 0,0-2-7,-1 1 1,0-1-1,0 0 1,0 0 0,0 0-1,0 0 1,0 0-1,0 0 1,0 0 0,0 0-1,0 0 1,0 0-1,0-1 1,0 1 0,0 0-1,0-1 1,0 1-1,0-1 1,2 0-1,3-3 16,-1 0-1,1 0 1,-1-1 0,1 0-1,-1 0 1,4-6-1,4-7 51,-1 0 0,-1-1 0,-1 0-1,0-1 1,-2 0 0,0 0 0,6-26 0,-11 17 81,-3 29-154,0 0 1,0 0 0,0 0-1,0 0 1,0-1-1,0 1 1,0 0-1,0 0 1,0 0-1,0 0 1,0 0 0,0 0-1,0 0 1,0 0-1,0-1 1,0 1-1,0 0 1,-1 0-1,1 0 1,0 0 0,0 0-1,0 0 1,0 0-1,0 0 1,0 0-1,0 0 1,0 0-1,0 0 1,0-1 0,0 1-1,0 0 1,-1 0-1,1 0 1,0 0-1,0 0 1,0 0-1,0 0 1,0 0 0,0 0-1,0 0 1,0 0-1,0 0 1,-1 0-1,1 0 1,0 0-1,0 0 1,0 0 0,0 0-1,0 0 1,0 0-1,0 0 1,0 0-1,0 0 1,-1 0-1,1 0 1,0 1 0,0-1-1,0 0 1,0 0-1,-8 14 50,-3 12-34,2 1 1,1 0 0,1 0 0,1 0 0,1 1 0,-1 30 0,6-56-46,0-1-1,0 1 1,0 0 0,0-1-1,0 1 1,0-1 0,0 1 0,1 0-1,-1-1 1,1 1 0,-1-1-1,1 1 1,-1-1 0,1 1 0,0-1-1,0 0 1,1 2 0,-1-2-14,-1-1 0,1 0 1,-1 0-1,1 1 0,0-1 1,0 0-1,-1 0 0,1 0 1,0 0-1,-1 0 0,1 0 1,0 0-1,-1 0 0,1 0 1,0 0-1,-1 0 0,1 0 1,0-1-1,-1 1 0,1 0 1,0 0-1,-1-1 0,1 1 1,0 0-1,-1-1 0,1 0 1,5-3-156,0-1 0,0 0 1,-1-1-1,0 1 1,6-10-1,14-21-274,0-7-168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16283,'-10'18'1346,"8"-14"-1068,0 0 0,0 0 0,0 0-1,0 0 1,0 0 0,-1 6 0,4-10-206,1 1 0,-1-1 0,0 0 1,0 0-1,0 0 0,0 0 1,1 0-1,-1 0 0,0 0 0,0-1 1,0 1-1,1 0 0,-1-1 1,0 1-1,1-1 0,2 0 5,6-1-142,0 0-1,0 1 0,0 0 1,0 0-1,0 1 0,0 1 1,0 0-1,0 0 1,0 1-1,0 0 0,0 1 1,-1 0-1,1 0 1,11 6-1,-16-6 136,1 1 1,-1-1-1,0 1 0,0 0 1,0 0-1,0 0 0,-1 1 1,0-1-1,0 1 0,0 0 1,0 1-1,-1-1 0,0 1 1,0-1-1,0 1 1,-1 0-1,0 0 0,0 0 1,0 0-1,-1 0 0,0 1 1,0-1-1,-1 12 0,1-14 93,-2 0-1,1 1 1,0-1-1,-1 0 1,0 1-1,0-1 1,0 0-1,0 0 1,-1 0-1,0 0 1,0 0-1,0 0 1,0 0-1,0-1 1,-1 1-1,0-1 1,0 1-1,0-1 1,0 0-1,0 0 1,0-1-1,-1 1 1,0-1-1,1 1 1,-1-1-1,-5 2 1,3-2-116,1-1 0,0 1 1,0-1-1,-1 0 0,1-1 0,-1 1 1,1-1-1,0 0 0,-1 0 1,1-1-1,-1 0 0,1 0 1,0 0-1,-1 0 0,1-1 1,0 0-1,0 0 0,0 0 1,1-1-1,-10-6 0,8 4-127,0 0 0,1-1 0,0 1 0,-1-1 0,2-1 0,-1 1 0,1-1 0,0 0 0,-4-10 0,-7-14-335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59 14683,'-25'71'1934,"14"-45"-1197,1 0 0,2 1 0,0 0 0,2 0 0,-5 51 0,12-73-640,-1 0-1,0 1 1,1-1-1,0 0 1,1 0-1,-1 0 1,1 0 0,0 0-1,0 0 1,4 7-1,5 4 53,19 25-1,-22-32-191,-1 0-1,0 1 1,0 0 0,-1 0-1,0 0 1,4 13-1,-9-19 28,0 0 0,0 0 0,0 0 0,-1 0 0,0 0 0,0 0 0,0 0 0,0 0 0,-1 0 0,1 0-1,-1 0 1,0 0 0,0 0 0,-1 0 0,1 0 0,-1 0 0,0 0 0,0-1 0,0 1 0,0-1 0,-1 0 0,-2 4 0,2-3 6,-1-1 0,1 1 0,-1-1 0,0 0 1,0 1-1,-1-2 0,1 1 0,0 0 0,-1-1 1,0 0-1,1 0 0,-1 0 0,-6 1 0,9-3 2,0 0-1,0 1 0,1-1 1,-1 0-1,0 0 0,0 0 1,1 0-1,-1-1 0,0 1 1,0 0-1,1-1 0,-1 1 1,0-1-1,1 1 0,-1-1 1,0 0-1,1 0 0,-1 0 1,1 0-1,0 0 0,-1 0 1,1 0-1,0 0 0,-1-1 1,1 1-1,0 0 0,0-1 1,0 1-1,0-1 0,1 1 1,-1-1-1,0 0 0,0 1 1,1-1-1,-1 0 0,1 1 1,0-1-1,0 0 0,-1 0 1,1 0-1,0-2 0,0-4-31,0-1-1,1 1 0,-1 0 0,2-1 1,-1 1-1,1 0 0,0 0 1,1 0-1,0 0 0,4-9 1,9-12-85,21-34 0,-27 48 101,38-60-71,-11 21 105,-3-2-1,-2-2 1,27-68 0,-57 122 9,0-1 1,-1 1 0,1 0 0,-1-1-1,0 1 1,-1-1 0,1 1 0,-1-1-1,0-5 1,0 10-16,0 0-1,0 0 1,0-1 0,0 1 0,0 0-1,0 0 1,0-1 0,0 1-1,0 0 1,0 0 0,-1-1-1,1 1 1,0 0 0,0 0-1,0 0 1,0-1 0,0 1-1,-1 0 1,1 0 0,0 0 0,0 0-1,0-1 1,-1 1 0,1 0-1,0 0 1,0 0 0,-1 0-1,1 0 1,0 0 0,0 0-1,-1 0 1,1-1 0,0 1 0,0 0-1,-1 0 1,1 0 0,0 0-1,-1 1 1,-10 5 85,-7 13 30,8-4-82,0 1 0,1 0 0,1 0 0,0 0 0,2 1 0,-1 0 0,2 1 0,1-1 0,0 1 0,1 0 0,-1 29 0,4-44-84,-1 0-1,2-1 0,-1 1 1,0-1-1,0 1 0,1-1 1,-1 1-1,1-1 0,0 1 1,0-1-1,0 0 0,0 1 1,0-1-1,0 0 1,3 3-1,-3-4 0,0 0-1,0 0 1,0-1 0,0 1 0,1 0 0,-1-1-1,0 1 1,1-1 0,-1 1 0,0-1 0,1 0-1,-1 0 1,0 1 0,1-1 0,-1 0 0,1 0-1,-1 0 1,0-1 0,1 1 0,-1 0 0,1 0-1,-1-1 1,0 1 0,0-1 0,1 1 0,-1-1-1,0 0 1,0 1 0,2-2 0,7-5-264,1 0 1,-1-1-1,-1 0 1,1-1-1,-2 0 0,1 0 1,-1-1-1,9-14 1,-15 22 245,35-50-684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17532,'0'1'71,"0"-1"-1,0 0 1,0 0 0,0 0 0,-1 0 0,1 0 0,0 0-1,0 1 1,0-1 0,0 0 0,-1 0 0,1 0-1,0 0 1,0 0 0,0 0 0,-1 0 0,1 0 0,0 0-1,0 0 1,0 0 0,-1 0 0,1 0 0,0 0-1,0 0 1,0 0 0,-1 0 0,1 0 0,0 0 0,0 0-1,0 0 1,-1-1 0,1 1 0,0 0 0,0 0 0,0 0-1,0 0 1,0 0 0,-1 0 0,1-1 0,0 1-1,0 0 1,0 0 0,0 0 0,0 0 0,0-1 0,0 1-1,-1 0 1,1 0 0,0 0 0,0-1 0,0 1-1,0 0 1,0 0 0,0 0 0,0-1 0,0 1 0,-10 18 1276,-2 18-889,2 0 0,1 0 1,2 1-1,2 0 0,-1 41 0,4-46-217,6 56 0,-3-77-211,0-1-1,1 0 0,1 0 1,-1 0-1,2 0 1,-1 0-1,1-1 1,1 1-1,7 11 1,-10-18-30,-1-1 1,1 0-1,0 0 1,0 0-1,0 0 1,0 0-1,0 0 1,0-1-1,0 1 1,1-1-1,-1 1 1,0-1-1,1 0 1,0 0-1,-1 0 1,1 0-1,-1-1 1,1 1-1,4 0 1,-4-1-1,0-1 1,0 1-1,0-1 0,0 1 1,0-1-1,0 0 1,0 0-1,0 0 0,0-1 1,-1 1-1,1-1 1,-1 1-1,1-1 0,-1 0 1,1 0-1,-1 0 1,4-5-1,2-3 6,0-1 0,0-1-1,-1 1 1,-1-1 0,0-1 0,-1 1 0,5-14 0,-3 2 34,-1 0 0,-1 0 0,3-25 0,-9 39 33,-3 21-43,-5 22 1,5-11-33,0-1 0,2 1 0,1 28-1,0-44 1,2 0 0,-1 1 0,1-1 0,0 1 0,0-1 0,1 0 0,0 0 0,0 0-1,0 0 1,1 0 0,0 0 0,0 0 0,0-1 0,1 0 0,7 9 0,-10-13-1,0 0 0,0 0-1,0-1 1,0 1 0,0 0 0,0-1 0,1 1 0,-1-1 0,0 1 0,1-1 0,-1 1 0,0-1 0,0 0 0,1 0 0,-1 0 0,0 0-1,1 0 1,-1 0 0,1 0 0,-1 0 0,0 0 0,1-1 0,-1 1 0,0 0 0,0-1 0,1 1 0,-1-1 0,0 0 0,0 1-1,0-1 1,0 0 0,0 0 0,0 1 0,0-1 0,0 0 0,0 0 0,0 0 0,0 0 0,1-3 0,4-3-14,0-2 0,-1 1 0,9-18 0,-14 26 17,44-114-24,-20 47 15,-23 66 5,-1-1 1,1 1-1,-1-1 0,1 1 1,-1 0-1,1-1 1,0 1-1,0 0 0,0 0 1,0-1-1,0 1 1,0 0-1,0 0 1,0 0-1,0 0 0,0 0 1,2 0-1,-2 1 2,-1 0 0,0 0 0,1 0 0,-1 0 0,0 0 0,1 0 0,-1 0 0,1 0 0,-1 0 0,0 0 0,1 0 0,-1 0 0,0 0 0,1 1 0,-1-1 0,0 0 0,1 0 0,-1 0 0,0 1 0,0-1 0,1 0 0,-1 0 0,0 1 0,1-1 0,7 17-34,-4 0 12,0 1 1,-1 0-1,-1 0 1,1 29-1,-10 74 6,6-105 15,1-15 3,0 0-1,0 0 1,0 0-1,-1 0 1,1 0-1,0 0 1,1 0-1,-1 0 0,0 0 1,0 0-1,0 0 1,1 0-1,-1 0 1,0-1-1,1 3 1,0-3-1,-1 0 1,0 0-1,1 0 0,-1 0 1,0 0-1,1 0 1,-1 0-1,0 0 0,1 0 1,-1 0-1,0 0 1,1 0-1,-1 0 0,0 0 1,1 0-1,-1 0 1,0 0-1,0 0 0,1 0 1,-1-1-1,0 1 1,1 0-1,-1 0 1,0 0-1,0 0 0,1-1 1,-1 1-1,0 0 1,1-1-1,22-28-28,-19 23 30,11-15-13,96-119 25,-110 139-20,0-1 0,0 1-1,0-1 1,1 1 0,-1-1 0,0 1 0,1 0-1,0 0 1,-1-1 0,1 1 0,0 0 0,-1 1-1,1-1 1,0 0 0,0 0 0,0 1 0,0-1 0,-1 1-1,1 0 1,0-1 0,0 1 0,0 0 0,0 0-1,0 0 1,2 1 0,-2 0-5,0 0 1,0 1-1,0-1 1,0 1-1,-1-1 0,1 1 1,-1-1-1,1 1 0,-1 0 1,0 0-1,1 0 1,-1 0-1,0 0 0,0 0 1,-1 0-1,1 0 1,0 1-1,-1-1 0,1 0 1,0 4-1,2 12 32,0 1 0,-1-1-1,0 1 1,-2-1 0,0 1-1,-1-1 1,-7 34 0,8-51-40,0-1 1,0 0 0,0 0-1,0 1 1,0-1 0,0 0-1,0 1 1,0-1 0,0 0-1,0 1 1,0-1 0,0 0-1,0 1 1,-1-1 0,1 0-1,0 0 1,0 1 0,0-1-1,-1 0 1,1 0 0,0 1-1,0-1 1,0 0 0,-1 0-1,1 0 1,0 1 0,-1-1-1,1 0 1,0 0 0,0 0 0,-1 0-1,1 0 1,0 0 0,-1 0-1,1 0 1,0 1 0,-1-1-1,1 0 1,0 0 0,-1 0-1,1-1 1,0 1 0,-1 0-1,1 0 1,0 0 0,0 0-1,-1 0 1,1 0 0,0 0-1,-1 0 1,1-1 0,0 1-1,0 0 1,-1 0 0,1 0-1,0-1 1,0 1 0,-1 0-1,1 0 1,0-1 0,0 1-1,0 0 1,0 0 0,-1-1 0,1 1-1,-14-24-1282,13 22 1198,-35-74-934,14 25 341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15387,'10'6'1209,"3"3"-969,3 1-224,5 1 160,4 2-1345,0 3 1105,6 0-280,6 1-144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82 117 18588,'1'1'196,"-1"-1"-1,1 0 1,0 0 0,-1 1 0,1-1-1,0 0 1,-1 0 0,1 0 0,-1 0-1,1 0 1,0 0 0,-1 0-1,1 0 1,0 0 0,-1 0 0,1-1-1,0 1 1,-1 0 0,1 0 0,-1-1-1,1 1 1,0 0 0,-1 0-1,1-1 1,-1 1 0,1-1 0,-1 1-1,1-1 1,20-18 1034,-15 14-1032,-4 3-159,32-33 162,-33 34-186,1-1 1,-1 1-1,0-1 0,0 0 1,0 1-1,0-1 1,0 0-1,0 0 0,0 1 1,-1-1-1,1 0 0,-1 0 1,1 0-1,-1 0 1,0 0-1,1 0 0,-1 0 1,0 0-1,-1 0 1,1-4-1,-1 5-6,1 1-1,0-1 1,-1 0 0,1 1-1,-1-1 1,1 0 0,-1 1 0,1-1-1,-1 1 1,0-1 0,1 1-1,-1-1 1,0 1 0,1-1-1,-1 1 1,0 0 0,0-1 0,1 1-1,-1 0 1,0 0 0,0-1-1,1 1 1,-1 0 0,0 0-1,0 0 1,0 0 0,1 0 0,-1 0-1,0 0 1,0 0 0,0 1-1,1-1 1,-2 0 0,-1 1 13,0 0 1,-1 0 0,1 1 0,1-1-1,-1 1 1,0-1 0,-4 4-1,-2 3 4,0 1-1,0 0 0,0 1 1,1 0-1,1 1 0,0-1 1,0 2-1,1-1 0,-7 17 1,5-7-22,0 2 0,2-1 0,0 1 0,-3 29 0,8-44-5,0-1 1,0 0 0,1 0-1,0 0 1,2 13 0,-1-18-22,-1-1-1,0 1 1,1-1 0,-1 0 0,1 1 0,0-1 0,-1 1 0,1-1 0,0 0 0,0 0 0,0 1 0,0-1 0,0 0 0,0 0 0,0 0 0,0 0 0,1 0 0,-1 0 0,0 0 0,1-1 0,-1 1 0,0 0 0,1-1 0,-1 1 0,1-1 0,-1 1 0,1-1-1,-1 0 1,1 0 0,-1 0 0,1 0 0,2 0 0,4 0-149,0-1-1,1-1 1,-1 0 0,0 0-1,0 0 1,0-1-1,0 0 1,0-1 0,7-4-1,66-45 123,-31 14-375,-1-2-44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135 160 18076,'-19'17'1042,"-2"1"234,-29 30 0,45-42-1101,0 0 1,0 0-1,1 0 1,0 0 0,0 1-1,1 0 1,0 0-1,0 0 1,0 0-1,-2 11 1,5-18-174,0 0 0,0 1 0,0-1 0,0 1 0,0-1-1,0 1 1,-1-1 0,1 1 0,0-1 0,0 0 0,0 1 0,0-1 0,1 1 0,-1-1 0,0 1-1,0-1 1,0 0 0,0 1 0,0-1 0,0 1 0,1-1 0,-1 0 0,0 1 0,0-1 0,1 1-1,-1-1 1,0 0 0,1 1 0,-1-1 0,0 0 0,1 0 0,-1 1 0,0-1 0,1 0 0,-1 0-1,1 1 1,1-1-6,-1 0-1,1 0 0,-1 0 0,0 0 0,1 0 0,-1-1 1,1 1-1,-1 0 0,1-1 0,-1 1 0,2-2 1,34-18-174,-26 10 144,0 1-1,-1-2 1,0 0 0,-1 0 0,0-1 0,0 0 0,-1 0 0,6-15-1,-9 20 100,-5 6-57,0 1 0,0-1 0,0 1 0,1-1 0,-1 1 0,0-1 0,0 1 0,1-1 0,-1 1 0,0 0 0,1-1 0,-1 1 0,1 0 0,-1-1 0,1 1 0,-1 0 0,0-1 0,1 1 0,-1 0 0,1 0 0,-1 0 0,1-1 0,-1 1 0,1 0 0,-1 0 0,1 0 0,-1 0 0,1 0 0,0 0 0,-1 0 0,1 0 0,-1 0 0,1 0 0,-1 0 0,1 0 0,-1 1 0,1-1 0,-1 0 0,1 0 0,-1 0 0,1 1 0,-1-1 0,0 0 0,1 1 0,-1-1 0,1 0 0,-1 1 0,0-1 0,1 0 0,-1 1 0,0-1 0,1 1 0,-1-1 0,0 1 0,0-1 0,0 1 0,1-1 0,-1 2 0,15 32 87,-14-32-109,2 7 27,-1 0-1,-1 0 1,1 1-1,-1-1 1,-1 18-1,-1-16 53,2-1-1,-1 1 1,1-1-1,3 11 1,-4-21-61,0 1 0,0-1 0,0 0 0,0 0 0,0 0 0,0 0 1,0 1-1,1-1 0,-1 0 0,0 0 0,0 0 0,0 0 0,0 1 0,0-1 0,0 0 0,0 0 1,1 0-1,-1 0 0,0 0 0,0 1 0,0-1 0,0 0 0,0 0 0,1 0 0,-1 0 0,0 0 1,0 0-1,0 0 0,0 0 0,1 0 0,-1 0 0,0 0 0,0 0 0,0 0 0,1 0 0,-1 0 1,0 0-1,0 0 0,0 0 0,1 0 0,-1 0 0,0 0 0,0 0 0,0 0 0,0 0 0,1 0 1,-1 0-1,0-1 0,11-9 95,6-14-7,-1-3 131,-1 0 0,-1-1 0,-2-1 0,11-37 0,-23 69-216,1-1 1,0 0 0,-1 1-1,1-1 1,0 0-1,0 0 1,1 0 0,-1 0-1,0 0 1,1 0-1,-1 0 1,1 0 0,-1-1-1,1 1 1,0 0-1,0-1 1,0 1 0,0-1-1,0 0 1,0 0-1,0 0 1,0 0 0,1 0-1,-1 0 1,0-1-1,1 1 1,-1-1 0,0 1-1,4-1 1,2-1-3,1-1 1,0 0-1,-1-1 0,1 0 1,-1 0-1,0-1 1,0 0-1,0 0 0,0-1 1,10-8-1,6-6 86,35-37-1,-51 47-5,0 1-1,11-18 1,-18 24-65,0 0-1,0 0 1,0 1-1,0-1 0,0 0 1,-1 0-1,1 0 1,0 0-1,-1 0 0,0-4 1,0 6-11,0-1 0,0 0 0,0 1 0,0-1 1,0 0-1,-1 1 0,1-1 0,0 0 0,0 1 0,-1-1 0,1 0 0,-1 1 0,1-1 1,0 1-1,-1-1 0,1 1 0,-1-1 0,1 1 0,-1-1 0,0 1 0,1-1 0,-1 1 1,1 0-1,-1-1 0,0 1 0,1 0 0,-1 0 0,0-1 0,-1 1 0,-2-1 13,0 1-1,0 0 0,-1 0 1,1 0-1,0 1 0,0-1 1,0 1-1,0 0 0,0 0 1,0 0-1,0 1 0,0-1 1,0 1-1,0 0 0,-4 3 1,-2 1 12,0 1 0,1 0-1,0 0 1,-10 12 0,14-14-16,1 0-1,0 0 0,0 1 1,0 0-1,1 0 0,0 0 1,0 0-1,1 0 1,0 0-1,0 1 0,0-1 1,1 1-1,-1 9 1,1-13-25,1 0 1,0 0 0,0 0 0,0 1 0,1-1 0,-1 0 0,1 0 0,0 0 0,0 0-1,0 0 1,0 0 0,0 0 0,1 0 0,-1 0 0,1 0 0,0-1 0,0 1 0,0-1-1,0 1 1,0-1 0,1 0 0,-1 0 0,1 0 0,-1 0 0,1 0 0,0 0 0,0-1-1,0 0 1,4 2 0,-2-1-54,1 0-1,0-1 0,0 0 1,0 0-1,0 0 0,0-1 1,0 0-1,0 0 1,0 0-1,0-1 0,-1 0 1,9-2-1,6-6-136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74 237 17132,'0'-17'1084,"1"11"-793,-1 0-1,0 0 1,0 0-1,-1 0 1,1 1-1,-4-12 1,4 17-264,0 0 1,0 0-1,0-1 0,0 1 1,0 0-1,0 0 1,0 0-1,0 0 1,0 0-1,0-1 1,0 1-1,0 0 1,-1 0-1,1 0 0,0 0 1,0 0-1,0 0 1,0 0-1,0-1 1,0 1-1,0 0 1,-1 0-1,1 0 1,0 0-1,0 0 0,0 0 1,0 0-1,0 0 1,-1 0-1,1 0 1,0 0-1,0 0 1,0 0-1,0 0 0,0 0 1,-1 0-1,1 0 1,0 0-1,0 0 1,0 0-1,0 0 1,-1 0-1,1 0 1,0 0-1,-5 8 929,-11 44-140,2 1 0,-12 96 0,24-137-775,1 0-1,1 1 0,0 15 1,0-27-29,0-1 0,0 1 0,0-1 0,0 1 0,0-1 0,0 1 0,1-1 1,-1 1-1,0-1 0,0 1 0,0-1 0,0 1 0,1-1 0,-1 1 0,0-1 0,1 1 1,-1-1-1,0 1 0,1-1 0,-1 0 0,0 1 0,1-1 0,-1 0 0,1 1 1,-1-1-1,0 0 0,1 1 0,-1-1 0,1 0 0,-1 0 0,1 0 0,-1 1 0,2-1 1,-1 0 11,0-1 1,1 1 0,-1 0 0,0-1 0,0 1 0,1-1 0,-1 0 0,0 1 0,0-1 0,0 0-1,0 0 1,2-1 0,3-4 97,0 0 1,-1 0-1,8-11 0,0-5 123,0-1 1,-2 0-1,-1 0 1,-1-2 0,11-45-1,-13 31-104,-1 1-1,-1-2 1,-1-44-1,-4 72-154,0 10 1,1-1 0,-1 0 0,0 1 1,0-1-1,0 1 0,0-1 0,-1 0 0,1 1 0,-1-1 0,0 1 0,1-1 0,-1 1 0,-2-4 0,3 6 10,0 0-1,0 0 0,-1-1 0,1 1 0,0 0 0,0 0 0,0 0 1,0 0-1,0 0 0,0 0 0,0 0 0,0 0 0,0 0 1,0 0-1,-1 0 0,1 0 0,0 0 0,0 0 0,0 0 0,0 0 1,0 0-1,0-1 0,0 1 0,0 0 0,-1 0 0,1 0 1,0 0-1,0 1 0,0-1 0,0 0 0,0 0 0,0 0 1,0 0-1,0 0 0,-1 0 0,1 0 0,0 0 0,0 0 0,0 0 1,0 0-1,0 0 0,0 0 0,0 0 0,0 0 0,0 0 1,0 0-1,0 1 0,-1-1 0,1 0 0,0 0 0,0 0 0,0 0 1,0 0-1,0 0 0,0 0 0,0 0 0,0 1 0,0-1 1,0 0-1,0 0 0,0 0 0,0 0 0,0 0 0,0 0 1,-2 14-170,0 17-107,2-14 137,-1-3 31,1 1 1,1-1-1,0 1 1,1-1 0,0 0-1,7 23 1,-8-35 105,-1-1 1,1 1 0,-1-1-1,1 0 1,0 1-1,-1-1 1,1 0 0,0 1-1,0-1 1,0 0 0,0 0-1,0 0 1,0 1-1,0-1 1,1 0 0,-1-1-1,0 1 1,0 0 0,1 0-1,-1 0 1,1-1-1,-1 1 1,0-1 0,1 1-1,-1-1 1,1 0-1,-1 0 1,1 1 0,0-1-1,-1 0 1,1 0 0,-1 0-1,1-1 1,-1 1-1,1 0 1,-1 0 0,1-1-1,-1 1 1,1-1 0,-1 0-1,0 1 1,2-2-1,4-2 16,-1 0 0,1-1 0,-1 1 0,0-1-1,-1-1 1,11-11 0,12-21 25,-2-1 0,30-60 0,-48 88-264,-3 14-88,-4 17-212,-3 85-2006,3 94-1679,5-156 3154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16 14275,'-4'-14'1198,"4"13"-1168,0 1 0,0 0 0,-1 0 0,1 0 0,0 0 0,0 0 0,-1-1 0,1 1-1,0 0 1,-1 0 0,1 0 0,0 0 0,0 0 0,-1 0 0,1 0 0,0 0 0,-1 0 0,1 0 0,0 0 0,0 0 0,-1 0-1,1 0 1,0 1 0,-1-1 0,1 0 0,0 0 0,0 0 0,-1 0 0,1 1 0,-2 0 115,0 1 0,-1 0 1,1 0-1,1 0 0,-1 0 1,0 0-1,0 1 0,-2 3 0,-4 9 210,1 1 0,0-1 0,1 1 0,1 0 0,0 1 0,1-1 1,1 1-1,0 0 0,0 32 0,3-48-300,0 0 1,0 1-1,0-1 1,0 0 0,0 0-1,0 0 1,0 0 0,1 0-1,-1 0 1,0 0 0,0 0-1,1 0 1,-1 0 0,1 0-1,-1 0 1,1 0 0,0-1-1,-1 1 1,1 0 0,0 0-1,-1 0 1,1-1 0,2 2-1,-2-2 13,0 0 0,0 0-1,0 0 1,0 0 0,0 0-1,0 0 1,0 0 0,0 0-1,0 0 1,0-1 0,0 1-1,0 0 1,0-1 0,0 1 0,0-1-1,0 1 1,0-1 0,-1 0-1,2 0 1,4-4 190,-1 1 0,0-1 0,-1 0 0,1-1 1,7-11-1,-7 8-82,-1 0 0,0-1 0,0 1 0,-1-1 0,-1 0 0,4-18 0,-6 21-185,1 1 1,-1-1-1,0 0 0,0 1 1,0-1-1,-1 0 0,0 1 1,-1-1-1,1 1 0,-1 0 1,-5-10-1,7 15-80,-1-1 0,0 1-1,0 0 1,1 0 0,-1 0 0,0 0 0,0 0-1,0 0 1,-1 0 0,1 0 0,0 0 0,0 0 0,0 1-1,-1-1 1,1 0 0,0 1 0,-1-1 0,1 1-1,-3-1 1,4 1 40,-1 0 0,0 0 0,0 0 0,1 1 0,-1-1 0,0 0 0,0 0 0,1 1 0,-1-1 0,0 0 0,1 1 0,-1-1 0,1 0 0,-1 1 0,0-1 0,1 1 0,-1-1-1,1 1 1,-1 0 0,1-1 0,-1 1 0,1-1 0,0 1 0,-1 0 0,1-1 0,0 1 0,0 0 0,-1-1 0,1 1 0,0 0 0,0 0 0,0-1 0,0 1 0,0 0 0,0 0 0,0-1 0,0 1 0,0 0 0,0 0 0,0-1 0,1 2 0,2 19-698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159 275 17428,'-3'0'143,"-1"-1"0,1 1 0,-1 0 0,0 0 0,1 1 0,-1-1 0,1 1 0,-1 0 0,1-1 0,0 2 1,-1-1-1,1 0 0,0 1 0,0-1 0,0 1 0,0 0 0,0 0 0,0 0 0,0 0 0,1 1 0,-1-1 0,1 1 0,-1 0 1,-1 2-1,-5 7 73,0 1 0,1-1 0,1 1 1,-9 19-1,10-17-114,0 0 0,-6 28 1,10-37-95,1 1-1,0-1 1,0 1 0,1-1 0,0 1 0,0-1 0,1 1 0,-1-1 0,4 11-1,-4-16-3,0 0 0,1 0 0,-1 0 0,1 0 0,-1 1 0,1-1 0,0 0 0,-1 0 0,1 0-1,0 0 1,0 0 0,0-1 0,0 1 0,-1 0 0,1 0 0,0 0 0,1-1 0,-1 1-1,0-1 1,0 1 0,0 0 0,0-1 0,0 0 0,0 1 0,1-1 0,-1 0 0,0 0 0,0 0-1,1 1 1,-1-1 0,0-1 0,0 1 0,1 0 0,-1 0 0,0 0 0,0-1 0,0 1-1,0 0 1,1-1 0,0 0 0,5-2 39,0 0 0,-1-1 0,0 0 0,0 0 0,11-9 0,2-4 132,-1-2 1,-1 0-1,-1-1 1,0-1 0,-2-1-1,0 0 1,12-28-1,-4 1 297,-2-1 0,20-76 0,-36 111-376,8-34 162,-11 45-236,-1 0-1,1 1 0,-1-1 1,0 0-1,0 0 1,0 0-1,-1 1 1,1-1-1,-2-6 1,2 9-22,-1 1-1,1 0 1,0 0 0,0 0 0,0-1 0,0 1 0,0 0 0,-1 0 0,1 0 0,0 0 0,0 0-1,0-1 1,0 1 0,-1 0 0,1 0 0,0 0 0,0 0 0,0 0 0,-1 0 0,1 0 0,0 0-1,0 0 1,0-1 0,-1 1 0,1 0 0,0 0 0,0 0 0,-1 0 0,1 1 0,0-1 0,0 0-1,0 0 1,-1 0 0,1 0 0,0 0 0,0 0 0,-1 0 0,1 0 0,0 0 0,0 0 0,0 1 0,0-1-1,-1 0 1,1 0 0,0 0 0,0 0 0,0 0 0,0 1 0,0-1 0,-1 0 0,1 0 0,0 1-1,-10 12-32,-7 24 35,2 2 0,1 0 0,2 0-1,-9 57 1,5 3 59,15-87-199,1 1 0,0-1 0,0 1-1,1 0 1,6 22 0,-7-33 97,0 0 1,1 0-1,-1 0 1,1 0-1,0 0 0,0 0 1,-1 0-1,1 0 1,1 0-1,-1-1 0,0 1 1,0 0-1,0-1 1,1 1-1,-1-1 0,1 1 1,0-1-1,-1 0 0,1 0 1,0 0-1,0 1 1,-1-2-1,1 1 0,0 0 1,0 0-1,0-1 1,0 1-1,0-1 0,0 1 1,0-1-1,0 0 0,4 0 1,16-4-399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89 431 17188,'2'1'127,"0"0"1,0 0-1,0-1 1,0 1-1,0-1 1,1 1-1,-1-1 0,0 0 1,0 1-1,0-1 1,0 0-1,0-1 1,0 1-1,1 0 1,-1-1-1,0 1 1,0-1-1,0 1 1,0-1-1,0 0 1,0 0-1,0 0 1,-1 0-1,3-2 1,5-2 219,-1-1 1,0 0 0,13-13 0,-15 13-179,-1 0 0,0-1 0,0 0 0,0 0-1,-1 0 1,0-1 0,0 1 0,-1-1 0,4-13 0,-6 18-125,-1 1 0,1 0 0,0-1 0,-1 1 0,0-1 0,0 1 0,0 0 0,0-1 1,0 1-1,0-1 0,0 1 0,-1-1 0,1 1 0,-1 0 0,0-1 0,0 1 0,0 0 0,0 0 0,0 0 0,0-1 0,-1 1 0,1 0 0,-1 0 0,1 1 1,-1-1-1,0 0 0,1 1 0,-1-1 0,0 1 0,0-1 0,0 1 0,-1 0 0,1 0 0,0 0 0,0 0 0,-1 0 0,-3-1 0,2 2-19,1-1 1,-1 1-1,0 0 0,0 0 0,0 0 0,0 0 0,0 1 0,0-1 0,1 1 0,-1 0 0,0 0 0,1 0 0,-1 1 1,0 0-1,1-1 0,0 1 0,-1 0 0,1 1 0,0-1 0,0 0 0,0 1 0,-5 5 0,-1 3-24,0-1-1,1 1 0,0 1 1,0-1-1,-6 14 0,6-6-11,0-1 1,0 1-1,2 0 0,1 1 0,0-1 0,1 1 0,1 0 1,0 23-1,3-37 4,0-1 1,0 1-1,0 0 1,1-1 0,0 1-1,2 6 1,-2-10 3,-1 0 1,1 0-1,0-1 1,0 1-1,0 0 1,0-1-1,0 1 1,0-1-1,0 1 1,0-1-1,1 1 1,-1-1-1,0 0 1,1 0-1,0 0 1,-1 0-1,1 0 1,-1 0-1,1 0 1,0 0-1,0-1 1,3 2-1,0-2-4,0 1-1,1-1 1,-1 0-1,0 0 1,0 0 0,1-1-1,-1 0 1,0 0-1,0 0 1,0-1 0,8-3-1,3-2-34,-1-1 0,19-13 0,-2-1 3,-2-1-1,0-2 0,-2-1 1,-1-1-1,-1-1 0,-1-1 1,-1-1-1,-2-2 0,-1 0 0,-2-1 1,-1-1-1,15-41 0,-31 69 20,1-1 1,-1 0-1,-1 1 0,1-1 0,-1 0 0,0 0 0,0-12 1,-1 19 16,0 0 1,0-1 0,0 1-1,0 0 1,0 0-1,0-1 1,0 1 0,-1 0-1,1 0 1,0-1 0,0 1-1,0 0 1,0 0 0,0-1-1,0 1 1,-1 0-1,1 0 1,0-1 0,0 1-1,0 0 1,0 0 0,-1 0-1,1 0 1,0-1 0,0 1-1,-1 0 1,1 0 0,0 0-1,0 0 1,-1 0-1,1 0 1,0 0 0,0-1-1,-1 1 1,1 0 0,0 0-1,0 0 1,-1 0 0,1 0-1,0 0 1,-1 0 0,1 1-1,0-1 1,0 0-1,-1 0 1,-11 9-77,3 4 53,0 0 1,0 0 0,2 1 0,-9 19 0,-21 64 131,27-66-7,-9 49 1,16-65-56,1 1 0,1 0 0,0-1 1,1 1-1,3 18 0,-3-32-35,0 1 0,0-1 0,1 1 0,-1-1 0,1 0 0,0 1 0,0-1 1,0 0-1,0 1 0,0-1 0,0 0 0,1 0 0,-1 0 0,1 0 0,-1 0 0,1 0 1,0-1-1,-1 1 0,1 0 0,3 1 0,-2-2-4,-1 0 0,1 0 0,-1-1 0,1 1 0,0-1 0,-1 1 1,1-1-1,0 0 0,-1 0 0,1 0 0,0-1 0,-1 1 0,1 0 0,0-1 0,3-1 0,5-3 2,0 1-1,-1-2 1,1 1-1,-1-1 0,-1-1 1,1 0-1,11-11 1,20-24 75,-1-1 1,-2-3 0,-2-1-1,52-90 1,-84 129-57,2-1 13,-1-1 1,1 1-1,-2-1 1,0 0 0,0-1-1,-1 1 1,0-1-1,0 1 1,1-18 0,-4 26-34,0 0 0,0 1 0,0-1 0,0 0 0,-1 0 0,1 1 0,0-1 0,-1 0 0,1 1 0,-1-1 0,0 0 0,1 1 0,-1-1 0,0 1 0,0-1 0,0 1 0,0-1 0,0 1 0,-1 0 0,1-1 1,0 1-1,-1 0 0,1 0 0,0 0 0,-1 0 0,1 0 0,-1 0 0,0 1 0,1-1 0,-1 0 0,0 1 0,1-1 0,-1 1 0,0 0 0,0-1 0,-2 1 0,-1 0-6,0 0 0,0 0-1,0 1 1,0 0 0,0 0-1,0 0 1,0 0 0,0 1 0,0 0-1,0 0 1,-7 5 0,0 1 10,1 1 0,0 1 0,0 0 0,1 0 0,1 1 0,0 0 0,0 1 0,1-1 0,1 2 1,0-1-1,0 1 0,-8 25 0,7-13 46,0 0 1,2 0-1,1 1 1,1 0-1,1 0 1,0 32-1,4-48-61,-1 0 0,1 0 0,0 0 0,1 0-1,0 0 1,1 0 0,0 0 0,0-1-1,10 18 1,-10-22-71,1 0-1,-1 0 0,1 0 1,0 0-1,1-1 0,-1 0 1,1 0-1,0 0 0,0 0 0,0-1 1,0 1-1,1-2 0,-1 1 1,1 0-1,0-1 0,-1 0 1,9 1-1,22 2-182,-2-6-97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16147,'3'-4'322,"1"-1"0,0 1 0,0 0-1,0 0 1,0 1 0,0-1-1,1 1 1,0 0 0,-1 0 0,1 0-1,0 1 1,0-1 0,1 1 0,-1 0-1,0 1 1,1 0 0,8-2-1,-11 3-212,1 0-1,-1 0 0,1 0 0,-1 0 0,1 1 1,0-1-1,-1 1 0,0 0 0,1 0 0,-1 0 1,1 0-1,-1 1 0,0 0 0,0-1 0,0 1 1,0 0-1,0 0 0,0 1 0,-1-1 0,1 1 1,-1-1-1,1 1 0,-1 0 0,0 0 0,0 0 1,0 0-1,2 6 0,0 1-40,-1 0 0,-1 0 0,0 0 1,0 0-1,-1 0 0,0 1 0,0-1 0,-1 0 0,-1 1 0,0-1 0,0 0 1,-1 0-1,-4 12 0,-3 9 23,-2 0 0,-26 54 0,10-36-2,16-30-45,1 1 0,0 0-1,-9 29 1,19-47-40,-1-1 0,1 1 1,0-1-1,-1 1 0,1 0 0,0-1 1,0 1-1,0-1 0,0 1 0,0 0 1,0-1-1,0 1 0,1-1 0,-1 1 1,1 0-1,0 2 0,0-3 0,0 0-1,0 0 1,-1 0 0,1-1 0,0 1-1,0 0 1,0 0 0,0-1-1,0 1 1,0-1 0,0 1 0,0-1-1,0 1 1,0-1 0,1 0-1,-1 1 1,0-1 0,1 0 0,6 0 12,0 0 1,1 0 0,-1-1-1,-1 0 1,13-4 0,-16 4-13,55-13-510,0-3 0,95-41 0,-129 42 625,-24 16-127,-1 0 1,0-1 0,1 1-1,-1 0 1,0-1 0,1 1-1,-1-1 1,0 1 0,1-1-1,-1 1 1,0-1 0,0 1-1,0-1 1,0 1 0,1 0-1,-1-1 1,0 0-1,0 1 1,0-1 0,0 1-1,0-1 1,0 1 0,0-1-1,0 1 1,0-1 0,-1 1-1,1-1 1,0 1 0,0-1-1,0 1 1,-1 0 0,1-1-1,0 1 1,0-1 0,-1 1-1,1-1 1,0 1 0,-1 0-1,1-1 1,0 1-1,-1 0 1,1-1 0,-1 1-1,1 0 1,-1 0 0,1-1-1,0 1 1,-2 0 0,-20-11-375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15963,'-4'13'1801,"10"-2"-1033,4-2-376,5-1 1384,10-1-815,9-4-505,6-1-264,8-5-856,-1-4 1984,3-3-1320,2-5 40,2-2-16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5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23 7402,'-27'-3'394,"1"1"1,-1 1 0,1 2-1,-1 0 1,1 2 0,0 1 0,-48 13-1,58-12-229,-1 1 0,1 0 0,1 1 0,-1 1 0,1 0 0,0 1 0,1 1 0,0 0 0,0 1 0,1 1 0,1 0 0,0 0 0,-10 15 0,16-19-155,1 1 0,0 0 0,0 0 0,1 0 0,0 0 0,1 1 0,0-1 0,0 1 0,1 0 0,-1 17 0,2-12-13,2 0-1,0-1 1,0 1-1,1 0 1,1-1-1,7 23 1,7 7-15,3 0 1,1-1-1,40 60 0,-49-83 31,-9-15-13,48 77 4,81 104 0,-112-162 3,1-2 1,0 0-1,2-1 1,0-1-1,1-2 1,1 0-1,1-1 1,44 20-1,-32-22 15,1-1-1,1-2 1,80 13-1,127 0-38,-182-20-20,67 7-84,78 6-128,-160-16 260,0-3 1,56-7-1,-81 4 97,0-1 0,-1-1 0,1-2 0,-1 0 0,0-1 0,-1-2 0,0 0 0,-1-1 0,-1-2-1,1 0 1,24-23 0,-19 12 20,-1-1 0,-1-1 0,-1-2 0,-2 0 0,-1-1 0,-1-2 0,18-39 0,-9 12-91,-2-2-1,-4 0 0,28-112 1,-48 161-32,-1 0 0,0-1 1,-1 0-1,-1 1 0,0-1 1,0 0-1,-1 1 0,-4-17 1,3 21-3,0 1 1,-1-1-1,0 1 1,-1-1 0,0 1-1,0 0 1,0 0 0,-1 1-1,0-1 1,0 1 0,-1 0-1,1 0 1,-1 1 0,-8-6-1,-7-3 3,-1 0 0,-1 1 0,0 1-1,-1 2 1,-27-9 0,-129-32-3,-480-74-65,573 115-401,-103 0 0,150 11 205,0 1 1,0 2-1,1 2 1,-75 22-1,23 4-152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 13123,'0'0'90,"-1"-1"0,1 1 0,-1-1 0,1 1 0,-1 0 0,0 0 0,1-1 0,-1 1 0,0 0 0,1 0 0,-1-1 0,0 1 0,1 0 1,-1 0-1,0 0 0,0 0 0,1 0 0,-1 0 0,0 0 0,1 1 0,-1-1 0,0 0 0,1 0 0,-1 0 0,0 1 0,1-1 0,-1 0 0,0 1 0,-16 15 488,14-14-346,-8 12 175,0-1 1,0 2 0,1-1-1,1 2 1,1-1 0,0 1-1,1 0 1,0 1 0,1-1-1,1 1 1,1 1 0,-3 27-1,6-43-393,1 0-1,0 0 0,0 0 0,0 1 0,0-1 1,0 0-1,0 0 0,1 1 0,-1-1 1,1 0-1,-1 0 0,1 0 0,0 0 0,0 1 1,0-1-1,0 0 0,0-1 0,0 1 0,1 0 1,-1 0-1,0 0 0,1-1 0,0 1 1,-1-1-1,1 1 0,0-1 0,0 0 0,0 0 1,0 0-1,0 0 0,0 0 0,0 0 1,0 0-1,0 0 0,0-1 0,1 0 0,-1 1 1,0-1-1,0 0 0,1 0 0,-1 0 1,0 0-1,0 0 0,3-1 0,9-2-112,1 0 0,-1-2-1,0 1 1,22-12 0,-26 11-55,2 0 0,-1 0 0,0 1 0,1 1 0,0 0 0,0 0 0,18 0 0,-29 2 135,1 1 1,0 0-1,0 0 0,0 0 1,-1 0-1,1 0 0,0 1 1,0-1-1,-1 1 1,1-1-1,0 1 0,-1-1 1,1 1-1,0 0 0,-1 0 1,1 0-1,-1 0 1,1 0-1,-1 0 0,0 0 1,1 0-1,-1 1 0,0-1 1,0 1-1,0-1 1,0 0-1,0 1 0,0 0 1,0-1-1,0 1 0,-1 0 1,1-1-1,-1 1 1,1 0-1,-1 0 0,0-1 1,0 1-1,1 0 0,-1 0 1,-1 0-1,1-1 1,0 1-1,0 0 0,-1 0 1,0 1-1,0 5 132,-1 0-1,-1 0 1,0 0 0,0 0-1,0-1 1,-1 0 0,0 1-1,-8 10 1,7-13 23,0 0 0,0 0 0,-1 0 1,1 0-1,-1-1 0,0 0 0,-1 0 0,1-1 0,0 1 0,-10 2 0,14-5-170,0 0 0,0-1 0,0 1 0,0-1 0,0 1 0,0-1 0,0 0 0,-1 1 0,1-1 0,0 0 0,0 0 0,0-1 0,0 1 0,-1 0-1,1-1 1,0 0 0,0 1 0,0-1 0,0 0 0,0 0 0,0 0 0,1 0 0,-1 0 0,0 0 0,0-1 0,1 1 0,-1-1 0,1 1-1,-1-1 1,1 1 0,0-1 0,-1 0 0,1 0 0,0 0 0,0 0 0,0 0 0,-1-4 0,1 1-63,-1 0 0,1 0 0,1 0 0,-1 0 0,1 0 0,0 0 0,0 0 1,1-8-1,6-16-577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14539,'-16'7'971,"-51"22"2952,61-26-3642,-1 1 1,1 0 0,0 0-1,0 0 1,1 1 0,-1 0-1,-7 9 1,12-13-303,1 0 0,-1-1-1,0 1 1,0 0 0,1 0 0,-1 0 0,0 0-1,1 0 1,-1 0 0,1 0 0,0 0 0,-1 0-1,1 0 1,0 1 0,0-1 0,-1 0 0,1 0-1,0 0 1,0 0 0,0 0 0,0 1 0,1-1 0,-1 0-1,0 0 1,0 0 0,1 0 0,-1 0 0,0 0-1,1 0 1,-1 0 0,1 0 0,0 0 0,-1 0-1,1 0 1,0 0 0,0 0 0,-1 0 0,1 0-1,0-1 1,0 1 0,0 0 0,0-1 0,0 1-1,2 0 1,5 3-135,0-1 0,0 1-1,1-2 1,15 4 0,-12-3 164,14 4-103,-1 1 1,30 13-1,-48-18 98,0 1-1,0-1 1,-1 1-1,1 1 1,-1-1-1,0 1 1,-1 0 0,1 0-1,-1 1 1,0-1-1,0 1 1,6 11-1,-10-15 39,0-1 0,0 1-1,0 0 1,0 0 0,-1 0-1,1 0 1,-1 0 0,1 0-1,-1 0 1,0 0 0,0 1-1,0-1 1,0 0 0,0 0-1,0 0 1,-1 0 0,1 0-1,-1 0 1,1 0 0,-3 4-1,2-3 55,-1-1-1,0 1 0,-1 0 1,1-1-1,0 1 0,-1-1 0,1 0 1,-1 0-1,0 0 0,1 0 1,-1 0-1,-3 1 0,-2 0 67,1 0-1,-1 0 0,1-1 1,-1 0-1,0 0 0,1-1 0,-1 0 1,0 0-1,0-1 0,-14 0 1,18-1-236,0 1 1,1-1 0,-1 0 0,0 0-1,0 0 1,1 0 0,-1-1 0,1 0-1,-1 1 1,1-1 0,0 0 0,-1-1-1,1 1 1,0-1 0,0 1 0,1-1-1,-1 0 1,1 0 0,-1 0 0,1 0-1,0 0 1,0-1 0,0 1 0,1-1-1,-1 1 1,1-1 0,0 0 0,0 1-1,0-1 1,-1-7 0,5-20-508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19956,'-12'151'3019,"1"-26"-2106,10-108-825,-1 11 39,2 1 1,0-1-1,2 0 1,11 54-1,-13-79-119,1-1 0,0 1 0,0 0-1,0-1 1,0 1 0,0 0 0,1-1-1,-1 1 1,1-1 0,0 0 0,0 0-1,0 1 1,0-1 0,0 0 0,0-1-1,0 1 1,5 3 0,-4-4-4,-1-1 0,1 1 0,-1 0 0,1-1 0,-1 0 0,1 1 1,0-1-1,-1 0 0,1 0 0,0-1 0,-1 1 0,1 0 0,0-1 0,-1 0 0,1 1 0,-1-1 0,1 0 1,-1 0-1,3-2 0,8-4 7,-1-1 0,-1 0 1,0 0-1,0-2 0,12-11 0,46-59 42,-23 27-11,-45 52-39,0-1-1,0 1 0,0 0 1,0 0-1,0-1 1,0 1-1,0 0 0,1 0 1,-1 0-1,0 1 1,1-1-1,-1 0 0,1 0 1,-1 1-1,1-1 0,-1 1 1,1-1-1,0 1 1,2-1-1,-3 2 1,0 0 0,0 0 0,0-1 0,0 1 0,0 0 0,-1 0 0,1 0 0,0 0 0,-1 0 0,1 0 0,0 0 0,-1 0 0,1 0 0,-1 0 0,0 0 0,1 1 0,-1-1 0,0 0 0,0 0 1,0 0-1,1 0 0,-1 1 0,0-1 0,-1 0 0,1 0 0,0 2 0,-8 119 266,1-1 16,7-120-323,0 0-1,-1 0 0,1 0 0,0 0 0,1 1 1,-1-1-1,0 0 0,0 0 0,0 0 0,1 0 1,-1 0-1,0 0 0,1 0 0,-1 0 0,1 0 1,-1 0-1,1 0 0,0 0 0,1 1 0,-2-2 18,1 0-1,0 1 0,0-1 0,0 0 0,0 0 0,0 0 0,0 0 0,-1 0 1,1 0-1,0-1 0,0 1 0,0 0 0,0 0 0,0 0 0,0-1 0,-1 1 1,1-1-1,0 1 0,0 0 0,-1-1 0,1 1 0,0-1 0,-1 0 0,2 0 1,15-12-277</inkml:trace>
  <inkml:trace contextRef="#ctx0" brushRef="#br0" timeOffset="1">584 575 21197,'-7'23'2136,"-2"-3"-1552,2-7-496,2-4 952,2-8-1584,0-1 784,-2-3-464,1-4-152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36 150 14283,'-35'-4'8635,"39"3"-8214,0 0-1,1-1 1,-1 1-1,0-1 1,0 0-1,4-2 1,5-2-223,10-4-101,64-27-6,135-39 0,-218 75-139,-1 0-1,1 1 1,0-1 0,0 0 0,0 1-1,4 0 1,-7 0 33,-1 0 0,1 1 0,0-1 0,-1 0 0,1 0 0,0 0 0,-1 1 0,1-1 0,0 0-1,-1 1 1,1-1 0,-1 1 0,1-1 0,-1 1 0,1-1 0,-1 1 0,1-1 0,-1 1 0,1-1 0,-1 1 0,0-1 0,1 1 0,-1 0 0,0-1 0,1 1 0,-1 0 0,0-1-1,0 1 1,0 0 0,0-1 0,0 1 0,0 0 0,1 0 0,-2-1 0,1 1 0,0 0 0,0-1 0,0 1 0,-1 1 0,-3 20-46,-1-1 0,-2 0 1,0 0-1,-15 29 0,5-9 154,-20 49 255,-44 170 0,75-234-292,-2 33 0,7-52-163,1-1-1,0 1 1,0-1 0,0 1 0,1-1 0,0 0 0,0 1 0,1-1 0,-1 0-1,6 12 1,-14-40-2445,-5-1 1981,-4-8-127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17108,'9'7'1696,"5"-7"-920,5-3-256,8-7 737,6-1-225,6-5-264,4 0-176,0 1-672,1 2-512,0 0 552,1 0-184,-1 1-128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65 19756,'-56'97'3150,"48"-81"-2798,1-1 0,1 1 0,1 0 0,-6 26-1,11-39-333,-1 1 1,1-1-1,0 0 0,-1 0 0,2 0 0,-1 0 0,0 0 1,0 0-1,1 0 0,1 4 0,-2-6-20,1 0 0,-1 0 0,1 0-1,-1-1 1,1 1 0,0 0 0,-1 0 0,1 0 0,0-1 0,0 1-1,0 0 1,-1-1 0,1 1 0,0 0 0,0-1 0,0 1-1,0-1 1,0 0 0,0 1 0,0-1 0,0 0 0,0 0-1,0 1 1,0-1 0,1 0 0,-1 0 0,0 0 0,0 0-1,0 0 1,0-1 0,2 1 0,31-6-97,-17 3 44,0 0 1,0 1 0,26 1 0,-37 1 33,0 1 0,0 0 0,-1 0 0,1 0 0,-1 1 0,1 0 0,-1 0-1,0 0 1,0 1 0,0 0 0,0 0 0,0 0 0,0 0 0,7 8 0,-5-3 8,1 1 0,-2 0-1,1 0 1,-1 0 0,0 1 0,-1 0 0,0 0 0,-1 1 0,0-1 0,-1 1-1,0 0 1,-1 0 0,0 0 0,0 0 0,-1 15 0,0-20 72,-1 0 0,-1 0 0,1 1-1,-1-1 1,0 0 0,0 0 0,-1 1 0,1-1 0,-2 0 0,1-1 0,-1 1-1,1 0 1,-1-1 0,-1 1 0,1-1 0,-1 0 0,0 0 0,0 0 0,-1-1 0,1 0-1,-1 1 1,0-1 0,0-1 0,-1 1 0,1-1 0,-1 0 0,1 0 0,-9 2-1,9-3-74,1-1-1,-1 0 0,1 0 0,-1 0 0,0-1 0,1 0 0,-1 1 0,0-1 0,0-1 0,1 1 1,-1-1-1,0 0 0,1 0 0,-1 0 0,1-1 0,0 0 0,-1 0 0,1 0 0,0 0 0,0 0 0,0-1 1,0 0-1,0 0 0,1 0 0,-6-6 0,1-1-18,0 0 1,0-1-1,1 0 1,1 0-1,0-1 0,0 1 1,1-2-1,-4-13 1,-8-37-320</inkml:trace>
  <inkml:trace contextRef="#ctx0" brushRef="#br0" timeOffset="1">56 65 18708,'22'-12'1856,"6"2"-1191,5-1-273,9 2 832,-2 0-248,6 2-576,-2 2-488,-2 3 160,-1 2-96,-3 7-104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452 259 19996,'-5'18'2017,"0"8"-1441,-10 9-256,-5 3 808,1 10-416,-1 0-192,5 2-200,-3-2-111,4-7-394,0-5-295,4-10-608,3-9 680,-2-17 152,0-13-184,-1-13-176</inkml:trace>
  <inkml:trace contextRef="#ctx0" brushRef="#br0" timeOffset="1">99 39 17820,'-9'6'406,"1"0"1,0 1-1,0 0 0,0 0 1,1 0-1,0 1 0,0 0 1,-7 13-1,10-14-300,1-1 0,0 1 0,1-1 1,-1 1-1,1 0 0,1 0 0,-1 0 0,1 0 1,0 0-1,1 0 0,0 0 0,0 0 0,1 9 1,-1-13-92,1 0 1,-1-1 0,0 1 0,1 0 0,0 0 0,-1-1-1,1 1 1,0-1 0,1 1 0,-1-1 0,0 1 0,1-1-1,-1 1 1,1-1 0,0 0 0,0 0 0,0 0 0,0 0-1,0 0 1,0-1 0,0 1 0,1 0 0,-1-1-1,0 0 1,1 0 0,0 1 0,-1-1 0,1-1 0,-1 1-1,1 0 1,0-1 0,0 1 0,-1-1 0,1 0 0,0 0-1,0 0 1,4-1 0,4 0 73,-1-1-1,0-1 0,0 1 1,0-2-1,0 1 1,0-1-1,-1-1 0,0 0 1,10-6-1,-7 2 80,0 0 0,-1-1 0,0 0 0,-1-1 0,0 0 0,15-22 0,-22 28-98,1-1 1,-1 0-1,0 0 0,-1 0 1,1 0-1,-1 0 0,2-13 0,-4 16-41,1-1-1,-1 1 0,0-1 0,0 1 0,-1 0 0,1-1 0,-1 1 1,1-1-1,-1 1 0,0 0 0,-1 0 0,1-1 0,0 1 0,-1 0 1,-3-5-1,3 5-27,-1 0 1,1 1-1,-1 0 1,1-1-1,-1 1 0,0 0 1,0 0-1,0 0 1,0 1-1,0-1 1,0 1-1,0-1 1,-1 1-1,1 0 0,0 0 1,-1 1-1,1-1 1,-1 1-1,1 0 1,-1-1-1,1 1 1,-1 1-1,1-1 1,0 1-1,-7 1 0,1 0-114,1 1-1,-1 0 1,1 0-1,0 1 1,1 0-1,-1 0 1,1 1-1,-1 0 1,-7 7-1,6-4-154,1 1 0,0 0 0,1 0 0,0 0 0,1 1 0,-1 0 0,-5 15 0,8-17 121,1 0 0,0 0 0,1 0 0,0 1 0,0-1 0,1 0 0,0 1 0,0-1 0,1 1 0,1 16 0,8 6-499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85 17572,'-2'14'539,"-1"10"294,0 41 0,3-59-786,0-1 0,1 1 0,-1 0 0,1-1 0,1 1 0,-1-1 1,1 1-1,0-1 0,0 0 0,0 0 0,1 0 0,0 0 0,3 5 0,-5-9-33,-1-1-1,1 1 0,0 0 0,0 0 0,0 0 0,-1 0 1,1-1-1,0 1 0,0 0 0,0-1 0,0 1 1,0-1-1,0 1 0,1-1 0,-1 0 0,0 1 1,0-1-1,0 0 0,0 0 0,0 1 0,1-1 0,-1 0 1,0 0-1,0-1 0,0 1 0,0 0 0,0 0 1,1 0-1,-1-1 0,0 1 0,0-1 0,0 1 0,0-1 1,0 1-1,0-1 0,0 0 0,0 1 0,0-1 1,0 0-1,1-1 0,1-2 116,0 1 0,0-1 0,0 0 1,0 1-1,-1-1 0,0-1 0,0 1 0,3-8 0,-2 1 195,0-1 0,-1 1 0,-1-1 0,0 0-1,-1 1 1,0-1 0,0 0 0,-4-14-1,3 20-223,0 0-1,0 0 0,0 0 0,-1 0 0,0 0 0,-1 0 0,1 1 0,-1-1 1,0 1-1,0 0 0,-1 0 0,1 0 0,-1 0 0,0 1 0,-1-1 0,1 1 1,-8-5-1,10 8-147,0 0 1,0 0-1,0 0 1,0 0-1,-1 0 1,1 1-1,0-1 1,0 1-1,0 0 1,-1 0-1,1 0 1,0 0-1,0 0 1,-1 0-1,1 0 1,0 1-1,0-1 1,0 1 0,0 0-1,0-1 1,-1 1-1,1 0 1,1 0-1,-1 0 1,0 1-1,0-1 1,0 0-1,0 1 1,1-1-1,-1 1 1,1 0-1,-3 3 1,-2 4-347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203 314 19140,'-4'-3'130,"1"-1"0,0 1 0,-1 0 0,0 0 0,1 0 0,-1 0-1,0 1 1,-1-1 0,1 1 0,0 0 0,-1 0 0,1 1 0,-1-1 0,1 1 0,-1 0 0,0 0-1,0 1 1,1-1 0,-1 1 0,0 0 0,0 1 0,0-1 0,1 1 0,-1 0 0,0 0 0,1 0 0,-1 1-1,1-1 1,-1 1 0,1 0 0,0 1 0,0-1 0,0 1 0,0-1 0,0 1 0,0 0 0,1 1 0,0-1-1,-1 1 1,1-1 0,0 1 0,1 0 0,-3 5 0,1-2-126,1 1 1,0 0-1,-5 15 1,8-20-14,-1-1 1,1 1 0,-1-1-1,1 1 1,0-1 0,0 1-1,0 0 1,0-1 0,0 1-1,1-1 1,-1 1 0,1-1-1,-1 1 1,1-1 0,0 0-1,3 5 1,-4-6 6,1-1 1,0 1-1,-1-1 1,1 1-1,0-1 1,0 1-1,-1-1 0,1 0 1,0 1-1,0-1 1,0 0-1,0 1 0,-1-1 1,1 0-1,0 0 1,0 0-1,0 0 1,0 0-1,0 0 0,0 0 1,-1 0-1,1 0 1,0-1-1,0 1 1,0 0-1,0 0 0,0-1 1,-1 1-1,1-1 1,0 1-1,0-1 1,-1 1-1,1-1 0,1 0 1,26-23 3,-11 4 11,0 0 0,-2-1 1,-1 0-1,0-1 1,12-29-1,43-123 243,-48 101-116,-37 144-22,3 69-233,13-122 84,0 0 0,1 0 0,1 0 0,1 0 0,9 32 0,-11-46 26,0 0-1,1 0 1,-1-1-1,1 1 1,0 0 0,0-1-1,0 1 1,0-1-1,1 0 1,-1 1-1,1-1 1,0 0 0,0-1-1,0 1 1,0 0-1,1-1 1,-1 0 0,1 0-1,-1 0 1,1 0-1,0-1 1,0 1-1,-1-1 1,1 0 0,0 0-1,0 0 1,1-1-1,-1 1 1,0-1 0,0 0-1,0 0 1,7-1-1,3-3 3,0 1-1,0-2 0,0 1 0,-1-2 0,0 0 1,20-13-1,72-54 10,-75 50 8,-18 15-10,-5 3 9,-1 1-1,1-1 1,-1-1-1,9-10 0,-25 17 62,-4 5-57,0 1-1,1 2-1,0 0 1,1 0 0,-12 13-1,19-17-14,0 0-1,0 0 0,0 1 0,1 0 0,0 0 0,0 0 0,1 1 1,0-1-1,0 1 0,-4 13 0,6-18-8,1 0 0,0 0 1,-1 0-1,1 0 0,0-1 0,0 1 0,0 0 0,1 0 1,-1 0-1,0 0 0,1 0 0,-1 0 0,1-1 0,0 1 1,-1 0-1,1 0 0,0-1 0,0 1 0,0 0 0,0-1 1,1 1-1,-1-1 0,0 0 0,1 1 0,-1-1 0,0 0 1,1 0-1,0 0 0,-1 0 0,1 0 0,0 0 0,-1 0 1,1-1-1,0 1 0,2 0 0,4 1-183,1 0 0,-1 0 1,0-1-1,0 0 0,1-1 0,15 0 0,-24 0 172,1 0 0,-1 0 0,0 0 0,0 0 0,1 0 0,-1 0 0,0 0 0,1 0 0,-1 0 0,0 0 0,1 0-1,-1 0 1,0 0 0,1 0 0,-1-1 0,0 1 0,0 0 0,1 0 0,-1 0 0,0 0 0,1 0 0,-1-1 0,0 1 0,0 0-1,0 0 1,1-1 0,-1 1 0,0 0 0,0 0 0,0-1 0,1 1 0,-1 0 0,0 0 0,0-1 0,0 1 0,0 0 0,0-1 0,0 1-1,0 0 1,0-1 0,0 1 0,0 0 0,0-1 0,0 1 0,0 0 0,0-1 0,0 1 0,0 0 0,0 0 0,0-1 0,0 1 0,0 0-1,0-1 1,-1 1 0,1 0 0,0 0 0,0-1 0,0 1 0,-1 0 0,1 0 0,0-1 0,0 1 0,0 0 0,-1 0 0,1 0-1,0-1 1,-1 1 0,-22-20-1004,17 15 1056,-11-13-305,12 10 13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52 16724,'-1'-3'424,"-1"-1"-1,0 0 1,1 0 0,-1 1 0,-1-1 0,1 1 0,0-1 0,-1 1 0,-5-5 0,6 6-188,-1 1-1,1-1 1,0 1 0,-1 0 0,1 0 0,0 0-1,-1 1 1,0-1 0,1 0 0,-1 1-1,1 0 1,-1 0 0,1 0 0,-1 0-1,0 0 1,1 0 0,-4 1 0,-5 1 0,0 1 1,0 0 0,1 1-1,-1 0 1,1 0 0,0 1-1,0 1 1,-15 10 0,13-7-213,1 0 1,0 1 0,0 0 0,1 1-1,0 0 1,-9 14 0,17-22-32,0-1 0,0 1-1,1 0 1,-1 0 0,1 0 0,0 0 0,0 0 0,0 0 0,0 0-1,0 1 1,1-1 0,-1 5 0,1-7-2,1 1 0,-1-1 1,1 1-1,-1-1 0,1 0 0,-1 0 0,1 1 0,0-1 0,-1 0 1,1 0-1,0 0 0,0 0 0,0 0 0,0 0 0,0 0 0,0 0 1,0 0-1,1 0 0,-1 0 0,0-1 0,0 1 0,1 0 0,-1-1 1,0 1-1,1-1 0,-1 0 0,0 1 0,1-1 0,-1 0 0,1 0 1,1 0-1,17 2-147,-1-2-1,33-2 1,-28 0-151,41 3 0,-58 0 238,-1-1 0,1 2 0,-1-1 0,1 1 0,-1 0 1,0 0-1,0 0 0,0 1 0,0 0 0,10 8 0,-14-10 60,0 0-1,0 1 0,0-1 0,0 1 0,-1 0 0,1-1 1,-1 1-1,1 0 0,-1 0 0,0 0 0,1 0 0,-1 1 1,0-1-1,0 0 0,-1 0 0,1 1 0,0-1 0,-1 0 1,1 1-1,-1-1 0,0 0 0,0 1 0,0-1 0,0 1 1,0-1-1,-1 0 0,1 1 0,-1-1 0,1 0 0,-1 1 0,0-1 1,0 0-1,0 0 0,0 0 0,0 1 0,-1-1 0,1 0 1,0-1-1,-3 3 0,-2 3 74,0 0 1,-1 0-1,0-1 1,0 0-1,0-1 1,-1 0-1,0 0 1,-16 8-1,16-10-115,0 0 1,-1 0-1,1-1 1,0 0-1,-1 0 0,-10 0 1,16-2-5,-1 0-1,1 0 1,0 0 0,0 0 0,-1-1-1,1 0 1,0 0 0,0 0 0,0 0-1,-1 0 1,1 0 0,1-1 0,-1 0 0,0 1-1,0-1 1,1 0 0,-1 0 0,1-1-1,-3-2 1,-9-13-281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24 277 14955,'-10'-6'2995,"9"6"-2901,1 0-1,-1 0 1,1 0-1,-1 0 1,0 0-1,1 0 1,-1-1-1,1 1 1,-1 0-1,1 0 0,-1-1 1,1 1-1,-1 0 1,1-1-1,-1 1 1,1 0-1,0-1 1,-1 1-1,1-1 1,-1 1-1,1-1 1,0 1-1,0-1 1,-1 1-1,1-1 1,0 1-1,0-1 1,-1 1-1,1-1 1,0 0-1,0 1 1,0-1-1,1-5 165,-1 0 0,2 0 0,-1 0 0,1 0 0,-1 0 0,2 1 0,-1-1 0,1 1 0,3-6 0,3-5 191,20-24 0,-22 31-320,1 0 0,-1 1-1,2 0 1,9-8-1,-16 14-101,1 1-1,-1-1 0,0 1 1,1 0-1,-1 0 0,1 0 1,0 0-1,-1 0 0,1 0 0,3 0 1,-4 1-17,-1 0 1,1 0-1,-1 0 0,0 0 1,1 1-1,-1-1 1,1 0-1,-1 1 0,1-1 1,-1 1-1,0 0 1,0-1-1,1 1 0,-1 0 1,0 0-1,0-1 1,0 1-1,1 0 0,-1 0 1,1 2-1,2 3-26,-1 0 0,0-1 1,0 1-1,0 0 0,0 0 0,-1 1 0,0-1 0,-1 0 0,0 1 1,0-1-1,1 11 0,-1 12-145,-2 33 0,1-62 160,-10 74-266,6-53 137,2-1 0,-1 33 1,2-52 116,1 1 0,0-1 0,0 0 0,0 0 0,1 0 0,-1 0 0,0 0 1,0 0-1,0 0 0,1 0 0,-1 0 0,1 0 0,-1 0 0,1 0 0,-1 0 1,1 0-1,-1 0 0,1 0 0,1 1 0,-1-2 3,-1 0-1,1 0 1,0 0-1,-1 1 1,1-1-1,0 0 1,-1 0 0,1 0-1,0 0 1,-1 0-1,1 0 1,0 0-1,0 0 1,-1-1-1,1 1 1,0 0-1,-1 0 1,1-1 0,-1 1-1,1 0 1,0-1-1,0 1 1,5-5-51,0 1 0,0-1 0,-1 0 0,7-7 0,-11 11 57,19-22-54,-1-2 1,0 0-1,-2 0 1,-1-2-1,-1 0 1,13-34-1,-23 43 157,-9 43-37,4-13-62,1 0-1,-1-1 1,2 1-1,-1-1 1,2 1-1,0-1 1,0 0-1,1 0 1,0 0-1,9 17 1,-10-23-10,0-1 0,0 0 1,0 1-1,0-1 0,0 0 1,1-1-1,0 1 0,0 0 0,0-1 1,0 0-1,1 0 0,-1 0 0,1-1 1,0 0-1,-1 0 0,1 0 0,0 0 1,0-1-1,1 1 0,-1-1 0,0-1 1,0 1-1,0-1 0,1 0 0,7 0 1,-2-2-15,0-1 1,-1 1 0,1-2 0,-1 1-1,0-1 1,0-1 0,-1 0 0,0 0-1,1-1 1,-1 0 0,-1-1 0,14-13 0,-14 12 20,0 0 0,0-1 0,-1 0 0,0-1 0,0 1 0,-1-1 0,-1 0 0,0-1 0,0 0 0,-1 0 0,5-18 0,-8 23 19,0 1 0,-1-1 0,0 0-1,0 1 1,-1-9 0,1 13-11,0 0 1,0 0-1,0 0 1,0 0-1,0 0 1,0 1-1,0-1 1,-1 0-1,1 0 1,0 0-1,0 0 0,-1 1 1,1-1-1,-1 0 1,1 0-1,-1 1 1,1-1-1,-1 0 1,1 1-1,-1-1 1,0 1-1,1-1 0,-1 0 1,0 1-1,1 0 1,-1-1-1,0 1 1,0-1-1,1 1 1,-1 0-1,0 0 1,0-1-1,0 1 1,0 0-1,1 0 0,-1 0 1,0 0-1,0 0 1,0 0-1,0 0 1,0 0-1,-1 1 1,-1 0 3,1 0 1,0 1 0,-1-1 0,1 1 0,0-1 0,0 1-1,0 0 1,0 0 0,0 0 0,0 0 0,0 1 0,1-1-1,-1 0 1,1 1 0,0-1 0,0 1 0,0-1-1,0 1 1,0 0 0,0-1 0,1 1 0,-1 3 0,-1 8 4,0-1 1,1 1-1,1 15 1,0-20-14,1 1-1,0-1 1,1 0 0,0 0 0,0 0 0,1 0 0,0-1-1,1 1 1,7 12 0,-9-18 0,-1-1 0,1 1-1,-1-1 1,1 1 0,0-1-1,0 0 1,0 0 0,0 0 0,0 0-1,1 0 1,-1-1 0,1 1-1,-1-1 1,1 1 0,-1-1 0,1 0-1,0 0 1,0 0 0,-1 0-1,1-1 1,0 1 0,0-1-1,0 1 1,0-1 0,0 0 0,0 0-1,0-1 1,0 1 0,-1-1-1,1 1 1,0-1 0,0 0 0,0 0-1,3-2 1,1-1 6,1 0 0,-1-1 0,0 0 0,-1 0 0,1-1 0,-1 0 0,0 0 1,0 0-1,-1-1 0,0 0 0,0 0 0,0 0 0,-1-1 0,-1 1 0,1-1 0,3-12 0,-1 2 22,-1 1-1,-1-1 1,-1 0-1,-1 0 1,0-1 0,-1-30-1,-1 47-22,-3-26 36,3 27-38,0 0 1,0 0-1,-1 0 1,1 0-1,0-1 1,0 1-1,-1 0 1,1 0-1,0 1 1,-1-1-1,1 0 1,-1 0 0,0 0-1,1 0 1,-1 0-1,0 0 1,1 1-1,-1-1 1,0 0-1,-1-1 1,1 3-3,1-1 1,-1 0-1,1 1 1,-1-1-1,1 1 1,-1-1-1,1 0 0,0 1 1,-1-1-1,1 1 1,-1-1-1,1 1 1,0-1-1,0 1 1,-1 0-1,1-1 1,0 1-1,0-1 1,0 1-1,-1 0 0,1-1 1,0 1-1,0-1 1,0 1-1,0 0 1,0-1-1,0 1 1,0-1-1,1 2 1,-1 23 14,0-24-16,2 24 4,5 29 0,-6-46-10,1 0 0,0 0 0,0-1 0,1 1 0,0-1 0,1 0 0,7 14 0,-10-20 2,0 1 0,1-1-1,-1 0 1,0 1 0,0-1-1,0 0 1,1 0 0,-1 0-1,1 0 1,-1 0 0,1 0-1,-1 0 1,1 0 0,0 0-1,-1-1 1,1 1 0,0-1-1,0 0 1,-1 1 0,5-1-1,-4 0 0,1 0 0,0-1 0,-1 0 0,1 1 0,0-1 0,-1 0 0,1 0 0,-1-1 0,1 1 0,-1 0 0,0-1 0,3-2 0,4-4-8,0 0 0,-1-1 0,0 0 0,13-21 0,-10 12 11,0-1 1,-2-1-1,0 1 1,-1-2 0,0 1-1,-2-1 1,-1 0-1,5-34 1,-11 81-3,2 1 0,0-1 1,2 1-1,1-1 0,1 0 1,1 0-1,11 27 0,-13-43 43,-1 0-1,1-1 0,1 1 0,0-1 0,0 0 0,0 0 0,8 8 0,-12-16-45,1 1-1,-1 0 1,1-1-1,-1 1 0,1-1 1,0 0-1,-1 1 1,1-1-1,0 0 1,0 0-1,0 0 0,0 0 1,0 0-1,0-1 1,0 1-1,0-1 0,0 1 1,0-1-1,1 0 1,-1 1-1,0-1 0,0 0 1,0-1-1,0 1 1,1 0-1,-1-1 1,0 1-1,0-1 0,0 1 1,0-1-1,0 0 1,0 0-1,0 0 0,0 0 1,-1 0-1,1-1 1,0 1-1,2-4 0,-1 3-42,0-1-1,-1 0 0,1 0 0,-1 0 0,0 0 0,0-1 0,0 1 1,0-1-1,-1 1 0,1-1 0,-1 0 0,0 1 0,0-1 0,0 0 1,-1 0-1,1 0 0,-1-5 0,-4-21-198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33 152 14627,'5'-1'273,"0"0"1,0 0-1,-1-1 0,1 1 1,-1-1-1,1 0 0,-1-1 0,0 1 1,0-1-1,0 0 0,0 0 1,0 0-1,-1 0 0,1 0 0,-1-1 1,4-5-1,-3 3-154,0 1 1,0-1-1,-1 1 1,0-1-1,0 0 0,0 0 1,-1 0-1,0-1 1,0 1-1,0-1 0,0-9 1,-2 15-121,1 0 1,-1 0-1,0 0 1,0 0-1,0 0 0,0 0 1,0 0-1,-1 0 1,1 0-1,0 0 1,0 0-1,0 1 1,-1-1-1,1 0 0,-1 0 1,1 0-1,0 0 1,-1 0-1,0 1 1,1-1-1,-1 0 1,1 1-1,-2-2 1,1 2 0,0-1 0,0 1 0,0 0 0,0 0 0,0 0 0,0 0 0,0 0 0,0 0 0,0 0 0,0 0 0,0 0 0,0 0 0,0 0 0,0 1 0,0-1 0,0 0 0,1 1 0,-2 0 0,-4 1 2,1 1 1,1 1 0,-1-1-1,0 1 1,1-1-1,-6 7 1,1 2 14,0 0-1,1 0 1,0 1-1,1 0 1,0 1-1,-5 16 1,9-22-4,0 1-1,0 0 1,1-1-1,0 1 1,1 1-1,0-1 1,1 0 0,-1 0-1,2 0 1,-1 0-1,4 13 1,-4-20-12,0-1 1,1 1-1,-1 0 0,1 0 1,0 0-1,0 0 1,0 0-1,0-1 1,0 1-1,0 0 0,0-1 1,0 1-1,1-1 1,-1 1-1,1-1 1,-1 0-1,1 1 0,-1-1 1,1 0-1,0 0 1,0 0-1,-1 0 0,4 0 1,-1 0 1,-1-1-1,1 1 1,0-1 0,0 0-1,-1 0 1,1-1 0,0 1 0,-1-1-1,1 0 1,0 0 0,5-2 0,9-5 5,0-1 0,-1-1 1,27-20-1,-40 28-8,72-61-25,-54 43-127,0 1 0,35-21-1,-46 37 1,-8 8 17,-7 13 0,-4 2 59,1-3 181,0-1 1,2 1 0,0 0-1,1 0 1,-2 24-1,6-40-83,-1 0 0,1 0 0,0-1 0,0 1 0,0 0 0,0 0 0,0 0 0,0 0 0,1 0 0,-1 0 0,0 0 0,0 0 0,1 0 0,-1-1 0,0 1 0,1 0 0,-1 0 0,1 0 0,-1 0 0,1-1 0,0 1-1,-1 0 1,1-1 0,0 1 0,-1 0 0,1-1 0,1 1 0,-1-1 6,0 1 0,1-1 0,-1 0 0,1 0 0,-1 0 0,1 0 0,-1 0 0,1 0 0,-1 0 0,1-1 0,-1 1 0,1-1 0,-1 1 0,0-1 0,2 0 0,6-3 89,-1-1 1,0 0-1,15-12 0,19-22 68,-29 26-272,0 1 0,0 1 0,2 0 0,14-10 0,-28 21 73,-1 0 0,1-1 0,-1 1 0,1-1-1,0 1 1,-1 0 0,1-1 0,-1 1 0,1 0 0,0 0 0,-1-1 0,1 1 0,0 0 0,-1 0 0,1 0 0,0 0 0,-1 0 0,1 0 0,0 0 0,-1 0 0,1 0 0,0 0 0,-1 0 0,1 1 0,0-1 0,-1 0 0,1 0 0,-1 1-1,1-1 1,0 0 0,-1 1 0,1-1 0,0 1 0,0 1 5,-1-1 0,1 1 0,-1-1 0,1 1 0,-1 0-1,0-1 1,0 1 0,1-1 0,-1 1 0,0 0 0,0-1-1,-1 1 1,1 2 0,-2 6-75,0 1 0,-1 0 0,-5 12 0,4-11-17,11-18 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17220,'9'24'1664,"2"-1"-1280,2 2-208,4-3 1048,6-1-1056,3-3-296,4-6-592,2-4-104,-1-3 592,1-4-160,-2-5-152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13763,'-29'104'5111,"19"-74"-3524,-9 50-1,19-80-1579,0 0 0,0 1 0,0-1 0,0 1 0,0-1 0,0 0 0,0 1 0,0-1-1,0 0 1,0 1 0,0-1 0,0 1 0,0-1 0,0 0 0,0 1 0,1-1 0,-1 0 0,0 1-1,0-1 1,1 0 0,-1 0 0,0 1 0,0-1 0,1 0 0,-1 1 0,0-1 0,1 0 0,-1 0-1,0 0 1,1 1 0,-1-1 0,0 0 0,1 0 0,-1 0 0,0 0 0,1 0 0,-1 0 0,0 0-1,1 0 1,-1 0 0,1 0 0,-1 0 0,0 0 0,1 0 0,-1 0 0,0 0 0,1 0-1,-1 0 1,1 0 0,25-7-117,-17 4 46,-2 1-5,1 1 1,-1 0-1,1 0 0,0 0 0,0 1 1,-1 1-1,1-1 0,-1 1 0,1 1 1,0-1-1,-1 1 0,9 3 1,-12-3 51,1 0 0,-1 0 1,0 1-1,0-1 0,0 1 1,0 0-1,0 0 0,-1 0 1,1 0-1,-1 1 1,0-1-1,0 1 0,0 0 1,-1 0-1,1 0 0,-1 0 1,0 1-1,0-1 0,0 1 1,2 8-1,-4-8 140,0-1-1,0 0 1,0 0-1,0 1 0,-1-1 1,0 0-1,0 0 1,0 0-1,0 0 1,-1 0-1,1 0 1,-1 0-1,0 0 1,0-1-1,0 1 1,-1-1-1,0 1 0,1-1 1,-1 0-1,0 0 1,0 0-1,-1-1 1,1 1-1,0-1 1,-1 1-1,-6 2 1,6-3-141,1 0 1,-1 0-1,1 0 1,-1 0-1,0-1 1,0 0-1,1 0 1,-1 0-1,0 0 1,0 0-1,0-1 1,0 0-1,0 0 1,0 0-1,0 0 1,0-1-1,0 1 1,0-1-1,0 0 1,0 0-1,0-1 1,0 1-1,1-1 1,-1 1-1,1-1 1,-1-1-1,1 1 1,-4-3-1,5 3-98,1 1-1,0-1 1,-1 0-1,1 1 1,0-1-1,0 0 1,0 0-1,0 1 1,1-1-1,-1 0 1,0 0-1,1 0 1,-1 0-1,1 0 1,0 0-1,-1 0 1,1 0-1,0 0 1,0 0-1,1 0 1,0-4-1,8-8-810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140 472 14827,'1'-1'62,"-1"1"1,0 0-1,0-1 0,0 1 0,0-1 0,0 1 0,0-1 1,0 1-1,0-1 0,0 1 0,0-1 0,-1 1 0,1-1 1,0 1-1,0 0 0,0-1 0,0 1 0,-1-1 0,1 1 1,0-1-1,0 1 0,-1 0 0,1-1 0,0 1 0,-1 0 1,1-1-1,-1 1 0,1 0 0,-1-1 0,-16 1 785,12 1-565,-1 1-1,1 0 1,0 0-1,-9 4 1,8-2-131,0 0 1,0 0-1,1 0 0,-1 1 1,1 0-1,0 0 0,1 0 1,-1 0-1,1 1 1,0 0-1,0 0 0,1 0 1,-1 0-1,2 0 1,-1 1-1,1-1 0,-1 1 1,2 0-1,-1 0 1,1 0-1,0 0 0,1 0 1,-1 0-1,2 10 1,-1-15-143,0-1 1,1 1 0,-1 0 0,0 0-1,1-1 1,0 1 0,-1 0 0,1 0-1,0-1 1,0 1 0,0-1 0,0 1 0,0-1-1,0 1 1,0-1 0,0 0 0,1 1-1,-1-1 1,0 0 0,1 0 0,-1 0 0,1 0-1,0 0 1,-1 0 0,1-1 0,0 1-1,-1 0 1,1-1 0,0 0 0,0 1-1,-1-1 1,1 0 0,3 0 0,-1 0 8,0 0-1,1-1 1,-1 0 0,0 0 0,0 0 0,0-1-1,1 1 1,-1-1 0,-1 0 0,1 0 0,0 0-1,0-1 1,4-4 0,5-4 47,-1-2-1,0 0 1,-1-1 0,0 0-1,-1 0 1,-1-1 0,9-20-1,-3 3 110,-2 0 0,15-59 0,-21 62-96,-1-1 0,-1 0 0,0-42 0,-4 59-86,-1 0 1,-1 0-1,0 0 0,-1 1 0,-1-1 1,0 0-1,0 1 0,-1 0 0,-1 0 0,-9-18 1,13 27-6,-1 1 1,1-1-1,-1 1 1,0-1-1,0 1 0,0-1 1,0 1-1,0 0 1,-1 0-1,1 0 1,0 0-1,-1 0 1,0 1-1,1-1 1,-1 1-1,0 0 1,0-1-1,0 1 1,0 1-1,0-1 1,0 0-1,0 1 1,0-1-1,0 1 1,0 0-1,0 0 1,-1 1-1,1-1 1,0 0-1,0 1 1,-6 2-1,3-1-7,0 1 0,0 0 1,1 0-1,-1 1 0,1 0 0,-1 0 1,1 0-1,0 1 0,1-1 0,-1 1 0,1 0 1,0 1-1,-6 10 0,5-7 19,0 0 1,1 1-1,1-1 1,-1 1-1,2-1 0,-1 1 1,1 0-1,1 0 0,-1 14 1,2-20 3,0 0 1,0 0 0,0 0-1,1 0 1,0 0-1,-1 0 1,2 0-1,-1 0 1,0 0 0,1 0-1,-1 0 1,1-1-1,0 1 1,0-1-1,1 1 1,-1-1 0,1 0-1,0 0 1,0 0-1,0 0 1,0-1-1,0 1 1,0-1 0,1 1-1,4 1 1,47 20 11,-41-19-29,1 0-1,-1 1 1,0 1-1,-1 1 1,0 0-1,0 0 1,-1 1-1,0 1 1,11 11-1,-12-8 43,-2-1 0,0 2 0,0-1-1,-1 1 1,-1 0 0,0 1 0,-1-1-1,-1 1 1,0 1 0,-1-1 0,0 1-1,-2 0 1,0-1 0,0 24 0,-2-36 21,1-1-30,-1 0 0,0 1 0,0-1 0,0 0 1,-1 0-1,1 1 0,0-1 0,-1 0 0,1 0 0,-1 1 1,0-1-1,0 0 0,0 0 0,0 0 0,-2 3 1,-7 3 138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157 133 15579,'1'0'137,"1"0"0,-1 1 0,1-1 0,0 0-1,-1 1 1,1-1 0,0 0 0,-1 0 0,1-1 0,0 1-1,-1 0 1,1 0 0,-1-1 0,1 1 0,0-1-1,-1 1 1,1-1 0,-1 0 0,1 0 0,-1 1 0,0-1-1,1 0 1,-1 0 0,0-1 0,0 1 0,0 0-1,1 0 1,-1 0 0,0-1 0,-1 1 0,1-1 0,0 1-1,0-1 1,0-1 0,1-1 44,0 0-1,-1 1 1,0-1 0,1 0 0,-1 0-1,-1 1 1,1-1 0,-1 0 0,1 0-1,-1 0 1,0 0 0,0 0-1,-2-7 1,1 8-120,0 1 1,0-1-1,0 0 0,0 1 0,0 0 0,-1-1 1,1 1-1,-1 0 0,1-1 0,-1 1 0,0 0 0,0 0 1,0 0-1,0 1 0,-1-1 0,1 0 0,0 1 1,-1 0-1,1-1 0,-1 1 0,1 0 0,-1 0 1,1 0-1,-1 1 0,0-1 0,0 1 0,1-1 0,-1 1 1,0 0-1,0 0 0,1 0 0,-1 1 0,-4 0 1,0 0-27,1 0 0,0 1 0,0 0 0,0 0 0,0 1 1,0 0-1,0 0 0,0 0 0,1 1 0,0-1 0,-1 1 0,2 1 1,-8 6-1,6-4-35,1 1 1,-1 0-1,1 0 0,1 1 1,0-1-1,0 1 1,0 0-1,1 0 1,-4 18-1,6-21-14,1-1 0,-1 1 0,1-1 1,-1 1-1,2-1 0,-1 0 0,1 1 0,-1-1 0,1 1 1,1-1-1,-1 0 0,1 0 0,0 1 0,0-1 0,1-1 1,-1 1-1,1 0 0,5 6 0,-6-8 1,0-1 0,0 0 0,0 0-1,1 0 1,-1-1 0,0 1 0,1-1 0,-1 1 0,1-1-1,0 0 1,-1 0 0,1 0 0,0 0 0,0 0 0,-1 0 0,1-1-1,0 0 1,4 1 0,-2-2-5,1 1 0,-1-1 0,0 0 0,0 0-1,0-1 1,0 0 0,0 0 0,0 0 0,6-4 0,6-4-32,-1-1 0,-1-1 0,0 0 0,19-22 0,30-44-49,-14 15 24,-49 62 73,-1 0 0,1 0-1,-1 1 1,1-1 0,0 0-1,0 0 1,-1 1 0,1-1-1,0 1 1,0-1 0,0 1-1,0-1 1,0 1 0,0 0 0,1-1-1,-2 1 2,1 0 0,-1 0 0,0 0 0,1 0 0,-1 1-1,0-1 1,1 0 0,-1 0 0,0 0 0,1 0 0,-1 1 0,0-1 0,1 0-1,-1 0 1,0 1 0,0-1 0,1 0 0,-1 0 0,0 1 0,0-1 0,0 0-1,0 1 1,1-1 0,-1 0 0,0 1 0,0-1 0,0 1 0,4 34-30,-4-29 32,0 8-7,0 3 19,0 0 0,2 0 0,0-1 0,0 1 0,7 19 0,-9-35-5,0 0 0,0 1 0,1-1 0,-1 0 0,0 0 0,1 0 0,-1 0 0,1 1 0,0-1 0,-1 0 0,1 0 0,0 0 0,-1 0 0,1 0 0,0 0 0,0-1 0,0 1 0,0 0 1,0 0-1,0-1 0,0 1 0,0 0 0,0-1 0,0 1 0,1-1 0,-1 1 0,0-1 0,0 0 0,0 1 0,1-1 0,-1 0 0,0 0 0,0 0 0,1 0 0,-1 0 0,0 0 0,0-1 1,1 1-1,-1 0 0,0 0 0,0-1 0,0 1 0,0-1 0,1 1 0,-1-1 0,0 0 0,0 1 0,0-1 0,0 0 0,1-1 0,7-6 67,1 0-1,-2 0 1,1-1 0,8-12-1,-9 12-20,4-7 22,29-29 45,-38 42-132,1 0 1,0 0 0,-1 0 0,1 0-1,0 1 1,1 0 0,-1-1 0,0 1 0,0 1-1,6-2 1,-9 2-2,1 1 1,0 0-1,0-1 0,0 1 0,0 0 1,0 0-1,0 1 0,0-1 0,0 0 1,0 1-1,0-1 0,0 1 0,0-1 1,0 1-1,0 0 0,0 0 0,-1 0 1,3 2-1,-1-1-10,0 1-1,0 0 1,-1-1 0,1 1 0,-1 1 0,0-1-1,1 0 1,2 7 0,0 2-32,-1 1 0,0-1 0,-1 1 0,3 22 0,2 55-64,-8-90 109,0 0 0,0-1 0,0 1 0,1 0-1,-1 0 1,0 0 0,0 0 0,0 0 0,0 0 0,1 0 0,-1-1-1,0 1 1,0 0 0,0 0 0,0 0 0,1 0 0,-1 0 0,0 0-1,0 0 1,0 0 0,1 0 0,-1 0 0,0 0 0,0 0-1,0 0 1,1 0 0,-1 0 0,0 0 0,0 0 0,0 1 0,1-1-1,-1 0 1,0 0 0,0 0 0,0 0 0,0 0 0,0 0 0,1 0-1,-1 1 1,0-1 0,0 0 0,0 0 0,0 0 0,0 0-1,0 1 1,0-1 0,1 0 0,-1 0 0,0 0 0,0 0 0,0 1-1,0-1 1,0 0 0,0 0 0,0 0 0,0 1 0,0-1 0,0 0-1,0 0 1,0 0 0,0 1 0,0-1 0,0 0 0,0 0-1,4-5-119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16740,'3'0'1848,"1"1"-1264,-8 9-232,-7 10 1249,-4 14-873,-2 8-160,-4 10-176,-2 6-104,0 4-56,-2 1-48,2-4-32,1-5-40,3-9-200,2-8-272,2-16 1480,1-10-1088,7-14 40,4-12 56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18084,'0'1'1976,"4"7"-1352,8 6-207,5 2 1615,9 5-1296,4 4-208,6 3-168,4 2-40,1 0-64,4 1-8,-1-1-240,-2 1-232,-5-1 1129,-3-1-857,-14 0 48,-8-2 32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21 17068,'0'-1'83,"0"0"0,0 0 0,0 1 0,0-1 0,0 0 0,0 0 0,0 0 0,-1 1 0,1-1 0,0 0 0,0 0 0,-1 1 0,1-1 0,0 0 0,-1 1 1,1-1-1,0 0 0,-1 1 0,1-1 0,-1 0 0,0 1 0,1-1 0,-1 1 0,1-1 0,-1 1 0,0-1 0,1 1 0,-1 0 0,0-1 0,0 1 0,0 0-18,0 0 0,-1 0-1,1 0 1,0 0 0,0 0-1,0 0 1,0 1 0,1-1-1,-1 0 1,0 1-1,0-1 1,0 1 0,0-1-1,0 1 1,0-1 0,0 1-1,1 0 1,-1-1 0,0 1-1,1 0 1,-1 0 0,0 0-1,1-1 1,-1 1 0,0 2-1,-4 7 99,0 0 0,0 0-1,1 1 1,1 0 0,0 0-1,0 0 1,-1 13 0,-3 82 252,7-102-400,-1 23 156,4 44 0,-2-64-141,0 0 0,1 0 0,-1 0 1,1 0-1,1 0 0,-1 0 0,1-1 1,0 1-1,1-1 0,0 0 0,5 8 1,-7-12-16,-1 0 0,1-1 0,0 1 1,0 0-1,0-1 0,0 1 0,0-1 1,0 1-1,1-1 0,-1 0 0,0 0 1,1 0-1,-1 0 0,0 0 0,1-1 0,-1 1 1,1-1-1,5 1 0,-4-2 9,0 1 0,0-1 0,0 0 0,-1 0 0,1 0 0,0-1 0,0 1 0,-1-1 0,1 0 0,6-5 0,3-3 63,-1 0 0,0-1 0,-1-1 0,18-23 0,-12 14 25,-2-1 0,-1-1-1,0 0 1,-2 0 0,-1-1 0,0-1-1,-2 0 1,-1-1 0,-1 1 0,5-36 0,-14 99-153,2 1 0,1-1 0,3 0 0,12 62 1,-15-96 38,0-1 0,0 0 0,0 1 0,0-1 0,0 0 1,1 0-1,-1 0 0,1 0 0,0 0 0,0 0 1,4 4-1,-5-6 2,0-1 1,0 1 0,0 0-1,0-1 1,0 1 0,0-1-1,0 0 1,0 1-1,0-1 1,1 0 0,-1 0-1,0 0 1,0 0 0,0 0-1,0 0 1,1 0-1,-1 0 1,0 0 0,0 0-1,0-1 1,0 1 0,0 0-1,0-1 1,0 1-1,0-1 1,0 1 0,0-1-1,0 0 1,0 1-1,0-1 1,0 0 0,0 0-1,0 1 1,-1-1 0,1 0-1,1-2 1,10-12 22,0 0 0,-1 0 0,-1-2 0,9-17 0,-11 18-20,0 0 1,2 1-1,0 0 0,23-25 1,-33 39-8,1 0 0,-1 1 0,1-1 0,-1 0-1,1 1 1,-1-1 0,1 1 0,0-1 0,-1 1 0,1-1 0,0 1 0,-1-1 0,1 1 0,0-1 0,0 1 0,-1 0 0,1-1-1,0 1 1,0 0 0,0 0 0,-1 0 0,1 0 0,0 0 0,0 0 0,0 0 0,0 0 0,-1 0 0,1 0 0,0 0 0,0 0 0,0 1-1,0-1 1,-1 0 0,1 1 0,0-1 0,0 0 0,-1 1 0,1-1 0,0 1 0,-1-1 0,1 1 0,0-1 0,-1 1 0,1 0-1,-1-1 1,1 1 0,-1 0 0,1-1 0,-1 1 0,0 0 0,1 0 0,-1 0 0,3 7-32,0 0 0,-1 0 0,0 0 1,2 12-1,-3-10 9,3 8-16,-1 4-27,12 34 1,-15-55 71,1 0 1,-1 1-1,0-1 1,1 0 0,-1 0-1,1 0 1,-1 0-1,1 0 1,-1 0 0,1 0-1,0 0 1,-1 0-1,1 0 1,0 0-1,0 0 1,0-1 0,0 1-1,0 0 1,0 0-1,0-1 1,0 1-1,0-1 1,0 1 0,0-1-1,0 1 1,0-1-1,1 0 1,-1 0 0,0 1-1,0-1 1,0 0-1,0 0 1,1 0-1,-1 0 1,0-1 0,0 1-1,0 0 1,1 0-1,-1-1 1,0 1 0,0 0-1,0-1 1,0 1-1,0-1 1,0 0-1,2-1 1,5-3 23,0-1 1,-1-1-1,0 1 1,10-13-1,-14 16-22,31-38 94,15-17 40,-43 51-129,0 1 1,1 1-1,-1-1 1,1 1-1,0 1 0,10-6 1,-16 9-11,0 1 1,0-1 0,0 1 0,0-1 0,0 1 0,0 0 0,0 0 0,0-1 0,0 1 0,0 0 0,0 0 0,0 0 0,0 0 0,0 0 0,0 1 0,0-1-1,0 0 1,0 0 0,0 1 0,0-1 0,0 0 0,2 2 0,-2-1 0,1 0 0,-1 1 0,0-1 0,1 0 0,-1 1 0,0-1 1,0 1-1,0 0 0,0-1 0,0 1 0,1 3 0,1 6-15,-1-1-1,0 1 1,1 17-1,-2-20-12,1 15-104,1 23-387,-2-42 358,-1-1 0,1 0 0,0 1 0,-1-1 1,1 0-1,1 0 0,-1 0 0,0 0 0,4 4 1,-5-7 147,0 1 0,0-1 0,0 0 0,0 0 0,1 0 0,-1 1 0,0-1 0,0 0 0,0 0 0,1 0 0,-1 0 1,0 0-1,0 0 0,1 1 0,-1-1 0,0 0 0,0 0 0,1 0 0,-1 0 0,0 0 0,1 0 0,-1 0 0,0 0 0,0 0 1,1 0-1,-1 0 0,0 0 0,0 0 0,1 0 0,-1-1 0,0 1 0,0 0 0,1 0 0,-1 0 0,0 0 0,1-1 0,7-9-378,6-15-198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109 332 17284,'-11'10'561,"0"1"0,1 0-1,0 1 1,1 0 0,0 1 0,1-1 0,-8 18 0,12-21-445,0-1-1,1 1 1,0 0 0,0 1-1,1-1 1,0 0-1,1 1 1,0 0 0,0-1-1,1 1 1,0-1 0,2 14-1,-1-22-101,-1 1-1,0-1 0,0 1 1,1-1-1,-1 1 0,1-1 1,-1 1-1,1-1 0,-1 1 1,1-1-1,0 0 1,0 0-1,0 1 0,0-1 1,0 0-1,0 0 0,0 0 1,0 0-1,0 0 0,1 0 1,-1 0-1,0 0 0,3 1 1,-2-2 1,0 0-1,0 1 1,0-1 0,0 0 0,1 0 0,-1 0-1,0-1 1,0 1 0,0 0 0,1-1 0,-1 0 0,0 1-1,0-1 1,3-1 0,6-4 31,0-1-1,-1 0 1,0 0 0,14-13-1,9-12 185,0-1-1,-2-2 1,-2-1-1,-1-1 1,-2-2-1,-2 0 1,31-67 0,-25 25 168,-27 71-332,0 1 0,-1-1-1,-1 0 1,1 0 0,-2 0 0,0-13-1,0 21-50,0-1 1,0 1-1,0 0 0,-1 0 0,1 0 0,-1 0 0,0 0 0,0 0 0,0 0 0,0 0 1,-1-2-1,1 3-8,1 1 0,-1-1 0,1 0-1,-1 1 1,0-1 0,1 1 0,-1-1 0,0 1 0,0-1 0,1 1 0,-1-1 0,0 1 0,0 0 0,0-1 0,0 1 0,0 0 0,1 0 0,-1 0 0,-2 0 0,1 0-2,0 1 1,-1-1-1,1 1 0,0 0 1,-1 0-1,1 0 1,0 0-1,0 0 0,0 0 1,0 1-1,0-1 1,0 1-1,0-1 0,0 1 1,1 0-1,-1 0 0,1-1 1,-2 4-1,-7 10 10,1 0 0,1 0 1,1 1-1,0 1 0,1-1 0,0 1 0,2 0 0,0 1 0,1-1 1,1 0-1,0 1 0,1 0 0,1-1 0,1 1 0,0 0 0,6 21 1,-6-32-79,1 0 0,1 0 0,0 0 0,0 0 0,0 0 0,1 0 0,0-1 0,0 1 0,0-1 0,1 0 0,0 0 0,0-1 0,1 0 0,6 6 0,-7-8-43,0 0 0,1 0 1,-1 0-1,1-1 1,0 0-1,-1 0 1,1 0-1,0 0 1,0-1-1,0 0 1,0-1-1,0 1 1,0-1-1,0 0 1,1-1-1,-1 0 0,10-2 1,21-9-442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73 18940,'-3'10'1928,"0"12"-1175,0 5-297,7 6 1080,3 3-408,11 1-472,3-1-151,8-6-241,7-7-72,7-17-136,3-12-112,4-20-408,1-6-289,1-15-495,-5-7-144,-8-6 936,-6 1-304,-12 10-225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16363,'-17'55'2057,"-1"6"-1201,-2 7-200,2 3 1217,3 0-649,0-1-176,4-4-352,-1-3-104,5-7-400,1-5-352,4-8-864,-6-5 904,7-7-168,0-7-128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17092,'3'6'219,"0"-1"1,1 0 0,0 0 0,0 0 0,0-1-1,1 1 1,0-1 0,-1 0 0,1 0 0,1-1-1,-1 1 1,1-1 0,-1 0 0,1-1 0,0 1-1,0-1 1,0-1 0,0 1 0,0-1-1,0 0 1,1 0 0,-1 0 0,0-1 0,1 0-1,8-2 1,-3 1-101,0-2 0,0 1 0,0-2 0,0 1 0,-1-2 0,0 1 0,0-2-1,11-5 1,-16 7-94,-1 1 0,1-1-1,-1 0 1,0 0 0,0-1-1,-1 1 1,1-1 0,-1 0-1,0-1 1,0 1 0,-1-1-1,1 1 1,-1-1 0,-1 0-1,1 0 1,2-9 0,-5 14-34,1-1 0,0 0-1,-1 0 1,0 0 0,1 0 0,-1 0 0,0 0 0,0 0 0,0 0 0,0 0 0,0 0-1,-1 0 1,1 0 0,-1 0 0,1 0 0,-1 0 0,0 1 0,0-1 0,1 0-1,-1 0 1,0 1 0,-1-1 0,1 0 0,0 1 0,0-1 0,-1 1 0,1 0 0,-1-1-1,1 1 1,-1 0 0,0 0 0,1 0 0,-1 0 0,0 0 0,0 0 0,0 0-1,1 1 1,-1-1 0,0 1 0,0 0 0,-3-1 0,-2 0-50,0 1 1,0 0-1,0 1 1,0-1-1,0 1 1,0 0-1,0 1 1,1 0-1,-1 0 1,-12 6-1,9-3-11,0 1 1,1 1-1,0-1 1,0 1-1,1 1 0,0 0 1,-12 15-1,15-17 45,0 1-1,0-1 0,1 1 0,0 0 1,1 1-1,0-1 0,0 1 0,0-1 1,1 1-1,0 0 0,-1 10 0,3-16 24,0 0-1,-1-1 1,1 1-1,0 0 1,1 0-1,-1-1 1,0 1-1,0 0 0,1-1 1,-1 1-1,1 0 1,-1-1-1,1 1 1,0-1-1,0 1 1,0-1-1,0 1 0,0-1 1,0 1-1,0-1 1,0 0-1,0 0 1,2 2-1,0-2 1,-1 0 0,1 1 0,0-1 0,0 0-1,-1 0 1,1-1 0,0 1 0,0-1 0,0 1 0,0-1 0,0 0 0,4 0-1,6-2-1,0 0 0,0 0-1,0-1 1,21-9 0,18-11 26,50-29-1,-10 4 72,-86 45-79,0 0 0,0 1 1,0 0-1,10-2 0,-16 3-10,1 1 0,0 0 0,0 0 0,0 0 0,0 0-1,0 0 1,0 0 0,0 0 0,0 0 0,0 0 0,0 0-1,0 1 1,0-1 0,0 0 0,-1 0 0,1 1 0,0-1-1,0 1 1,0-1 0,0 1 0,-1-1 0,1 1 0,0 0 0,-1-1-1,1 1 1,0 0 0,-1-1 0,1 1 0,-1 0 0,1 0-1,-1 0 1,1 0 0,-1-1 0,0 1 0,1 0 0,-1 0-1,0 1 1,4 20 73,-4-15-57,1-1 0,0 0 0,0 0 0,1 1 0,2 7 0,-3-13-17,0 1 0,0-1 0,-1 0 0,1 1 0,0-1 0,0 0 0,0 0 0,0 0 0,0 0 0,1 0 0,-1 0 0,0 0 0,0 0 0,1 0 0,-1 0 0,1-1 0,-1 1 0,0-1 0,1 1 0,-1-1 0,1 1 0,-1-1 0,1 0 0,0 0 0,-1 0 1,1 0-1,1 0 0,5-1 12,0 0 0,1 0 0,-1-1 1,0 0-1,0-1 0,14-6 0,47-28-11,-32 16-181,-22 13 36,-7 3-50,0 1-1,0-1 0,0 1 0,0 1 1,1 0-1,0 0 0,-1 1 1,1-1-1,12 0 0,-15 6-243,-11 2 94,3-4 244,-10 10-509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0 628 15915,'17'-18'709,"-1"-1"0,26-41-1,-7 9 10,40-50 395,146-209 649,-178 246-3536,-43 64 1756,0 0 0,0 0 0,0 0 0,0-1 0,0 1 0,0 0 0,0 0 0,0 0 0,-1-1 0,1 1 0,0 0 0,0 0 0,0 0 0,0-1 0,0 1 0,0 0 0,0 0 0,0 0 0,-1 0 0,1 0 0,0-1 0,0 1 0,0 0 0,0 0-1,-1 0 1,1 0 0,0 0 0,0 0 0,0 0 0,-1 0 0,1 0 0,0-1 0,0 1 0,0 0 0,-1 0 0,1 0 0,0 0 0,0 0 0,0 0 0,-1 0 0,1 0 0,0 1 0,0-1 0,0 0 0,0 0 0,-1 0 0,1 0 0,0 0 0,0 0 0,0 0 0,-1 0 0,1 0 0,0 1 0,0-1 0,0 0 0,-1 0 0,-2 1-190,-4-1-197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15211,'-1'2'131,"0"0"-1,0 0 0,0 0 1,0 0-1,0 0 0,0 0 1,0-1-1,-1 1 0,1 0 1,-1-1-1,-2 3 0,2-2 55,-29 35-18,1 2 1,2 0-1,1 2 0,3 1 1,1 1-1,-25 66 1,47-106-168,-3 7 1,0 1 0,0 0 0,1 0 1,0 0-1,1 0 0,0 1 0,1-1 0,0 14 1,1-23 8,0-1 1,0 0 0,1 1 0,-1-1 0,0 0 0,0 1 0,1-1 0,-1 0-1,1 1 1,-1-1 0,1 0 0,0 0 0,-1 1 0,1-1 0,0 0 0,0 0 0,0 0-1,0 0 1,0 0 0,0 0 0,0-1 0,0 1 0,2 1 0,0-1 20,-1 0 1,0-1 0,1 1-1,-1-1 1,1 0 0,-1 0-1,1 1 1,-1-2 0,1 1-1,-1 0 1,1 0 0,2-2-1,8-1 176,-1-1 0,0-1 0,23-12 0,28-20 787,-2-4 0,-1-2 0,96-92-1,-125 106-718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15747,'0'0'28,"0"0"0,0 0 0,0 0 0,0 0 0,0 0-1,0 0 1,0 0 0,0 1 0,0-1 0,0 0 0,0 0 0,0 0-1,0 0 1,0 0 0,0 0 0,0 0 0,0 0 0,0 0-1,0 0 1,0 0 0,0 0 0,0 0 0,1 0 0,-1 0-1,0 0 1,0 0 0,0 0 0,0 0 0,0 1 0,0-1 0,0 0-1,0 0 1,0 0 0,0 0 0,0 0 0,0 0 0,0 0-1,0 0 1,1 0 0,-1 0 0,0 0 0,0 0 0,0 0 0,0 0-1,0-1 1,0 1 0,0 0 0,0 0 0,0 0 0,0 0-1,0 0 1,0 0 0,0 0 0,0 0 0,1 0 0,-1 0 0,0 0-1,0 0 1,0 0 0,0 0 0,0 0 0,0 0 0,3 11 623,2 14 177,-1 179 118,12 146-1357,-16-350 388,0 0 0,0 0 0,0 1 0,0-1-1,0 0 1,1 0 0,-1 0 0,0 1 0,0-1 0,0 0 0,0 0-1,0 0 1,0 1 0,0-1 0,0 0 0,0 0 0,0 0 0,0 1-1,-1-1 1,1 0 0,0 0 0,0 0 0,0 1 0,0-1 0,0 0-1,0 0 1,0 0 0,0 0 0,-1 1 0,1-1 0,0 0 0,0 0-1,0 0 1,0 0 0,0 0 0,-1 0 0,1 1 0,0-1 0,0 0 0,0 0-1,-1 0 1,1 0 0,-10-6-632,-11-16-88,19 20 645,-43-47-579,8 10 2360,-36-51 0,72 90-1653,1 0 1,0 0 0,0 0-1,0-1 1,0 1 0,-1 0-1,1 0 1,0 0 0,0 0-1,0-1 1,0 1 0,0 0-1,0 0 1,0 0 0,0-1-1,0 1 1,-1 0 0,1 0-1,0-1 1,0 1 0,0 0-1,0 0 1,0 0 0,0-1-1,0 1 1,1 0 0,-1 0-1,0-1 1,0 1 0,0 0-1,0 0 1,0 0 0,0-1-1,0 1 1,0 0 0,0 0-1,1 0 1,-1-1 0,0 1-1,0 0 1,0 0 0,0 0-1,1 0 1,-1 0 0,0-1-1,0 1 1,0 0 0,1 0-1,-1 0 1,0 0 0,1 0-1,11-1 258,-11 1-202,77 1-156,82-2-2262,-121-2 1768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118 157 17932,'-1'-1'91,"1"1"0,-1-1 0,1 1 0,-1 0 0,0-1 0,1 1 0,-1-1-1,0 1 1,1 0 0,-1 0 0,0-1 0,0 1 0,1 0 0,-1 0 0,0 0 0,0 0 0,0 0 0,1 0 0,-1 0 0,0 0 0,0 0 0,1 0 0,-1 0 0,0 0 0,0 1 0,1-1 0,-1 0 0,0 1 0,1-1-1,-1 0 1,0 1 0,0 0 0,-23 15 1130,17-10-952,0 1 1,1 0-1,0 0 0,0 1 1,0 0-1,-8 16 0,11-19-269,1 1-1,-1-1 0,1 1 0,1 0 1,-1-1-1,1 1 0,0 0 0,0 0 0,0 0 1,1 0-1,0 0 0,1 7 0,-1-12-3,0 0-1,0 1 1,0-1 0,1 0-1,-1 1 1,0-1-1,1 0 1,-1 1 0,1-1-1,-1 0 1,1 0-1,0 0 1,0 0 0,-1 0-1,1 1 1,0-1 0,0 0-1,0-1 1,0 1-1,0 0 1,0 0 0,0 0-1,1-1 1,0 2-1,0-2 19,0 0-1,0 1 1,0-1-1,0 0 0,0 0 1,0 0-1,0-1 1,0 1-1,0 0 0,0-1 1,0 1-1,-1-1 1,1 0-1,3-1 1,3-2 116,-1-1 1,0 1 0,0-1 0,0-1-1,-1 1 1,10-11 0,-7 3 26,0 0 0,0 0 0,-1-1-1,-1 0 1,-1-1 0,0 0 0,0 0 0,-2 0 0,0 0 0,-1-1 0,0 0-1,-1 1 1,-1-1 0,0 0 0,-3-25 0,2 38-313,-1 0 1,0 0-1,1 0 0,-1 0 1,0 0-1,-1 0 1,1 0-1,0 1 0,-3-4 1,4 5 89,0 1 0,-1 0 0,1-1 0,0 1 0,0 0 0,0 0 0,-1-1 0,1 1 0,0 0 0,-1 0 0,1-1 0,0 1 0,-1 0 0,1 0 1,0 0-1,-1 0 0,1 0 0,0-1 0,-1 1 0,1 0 0,0 0 0,-1 0 0,1 0 0,0 0 0,-1 0 0,1 0 0,-1 0 0,1 0 0,-1 1-24,0 0 0,0-1 0,1 1 0,-1 0 0,0-1 0,1 1 0,-1 0 0,1 0 0,-1 0 0,1 0 0,-1-1 0,1 1 0,-1 0 0,1 0 0,0 0 0,-1 1 0,-2 12-750,2-4-151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61 17764,'-1'0'83,"0"0"1,0 1 0,0-1-1,1 1 1,-1-1 0,0 1-1,1-1 1,-1 1 0,0-1-1,1 1 1,-1 0 0,1-1-1,-1 1 1,1 0-1,-1 0 1,1-1 0,-1 1-1,1 0 1,0 0 0,0-1-1,-1 1 1,1 0 0,0 2-1,-6 23 210,6-23-39,-4 36-379,1 1 1,2-1-1,2 1 1,2-1-1,1 1 1,2-1-1,2-1 1,14 43-1,-19-70-3,9 25-290,-11-34 369,0 0 1,0 1 0,0-1 0,0 0 0,0 0 0,0 0 0,1 0 0,-1-1 0,1 1-1,-1 0 1,4 2 0,-4-4 41,-1 0 0,0 0 0,1-1 0,-1 1-1,0 0 1,0 0 0,0-1 0,1 1 0,-1 0 0,0-1 0,0 1-1,0 0 1,1 0 0,-1-1 0,0 1 0,0 0 0,0-1 0,0 1-1,0 0 1,0-1 0,0 1 0,0 0 0,0-1 0,0 1-1,0-1 1,0 1 0,0 0 0,0-1 0,0 1 0,0 0 0,0 0-1,-1-1 1,1 0 0,-2-14-19,-5-12 379,-2-1 0,0 2 0,-15-28 0,-11-31 1984,67 106-3600,-23-15 602,1 0 1,-1-1-1,1-1 1,1 0-1,-1 0 1,0-1-1,1 0 1,0-1 0,17 2-1,-21-3 493,1-1 1,-1 0-1,1 0 0,-1-1 0,1 0 1,-1 0-1,1-1 0,-1 1 0,0-2 1,0 1-1,0-1 0,0 0 1,0-1-1,11-7 0,-17 10 319,0 0-1,1 0 1,-1-1-1,0 1 1,0 0-1,0-1 1,0 1-1,-1 0 1,1-1-1,0 1 1,-1-1 0,1 0-1,-1 1 1,1-1-1,-1-1 1,1 3-80,-1-1 1,0 1-1,0 0 1,0 0-1,0-1 1,0 1-1,0 0 1,0 0-1,0-1 1,-1 1-1,1 0 1,0 0-1,0-1 1,0 1-1,0 0 0,0 0 1,0 0-1,0-1 1,0 1-1,-1 0 1,1 0-1,0 0 1,0-1-1,0 1 1,-1 0-1,1 0 1,0 0-1,0 0 1,0 0-1,-1-1 1,1 1-1,0 0 1,-1 0-1,-14 6 1854,8-1-1747,0 1-1,1 0 0,-1 0 1,1 1-1,0 0 0,1 0 1,0 1-1,0-1 1,0 1-1,1 0 0,0 0 1,1 1-1,0-1 0,0 1 1,1 0-1,-2 10 0,4-18-170,-1 0-1,1 1 0,0-1 1,0 1-1,0-1 0,0 0 0,0 1 1,0-1-1,1 1 0,-1-1 0,0 0 1,1 1-1,-1-1 0,1 0 0,-1 1 1,1-1-1,-1 0 0,2 2 1,-1-3 2,0 1 1,-1 0 0,1-1 0,0 1 0,0-1 0,0 0 0,0 1 0,0-1 0,0 0 0,0 1 0,-1-1 0,1 0-1,0 0 1,0 0 0,0 0 0,0 0 0,0 0 0,0 0 0,2 0 0,2-1 46,0-1-1,0 1 1,-1-1 0,1 0-1,0 0 1,-1 0 0,1-1 0,4-3-1,3-4 119,0-1-1,0 0 0,-1 0 0,-1-2 0,0 1 1,9-15-1,-4 2 159,0 0 1,14-38-1,-29 63-335,0 0 0,0 0 0,0 0 0,1 0 0,-1 0 0,0 0 0,0 0 0,0 0 0,0 0 0,0 0 0,0 0 0,0 0 0,0 0 0,0 0 0,0 0 0,0 0 0,0 0 0,0 0 0,1 0 0,-1 0 0,0 0 0,0 0 0,0 0 0,0 0 0,0 0 0,0 0 0,0 0 0,0 0 0,0 0 0,0 0 0,0 0 0,0-1 0,0 1 0,0 0 0,0 0 0,0 0 0,0 0 0,1 0 0,-1 0 0,0 0 0,0 0 0,0 0 0,0 0 0,0 0 0,0 0 0,0 0 0,0 0 0,0-1 0,0 1 0,0 0 0,0 0 0,0 0 0,0 0 0,0 11-123,-4 30-58,2-14 59,2-22 102,0 1 0,0 0 0,0 0 0,1 0 0,0 0 1,1 7-1,-1-12 22,-1 1 0,1 0 0,0-1 0,-1 1 0,1-1 0,0 0 0,0 1 1,0-1-1,0 1 0,0-1 0,0 0 0,1 0 0,-1 0 0,0 0 0,1 0 0,-1 0 1,0 0-1,1 0 0,-1 0 0,1-1 0,0 1 0,-1 0 0,1-1 0,-1 0 0,1 1 1,3-1-1,2 0 22,0 0 1,-1-1-1,1 0 1,0 0-1,0-1 1,-1 0-1,1 0 1,-1 0-1,0-1 0,1 0 1,-1 0-1,0-1 1,7-5-1,10-9 151,36-34 0,-56 49-159,21-21 88,0-1-1,-2-1 1,-1-1 0,-2-1 0,0-1-1,-2-1 1,20-46 0,-35 72-111,0-1 1,-1 0 0,0 0 0,1 0-1,-2 0 1,1 0 0,0-6 0,-1 10 5,0 1 1,0 0 0,0-1-1,0 1 1,0-1 0,0 1-1,0-1 1,0 1 0,-1-1-1,1 1 1,0 0 0,0-1-1,0 1 1,-1 0-1,1-1 1,0 1 0,0-1-1,-1 1 1,1 0 0,0-1-1,0 1 1,-1 0 0,1 0-1,-1-1 1,1 1 0,0 0-1,-1 0 1,1 0 0,0-1-1,-1 1 1,0 0 0,-1 0-4,1 0-1,-1 1 1,0-1 0,1 1 0,-1-1 0,0 1 0,1 0 0,-1-1 0,1 1 0,-1 0 0,1 0 0,0 0 0,-3 2 0,-8 8-14,-1 0 0,2 1 0,0 0 0,0 1 0,1 0 0,-13 23 0,18-28 24,1 0-1,0 0 1,0 0 0,1 0-1,0 1 1,1-1-1,0 1 1,0 0-1,1 0 1,0 0-1,0 0 1,1-1-1,1 18 1,0-21-9,0-1 1,1 0 0,-1 0-1,1 0 1,0 0-1,-1 0 1,2 0-1,-1-1 1,0 1 0,1-1-1,0 1 1,0-1-1,0 0 1,0 0-1,0 0 1,1 0 0,-1-1-1,1 1 1,0-1-1,-1 0 1,1 0-1,0-1 1,0 1 0,1-1-1,-1 0 1,0 0-1,0 0 1,1 0-1,-1-1 1,0 0 0,1 0-1,-1 0 1,0 0-1,1-1 1,-1 1-1,0-1 1,0 0 0,0 0-1,1-1 1,-1 0-1,5-2 1,2-3-1,0 0 1,-1 0-1,1-2 1,-2 1-1,18-20 1,-21 22 15,-1 0-1,-1 0 1,1-1 0,-1 0 0,0 0-1,-1 0 1,0 0 0,0 0 0,0-1-1,-1 1 1,2-9 0,-4 15-5,0 0-1,0 0 1,0 0 0,0 0 0,0 0-1,0 0 1,0 0 0,0 0 0,0 0-1,0 0 1,0 0 0,-1 0 0,1 0-1,0 0 1,-1 1 0,1-1 0,-2-2 0,2 3-2,-1 0 1,1-1 0,-1 1-1,1 0 1,-1-1 0,1 1-1,-1 0 1,1 0 0,-1 0 0,1-1-1,-1 1 1,1 0 0,-1 0-1,1 0 1,-1 0 0,1 0-1,-1 0 1,0 0 0,1 0 0,-1 0-1,1 1 1,-2-1 0,0 1 7,-1 0 1,1 0 0,-1 0 0,1 1-1,-1-1 1,1 0 0,0 1 0,0 0-1,0 0 1,-3 3 0,2-1-36,0 0 0,1 0 1,0 0-1,0 0 0,0 0 0,0 1 1,0-1-1,1 1 0,0-1 0,0 1 1,0-1-1,1 1 0,0 0 0,0-1 1,0 1-1,0 0 0,0 0 0,3 7 1,-2-9-15,-1 0 0,1 0 1,0 0-1,1 0 0,-1 0 1,0-1-1,1 1 0,-1 0 1,1-1-1,0 1 0,0-1 0,0 0 1,0 0-1,0 0 0,1 0 1,-1 0-1,1 0 0,-1 0 1,1-1-1,0 1 0,-1-1 1,1 0-1,0 0 0,0 0 1,0 0-1,0 0 0,0-1 1,0 1-1,5-1 0,30-4-287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88 16956,'-1'-6'343,"0"0"1,-1 0 0,1 1 0,-1-1-1,-1 0 1,1 1 0,-1 0-1,0-1 1,-7-8 0,9 12-236,-1 0 1,0 0-1,0 0 0,0 0 1,-1 1-1,1-1 1,0 1-1,-1-1 0,1 1 1,-1 0-1,1 0 0,-1 0 1,1 0-1,-1 1 1,0-1-1,1 1 0,-1-1 1,0 1-1,1 0 0,-1 0 1,0 0-1,0 1 1,1-1-1,-4 1 0,-2 2-32,0-1-1,1 1 1,-1 1-1,1-1 1,0 1 0,0 1-1,0-1 1,1 1-1,0 0 1,-7 7-1,-9 10-46,-22 31-1,44-52-26,-6 6-7,0 1 1,1-1 0,0 1 0,0 0-1,1 1 1,-6 16 0,9-23-15,0 0 0,1 1 0,-1-1 0,1 0 0,0 1 0,0-1 0,0 0 0,0 1 0,0-1-1,0 0 1,1 1 0,-1-1 0,1 0 0,-1 1 0,1-1 0,0 0 0,0 0 0,0 0 0,0 1 0,0-1 0,1-1 0,-1 1 0,0 0 0,1 0 0,0 0 0,-1-1 0,1 1 0,0-1 0,0 1 0,0-1 0,4 3 0,8 2-169,0-1 1,0 0-1,0-1 1,1 0-1,28 3 1,-25-5-100,-1 2 0,0-1 0,30 12 0,-46-15 268,1 1-1,-1 0 0,1-1 1,0 1-1,-1 0 0,1 0 1,-1 0-1,0 0 0,1 0 0,-1 0 1,0 1-1,0-1 0,0 0 1,1 0-1,-1 1 0,-1-1 0,1 1 1,0-1-1,0 1 0,0 0 1,-1-1-1,1 1 0,-1 0 1,1-1-1,-1 1 0,0 0 0,0-1 1,0 1-1,0 0 0,0 0 1,0-1-1,0 1 0,0 0 0,-1-1 1,1 1-1,-1 0 0,1-1 1,-1 1-1,0 0 0,1-1 1,-1 1-1,0-1 0,-2 2 0,-2 6 82,-1 0-1,-1-1 0,0 0 0,0-1 0,-16 14 0,16-16 1,-48 37 688,49-38-704,0 0 1,0-1-1,0 0 1,0 0 0,0 0-1,-1-1 1,-11 3 0,17-5-79,1 0 1,0 0 0,-1 0-1,1 0 1,-1 0 0,1 0-1,-1 0 1,1 0 0,-1 0-1,1 0 1,-1 0 0,1 0-1,-1 0 1,1 0 0,-1 0-1,1 0 1,0 0 0,-1-1-1,1 1 1,-1 0 0,1 0-1,-1-1 1,1 1 0,0 0-1,-1-1 1,1 1 0,0 0-1,-1-1 1,1 1 0,0 0-1,0-1 1,-1 1 0,1-1-1,0 1 1,0 0 0,0-1-1,-1 1 1,1-1 0,0 1-1,0-1 1,0 1 0,0-1-1,0 1 1,0-1 0,0 1-1,0-1 1,0 1 0,0-1-1,0 1 1,0 0 0,0-1-1,1 1 1,-1-1 0,0 1-1,0-1 1,0 1 0,1 0-1,-1-1 1,0 1 0,1-1-1,17-31-1222,-16 29 1310,20-31-711,7-12-253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16500,'-4'6'852,"1"0"0,0 0 1,0 0-1,0 1 0,1 0 1,-3 12-1,-15 67-1321,14-55 893,-8 26-330,3 1 0,3 0-1,2 0 1,2 64 0,4-121-93,0 1-1,0 0 1,0-1 0,0 1-1,1-1 1,-1 1 0,0-1-1,0 1 1,1 0 0,-1-1-1,1 1 1,0-1-1,-1 0 1,1 1 0,0-1-1,0 1 1,0-1 0,0 0-1,0 0 1,0 0 0,0 1-1,1-1 1,-1 0-1,2 1 1,0-1-1,-1-1-1,0 0 1,0 0 0,1 0-1,-1 0 1,0 0 0,0 0-1,0 0 1,1-1-1,-1 1 1,0-1 0,0 1-1,0-1 1,0 0 0,0 0-1,0 0 1,2-2 0,38-22-14,21-11 19,-57 33-6,0 0-1,0 1 0,1 0 0,-1 0 1,0 0-1,1 1 0,0 0 0,6 0 1,-12 1-3,0-1 1,0 2 0,0-1 0,0 0 0,0 0 0,0 0 0,0 0 0,0 1 0,0-1 0,0 0 0,-1 1 0,1-1-1,0 1 1,0-1 0,0 1 0,-1-1 0,1 1 0,0-1 0,0 1 0,-1 0 0,1-1 0,-1 1 0,1 0 0,-1 0-1,1 0 1,0 1 0,0 0-5,0 1 0,-1 0 0,1-1 0,-1 1 1,1 0-1,-1 0 0,0-1 0,0 1 0,-1 4 0,-1 5-9,0 0 0,-1 0 1,-5 12-1,6-17 529,10-23-63,10-28 275,36-103 1008,-54 147-1733,0 0 1,0 0-1,0 0 0,0 0 1,0 0-1,0 0 0,0 0 1,0-1-1,1 1 0,-1 0 1,0 0-1,0 0 0,0 0 1,0 0-1,0 0 0,0 0 1,0-1-1,0 1 0,0 0 1,0 0-1,0 0 0,1 0 1,-1 0-1,0 0 0,0 0 1,0 0-1,0 0 0,0 0 1,0 0-1,1 0 0,-1 0 1,0 0-1,0 0 0,0 0 1,0 0-1,0 0 0,0 0 1,1 0-1,-1 0 0,0 0 1,0 0-1,0 0 0,0 0 1,0 0-1,0 0 0,0 0 1,1 0-1,4 7-82,2 8-109,-7-15 190,0 3-24,1-1 1,0 0 0,0 0-1,0 1 1,0-1 0,0 0 0,0 0-1,1 0 1,-1 0 0,1 0-1,-1-1 1,1 1 0,0 0 0,0-1-1,0 1 1,0-1 0,0 0-1,0 1 1,0-1 0,0 0 0,0 0-1,1-1 1,-1 1 0,0 0-1,0-1 1,1 1 0,-1-1 0,3 0-1,0 0 32,-1-1 0,0 1 0,0-1 0,0-1 0,0 1 0,0 0 0,0-1-1,0 0 1,-1 0 0,1 0 0,0-1 0,-1 1 0,0-1 0,0 1 0,5-6 0,-3 2 70,0 0 0,0 0-1,-1-1 1,0 1 0,0-1 0,-1 0 0,0 0 0,0 0 0,0-1 0,-1 1 0,0 0 0,-1-1 0,2-10 0,-6 7 85,-4 15-100,-7 16-73,6-3-33,0 0 0,-7 25 0,13-34 17,0 0-1,0 0 0,1 1 1,0-1-1,0 0 0,1 1 1,1 14-1,-1-22 23,0 0-1,0 0 0,0 0 1,1 0-1,-1 1 1,0-1-1,1 0 0,-1 0 1,1 0-1,-1 0 1,1 0-1,0 0 0,-1-1 1,1 1-1,0 0 1,0 0-1,0 0 1,-1-1-1,1 1 0,0 0 1,0-1-1,0 1 1,2 0-1,-1 0-2,0-1 1,0 0 0,0 1-1,1-1 1,-1 0-1,0 0 1,0 0-1,0-1 1,0 1-1,0 0 1,4-2-1,3-1-13,0-1 0,0 0 0,0-1 0,9-6-1,-2-1 30,26-24-1,6-5-141,-48 41 126,0 0 0,0-1 0,1 1 0,-1-1 1,0 1-1,1 0 0,-1-1 0,0 1 0,1 0 0,-1 0 0,1-1 1,-1 1-1,0 0 0,1 0 0,-1-1 0,1 1 0,-1 0 0,1 0 1,-1 0-1,0 0 0,1 0 0,-1 0 0,1 0 0,-1 0 0,1 0 1,-1 0-1,1 0 0,-1 0 0,1 0 0,-1 0 0,1 0 0,-1 0 1,0 1-1,1-1 0,-1 0 0,1 0 0,-1 0 0,0 1 0,1-1 1,-1 0-1,0 1 0,1-1 0,-1 0 0,0 1 0,1-1 0,-1 0 1,0 1-1,0-1 0,1 1 0,-1-1 0,0 0 0,0 1 0,0-1 1,1 1-1,-1-1 0,0 1 0,0-1 0,0 1 0,0-1 0,0 1 1,0-1-1,0 1 0,0 0 0,-4 41-296,2-26 162,1-15 142,1 1 0,0-1 0,0 0 0,0 0 0,1 0 0,-1 0 0,0 0 0,0 0 0,1 0 0,-1 0 0,0 1 0,1-1 0,-1 0 0,1 0 0,-1-1 0,1 1 0,0 0-1,-1 0 1,1 0 0,0 0 0,0 0 0,0-1 0,0 1 0,1 1 0,0-1 5,0-1 0,0 1-1,0-1 1,0 1-1,0-1 1,0 0 0,0 0-1,1 0 1,-1 0-1,0 0 1,0 0 0,3-1-1,6-2 23,1-1-1,-1 0 0,18-9 1,113-73 159,-82 47-316,-42 32-48,-18 7 172,1 0 0,-1 0 1,0 0-1,1 0 1,-1 0-1,0 0 1,0 0-1,1 0 0,-1 1 1,0-1-1,0 0 1,1 0-1,-1 0 1,0 0-1,0 1 0,0-1 1,1 0-1,-1 0 1,0 0-1,0 1 0,0-1 1,0 0-1,1 0 1,-1 1-1,0-1 1,0 0-1,0 0 0,0 1 1,0-1-1,0 0 1,0 1-1,0-1 1,0 1-1,0 3-52,-1 0 1,1 1-1,-1-1 0,0 1 1,-3 5-1,0 2 34,3-8 12,-3 25-75,4-28 89,0 0 0,0-1 0,0 1 0,1 0 0,-1 0 0,0-1 0,0 1 0,1 0 0,-1 0 0,0-1 0,1 1 0,-1-1 0,1 1 0,-1 0 0,1-1 0,-1 1 0,1-1 0,-1 1 0,1-1 0,-1 1 0,1-1 0,0 1 0,-1-1 0,1 0 0,0 1 0,0-1 0,-1 0 0,1 0 0,0 1 0,-1-1 0,1 0 0,0 0 0,0 0 0,0 0 0,0 0 0,6 0 11,-1-1 1,1 0 0,-1 0-1,0 0 1,1-1-1,-1 0 1,0 0 0,0-1-1,8-4 1,52-34 0,-58 35-34,88-66-1184,-96 71 1177,0 1 1,1 0 0,-1-1-1,0 1 1,1 0-1,-1-1 1,1 1-1,-1 0 1,0 0-1,1-1 1,-1 1 0,1 0-1,-1 0 1,1 0-1,-1 0 1,0 0-1,1-1 1,-1 1 0,1 0-1,-1 0 1,1 0-1,-1 0 1,1 0-1,-1 0 1,1 1 0,-1-1-1,1 0 1,-1 0-1,1 0 1,-1 0-1,0 0 1,1 1-1,-1-1 1,1 0 0,-1 0-1,0 1 1,1-1-1,-1 0 1,0 1-1,1-1 1,-1 0 0,0 1-1,1-1 1,-1 1-1,0-1 1,0 0-1,1 1 1,-1-1-1,0 1 1,0-1 0,0 1-1,0-1 1,0 1-1,0-1 1,0 1-1,1 38-415,0-11 638,0-27-172,-1 0-1,1 1 0,0-1 1,0 0-1,0 0 0,0 0 0,0 0 1,0 0-1,0-1 0,0 1 0,0 0 1,0 0-1,0-1 0,0 1 0,1 0 1,-1-1-1,0 1 0,0-1 0,1 0 1,-1 1-1,0-1 0,3 0 0,34 2 304,-27-2-255,17 1-69,0 0 1,0 2-1,0 1 1,-1 1 0,47 16-1,-66-18-8,0 0 0,0 0 0,0 1-1,0 1 1,-1-1 0,1 1 0,-1 1 0,0-1 0,-1 1-1,0 0 1,1 1 0,-2-1 0,1 1 0,-1 0-1,0 1 1,-1-1 0,0 1 0,0 0 0,0 0 0,-1 0-1,0 1 1,2 10 0,-1 1 104,-1 0 0,-1-1 1,-1 1-1,0 0 0,-4 32 0,3-51-81,-1 0-1,1 0 0,-1 1 0,0-1 0,1 0 0,-1 0 0,0 0 0,0 0 0,0 0 0,0 0 0,0 0 0,0 0 0,0 0 0,0-1 1,0 1-1,0 0 0,0-1 0,-1 1 0,1-1 0,0 1 0,0-1 0,-1 1 0,1-1 0,0 0 0,-1 0 0,-1 0 0,-42 3 135,34-3-82,-6 0 52,-1-1 0,1 0 0,0-1 0,0-1-1,-18-6 1,28 8-48,0-2-1,1 1 0,-1-1 0,0 0 0,1 0 1,0-1-1,0 0 0,0 0 0,0 0 0,0-1 0,1 0 1,0 0-1,0 0 0,-8-11 0,12 13-46,0 1 0,-1-1-1,1 0 1,0 1 0,0-1-1,1 0 1,-1 0 0,0 1 0,1-1-1,0 0 1,0 0 0,0 0-1,0 0 1,0 1 0,0-1-1,2-4 1,-1 2-2,1 0 1,0 0-1,0 1 0,0-1 0,1 1 1,0 0-1,0-1 0,5-5 1,6-4-16,1 0 0,1 1 0,28-19 0,-36 27-21,81-51-817,-46 30-565,58-46-1,-46 22 802,-7 1-201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63 19228,'1'-14'971,"-1"9"-710,0 1 0,0-1 1,1 0-1,0 1 0,-1-1 0,2 0 1,-1 1-1,3-7 0,-1 34 2093,-6 99-1918,-23 152 0,2-40-2924,24-223 2033,0-8 320,0-1 0,0 1 0,0 0 0,0-1 0,-1 1 0,0-1 0,1 1 0,-2 3 0,-3-3-465,-3-10-78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6 169 14395,'-6'38'1416,"6"4"-791,2-1-169,6-2 784,4-3-216,6-7-128,5-5-16,6-17-79,3-10-41,3-18-80,4-12-64,3-13-120,2-6-56,3-8-544,-1-1-400,-8 5 488,-10 5-88,-12 10-168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14747,'0'1'106,"1"0"0,-1-1-1,1 1 1,0 0 0,0-1-1,-1 1 1,1-1 0,0 1-1,0-1 1,0 1 0,0-1-1,0 0 1,-1 1 0,1-1-1,0 0 1,0 0 0,0 0-1,0 1 1,0-1 0,0 0-1,0 0 1,0 0 0,0-1 0,0 1-1,0 0 1,0 0 0,0 0-1,0-1 1,-1 1 0,1-1-1,0 1 1,0 0 0,0-1-1,0 0 1,-1 1 0,1-1-1,1 0 1,34-29 1572,-32 26-1375,17-16 343,-2 0-1,-1-1 1,25-36-1,-36 46-509,0 1 0,-1-1 0,-1 0 0,1-1 0,-2 1 0,0-1 0,0 0 0,-1 0 0,-1-1-1,2-15 1,-3 25-117,-1 1-1,0 0 0,0 0 1,0-1-1,-1 1 0,1 0 1,0 0-1,-1-1 0,0 1 1,1 0-1,-1 0 0,0 0 1,0 0-1,0 0 0,0 0 0,0 0 1,-1 0-1,1 0 0,-1 1 1,1-1-1,-1 0 0,1 1 1,-1-1-1,0 1 0,0 0 1,0-1-1,0 1 0,0 0 1,0 0-1,-3-1 0,1 2-15,0-1-1,0 1 0,0-1 0,0 1 0,0 0 0,1 1 0,-1-1 1,0 1-1,0-1 0,0 1 0,1 0 0,-1 1 0,0-1 0,1 1 1,-1-1-1,1 1 0,-5 3 0,-1 2-27,1 0 1,0 0-1,0 1 0,0 0 1,1 0-1,1 1 0,-1-1 0,1 2 1,1-1-1,0 1 0,0-1 0,1 2 1,-5 14-1,5-10-113,0 1-1,1 0 1,1 0-1,0 0 1,1 0-1,1 0 1,0 0-1,5 25 1,-4-34-50,0-1 1,1 0-1,0 1 1,0-1-1,0 0 0,1 0 1,0 0-1,0 0 1,1-1-1,0 1 1,0-1-1,0 0 1,0 0-1,1 0 1,0-1-1,0 0 0,7 6 1,-7-8 36,-1 0 1,1 0-1,-1 0 0,1 0 1,0-1-1,-1 1 0,1-1 1,0 0-1,0-1 0,0 1 0,0-1 1,0 0-1,0 0 0,0-1 1,0 0-1,0 1 0,0-2 1,-1 1-1,1 0 0,0-1 1,-1 0-1,1 0 0,7-5 1,23-18-539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17588,'-3'32'1696,"0"8"-1104,-4 3-216,-3 8 1249,1 2-801,1 5-600,2-4-288,2-9-720,1-8 2032,-1-13-1248,2-4-48,-5-10-16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17132,'9'-14'1163,"0"1"1,1 0 0,0 0 0,17-15-1,-23 24-972,0 1 0,0 0 0,0 0-1,1 0 1,-1 1 0,1-1 0,0 1-1,5-1 1,-8 2-145,1 0 1,0 1-1,-1-1 0,1 1 0,0 0 0,0 0 0,-1 0 1,1 0-1,0 1 0,-1-1 0,1 1 0,0-1 0,-1 1 1,1 0-1,-1 0 0,4 2 0,-3-1-31,0 1 0,1 0-1,-1-1 1,0 1 0,-1 0 0,1 1-1,0-1 1,-1 0 0,0 1 0,0-1-1,0 1 1,0 0 0,-1 0-1,1 0 1,1 7 0,0 4-16,0-1-1,-1 0 1,1 18 0,-8 52 741,7-133 440,-6-88-1,0 26-787,4 110-426,-1 0 0,1 0 1,0 0-1,0 0 0,0 0 0,0 0 0,0 0 0,0 0 0,1 1 0,-1-1 0,0 0 1,0 0-1,1 0 0,-1 0 0,0 0 0,1 0 0,-1 0 0,1 1 0,-1-1 0,1 0 1,0 0-1,-1 1 0,1-1 0,0 0 0,-1 1 0,1-1 0,0 1 0,0-1 0,-1 1 1,1-1-1,1 0 0,1 1-290,0 0 0,0 0 0,0 0 0,0 0 0,0 1 0,0-1 0,0 1 0,3 1 0,13 2-1225,27-3-307,-22-4 779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52 13827,'6'-29'2066,"-6"12"-1001,0 17-1011,0 0-1,0 0 1,0-1-1,0 1 1,0 0-1,0 0 0,0-1 1,0 1-1,0 0 1,0 0-1,0-1 0,0 1 1,0 0-1,-1 0 1,1-1-1,0 1 0,0 0 1,0 0-1,0 0 1,-1-1-1,1 1 1,0 0-1,0 0 0,0 0 1,-1 0-1,1 0 1,0 0-1,0-1 0,-1 1 1,1 0-1,0 0 1,0 0-1,-1 0 0,1 0 1,0 0-1,-1 0 1,0 0 66,0 1 1,1-1 0,-1 1-1,0 0 1,0-1 0,1 1-1,-1 0 1,0-1 0,1 1-1,-1 0 1,1 0 0,-1-1-1,1 1 1,-1 0-1,1 0 1,-1 0 0,1 2-1,-9 22 460,6-15-231,-9 22-182,2 0 1,1 1-1,2 0 0,1 1 0,2-1 0,0 62 0,4-91-151,0 0 0,0 0 0,1 0 0,0 0 0,0 0 0,0 0 0,0-1 0,0 1 0,1 0 0,0-1 0,4 7 0,-5-9-3,-1 0 1,1 0-1,0-1 1,-1 1 0,1 0-1,0-1 1,0 1 0,0-1-1,0 1 1,0-1 0,0 1-1,0-1 1,-1 0 0,1 0-1,0 1 1,0-1 0,0 0-1,0 0 1,2 0 0,-1 0 14,0-1 1,0 1 0,0-1-1,0 0 1,0 1-1,0-1 1,0 0 0,0 0-1,0 0 1,-1-1 0,1 1-1,-1 0 1,3-3-1,14-14 279,-1-1 0,0 0-1,13-24 1,40-70 463,-41 65-797,-19 33-144,-7 11-222,0 0 1,-1 0 0,1 0 0,-1-1 0,4-8 0,-7 8-230,-5 8 73,-4 8-239</inkml:trace>
  <inkml:trace contextRef="#ctx0" brushRef="#br0" timeOffset="1">159 316 11939,'9'26'1632,"4"-2"-848,1-2-360,3-5 1441,1-1-1369,-3-3-880,1-6 632,-3-12-336,-2-3-168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20348,'9'19'1561,"-9"8"-1193,-6 0-208,6 9 584,0 0-344,3 1-320,3 2-240,4-2-488,-2-3-208,1-4-401,1-2-87,-3-8 776,-1-6-328,4-4-80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83 263 19076,'-2'0'132,"-1"0"-1,0 0 1,1 1-1,-1-1 1,1 1-1,-1-1 1,1 1-1,0 0 1,-1 0-1,1 0 1,0 1-1,-1-1 1,1 0-1,0 1 1,0-1-1,0 1 1,0 0-1,1 0 1,-1 0-1,0 0 1,1 0-1,-1 0 1,1 0-1,0 0 1,-2 4-1,-2 3 27,1 0-1,0 0 0,1 0 1,0 0-1,-3 15 1,5-19-121,1 0 0,-1 0 1,1 0-1,0 0 0,0 0 0,0 0 1,1 5-1,0-10-25,-1 1 1,0 0 0,1 0-1,-1 0 1,0 0-1,1 0 1,-1-1-1,1 1 1,-1 0-1,1 0 1,0-1-1,-1 1 1,1 0 0,0-1-1,-1 1 1,1-1-1,0 1 1,0-1-1,-1 1 1,1-1-1,0 1 1,0-1 0,0 0-1,0 1 1,0-1-1,-1 0 1,1 0-1,0 0 1,0 0-1,0 0 1,0 0-1,0 0 1,0 0 0,0 0-1,0 0 1,0 0-1,0-1 1,-1 1-1,1 0 1,0-1-1,0 1 1,0-1-1,0 1 1,1-1 0,9-5 96,0-1 1,1 0 0,-2 0-1,1-1 1,-1 0 0,15-17-1,-13 13-156,0 1 0,1 0 0,16-10-1,-29 21 29,1-1-1,-1 1 0,1 0 0,-1-1 0,1 1 1,0-1-1,-1 1 0,1 0 0,0 0 1,-1-1-1,1 1 0,0 0 0,0 0 1,-1 0-1,1 0 0,0 0 0,-1 0 0,1 0 1,0 0-1,0 0 0,-1 0 0,1 0 1,0 0-1,-1 0 0,1 1 0,0-1 1,-1 0-1,2 1 0,-1 0-6,-1 0 0,1 0 0,0 0 1,-1 0-1,1 0 0,-1 0 0,0 1 0,1-1 0,-1 0 1,0 0-1,1 0 0,-1 0 0,0 1 0,0-1 0,0 2 0,-1 8-101,0 0 0,-5 21 0,5-25 118,0-7 9,1 0 1,0 1 0,0-1 0,0 0-1,0 0 1,0 0 0,-1 1 0,1-1-1,0 0 1,0 0 0,0 1 0,0-1-1,0 0 1,0 0 0,0 1-1,0-1 1,0 0 0,0 0 0,0 0-1,0 1 1,0-1 0,0 0 0,0 0-1,0 1 1,0-1 0,0 0 0,1 0-1,-1 1 1,0-1 0,0 0-1,0 0 1,0 0 0,0 1 0,1-1-1,-1 0 1,0 0 0,0 0 0,0 0-1,0 0 1,1 1 0,-1-1 0,0 0-1,0 0 1,1 0 0,9-8 19,13-22-40,-22 29 15,26-37-1433,38-77 1,-55 94 676,-1 0 0,0-1 1,-2 0-1,-1 0 0,6-40 1,-14 37 439,-2 22 566,-2 14 234,1 4-152,1 0 1,0 0-1,1 0 1,1 1 0,0-1-1,2 32 1,3-2-419,9 50 0,-10-84 10,9 46-352,-10-55 393,-1 0 0,1 0 1,0 0-1,0 0 1,0 0-1,0 0 0,0 0 1,0 0-1,0 0 1,1 0-1,-1-1 0,0 1 1,1 0-1,0-1 1,-1 0-1,1 1 0,0-1 1,0 0-1,0 0 1,3 2-1,-3-3 26,-1 0 0,1 0 0,-1 0 0,1 0 0,-1 0 0,1 0 1,-1-1-1,0 1 0,1 0 0,-1-1 0,1 1 0,-1-1 0,0 0 0,0 1 0,1-1 0,-1 0 0,0 0 0,0 0 0,0 0 1,0 0-1,0 0 0,0 0 0,0 0 0,0 0 0,0-1 0,0 1 0,-1 0 0,1 0 0,0-2 0,2-4 69,0 1 0,0-1 0,-1 0 0,2-11 0,-1 3 310,-1 0-1,-1 0 0,-1 0 1,0 0-1,-3-23 0,3 37-337,0 1-1,-1 0 1,1-1-1,0 1 1,0 0-1,0-1 1,0 1-1,0 0 1,0-1-1,0 1 1,0 0-1,0-1 1,0 1-1,0-1 1,1 1-1,-1 0 1,0 0-1,0-1 1,0 1-1,0 0 1,0-1-1,1 1 1,-1 0-1,0-1 1,0 1-1,0 0 1,1 0-1,-1-1 0,0 1 1,1 0-1,11 1 406,21 17-196,-18-9-131,-3-4-74,0-1 0,0 0 0,1-1 0,-1-1 0,1 1 0,0-2 0,-1 0 1,19-1-1,-21 0 24,0-1 0,0 0 0,0-1 0,0 0 0,-1-1 1,1 0-1,-1 0 0,1-1 0,-1-1 0,0 1 0,9-7 0,-16 9-1,0 1 0,0-1 0,0 0 0,-1 0 0,1 0-1,0 0 1,-1 0 0,1 0 0,-1 0 0,0-1 0,0 1 0,0-1-1,0 1 1,0 0 0,0-4 0,-1 6-27,0-1-1,0 0 1,0 0-1,0 1 1,0-1-1,0 0 1,0 1 0,0-1-1,0 0 1,0 1-1,0-1 1,-1 0-1,1 1 1,0-1 0,-1 0-1,1 1 1,0-1-1,-1 1 1,1-1-1,-1 1 1,1-1-1,-1 0 1,-1 0 1,1 1 0,0-1 0,0 1 0,-1-1 0,1 1 0,0-1 0,-1 1 0,1 0 0,0 0 0,-1 0 0,1 0 0,-1 0 0,1 0 0,0 0 0,-1 0 0,-1 1 0,-1 0 9,0 0-1,-1 1 1,1 0 0,0 0 0,0 0 0,0 0-1,0 0 1,0 1 0,0 0 0,1 0 0,-1 0 0,1 0-1,0 0 1,0 1 0,0-1 0,1 1 0,-4 6-1,5-9-76,0 1-1,0 0 1,0 0-1,0 0 1,0 0-1,1 0 1,-1 0-1,1 0 1,0 0-1,-1 0 1,1 0-1,0 0 0,0 0 1,0 0-1,1 0 1,-1 0-1,0 1 1,1-1-1,0 0 1,-1-1-1,1 1 1,0 0-1,0 0 1,0 0-1,0 0 0,0 0 1,0-1-1,0 1 1,1-1-1,-1 1 1,1-1-1,-1 1 1,1-1-1,0 0 1,-1 0-1,1 0 1,0 0-1,0 0 0,4 2 1,1 0-71,1 0 0,-1-1 0,1 0 0,13 2 0,8-2-310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20236,'-15'2'419,"0"1"-1,1 1 0,-1 1 0,1 0 0,0 0 1,0 1-1,1 1 0,0 0 0,-21 16 1,33-23-431,1 0 1,0 1 0,0-1 0,0 0 0,0 0 0,0 0 0,-1 0 0,1 0-1,0 0 1,0 0 0,0 0 0,0 0 0,0 1 0,0-1 0,-1 0 0,1 0 0,0 0-1,0 0 1,0 0 0,0 1 0,0-1 0,0 0 0,0 0 0,0 0 0,0 0-1,0 0 1,0 1 0,0-1 0,0 0 0,0 0 0,0 0 0,0 0 0,0 1 0,0-1-1,0 0 1,0 0 0,0 0 0,0 0 0,0 1 0,0-1 0,0 0 0,1 0-1,8 2-377,22-6-261,-23 3 391,14-1-320,0 0-1,0 2 0,0 0 1,42 7-1,-57-6 467,-1 1 1,1-1-1,-1 2 0,0-1 0,1 1 0,-1 0 1,-1 0-1,1 1 0,6 4 0,-9-5 90,0-1 0,0 1 0,-1 0-1,1 1 1,-1-1 0,1 0 0,-1 1-1,0-1 1,-1 1 0,1 0 0,0 0-1,-1-1 1,0 1 0,0 0 0,0 0-1,0 6 1,-1-4 164,0 1 0,0-1 0,-1 1-1,0-1 1,0 0 0,-1 1 0,1-1-1,-1 0 1,-1 0 0,1 0 0,-1 0-1,0 0 1,0-1 0,-1 1 0,-7 7-1,7-7 62,-1 0 0,-1-1 0,1 1 0,-1-1-1,0-1 1,0 1 0,-1-1 0,1 0-1,-1-1 1,0 1 0,0-1 0,0-1 0,-8 3-1,13-4-230,0-1-1,0 1 0,-1-1 0,1 0 1,0 1-1,-1-1 0,1 0 1,0 0-1,-1-1 0,1 1 1,0 0-1,0-1 0,-1 1 0,1-1 1,0 0-1,0 0 0,0 0 1,0 0-1,0 0 0,0 0 0,0 0 1,0-1-1,0 1 0,1-1 1,-1 0-1,0 1 0,1-1 0,0 0 1,-1 0-1,1 0 0,0 0 1,0 0-1,0 0 0,0 0 0,-1-4 1,0 0-103,1 0 0,0 0 0,0 1 0,1-1 1,0 0-1,0 0 0,0 0 0,1 0 0,0 0 1,0 0-1,0 0 0,4-10 0,15-22-635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16620,'-25'68'2738,"17"-50"-1961,0 1 0,2 0 0,0 0 0,-6 38 1,12-56-762,0 0 1,0 0 0,0 0-1,0 0 1,0-1-1,0 1 1,0 0 0,0 0-1,0 0 1,0 0 0,0 0-1,1 0 1,-1 0 0,0 0-1,1 0 1,-1 0-1,1 0 1,-1-1 0,1 1-1,-1 0 1,1 0 0,0 0-1,-1-1 1,1 1-1,0 0 1,-1-1 0,1 1-1,0-1 1,0 1 0,0-1-1,0 1 1,0-1 0,-1 0-1,1 1 1,0-1-1,0 0 1,0 0 0,0 0-1,0 1 1,0-1 0,0 0-1,0 0 1,0-1 0,0 1-1,0 0 1,0 0-1,1-1 1,7-1-17,0 0 0,0-1-1,0 0 1,9-4 0,-9 3 29,13-5-85,0 1-1,1 1 1,0 1-1,26-3 1,-42 8 14,0 0 1,0 1 0,0 0-1,1 0 1,-1 0-1,0 1 1,0 0-1,0 1 1,0-1 0,-1 1-1,1 1 1,0-1-1,-1 1 1,0 0 0,1 1-1,-1 0 1,0 0-1,7 6 1,-11-8 68,0 0 0,0 1 0,0-1 0,0 1 0,-1-1 0,1 1-1,-1 0 1,1 0 0,0 4 0,-12-15 1339,-2-14-855,2-1 0,0 0 0,1-1 0,-11-45 0,18 59-492,-1 3-93,2 6 7,1-1 0,-1 0 0,0 0 0,1 0 0,-1 0 0,1 0 0,-1 0 0,1 0 0,0 0 0,0 0-1,0 0 1,0 0 0,0-1 0,0 1 0,1 0 0,0-3 0,0 5-8,-1 0 0,1-1-1,-1 1 1,1 0 0,0 0 0,-1 0 0,1-1-1,0 1 1,-1 0 0,1 0 0,0 0-1,-1 0 1,1 0 0,-1 0 0,1 0-1,0 0 1,-1 1 0,1-1 0,0 0-1,-1 0 1,1 0 0,-1 1 0,1-1-1,0 1 1,16 9-1236,-14-9 1053,29 22-1341,-20-10 760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16804,'3'0'2064,"4"-1"-1352,5-4-264,2 1 1041,6-4-681,3 2-408,3-3-896,0 2 1920,1 1-1400,0 3 0,3 1-80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4 341 16860,'3'-2'301,"0"-1"1,-1 1 0,1-1-1,-1 0 1,1 0 0,-1 0-1,0 0 1,0-1 0,-1 1-1,3-5 1,12-38 1312,-14 40-1199,2-7-219,0 0 0,-2 0 0,1 1 0,-1-1 0,-1-1 0,-1 1 0,0 0 0,-3-24-1,3 36-191,0 0-1,0 0 1,0 0-1,0 0 0,-1 0 1,1 1-1,0-1 1,-1 0-1,1 0 0,-1 0 1,1 0-1,-1 0 1,1 0-1,-1 1 0,1-1 1,-1 0-1,0 0 1,0 1-1,0-2 1,0 2-4,0 0 1,1 0 0,-1 0-1,1 0 1,-1 0 0,1 0-1,-1 0 1,1 0 0,-1 0 0,0 1-1,1-1 1,-1 0 0,1 0-1,-1 0 1,1 1 0,-1-1 0,1 0-1,-1 1 1,1-1 0,-1 0-1,1 1 1,0-1 0,-1 1-1,-2 2-7,0 1-1,0-1 0,1 1 0,0 0 1,0-1-1,0 1 0,-2 7 0,-1 2-10,2 0-1,-1 0 1,2 1 0,0-1-1,0 1 1,2-1-1,-1 1 1,2 0-1,2 20 1,-2-33 17,-1 1 0,0-1 0,1 1 0,-1-1 0,1 1-1,-1 0 1,1-1 0,0 0 0,-1 1 0,1-1 0,0 1 0,0-1 0,0 0 0,0 0 0,0 0-1,1 1 1,-1-1 0,0 0 0,0 0 0,1-1 0,-1 1 0,1 0 0,-1 0 0,1-1 0,-1 1-1,1-1 1,-1 1 0,1-1 0,-1 1 0,1-1 0,0 0 0,-1 0 0,1 0 0,-1 0 0,1 0 0,0 0-1,-1-1 1,1 1 0,-1 0 0,1-1 0,-1 1 0,3-2 0,5-1-2,1-2-1,-1 1 1,0-1 0,0-1 0,10-7-1,46-41-11,-47 37-83,1 1 1,1 1-1,31-18 1,-51 33 86,1-1 0,-1 1 0,1-1 0,0 1 0,-1 0 0,1-1 0,0 1 0,-1 0 0,1-1 0,0 1 1,0 0-1,-1 0 0,1 0 0,0 0 0,0 0 0,-1 0 0,1 0 0,0 0 0,0 0 0,-1 0 0,1 0 0,0 0 0,0 1 0,-1-1 0,1 0 0,0 0 0,-1 1 0,1-1 0,0 1 0,-1-1 1,2 1-1,-1 2-13,1-1 0,-1 0 0,0 1 0,0-1 0,0 1 0,-1-1 0,1 1 0,0 2 0,-1-2 24,1 1 1,0-1 0,0 1-1,0-1 1,1 0-1,1 4 1,-2-6 11,-1 0-1,1 0 1,0 0-1,0-1 1,-1 1 0,1 0-1,0-1 1,0 1-1,0 0 1,0-1-1,-1 1 1,1-1 0,0 0-1,0 1 1,0-1-1,0 0 1,0 1-1,0-1 1,0 0 0,0 0-1,0 0 1,1 0-1,-1 0 1,0 0-1,0 0 1,1-1 0,15-3 80,0-1 0,0-1-1,-1-1 1,0 0 0,0-2 0,0 1 0,19-16 0,-13 10-90,0 0 0,33-13 0,-49 24-6,0 1-29,1-1 0,-1 1 0,1 0 0,11-2 0,-16 4 22,0 0 0,1 0 0,-1 0-1,0 1 1,0-1 0,1 0 0,-1 1-1,0-1 1,0 1 0,0 0 0,0 0-1,0 0 1,0 0 0,0 0-1,0 0 1,0 1 0,0-1 0,1 2-1,6 4-36,1-1 0,0 0-1,0 0 1,0-1 0,0-1-1,1 1 1,0-2 0,17 4-1,-10-2-256,-1 1 1,20 9-1,-10-2-135,-2 2 1,0 1 0,36 29-1,-51-37 412,-1 1-1,0 0 0,0 0 1,-1 1-1,0 0 0,-1 0 1,0 1-1,0 0 1,-1 0-1,7 22 0,-11-26 91,-1 0-1,1 0 1,-2 1 0,1-1-1,-1 0 1,0 1-1,-1-1 1,0 0-1,0 1 1,0-1 0,-1 0-1,0 0 1,-4 9-1,5-13 50,0 0 0,-1 0-1,1 0 1,-1 0-1,0 0 1,1-1 0,-1 1-1,-1 0 1,1-1 0,0 0-1,-1 1 1,1-1 0,-1 0-1,0 0 1,1 0-1,-1-1 1,0 1 0,0-1-1,0 1 1,-1-1 0,1 0-1,0 0 1,0-1 0,-1 1-1,1-1 1,0 1-1,-1-1 1,1 0 0,0 0-1,-1-1 1,-2 0 0,1 0 24,0 0-1,0-1 1,1 0 0,-1 0 0,1-1 0,0 1 0,0-1 0,0 0 0,0 0 0,0 0 0,0-1 0,1 1 0,-1-1 0,1 0 0,0 0 0,1 0 0,-4-5 0,0-3 18,0 0 0,0 0 0,1 0 0,1-1 0,-4-14 0,6 15-198,-1 1 1,2 0-1,0-1 1,0 1-1,1-1 1,1 0-1,0 1 0,0 0 1,1-1-1,1 1 1,-1 0-1,2 0 1,0 0-1,0 0 1,1 1-1,0-1 0,1 1 1,0 0-1,1 1 1,0 0-1,11-12 1,7-4-64,0 0 1,33-23-1,4 3-157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17508,'0'-7'1792,"0"11"-1184,0 0-272,0 17 1209,-3 9-673,1 14-424,-3 5-120,2 11-336,1 3-112,2-1-296,-3-2-192,3-11-312,0-6-129,0-13 665,1-7-232,-1-12-128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18844,'5'-10'309,"0"1"0,1-1 0,0 1 0,1 1 0,0-1 0,0 1 0,1 0 0,0 1 1,0 0-1,1 0 0,0 1 0,0 0 0,12-5 0,2-1 105,1 1 1,0 2 0,1 0-1,36-7 1,-35 10-102,51-3-1,-68 9-281,0 0 0,0 0-1,0 0 1,0 1-1,0 1 1,0 0-1,0 0 1,-1 0-1,11 5 1,-16-5-32,0 0 0,0 0 0,0 0 1,0 0-1,0 0 0,-1 0 0,1 1 0,-1 0 0,1-1 1,-1 1-1,0 0 0,0 0 0,-1 0 0,1 0 0,0 0 1,-1 0-1,0 1 0,0-1 0,0 1 0,0-1 0,0 0 1,-1 1-1,0-1 0,0 1 0,0-1 0,0 1 0,0-1 1,-2 7-1,-1 7-13,-1 0 1,-1 0 0,-1 0 0,-11 23-1,10-25 9,-11 27-14,7-21 20,2-1 0,1 2-1,0-1 1,2 1 0,0 0 0,-3 26 0,9-45-34,0 0 1,0 0 0,0 0-1,0 0 1,1 0 0,-1 0-1,1 0 1,0 0 0,0 0-1,0 0 1,0-1 0,0 1-1,1 0 1,-1 0 0,1-1 0,0 1-1,-1-1 1,1 0 0,1 1-1,-1-1 1,0 0 0,0 0-1,1 0 1,-1-1 0,1 1-1,-1-1 1,1 1 0,0-1-1,0 0 1,4 2 0,7 1-376,1-1-1,0 0 1,0-1 0,27 1-1,-35-3 349,37 3-421,1 0-147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15603,'51'-19'1690,"1"1"-1,63-11 1,-79 22-1361,0 2 1,0 2-1,0 1 1,46 3-1,-71 0-301,1 0-1,-1 1 0,1 1 0,-1 0 0,0 0 0,0 1 1,0 1-1,16 8 0,-23-11-34,1 1 0,-1 0 0,0 0 0,-1 0 1,1 0-1,0 1 0,-1 0 0,0-1 0,0 1 0,0 0 0,0 1 1,-1-1-1,0 0 0,1 1 0,-2-1 0,1 1 0,0 0 0,-1-1 1,0 1-1,0 0 0,0 0 0,-1 7 0,-1 0 14,0-1 0,-1 0 0,-1 1 0,0-1 0,0 0 0,-1-1 0,0 1 0,-1-1 0,0 1 0,-1-2 0,0 1-1,-1 0 1,-9 10 0,0-2 114,1-1 0,-2-1 0,0 0 0,-1-2 0,-33 21 0,41-29-107,-1-1 1,0 0-1,1-1 0,-2 0 1,1 0-1,0-2 1,-14 3-1,21-5-19,0 1 0,0-1 0,-1 0 0,1-1 0,0 1 0,0-1-1,0 1 1,0-1 0,0 0 0,-6-3 0,8 3 29,0 0 0,0 0 0,0-1 0,0 1 0,1-1 0,-1 1 0,0-1 0,1 0 0,-1 1 0,1-1 0,-1 0 0,1 0 0,0 0 0,0 0 0,0 0 0,0 0 0,0-1 0,1 1 0,-2-4 0,1-12-67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18284,'21'-28'1218,"2"1"0,31-28 0,-41 42-742,2 2 0,-1-1 0,1 2 0,1 0 1,31-15-1,-42 23-401,-1 1 0,1-1 0,-1 1 1,1-1-1,-1 1 0,1 1 1,0-1-1,0 1 0,-1-1 0,1 1 1,0 1-1,0-1 0,-1 1 1,8 1-1,-9-1-59,-1 1 1,1-1-1,-1 1 1,1-1-1,-1 1 1,1 0-1,-1 0 0,0 0 1,0 0-1,0 0 1,0 0-1,0 1 1,0-1-1,-1 1 1,1-1-1,-1 1 0,0 0 1,0-1-1,0 1 1,0 0-1,0 0 1,0 0-1,-1 0 1,1 4-1,0 3-5,-1 1 0,0-1-1,0 0 1,-1 1 0,0-1 0,-1 0 0,0 1-1,-1-1 1,0 0 0,-5 12 0,-8 10 17,-31 52-1,10-22-48,30-42-73,7-19 89,0-1 0,0 0-1,0 1 1,0-1 0,0 1-1,0-1 1,0 0 0,1 1 0,-1-1-1,0 1 1,0-1 0,0 1-1,0-1 1,1 0 0,-1 1-1,0-1 1,0 0 0,1 1 0,-1-1-1,0 0 1,1 0 0,-1 1-1,0-1 1,1 1 0,2-1-26,0 1 1,0 0-1,0-1 1,1 1 0,-1-1-1,0 0 1,0 0-1,5-1 1,-3 1 5,33-3-717,-19 1 387,0 1 0,30 2 0,-15 3 28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20396,'3'-9'1921,"0"9"-1353,-3 9-240,0 11 1280,-2 5-768,1 11-663,-2 4-273,3 5-617,0-5-279,0-1 64,0-8 584,0-14-216,0-15-224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20028,'0'-6'2049,"0"2"-1489,0 2-272,0 0 1136,6 3-1000,0 2-536,2 0-1008,4 0 696,2-3 168,2 1-216,5 2-192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15019,'1'1'152,"-1"0"0,0 0 0,0 0 0,0 0 0,0 0 0,0 0 0,0 0 0,0 0 0,0 0-1,0 0 1,0 0 0,0 0 0,-1 0 0,1 0 0,0 0 0,-1 0 0,1 0 0,-1 0 0,1 0 0,-1 0 0,1 0 0,-1-1-1,0 1 1,1 0 0,-1 0 0,0-1 0,0 1 0,0 0 0,1-1 0,-1 1 0,0-1 0,-2 2 0,-5 2 556,1-1-1,-1 0 1,-11 4 0,1-1 92,15-5-673,-30 16 190,32-17-335,1 0-1,-1 0 0,1 1 0,-1-1 0,1 0 1,-1 1-1,1-1 0,-1 1 0,1-1 0,-1 0 1,1 1-1,0-1 0,-1 1 0,1-1 0,0 1 0,-1-1 1,1 1-1,0-1 0,0 1 0,0-1 0,-1 1 1,1-1-1,0 1 0,0 0 0,0-1 0,0 1 1,0-1-1,0 1 0,0-1 0,0 1 0,0 0 1,0-1-1,0 1 0,1-1 0,-1 1 0,0-1 1,0 1-1,1-1 0,-1 1 0,0-1 0,0 1 1,1-1-1,-1 1 0,1-1 0,-1 1 0,0-1 1,1 0-1,-1 1 0,1-1 0,-1 1 0,1-1 1,-1 0-1,1 0 0,0 1 0,18 9-670,0-1 0,25 8-1,-20-9-62,37 20 0,-55-24 649,0-1 0,-1 1 0,1 0 0,-1 0 0,0 1 0,0-1 0,0 1 0,-1 0 0,1 1 0,6 10 0,-10-13 85,1 0 0,0 1 0,-1-1 1,0 1-1,0-1 0,0 1 0,0-1 0,-1 1 0,1 0 0,-1-1 0,0 1 0,0 0 0,0-1 0,-1 1 0,1 0 0,-1-1 0,0 1 1,-3 6-1,2-5 94,0-1 1,-1 1-1,1-1 1,-1 1-1,0-1 1,-1 0-1,1-1 1,-1 1 0,0-1-1,1 1 1,-2-1-1,-6 4 1,7-4 17,0-1 0,0 0 0,-1 0 0,0 0 0,1-1 0,-1 1 0,0-1 0,1 0 0,-1-1 0,0 1 0,0-1 0,0 0 0,-5 0 0,7-1-64,-1 1 0,1-1 0,0 0-1,0 0 1,0 0 0,-1-1-1,1 1 1,0-1 0,1 0 0,-1 1-1,0-1 1,0 0 0,1-1-1,-1 1 1,1 0 0,0-1 0,0 1-1,0-1 1,0 0 0,-2-3-1,2 1-178,0 0-1,0 1 0,1-1 0,-1 0 1,1 0-1,0 0 0,0 0 1,1 0-1,0 0 0,0 0 0,0 0 1,1-7-1,1 3-13,-1 1 0,1-1 1,1 1-1,-1-1 0,2 1 0,5-11 0,18-21-655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17260,'-17'65'2005,"8"-35"-1435,2-1 1,1 1 0,-4 58-1,11-61-734,0-1 1,2-1-1,0 1 0,2 0 0,1-1 1,1 0-1,1 0 0,2 0 0,0-1 0,17 28 1,-14-33-1068,-13-19 1190,-1 0 0,1 0 1,0 0-1,0 0 0,0 0 1,0 0-1,0 0 0,0 0 1,0 0-1,0-1 0,0 1 0,0 0 1,0 0-1,0 0 0,0 0 1,0 0-1,0 0 0,0 0 0,0 0 1,1 0-1,-1 0 0,0 0 1,0-1-1,0 1 0,0 0 1,0 0-1,0 0 0,0 0 0,0 0 1,0 0-1,0 0 0,0 0 1,0 0-1,0 0 0,0 0 0,0 0 1,0 0-1,0 0 0,1 0 1,-1 0-1,0 0 0,0 0 1,0 0-1,0 0 0,0 0 0,0 0 1,0 0-1,0 0 0,0 0 1,-15-35-2208,-101-128 2556,77 111 2650,38 51-2891,-13-24 2260,14 25-2262,-1-1 0,1 1 0,0-1 0,0 0 1,0 1-1,0-1 0,0 0 0,0 1 0,0-1 0,0 0 1,0 1-1,0-1 0,0 0 0,0 1 0,1-1 0,-1 1 0,0-1 1,0 0-1,1 1 0,-1-1 0,0 1 0,1-1 0,-1 1 1,0-1-1,1 1 0,-1-1 0,1 1 0,-1-1 0,1 1 1,-1 0-1,1-1 0,-1 1 0,1 0 0,0-1 0,-1 1 1,1 0-1,-1 0 0,1-1 0,0 1 0,17-5-42,1 1-1,-1 1 0,1 0 1,-1 2-1,29 0 1,-17 3-243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15499,'0'0'85,"1"-1"0,-1 0 0,1 1 0,-1-1 0,1 0-1,-1 0 1,1 1 0,-1-1 0,0 0 0,0 0 0,1 0 0,-1 1 0,0-1-1,0 0 1,0 0 0,0 0 0,0 0 0,0 0 0,0 1 0,0-1-1,0 0 1,0 0 0,0 0 0,0 0 0,-1 0 0,1 1 0,0-1-1,-1 0 1,1 0 0,-2-1 0,1 1 63,-1-1 0,0 1 0,0-1 0,0 1-1,0 0 1,0 0 0,0 0 0,0 0 0,0 0 0,0 1 0,-4-2 0,-4 1 212,1-1 0,0 1 0,0 1 0,0-1 0,-14 3 0,13 0-235,1 0 0,-1 1 1,1 0-1,0 0 0,0 1 0,0 1 1,0 0-1,1 0 0,-13 10 0,17-12-113,0 0-1,0 0 0,1 1 0,0-1 0,-1 1 0,1 0 0,1 0 1,-1 0-1,1 0 0,-1 0 0,1 1 0,0-1 0,0 1 0,1-1 0,0 1 1,0 0-1,0-1 0,0 1 0,0 0 0,1 0 0,0 6 0,1-9-8,-1-1 1,0 1-1,1 0 0,-1-1 0,1 1 0,0-1 0,0 1 0,-1-1 0,1 1 0,0-1 0,0 0 1,0 1-1,0-1 0,1 0 0,-1 0 0,0 0 0,0 1 0,1-1 0,-1-1 0,1 1 0,-1 0 1,1 0-1,-1 0 0,1-1 0,-1 1 0,1-1 0,0 0 0,-1 1 0,1-1 0,0 0 0,1 0 1,4 1 3,0-1 1,0-1 0,0 1 0,0-1-1,0 0 1,10-3 0,4-3 59,-2-1 0,1 0 1,-1-1-1,0-2 0,-1 0 1,0 0-1,-1-2 0,0 0 0,-1-1 1,-1 0-1,0-2 0,14-18 1,-25 27 63,-7 7-9,-11 12 30,8 0-143,0 0 0,0 0-1,1 0 1,0 0 0,1 1 0,1 0-1,0 0 1,0 0 0,2 0 0,-1 0 0,2 14-1,0-24-9,0 0 0,0 1 0,0-1 0,1 0-1,-1 1 1,1-1 0,0 0 0,0 0 0,0 0-1,1 0 1,-1 0 0,1 0 0,0 0 0,2 4-1,-2-6 5,-1 1-1,1-1 1,0 1-1,0-1 0,-1 0 1,1 0-1,0 0 0,0 0 1,0 0-1,0 0 0,0 0 1,0-1-1,0 1 0,1-1 1,-1 0-1,0 1 0,0-1 1,0 0-1,0 0 0,1 0 1,-1-1-1,4 0 0,3-1 34,0-2-1,0 1 1,0-1-1,0 0 1,-1-1-1,0 0 1,0 0-1,0-1 1,0 0-1,-1 0 1,10-12-1,4-5 155,-1-1 0,20-32-1,-18 17 20,-5 9-97,-16 35-128,-10 21-66,4-13 59,-16 56-79,20-63 97,0-1-1,0 1 1,1 0-1,-1-1 1,1 1-1,0 0 1,1 0-1,0 0 1,0-1-1,1 7 1,-1-11 3,-1 1 1,1-1 0,-1 0 0,1 0 0,0 1 0,-1-1 0,1 0 0,0 0 0,0 0-1,0 0 1,0 0 0,-1 0 0,2 0 0,-1 0 0,0 0 0,0-1 0,0 1-1,0 0 1,0-1 0,1 1 0,-1-1 0,2 1 0,0 0 0,0-1 0,-1 0 0,1 0 0,0 0 0,0 0 0,0 0 1,-1-1-1,1 1 0,0-1 0,3-1 0,7-3 4,-1-1 0,0 0-1,17-12 1,-29 18-2,31-22-29,-1-1 0,-1-2 0,-1-1 1,48-57-1,-64 65-204,-12 18 227,0 0 0,0 0 0,0-1 0,0 1 0,0 0 0,0 0 0,0 0 1,0 0-1,0 0 0,0 0 0,0 0 0,0 0 0,0-1 0,-1 1 0,1 0 0,0 0 0,0 0 1,0 0-1,0 0 0,0 0 0,0 0 0,0 0 0,0 0 0,0 0 0,-1 0 0,1 0 0,0 0 0,0-1 1,0 1-1,0 0 0,0 0 0,0 0 0,0 0 0,-1 0 0,1 0 0,0 0 0,0 0 0,0 0 1,0 0-1,0 1 0,0-1 0,-1 0 0,1 0 0,0 0 0,0 0 0,0 0 0,0 0 0,0 0 1,0 0-1,0 0 0,0 0 0,-1 0 0,1 0 0,0 0 0,0 0 0,0 1 0,0-1 0,0 0 0,0 0 1,0 0-1,0 0 0,0 0 0,0 0 0,-4 3-55,0 0 0,0 0 0,1 0 0,-1 0 0,-5 7 0,3-2 12,1-1-1,0 1 1,0 0-1,1 0 1,-1 1-1,2-1 1,-1 1-1,1 0 1,1 0-1,-3 18 1,5-25 11,-1 0 0,1-1-1,0 1 1,1 0 0,-1-1 0,0 1 0,1 0 0,-1 0 0,0-1-1,1 1 1,0-1 0,-1 1 0,1 0 0,0-1 0,0 0 0,0 1-1,0-1 1,0 1 0,0-1 0,1 0 0,1 2 0,-1-2-15,0 1 1,1-1-1,-1 0 1,1 0-1,0 0 1,-1 0-1,1-1 0,0 1 1,0-1-1,-1 1 1,1-1-1,3 0 1,4-1 43,0 0 0,0 0 0,0-1 0,0-1 0,0 1 0,11-6 0,13-6-248,2-3 124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42 301 16019,'-1'0'178,"0"1"-1,-1-1 0,1 0 1,0 1-1,-1 0 1,1-1-1,0 1 0,0 0 1,0-1-1,-1 1 0,1 0 1,0 0-1,0 0 0,0 0 1,0 0-1,0 0 0,1 0 1,-1 0-1,0 1 0,0-1 1,1 0-1,-1 0 0,1 1 1,-1 1-1,-11 37 230,11-34-186,0-2-185,0 0 1,0 0 0,1-1 0,-1 1 0,1 0 0,0 0 0,0 0 0,0 0 0,2 6 0,-1-9-19,-1 0 0,1 0-1,-1 0 1,1 0 0,-1 0 0,1 0 0,0 0-1,0 0 1,0 0 0,-1-1 0,1 1 0,0 0-1,0-1 1,0 1 0,0 0 0,0-1 0,0 1-1,0-1 1,0 0 0,1 1 0,-1-1 0,0 0-1,0 0 1,0 1 0,0-1 0,0 0 0,1 0-1,-1 0 1,0-1 0,0 1 0,0 0 0,0 0 0,0-1-1,1 1 1,-1 0 0,1-2 0,7 0 77,0-2-1,0 1 1,0-1 0,-1-1 0,0 0 0,12-9-1,44-40 351,-46 37-348,-2-1 1,0 0-1,-1-2 0,22-37 1,-30 46-98,-1-1 0,-1 0 0,0 0 0,0-1 0,-1 1 0,-1-1 1,0 0-1,-1 0 0,0 0 0,0-19 0,-2 30-5,0-1 1,0 1-1,0-1 0,-1 1 1,1-1-1,-1 1 0,0 0 1,1-1-1,-1 1 0,0 0 1,0-1-1,-1 1 0,1 0 1,0 0-1,-1 0 0,-1-2 1,1 2-3,1 1 0,-1 0 0,0 0 0,1 0 0,-1 0 0,0 1 0,0-1 0,1 0 0,-1 1 0,0-1 0,0 1 0,0 0 0,0-1 0,0 1 0,0 0 0,-3 0 0,-1 1-3,0 0 1,-1 1-1,1 0 0,0 0 0,0 0 1,0 1-1,0-1 0,0 1 0,1 1 0,-10 6 1,-1 4 55,0 0 0,0 0 0,1 2 0,1 0 0,1 0 0,-20 33 0,31-47-42,1 1 0,0-1-1,0 0 1,0 1 0,0-1 0,0 0-1,0 1 1,1-1 0,-1 1-1,1 0 1,0-1 0,-1 1-1,1-1 1,1 1 0,-1-1-1,0 4 1,1-5-22,0 1-1,0-1 1,0 1-1,0-1 1,0 1-1,0-1 1,0 1-1,0-1 1,1 0-1,-1 0 1,0 0-1,1 0 1,-1 0-1,1 0 1,-1 0-1,1 0 1,0 0-1,-1-1 1,1 1-1,0-1 1,-1 1-1,1-1 0,2 1 1,19 2-548,29 1 0,-29-3-241,40 7 0,-57-6 591,0-1 0,0 1 0,0 0 0,0 0 0,0 1 0,0 0 1,0 0-1,-1 0 0,0 1 0,9 7 0,-12-9 158,0 0 1,0 0 0,-1 0-1,1 0 1,-1 0-1,1 1 1,-1-1-1,0 0 1,0 1 0,0-1-1,0 1 1,0 0-1,-1-1 1,1 5-1,-4 14-408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37 289 14819,'0'-1'426,"1"-1"0,-1 1 0,1 0 0,-1-1 0,0 1 0,0-1 0,0 1 0,0-1-1,0 1 1,0-1 0,0 1 0,-1-4 0,-3 3 2263,-5 12-1037,5-2-1497,1 0-1,-1 0 1,1 0 0,1 0-1,-1 1 1,2-1-1,-1 1 1,1-1 0,0 15-1,1-20-156,0 1 0,0-1 0,0 0 0,0 0 0,1 0 0,0 0 0,-1-1 0,1 1 0,0 0 0,1 0 0,-1 0 0,0 0 0,1-1 0,-1 1 0,1-1 0,0 1 0,0-1 0,0 0 0,0 0 0,1 0 0,-1 0 0,0 0 1,1 0-1,-1 0 0,1-1 0,0 0 0,-1 1 0,1-1 0,0 0 0,6 1 0,1 0 4,0-1 0,0-1 0,0 0 0,0 0 0,0-1 0,0 0 0,0-1 0,0 0 0,0 0 0,-1-1 0,1 0 0,-1-1 0,0 0 0,0-1 0,0 0 0,13-10 0,-4 2 23,-1-1 1,0-1-1,-1 0 0,-1-1 0,0-1 0,18-28 0,-30 42-19,-2 1-3,0 1 1,0 0 0,0-1-1,-1 1 1,1-1 0,0 1-1,0-1 1,-1 1-1,1-1 1,-1 0 0,1 1-1,-1-1 1,0 0 0,1-1-1,-26 30 59,16-11-57,-15 35 1,22-44-18,-1 0 0,1 0 1,0 0-1,1 0 0,-1 0 0,2 0 1,-1 0-1,1 9 0,0-14 1,0-1 0,0 0 0,0 1 0,0-1 0,1 0 0,-1 0 0,0 1 0,1-1 0,-1 0 0,1 0 0,-1 1 0,1-1 0,0 0 0,-1 0 0,1 0 0,0 0 0,0 0 0,0 0 0,0 0-1,0 0 1,0-1 0,0 1 0,0 0 0,2 0 0,-1 0-42,0 0-1,0-1 1,0 0-1,1 0 1,-1 0-1,0 0 1,0 0-1,0 0 1,0 0-1,1 0 0,-1-1 1,0 0-1,3 0 1,4-3-311,-1 0 1,1 0-1,-1-1 1,1 0-1,11-9 1,-5 0-335,0-1 0,-2 0 0,1-1 1,-2 0-1,20-35 0,41-95-2707,-72 142 3255,6-11-281,-1 4 351,-1-1-1,0 1 1,-1-1 0,0 0-1,-1 0 1,2-14 0,-5 26 103,0 0 0,0-1 0,1 1 1,-1 0-1,0 0 0,0 0 0,0 0 0,0 0 1,0-1-1,0 1 0,0 0 0,0 0 0,0 0 1,0 0-1,0-1 0,0 1 0,0 0 0,0 0 0,0 0 1,0 0-1,0-1 0,0 1 0,0 0 0,0 0 1,0 0-1,0 0 0,0-1 0,0 1 0,0 0 1,0 0-1,-1 0 0,1 0 0,0 0 0,0-1 1,0 1-1,0 0 0,0 0 0,0 0 0,-1 0 1,1 0-1,0 0 0,0 0 0,0 0 0,0 0 1,0-1-1,-1 1 0,1 0 0,0 0 0,0 0 1,0 0-1,0 0 0,-1 0 0,1 0 0,0 0 1,0 0-1,0 0 0,0 0 0,-1 0 0,1 0 1,0 0-1,0 1 0,0-1 0,0 0 0,-1 0 1,1 0-1,0 0 0,-9 10 617,-14 19 362,3 2 0,0 1 1,2 0-1,2 1 1,-18 49-1,32-76-849,0 0-1,0 0 1,1 0 0,0 0-1,0 10 1,1-15-136,0 1 0,0-1 0,0 0 0,0 0 0,1 0 0,-1 0 0,0 1 0,0-1 0,1 0 0,-1 0 0,1 0 0,-1 0 0,1 0 0,0 0 0,-1 0 1,1 0-1,0 0 0,0 0 0,-1 0 0,1 0 0,0 0 0,0-1 0,0 1 0,0 0 0,0-1 0,0 1 0,0-1 0,1 1 0,-1-1 0,0 1 0,0-1 0,0 0 0,2 1 0,7-1-38,0 0 0,0 0 1,0-1-1,0 0 0,0-1 0,-1 0 0,16-6 0,-15 5-64,1 0-1,-1 1 1,0 0-1,1 0 1,-1 1-1,20 1 1,-29 0 66,0 0 0,1 0 0,-1 0 1,0 0-1,1 1 0,-1-1 0,0 0 0,1 1 1,-1 0-1,0-1 0,1 1 0,-1 0 0,0-1 1,0 1-1,0 0 0,0 0 0,2 1 1,-3-1 7,1 0 0,-1 0 0,0 0 0,1 0 0,-1 0 0,0 0 0,0 0 0,1 0 0,-1 0 0,0 0 0,0 0 0,0 0 0,0 0 0,0 0 0,0 0 0,0 0 0,-1 0 0,1 1 0,-2 2 24,1 0 0,-1-1 0,0 1 0,0-1 0,0 1 1,-1-1-1,1 0 0,-1 0 0,1 0 0,-6 3 0,0 1 132,0-2 1,0 1-1,-1-1 1,0 0-1,-10 3 0,16-6-84,-1-1 0,0 1 0,0-1 0,0 0 0,0-1 0,0 1 0,-1-1 0,1 1 0,0-1 0,0 0 0,0-1 0,0 1 0,0-1 0,-8-2 0,11 3-137,0-1 1,-1 1-1,1-1 0,0 1 0,0-1 1,0 0-1,0 0 0,0 1 0,1-1 1,-1 0-1,0 0 0,0 0 1,0 0-1,1 0 0,-1 0 0,0 0 1,1 0-1,-1 0 0,1 0 0,-1 0 1,1-1-1,0 1 0,-1 0 1,1 0-1,0 0 0,0-1 0,0 1 1,0 0-1,0 0 0,0-1 0,0 1 1,0 0-1,1 0 0,-1 0 1,0-1-1,1 1 0,-1 0 0,1 0 1,-1 0-1,1 0 0,1-2 0,1-2-280,-1 1-1,1 0 0,0 0 0,0 0 0,1 0 0,-1 0 0,1 1 0,0-1 0,4-2 1,15-5-1035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24 234 11634,'10'0'898,"0"-1"-1,0 1 0,0-2 0,19-4 0,-26 6-592,-1-1 1,1 0 0,0 0 0,-1 0 0,1-1-1,-1 1 1,1 0 0,-1-1 0,0 0 0,1 0-1,-1 0 1,0 0 0,0 0 0,0 0 0,-1 0-1,1 0 1,0-1 0,-1 1 0,0-1 0,1 1-1,-1-1 1,1-4 0,-2 7-262,0-1 0,1 1 0,-1-1 0,0 1 1,0-1-1,0 0 0,0 1 0,0-1 0,0 1 0,0-1 0,0 1 0,0-1 0,0 0 1,0 1-1,0-1 0,0 1 0,-1-1 0,1 1 0,0-1 0,0 1 0,-1-1 0,1 1 1,0-1-1,-1 1 0,1-1 0,0 1 0,-1 0 0,1-1 0,-1 0 0,0 1 0,0-1-1,-1 1 0,1 0 0,0-1 0,0 1 0,-1 0 1,1 0-1,0 0 0,0 0 0,-1 0 0,1 0 1,-2 0-1,-3 1 23,1 0 1,0 1 0,-1-1-1,1 1 1,-6 3-1,-1 1 12,1 1 0,-14 10 0,22-14-83,0-1 0,0 1 0,1-1 0,-1 1 0,0 0 0,1 0 1,0 0-1,0 0 0,0 1 0,0-1 0,0 1 0,-1 4 0,3-7-2,0 0 1,0 0 0,-1 0-1,1 0 1,0-1 0,0 1-1,1 0 1,-1 0-1,0 0 1,0 0 0,0 0-1,0 0 1,1 0 0,-1-1-1,0 1 1,1 0-1,-1 0 1,1 0 0,-1-1-1,1 1 1,-1 0 0,1-1-1,0 1 1,-1 0 0,1-1-1,0 1 1,-1-1-1,1 1 1,0-1 0,0 1-1,0-1 1,-1 0 0,1 1-1,0-1 1,2 1-1,34 5-180,-36-6 181,22 1-63,1 0 0,0-2 1,-1-1-1,1 0 0,-1-2 0,1-1 0,40-14 0,-63 19 77,0-1-1,0 1 0,0 0 1,-1-1-1,1 1 1,0-1-1,0 1 0,-1-1 1,1 0-1,0 1 1,-1-1-1,1 0 1,0 1-1,-1-1 0,1 0 1,-1 0-1,0 1 1,1-1-1,-1 0 0,0 0 1,1 0-1,-1 0 1,0 0-1,0 0 0,0 1 1,1-1-1,-1 0 1,0 0-1,0 0 0,-1 0 1,1 0-1,0 0 1,0 0-1,0 0 0,-1 1 1,1-3-1,-3-3 54,0 0 1,0 0-1,0 0 0,-6-7 0,-3-6 71,7 10-85,1 0-1,1 0 0,0 0 0,0-1 0,0 1 0,2-1 0,-1 1 1,0-18-1,2 24-49,0 1 0,0-1 0,1 0 0,-1 1-1,0-1 1,1 1 0,0-1 0,0 1 0,-1 0 0,1-1 0,1 1 0,-1 0 0,0 0 0,1-1 0,-1 1 0,1 0 0,-1 1 0,1-1 0,0 0 0,0 0 0,0 1-1,0-1 1,0 1 0,0-1 0,0 1 0,1 0 0,-1 0 0,0 0 0,1 0 0,-1 0 0,1 1 0,-1-1 0,1 1 0,-1 0 0,1 0 0,-1-1 0,1 2 0,3-1-1,10 1-357,-1 0-1,1 1 0,0 1 1,-1 0-1,1 1 0,-1 1 0,21 9 1,-32-8-206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17244,'24'0'1720,"27"0"-1008,9-4-224,16 1 865,3 2-497,4 2-736,-6-1 304,-17-3-184,-9-2-112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197 446 16980,'-1'-2'110,"0"0"0,0 1-1,0-1 1,-1 0 0,1 0 0,-1 1 0,1-1 0,-1 1 0,0 0 0,0-1 0,1 1 0,-1 0 0,0 0 0,0 0 0,0 0 0,0 0 0,0 1 0,-1-1 0,-3 0 0,3 1-15,-1 0 0,1 0 0,-1 0 1,1 1-1,0 0 0,-1 0 1,1-1-1,0 2 0,-1-1 0,1 0 1,-5 3-1,-1 2-21,0 0-1,1 1 1,0-1 0,0 2-1,0-1 1,1 1-1,-9 11 1,16-18-72,-8 10 10,0 1 0,-8 17 1,15-27-16,-1 0 1,1 1 0,0 0-1,0-1 1,1 1 0,-1 0-1,0-1 1,1 1 0,0 0-1,-1-1 1,1 1 0,0 0-1,0 0 1,1 0 0,-1-1-1,1 1 1,-1 0 0,1-1-1,1 4 1,-1-4 2,0-1 1,1 0-1,-1 1 1,0-1-1,0 0 0,1 0 1,-1 0-1,1 0 0,-1 0 1,1 0-1,-1-1 0,1 1 1,0 0-1,-1-1 0,1 1 1,0-1-1,0 0 0,-1 0 1,1 1-1,0-1 0,0 0 1,-1 0-1,1-1 0,0 1 1,0 0-1,-1-1 0,1 1 1,0-1-1,-1 1 0,1-1 1,1-1-1,7-1 14,0-1 0,-1-1 0,0 0 0,9-7 0,-2 1 84,0-2 0,-2 0-1,1 0 1,-2-2-1,15-18 1,-19 22 17,-1-1 0,-1 1 0,0-1-1,0-1 1,-1 1 0,-1-1 0,0 0 0,3-17 0,-7 12 141,-1 17-250,0 1 0,0 0-1,0 0 1,0 0-1,0 0 1,0 0-1,0 0 1,0 0 0,0-1-1,0 1 1,0 0-1,0 0 1,0 0-1,-1 0 1,1 0 0,0 0-1,0 0 1,0 0-1,0 0 1,0 0-1,0 0 1,0-1 0,0 1-1,-1 0 1,1 0-1,0 0 1,0 0-1,0 0 1,0 0 0,0 0-1,0 0 1,-1 0-1,1 0 1,0 0-1,0 0 1,0 0 0,0 0-1,0 0 1,0 0-1,-1 0 1,1 1-1,0-1 1,0 0 0,0 0-1,0 0 1,0 0-1,0 0 1,0 0-1,0 0 1,-1 0 0,1 0-1,0 0 1,0 0-1,0 1 1,0-1 0,-2 3 26,-1 0 0,1 0 1,0 0-1,0 0 1,0 0-1,-2 7 1,-3 9-22,0 0 1,1 0 0,1 0-1,1 1 1,1 0 0,1 0 0,0 0-1,2 30 1,0-48-12,0 0 1,1 1-1,-1-1 1,1 1-1,-1-1 1,1 0-1,0 1 1,0-1-1,0 0 0,0 0 1,0 0-1,1 0 1,-1 0-1,0 0 1,3 3-1,-2-4 0,-1 0 1,1 0-1,-1-1 1,1 1-1,-1 0 1,1 0-1,0-1 1,0 1-1,-1-1 1,1 1-1,0-1 1,-1 0-1,1 0 0,0 0 1,0 0-1,2 0 1,3-1 2,1-1-1,-1 0 1,-1 0 0,1-1 0,0 0 0,0 0-1,-1 0 1,11-8 0,12-11 8,0-1 1,-1-1-1,-1-1 0,34-43 0,-20 15-5,54-90-1,-90 135-12,51-93-84,-50 88 53,0-1 0,-1 0 0,0 0 0,-1 0 0,4-23 0,-8 36 34,0 1-1,0-1 1,1 1-1,-1-1 1,0 0-1,0 1 1,0-1-1,0 0 1,0 1-1,0-1 1,0 0-1,0 1 1,0-1-1,0 0 1,0 1-1,0-1 1,-1 0-1,1 1 1,0-1-1,0 0 1,-1 1-1,1-1 1,0 1-1,-1-1 1,1 1-1,-1-1 1,1 1-1,0-1 1,-1 1-1,0-1 1,1 1-1,-1-1 1,1 1-1,-1 0 1,1-1-1,-2 1 1,0 0-6,1 0 0,-1 1 0,0-1 1,0 1-1,1 0 0,-1-1 0,0 1 0,1 0 1,-1 0-1,1 0 0,-1 0 0,1 0 0,0 1 1,-3 2-1,-12 13 12,1 0-1,1 2 1,0-1 0,-17 36 0,-35 89 184,51-105-73,-13 52 0,25-77-81,0 0 0,1 1 0,0-1 0,1 1-1,1-1 1,0 1 0,4 23 0,-4-35-34,0-1 0,0 1 0,1 0 0,-1-1 0,1 1 0,-1-1 0,1 0 0,0 1-1,-1-1 1,1 1 0,0-1 0,0 0 0,0 0 0,0 1 0,0-1 0,0 0 0,0 0 0,1 0 0,-1 0 0,0 0 0,0 0 0,1-1 0,-1 1 0,1 0-1,1 0 1,-3-1-12,1 0 0,-1 0-1,1 0 1,-1 0 0,1 0-1,-1 0 1,1 0 0,-1-1-1,1 1 1,-1 0 0,1 0-1,-1 0 1,1-1 0,-1 1-1,1 0 1,-1 0 0,0-1-1,1 1 1,-1 0 0,0-1-1,1 1 1,-1 0 0,0-1-1,1 1 1,-1-1 0,1 0-1,-1-1-42,1 1 0,-1-1 0,1 0 0,-1 1 0,0-1 0,1 0 0,-1 0 0,0 1 0,0-1-1,0 0 1,0 0 0,-1-1 0,-2-10-236,0 1 0,0 0 1,-1 0-1,-1 0 0,0 0 0,-1 1 0,0 0 1,-1 0-1,0 1 0,0 0 0,-1 0 0,-1 0 0,-11-10 1,19 20 286,1 0-1,0-1 1,-1 1 0,1 0 0,0-1 0,-1 1 0,1 0 0,0-1 0,-1 1 0,1 0 0,-1 0 0,1 0 0,0-1 0,-1 1 0,1 0 0,-1 0-1,1 0 1,-1 0 0,1 0 0,-1 0 0,1 0 0,0 0 0,-1 0 0,0 0 0,1 0 10,0 1 1,0 0 0,0-1-1,0 1 1,0-1-1,1 1 1,-1-1 0,0 1-1,0-1 1,1 1-1,-1-1 1,0 1 0,1-1-1,-1 1 1,0-1-1,1 1 1,-1-1 0,1 0-1,-1 1 1,0-1-1,2 1 1,4 4 96,1-1 1,-1 0-1,1 0 0,0-1 1,0 1-1,0-2 0,1 1 1,-1-1-1,1 0 0,-1 0 1,11 0-1,5 0 261,-1-1 1,38-3-1,-31-1-47,-1-1 1,-1-1-1,1-2 0,43-16 1,-53 16-177,1-1-1,-1-1 1,-1-1 0,0 0 0,0-2 0,-1 0-1,20-18 1,-13 2 24,-23 27-156,1 1-1,0-1 0,-1 1 0,1-1 0,-1 0 1,1 0-1,-1 1 0,1-1 0,-1 0 0,0 0 1,1 0-1,-1 0 0,0 1 0,0-1 0,0 0 0,1 0 1,-1 0-1,0 0 0,0 0 0,0 0 0,0 0 1,0 1-1,-1-1 0,1 0 0,0 0 0,0 0 1,-1 0-1,1 0 0,0 1 0,-1-1 0,1 0 0,-1 0 1,1 0-1,-1 1 0,1-1 0,-2 0 0,1 0 2,-1 1 0,1-1 0,-1 1 0,0 0 0,1-1 0,-1 1 0,0 0 0,0 0 0,1 0 0,-1 0 0,0 1-1,1-1 1,-1 0 0,0 1 0,1-1 0,-1 1 0,1 0 0,-1-1 0,1 1 0,-3 2 0,-31 21 60,32-21-60,-12 8 7,1 1-1,1 1 1,0 0-1,1 1 1,0 0-1,1 1 1,0 0 0,2 0-1,0 1 1,-11 27-1,19-41-11,0 0-1,0 0 1,1 0-1,-1 0 1,1 0-1,0 1 1,-1-1-1,1 0 1,0 0-1,0 0 1,0 0-1,1 0 1,-1 1-1,1 2 1,0-4-2,-1 0 1,1-1-1,-1 1 1,1 0-1,-1-1 1,1 1-1,0-1 1,-1 1 0,1-1-1,0 1 1,-1-1-1,1 1 1,0-1-1,0 0 1,-1 1-1,1-1 1,0 0 0,0 1-1,0-1 1,-1 0-1,1 0 1,0 0-1,0 0 1,1 0-1,6-1 3,-1 0-1,0-1 0,1 0 0,-1 0 0,0 0 1,9-6-1,72-39 19,-62 32-11,52-23 1,-76 37-11,1 1 0,-1-1 0,0 0-1,1 1 1,-1-1 0,1 1 0,-1 0 0,0 0-1,5 0 1,-6 0 0,-1 0 0,1 0 0,0 0 0,0 1 0,-1-1 0,1 0 0,0 1 0,-1-1 0,1 0 0,0 1 0,-1-1 0,1 1 0,0-1 0,-1 1 0,1-1 0,-1 1 0,1 0 0,-1-1 0,0 1 0,1 1 0,1 2 6,-1 0 0,-1 1-1,1-1 1,-1 1 0,1-1 0,-1 0 0,0 1 0,-2 6-1,2 23 35,0-33-39,0 1 0,0 0 0,0-1 0,1 1-1,-1-1 1,1 1 0,-1-1 0,1 1 0,-1-1-1,1 0 1,0 1 0,0-1 0,0 0 0,0 1-1,1 1 1,1-2 6,0 0 0,-1 1-1,1-1 1,0-1 0,0 1 0,-1 0 0,1 0-1,0-1 1,0 0 0,0 0 0,0 0-1,0 0 1,0 0 0,0 0 0,0-1-1,0 1 1,-1-1 0,6-2 0,7-1 25,0-2 0,15-7 0,2-4 59,52-37 1,-31 18-45,-52 35-48,-1 0 0,1 1-1,0-1 1,0 1 0,0-1-1,0 1 1,-1-1 0,1 1-1,0 0 1,0-1 0,0 1-1,0 0 1,0 0 0,0-1-1,0 1 1,0 0 0,0 0-1,0 0 1,0 0 0,0 0-1,0 1 1,1-1 0,-2 1-1,1-1 0,-1 1 0,1-1 0,-1 1 0,1 0 0,-1-1 0,0 1 0,1 0 0,-1-1-1,0 1 1,1 0 0,-1 0 0,0-1 0,0 1 0,0 0 0,0 0 0,0 0 0,0-1 0,0 1 0,0 1 0,-1 8-19,0 0-1,-1 0 1,-5 12-1,5-14-8,-3 15-194,3-12 15,-1 0 1,0 0-1,0-1 0,-8 15 1,2-16-48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98 181 19844,'-1'-1'104,"0"1"0,0-1 0,-1 0-1,1 0 1,0 1 0,-1-1 0,1 1 0,-1-1-1,1 1 1,-1 0 0,1-1 0,-1 1 0,1 0-1,-1 0 1,1 0 0,-1 0 0,1 0 0,-1 1-1,1-1 1,-1 0 0,1 1 0,-3 0 0,1 1 12,1-1 1,-1 1 0,1 0 0,-1 0-1,1 0 1,0 0 0,0 0-1,0 1 1,0-1 0,-3 5 0,0 3-2,0 1-1,0-1 1,1 1 0,0-1 0,-2 15 0,4-18-106,1 0-1,-1 0 0,2 0 1,-1 0-1,1 1 0,1 11 1,-1-18-8,1 1 1,-1-1-1,0 1 1,1-1-1,-1 1 1,1-1 0,-1 0-1,1 1 1,0-1-1,0 0 1,-1 0-1,1 1 1,0-1 0,0 0-1,0 0 1,0 0-1,1 0 1,-1 0 0,0 0-1,0-1 1,0 1-1,1 0 1,-1-1-1,1 1 1,-1 0 0,0-1-1,1 0 1,-1 1-1,1-1 1,-1 0-1,1 0 1,-1 0 0,1 0-1,-1 0 1,1 0-1,-1 0 1,0 0-1,1 0 1,2-2 0,6 0 3,-1-1 1,1-1 0,-1 0 0,0 0 0,0 0-1,0-1 1,0-1 0,-1 0 0,0 0-1,10-10 1,1-2 19,0-2-1,26-36 1,-30 36-1,-1-1-1,0 0 1,-2 0-1,-1-2 1,-1 1 0,12-36-1,-20 34 7,-2 23-29,0 1 0,0 0 0,0 0-1,-1-1 1,1 1 0,0 0 0,0 0 0,0-1 0,0 1-1,0 0 1,0 0 0,0-1 0,-1 1 0,1 0 0,0 0 0,0 0-1,0 0 1,0-1 0,-1 1 0,1 0 0,0 0 0,0 0-1,0 0 1,-1 0 0,1-1 0,0 1 0,0 0 0,-1 0-1,1 0 1,-1 0 0,-11 7 19,5 1-20,0-1 1,1 1-1,1 0 0,-1 0 0,1 1 0,-7 17 0,1 0-7,-9 34 0,16-45 3,0 1 0,0 1 0,2-1-1,0 1 1,0 22 0,2-35 3,0 0-1,0-1 0,1 1 0,-1-1 0,1 1 1,0-1-1,0 1 0,0-1 0,0 1 1,1-1-1,-1 0 0,1 0 0,0 1 0,0-1 1,0 0-1,0-1 0,0 1 0,1 0 1,-1-1-1,1 1 0,0-1 0,0 0 1,0 0-1,0 0 0,0 0 0,0-1 0,1 1 1,-1-1-1,0 0 0,1 0 0,4 1 1,0-1-3,0 0 1,-1-1-1,1 0 1,0-1 0,0 0-1,0 0 1,0 0-1,-1-1 1,1 0-1,-1-1 1,1 0 0,-1 0-1,0 0 1,0-1-1,0 0 1,-1 0 0,8-7-1,0 0-33,0-1 0,-1-1-1,-1 0 1,0 0 0,-1-1-1,15-24 1,-9 2-107,-14 17-4,-3 19 143,0 0-1,0-1 0,0 1 0,0 0 0,0-1 0,0 1 0,-1 0 0,1 0 1,0-1-1,0 1 0,-1 0 0,1 0 0,0-1 0,0 1 0,-1 0 0,1 0 1,0 0-1,0-1 0,-1 1 0,1 0 0,0 0 0,-1 0 0,1 0 1,0 0-1,-1 0 0,1-1 0,0 1 0,-1 0 0,1 0 0,0 0 0,-1 0 1,1 0-1,-1 0 0,1 1 0,0-1 0,-1 0 0,1 0 0,0 0 0,-1 0 1,1 0-1,-3 2-11,0-1 1,0 0-1,0 1 0,0 0 1,1 0-1,-1-1 1,0 1-1,1 1 1,0-1-1,-1 0 0,1 1 1,0-1-1,-3 6 1,-21 39 14,22-40 12,1 1-1,0 0 1,0 0-1,1 0 1,-2 11-1,3-17-4,1-1 0,0 1 0,0-1-1,0 1 1,0-1 0,0 1 0,0-1 0,0 1 0,0-1-1,1 1 1,-1-1 0,0 1 0,1-1 0,-1 1-1,1-1 1,0 0 0,0 1 0,-1-1 0,1 0 0,0 0-1,0 1 1,0-1 0,0 0 0,0 0 0,0 0 0,1 0-1,-1 0 1,0-1 0,1 1 0,-1 0 0,0 0-1,1-1 1,-1 1 0,1-1 0,-1 1 0,0-1 0,3 0-1,3 1-3,1 0-1,-1-1 1,0-1-1,1 1 0,-1-1 1,0 0-1,0-1 1,0 0-1,12-4 0,63-32-267,-61 27 165,6-3-27,-14 7 7,0 0 1,0 0-1,1 2 0,26-8 1,-39 13 114,0-1 1,-1 1 0,1 0 0,0 0 0,0 0 0,0 0 0,-1 0 0,1 0-1,0 0 1,0 0 0,0 1 0,-1-1 0,1 0 0,0 0 0,0 1 0,-1-1-1,1 0 1,0 1 0,-1-1 0,1 1 0,0-1 0,-1 1 0,1-1 0,0 1-1,-1-1 1,1 1 0,-1 0 0,1-1 0,0 2 0,6 26 32,-7-25-15,1 0 0,-1 1 1,1-1-1,0 0 0,0 0 0,0 0 0,2 4 0,0-4-3,-1-1-1,0 1 0,1-1 0,0 0 0,-1 0 0,1 0 0,0 0 0,0-1 0,0 1 0,0-1 0,0 1 0,1-1 0,-1 0 0,0-1 0,1 1 0,-1 0 0,0-1 0,7 0 0,3 1-100,1-2 1,-1 0-1,20-4 0,-13 0 204,-1-1 0,1 0 0,19-11 0,-11 6 5,-12 4-121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45 16291,'3'-5'295,"-1"1"0,1 0 0,0 1 0,1-1 0,-1 0 0,0 1 0,1 0 0,6-5 0,-8 7-163,0 0 0,-1 1-1,1-1 1,0 0 0,0 1-1,0-1 1,0 1 0,0-1-1,0 1 1,0 0 0,0 0-1,0 0 1,0 0 0,0 0-1,0 0 1,0 0 0,0 1-1,0-1 1,0 1 0,-1 0-1,1-1 1,0 1 0,0 0-1,2 1 1,1 2-47,0 0 0,0 0 0,0 0 0,0 0 0,-1 1 0,0 0 0,0 0 0,0 0-1,-1 0 1,1 0 0,-1 1 0,0 0 0,-1 0 0,1 0 0,-1 0 0,-1 0 0,1 0 0,-1 0 0,0 0 0,0 1 0,-1-1 0,0 0 0,-1 13-1,0-4-64,-1-1-1,-1 1 0,0-1 1,-1 0-1,0 0 0,-2 0 0,1 0 1,-2-1-1,-10 18 0,-76 90 411,92-120-424,0 0 1,0 0 0,1 0-1,-1 0 1,0 1 0,0-1 0,1 0-1,-1 1 1,1-1 0,-1 1-1,1-1 1,0 0 0,-1 1-1,1-1 1,0 1 0,0-1-1,0 1 1,0-1 0,0 1 0,1 1-1,-1-2-2,1 0-1,0 0 0,-1-1 1,1 1-1,0 0 1,-1 0-1,1-1 0,0 1 1,0 0-1,0-1 1,0 1-1,0 0 1,0-1-1,0 0 0,0 1 1,0-1-1,0 0 1,0 1-1,0-1 0,2 0 1,6 1-7,1 0 0,0-1 0,-1-1 1,15-1-1,-23 2 1,20-3-364,0-1-1,28-9 1,-40 11 130,0-2 1,0 1-1,-1-2 0,1 1 0,-1-1 1,0 0-1,13-11 0,-3-6-248,-15-1-170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16227,'-11'12'1513,"11"-2"-945,5-2-256,13-4 888,4 1-400,10-2-776,2-2-416,5-1 392,1-4-48,2-2-192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150 356 21485,'-15'0'935,"1"1"0,-1 0 1,-19 5-1,29-5-880,0 0 0,0 1-1,1-1 1,-1 1 0,1 0 0,-1 1-1,1-1 1,0 1 0,-1 0-1,1 0 1,1 0 0,-1 0 0,-4 6-1,7-9-90,0 1-1,1 0 1,-1-1 0,1 1-1,-1 0 1,1 0-1,0 0 1,-1 0 0,1-1-1,0 1 1,-1 0-1,1 0 1,0 0-1,0 0 1,0 0 0,0 0-1,0 0 1,0-1-1,0 1 1,0 0 0,0 0-1,0 0 1,1 0-1,-1 0 1,0 0 0,1 1-1,1 0-80,-1 0 0,1 0 0,-1-1-1,1 1 1,-1-1 0,1 1 0,0-1-1,0 0 1,0 1 0,4 1 0,6 2-750,1 0 1,26 6-1,-33-10 583,40 9-1143,-26-6 702,1 1 0,-1 0 0,23 11 0,-42-16 727,0 0 0,-1 0 0,1 0 0,0 0 0,-1 1 0,1-1 0,0 0 0,-1 0 0,1 1 0,-1-1 0,1 0 0,-1 1 1,1-1-1,0 1 0,-1-1 0,1 1 0,-1-1 0,0 1 0,1-1 0,-1 1 0,1-1 0,-1 1 0,0 0 0,1-1 0,-1 1 0,0-1 0,0 1 0,0 0 0,1-1 0,-1 1 0,0 0 1,0 0-1,0-1 0,0 1 0,0 0 0,0-1 0,0 1 0,0 0 0,-1-1 0,1 1 0,0 0 0,0-1 0,0 1 0,-1 0 0,1-1 0,0 1 0,-1-1 0,1 1 0,-1-1 0,1 1 1,-1-1-1,1 1 0,-1-1 0,1 1 0,-1-1 0,1 1 0,-2 0 0,-4 3 242,0 0 1,-1 0 0,-13 7-1,17-10-192,-16 8 270,0-1 0,-1 0 0,-28 6-1,47-14-399,0 0 0,0 1 0,0-1-1,0 0 1,0 0 0,0 0 0,0 0-1,-1 0 1,1 0 0,0 0-1,0 0 1,0-1 0,0 1 0,-2-1-1,3 1 65,0-1-1,-1 1 0,1-1 0,0 1 0,0 0 0,-1-1 0,1 1 1,0-1-1,0 1 0,0 0 0,0-1 0,0 1 0,0-1 0,-1 1 1,1-1-1,0 1 0,0 0 0,0-1 0,0 1 0,0-1 0,1 1 1,-1-1-1,0 1 0,0-1 0,0 1 0,0 0 0,0-1 1,1 1-1,-1-1 0,0 1 0,0 0 0,1-1 0,-1 0 0,11-15-543</inkml:trace>
  <inkml:trace contextRef="#ctx0" brushRef="#br0" timeOffset="1.01">418 1 16363,'-12'31'1575,"-22"43"0,-1 5 79,21-42-494,-14 59-1,24-81-959,1 0 1,1 0-1,1 1 0,0-1 0,1 1 1,4 28-1,-4-41-225,0 0 1,0 0-1,1-1 1,0 1-1,-1 0 1,1 0-1,0-1 1,1 1-1,-1 0 1,0-1-1,1 1 0,-1-1 1,1 0-1,0 1 1,0-1-1,0 0 1,0 0-1,0 0 1,0 0-1,1-1 1,-1 1-1,0 0 1,1-1-1,0 0 0,-1 0 1,1 1-1,0-2 1,-1 1-1,1 0 1,0 0-1,0-1 1,0 0-1,0 1 1,0-1-1,-1 0 1,1-1-1,0 1 0,5-1 1,5-2-363,0-1 0,0 0-1,0-1 1,0 0 0,-1-1 0,20-12 0,-16 7-20,15-9-249,-29 19 635,0 0 1,0 0-1,0 0 1,0 0-1,0 0 1,0 1-1,1-1 0,-1 1 1,0-1-1,0 1 1,0 0-1,3 0 1,-4 1 49,-1-1-1,1 1 1,0-1 0,-1 1 0,1 0 0,0-1-1,-1 1 1,1 0 0,-1 0 0,1 0-1,-1-1 1,1 1 0,-1 0 0,0 0-1,0 0 1,1 0 0,-1 0 0,0 0 0,0 0-1,0 0 1,0-1 0,0 1 0,0 0-1,0 0 1,0 0 0,0 0 0,0 0-1,-1 0 1,1 1 0,-6 30 731,2-20-539,-6 34 642,9-44-867,1 0 1,-1 0 0,1 0-1,0 0 1,0 1-1,0-1 1,0 0-1,1 0 1,-1 0-1,0 0 1,1 1 0,0-1-1,-1 0 1,1 0-1,0 0 1,2 3-1,0-3-31,-1-1 0,1 1 0,0-1 0,-1 0 1,1 0-1,0 0 0,0 0 0,0-1 0,0 1 0,0-1 0,-1 1 0,1-1 0,0 0 0,0 0 0,4-1 0,1 1-59,25-1-235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 21469,'-5'2'816,"2"-2"-800,1-2-16,3-3 360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60 310 16636,'3'-4'1612,"-1"6"-409,-4 15 292,-7 26 66,-42 158 129,51-200-1686,-1 2 15,1 1 1,-1-1-1,1 1 1,0-1-1,0 1 0,0 4 1,0-7-16,1 0 1,-1 0 0,0-1 0,0 1-1,1 0 1,-1 0 0,1-1 0,-1 1-1,0 0 1,1 0 0,-1-1 0,1 1-1,0-1 1,-1 1 0,1 0 0,0-1-1,-1 1 1,1-1 0,0 1-1,-1-1 1,1 0 0,0 1 0,0-1-1,-1 0 1,1 0 0,0 1 0,0-1-1,0 0 1,0 0 0,-1 0 0,1 0-1,0 0 1,0 0 0,1 0 0,7-1 15,-1-1 1,1 0 0,-1 0 0,0-1 0,0 0-1,1 0 1,-2-1 0,1 0 0,0 0-1,6-6 1,73-57 131,-79 61-136,102-101 106,-110 107-122,0 0 0,0-1-1,0 1 1,0 0 0,0 0 0,1 0-1,-1-1 1,0 1 0,0 0-1,0 0 1,0 0 0,0-1-1,1 1 1,-1 0 0,0 0 0,0 0-1,0 0 1,1-1 0,-1 1-1,0 0 1,0 0 0,1 0-1,-1 0 1,0 0 0,0 0 0,0 0-1,1 0 1,-1 0 0,0 0-1,0 0 1,1 0 0,-1 0-1,0 0 1,0 0 0,1 0 0,-1 0-1,0 0 1,1 0 0,-2 11-14,-6 15-17,3-15 18,-16 52-41,19-58 53,0 1 0,0-1 0,1 0 0,-1 1 0,1-1 0,0 0 0,1 1 0,-1-1 0,3 9 0,-3-12 2,0-1 1,1 0-1,-1 0 1,1 0 0,-1 0-1,1 0 1,0 0-1,-1 0 1,1 0-1,0 0 1,0 0-1,0 0 1,-1 0-1,1 0 1,0 0-1,0-1 1,0 1-1,0 0 1,1-1-1,-1 1 1,0-1-1,2 1 1,-1 0 1,1-1 1,-1 0 0,1 0 0,-1 0 0,1 0 0,-1 0 0,1-1 0,-1 1 0,0-1 0,5-1 0,1-1 10,0-1 1,0 0-1,0 0 0,0-1 1,7-6-1,1-4 12,-1 0 0,0-1 0,-1-1 0,-1 0 0,0-1 0,-2-1 0,0 1-1,12-31 1,-23 49-28,0 0-1,0-1 1,0 1-1,0 0 0,0 0 1,0 0-1,0 0 0,0-1 1,0 1-1,0 0 1,0 0-1,0 0 0,0 0 1,0-1-1,0 1 0,0 0 1,0 0-1,0 0 1,1 0-1,-1-1 0,0 1 1,0 0-1,0 0 0,0 0 1,0 0-1,0 0 1,0 0-1,1-1 0,-1 1 1,0 0-1,0 0 0,0 0 1,0 0-1,0 0 1,1 0-1,-1 0 0,0 0 1,0 0-1,0 0 0,0 0 1,1 0-1,-1 0 1,0 0-1,0 0 0,0 0 1,1 0-1,-1 0 0,0 0 1,0 0-1,0 0 1,2 13-77,-6 36 2,2-28 33,1-13 21,0 2 7,1 1 1,0-1 0,0 0 0,3 20 0,-2-29 17,-1 1 0,0-1 0,1 0 0,-1 1 0,0-1 0,1 1 0,0-1 0,-1 0-1,1 0 1,0 1 0,0-1 0,0 0 0,0 0 0,0 0 0,0 0 0,0 0 0,0 0 0,0 0 0,0 0 0,0 0 0,1-1 0,-1 1 0,0 0 0,1-1 0,-1 1 0,0-1 0,1 0 0,-1 1 0,1-1 0,-1 0 0,1 0 0,-1 0 0,0 0 0,1 0 0,-1 0 0,1 0 0,-1 0 0,1-1-1,-1 1 1,0-1 0,1 1 0,2-2 0,6-2 11,0 0 1,0-1-1,-1-1 0,0 0 0,0 0 0,13-11 0,46-50 15,-63 62-36,30-39-145,-28 34-88,1-1-1,17-16 1,-26 27 234,1 0 0,0 1 1,0-1-1,0 0 0,0 0 0,0 0 1,0 0-1,0 0 0,0 0 0,0 0 1,0 0-1,0 0 0,0 0 0,0 0 1,0 0-1,0 1 0,0-1 0,0 0 1,0 0-1,0 0 0,0 0 0,0 0 1,1 0-1,-1 0 0,0 0 0,0 0 1,0 0-1,0 0 0,0 0 0,0 0 1,0 0-1,0 1 0,0-1 0,0 0 1,0 0-1,0 0 0,0 0 0,0 0 1,0 0-1,0 0 0,1 0 0,-1 0 1,0 0-1,0 0 0,0 0 0,0 0 1,0 0-1,0 0 0,0 0 0,0 0 1,0 0-1,0 0 0,0 0 0,0 0 1,1 0-1,-1 0 0,0 0 0,0 0 1,0 0-1,0 0 0,0 0 0,0-1 1,0 1-1,0 0 0,0 0 0,0 0 1,0 0-1,0 0 0,-1 8-158,-14 39-382,-3 11 246,17-53 292,0 0 1,1 0 0,-1 0 0,1 0-1,0 0 1,0 0 0,0 0 0,1 0-1,2 8 1,-3-12 10,1 0 1,-1 0-1,1 1 0,-1-1 0,1 0 0,0 0 1,-1 0-1,1 0 0,0 0 0,0 0 0,0 0 1,0 0-1,0 0 0,0 0 0,0-1 1,0 1-1,0 0 0,0-1 0,1 1 0,-1-1 1,0 1-1,0-1 0,1 0 0,-1 1 0,0-1 1,1 0-1,-1 0 0,0 0 0,0 0 1,1 0-1,-1 0 0,0 0 0,1 0 0,1-1 1,4-1 21,0 0 0,0 0 0,0-1 0,-1 0 1,8-4-1,4-4 34,-1 0 0,0-2 0,-1 0 1,-1-1-1,0 0 0,0-1 0,-2-1 0,0-1 0,18-29 0,-10 10 34,-1-2-1,-2 0 0,23-72 1,-39 103-84,2-4-1,0 0 0,-1-1-1,0 0 1,-1 1 0,-1-1 0,1-22 0,-6 24-26,-3 13 2,-8 19-21,4 3 28,1-1 0,1 2 0,2-1-1,0 1 1,2 0 0,1 0 0,1 1-1,1-1 1,1 1 0,2-1 0,0 1-1,10 45 1,-11-72 4,14 48-148,-13-45 98,0-1 1,1 1 0,-1-1 0,0 1-1,1-1 1,-1 0 0,1 0 0,-1 0 0,1 0-1,0 0 1,0 0 0,0 0 0,0 0-1,1-1 1,1 2 0,-3-3 16,-1 1 1,1-1-1,-1 0 1,0 0-1,1 0 1,-1 1-1,0-1 1,1 0-1,-1 0 1,1 0-1,-1 0 1,1 0 0,-1 0-1,0 0 1,1 0-1,-1 0 1,1 0-1,-1 0 1,0 0-1,1 0 1,-1 0-1,1-1 1,-1 1-1,0 0 1,1 0-1,-1 0 1,0-1-1,1 1 1,-1 0-1,0 0 1,1-1-1,-1 1 1,3-15-1379,-10-16-1312,-3 13 1833,0 0 0,-1 1 0,-1 1 0,-1 0 0,0 0-1,-21-18 1,6 5 2265,13 19 442,13 9 4,8 4-436,0-1-1121,0 1 0,0-1 0,0-1 0,0 1 0,1-1 0,-1 0-1,0-1 1,1 0 0,9 0 0,-12-1-358,-1 1-1,0-1 1,1 0 0,-1 0 0,0 0-1,0-1 1,0 1 0,0-1 0,0 0-1,0 0 1,0 0 0,0 0 0,-1 0-1,1 0 1,-1-1 0,0 1 0,0-1-1,0 0 1,3-4 0,6-14-300,0-2-144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17 18348,'-19'-6'2048,"11"3"-1183,2 0-401,8 0 1080,2 2-336,10 1-688,2 0-520,5 0 993,5 3-929,4 4-72,5 0 24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128 183 16908,'1'-1'228,"15"-27"2195,-15 27-2337,-1 1-1,0-1 0,1 0 0,-1 0 0,0 1 0,0-1 0,0 0 0,1 0 0,-1 1 0,0-1 0,0 0 0,0 0 0,0 0 0,0 0 0,-1 1 1,1-1-1,0 0 0,0 0 0,0 1 0,-1-1 0,1 0 0,0 0 0,-1 1 0,1-1 0,-1 0 0,1 1 0,-1-1 0,1 0 0,-1 1 0,1-1 1,-1 1-1,1-1 0,-1 1 0,-1-2 0,1 2 9,0 0 0,0 0 1,-1 0-1,1 0 0,0 0 1,0 0-1,0 0 0,-1 0 1,1 0-1,0 1 0,0-1 0,0 0 1,0 1-1,0-1 0,0 1 1,0-1-1,0 1 0,0 0 1,0-1-1,0 1 0,0 0 0,0 0 1,-1 0-1,-21 23 518,12-9-570,1 0 0,0 1 0,1 0 0,0 0 0,2 1 0,0 0 0,0 1 0,2 0 0,-6 30 0,11-45-42,-1 0 0,1 0 0,0 0 0,0 0 0,0 1 0,0-1 0,1 0 0,-1 0 0,1 0 0,1 3 0,-1-5 0,-1 0 0,1 0 0,-1 0 0,1 0 0,0 0 0,0 0 0,-1 0 0,1 0 0,0-1 0,0 1 0,0 0 0,0-1 0,0 1 0,0 0 0,0-1 0,0 1 0,0-1 0,0 0-1,0 1 1,0-1 0,0 0 0,0 0 0,0 1 0,1-1 0,-1 0 0,0 0 0,0 0 0,0 0 0,0-1 0,0 1 0,2-1 0,3 0-1,0-1-1,0 0 1,0 0 0,0-1 0,-1 1 0,1-1-1,-1-1 1,10-6 0,38-38-4,-46 41 8,28-28 56,59-77 0,-80 94-35,-2-2 0,0 0 0,-1 0 1,0-1-1,-2 0 0,9-30 1,-18 46-28,-5 10-41,-4 13-93,-3 11-488,1 0 1,2 0 0,1 1-1,1 0 1,1 1 0,-2 60-1,11-52-83,7-10-59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53 18908,'2'-1'189,"-1"0"-1,0 0 1,1 1-1,-1-1 1,0 0-1,0 0 1,0 0 0,0 0-1,0-1 1,0 1-1,0 0 1,0 0-1,0 0 1,0-1 0,-1 1-1,1-1 1,0 1-1,-1 0 1,0-1-1,1 1 1,-1-1 0,0 1-1,1-3 1,-2 2-156,1 1 1,-1 0 0,0-1-1,0 1 1,0 0-1,0 0 1,0 0 0,0 0-1,0 0 1,0 0-1,0 0 1,0 0 0,0 0-1,-1 0 1,1 0 0,0 1-1,-1-1 1,1 1-1,0-1 1,-1 1 0,1-1-1,-1 1 1,1 0 0,-1 0-1,-2-1 1,0 1-31,-1 0 1,1 0-1,-1 1 0,1-1 1,0 1-1,-1 0 0,1 0 1,0 0-1,-1 1 1,1-1-1,0 1 0,0 0 1,0 0-1,0 1 0,1-1 1,-1 1-1,1 0 1,-1 0-1,1 0 0,-5 6 1,0 0-9,1-1 0,1 2 1,0-1-1,0 0 0,0 1 1,2 0-1,-6 13 0,9-19-16,-1 1 0,1 0 0,0-1 0,0 1 0,1 0 0,-1 0 0,1-1 0,0 1 0,0 0 0,1 0 0,-1 0 0,3 6 0,-2-9 6,0 0-1,0 0 1,0 0-1,0 0 1,0 0-1,1 0 1,-1 0-1,1 0 0,-1 0 1,1-1-1,0 1 1,-1-1-1,1 1 1,0-1-1,0 0 1,0 0-1,0 0 1,0 0-1,0 0 0,1 0 1,-1-1-1,0 1 1,0-1-1,1 1 1,-1-1-1,0 0 1,4 0-1,6 0-36,0-1 0,0 0 0,0-1-1,0 0 1,0-1 0,12-5 0,70-30-146,-81 32 182,74-38-23,-53 25 71,44-17-1,-75 34-24,0 1 0,0 0 0,0 0-1,0 0 1,0 1 0,0-1 0,0 1 0,0 0-1,1-1 1,-1 1 0,5 1 0,-7 0-2,0-1 0,0 1 0,0-1 0,0 1 0,0 0-1,0-1 1,0 1 0,-1 0 0,1 0 0,0 0 0,0 0 0,0 0 0,-1 0 0,1 0 0,-1 0 0,1 0 0,-1 0 0,1 0 0,-1 0 0,1 0 0,-1 1 0,0-1-1,0 0 1,0 0 0,1 0 0,-1 1 0,0-1 0,-1 0 0,1 0 0,0 2 0,-2 24 85,0-17-48,1 1-1,1 0 1,1 19-1,-1-28-31,0 0-1,0 0 1,1 0-1,-1-1 1,1 1-1,-1 0 1,1 0 0,0 0-1,-1-1 1,1 1-1,0 0 1,0-1 0,1 1-1,-1 0 1,0-1-1,0 0 1,1 1-1,-1-1 1,1 0 0,-1 0-1,1 0 1,-1 1-1,1-2 1,0 1 0,0 0-1,3 1 1,1-1 9,0 0 1,1 0-1,-1-1 0,1 0 1,-1 0-1,0-1 1,1 0-1,10-2 0,52-19-4,-50 15-35,40-16-165,-35 13-62,0 0 0,1 2 0,49-10 0,-72 18 234,-1-1 1,0 1 0,1 0 0,-1 0 0,1 0 0,-1 0 0,0 0 0,1 0 0,-1 0 0,0 1 0,1-1-1,-1 0 1,0 1 0,0-1 0,1 1 0,-1-1 0,0 1 0,0 0 0,0-1 0,1 1 0,-1 0 0,0 0-1,0 0 1,0 0 0,0 0 0,-1 0 0,1 0 0,0 0 0,0 0 0,-1 0 0,1 0 0,0 1 0,-1-1-1,1 0 1,-1 0 0,0 1 0,1-1 0,-1 0 0,0 1 0,0-1 0,0 1 0,0-1 0,0 0 0,0 2-1,0 0 29,0-1 0,0 0 0,0 0-1,1 0 1,-1 0 0,1 0 0,0 0-1,-1 0 1,1 0 0,0 0 0,0 0-1,0 0 1,1-1 0,-1 1-1,0 0 1,1-1 0,-1 1 0,1-1-1,2 3 1,-1-2 8,1 0-1,-1 0 1,1 0 0,0-1-1,0 1 1,0-1 0,0 0-1,0 0 1,6 0 0,8 0 39,-1-1 0,1 0 1,29-6-1,-45 6-61,69-15-318,-52 10-192,1 0 1,-1 2-1,1 0 1,33 0-1,-46 5-72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25 22885,'0'-2'71,"0"1"0,-1 0 0,1 0 1,0 0-1,-1 0 0,1 0 0,-1-1 0,1 1 0,-1 0 1,0 0-1,1 0 0,-1 1 0,0-1 0,0 0 0,1 0 0,-1 0 1,0 0-1,0 1 0,0-1 0,0 0 0,0 1 0,0-1 1,0 1-1,-1-1 0,1 1 0,0-1 0,0 1 0,0 0 1,0 0-1,0 0 0,-1-1 0,1 1 0,0 0 0,0 1 1,0-1-1,-2 0 0,-3 0 86,-1 0 0,0 1-1,1 0 1,-1 0 0,-9 4 0,4-1-208,1 0 0,0 2 0,0-1 0,0 1 0,1 1 0,0 0 0,0 0 0,1 1-1,0 1 1,0-1 0,1 1 0,0 1 0,-9 12 0,17-21-10,-1 0 0,1 0 0,-1 0 0,0 0 0,1 0 1,-1 0-1,1 0 0,0 0 0,-1 0 0,1 0 0,0 1 0,0-1 0,0 0 0,0 0 0,0 0 0,0 0 0,0 0 0,0 1 0,0-1 0,0 0 1,1 0-1,-1 0 0,0 0 0,1 0 0,-1 0 0,1 0 0,0 0 0,-1 0 0,1 0 0,-1 0 0,1 0 0,0 0 0,0-1 0,0 1 0,0 0 1,-1 0-1,1-1 0,0 1 0,0 0 0,0-1 0,0 1 0,0-1 0,1 0 0,-1 1 0,0-1 0,1 1 0,9 1-442,-1 0 0,1 0-1,0-1 1,13 0 0,-3 1-43,-11-1 322,0 1 0,1 0 0,-1 1 0,-1 0 0,1 0 0,0 1 0,-1 0 0,0 1 0,10 7 0,-15-10 200,0 1 1,0 0-1,-1 0 0,0 1 1,1-1-1,-1 1 0,0 0 1,-1 0-1,1 0 1,-1 0-1,0 0 0,0 0 1,0 1-1,0-1 0,-1 1 1,0-1-1,0 1 0,0-1 1,0 1-1,-1 0 1,0 0-1,0 5 0,-1-1 140,-1-1-1,1 1 0,-2-1 0,1 0 1,-1 0-1,-1 0 0,1-1 1,-1 1-1,0-1 0,-1 0 0,0 0 1,-7 8-1,2-4 199,0 0-1,-1-1 0,0 0 1,-1-1-1,0 0 1,-15 8-1,22-14-240,1-1-1,-1 1 1,0-1-1,0-1 1,0 1-1,0-1 1,-10 2 0,13-3-47,1 0 0,0 0 0,0 0 0,-1 0 0,1 0 0,0-1 0,0 1 0,-1 0 0,1-1 0,0 1 0,0 0 1,0-1-1,-1 0 0,1 1 0,0-1 0,0 0 0,0 1 0,0-1 0,0 0 0,0 0 0,0 0 0,1 0 0,-1 0 1,0 0-1,0 0 0,1 0 0,-1 0 0,1 0 0,-1-1 0,1 1 0,-1 0 0,1 0 0,0-1 0,0 1 0,-1 0 1,1 0-1,0-1 0,0-1 0,0-8 17,1 0 1,0-1-1,0 1 1,1 0-1,1 0 0,3-12 1,14-36-84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55 15507,'8'-6'1144,"17"-14"209,-24 20-1214,0-1 0,0 0 0,0 0 0,0 0 0,-1 0 0,1 1 0,0-1 0,-1 0 0,1 0-1,-1-1 1,1 1 0,-1 0 0,1 0 0,-1 0 0,0 0 0,0 0 0,1 0 0,-1 0 0,0-1 0,0 1 0,0-1-1,-1 1-53,1 1 0,0-1 0,-1 1 0,1 0 0,-1-1 0,1 1 0,-1-1 0,1 1 0,0 0-1,-1 0 1,0-1 0,1 1 0,-1 0 0,1 0 0,-1 0 0,1-1 0,-1 1 0,1 0-1,-1 0 1,0 0 0,1 0 0,-1 0 0,1 0 0,-1 0 0,1 0 0,-2 1 0,-17 1 546,5 2-600,0-1 0,0 2 0,0 0 0,0 1 0,1 0 1,0 1-1,0 0 0,1 1 0,0 1 0,0 0 0,-10 10 0,21-18-57,0 0 1,0-1-1,0 1 0,1 0 1,-1 0-1,0 0 0,1 0 0,-1 0 1,1 0-1,-1 0 0,1 0 0,-1 0 1,1 0-1,-1 0 0,1 0 0,0 0 1,0 0-1,0 0 0,0 0 0,0 1 1,0-1-1,0 0 0,0 0 1,0 0-1,0 0 0,0 0 0,1 0 1,-1 0-1,0 0 0,1 0 0,-1 0 1,1 0-1,-1 0 0,1 0 0,0 0 1,-1 0-1,3 2 0,1 0-108,1 1 0,0-1 0,1 0-1,-1 0 1,12 4 0,-6-2 23,22 10-284,-1-1-87,54 32 1,-78-41 424,0 0 0,0 1 0,-1 0 1,0 0-1,-1 1 0,1 0 0,-1 0 0,0 1 1,-1-1-1,0 1 0,7 15 0,-10-20 57,-1-1 0,0 1 1,0 0-1,0 0 0,-1 0 0,1 0 0,-1-1 0,1 1 1,-1 0-1,0 0 0,0 0 0,0 0 0,-1 0 1,1 0-1,-1 0 0,0 0 0,1 0 0,-1-1 0,-2 5 1,1-4 46,-1 0 1,1 0 0,0 0-1,-1 0 1,0-1 0,0 1-1,1-1 1,-1 0 0,-1 1-1,1-1 1,0-1 0,0 1 0,-6 1-1,-1 1 101,0-1 0,0-1-1,0 0 1,0 0 0,0-1 0,-1 0 0,1-1-1,0 0 1,-1-1 0,-11-2 0,12 1-79,0-1 0,0 0 0,0-1 0,1 0 0,-10-5 0,17 8-140,-1 0-1,1-1 1,0 1 0,-1-1-1,1 0 1,0 0-1,0 0 1,0 0-1,0 0 1,0 0 0,0 0-1,1-1 1,-1 1-1,1-1 1,0 1-1,-1-1 1,1 1-1,0-1 1,1 0 0,-1 0-1,0 1 1,0-5-1,2 6-28,-1-1-1,0 1 1,0-1-1,1 1 1,-1 0-1,1-1 1,-1 1-1,1 0 1,-1-1-1,1 1 1,0 0-1,0 0 1,0 0-1,0 0 0,0 0 1,0 0-1,0 0 1,0 0-1,0 0 1,0 0-1,0 0 1,1 0-1,-1 1 1,0-1-1,0 1 1,1-1-1,-1 1 1,1-1-1,-1 1 1,2 0-1,7-2-342,1 0-1,-1 1 0,14 0 1,-8 1 48,21-3-536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15267,'1'3'162,"0"1"0,-1-1 0,1 1 0,-1 0 0,0-1 0,0 1 0,-1-1 0,1 1 0,-1-1 0,0 1 0,1-1 0,-2 1 0,1-1-1,0 0 1,-1 1 0,-2 3 0,-3 11 293,-17 48 1669,-20 92 1,40-137-1946,0 0 1,1 1-1,1 0 1,2 0 0,0 0-1,1-1 1,1 1-1,8 35 1,-9-51-162,1 0 0,0 0 0,1 0 1,-1-1-1,8 11 0,-10-15-17,1 0 1,-1 0-1,1 0 0,0 0 1,0 0-1,-1 0 0,1 0 1,0-1-1,0 1 0,0 0 1,0-1-1,0 1 0,0 0 1,0-1-1,0 1 0,0-1 1,0 0-1,1 1 0,-1-1 1,0 0-1,0 0 0,0 0 1,0 1-1,0-1 0,1-1 1,-1 1-1,0 0 0,0 0 1,0 0-1,0 0 1,1-1-1,-1 1 0,0-1 1,0 1-1,0-1 0,0 1 1,1-2-1,2 0 0,-2-1-1,1 0 1,0 0-1,0 0 1,-1 0 0,0 0-1,0-1 1,0 1-1,0-1 1,0 1 0,0-1-1,-1 0 1,2-7-1,1-7-25,3-29 0,-6 43 19,6-82-225,-7 74 149,0 1 0,-1-1 0,0 1 0,-1-1 0,-4-14 0,3 19-56,0 7-9,0 14-7,3-7 149,1 0 0,-1-1 0,1 1 0,0 0 0,1-1 0,0 1 0,0-1 0,0 0 0,1 0-1,-1 1 1,2-1 0,-1-1 0,1 1 0,-1-1 0,2 1 0,-1-1 0,0 0 0,1 0 0,0-1 0,0 0-1,1 0 1,-1 0 0,1 0 0,0-1 0,0 0 0,0 0 0,0 0 0,0-1 0,1 0 0,-1 0 0,1-1-1,0 0 1,-1 0 0,1 0 0,0-1 0,-1 0 0,12-2 0,-1-1 20,0-2-1,-1 0 1,0 0 0,0-2 0,0 0-1,0-1 1,-1 0 0,-1-1 0,0-1 0,0-1-1,0 1 1,-2-2 0,1 0 0,13-18-1,-21 20-12,-15 20-32,3 2 42,0 1-1,1-1 1,1 1-1,0 0 1,0 0-1,-3 21 1,7-30 4,0 0 1,1 0-1,0 0 1,0 1-1,0-1 1,0 0-1,1 0 1,-1 0-1,1 0 1,0 1-1,3 5 1,-3-8 0,0 0 0,1 0-1,-1 0 1,1 1 0,0-1 0,-1-1 0,1 1 0,0 0-1,0 0 1,0-1 0,0 1 0,1-1 0,-1 0 0,0 0-1,1 0 1,-1 0 0,0 0 0,1 0 0,-1 0 0,5 0-1,0-1 16,0 1 0,0-1 0,1 0 0,-1-1 1,0 0-1,0 0 0,0 0 0,0-1 0,0 0 0,0-1 0,0 1 0,6-5 0,7-3 46,-1-1 1,29-22 0,-30 18-111,0-1 1,17-20-1,8-8-814,-43 43 834,9-6-705,-8 7 689,-1 0 0,0 0 0,0 0 0,0-1 0,0 1 0,0 0 0,0 0 0,1 0 0,-1 0 0,0 0 0,0 0 0,0 0 0,0 0 0,0 0 0,0 0 0,1 0 0,-1 0 0,0 0 0,0 0 0,0 0 0,0 0 0,0 0 0,1 0 0,-1 0 0,0 0 0,0 0 0,0 0 0,0 0 0,0 0 0,0 0 0,1 0 0,-1 0 0,0 1 0,0-1 0,0 0 0,0 0 0,0 0 0,0 0 0,0 0 0,0 0 0,1 0 0,-1 0 0,0 1 0,0-1 0,0 0 0,0 0 0,0 0 0,0 0 0,0 0 0,0 1 0,0-1 0,0 0 0,0 0 0,0 0 0,0 0 0,0 0 0,0 1-1,0-1 1,0 0 0,0 0 0,0 0 1,0 1-362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15699,'2'3'226,"-1"-1"0,1 1-1,0 0 1,0 0-1,0-1 1,5 5-1,28 21-2035,-21-18 173,1-1 1,0 0-1,27 10 1,-32-15 1254,17 7 215,-26-10 283,0 0 0,0 0 0,0 0 1,0 0-1,0 0 0,0 0 0,0 0 0,0 1 0,0-1 0,-1 0 0,1 0 1,0 1-1,-1-1 0,1 0 0,-1 1 0,0-1 0,1 1 0,-1-1 1,0 2-1,1 27 3064,-5 42 1,0 2-1423,5-16-822,1-29-551,-2 0 1,-1 0-1,-1 1 1,-11 50-1,13-77-353,-1-1-1,0 0 1,0 1-1,0-1 1,-1 0 0,1 0-1,-1 1 1,1-1-1,-4 3 1,5-5-25,0 0 0,0 0 1,0 1-1,-1-1 0,1 0 0,0 0 0,0 0 1,-1 0-1,1 1 0,0-1 0,0 0 0,-1 0 1,1 0-1,0 0 0,0 0 0,-1 0 0,1 0 1,0 0-1,-1 0 0,1 0 0,0 0 0,-1 0 1,1 0-1,0 0 0,0 0 0,-1 0 0,1 0 1,0 0-1,-1-1 0,1 1-3,-1-1 1,1 0-1,-1 1 0,1-1 1,-1 0-1,1 0 0,0 1 1,-1-1-1,1 0 0,0 0 1,0 0-1,-1 0 0,1 0 1,0 1-1,0-3 0,0-9-113,1 0-1,0 0 1,0 0 0,1 0-1,1 0 1,0 1-1,0-1 1,6-12-1,3-3-207,1 0 0,18-28 0,-16 33 502,1 0-1,0 1 1,1 1 0,2 0-1,0 1 1,1 1 0,0 1-1,2 1 1,0 1 0,0 1-1,2 1 1,0 1 0,0 1-1,38-12 1,-57 22-170,0 0 1,0 1-1,0 0 1,0 0-1,0 0 1,0 0-1,0 1 1,0 0-1,0 0 1,0 0-1,0 1 1,4 1-1,-1 0-32,-1 1 0,0-1-1,0 1 1,-1 0 0,1 0-1,-1 1 1,6 5 0,-4 0-19,0-1 1,-1 1 0,0 0-1,-1 1 1,0 0-1,-1 0 1,0 0 0,-1 0-1,5 18 1,1 16-51,6 50 0,-15-90 86,2 16-9,-1 0 0,-1 0 0,-4 42 0,2-54 31,0 0 0,-1 0 1,0 0-1,-1 0 1,0-1-1,0 1 0,-1-1 1,0 0-1,0 0 0,-1-1 1,-11 15-1,15-20 10,0-1 0,-1 1 0,1-1 1,-1 1-1,1-1 0,-1 0 0,1 0 0,-1 1 0,0-1 0,0 0 0,0-1 0,1 1 0,-1 0 0,0-1 0,0 1 1,-3 0-1,4-1 6,-1 0 1,1 0-1,0-1 1,-1 1-1,1 0 0,0-1 1,0 1-1,-1-1 1,1 1-1,0-1 1,0 1-1,0-1 1,0 0-1,0 0 1,0 0-1,0 1 1,0-1-1,0 0 1,-1-2-1,-1-1 49,0-1-1,1 0 0,-1 1 1,1-1-1,0 0 0,0 0 1,1-1-1,0 1 0,0 0 1,0 0-1,0-6 0,1-9 2,0 1-1,2 0 1,0 0-1,2 0 0,0 0 1,0 0-1,16-35 1,-12 35-258,1 0 0,1 0 1,1 1-1,0 0 1,2 1-1,0 0 0,16-16 1,-15 20-556,0 2 0,20-12 0,-1 0-259,-17 11 235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17452,'-16'1'741,"1"1"1,-1 0-1,1 2 1,0 0-1,0 0 1,0 2-1,1-1 1,-16 10-1,27-14-689,1 0-1,-1 1 1,1 0 0,-1 0-1,1-1 1,0 1-1,0 0 1,0 1-1,-3 3 1,4-6-62,1 1 1,0-1-1,0 0 1,0 1-1,0-1 0,-1 1 1,1-1-1,0 1 0,0-1 1,0 1-1,0-1 1,0 0-1,0 1 0,0-1 1,0 1-1,0-1 1,0 1-1,0-1 0,0 1 1,1-1-1,-1 1 0,0-1 1,0 0-1,1 1 1,-1 0-27,1 0 1,0 0 0,0 0 0,0 0 0,0-1 0,0 1 0,0 0 0,0-1 0,0 1 0,0-1-1,1 1 1,-1-1 0,2 1 0,39 9-877,-25-6 531,0 0-1,-1 1 1,1 1-1,30 15 1,-46-20 369,0-1 1,0 1 0,0 0-1,0-1 1,0 1 0,0 0-1,0 0 1,0 0-1,0 0 1,0 0 0,0 0-1,0 0 1,-1 0 0,1 0-1,0 0 1,-1 0 0,1 0-1,-1 1 1,1-1-1,-1 0 1,0 0 0,1 1-1,-1-1 1,0 0 0,0 0-1,0 2 1,-1 0 17,1-1 1,-1 0 0,0 0-1,0 0 1,0 0-1,0 1 1,-1-2-1,1 1 1,0 0 0,-1 0-1,0 0 1,1-1-1,-4 3 1,-4 4 7,-1-1 0,0-1 0,0 1 0,-19 7-1,24-12-12,0 0 0,-1-1-1,1 1 1,-1-1 0,1 0-1,-1 0 1,1-1 0,-1 0-1,-10-1 1,-16-5-12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37 18724,'0'3'1404,"-28"166"1940,9-72-2963,-21 238 457,40-334-829,0 0-1,-1 0 1,1 1 0,0-1 0,0 0 0,0 1 0,0-1 0,0 0 0,0 1 0,1-1 0,-1 0 0,0 0 0,1 1 0,-1-1-1,1 0 1,-1 0 0,2 2 0,-2-3-3,1-1 0,0 1-1,-1 0 1,1 0 0,-1-1 0,1 1 0,0 0-1,-1-1 1,1 1 0,-1-1 0,1 1-1,-1 0 1,1-1 0,-1 1 0,1-1-1,-1 0 1,0 1 0,1-1 0,-1 1-1,0-1 1,1-1 0,22-45 115,71-232-41,-2 5-450,-89 267 327,0 0 0,0 0 0,1 1 0,6-10 0,-10 16 33,1-1-1,-1 0 0,0 1 1,1-1-1,-1 0 0,1 1 0,-1-1 1,1 0-1,0 1 0,-1-1 1,1 1-1,0-1 0,-1 1 0,1 0 1,0-1-1,-1 1 0,1-1 1,0 1-1,0 0 0,-1 0 0,1 0 1,0-1-1,0 1 0,0 0 1,-1 0-1,1 0 0,0 0 0,0 0 1,0 0-1,-1 0 0,1 1 1,0-1-1,0 0 0,-1 0 0,1 1 1,0-1-1,0 0 0,-1 1 1,1-1-1,0 1 0,-1-1 0,1 1 1,0-1-1,-1 1 0,1-1 1,-1 1-1,1 0 0,-1-1 0,1 1 1,-1 0-1,1-1 0,-1 2 0,3 4-30,0-1 0,-1 1 0,0 0 0,0 0 0,-1 0 0,1 0 0,-2 0 0,1 0 0,0 0 0,-1 0 0,0 0 0,-1 0 0,1 0 0,-2 7 0,-1 0 36,0 0 0,-1 0 0,0 0-1,-1-1 1,-7 16 0,3-12 75,0 0 0,-1-1 0,-21 24 0,26-34-172,0 1 0,0-1 0,-1 0 0,0 0 0,0-1 0,0 0 0,-1 0-1,1 0 1,-1-1 0,0 0 0,-11 3 0,17-5 71,1-1-1,-1 0 0,0 1 0,1-1 0,-1 0 0,1 0 0,-1 1 0,0-1 0,1 0 0,-1 0 0,0 0 0,0 0 0,1 0 0,-1 0 0,0 0 1,1 0-1,-1 0 0,0-1 0,1 1 0,-1 0 0,0 0 0,1-1 0,-1 1 0,1 0 0,-1-1 0,0 1 0,1 0 0,-1-1 0,1 1 0,-1-1 1,1 1-1,-1-1 0,1 1 0,-1-1 0,1 1 0,0-1 0,-1 0 0,1 1 0,0-1 0,0 1 0,-1-1 0,1 0 0,0 1 0,0-1 0,0 0 1,0 0-1,0 1 0,0-1 0,0 0 0,0 1 0,0-1 0,0 0 0,0-1 0,5-16-603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75 15595,'0'0'75,"1"0"0,-1-1 0,1 1-1,-1 0 1,0 0 0,1-1 0,-1 1-1,0 0 1,1-1 0,-1 1 0,0 0-1,1-1 1,-1 1 0,0-1 0,0 1-1,1 0 1,-1-1 0,0 1 0,0-1 0,0 1-1,0-1 1,0 1 0,1-1 0,-1 1-1,0-1 1,0 1 0,0-1 0,0 1-1,0-1 1,-1 0 0,-13 1 1331,8 1-1050,0 1 0,-1 0 0,1 0 0,-7 4 0,4 0-271,1 0 0,1 0 0,-1 1 0,1 0 0,0 0 1,1 1-1,0-1 0,0 2 0,0-1 0,1 0 0,0 1 0,1 0 0,0 0 0,0 1 0,1-1 0,1 1 0,-3 11 0,5-19-81,-1-1-1,1 0 0,0 0 1,0 1-1,0-1 1,0 0-1,0 0 1,0 1-1,0-1 0,1 0 1,-1 1-1,0-1 1,1 0-1,-1 0 1,1 0-1,-1 0 0,1 1 1,-1-1-1,1 0 1,0 0-1,0 0 0,-1 0 1,1 0-1,0 0 1,0-1-1,0 1 1,0 0-1,0 0 0,0-1 1,0 1-1,1 0 1,-1-1-1,0 1 1,0-1-1,0 0 0,1 1 1,-1-1-1,0 0 1,0 0-1,1 0 1,-1 1-1,0-1 0,0-1 1,1 1-1,1 0 1,5-1 9,0-1 1,0 0-1,0 0 1,-1-1-1,15-6 1,247-134-246,-269 143 230,1-1 0,0 1 0,-1 0 0,1-1 0,0 1 0,-1-1-1,1 1 1,-1-1 0,1 1 0,0-1 0,-1 1 0,0-1 0,1 0 0,-1 1 0,1-1 0,-1 0 0,0 1 0,1-1 0,-1-1 0,0 2 1,0-1 1,0 1 0,0 0-1,-1-1 1,1 1 0,0-1-1,0 1 1,0 0-1,-1-1 1,1 1 0,0 0-1,-1-1 1,1 1 0,0 0-1,-1-1 1,1 1-1,-1 0 1,1 0 0,0-1-1,-1 1 1,1 0 0,-1 0-1,0 0 1,-38-8 105,24 6 28,8 0-57,0 0 0,0 0 0,0-1 0,-9-5 0,15 8-70,0-1-1,1 1 1,-1 0 0,0 0-1,1-1 1,-1 1 0,0-1 0,1 1-1,-1-1 1,0 1 0,1-1-1,-1 1 1,1-1 0,-1 0-1,1 1 1,-1-1 0,1 1-1,-1-1 1,1 0 0,0 0-1,0 1 1,-1-1 0,1 0-1,0 0 1,0 1 0,0-1 0,-1 0-1,1 0 1,0 0 0,0 1-1,0-1 1,1 0 0,-1 0-1,0 1 1,0-1 0,0 0-1,0 0 1,1 1 0,-1-1-1,0 0 1,1 0 0,-1 1-1,1-1 1,-1 0 0,1 1 0,-1-1-1,1 1 1,-1-1 0,1 1-1,-1-1 1,1 1 0,0-1-1,-1 1 1,1-1 0,0 1-1,1-1 1,4-2-115,0-1 0,1 1-1,-1 1 1,1-1 0,0 1 0,-1 0 0,1 1 0,0 0-1,8-1 1,68 0-1363,-55 3 1294,24-1-313,1 2-145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16620,'-9'2'459,"1"0"1,-1 1-1,1 0 1,0 0-1,-12 8 1,18-10-381,0 0 1,0 0 0,0 0-1,0 1 1,0-1-1,1 1 1,-1-1 0,0 1-1,1-1 1,0 1 0,-1 0-1,1 0 1,0 0 0,0 0-1,0 0 1,0 0 0,0 0-1,0 0 1,1 1 0,-1-1-1,1 0 1,0 0 0,-1 0-1,1 1 1,0-1 0,1 4-1,-1-5-64,0 0 0,0 0 0,1 0 0,-1 0 0,1-1 1,-1 1-1,1 0 0,-1 0 0,1 0 0,-1-1 0,1 1 0,0 0 0,-1-1 0,1 1 0,0 0 0,-1-1 0,1 1 0,0-1 0,0 1 0,0-1 0,0 1 0,0-1 0,0 0 0,-1 1 0,1-1 0,0 0 0,0 0 1,0 0-1,0 0 0,0 0 0,0 0 0,0 0 0,0 0 0,0 0 0,0 0 0,0 0 0,0-1 0,0 1 0,1-1 0,5-1-4,0 0 0,0-1 0,12-6 0,-8 2 26,1 0 0,-1-1 1,-1 0-1,0 0 0,0-1 1,0-1-1,-1 1 0,-1-2 1,9-11-1,-16 19 137,-2 5-48,-6 8 22,-10 20 0,14-20-155,-1 1-1,2 0 0,-1 0 0,1 0 0,1 0 1,0 13-1,1-19-72,0 0 0,0 0 1,1 0-1,-1 0 0,1 0 1,0 0-1,1 0 0,-1-1 1,1 1-1,0 0 0,1-1 0,-1 1 1,1-1-1,-1 0 0,7 7 1,9 1-167,4-7-44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 15187,'0'0'61,"0"0"1,0-1-1,0 1 0,0 0 0,0 0 0,0 0 0,-1-1 0,1 1 1,0 0-1,0 0 0,0 0 0,0-1 0,-1 1 0,1 0 0,0 0 1,0 0-1,0 0 0,-1 0 0,1 0 0,0 0 0,0-1 0,0 1 1,-1 0-1,1 0 0,0 0 0,0 0 0,-1 0 0,1 0 0,0 0 1,0 0-1,-1 0 0,1 0 0,0 0 0,0 0 0,-1 0 1,1 1-1,0-1 0,0 0 0,0 0 0,-1 0 0,1 0 0,0 0 1,0 0-1,0 0 0,-1 1 0,1-1 0,0 0 0,0 0 0,0 1 1,-11 16 1993,-2 22 58,8-16-1556,-1-5-326,2 0-1,0 0 1,1 1-1,1-1 1,1 35-1,0-51-215,1-1 0,0 1-1,1 0 1,-1-1 0,0 1-1,0 0 1,1-1 0,-1 1-1,1-1 1,-1 1 0,1-1-1,0 1 1,0-1 0,-1 0 0,1 1-1,0-1 1,0 0 0,0 1-1,1-1 1,-1 0 0,0 0-1,0 0 1,1 0 0,-1 0-1,0 0 1,1-1 0,-1 1-1,1 0 1,-1-1 0,1 1 0,-1-1-1,1 1 1,0-1 0,-1 0-1,1 0 1,-1 0 0,1 1-1,0-2 1,-1 1 0,1 0-1,-1 0 1,1 0 0,2-2-1,4 0 21,-1 0-1,1-1 0,-1-1 0,0 1 1,0-1-1,0 0 0,10-9 0,9-10 43,-2 0-1,0-2 0,32-45 1,-54 70-108,-2 3 5,-4 13-17,-5 22-14,8-35 52,1-3 5,-2 5 0,1 1-1,0 0 0,0-1 0,0 1 1,1 7-1,0-12 3,0 0 1,0 0-1,0 0 1,0 0-1,0 0 0,1 0 1,-1-1-1,0 1 0,1 0 1,-1 0-1,0 0 0,1 0 1,-1-1-1,1 1 1,-1 0-1,1 0 0,-1-1 1,1 1-1,0-1 0,-1 1 1,1 0-1,0-1 0,0 1 1,0-1-1,-1 1 1,1-1-1,0 0 0,0 1 1,0-1-1,0 0 0,-1 0 1,1 0-1,0 1 1,0-1-1,0 0 0,0 0 1,0 0-1,0 0 0,0 0 1,0-1-1,-1 1 0,3-1 1,12-3 23,0-1 1,-1 0-1,1-1 1,-1-1-1,0 0 0,-1-1 1,18-14-1,3 0 26,-13 9-24,0 0-5,1 0 1,36-15-1,-57 27-21,0 1-1,-1 0 0,1-1 1,0 1-1,0 0 1,0 0-1,0 0 0,0-1 1,0 1-1,0 0 0,-1 0 1,1 0-1,0 0 1,0 1-1,0-1 0,0 0 1,0 0-1,0 0 1,1 1-1,-2 0 0,1-1-1,-1 1 1,0-1 0,1 1-1,-1-1 1,1 1 0,-1-1 0,0 1-1,0 0 1,1-1 0,-1 1-1,0 0 1,0-1 0,0 1 0,1 0-1,-1-1 1,0 1 0,0 0-1,0-1 1,0 2 0,-1 4 2,-1 1-1,1 0 1,-1-1 0,-3 9 0,1-3 4,4-11-33,-9 44 134,8-43-182,1 0 1,0 1 0,-1-1 0,1 0 0,0 0-1,0 1 1,1-1 0,-1 0 0,0 1 0,1-1-1,-1 0 1,1 0 0,0 0 0,0 1 0,0-1-1,1 2 1,-1-3 52,-1-1-1,1 1 0,-1-1 0,1 0 1,-1 1-1,1-1 0,-1 0 0,1 1 1,0-1-1,-1 0 0,1 0 0,0 1 1,-1-1-1,1 0 0,0 0 0,-1 0 1,1 0-1,0 0 0,-1 0 0,1 0 1,0 0-1,0 0 0,7-4-290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26 308 14731,'-3'4'308,"0"-1"-1,1 1 1,-1 0 0,1 0-1,0 0 1,0 1-1,0-1 1,0 0 0,1 1-1,0-1 1,-1 6-1,2-8-213,-1-1-1,1 1 0,0 0 0,0-1 1,0 1-1,0 0 0,1-1 1,-1 1-1,0 0 0,1-1 0,-1 1 1,1-1-1,-1 1 0,1-1 1,0 1-1,0-1 0,-1 1 0,1-1 1,0 0-1,0 1 0,1-1 1,-1 0-1,0 0 0,0 0 0,0 0 1,1 0-1,-1 0 0,1 0 1,-1 0-1,1-1 0,-1 1 0,1-1 1,-1 1-1,4 0 0,1 0 49,1 0 0,-1-1 0,1 0 0,-1 0 0,1-1 0,-1 0 0,1 0 0,-1 0 0,0-1 0,0 0 0,1 0 1,-1 0-1,6-4 0,8-5 165,0 0 0,24-19 0,-28 19-205,0-2-1,-1 0 0,-1-1 1,0 0-1,-1-1 0,0-1 1,-1 0-1,-1 0 0,0-1 1,12-29-1,-22 43-110,0 0 0,0 0 0,0 0 0,0 0 0,-1 0 0,0 0 0,1 0 0,-1 0 0,0-1 0,-1 1 0,1-3-1,-1 5 3,1 0-1,0 1 0,0-1 0,0 0 0,-1 1 0,1-1 0,0 1 1,0-1-1,-1 1 0,1-1 0,-1 1 0,1-1 0,0 1 0,-1-1 0,1 1 1,-1 0-1,1-1 0,-1 1 0,1 0 0,-1-1 0,0 1 0,0-1 0,0 1-7,0 0-1,-1 0 1,1 0 0,0 0-1,0 0 1,-1 0-1,1 1 1,0-1-1,0 0 1,0 1-1,-1-1 1,1 1-1,0-1 1,0 1-1,-2 1 1,-4 3-66,1 0 0,0 0 0,0 1 0,0 0 0,1 0 0,0 0 0,0 1 1,0 0-1,1 0 0,0 0 0,-5 15 0,5-14-56,1 0 0,0 1 1,1 0-1,-1 0 0,2 0 0,-1 0 1,1 0-1,1 0 0,0 0 0,1 14 1,0-21 92,-1 1 0,1-1 0,0 0 0,0 1 0,0-1 1,0 0-1,0 0 0,0 0 0,0 0 0,1 0 0,-1 0 1,1-1-1,0 1 0,-1 0 0,1-1 0,0 1 0,0-1 1,0 0-1,0 1 0,0-1 0,0 0 0,1 0 0,-1 0 1,0-1-1,0 1 0,1-1 0,-1 1 0,0-1 0,1 0 1,-1 1-1,0-1 0,1 0 0,4-1 0,3 0-68,-1-1 0,1 1-1,0-2 1,-1 1 0,1-1-1,15-8 1,-9 3 101,-2-1 0,1-1 0,-1 0 0,-1-1 0,0-1 0,0 0 0,-1 0 0,-1-2 0,0 1 0,-1-1 0,0-1 0,-1 0 0,-1 0 0,0 0 0,-1-1 0,-1-1 0,-1 1 0,0-1 0,3-19 0,-8 11 46,0 24-33,0 1 0,0-1 1,0 0-1,0 1 1,0-1-1,-1 1 0,1-1 1,0 1-1,0-1 1,-1 1-1,1-1 0,0 1 1,-1-1-1,1 1 0,-1-1 1,1 1-1,-1-1 1,1 1-1,-1 0 0,0-1 1,0 0-1,1 1 0,-1 0 0,1 0 0,-1 0 0,0 0 0,1 0 0,-1 0 0,1 0 0,-1 0 0,0 1 0,1-1 0,-1 0 0,1 0 0,-1 0 0,1 1 0,-1-1 0,1 0 0,-1 1 0,1-1 1,-1 0-1,0 1 0,-15 18 17,4 2 10,1 0 0,1 0-1,2 1 1,0 0-1,1 0 1,1 1 0,1 0-1,-4 46 1,8-63-16,1 0 1,0 0 0,0 0 0,1 0-1,0 1 1,0-1 0,0 0-1,1-1 1,0 1 0,0 0 0,0 0-1,1-1 1,5 10 0,-5-12 1,0 1 0,0-1 0,1 0 1,-1 0-1,1 0 0,-1 0 0,1-1 1,0 1-1,0-1 0,0 0 0,0 0 1,1-1-1,-1 1 0,0-1 0,1 0 0,-1 0 1,1 0-1,8-1 0,-1 1 7,-1-2 0,0 0 0,1 0-1,-1-1 1,0 0 0,0-1 0,0 0 0,0-1 0,0 0-1,-1-1 1,0 0 0,0-1 0,0 0 0,-1 0 0,0-1-1,0 0 1,0-1 0,10-12 0,-18 18-19,0 1 0,0 0 0,0-1 0,0 1 0,0-1 0,0 1 0,0-1-1,-1 0 1,1 1 0,-1-1 0,1 0 0,-1 1 0,0-1 0,0 0 0,1 0 0,-1 1 0,-1-4 0,1 4-2,0 1 0,0-1 0,0 1-1,-1 0 1,1-1 0,0 1 0,0-1 0,0 1 0,-1 0 0,1-1 0,0 1-1,-1 0 1,1-1 0,0 1 0,-1 0 0,1-1 0,-1 1 0,1 0 0,0 0-1,-1 0 1,1-1 0,-1 1 0,1 0 0,-1 0 0,0 0 0,-1 0 0,1 0 0,-1 0-1,1 0 1,0 0 0,-1 0 0,1 1 0,0-1 0,-1 0 0,1 1 0,0-1 0,-2 2 0,0-1-5,0 1 1,0 0 0,1 0 0,-1 0 0,0 0 0,1 1-1,-1-1 1,1 1 0,0-1 0,0 1 0,0 0 0,0 0-1,0 0 1,1 0 0,0 0 0,-3 6 0,4-7 0,-1-1 0,1 1 0,0-1-1,0 1 1,-1 0 0,1-1 0,0 1 0,0 0 0,1-1 0,-1 1 0,0-1 0,0 1 0,1 0 0,-1-1 0,1 1 0,0-1 0,-1 1-1,1-1 1,0 1 0,0-1 0,0 0 0,0 1 0,0-1 0,0 0 0,0 0 0,0 0 0,0 1 0,1-1 0,-1-1 0,0 1-1,1 0 1,-1 0 0,1 0 0,-1-1 0,1 1 0,-1-1 0,4 1 0,5 2-35,0-2 0,1 1 0,-1-1 0,0-1 0,1 0 0,-1 0 0,1-1 0,-1-1-1,11-2 1,92-29-197,-111 32 237,6-1 41,28-13 216,-35 15-211,0-1 1,0 0 0,1 0 0,-1 1 0,0-1 0,0 0-1,0 0 1,0 0 0,0-1 0,0 1 0,0 0 0,0 0-1,-1 0 1,1-1 0,0 1 0,-1 0 0,1-1 0,-1 1-1,1 0 1,-1-1 0,0 1 0,1-3 0,-2-9 382,2 0 1,0 0-1,4-25 1,-4 34-383,1 1 0,-1-1 0,0 0 0,1 1 0,0-1 1,0 1-1,0-1 0,0 1 0,0 0 0,1 0 0,-1 0 0,1 0 0,0 0 0,0 0 0,0 1 0,0 0 1,6-4-1,0 3-37,0-1 1,1 1-1,-1 1 0,1-1 1,-1 2-1,1-1 1,0 1-1,-1 1 1,1 0-1,12 1 1,-11 0-93,1-1 1,-1 0 0,1-1 0,-1 0 0,1 0-1,19-7 1,-2-5-133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17260,'-2'34'2974,"-10"57"1,1-11-1865,10-71-1018,-1 6 60,1 1 0,1-1-1,0 0 1,4 27 0,-4-39-149,1 1 0,0-1 1,0 0-1,0 1 0,0-1 1,1 0-1,-1 0 0,1 0 1,0 0-1,0 0 1,0 0-1,0 0 0,1-1 1,-1 1-1,1-1 0,-1 1 1,1-1-1,0 0 0,0 0 1,0 0-1,0-1 0,0 1 1,0-1-1,1 0 0,-1 0 1,5 1-1,9 1-155,1-1 0,-1-1 0,1-1 0,0-1 0,-1 0 0,20-4 0,-16 2-149,-1 0-1,1 2 1,36 2-1,-55-1 276,1 1-1,-1-1 1,0 0 0,0 1-1,1 0 1,-1 0-1,0-1 1,0 1 0,0 0-1,2 2 1,-3-3 27,-1 0 0,1 1 0,-1-1 1,0 1-1,1-1 0,-1 0 1,0 1-1,1-1 0,-1 1 0,0-1 1,1 1-1,-1-1 0,0 1 1,0-1-1,0 1 0,0-1 0,1 1 1,-1 0-1,0-1 0,0 1 0,0-1 1,0 1-1,0-1 0,0 1 1,0-1-1,-1 2 0,0 0 24,0 0-1,0-1 0,0 1 1,-1 0-1,1 0 1,-1-1-1,1 1 1,-1-1-1,1 1 0,-1-1 1,0 0-1,0 1 1,0-1-1,0 0 1,0 0-1,0-1 0,0 1 1,-3 1-1,-14 4 259,-1-1-1,-1-1 0,1-1 1,-36 2-1,40-5-131,0 0 0,1-1 0,-1-1 1,1 0-1,0-1 0,-29-10 0,42 13-196,1-1-1,-1 1 0,0-1 1,1 0-1,-1 0 1,1 0-1,-1 0 1,1 0-1,-1 0 0,1 0 1,0-1-1,-1 1 1,1 0-1,0-1 1,0 1-1,0-1 0,0 1 1,-1-3-1,2 3 3,0 0 0,0 0-1,0 0 1,0 0 0,0 0-1,1 0 1,-1 0-1,0 0 1,0 0 0,1 0-1,-1 0 1,0 0 0,1 0-1,-1 0 1,1 0 0,0 1-1,-1-1 1,1 0 0,-1 0-1,1 1 1,0-1 0,0 0-1,0 1 1,-1-1-1,1 0 1,0 1 0,0-1-1,0 1 1,0 0 0,0-1-1,0 1 1,1-1 0,25-6-449,13 5-191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62 14811,'-7'-16'1659,"5"11"-1364,0 0-1,-1 1 1,0-1 0,0 0 0,-4-5 0,6 9-172,0 0 0,0 0 0,-1 0 1,1 0-1,0 0 0,0 0 0,0 1 1,-1-1-1,1 0 0,0 1 0,-1-1 0,1 1 1,-1 0-1,1-1 0,0 1 0,-1 0 0,1 0 1,-1 0-1,1 0 0,-1 0 0,1 0 1,-1 0-1,1 0 0,-3 2 0,-1-1 14,0 2 0,1-1 0,-1 0 0,0 1 0,1 0-1,0 0 1,0 1 0,0-1 0,0 1 0,0-1 0,1 1 0,0 0-1,0 1 1,0-1 0,0 1 0,-2 5 0,-3 5-108,1 0-1,1 1 1,-7 30 0,10-36-103,1-1 0,1 1 0,0 0 0,0 0 0,1 0 0,0 0 0,0 0 0,3 11-1,-3-19 40,1 0 0,0 1 0,-1-1 0,1 0-1,0 1 1,0-1 0,0 0 0,1 0 0,-1 0-1,1 0 1,-1 0 0,1 0 0,-1 0 0,1 0-1,0 0 1,0-1 0,0 1 0,0-1 0,0 0-1,0 1 1,0-1 0,1 0 0,-1 0 0,0-1-1,1 1 1,-1 0 0,1-1 0,-1 1 0,1-1-1,-1 0 1,1 0 0,-1 0 0,0 0-1,1 0 1,-1 0 0,1-1 0,3 0 0,2-1-25,1-1 0,-1 1 0,0-1 1,0-1-1,0 0 0,0 0 0,0 0 0,-1-1 1,0 0-1,0 0 0,0-1 0,6-7 0,-5 5 88,0-1-1,-1 1 1,0-2 0,-1 1-1,0-1 1,0 0-1,-1 0 1,7-20-1,-9 6-12,-5 17-104,-7 15-150,6-1 118,0-1 0,0 1 0,0 0 1,0 0-1,1 0 0,0 0 0,1 0 0,0 0 0,0 0 1,0 1-1,1 10 0,0-15 102,0-1 0,1 1 0,-1 0 0,0-1 0,1 1 1,-1-1-1,1 1 0,0-1 0,0 1 0,0-1 0,0 1 0,0-1 0,0 0 0,1 1 1,-1-1-1,1 0 0,0 0 0,0 0 0,-1 0 0,1-1 0,0 1 0,1 0 0,-1-1 1,0 1-1,0-1 0,1 0 0,-1 0 0,1 0 0,-1 0 0,1 0 0,-1 0 0,1-1 0,-1 1 1,5-1-1,1 0 80,-1 0 0,0-1 0,1 1 0,-1-2 0,1 1 1,-1-1-1,0 0 0,0-1 0,0 0 0,0 0 0,0 0 0,-1-1 1,1 0-1,-1 0 0,0 0 0,0-1 0,8-8 0,-1-2-4,-1 0-1,0 0 0,-1-1 1,0-1-1,12-25 1,-26 48-215,2 0 0,-1 0 0,1 0 0,0 0 0,-1 8 0,1 2-40,-2 3 22,0-3-7,-2 33-1,5-45 179,0-1 0,0 1 0,0-1 0,1 0 0,-1 1 0,1-1 0,0 0 0,0 1 0,0-1 0,0 0 0,1 0 0,-1 0 0,1 0 0,0 0 0,3 4 0,-4-5 25,1-1 0,-1 0 0,0 0 0,1 0-1,-1 0 1,1-1 0,-1 1 0,1 0 0,-1 0-1,1-1 1,-1 1 0,1-1 0,0 0 0,-1 1-1,1-1 1,-1 0 0,1 0 0,3 0 0,-2-1 31,1 1 1,0-1 0,-1 0 0,1-1 0,-1 1 0,1 0-1,-1-1 1,4-2 0,3-3 131,-1 0 0,0 0-1,0-1 1,11-13 0,-7 5 88,-1 0 0,15-28 1,-2 2-142,-25 42-133,0 0 0,0 0 0,0 0 0,0-1 0,0 1 0,0 0 0,0 0 0,0 0 0,0 0 0,0 0 0,0 0 0,0-1 0,0 1 0,1 0 0,-1 0 0,0 0 0,0 0 0,0 0 0,0 0 0,0 0 0,0-1 0,0 1 0,0 0 0,0 0 0,0 0 0,0 0 0,1 0 0,-1 0 0,0 0 1,0 0-1,0 0 0,0 0 0,0 0 0,0 0 0,0 0 0,1 0 0,-1 0 0,0 0 0,0 0 0,0 0 0,0 0 0,0 0 0,0 0 0,1 0 0,-1 0 0,0 0 0,0 0 0,0 0 0,0 0 0,0 0 0,0 0 0,0 0 0,1 0 0,-1 0 0,0 0 0,0 0 0,0 11-99,-6 19 20,5-26 74,-2 9 9,1-4 61,0 0 0,0 0 0,1 0 0,0 0 0,1 0 0,0 10 0,0-18-39,0 0-1,0-1 1,0 1-1,1 0 1,-1 0 0,0-1-1,0 1 1,0 0-1,1-1 1,-1 1-1,0 0 1,1-1-1,-1 1 1,1 0 0,-1-1-1,1 1 1,-1-1-1,1 1 1,-1-1-1,1 1 1,-1-1-1,1 1 1,0-1 0,-1 1-1,1-1 1,0 0-1,-1 1 1,1-1-1,1 0 1,-1 0-2,1 0 0,0 0 0,-1 0 0,1 0 0,0-1 0,-1 1 0,1 0 0,-1-1 0,1 0 0,-1 1 0,1-1 0,2-1-1,1-1-219,-1 0-1,1-1 0,0 0 0,-1 1 0,0-1 1,7-9-1,-9 10-86,-1 3-134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15099,'1'-2'296,"13"-17"1206,-14 18-1420,1 1-1,-1-1 1,0 1 0,1-1 0,-1 1 0,1-1 0,-1 0 0,0 1 0,1-1 0,-1 0 0,0 1 0,0-1 0,0 0 0,1 0 0,-1 1 0,0-1 0,0 0 0,0 0 0,0 1 0,0-1 0,0 0 0,-1 1 0,1-2 0,-1 2 79,0 1 0,1-1 1,-1 1-1,0-1 0,0 1 0,0 0 0,1-1 1,-1 1-1,0 0 0,1-1 0,-1 1 0,1 0 1,-1 0-1,1 0 0,-1 0 0,1-1 0,-1 1 0,1 1 1,-10 18 580,8-13-636,0-1 1,0 1-1,0 0 1,1 0-1,-1 0 1,2 0-1,-1 0 1,1 10-1,0-16-106,1 1 0,-1 0 0,0-1 1,0 1-1,1 0 0,-1-1 0,1 1 0,0-1 0,-1 1 0,1-1 0,0 1 0,0-1 0,0 0 0,0 1 0,0-1 0,0 0 1,0 0-1,0 0 0,1 1 0,-1-1 0,0-1 0,1 1 0,-1 0 0,1 0 0,-1 0 0,1-1 0,-1 1 0,1-1 0,-1 1 1,1-1-1,0 0 0,-1 1 0,1-1 0,-1 0 0,1 0 0,0 0 0,-1 0 0,1-1 0,0 1 0,1-1 0,10-1-4,0-1-1,-1 0 1,1-1-1,-1 0 1,21-11-1,56-39-31,-61 36 36,48-25 1,-75 42 0,1 1 1,-1-1 0,1 0 0,-1 0-1,1 1 1,-1-1 0,1 1-1,-1-1 1,1 1 0,-1 0-1,1 0 1,-1 0 0,1 0 0,0 0-1,-1 0 1,1 0 0,-1 0-1,1 0 1,0 1 0,2 0 0,-3 0 0,0 1 0,0-1 0,-1 0 0,1 1 0,0-1 0,-1 1 0,1-1 0,-1 1 0,1 0 0,-1-1 0,1 1 0,-1-1 1,0 1-1,0 0 0,0-1 0,0 1 0,0 0 0,0-1 0,-1 3 0,-1 8 3,2-9-4,-1 0 1,0 0-1,1 0 0,0 1 1,0-1-1,0 0 0,0 1 1,0-1-1,1 0 1,-1 0-1,1 1 0,0-1 1,0 0-1,1 3 0,-1-5 0,-1-1-1,1 1 0,0-1 1,-1 0-1,1 1 0,0-1 1,-1 0-1,1 0 0,0 1 0,-1-1 1,1 0-1,0 0 0,0 0 1,-1 0-1,1 0 0,0 0 1,-1 0-1,1 0 0,0 0 1,0 0-1,-1 0 0,1 0 1,0-1-1,-1 1 0,1 0 0,0-1 1,0 1-1,21-14 11,-20 13-9,43-35 23,-34 26-20,0 0-1,1 1 1,0 1 0,0-1-1,1 2 1,0 0 0,23-9-1,-35 16-7,0 0 0,0-1 0,0 1 0,0 0 0,0 0 0,1 0-1,-1-1 1,0 1 0,0 0 0,0 1 0,0-1 0,0 0 0,1 0-1,-1 0 1,0 1 0,0-1 0,0 1 0,0-1 0,0 0 0,0 1-1,0 0 1,0-1 0,0 1 0,0 0 0,-1-1 0,1 1 0,1 1-1,-1 0 3,0 1 0,0-1-1,0 0 1,0 1 0,0-1-1,0 1 1,-1-1 0,0 1-1,1-1 1,-1 1 0,0 4-1,-1 3-190,0 1-1,0-1 1,-1 1-1,-7 19 1,1-13-398,8-17 576,0 0 0,0 1 0,-1-1 0,1 0 0,0 1 0,0-1 0,0 0 0,0 1 0,0-1 0,0 0 0,-1 1 0,1-1 0,0 0 0,0 0 0,0 1 0,-1-1 0,1 0 0,0 0 0,0 1 0,-1-1 0,1 0 0,0 0 0,-1 0 0,1 1 0,0-1 0,0 0 0,-1 0 0,1 0 0,0 0 0,-1 0 0,1 0-1,0 0 1,-1 0 0,1 0 0,-1 0 0,1 0 0,0 0 0,-1 0 0,1 0 0,0 0 0,-1 0 0,1 0 0,0 0 0,-1 0 0,1 0 0,-1-1 0,-1-8-389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20972,'-2'-1'105,"1"1"-1,0-1 1,-1 1-1,1-1 1,-1 1-1,1 0 1,-1-1-1,1 1 1,-1 0-1,1 0 1,-1 0-1,1 1 1,-1-1-1,1 0 1,-1 0-1,1 1 1,-1-1-1,1 1 1,-3 0-1,1 1 27,-1 1 0,0-1 0,1 0 0,0 1 0,0 0 0,0 0 0,-3 3 0,-4 6 56,1 0 0,-14 27 0,22-37-208,-1 0 0,1 1 0,0-1 0,0 0-1,0 1 1,1-1 0,-1 1 0,0-1 0,1 4 0,0-5-12,0-1 0,0 1 0,0 0 0,0 0 1,1 0-1,-1-1 0,0 1 0,1 0 0,-1 0 0,1-1 0,-1 1 0,1 0 0,-1 0 0,1-1 0,-1 1 0,1-1 0,0 1 0,-1-1 0,1 1 0,0-1 0,-1 1 0,1-1 0,0 1 0,0-1 0,-1 0 0,1 1 0,0-1 0,0 0 0,0 0 0,1 0 0,16 5-768,-3-2-36,-1 1-1,0 1 0,24 10 1,-35-14 797,0 1 1,0-1-1,0 1 0,-1 0 1,1 0-1,0 0 1,-1 0-1,0 1 0,1-1 1,-1 1-1,0-1 1,0 1-1,-1 0 0,1-1 1,-1 1-1,1 0 1,-1 0-1,0 0 0,0 0 1,0 1-1,0-1 1,0 6-1,-1-6 143,-1-1 0,1 1 1,-1 0-1,0-1 0,0 1 1,0-1-1,0 1 0,0-1 0,-1 1 1,1-1-1,-1 0 0,1 0 0,-1 1 1,0-1-1,0-1 0,0 1 0,0 0 1,0 0-1,-1-1 0,1 1 0,0-1 1,-4 2-1,4-2-80,0 0 0,1 0 0,-1 0 1,0 0-1,0 0 0,0-1 0,0 1 0,0-1 0,1 1 0,-1-1 1,0 0-1,0 0 0,0 1 0,0-1 0,0-1 0,0 1 0,0 0 1,0 0-1,0-1 0,0 1 0,0-1 0,0 0 0,0 1 1,1-1-1,-1 0 0,0 0 0,0 0 0,1 0 0,-1-1 0,-2-1 1,2-5-104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218 236 17724,'0'-1'98,"0"-1"0,0 1 0,0 0 0,0-1 0,0 1 0,0 0 0,0-1 0,0 1 0,0 0 0,-1-1 0,1 1 0,-1 0 0,1-1 0,-1 1 0,1 0 0,-1 0 0,1 0 0,-1 0 0,0-1 0,0 1 0,0 0 0,0 0 0,-1-1 0,1 2 8,-1-1 1,0 0-1,1 0 0,-1 1 0,0-1 0,0 1 1,0 0-1,1 0 0,-1-1 0,0 1 0,0 0 1,0 0-1,0 1 0,-3-1 0,-4 2 161,0 1 1,0 0-1,1 0 0,-1 1 1,-11 6-1,8-3-144,0 1-1,1 0 1,0 1-1,-14 15 1,20-20-105,1 1 0,0 0-1,1-1 1,-1 1 0,1 0 0,0 1 0,0-1-1,0 0 1,1 1 0,0 0 0,0-1-1,-2 11 1,4-15-15,0 1 0,0-1 0,0 0 0,0 0 0,0 1 0,0-1 0,1 0 0,-1 0 0,0 0 0,1 0 0,-1 1 0,0-1 0,1 0 0,0 0 0,-1 0 0,1 0 0,0 0 0,-1 0 0,1 0 0,0 0 0,0 0 0,0-1 0,0 1 0,-1 0 0,1 0 1,1-1-1,-1 1 0,0-1 0,0 1 0,0-1 0,0 1 0,0-1 0,0 0 0,1 1 0,-1-1 0,0 0 0,0 0 0,0 0 0,1 0 0,-1 0 0,2 0 0,5 0 6,0-1 0,0 0 0,0 0 0,0-1 0,8-2 1,5-4 8,0-1 1,0 0 0,0-1 0,-2-2-1,1 0 1,-1-1 0,-1-1 0,30-29 0,-22 17-72,-2-1 1,-1-2-1,-1 0 1,32-57-1,-28 32-298,-31 55 32,-3 8 213,-8 17 48,1 1 1,2 1-1,1 0 0,1 0 0,1 1 1,-11 60-1,20-87 64,1 1-1,0-1 1,-1 1-1,1 0 1,0-1-1,0 1 1,0 0 0,1-1-1,-1 1 1,0-1-1,1 1 1,0-1 0,0 1-1,0-1 1,0 1-1,0-1 1,0 1-1,1-1 1,-1 0 0,1 0-1,-1 0 1,1 0-1,0 0 1,3 3 0,-1-3 1,-1-1 0,0 0 0,1 1 1,-1-1-1,0 0 0,1-1 1,0 1-1,-1-1 0,1 1 0,-1-1 1,1 0-1,0-1 0,-1 1 1,1 0-1,-1-1 0,1 0 0,4-2 1,4 0-85,1-2-1,-1 0 1,-1 0 0,1-1 0,-1-1 0,0 0 0,0 0 0,-1-1 0,0-1-1,0 1 1,-1-2 0,0 1 0,-1-1 0,0 0 0,-1-1 0,0 0-1,7-14 1,-13 23 34,-1 1-1,1-1 1,0 0-1,-1 0 0,1 0 1,-1 0-1,0 1 0,1-1 1,-1 0-1,0 0 1,0 0-1,0 0 0,0 0 1,-1 0-1,1 0 1,-1-2-1,0 3 28,0 1 0,1-1 0,-1 0 0,1 1 0,-1-1 1,0 1-1,0-1 0,1 1 0,-1 0 0,0-1 0,0 1 0,1 0 0,-1-1 0,0 1 0,0 0 1,0 0-1,0 0 0,1 0 0,-1 0 0,0 0 0,0 0 0,0 0 0,0 0 0,1 0 1,-1 0-1,0 0 0,0 1 0,0-1 0,0 0 0,1 1 0,-1-1 0,0 0 0,0 1 0,1-1 1,-1 1-1,0 0 0,-4 2 22,0 0 0,0 1-1,0 0 1,0 0 0,1 0 0,-1 1 0,1-1 0,1 1 0,-1 0 0,1 0 0,-1 0 0,1 0-1,1 1 1,-1-1 0,1 1 0,-3 11 0,4-14 6,0 0-1,1-1 1,-1 1-1,1 0 1,-1 0-1,1 0 1,0 0-1,0 0 1,1 0-1,-1 0 1,1 0-1,-1 0 1,1 0-1,0 0 1,0 0-1,0-1 1,0 1-1,1 0 1,-1-1-1,1 1 1,-1-1-1,1 1 1,0-1-1,0 0 1,0 0-1,0 0 1,1 0-1,-1 0 1,1 0-1,-1-1 1,1 1-1,-1-1 1,1 0-1,0 1 1,3 0 0,8 1-110,0 1 1,0-2 0,1 0 0,-1-1 0,1 0 0,18-2 0,2-2-483,49-10-1,-77 11 520,0 1 1,0-1-1,0-1 0,10-4 0,-16 7 91,0 0 0,-1-1-1,1 1 1,0-1 0,0 1-1,0 0 1,-1-1 0,1 0-1,0 1 1,-1-1 0,1 1-1,0-1 1,-1 0 0,1 0-1,-1 1 1,1-1 0,-1 0-1,1 0 1,-1 1 0,0-1-1,1 0 1,-1 0 0,0 0-1,0 0 1,0 0 0,1 0-1,-1 1 1,0-1 0,0 0-1,0 0 1,0 0 0,-1 0-1,1 0 1,0 0 0,0 0-1,0 1 1,-1-1 0,1 0-1,-1 0 1,1 0 0,0 0-1,-1 1 1,1-1 0,-1 0-1,0 1 1,1-1 0,-2-1-1,-34-31 1640,28 26-1256,-1 0-1,1-1 0,-7-9 0,14 16-418,1 1-1,-1 0 0,1-1 0,-1 1 0,1-1 0,0 1 0,-1-1 1,1 1-1,0-1 0,-1 1 0,1-1 0,0 0 0,0 1 0,-1-1 1,1 1-1,0-1 0,0 0 0,0 1 0,0-1 0,0 0 0,0 1 1,0-1-1,0 1 0,0-1 0,0 0 0,0 1 0,1-1 0,-1 1 1,0-1-1,0 0 0,0 1 0,1-1 0,-1 1 0,0-1 0,1 1 1,-1-1-1,1 1 0,-1-1 0,0 1 0,1-1 0,-1 1 0,1 0 1,-1-1-1,1 1 0,0-1 0,4-1-101,0 0 0,0 1 0,0-1 0,10-1 0,5-2 59,14-10-228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19868,'-2'1'129,"0"0"0,0 0-1,1 0 1,-1 0 0,0 0-1,1 0 1,-1 0-1,1 1 1,-1-1 0,1 1-1,0-1 1,-1 1 0,1-1-1,-2 4 1,-12 28 168,1 6 5,3 1 0,1 0 0,1 1 0,3 0 0,1 0 0,2 1 0,2-1 0,8 75 0,-7-108-272,2 0-1,-1 0 1,1 0-1,0-1 1,1 1-1,0-1 1,0 1-1,7 11 0,-8-17-24,-1 0 0,1 0 0,-1 0 0,1-1 0,0 1 0,0 0 0,0-1 0,0 1 1,0-1-1,0 0 0,1 0 0,-1 0 0,0 0 0,1 0 0,-1 0 0,0 0 0,1-1 0,-1 0 0,1 1 0,-1-1 0,1 0 0,-1 0 0,1 0 0,-1 0 0,1-1 0,-1 1 0,1-1 0,-1 1 0,1-1 0,-1 0 0,3-1 0,4-3 3,0 1 1,-1-1-1,0 0 1,0-1-1,0 0 0,-1 0 1,0-1-1,0 0 1,0 0-1,-1-1 1,7-11-1,2-4-35,-1-1 0,18-42 0,-29 60 10,-1 1 0,0 0 0,-1-1 0,1 1 0,-1-1 0,0 1 0,0-8 0,-1 13 13,0 0 1,0-1 0,1 1 0,-1 0-1,0 0 1,0-1 0,0 1 0,0 0-1,0 0 1,0-1 0,0 1-1,-1 0 1,1 0 0,0-1 0,0 1-1,0 0 1,0 0 0,0-1 0,0 1-1,0 0 1,0 0 0,-1 0 0,1-1-1,0 1 1,0 0 0,0 0-1,-1 0 1,1-1 0,0 1 0,0 0-1,0 0 1,-1 0 0,1 0 0,0 0-1,0 0 1,-1-1 0,-7 7-67,-5 13-3,4-3 53,1 0 1,1 1-1,0 0 1,1 0-1,1 1 1,0 0-1,-3 35 1,7-51 24,1-1 1,0 1 0,0 0-1,0 0 1,0-1-1,1 1 1,-1 0 0,0 0-1,1-1 1,-1 1 0,1 0-1,0-1 1,0 1 0,-1-1-1,1 1 1,0-1 0,0 1-1,0-1 1,1 1-1,-1-1 1,0 0 0,0 0-1,1 0 1,-1 0 0,1 0-1,-1 0 1,1 0 0,-1 0-1,1 0 1,0-1-1,-1 1 1,1 0 0,0-1-1,-1 0 1,1 1 0,0-1-1,0 0 1,-1 0 0,1 0-1,2 0 1,6-1 28,0 0 0,-1 0 0,1-1 0,0-1-1,16-6 1,12-6 102,58-36 0,-58 30-74,44-19 0,-82 40-62,1-1-1,0 1 1,-1 0-1,1-1 1,0 1-1,-1 0 1,1-1-1,0 1 0,-1 0 1,1 0-1,0-1 1,0 1-1,-1 0 1,1 0-1,0 0 1,0 0-1,-1 0 1,1 0-1,0 0 0,0 0 1,-1 1-1,1-1 1,0 0-1,0 0 1,-1 1-1,1-1 1,0 0-1,-1 1 0,1-1 1,0 0-1,-1 1 1,1-1-1,-1 1 1,1-1-1,-1 1 1,1 0-1,-1-1 1,1 1-1,-1-1 0,0 1 1,1 0-1,-1-1 1,0 1-1,1 0 1,-1 0-1,0-1 1,0 1-1,0 0 0,0 0 1,1 1-1,-1 5-6,-1-1 0,1 1 0,-1 0 0,-3 12 0,2-9 6,2-7-1,-1 1 7,0 0-1,1 0 0,-1 1 1,1-1-1,0 0 0,1 5 1,-1-8-3,0-1 0,0 1 0,0-1 0,0 1 0,1-1 0,-1 1 0,0-1 0,0 1 0,1-1 0,-1 1 0,0-1 0,1 0 1,-1 1-1,0-1 0,1 1 0,-1-1 0,1 0 0,-1 1 0,0-1 0,1 0 0,0 1 0,0-1 2,1 0-1,-1 0 1,0 1-1,0-1 1,0 0-1,0-1 0,0 1 1,1 0-1,-1 0 1,0 0-1,0-1 1,0 1-1,0-1 1,0 1-1,1-1 1,18-10 30,-2 0 1,27-20-1,6-5-65,-44 32 3,1-1 0,-1 1 1,1 1-1,0-1 0,10-2 0,-17 6 20,1-1 0,-1 1-1,0 0 1,1 0 0,-1 0-1,0 0 1,1 0 0,-1 0-1,1 0 1,-1 0 0,0 1-1,0-1 1,1 0 0,-1 1-1,0-1 1,1 1 0,0 0-1,-1 0 2,0 0 0,0 1-1,0-1 1,0 0-1,0 0 1,0 0 0,-1 1-1,1-1 1,0 1 0,-1-1-1,1 0 1,-1 1-1,0-1 1,1 1 0,-1-1-1,0 1 1,0-1-1,0 1 1,0 2 0,0 3-85,0 0 0,-1 1 0,0-1 1,0 0-1,-1 1 0,0-1 0,0 0 0,0 0 1,-1 0-1,0-1 0,-4 8 0,6-14 81,1 1-1,0-1 0,0 0 1,-1 0-1,1 1 1,0-1-1,0 0 0,-1 0 1,1 1-1,0-1 1,-1 0-1,1 0 1,0 0-1,-1 1 0,1-1 1,-1 0-1,1 0 1,0 0-1,-1 0 0,1 0 1,0 0-1,-1 0 1,1 0-1,-1 0 1,1 0-1,0 0 0,-1 0 1,1 0-1,-1 0 1,1 0-1,0 0 0,-1-1 1,1 1-1,-1 0 1,-4-9-236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13179,'4'10'1048,"3"4"-544,3 2-1992,3-2 2080,3 5-576,7 1-264</inkml:trace>
  <inkml:trace contextRef="#ctx0" brushRef="#br0" timeOffset="1">449 293 15627,'1'0'99,"-1"0"0,1 0-1,-1 1 1,1-1-1,-1 0 1,1 0-1,0 0 1,-1 0 0,1 0-1,-1 0 1,1 0-1,-1 0 1,1 0 0,-1 0-1,1-1 1,0 1-1,-1 0 1,1 0 0,-1 0-1,1-1 1,-1 1-1,1 0 1,-1-1 0,1 1-1,-1 0 1,0-1-1,1 1 1,-1 0-1,1-1 1,-1 1 0,0-1-1,0 1 1,1-1-1,-1 1 1,0-1 0,1 0-1,-1-1 150,1-1 0,-1 1 0,0-1 0,1 1 0,-1-1 0,0 1 0,-1-1 0,1 1 0,-1-3 0,0-3 95,-1 0 0,0 1 0,-1-1 0,0 1 0,-5-10 0,6 14-307,0-1-1,-1 1 1,1 0 0,-1 0-1,1 1 1,-1-1-1,0 1 1,0-1 0,-1 1-1,1 0 1,0 0-1,-1 0 1,1 1 0,-1-1-1,0 1 1,1 0-1,-1 0 1,0 0 0,-4 0-1,3 0-13,-1 1 0,0 1 0,1-1 1,-1 1-1,1 0 0,-1 0 0,1 1 0,-1-1 0,1 1 0,0 1 0,-1-1 0,-5 4 0,5-2-16,-1 1 0,0 0 0,1 0 0,0 0 0,0 1 0,0 0 0,1 0 0,-7 11 0,9-13-4,0 1-1,0 0 0,1 0 0,0 0 0,0 0 0,0 0 0,1 0 0,-1 0 0,1 1 0,0-1 0,1 0 0,0 11 0,0-13-45,0-1 0,0 0 1,1 1-1,-1-1 0,1 1 0,0-1 0,0 0 1,0 1-1,0-1 0,0 0 0,1 0 0,-1 0 1,0 0-1,1 0 0,0 0 0,-1 0 0,1-1 1,2 3-1,0-2-76,0 1 1,0-1 0,0-1-1,0 1 1,0 0 0,0-1-1,0 0 1,0 0 0,8 1-1,0-1-67,-1-1 0,1 0 0,-1-1-1,0 0 1,1 0 0,-1-1 0,13-5 0,23-11-486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67 16492,'-39'38'2096,"27"-28"-1580,1 1 0,-1 1 0,2-1 0,0 2 1,0-1-1,-14 26 0,23-36-455,1-1 0,-1 0-1,0 1 1,1-1 0,-1 1 0,1-1 0,-1 0 0,1 1 0,0-1 0,-1 1 0,1-1 0,0 1 0,0-1 0,0 1 0,0 0-1,0-1 1,1 1 0,-1-1 0,0 0 0,1 1 0,-1-1 0,2 2 0,-1-2-28,0 0 0,0 0 0,1 0 0,-1 0 0,1 0 0,-1 0 0,0-1 0,1 1 0,-1-1 0,1 1 0,0-1 0,-1 0 0,1 1 0,-1-1 0,1 0 0,0 0 0,-1 0 0,1 0 0,-1-1 0,4 1 0,24-5-28,-1-1 0,56-19 1,-60 17-133,0 0 1,1 2-1,-1 0 1,42-3-1,-64 9 110,0 0-1,1 0 0,-1 0 0,0 0 0,1 1 1,-1-1-1,0 1 0,1-1 0,-1 1 0,0 0 1,0 0-1,1 0 0,1 1 0,-3-1 28,0 0 0,-1 0-1,1 0 1,0-1 0,-1 1-1,1 0 1,-1 0 0,1 0-1,-1 0 1,0 0 0,1 0 0,-1 0-1,0 0 1,0 0 0,0 0-1,1 0 1,-1 0 0,0 0 0,0 0-1,-1 0 1,1 0 0,0 0-1,0 0 1,0 0 0,-1 0 0,1 0-1,0 0 1,-1 0 0,1 0-1,-1 0 1,-1 2 0,2-2 196,1-3-128,-1 0-1,1 0 0,0 0 0,0 0 1,0 0-1,0 0 0,0 0 0,1 1 0,-1-1 1,2-1-1,4-6 70,-1-2-55,0 1 0,1-1-1,1 1 1,0 1 0,13-14 0,-18 20-99,0 1 0,1-1 0,-1 1 0,1 0 0,-1 0 0,1 0 0,0 0 1,0 1-1,0-1 0,0 1 0,0 0 0,0 0 0,0 1 0,0-1 0,0 1 0,1 0 0,-1 0 0,0 0 0,0 1 0,6 1 0,17 3-75,0 0 0,0-2 0,0 0 1,34-3-1,-46-1 38,0 0 0,-1-1 0,1-1 0,-1-1 0,1 0 0,-1-1 1,-1 0-1,1-1 0,20-12 0,-32 17 47,-1 0 0,1 0 0,0 0-1,0-1 1,-1 1 0,1-1 0,-1 1 0,1-1 0,-1 0 0,0 1 0,1-1-1,-1 0 1,0 0 0,0 0 0,0 0 0,-1 0 0,1 0 0,0 0 0,-1 0-1,1-4 1,-1 5 5,0 0 0,0 0-1,0 0 1,-1 0 0,1 0-1,0 0 1,0 0 0,-1 0 0,1 0-1,-1 1 1,1-1 0,-1 0-1,1 0 1,-1 0 0,1 1-1,-1-1 1,0 0 0,-1-1-1,0 1 6,0 0-1,0 0 0,0 0 1,0 0-1,0 1 1,0-1-1,0 0 0,0 1 1,0 0-1,0-1 0,-4 1 1,-2 0 21,0 1 0,-1-1-1,1 2 1,0-1 0,0 1 0,0 0 0,0 1 0,0 0 0,1 0 0,-1 1 0,1 0 0,0 0 0,-8 7 0,10-8-16,1 0-1,-1 1 1,1 0 0,0 0 0,0 0 0,0 0 0,1 1 0,-1 0-1,1-1 1,0 1 0,1 0 0,-1 1 0,1-1 0,0 0 0,0 1-1,1-1 1,-1 1 0,1-1 0,0 12 0,1-14-94,1 0-1,-1 1 1,1-1 0,0 0-1,0 0 1,0-1 0,0 1-1,0 0 1,1 0 0,0 0-1,-1-1 1,1 1 0,0-1 0,0 1-1,0-1 1,0 0 0,3 2-1,0 0-85,-1-1 0,1 0 0,0 0 0,0 0 0,0-1 0,0 1 1,0-1-1,10 2 0,10-1-393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 17076,'0'-1'92,"0"1"1,0-1-1,0 1 0,0 0 1,0-1-1,0 1 1,0 0-1,0-1 1,0 1-1,0-1 1,0 1-1,0 0 1,-1-1-1,1 1 1,0 0-1,0-1 1,0 1-1,-1 0 0,1-1 1,0 1-1,0 0 1,-1 0-1,1-1 1,0 1-1,0 0 1,-1 0-1,1-1 1,0 1-1,-1 0 1,1 0-1,0 0 0,-1 0 1,1-1-1,-1 1 1,0 0-1,-10 10 2165,-7 21-295,11-16-1848,0 0 1,2 0 0,0 0-1,0 1 1,2 0 0,0 0-1,0 0 1,1 23 0,1-37-114,1-1 0,0 0 0,0 1 0,0-1 1,0 1-1,1-1 0,-1 1 0,0-1 0,1 0 0,-1 1 1,1-1-1,-1 0 0,1 1 0,0-1 0,-1 0 0,1 0 1,0 1-1,0-1 0,0 0 0,0 0 0,0 0 0,0 0 1,0 0-1,0 0 0,1-1 0,-1 1 0,0 0 0,0 0 1,1-1-1,-1 1 0,0-1 0,1 0 0,-1 1 0,1-1 1,-1 0-1,0 1 0,1-1 0,-1 0 0,1 0 0,-1 0 1,1-1-1,-1 1 0,1 0 0,1-1 0,5-1 4,0-1 0,0 1 1,0-2-1,0 1 0,-1-1 0,10-6 0,47-35-17,-64 44 8,0 1 0,1 0 0,-1-1 0,0 1 0,1 0 0,-1-1-1,1 1 1,-1 0 0,0 0 0,1 0 0,-1-1 0,1 1 0,-1 0 0,1 0 0,-1 0 0,0 0 0,1 0 0,-1 0 0,1 0 0,-1 0 0,1 0 0,-1 0 0,1 0 0,-1 0-1,1 0 1,-1 0 0,0 0 0,1 0 0,-1 1 0,1-1 0,0 0 0,-1 1-20,0 0 0,1 0 0,-1 0 0,1-1 0,-1 1 0,0 0 0,0 0 0,1 0 0,-1 0 0,0 0 0,0 0 0,0 0 0,0 0 0,0 1 0,-8 41-1255,7-37 814,-5 36-300,6-25 310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17100,'0'14'1432,"-4"10"-952,1 8-184,0 15 616,0 9-208,0 8-399,3 4-41,0-1-112,0-4-168,2-10-424,-2-7-249,-2-16-431,-3-8 872,-4-17-200,-2-5-200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3 497 10642,'-2'-27'775,"1"-1"0,2 0-1,0 1 1,2-1-1,9-36 1,-7 46-323,0 1 1,1 0-1,1 0 0,1 1 0,1 0 0,0 0 1,1 0-1,0 2 0,15-17 0,-12 16-90,1 2 0,0 0 1,1 0-1,28-17 0,-36 25-298,0 1 0,0 0 0,0 1 0,1 0 0,-1 0 0,1 0 0,0 1 0,0 0 0,0 1 0,0 0 0,0 0 0,0 1 0,15 0 0,-19 1-66,1 0 0,-1 1 0,0-1-1,1 1 1,-1 0 0,0 0-1,0 0 1,0 0 0,0 1-1,0-1 1,0 1 0,-1 0-1,0 0 1,1 1 0,-1-1-1,0 1 1,-1-1 0,1 1 0,-1 0-1,1 0 1,-1 0 0,0 1-1,-1-1 1,1 0 0,-1 1-1,0-1 1,2 9 0,-2-2-13,0-1 1,0 1 0,-1 0 0,0 0-1,0-1 1,-2 1 0,1 0 0,-1-1-1,-1 1 1,0-1 0,-4 11-1,-11 16 24,-28 41-1,-12 25 29,52-89-31,0 0 0,1 0-1,0 0 1,2 1 0,-5 27-1,8-36-38,-1 0 0,1 1 0,1-1-1,-1 0 1,1 0 0,0 1 0,1-1-1,-1 0 1,1 0 0,0 0 0,1-1 0,-1 1-1,1 0 1,1-1 0,-1 0 0,1 0-1,-1 0 1,1 0 0,1 0 0,-1-1-1,1 0 1,0 0 0,8 6 0,-6-6-53,-1 0 0,1-1 1,0 0-1,1 0 0,-1 0 1,0-1-1,1 0 1,0-1-1,-1 1 0,1-1 1,0-1-1,-1 0 1,1 0-1,0 0 0,0-1 1,-1 0-1,1 0 1,13-5-1,16-13-345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 16572,'-8'10'347,"1"0"0,1 1 1,0-1-1,0 1 1,1 1-1,-5 15 1,9-24-284,0 1 0,0 0 1,1-1-1,-1 1 1,1 0-1,0 0 0,0-1 1,0 1-1,1 0 1,-1-1-1,1 1 0,0 0 1,0-1-1,0 1 0,1-1 1,-1 0-1,1 1 1,0-1-1,-1 0 0,2 0 1,-1 0-1,0 0 1,1 0-1,-1 0 0,5 2 1,-3-1-23,0-1 1,1 0-1,-1 0 0,1-1 1,0 0-1,0 0 1,0 0-1,0 0 1,0-1-1,0 1 0,1-1 1,-1-1-1,0 1 1,1-1-1,-1 0 1,1 0-1,-1 0 0,0-1 1,1 0-1,-1 0 1,0 0-1,0-1 1,0 0-1,0 0 0,6-3 1,1-1 18,-1 0 0,0-1 0,0 0 1,-1-1-1,0 0 0,-1 0 0,1-1 0,-2 0 1,14-18-1,-16 18-12,-1-1 1,0 1-1,0-1 1,-1 0-1,6-18 0,-9 25-42,-1 0 0,1 0 0,-1 1 0,0-1 0,0 0 0,0 0 0,0 1-1,0-1 1,0 0 0,-1 0 0,1 1 0,-2-5 0,1 6-6,0 0 0,1-1 0,-1 1 1,0 0-1,0 0 0,0 0 0,0 0 0,-1 0 1,1 0-1,0 0 0,0 0 0,0 0 0,-1 1 1,1-1-1,0 0 0,-1 1 0,1-1 0,-1 1 1,1-1-1,-1 1 0,1 0 0,-1 0 0,1 0 1,-3 0-1,-1 0-9,0 0-1,0 1 1,0-1 0,0 1 0,0 1-1,1-1 1,-1 1 0,0 0 0,1 0-1,-1 0 1,1 0 0,-7 6-1,-4 2-35,1 2-1,-15 14 0,14-12-66,1 1-1,1 1 0,-16 23 0,25-34 1,0 1 1,1 1-1,0-1 0,0 0 1,0 1-1,1 0 1,0-1-1,0 1 1,1 0-1,-1 0 1,2 0-1,-1 0 1,1 11-1,0-17 93,0 0 0,0 0 0,0 0 1,1 0-1,-1 1 0,0-1 0,1 0 0,-1 0 0,0 0 0,1 0 0,-1 0 0,1 0 0,0 0 0,-1 0 0,1 0 0,1 1 0,-1-1-15,1-1-1,0 1 1,-1-1 0,1 1-1,0-1 1,-1 0 0,1 0-1,0 1 1,-1-1 0,4-1-1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14715,'-13'14'358,"1"2"-1,0-1 1,2 1-1,0 1 1,0 0-1,2 0 1,0 1-1,1 0 1,1 0-1,1 1 1,0 0-1,1 0 0,1 0 1,1 0-1,1 1 1,2 27-1,0-38-349,2 0-1,-1 0 0,1 0 0,1-1 0,0 1 0,0-1 0,0 0 0,1 0 0,1 0 0,-1-1 1,9 9-1,-6-6-5,-1 0 0,0 0 0,0 0 1,-1 1-1,8 20 0,-11-22-2,-1 1-1,0-1 1,-1 1-1,0 0 0,0 0 1,-1 0-1,0 0 1,-1-1-1,0 1 1,-1 0-1,0 0 1,-4 12-1,-2 0 117,-1-1-1,0 0 1,-2-1-1,-15 24 1,24-41-60,-1 0 1,1 1-1,-1-1 0,1 0 1,-1 0-1,0 0 1,0-1-1,0 1 0,-5 2 1,8-5-45,-1 1 1,1-1 0,-1 0-1,1 0 1,0 0 0,-1 0-1,1 0 1,-1 0 0,1 1-1,0-1 1,-1 0 0,1 0 0,-1 0-1,1 0 1,-1-1 0,1 1-1,0 0 1,-1 0 0,1 0-1,-1 0 1,1 0 0,0 0-1,-1-1 1,1 1 0,0 0-1,-1 0 1,1-1 0,0 1-1,-1 0 1,1 0 0,0-1 0,-1 0-1,0-1 12,0 1 0,1-1 0,-1-1 0,0 1 0,1 0 0,-1 0 0,1 0 0,0 0 0,0 0 0,0 0 0,0-3 0,2-23 20,1 1 1,1 0 0,2 0 0,13-39 0,47-101-87,-60 153 35,7-17-35,2-1 1,0 2-1,3 0 1,36-49 0,-53 78 31,0 0 0,0 0 0,0 0 0,0 0 0,0 0 0,0 0 0,0 0 0,0 0 0,0 1 0,0-1 0,1 0 0,-1 1 0,0-1 0,0 1 0,1 0 0,1-1 0,-2 1 3,-1 0 1,1 1-1,-1-1 0,1 0 1,-1 1-1,1-1 0,-1 0 1,1 1-1,-1-1 1,1 1-1,-1-1 0,0 1 1,1-1-1,-1 1 0,0-1 1,1 1-1,-1-1 1,0 1-1,1 0 0,-1-1 1,0 1-1,0-1 1,0 1-1,0 0 0,0-1 1,0 1-1,0 0 0,0-1 1,0 1-1,0-1 1,0 1-1,0 0 0,0-1 1,0 1-1,-1-1 0,1 2 1,-4 16-16,-1 1-1,0-1 1,-1 0 0,-15 29 0,9-21 95,54-103 111,-33 52-108,-1 0-1,-2 0 0,0-1 0,3-47 1,-9 73-74,0 0 1,0 0 0,0 0 0,1 0 0,-1 0 0,0 0 0,0 0-1,0 0 1,0 0 0,0 0 0,0 1 0,0-1 0,0 0 0,0 0 0,0 0-1,0 0 1,0 0 0,0 0 0,0 0 0,0 0 0,0 0 0,0 0-1,1 0 1,-1 0 0,0 0 0,0 0 0,0 0 0,0 0 0,0 0 0,0 0-1,0 0 1,0 0 0,0-1 0,0 1 0,0 0 0,0 0 0,0 0-1,0 0 1,0 0 0,0 0 0,0 0 0,0 0 0,1 0 0,-1 0 0,0 0-1,0 0 1,0 0 0,0 0 0,0 0 0,0 0 0,0 0 0,0 0-1,0 0 1,0 0 0,0-1 0,0 1 0,0 0 0,0 0 0,0 0 0,0 0-1,5 9 70,6 17-46,-9-20-4,1 0-21,-1 1 0,1-1 0,1 0 0,-1 0 0,1 0 0,0 0 0,7 6 0,-10-11 0,1 1 0,0-1-1,0 1 1,0-1 0,0 0 0,0 0-1,0 0 1,0 0 0,0 0-1,0 0 1,0-1 0,1 1-1,-1-1 1,0 1 0,0-1-1,1 0 1,-1 0 0,0 0-1,1 0 1,-1 0 0,0-1 0,0 1-1,1-1 1,-1 1 0,0-1-1,3-1 1,9-4 19,-1-1 0,0-1 0,0 0 0,-1-1 0,19-16 0,51-57 54,-82 82-73,11-11 12,-8 8-7,1 0-1,-1 0 1,0-1 0,0 0 0,0 1 0,0-1 0,-1 0 0,1-1 0,2-7 0,-4 11-5,-1 1 1,0 0 0,0-1 0,0 1-1,0-1 1,0 1 0,1-1-1,-1 1 1,0-1 0,0 1 0,0 0-1,0-1 1,0 1 0,0-1 0,-1 1-1,1-1 1,0 1 0,0-1-1,0 1 1,0 0 0,0-1 0,-1 1-1,1-1 1,0 1 0,0 0 0,-1-1-1,1 1 1,0 0 0,-1-1-1,1 1 1,0 0 0,-1-1 0,1 1-1,-1 0 1,0-1 3,-1 1-1,1 0 1,0 0 0,-1 0 0,1 0-1,-1 0 1,1 0 0,0 0-1,-1 0 1,1 0 0,-2 1-1,-34 15 58,26-8-54,1 0-1,0 1 1,1 0-1,-1 1 0,2 0 1,0 0-1,0 1 1,1 0-1,0 0 0,0 1 1,2-1-1,-1 2 1,2-1-1,0 0 0,0 1 1,1 0-1,0 0 1,1 0-1,0 24 0,2-33-86,0 0 0,1 0 0,0 0-1,-1 0 1,1 0 0,1 0 0,-1 0 0,0-1-1,1 1 1,0 0 0,0-1 0,0 1-1,0-1 1,1 0 0,-1 0 0,1 0-1,5 5 1,-5-6 17,0 0 0,0 0-1,0-1 1,1 1-1,-1-1 1,0 0 0,0 0-1,1 0 1,-1 0 0,1-1-1,-1 1 1,0-1 0,1 0-1,-1 0 1,1 0 0,-1-1-1,1 1 1,-1-1 0,0 0-1,1 0 1,4-2-1,28-16-497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15651,'2'12'119,"0"-1"0,0 0 0,2 0 0,-1 0-1,1-1 1,1 1 0,5 9 0,-7-15-270,0-1 0,0 0 0,1-1 0,-1 1-1,1-1 1,0 1 0,0-1 0,0 0 0,0 0 0,0-1 0,1 1 0,-1-1 0,1 0-1,0 0 1,-1-1 0,1 1 0,0-1 0,7 1 0,0-1-411,-1-1 1,1 0 0,22-3-1,-34 3 630,0 0-1,0 0 1,0 0 0,1 1-1,-1-1 1,0 0-1,0 0 1,0 0 0,0 0-1,0 0 1,1 0 0,-1 1-1,0-1 1,0 0-1,0 0 1,0 0 0,0 0-1,0 0 1,0 1 0,0-1-1,1 0 1,-1 0-1,0 0 1,0 1 0,0-1-1,0 0 1,0 0 0,0 0-1,0 0 1,0 1-1,0-1 1,0 0 0,0 0-1,0 0 1,0 1-1,-1-1 1,1 0 0,0 0-1,0 0 1,0 0 0,0 1-1,0-1 1,0 0-1,0 0 1,0 0 0,-1 0-1,1 0 1,0 1 0,-5 9 551,5-10-514,-34 68 3846,31-61-3704,1 1 0,-1-1 0,1 0-1,1 1 1,0-1 0,0 1 0,0 14 0,1-21-217,0 1 0,0-1 0,0 0 0,0 1 0,0-1 0,1 1 0,-1-1 0,0 0 0,1 1 0,-1-1 0,1 0 0,0 0 0,-1 1 1,1-1-1,0 0 0,0 0 0,0 0 0,0 0 0,0 0 0,0 0 0,0 0 0,0 0 0,0-1 0,3 2 0,-2-1 5,1 0 1,-1-1-1,1 1 0,0-1 1,-1 1-1,1-1 0,0 0 0,0 0 1,-1-1-1,1 1 0,0-1 0,2 0 1,8-3 45,0 0 1,-1-1-1,0-1 1,13-6-1,49-37 164,4-2-104,-77 50-146,0 1 1,0-1 0,0 0 0,0 1-1,0-1 1,1 1 0,-1-1 0,0 1-1,0 0 1,0 0 0,1-1 0,-1 1-1,0 0 1,0 0 0,1 0 0,1 0-1,-3 1 5,1-1 0,-1 0 0,0 1-1,1-1 1,-1 1 0,0-1 0,1 0-1,-1 1 1,0-1 0,0 1 0,1-1-1,-1 1 1,0-1 0,0 0 0,0 1-1,0-1 1,0 1 0,0-1 0,0 1-1,0-1 1,0 1 0,0-1 0,0 1-1,0-1 1,0 1 0,0-1 0,0 2-1,-3 7-36,0-1-1,0 1 1,-6 12-1,2-7-203,6-11 96,0-1 98,0 1-1,0-1 1,0 0-1,0 0 1,0 1-1,1-1 1,-1 0-1,1 1 1,0-1 0,-1 1-1,1-1 1,0 1-1,1-1 1,-1 0-1,1 3 1,6-1-161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18204,'-6'0'238,"0"0"-1,1 1 1,-1-1 0,0 1-1,1 0 1,-1 1 0,1-1 0,-1 1-1,1 0 1,0 0 0,0 1-1,0 0 1,0 0 0,0 0 0,0 0-1,1 1 1,-8 7 0,8-7-226,0 0 0,0 0 0,0 1 0,0-1 1,1 1-1,0 0 0,0 0 0,0 0 0,1 0 1,0 1-1,0-1 0,0 1 0,0 0 0,1-1 1,0 1-1,0 0 0,1 8 0,0-12-51,0 0 0,1-1 0,-1 1-1,1 0 1,-1 0 0,1 0 0,0 0 0,0-1-1,0 1 1,0 0 0,0-1 0,0 1-1,0-1 1,1 1 0,-1-1 0,1 0 0,-1 1-1,1-1 1,-1 0 0,1 0 0,-1 0 0,1 0-1,0 0 1,0-1 0,0 1 0,-1 0 0,1-1-1,0 0 1,0 1 0,0-1 0,4 0 0,7 1-225,1 0 0,-1-2 0,23-2 0,-17 1 42,-12 1 160,16-1-212,0 0 0,1 2 1,0 0-1,31 6 0,-54-6 281,0 0 0,0 0 0,0 0 0,0 1 0,0-1 0,0 0 0,0 0 0,0 1 0,0-1 0,-1 0 0,1 1 0,0-1 0,0 1 0,0-1 0,-1 1 0,1 0 0,0-1 0,-1 1 0,1 0 0,0-1 0,-1 1 0,1 0 0,-1 0 0,1-1 0,0 2 0,-2-1 24,1 1 0,0-1 1,0 0-1,0 0 0,0 0 1,-1 0-1,1 0 0,-1 0 1,1 0-1,-1 0 0,1 0 1,-1 0-1,1 0 0,-1 0 0,0 0 1,0-1-1,-1 2 0,-6 6 272,-1 0-1,-1-1 1,-11 6-1,16-9-202,-22 14 440,11-7-387,0 0 1,-1-1 0,-1-1-1,-21 9 1,39-18-138,-1 0 0,1 1-1,-1-1 1,1 0 0,0 0 0,-1 0 0,1 0-1,-1 0 1,1 1 0,-1-1 0,1 0 0,-1 0-1,1 0 1,0 0 0,-1 0 0,1 0 0,-1 0-1,1-1 1,-1 1 0,1 0 0,-1 0 0,1 0-1,0 0 1,-1-1 0,1 1 0,-1 0 0,1 0-1,0-1 1,-1 1 0,1 0 0,0-1 0,-1 1-1,1 0 1,0-1 0,-1 1 0,1-1 0,1-15-13,9-4-80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16772,'-9'0'260,"-1"1"1,1 1 0,0-1 0,0 2 0,0-1 0,0 1 0,0 1 0,0 0 0,1 0 0,-15 9 0,10-4-71,1 0 0,0 1 0,0 0 1,0 1-1,-15 20 0,24-28-155,1 0 0,0 0 1,0 0-1,0 1 0,0-1 0,0 0 0,1 1 1,-1 0-1,-1 6 0,3-9-31,0 0 0,0-1 0,0 1 0,0-1 0,0 1 0,0-1 0,1 1 0,-1-1 0,0 1 0,0-1 0,0 1 0,0-1 0,1 1 1,-1-1-1,0 1 0,1-1 0,-1 1 0,0-1 0,1 1 0,-1-1 0,0 0 0,1 1 0,-1-1 0,1 0 0,-1 1 0,1 0 0,1-1-6,0 1 1,0-1-1,0 1 1,0-1-1,0 0 1,0 0-1,0 0 1,0 0-1,0 0 1,0 0-1,4-1 1,21-6-225,44-15 0,13-3-365,-73 23 434,-1 0 1,1 0 0,0 1 0,0 1 0,21 1-1,-30-1 140,0 1-1,0-1 0,0 0 1,0 1-1,0-1 0,1 1 0,-1-1 1,-1 1-1,1 0 0,0 0 1,0 0-1,0 0 0,0 0 0,-1 0 1,1 1-1,0-1 0,-1 1 1,1-1-1,-1 1 0,2 1 0,-3-1 52,1 0-1,0 1 0,0-1 1,-1 0-1,0 0 0,1 0 1,-1 0-1,0 1 0,0-1 0,0 0 1,0 0-1,0 1 0,-1-1 1,1 0-1,-2 4 0,-3 7 328,-1-1-1,0 1 0,0-1 1,-15 20-1,19-29-301,-13 18 392,-1 1 0,0-2 0,-2 0 0,-34 31 0,50-50-533,0 1 0,0-1 0,0 0 0,0 0 0,0 0 0,0 0 0,0 0 0,-3 1 0,4-2 52,1 0-1,0 0 1,0 0 0,0 0 0,0 0-1,-1 0 1,1 0 0,0 0-1,0 0 1,0 0 0,0 0 0,0 0-1,-1 0 1,1 0 0,0 0 0,0 0-1,0 0 1,0 0 0,0 0-1,-1-1 1,1 1 0,0 0 0,0 0-1,0 0 1,0 0 0,0 0-1,0 0 1,0 0 0,-1-1 0,1 1-1,0 0 1,0 0 0,0 0 0,0 0-1,0 0 1,0-1 0,0 1-1,0 0 1,4-13-1069,40-72-1905,-22 47 2036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24 219 13451,'3'11'1552,"-3"3"-880,-3 9-40,-3 6 929,0 7-361,0 4-120,5 1-176,-3 0-71,4-7-169,1-4-304,6-13-864,0-12 1808,2-20-1264,1-11-8,-4-8 8</inkml:trace>
  <inkml:trace contextRef="#ctx0" brushRef="#br0" timeOffset="1">39 1 17836,'0'4'1888,"0"7"-1336,2 4-304,1 1 1633,4 1-1705,3 0-440,3-1 1192,3-2-904,1-1-8,6 1-24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17924,'-19'8'1352,"0"2"-1,-33 22 1,47-29-1187,1 1-1,-1 0 1,1 0-1,0 0 1,0 1 0,0-1-1,1 1 1,-1 0-1,1 0 1,0 0 0,1 1-1,-1-1 1,1 1-1,-3 10 1,5-14-137,-1-1 0,1 1 0,0 0-1,-1-1 1,1 1 0,0 0 0,0-1 0,0 1 0,1 0 0,-1-1 0,0 1 0,0 0-1,1-1 1,-1 1 0,1 0 0,0-1 0,-1 1 0,2 1 0,-1-2-14,0 0 0,0 0 1,0 0-1,0-1 1,1 1-1,-1 0 0,0 0 1,0-1-1,0 1 0,1-1 1,-1 1-1,0-1 0,1 0 1,-1 1-1,1-1 0,-1 0 1,2 0-1,4 0 7,0 0-1,0-1 1,0 0 0,0-1-1,0 0 1,-1 0 0,9-3-1,26-14 53,42-26-1,-59 30-76,0 1 0,1 1 0,0 2 1,1 0-1,53-13 0,-76 23-4,0 0 1,1 1-1,-1-1 1,0 1-1,0 0 1,0 0-1,0 0 1,0 1-1,0-1 1,0 1-1,0 0 0,0-1 1,0 1-1,4 2 1,-5-1 2,-1-1 1,1 0-1,-1 1 1,0-1-1,1 1 0,-1-1 1,0 1-1,0 0 0,0 0 1,0-1-1,0 1 1,-1 0-1,1 0 0,0 0 1,-1 0-1,1 0 1,-1 0-1,0 0 0,0 0 1,0 0-1,0 0 1,0 4-1,-1 5-1,0-7 10,1 0 0,0 0 0,0 1 0,0-1 0,1 8 0,0-11-4,-1 0 0,0 0 0,1 0 0,-1 0 0,1 0 0,-1 0-1,1-1 1,-1 1 0,1 0 0,-1 0 0,1 0 0,0-1 0,-1 1 0,1 0 0,0-1 0,0 1 0,0-1 0,-1 1 0,1-1 0,0 1 0,0-1 0,0 0 0,0 1 0,0-1-1,0 0 1,0 0 0,0 0 0,0 1 0,0-1 0,0 0 0,1-1 0,10 0-243,-1-1-1,1 0 1,-1 0-1,0-2 1,0 1-1,17-9 0,23-7-691,-32 14 476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17020,'6'7'897,"1"-1"1,-1 1 0,14 10-1,-15-14-712,0 1 0,0 0 1,-1 0-1,1 0 0,-1 0 0,0 1 0,-1 0 0,1 0 0,-1 0 0,0 0 0,4 8 1,-5-2-145,1-1 0,-2 1-1,1 0 1,-2 0 0,1 0 0,-1 0 0,-1 0 0,0 0 0,-1 0 0,-3 12 0,5-22-59,-1 0 0,1 1-1,0-1 1,0 0-1,0 1 1,0-1 0,0 1-1,0-1 1,0 0 0,0 1-1,0-1 1,0 0-1,1 1 1,0 1 0,-1-3 6,1 1 0,-1-1 0,0 0 0,1 1 0,-1-1 0,0 0 0,1 1 1,-1-1-1,0 0 0,1 0 0,-1 0 0,1 0 0,-1 1 0,1-1 0,-1 0 0,1 0 0,-1 0 1,0 0-1,1 0 0,-1 0 0,1 0 0,-1 0 0,1 0 0,-1 0 0,1 0 0,-1 0 1,0-1-1,1 1 0,4-2-58,0-1 1,0 1 0,0-1 0,-1 0-1,1 0 1,4-5 0,40-37-419,62-74 0,-65 67 259,-42 51 262,-4 6 15,-14 39 238,9-31-159,1 0-1,0 1 0,1-1 0,0 0 0,1 1 0,1 0 1,0 22-1,1-34-98,0-1 0,1 1 0,-1 0 0,0 0 0,1-1 0,-1 1 0,1 0 0,-1-1 0,1 1 0,0-1 0,-1 1 0,1-1 0,0 1 1,0-1-1,0 1 0,0-1 0,1 0 0,-1 0 0,0 1 0,0-1 0,1 0 0,-1 0 0,1 0 0,-1 0 0,1-1 0,-1 1 0,1 0 0,0-1 0,-1 1 0,1-1 0,0 1 0,-1-1 0,1 0 1,0 0-1,0 0 0,-1 0 0,1 0 0,0 0 0,-1 0 0,3-1 0,5-1 67,0 0-1,0 0 1,0-1-1,0-1 1,-1 1 0,10-6-1,23-17 141,-1 0 0,-1-3-1,44-42 1,-76 65-227,-1 0 0,1-1 0,9-13 0,-47 64-15,25-34 7,1 1-1,0 0 1,1-1-1,-3 15 1,6-21 1,0 0 1,0 0-1,0 0 1,1 0 0,0 0-1,0 0 1,0 0-1,0 0 1,1 0-1,0 0 1,-1 0 0,1 0-1,1-1 1,-1 1-1,1 0 1,1 3-1,-1-4-19,0-1-1,-1-1 1,1 1-1,0 0 1,0 0-1,1-1 1,-1 1-1,0-1 1,0 1-1,1-1 1,-1 0-1,1 0 1,-1 0-1,1-1 1,-1 1-1,1 0 0,0-1 1,-1 0-1,1 1 1,0-1-1,-1 0 1,1-1-1,-1 1 1,1 0-1,0-1 1,-1 1-1,4-2 1,4-1-97,0 0 0,-1 0 0,1-1 0,-1 0 0,15-10 0,-1-3-101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19228,'-1'0'129,"0"1"1,0-1-1,0 1 0,0-1 1,1 1-1,-1 0 0,0-1 0,0 1 1,1 0-1,-1 0 0,0-1 1,1 1-1,-1 0 0,0 2 0,1-3-115,-19 29 451,1 0 0,2 2 1,1 0-1,-19 57 1,32-82-455,0 0 1,1 0 0,0 0-1,0 0 1,0 0 0,1 7-1,0-12-12,0 1-1,0-1 1,0 1-1,1-1 1,-1 0-1,0 1 1,1-1-1,-1 1 1,1-1-1,0 0 1,-1 0-1,1 1 1,0-1-1,0 0 1,0 0-1,0 0 1,0 0-1,0 0 1,0 0-1,0 0 1,0 0-1,0 0 1,1 0-1,-1-1 0,0 1 1,0-1-1,1 1 1,-1-1-1,1 1 1,1 0-1,8 0-86,0 0 0,0-1 0,0 0 0,0 0 0,0-1 0,0-1 0,20-5 0,-18 4-106,0 1 0,0 0-1,0 0 1,0 2 0,13 0 0,-24 0 166,0 0 1,0 0-1,1 0 0,-1 0 1,0 1-1,0-1 1,0 1-1,0-1 1,0 1-1,0 0 1,0 0-1,0 0 1,-1 0-1,1 0 1,0 0-1,-1 0 1,1 1-1,0-1 1,-1 1-1,1-1 0,-1 1 1,0 0-1,0-1 1,0 1-1,1 0 1,-2 0-1,1 0 1,0 0-1,0 0 1,0 0-1,-1 0 1,0 0-1,1 0 1,-1 0-1,0 0 1,0 0-1,0 0 0,0 0 1,0 0-1,-1 4 1,0 1 101,-1 0 1,0 0-1,-1 0 1,1 0-1,-1-1 1,-1 1-1,1-1 1,-1 0-1,0 0 1,-9 10-1,8-11 85,0 0-1,0 0 1,-1 0 0,0-1-1,0 0 1,0 0-1,0-1 1,0 1 0,-1-1-1,0-1 1,-7 3-1,12-5-166,-1 1-1,1-1 0,0 0 0,-1 0 1,1 0-1,-1 0 0,1 0 0,-1 0 0,1-1 1,-1 1-1,1-1 0,0 1 0,-1-1 1,1 0-1,0 0 0,-1 0 0,1-1 1,0 1-1,0 0 0,0-1 0,0 1 1,0-1-1,1 0 0,-1 0 0,0 0 0,1 1 1,-1-2-1,1 1 0,0 0 0,0 0 1,-1 0-1,2 0 0,-1-1 0,-1-3 1,0 0-49,0 0-1,1 0 1,-1 0 0,1 0 0,1 0 0,-1 0 0,1 0 0,1-7 0,4-17-376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125 259 17140,'2'0'157,"0"-1"0,0 0 0,-1 0 1,1 0-1,0 0 0,-1 0 0,1 0 1,0 0-1,-1 0 0,0 0 0,1-1 1,-1 1-1,0-1 0,1 1 0,-1-1 1,0 0-1,1-1 0,16-35 1211,-15 31-924,-3 7-426,19-55 1185,-18 51-1146,0 0 0,0 1 1,-1-1-1,1 0 0,-1 0 0,0 1 0,0-1 1,-1 0-1,1 0 0,-1 1 0,1-1 0,-1 0 1,-2-4-1,2 7-45,1 0 0,-1 0 0,1 0 0,-1 0 0,0 0 1,1 0-1,-1 1 0,0-1 0,0 0 0,0 0 0,0 0 0,0 1 0,0-1 1,0 1-1,0-1 0,0 1 0,0-1 0,0 1 0,0-1 0,0 1 1,-2-1-1,0 1-1,0 0 0,0 0 0,0 0-1,1 1 1,-1-1 0,0 1 0,1-1 0,-6 3 0,-3 2 1,1 0 1,0 0-1,-13 9 1,12-6-11,3-3-1,0 0 1,0 0-1,1 1 1,-1 0 0,1 1-1,1 0 1,-12 14-1,17-20-2,1 0 0,-1-1-1,1 1 1,0 0 0,-1 0-1,1-1 1,0 1 0,-1 0-1,1 0 1,0 0 0,0 0-1,0-1 1,0 1 0,0 0-1,0 0 1,0 0 0,0 0 0,0 0-1,1-1 1,-1 1 0,0 0-1,0 0 1,1 0 0,-1-1-1,0 1 1,1 0 0,-1 0-1,1-1 1,-1 1 0,1 0-1,-1-1 1,1 1 0,0-1 0,-1 1-1,1-1 1,0 1 0,-1-1-1,1 1 1,0-1 0,0 1-1,-1-1 1,1 0 0,1 1-1,4 1-19,0 0 0,0-1 0,0 1 0,10 0 0,69 4-371,103-4 0,-87-4 140,-100 2 267,-1 0 1,0 0-1,0 0 0,1 0 0,-1 0 1,0 0-1,0 0 0,1 0 0,-1 0 1,0 0-1,0 0 0,1-1 0,-1 1 1,0 0-1,0 0 0,0 0 0,1 0 0,-1 0 1,0-1-1,0 1 0,0 0 0,0 0 1,1 0-1,-1-1 0,0 1 0,0 0 1,0 0-1,0-1 0,0 1 0,0 0 0,0 0 1,0-1-1,0 1 0,0 0 0,0 0 1,0-1-1,0 1 0,0 0 0,0 0 1,0-1-1,0 1 0,0 0 0,0 0 0,0-1 1,-5-14 625,3 9-387,-1-4-79,1-1 1,1 1-1,-1 0 1,2-1 0,-1 1-1,1-1 1,1 1-1,3-16 1,-4 25-177,0 0 1,0 1-1,1-1 0,-1 1 1,0-1-1,1 1 0,-1-1 1,0 1-1,1-1 0,-1 1 1,1-1-1,-1 1 1,1-1-1,-1 1 0,1 0 1,-1-1-1,1 1 0,-1 0 1,1-1-1,-1 1 0,1 0 1,0 0-1,-1-1 0,1 1 1,0 0-1,-1 0 0,1 0 1,-1 0-1,1 0 0,0 0 1,-1 0-1,1 0 1,0 0-1,-1 0 0,1 1 1,0-1-1,0 0 0,30 13-77,-16-5 28,4-2-35,0-2 0,1 1 0,-1-2 0,1-1 0,-1 0 0,33-2 0,-40 0 73,0-1-1,0-1 0,0 0 0,-1-1 1,1 0-1,-1 0 0,1-1 1,-1-1-1,0 0 0,0-1 0,18-12 1,-25 15 54,-2 1 0,1 0 1,0-1-1,0 1 0,-1-1 1,1 0-1,-1 0 0,0 0 0,0 0 1,0 0-1,0-1 0,-1 1 1,3-6-1,-4 9-33,0 0 1,0-1-1,0 1 1,0 0-1,0-1 0,0 1 1,0 0-1,0-1 1,0 1-1,0 0 0,0-1 1,0 1-1,0 0 1,0-1-1,0 1 0,0 0 1,0-1-1,-1 1 1,1 0-1,0 0 1,0-1-1,0 1 0,0 0 1,-1-1-1,1 1 1,0 0-1,0 0 0,-1 0 1,1-1-1,0 1 1,0 0-1,-1 0 1,1 0-1,0-1 0,-1 1 1,1 0-1,-17 1 198,-16 13-17,18-5-178,-1 0 0,2 2-1,-1 0 1,1 0 0,1 1-1,0 1 1,1 0 0,0 1-1,1 0 1,1 1 0,-12 22-1,20-33-42,0-1 1,1 1-1,0 0 0,0 0 0,0-1 0,0 1 0,1 0 0,-1 0 0,1 0 0,0 6 0,0-9-17,1 0 1,-1 1-1,0-1 0,1 0 0,-1 1 0,1-1 0,-1 0 0,1 0 0,0 1 0,0-1 0,-1 0 0,1 0 0,0 0 0,0 0 0,0 0 1,0 0-1,0 0 0,1 0 0,-1 0 0,0-1 0,0 1 0,0 0 0,1-1 0,-1 1 0,0-1 0,1 0 0,-1 1 0,0-1 0,1 0 0,-1 0 1,2 1-1,5-1-47,-1 0 1,0-1 0,0 1-1,0-1 1,0-1 0,0 1-1,8-4 1,-15 5 94,42-12-507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11034,'3'-2'4229,"-3"2"-3877,0-1 0,0 1 1,0 0-1,0 0 1,0-1-1,0 1 0,0 0 1,1 0-1,-1-1 0,0 1 1,0 0-1,0 0 0,0-1 1,0 1-1,0 0 1,0 0-1,0-1 0,0 1 1,0 0-1,0 0 0,-1-1 1,1 1-1,0 0 0,0-1 1,-10-1 2976,-13 5-3025,13 1-207,1 0 0,0 0 1,1 1-1,-1 0 1,1 1-1,0-1 0,0 1 1,-10 11-1,12-11-99,0 0 0,1 0 0,-1 1-1,1 0 1,1 0 0,-1 0 0,1 0-1,0 1 1,1 0 0,-3 9 0,5-16-21,1 1 1,0-1-1,-1 0 1,1 1-1,0-1 0,0 0 1,0 1-1,0-1 1,0 1-1,0-1 1,0 0-1,0 1 0,1-1 1,-1 0-1,0 1 1,1-1-1,-1 0 1,1 0-1,0 1 0,-1-1 1,1 0-1,0 0 1,0 0-1,-1 0 1,2 1-1,0 0-86,0-1-1,1 0 0,-1 0 1,0 0-1,0 0 0,0-1 1,1 1-1,-1-1 1,0 1-1,1-1 0,-1 0 1,0 0-1,4 0 1,6-1-324,0 0 1,0-1-1,0-1 1,18-6-1,11-5-267,3-3-148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16996,'-55'100'4389,"-52"135"1,99-217-4160,3-8-95,0 1 0,1 0 0,0 1 0,1-1 0,0 1 0,1 0 0,-1 12-1,3-23-125,0 1 0,0-1 0,0 1 0,0 0 0,0-1 0,0 1 0,0-1 0,1 1 0,-1-1 0,0 1 0,1-1 0,0 1 0,-1-1 0,1 1 0,0-1-1,0 1 1,-1-1 0,1 0 0,0 0 0,1 0 0,-1 1 0,0-1 0,0 0 0,2 1 0,-1-1-11,0 0 1,1-1-1,-1 1 0,1 0 1,-1-1-1,1 0 1,-1 1-1,1-1 0,-1 0 1,1 0-1,-1-1 1,1 1-1,3-1 0,6-2-44,-1-1-1,0 1 0,0-2 0,-1 0 0,14-8 0,56-46-325,-20 14-30,-60 44 393,1 1 0,-1-1 0,1 1 1,0-1-1,0 1 0,-1-1 0,1 1 1,0-1-1,0 1 0,-1 0 1,1 0-1,0-1 0,0 1 0,0 0 1,-1 0-1,1 0 0,0 0 0,1 0 1,-2 0 5,0 1 1,1-1-1,-1 0 1,0 1-1,0-1 1,0 0-1,1 1 1,-1-1 0,0 0-1,0 1 1,0-1-1,0 1 1,0-1-1,0 0 1,0 1-1,0-1 1,0 1-1,0-1 1,0 0-1,0 1 1,0-1 0,0 1-1,0-1 1,0 0-1,0 1 1,-1-1-1,-15 40 34,10-27-3,5-11-17,1-1 0,-1 1 0,0 0-1,1-1 1,-1 1 0,1 0 0,0-1-1,-1 1 1,1 0 0,0-1 0,0 1-1,0 0 1,0-1 0,1 1 0,-1 0-1,1 2 1,0-4-2,0 1 0,0 0 0,-1-1 0,1 1 0,0-1 0,0 1 0,0-1 0,0 1 0,0-1 0,0 0 0,1 1 0,-1-1 0,0 0 0,0 0 0,0 0 0,0 0 0,0 0 0,0 0 0,0 0 0,0 0 0,0 0 0,0-1 0,1 1 0,-1 0 0,0-1 0,0 1 0,1-1 0,25-9-62,0-1 1,-2-1-1,36-22 1,21-10-812,-83 44 858,1 0 0,0 0 0,0 0 0,0 0 0,0 0 0,0 1 0,0-1 0,0 0 0,0 0 0,0 0 0,0 0 0,0 0 0,0 0 0,0 0 0,-1 1 0,1-1 0,0 0 0,0 0 0,0 0 0,0 0 0,0 0 0,0 1 0,0-1 0,0 0 0,1 0 0,-1 0 0,0 0 0,0 0 0,0 0 0,0 0 0,0 1 0,0-1 0,0 0 0,0 0 0,0 0 0,0 0 0,0 0 0,0 0 0,0 0 0,1 0 0,-1 1 0,0-1 0,0 0 0,0 0 0,0 0 0,0 0 0,0 0 0,0 0 0,1 0 0,-1 0 0,0 0 0,0 0 0,0 0 0,0 0 0,0 0 0,0 0 0,1 0 0,-1 0 0,0 0 0,0 0 0,0 0 0,0 0 0,0 0 0,0 0 0,1 0 0,-6 9-34,-6 8 71,5-9 74,1-1-1,1 1 0,0-1 0,0 1 0,0 1 0,-4 12 1,8-20-89,0-1 1,0 1 0,0-1 0,0 1 0,0-1 0,0 1 0,-1 0 0,1-1 0,1 1 0,-1-1-1,0 1 1,0 0 0,0-1 0,0 1 0,0-1 0,0 1 0,1-1 0,-1 1 0,0-1 0,0 1 0,1-1-1,-1 1 1,0-1 0,1 1 0,-1-1 0,1 1 0,-1-1 0,1 1 0,1 0 5,-1-1 0,0 1-1,0-1 1,1 0 0,-1 0 0,0 1 0,1-1 0,-1 0 0,0 0-1,1 0 1,-1 0 0,2-1 0,36-10 183,-38 10-203,42-18-37,-31 13-182,0 0 0,1 1 0,-1 1 0,1 0 0,0 0 0,19-2 0,-31 6 186,-1 0 0,0 0 0,1 0 0,-1 0-1,1 0 1,-1 0 0,1 0 0,-1 0-1,1 0 1,-1 0 0,1 0 0,-1 0 0,1 0-1,-1 1 1,1-1 0,-1 0 0,0 0 0,1 1-1,-1-1 1,1 0 0,-1 1 0,0-1 0,1 0-1,-1 1 1,0-1 0,1 0 0,-1 1-1,0 0 1,0 15-584,-16 25-509,10-29 265,6-11 843,0-1 1,0 0-1,0 0 1,-1 1-1,1-1 1,0 0-1,0 0 1,0 1-1,0-1 1,0 0-1,0 0 1,0 1-1,0-1 1,0 0-1,0 1 1,0-1-1,0 0 1,0 1-1,0-1 1,0 0-1,0 0 1,0 1-1,0-1 1,0 0-1,0 1 1,0-1-1,1 0 1,-1 0-1,0 1 1,0-1-1,0 0 1,1 0-1,-1 0 1,0 1-1,0-1 1,0 0-1,1 0 1,-1 0-1,0 0 1,0 1-1,1-1 1,-1 0-1,10 1-411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16139,'-23'27'4039,"22"-26"-3813,0 0 0,0 0 0,0 1 0,1-1 0,-1 0 0,0 1 0,1-1 0,-1 0 0,1 1 0,-1-1 0,1 1 0,0-1 0,-1 1 0,1-1 0,0 1 0,0-1 0,0 1 0,0-1 0,1 1 0,-1 1 0,1-2-198,-1-1 0,1 1-1,0-1 1,-1 1 0,1-1 0,0 1-1,-1-1 1,1 0 0,0 1 0,0-1 0,-1 0-1,1 0 1,0 0 0,0 1 0,-1-1-1,1 0 1,0 0 0,0 0 0,0 0 0,-1 0-1,1 0 1,0-1 0,0 1 0,-1 0-1,1 0 1,0 0 0,0-1 0,-1 1 0,1 0-1,0-1 1,-1 1 0,1-1 0,1 0 0,22-16 75,-22 15-102,1-1 0,-1 1-1,0 0 1,0-1 0,0 1 0,0-1-1,0 0 1,0 0 0,-1 0-1,3-5 1,-13 16-105,7-4 92,0 0-1,0 0 0,1 1 0,0-1 1,-1 1-1,2-1 0,-1 1 1,0-1-1,1 1 0,0 9 1,0-12 13,1 0 0,-1 0 0,1 0 0,-1 0 0,1 0 0,0 0 0,-1 0 0,1 0 0,0-1 0,0 1 0,1 0 0,-1 0 0,0-1 0,0 1 0,1-1 0,-1 1 0,1-1 0,0 0 0,-1 1 0,1-1 0,0 0 0,0 0 0,-1 0 0,1 0 0,0-1 0,3 2 0,7 0 6,0 1 0,0-2 0,1 0-1,-1 0 1,0-1 0,0-1 0,1 0 0,12-3 0,14-4 19,42-14 1,6-6 2,-87 30-28,-8 5 2,-17 14 5,11-10-4,6-5-115,0 1-1,0 0 1,1 1-1,0-1 1,0 1-1,1 1 1,0-1-1,0 1 1,-6 14-1,11-21-100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30 172 11266,'-4'-5'653,"0"0"-1,0 0 1,1-1-1,0 1 0,0-1 1,-3-7-1,6 12-494,-1 0 0,1 0 0,0 0 0,-1 0 0,1 0 0,0 0 1,0 0-1,0 0 0,-1 0 0,1 0 0,0 0 0,0 0 0,1 0 0,-1 0 0,0 0 0,0 0 0,0 0 0,1 0 0,-1 0 0,1 0 0,-1 0 0,0 0 0,1 0 0,0 0 0,-1 1 1,1-1-1,-1 0 0,1 0 0,0 0 0,0 1 0,0-1 0,-1 1 0,1-1 0,0 0 0,0 1 0,0-1 0,0 1 0,0 0 0,0-1 0,0 1 0,0 0 0,0-1 0,0 1 1,0 0-1,1 0 0,4-1-23,0 0 1,-1 1-1,1-1 0,0 1 1,-1 0-1,1 1 1,0 0-1,-1 0 1,1 0-1,5 2 1,-9-2-137,0-1 0,-1 1 0,1 0 0,0 0 0,-1 1 0,1-1 0,-1 0 1,0 0-1,1 1 0,-1-1 0,0 1 0,0-1 0,0 1 0,0 0 0,0-1 0,0 1 0,0 0 0,0 0 1,-1 0-1,1-1 0,-1 1 0,1 0 0,-1 0 0,0 0 0,0 0 0,0 0 0,0 0 0,0 0 1,0 0-1,0 0 0,-1 0 0,0 2 0,-13 35-13,12-35 13,0 1 1,0-1-1,0 1 0,1 0 0,-1-1 0,1 1 0,0 0 0,0 0 1,1 0-1,0 0 0,0 7 0,0-11-1,1 0 1,-1 0 0,1 0-1,0 0 1,0 0-1,-1 0 1,1 0-1,0 0 1,0 0 0,0 0-1,0 0 1,0 0-1,0-1 1,0 1-1,0 0 1,0-1-1,0 1 1,0-1 0,1 0-1,-1 1 1,0-1-1,0 0 1,0 1-1,1-1 1,-1 0 0,0 0-1,0 0 1,1 0-1,1-1 1,39-5-12,-21 0 30,-1-1 1,0 0-1,-1-1 1,0-2 0,25-15-1,-33 18 24,0-1 1,0 0-1,-1 0 1,0-1-1,-1-1 0,0 1 1,0-2-1,-1 1 0,11-21 1,-17 28-30,0 0 0,-1 0 1,0 0-1,0-1 0,0 1 0,0 0 1,0-1-1,-1 1 0,0 0 0,1-1 1,-1 1-1,-1-1 0,1 1 1,0 0-1,-1-1 0,1 1 0,-3-6 1,2 7-17,0 0 1,0 1 0,0-1-1,0 1 1,0-1 0,0 1 0,-1 0-1,1-1 1,-1 1 0,1 0-1,-1 0 1,1 0 0,-1 0-1,1 0 1,-1 0 0,0 0 0,0 0-1,1 1 1,-1-1 0,0 1-1,0 0 1,0-1 0,0 1-1,0 0 1,1 0 0,-1 0-1,0 0 1,0 0 0,0 1 0,0-1-1,0 0 1,-2 2 0,3-2-77,-1 1 1,0-1 0,0 1-1,1-1 1,-1 1 0,1 0-1,-1 0 1,1 0 0,-1 0-1,1 0 1,-1 0 0,1 0-1,0 1 1,0-1 0,0 0-1,-1 1 1,1-1 0,1 1-1,-1-1 1,0 1 0,-1 2-1,2-3 48,0 0 0,-1 0 1,1 0-1,0 0 0,0 0 0,0 0 0,0 0 0,0 0 0,1 0 0,-1 0 0,0 0 0,0 0 0,1 0 1,-1 0-1,0 0 0,1 0 0,-1 0 0,1 0 0,0 0 0,-1 0 0,1-1 0,-1 1 0,1 0 0,0 0 1,0-1-1,-1 1 0,1-1 0,0 1 0,0 0 0,0-1 0,0 1 0,0-1 0,0 0 0,0 1 0,0-1 1,0 0-1,1 1 0,19 2-442,4-1-60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17772,'11'-16'2327,"-9"13"-424,-6 13-512,-26 67 453,-21 83-1,43-131-1695,2 0-1,1 1 1,2 0-1,0 0 1,2 0-1,4 39 1,-2-64-136,-1-1 1,1 1 0,0 0 0,1 0-1,-1-1 1,1 1 0,0-1 0,0 1 0,0-1-1,1 0 1,3 6 0,-4-8-9,0 0 1,0 0-1,1 0 0,-1 0 1,0-1-1,0 1 0,1-1 1,-1 0-1,1 1 1,0-1-1,-1 0 0,1-1 1,0 1-1,-1 0 0,1-1 1,0 1-1,0-1 1,-1 0-1,1 0 0,0 0 1,5-1-1,1-1-100,1-1-1,0 0 1,-1 0 0,1-1-1,-1 0 1,0 0-1,0-1 1,-1-1 0,1 1-1,-1-1 1,9-9-1,-3 2-511,-1-1-1,0 0 1,-1-1-1,0 0 1,10-19-1,-8 6-199,-8 3-229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17724,'0'30'1984,"-3"4"-1064,-1 2-295,1-2 1007,5-1-328,-1-3-376,2-2-199,0-8-337,-3-3-128,4-6-344,-4-5-248,2-4-641,0-2-303,0-9 984,-1-5-240,4-11-160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73 135 18276,'-3'0'378,"0"0"1,0 1-1,-1-1 1,1 0-1,0 1 1,0 0-1,0 0 1,-1 0-1,1 0 1,0 0-1,0 1 1,1-1-1,-1 1 1,-5 4-1,6-4-290,0 0-1,0 0 1,0 1 0,1-1 0,-1 1-1,0-1 1,1 1 0,0 0-1,-1 0 1,1-1 0,0 1 0,1 0-1,-1 0 1,0 0 0,1 0-1,0 5 1,0-5-90,0 0 0,0 1 0,1-1 0,0 0 0,-1 0 0,1 0 0,1 0 0,-1 1 0,0-2 0,1 1 0,-1 0 0,1 0 0,0 0 0,0-1 0,0 1 0,0-1 0,1 1 0,-1-1 0,0 0 0,5 3 0,7 4 1,0 0 0,29 13 0,-25-14 6,-9-3 2,5 1-4,-1 1-1,1 1 0,-2 0 0,21 17 0,-30-23 2,0 1-1,-1-1 1,1 1-1,-1 0 1,0-1-1,0 1 1,0 0-1,0 1 1,-1-1-1,1 0 1,-1 0 0,0 1-1,0-1 1,0 1-1,0-1 1,-1 1-1,1-1 1,-1 1-1,0-1 1,0 1-1,0-1 1,-1 1-1,1-1 1,-1 1-1,0-1 1,-1 4-1,-2 3 26,-2 0 0,1-1 0,-1 1-1,0-2 1,-1 1 0,0-1 0,-1 0-1,1 0 1,-1-1 0,-1 0 0,0 0-1,0-1 1,0 0 0,0 0 0,-1-1-1,0-1 1,-11 4 0,19-7-22,1-1 1,-1 1-1,0-1 0,0 1 1,0-1-1,1 0 1,-1 0-1,0 0 0,0 0 1,0 0-1,0 0 1,1 0-1,-1-1 0,0 1 1,0 0-1,0-1 1,1 0-1,-3-1 0,3 2-3,0-1-1,0 0 0,0 0 1,0-1-1,0 1 0,0 0 1,1 0-1,-1 0 0,0 0 1,1-1-1,-1 1 0,1 0 1,0 0-1,-1-1 0,1 1 1,0 0-1,0-1 0,0 1 1,0-2-1,0-5-3,1 1 0,0-1 1,1 0-1,-1 1 0,1-1 1,1 1-1,3-8 0,14-25-31,1 2 0,53-70 1,-45 68 41,47-84 0,-73 119 5,-1 0 0,0 0 1,0 0-1,0-1 0,-1 1 1,1-1-1,-1 1 0,-1-1 0,1 1 1,-1-1-1,-1-10 0,1 12-3,-1 1-1,0 0 1,0-1-1,0 1 1,-1 0 0,1 0-1,-1 0 1,0 0-1,0 1 1,0-1-1,0 0 1,0 1-1,0-1 1,-1 1-1,1 0 1,-1-1-1,0 2 1,0-1-1,0 0 1,-5-2-1,-1 0-48,0 1 0,0 0 0,0 0 0,0 1-1,0 1 1,-1-1 0,1 1 0,-1 1 0,1 0 0,-1 0-1,-18 4 1,23-3-90,-1 0 1,0 0-1,0 0 0,1 1 0,-1 0 0,1 0 0,0 1 1,-1-1-1,1 1 0,0 0 0,1 1 0,-1-1 0,0 1 1,1 0-1,0 0 0,0 1 0,0-1 0,1 1 0,-1-1 1,-3 8-1,-2 13-497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52 18524,'3'-7'497,"0"1"1,1-1-1,0 1 1,7-11-1,-11 17-450,1-1-1,-1 0 1,1 1-1,-1-1 0,1 1 1,0-1-1,-1 0 1,1 1-1,-1-1 1,1 1-1,0 0 1,0-1-1,-1 1 1,1 0-1,0-1 1,0 1-1,-1 0 1,1 0-1,0-1 1,0 1-1,1 0 1,-1 1-11,-1-1-1,1 1 1,0 0 0,0 0 0,-1-1 0,1 1 0,0 0-1,-1 0 1,1 0 0,-1 0 0,1 0 0,-1-1 0,1 1 0,-1 0-1,0 0 1,0 0 0,1 0 0,-1 0 0,0 0 0,0 1-1,0-1 1,0 2 0,1 8 65,-1 0-1,0 0 1,-1 1-1,0-1 1,0 0 0,-4 13-1,-24 68 497,20-65-379,-29 70 548,24-63-317,1 0 1,1 0-1,-9 52 0,20-83-423,1-1 0,-1 1 0,1 0 0,0-1 0,0 1 0,0-1 0,1 1 0,-1 0 0,0-1 0,1 1 0,0-1 0,1 4 0,-2-5-19,1 0-1,0 0 1,0 0 0,0 0 0,0 0 0,0-1 0,0 1 0,0 0 0,0 0 0,0-1 0,0 1 0,0-1 0,0 1 0,0-1-1,1 1 1,-1-1 0,0 0 0,0 1 0,1-1 0,-1 0 0,0 0 0,0 0 0,1 0 0,-1 0 0,0 0 0,2-1 0,12-1-174,-1 0 1,0-2 0,23-7 0,-9-1-1570,0 0-1,28-18 1,-30 14 787,-8 0-337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18116,'-11'25'1488,"6"5"-1032,-2-4-208,4 8 505,5 5-329,5 1-152,2-3-128,2-5-448,0-4-224,0-6-369,-3-2-199,-2-13 704,-3-7-248,2-17-104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19268,'14'-8'4885,"38"-32"-4549,-27 19-443,-17 13 38,0 1 0,1 0 0,0 0 0,0 1 0,15-8 0,-23 14 63,0-1 1,-1 1 0,1 0-1,0-1 1,0 1 0,0 0 0,0 0-1,0 0 1,0 0 0,0 0-1,0 0 1,-1 0 0,1 0-1,0 0 1,0 0 0,0 0-1,0 1 1,0-1 0,0 0-1,-1 1 1,1-1 0,0 0-1,0 1 1,0-1 0,-1 1-1,1 0 1,0-1 0,-1 1-1,1-1 1,0 1 0,-1 0-1,1 0 1,-1-1 0,1 1-1,-1 0 1,1 0 0,-1 0-1,0-1 1,1 1 0,-1 0 0,0 0-1,0 1 1,2 6 25,0-1 1,-1 1-1,-1 0 1,1 8-1,-1-8 3,-2 195 645,-2-133-531,4 0 1,10 91-1,-7-146-312,-3-4-2272,-13-26 879,-2-3 658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18436,'1'-4'1872,"7"-3"-1119,2 0-321,10-6 904,5-2-264,10-5-640,-1 0-480,3-7-968,2 1 960,-2-8-272,-1-2-128</inkml:trace>
  <inkml:trace contextRef="#ctx0" brushRef="#br0" timeOffset="1">369 48 16972,'1'-2'249,"0"-1"0,0 1 1,1 0-1,-1 0 1,0 0-1,1 0 1,0 0-1,-1 0 0,1 1 1,0-1-1,0 0 1,0 1-1,0-1 0,0 1 1,0 0-1,0 0 1,4-2-1,0 0 137,0 1-1,0 0 1,0 0-1,0 0 1,12-1-1,-15 3-341,0 0 0,0 0 0,0 0 0,0 0 0,0 1 0,-1-1-1,1 1 1,0 0 0,0 0 0,-1 0 0,1 0 0,0 0 0,-1 1-1,1-1 1,-1 1 0,0 0 0,0-1 0,1 1 0,-1 0 0,0 0-1,0 1 1,-1-1 0,1 0 0,0 0 0,-1 1 0,0-1 0,1 1-1,-1 0 1,0-1 0,1 6 0,2 4 43,-2 1 1,0-1-1,0 1 1,-1-1-1,-1 23 1,-5 19 344,-2-1-1,-3 0 1,-26 85 0,14-60 12,21-76-432,1 0 0,-1 0 0,1 0 0,0 0 0,-1 0 0,1 0 0,0 0-1,0 0 1,0 0 0,1 2 0,-1-3-13,0-1 0,1 0-1,-1 1 1,0-1 0,0 0-1,0 1 1,1-1 0,-1 0 0,0 1-1,0-1 1,1 0 0,-1 1-1,0-1 1,1 0 0,-1 0-1,0 0 1,1 1 0,-1-1 0,0 0-1,1 0 1,-1 0 0,0 0-1,1 0 1,-1 1 0,1-1-1,-1 0 1,0 0 0,1 0 0,-1 0-1,1 0 1,3-1-86,0 0-1,0-1 1,-1 1 0,1-1-1,0 1 1,-1-1 0,0 0-1,4-3 1,69-42-1344,-52 36 996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1 552 15259,'19'-4'3915,"-14"2"-3287,490-99 4403,5 35-4803,-493 65-206,241-37-72,451-131 0,-164 36 638,-514 129-395,1 2 1,0 0 0,0 1-1,33 2 1,-46 2 51,-12-2-323,-16-2-432,-37-17 196,22 3 85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19740,'-11'14'294,"1"0"-1,1 1 0,0 0 1,1 0-1,1 1 1,0 0-1,1 0 0,0 1 1,2-1-1,0 1 1,-2 19-1,6-34-286,0 0 0,0-1 0,0 1 0,0 0 1,0 0-1,1 0 0,-1 0 0,1 0 0,-1 0 0,1 0 0,0 0 0,-1-1 0,1 1 1,0 0-1,0-1 0,0 1 0,0 0 0,1-1 0,-1 1 0,0-1 0,1 0 0,-1 1 1,1-1-1,-1 0 0,3 1 0,3 2-24,0-1 0,1-1-1,-1 1 1,0-1 0,10 1 0,21 7-38,-29-6 47,1 1 0,-1 0 0,-1 0 0,1 1 0,-1 0 0,0 0 0,0 1 0,9 11 0,-15-17 38,0 1 0,0 0-1,-1 0 1,1 0 0,-1 1-1,1-1 1,-1 0 0,0 0-1,0 1 1,0-1 0,0 1-1,-1-1 1,1 1 0,0-1-1,-1 1 1,0 0 0,0-1-1,0 1 1,0-1 0,0 1-1,0 0 1,0-1 0,-1 1-1,0-1 1,1 1 0,-1-1-1,0 1 1,0-1 0,0 0-1,-1 1 1,1-1 0,-1 0-1,1 0 1,-1 0 0,1 0-1,-1 0 1,-4 3 0,1-1 84,-1 0 0,1 0 1,-1 0-1,0-1 0,0 0 0,-1 0 1,1-1-1,-1 0 0,1 0 0,-1 0 0,-8 0 1,12-1-215,0-1-1,0 1 1,0-1 0,0 0 0,0 0 0,1 0-1,-1-1 1,0 1 0,0-1 0,0 1 0,0-1-1,1 0 1,-1 0 0,0 0 0,1-1 0,-1 1-1,1 0 1,-1-1 0,1 0 0,0 1 0,0-1-1,0 0 1,0 0 0,0-1 0,0 1 0,0 0-1,1-1 1,-3-4 0,-4-15-507,4-6-214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18716,'3'-17'2232,"-2"1"-1471,5 3-329,3 2 1144,5-2-552,5-2-272,5 1-423,0-2-177,9 2-577,3 0-319,4-1-656,-2 1 1136,5 0-224,0 1-200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22589,'-20'8'1720,"11"-3"-1664,5 1-296,7-4-144,4-2 696,9 0-344,0-2-296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105 402 15283,'-17'18'1106,"0"0"-1,-24 34 1,37-47-990,1 1 0,-1-1-1,1 1 1,0 0 0,1 0 0,0 0 0,0 0 0,0 1 0,1-1 0,-1 0-1,2 1 1,-1-1 0,1 1 0,0-1 0,1 10 0,-1-14-84,0 0-1,1 0 1,-1 0 0,1 0 0,-1 0 0,1 0-1,0 0 1,0 0 0,0 0 0,0-1 0,0 1 0,0 0-1,0 0 1,1-1 0,-1 1 0,1-1 0,-1 0 0,1 1-1,0-1 1,-1 0 0,3 2 0,-1-2 14,0 0-1,0-1 1,0 1 0,0-1-1,0 1 1,0-1 0,0 0 0,0 0-1,0 0 1,0 0 0,0-1-1,0 1 1,4-2 0,2-1 84,0 0-1,0-1 1,-1 0 0,1 0-1,-1-1 1,0 0 0,0-1-1,10-8 1,-11 7-73,-1-1 0,1 0 0,-2 0 0,1 0 0,-1-1 0,0 0 0,-1 0-1,0 0 1,-1 0 0,0-1 0,0 1 0,-1-1 0,0 0 0,0 0 0,-1 0 0,-1 1 0,0-1 0,0 0 0,-3-14 0,3 22-92,-1-1 0,1 1-1,-1 0 1,1 0 0,-1 0 0,0 0 0,0 1 0,0-1 0,0 0 0,-1 0 0,1 0 0,0 1-1,-1-1 1,1 1 0,-1-1 0,1 1 0,-1-1 0,0 1 0,0 0 0,0 0 0,-2-1-1,3 2 5,0-1-1,1 1 1,-1 0-1,0 0 0,0 0 1,0 0-1,0 0 1,0 0-1,1 0 0,-1 0 1,0 0-1,0 0 0,0 0 1,0 1-1,0-1 1,1 0-1,-1 1 0,0-1 1,0 0-1,0 2 1,-1-1-2,1 0 0,0 0 0,0 0 0,0 1 0,0-1 1,0 0-1,0 1 0,1-1 0,-1 1 0,0-1 1,1 1-1,-1-1 0,1 1 0,-1 2 0,1-2 15,-1-1-1,1 1 1,-1-1-1,1 1 0,0-1 1,0 1-1,0-1 1,0 1-1,0-1 0,0 1 1,0-1-1,0 1 0,1-1 1,-1 1-1,0-1 1,1 1-1,0-1 0,-1 1 1,1-1-1,0 0 1,-1 1-1,1-1 0,0 0 1,0 0-1,0 0 0,0 0 1,1 0-1,-1 0 1,0 0-1,0 0 0,0 0 1,1 0-1,-1 0 1,3 0-1,1 0-1,-1 0 0,0 0 0,1-1 0,-1 1 0,1-1 0,-1-1 0,1 1 0,-1 0 0,1-1 0,-1 0 0,5-1 1,9-5-5,1 0 1,-1-1 0,-1 0 0,1-2-1,-1 0 1,30-24 0,-17 8 64,0-1 1,36-44-1,-55 59 17,-1 0 0,0-1 0,-1 0 0,0-1 0,9-22 0,-16 24 61,-8 11-18,-12 12-6,5 3-63,1 0 1,0 1-1,1 0 0,-17 33 1,12-17-18,-20 58 1,28-65-24,-9 45 0,16-63-7,0 1 0,0-1 0,1 0 0,0 1 0,0-1 0,0 0 0,1 1 0,0-1 0,0 0 0,1 0 0,-1 0 0,5 9 0,-5-13 6,0-1 0,0 1 0,0-1 0,1 1 0,-1-1 0,0 1 0,1-1 0,-1 0 0,1 0 0,-1 0 0,1 0 0,-1 0 0,1 0 0,0 0 0,0-1 0,-1 1 0,1 0 0,0-1 0,0 0 0,0 1 0,0-1 0,0 0 0,-1 0 0,1 0 0,0 0 0,0 0 0,0-1-1,3 0 1,1 0-6,0-1 0,0 0-1,0-1 1,0 1-1,0-1 1,-1 0-1,9-6 1,2-4 9,0-1 0,-1-1-1,20-23 1,36-57 180,-59 79-138,50-72 224,56-106-1,-117 192-256,11-26 22,-11 27-25,-1 1-1,0 0 1,0-1-1,1 1 1,-1-1-1,0 1 1,0 0-1,0-1 0,0 1 1,0-1-1,1 1 1,-1-1-1,0 1 1,0 0-1,0-1 1,0 1-1,0-1 1,-1 1-1,1-1 1,0 1-1,0-1 1,0 1-1,0 0 1,0-1-1,0 1 1,-1-1-1,1 1 1,0 0-1,0-1 1,-1 1-1,1 0 1,0-1-1,-1 1 1,1 0-1,0-1 1,-1 1-1,1 0 1,0 0-1,-1-1 1,1 1-1,-1 0 0,1 0 1,0 0-1,-1 0 1,1-1-1,-1 1 1,1 0-1,-1 0 1,1 0-1,0 0 1,-1 0-1,1 0 1,-1 0-1,1 0 1,-1 0-1,0 1 1,-5 0-9,0 1 1,0 1 0,1-1-1,-1 1 1,0 0 0,1 0-1,0 0 1,0 1 0,-6 5-1,-43 43-19,40-36 38,1 0 0,0 0 0,2 1 0,0 1 0,1 0 0,0 0 0,-8 24 0,15-31 0,-1-1 1,1 1 0,0-1 0,1 1 0,1 0 0,0 0 0,0 0-1,1 0 1,0 0 0,1 0 0,0 0 0,1 0 0,0 0-1,1 0 1,5 13 0,-6-18-9,1-1 1,1 1-1,-1 0 0,1-1 1,0 0-1,1 0 1,-1 0-1,1 0 0,0-1 1,0 0-1,0 0 0,1 0 1,-1 0-1,1-1 0,0 0 1,0 0-1,0-1 0,0 0 1,1 0-1,-1 0 0,1-1 1,-1 0-1,1 0 0,-1 0 1,1-1-1,10-1 0,-4 0 2,-1 0-1,1-1 0,-1 0 0,0-1 0,0-1 0,0 0 0,-1 0 0,1-1 0,-1-1 0,0 0 1,0 0-1,-1-1 0,15-13 0,-14 9-5,0-1 0,-1 0 1,0 0-1,-1-2 0,0 1 0,11-26 0,-15 29-2,-1-1-1,0 1 1,-1-1-1,0 0 1,0 0-1,-1 0 0,-1 0 1,0 0-1,0-1 1,-2-13-1,1 23-1,0 1-1,0-1 1,0 1 0,-1-1-1,1 1 1,0-1 0,-1 1-1,0-1 1,1 1 0,-1 0-1,0-1 1,0 1 0,1 0-1,-1-1 1,0 1 0,-2-1-1,2 1 1,0 0-1,0 1 0,0-1 1,0 1-1,0 0 1,0-1-1,0 1 0,0 0 1,0 0-1,0 0 0,0-1 1,0 1-1,0 0 1,-1 0-1,1 1 0,0-1 1,-2 0-1,-1 2-6,0-1-1,0 1 0,0 0 1,0 0-1,0 0 1,0 1-1,1-1 1,-1 1-1,-4 4 0,0 1 21,2 0 0,-1 0 0,1 0 0,0 1 0,1 0 0,0 0 0,0 1 0,-6 17 0,9-20-26,0-1 0,0 1 0,1-1 1,0 1-1,0-1 0,1 1 0,0 0 0,0-1 0,0 1 0,1 0 1,0-1-1,0 1 0,1-1 0,4 13 0,-5-16-4,0 0 0,1-1 0,-1 0 0,1 1 0,0-1 0,-1 0 0,1 0 0,0 0-1,0 0 1,1 0 0,-1 0 0,0-1 0,1 1 0,-1-1 0,1 1 0,-1-1 0,1 0 0,-1 0-1,1 0 1,0 0 0,0-1 0,-1 1 0,1-1 0,0 0 0,0 0 0,0 1 0,0-2-1,-1 1 1,1 0 0,5-2 0,28-12-200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18876,'-12'5'3293,"22"-4"-794,22-5-831,143-33-1652,-173 37-30,-1 0 1,0-1-1,1 1 0,-1 0 0,1 0 0,-1 0 0,0 0 0,1 0 0,-1 1 1,1-1-1,-1 0 0,0 1 0,1-1 0,1 2 0,-2-2 7,-1 0-1,1 1 1,-1-1-1,1 1 1,-1 0-1,1-1 1,-1 1-1,1-1 1,-1 1-1,0 0 1,1-1-1,-1 1 1,0 0-1,1-1 1,-1 1-1,0 0 1,0-1-1,0 1 1,0 0-1,0 1 1,0 3-17,-1 1 1,0 0-1,0-1 1,-1 1 0,-4 9-1,3-4 30,-52 176 251,47-150-985,1 1-1,3-1 1,-1 44 0,6-75-267,-1-10 287</inkml:trace>
  <inkml:trace contextRef="#ctx0" brushRef="#br0" timeOffset="1">105 284 21685,'-3'-2'1840,"3"0"-1400,2-1-216,8-1 696,7-5-504,10-1-984,3-4-616,8-2 920,2-2-240,-2-8-136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16932,'3'0'156,"-1"0"0,1 0 0,0 0 0,0 1 0,0 0 0,-1-1 0,1 1-1,0 0 1,-1 0 0,1 1 0,-1-1 0,1 1 0,-1-1 0,1 1 0,-1 0 0,0-1 0,0 1 0,0 0 0,0 1 0,0-1 0,0 0 0,-1 0 0,1 1 0,-1-1 0,0 1 0,0-1 0,1 1 0,-2 0 0,1 0 0,0-1 0,0 4 0,1 6 0,0 0 0,-1 0 0,0 0 0,-1 0-1,0 0 1,-3 15 0,-2 3 94,-1 0-1,-2-1 0,-1 1 1,-1-2-1,-1 1 1,-2-1-1,-1-1 0,-28 42 1,14-39-66,27-29-191,0 0 0,0 1 0,0-1 0,-1-1 0,1 1-1,0 0 1,0 0 0,-1 0 0,1-1 0,-1 1 0,1-1 0,-1 1 0,1-1 0,-1 1-1,1-1 1,-1 0 0,1 0 0,-1 0 0,1 0 0,-1 0 0,-2 0 0,3-1-15,0 0 0,0 0 0,0 0 0,0 0 0,1 0 0,-1 0-1,0 0 1,1 0 0,-1-1 0,0 1 0,1 0 0,0 0 0,-1-1 0,1 1 0,0 0 0,-1-1 0,1 1 0,0 0 0,0-1 0,0 1 0,0 0 0,0-1 0,1 1 0,-1 0 0,1-2 0,-1-2-55,1 0 1,1 0-1,-1 0 1,1 0-1,2-7 1,-2 9 50,-1 1 0,0-1 0,1 1 0,-1 0 1,1 0-1,0-1 0,0 1 0,0 0 0,0 1 1,0-1-1,0 0 0,1 0 0,-1 1 0,1 0 1,-1-1-1,1 1 0,-1 0 0,1 0 1,0 0-1,-1 1 0,1-1 0,0 1 0,0-1 1,-1 1-1,1 0 0,4 0 0,-2 1 17,0 0 0,0 0 0,-1 1 0,1-1 0,0 1-1,0 0 1,-1 1 0,1-1 0,-1 1 0,0 0 0,0 0 0,0 0-1,5 6 1,4 6 17,-10-11 38,0 0-1,0 0 1,0 0 0,1-1-1,6 5 1,-10-7-21,1-1-1,0 1 1,0-1 0,0 1 0,-1-1-1,1 0 1,0 0 0,0 1-1,0-1 1,0 0 0,0 0 0,-1 0-1,1 0 1,0 0 0,0 0-1,0 0 1,0 0 0,0 0 0,0-1-1,-1 1 1,1 0 0,0 0 0,0-1-1,0 1 1,0-1 0,-1 1-1,1-1 1,0 1 0,-1-1 0,1 1-1,0-1 1,-1 0 0,1 1-1,0-1 1,-1 0 0,1 0 0,9-14-15,-1-1 0,-1 0 0,0 0 0,-1 0 1,7-26-1,-11 19-3436,-3 16 2906,2-18-466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16900,'0'-1'132,"0"1"0,-1-1 0,1 0 0,0 1 0,0-1 0,0 0 0,0 1-1,0-1 1,0 0 0,1 1 0,-1-1 0,0 0 0,0 1 0,0-1 0,0 0 0,1 1 0,-1-1 0,0 1 0,1-1 0,-1 1 0,1-2 0,9-17 524,-1 8-309,1 0 1,-1 0-1,2 1 0,-1 0 0,2 1 1,-1 0-1,1 1 0,0 0 1,1 1-1,0 0 0,0 1 0,18-5 1,-20 7-317,-1 2 0,1-1 1,-1 2-1,1-1 0,0 1 0,0 1 1,17 1-1,-21 0-17,0 0 0,0 0 0,0 1 0,0 0 0,0 1 0,0-1 0,-1 1 0,1 1 0,-1-1 1,0 1-1,0 0 0,6 5 0,-10-7-15,-1 0-1,1-1 1,0 1 0,1-1 0,-1 1 0,0-1 0,0 0-1,0 0 1,1 0 0,-1 0 0,1 0 0,-1 0 0,1-1-1,3 1 1,-3-1-29,-1 0 1,0-1-1,0 1 0,0-1 0,0 0 1,0 0-1,0 1 0,0-1 0,-1-1 1,1 1-1,0 0 0,0 0 0,-1-1 1,1 1-1,-1 0 0,1-1 0,-1 0 1,2-2-1,5-5-494,-1 0-1,0-1 1,-1 0-1,0 0 1,0-1 0,-1 0-1,0 0 1,4-16-1,-8 20-284,-4 9-106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14771,'61'-40'2859,"-37"22"-1640,29-14-1,-44 27-955,-1 2 0,1-1 0,0 1 0,-1 0 0,1 1-1,0-1 1,17 0 0,-25 3-220,1 0-1,0 0 1,0 0 0,0 0-1,0 0 1,0 0 0,0 1-1,0-1 1,0 1-1,-1 0 1,1-1 0,0 1-1,0 0 1,-1 0 0,1 0-1,-1 0 1,1 0 0,1 2-1,0 0 20,0 1 1,0 0-1,0 0 0,-1 0 0,3 7 0,-3-8-41,-1 1 0,1-1 0,0 0 0,0 0-1,0 0 1,0 0 0,0 0 0,1-1 0,-1 1 0,6 4-1,-7-7-15,0 1-1,0-1 0,0 1 0,0-1 1,0 0-1,0 1 0,0-1 0,1 0 1,-1 0-1,0 1 0,0-1 0,0 0 1,0 0-1,1 0 0,-1-1 0,0 1 1,0 0-1,0 0 0,0-1 0,2 0 1,0 0-7,-1 0 0,1-1 0,-1 0 0,1 1 0,-1-1 0,0 0 1,0 0-1,2-3 0,2-2-63,0-1 1,-1 1 0,0-1-1,4-10 1,-2-1 158,0 1 0,-2-1 0,0 0 1,3-26-1,-2 2-85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39 16828,'-1'-2'133,"0"-1"1,0 1-1,0-1 1,0 1-1,0 0 1,-1 0-1,1 0 1,-1 0-1,0 0 1,1 0-1,-1 0 1,0 0-1,0 1 1,0-1-1,0 1 1,0-1-1,-3 0 1,3 1-61,0 1 1,0-1-1,0 1 1,-1 0-1,1 0 1,0 0-1,0 0 1,-1 0-1,1 0 0,0 0 1,0 1-1,0-1 1,0 1-1,0 0 1,-1-1-1,1 1 1,0 0-1,1 0 1,-1 0-1,-2 2 1,-4 3-7,0 1 0,1 0 1,0 0-1,0 0 0,0 1 1,1 0-1,1 0 0,-1 0 1,1 1-1,1 0 0,-1 0 1,-4 18-1,0 2-29,1 0-1,-7 59 1,11-53-30,2 62-1,3-79-6,0-1-1,2 1 1,0 0 0,1-1-1,9 23 1,-12-35 6,2 0 0,-1 0 0,1 0 0,-1 0 0,1 0 1,1-1-1,5 7 0,-8-10-1,1 1 0,-1-1 1,1 0-1,-1 0 0,1 0 0,-1 0 0,1 0 1,0 0-1,0 0 0,-1-1 0,1 1 0,0-1 1,0 1-1,0-1 0,0 0 0,-1 1 1,1-1-1,0 0 0,0 0 0,0 0 0,0-1 1,0 1-1,0 0 0,0-1 0,2 0 0,1-2 50,-1 1-1,1-1 1,0 0-1,-1 0 0,0-1 1,0 1-1,0-1 1,0 0-1,0 0 0,-1 0 1,0-1-1,0 1 1,0-1-1,3-7 1,3-7 301,0-1 1,7-27 0,-10 24 91,0 0 0,-1 0 0,2-46 0,-6 56-325,-2 1-1,1-1 0,-1 1 0,-1-1 0,0 1 1,-1-1-1,0 1 0,-1 0 0,-6-12 0,10 22-237,-1 0-1,0 0 1,0-1-1,0 1 1,-1 0-1,1 0 1,0 1-1,-1-1 1,1 0-1,-1 0 1,0 1-1,0-1 1,1 1-1,-1-1 1,0 1-1,0 0 1,0 0-1,-1 0 1,1 0-1,0 0 1,0 0-1,0 0 1,-1 1-1,1-1 1,0 1-1,-1 0 1,-3 0-1,6 0 87,-1 0 0,1 0 0,0 0-1,0 0 1,-1 0 0,1 0 0,0 0-1,-1 0 1,1 0 0,0 0 0,-1 0-1,1 0 1,0 0 0,0 1 0,-1-1 0,1 0-1,0 0 1,0 0 0,-1 1 0,1-1-1,0 0 1,0 0 0,-1 1 0,1-1-1,0 0 1,0 0 0,0 1 0,0-1-1,0 0 1,-1 1 0,1-1 0,0 0-1,0 0 1,0 1 0,0-1 0,0 0-1,0 1 1,0-1 0,0 0 0,0 1-1,0-1 1,0 0 0,0 1 0,0-1-1,3 9-813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19524,'8'42'1705,"-4"-5"-1201,-1-1-248,7-3 680,0-1-304,-1-9-648,0-6-368,2-9-640,-1-3-161,-4-7 801,-5-4-240,-1-2-288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70 17148,'0'-1'87,"-1"0"0,1 0 1,-1 1-1,1-1 0,-1 0 1,0 0-1,1 1 0,-1-1 1,0 1-1,0-1 0,0 1 1,1-1-1,-1 1 0,0-1 0,0 1 1,0-1-1,0 1 0,0 0 1,0 0-1,0 0 0,-1-1 1,1 1-21,0 1 0,0-1 0,1 0 0,-1 1 0,0-1 1,0 1-1,1-1 0,-1 1 0,0-1 0,1 1 0,-1-1 1,0 1-1,1 0 0,-1-1 0,1 1 0,-1 0 0,1-1 0,-1 1 1,1 1-1,-2 2 129,0 1 1,0 0 0,1 0-1,-1-1 1,1 1-1,1 0 1,-1 6 0,1-6-168,0 0 0,0 0 0,1 0 0,0-1 0,0 1 1,0 0-1,0-1 0,1 1 0,0-1 0,0 1 0,0-1 1,0 0-1,1 0 0,0 0 0,0 0 0,0 0 0,0-1 0,5 5 1,6 4-39,1-1 0,0 0 0,26 12 0,11 10 24,-41-25-31,0 1 0,-1 0-1,-1 1 1,1 0 0,-2 0-1,1 1 1,-2 1 0,1-1 0,10 23-1,-15-26 8,1 0 0,-2 1 0,1-1 0,-1 0 0,0 1 0,-1-1 0,0 1 0,0 0 0,-1-1-1,0 1 1,0 0 0,-1-1 0,0 1 0,-1 0 0,0-1 0,-5 13 0,6-18 12,0-1 1,0 0-1,0 0 0,0 1 1,0-1-1,0 0 1,-1 0-1,1-1 1,-1 1-1,0 0 0,1 0 1,-1-1-1,0 1 1,0-1-1,0 1 1,0-1-1,0 0 0,0 0 1,-1 0-1,1 0 1,-5 1-1,4-2-4,1 0-1,-1 0 1,0 0-1,1 0 1,-1-1 0,0 1-1,1-1 1,-1 0-1,1 0 1,-1 0-1,1 0 1,-1 0 0,1 0-1,0-1 1,-1 1-1,1-1 1,0 1-1,0-1 1,0 0 0,-2-2-1,-6-8-41,1 1-1,0-2 1,1 1-1,0-1 1,1 0-1,0-1 1,1 0-1,1 0 1,0 0-1,1-1 1,0 1-1,1-1 1,1 0 0,0-26-1,1 19 105,2 0-1,0 0 1,2 1 0,0-1-1,1 1 1,2 0 0,0 0-1,1 1 1,16-33 0,-10 31 216,-10 17-154,1-1 0,-1 1 0,0 0 0,-1-1-1,1 0 1,-1 0 0,0 1 0,1-12 0,-3 16-97,0 0 0,0 0 0,0 0 0,0 0 0,0 0 0,0 1 0,-1-1 0,1 0 0,0 0 1,-1 0-1,1 0 0,0 0 0,-1 0 0,1 0 0,-1 0 0,1 1 0,-1-1 0,0 0 0,1 0 0,-1 1 0,0-1 0,-1 0 1,0-1 18,0 1 0,0 0 0,0 0 0,-1 0 0,1 0 0,0 1 0,-1-1 0,-4 0 0,0 0-129,1 1 0,-1 0 1,0 0-1,0 1 0,-12 2 0,16-2-222,-1 0 0,0 0 0,1 0 0,-1 0 0,1 1 0,-1-1-1,1 1 1,0 0 0,-1 0 0,1 1 0,0-1 0,1 0 0,-1 1-1,0 0 1,-3 4 0,1 8-734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20956,'-6'62'6087,"-3"40"-5824,8-89-246,0 105 31,2-107-47,0-1 1,1 1-1,0-1 0,0 1 0,1-1 0,1 0 1,0 0-1,9 17 0,-12-24 0,1-1-1,0 1 1,-1-1 0,1 0 0,0 0-1,0 0 1,1 0 0,-1 0 0,0 0-1,1 0 1,-1-1 0,1 1 0,-1-1-1,1 0 1,0 1 0,0-1 0,-1-1-1,1 1 1,4 0 0,-2 0-7,0-1-1,0 0 1,0-1 0,0 0-1,0 1 1,0-1 0,0-1 0,0 1-1,0-1 1,6-3 0,8-5-540,-2-1 0,1 0 0,-1-2 0,19-17 1,-31 26 105,0 0 1,0-1-1,-1 1 1,0-1-1,0 0 0,0 0 1,0 0-1,-1 0 1,0-1-1,0 1 1,0-1-1,-1 0 1,3-11-1,-2-2-905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22 266 18020,'-6'18'1696,"-1"10"-1048,1 5-256,4 8 873,1 4-233,2 2-408,7 0-136,3-5-192,2-5-128,0-10-376,0-10-312,0-12-632,-2-7 952,-2-16-200,-6-10-136</inkml:trace>
  <inkml:trace contextRef="#ctx0" brushRef="#br0" timeOffset="1">120 1 18916,'2'0'143,"-1"0"1,0 0-1,0 0 0,0 0 1,0 0-1,0 1 0,0-1 1,0 1-1,0-1 0,0 0 1,0 1-1,0 0 0,0-1 1,0 1-1,0 0 0,0-1 1,-1 1-1,1 0 0,0 0 1,0 1-1,1 0 80,0 1 1,-1 0 0,1 0-1,-1 0 1,0 0-1,0 0 1,1 4 0,1 8 304,-2 0 0,1 21 0,-1-25-258,-1 110 836,-2-80-832,2 0 1,10 80-1,-9-118-264,-1 1 0,1 0 1,0-1-1,1 1 0,-1-1 0,0 0 0,1 1 1,0-1-1,0 0 0,0 0 0,0 0 0,0 0 1,4 3-1,-5-5-33,1 0 0,-1 0 0,1 0 0,-1 0 0,1 0 0,0-1 0,0 1 0,-1-1 0,1 1 0,0-1 0,0 0 0,0 1 0,0-1 0,-1 0 0,1 0 0,0 0 0,0-1 0,0 1 0,0 0 0,-1-1 0,1 1 0,0-1 0,0 0 0,-1 1 0,1-1-1,0 0 1,2-2 0,3-2-171,1 0 0,-1-1-1,-1 0 1,1 0-1,-1 0 1,0-1-1,-1 0 1,1 0-1,-1-1 1,5-9-1,1-3-313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17948,'-5'26'1840,"7"7"-1064,2 0-312,3 3 1001,5 1-369,0-1-408,4 0-232,0-3-688,1-2-416,-4-8 568,-3-7-128,-6-13-128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74 232 14459,'0'0'61,"0"0"0,0 0-1,0-1 1,0 1 0,0 0-1,0 0 1,0 0 0,0 0-1,0 0 1,-1 0 0,1 0 0,0 0-1,0-1 1,0 1 0,0 0-1,0 0 1,0 0 0,-1 0 0,1 0-1,0 0 1,0 0 0,0 0-1,0 0 1,0 0 0,-1 0 0,1 0-1,0 0 1,0 0 0,0 0-1,0 0 1,0 0 0,-1 0 0,1 0-1,0 0 1,0 0 0,0 0-1,0 1 1,0-1 0,0 0 0,-1 0-1,1 0 1,0 0 0,0 0-1,0 0 1,-10 8 1060,-6 12 823,9-8-1525,1 0 0,0 1-1,1 0 1,1 0 0,-5 19-1,7-23-395,1-1-1,-1 1 0,2 0 1,-1 0-1,1 0 0,0-1 1,1 1-1,0 0 0,4 13 1,-5-21-15,1 1 0,-1 0 0,1-1 1,0 1-1,-1 0 0,1-1 0,0 1 0,0-1 1,0 1-1,0-1 0,1 1 0,-1-1 1,0 0-1,1 0 0,-1 1 0,0-1 1,1 0-1,-1 0 0,1-1 0,0 1 1,1 1-1,0-2 7,0 1 1,-1-1-1,1 0 0,0 1 1,0-1-1,0-1 0,0 1 1,0 0-1,-1-1 1,1 1-1,0-1 0,3-1 1,6-3 46,1-1 1,-1-1-1,-1 1 1,18-14-1,3-4 75,-2-2-1,0-1 1,-1-1-1,-2-1 1,-1-1 0,26-41-1,-51 69-130,0 0-1,0 0 0,0 1 1,0-1-1,0 0 1,0 0-1,-1 0 0,1 0 1,-1 0-1,1 0 1,-1 0-1,0-3 0,0 5-4,0 0-1,0 0 0,0-1 0,0 1 0,0 0 0,0 0 1,0 0-1,0 0 0,0 0 0,0 0 0,0 0 1,0 0-1,0-1 0,-1 1 0,1 0 0,0 0 1,0 0-1,0 0 0,0 0 0,0 0 0,0 0 1,0 0-1,0 0 0,-1 0 0,1 0 0,0 0 0,0 0 1,0 0-1,0 0 0,0 0 0,0 0 0,-1 0 1,1 0-1,0 0 0,0 0 0,0 0 0,0 0 1,0 0-1,0 0 0,0 0 0,-1 0 0,1 0 0,0 0 1,0 0-1,0 0 0,0 0 0,0 0 0,0 1 1,0-1-1,0 0 0,-1 0 0,-10 14-24,1 1 2,2 1 0,0 0 0,1 0-1,0 1 1,2 0 0,0 0 0,-4 24 0,7-27 10,0-1 1,1 1 0,0 0-1,1 0 1,1-1-1,0 1 1,1 0 0,0-1-1,1 1 1,5 14 0,-6-24 12,-1-1 0,0 0 0,1 0 0,-1 0 0,1 0 0,0-1 0,0 1 0,0 0 0,1-1 0,-1 1 0,1-1 0,-1 0 1,1 0-1,0 0 0,-1 0 0,1 0 0,0-1 0,6 3 0,-5-3 8,0 0 1,0-1-1,0 1 0,0-1 1,0 0-1,0 0 0,0 0 0,0-1 1,0 1-1,0-1 0,0 0 1,-1 0-1,1-1 0,0 1 1,5-4-1,4-2 53,0-1 1,-1-1-1,0 0 0,0-1 1,-1 0-1,0-1 0,-1 0 1,0 0-1,15-26 0,-6 6 167,-1-1 0,26-68 0,-32 68-103,11-51 1,-20 67-133,0 0 0,-1-1 0,-1 1 1,-1-1-1,-1-20 0,1 36-13,0-1 0,0 1 0,0 0 0,0 0 0,0 0 1,-1-1-1,1 1 0,0 0 0,-1 0 0,1 0 0,-1-1 0,1 1 0,-1 0 0,1 0 0,-1 0 0,0 0 0,0 0 0,1 0 0,-1 0 0,0 0 0,0 1 0,0-1 0,0 0 0,-2-1 0,2 2 0,0 1 0,0-1 0,0 0 0,0 0 0,1 1 0,-1-1 0,0 1 0,0-1 0,0 1 0,0-1-1,1 1 1,-1-1 0,0 1 0,1 0 0,-1-1 0,0 1 0,1 0 0,-1 0 0,1-1 0,-1 1 0,1 0-1,-1 0 1,1 0 0,0 0 0,-1 0 0,1 0 0,0-1 0,0 1 0,0 0 0,-1 1 0,1 0-44,-7 29-643,6-30 618,1 0 0,0 0 0,0 1 0,-1-1 0,1 0 0,0 0 0,0 1 0,0-1 0,1 0 0,-1 0 0,0 1 0,0-1 0,1 0 0,-1 0 0,1 1 0,-1-1 0,1 0 0,-1 0 0,1 0 0,1 1 0,-2-1 55,1-1-1,-1 0 1,0 0-1,0 0 1,1 0-1,-1 1 1,0-1-1,1 0 1,-1 0-1,0 0 1,1 0-1,-1 0 1,0 0-1,1 0 1,-1 0 0,0 0-1,1 0 1,-1 0-1,0 0 1,1 0-1,-1 0 1,0-1-1,0 1 1,1 0-1,-1 0 1,0 0-1,1 0 1,-1 0-1,0-1 1,0 1-1,1 0 1,-1 0-1,0-1 1,0 1-1,1-1 1,6-11-426,-5 10 323,6-14-430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20252,'0'22'4070,"-1"49"-3288,7 13-1070,3 0 1,32 133-1,-41-215-2155,-3-7 1773,-4-10 230,-2-9-428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20548,'21'-3'2193,"-2"-1"-1281,2-5-352,11 1 1073,2-2-377,2 0-440,1 1-120,-2 2-480,-4 0-240,-2 1-672,-3 2-448,-9-3 936,-3 4-184,-5 0-128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98 17572,'-3'-9'423,"-1"1"0,0-1 0,0 1 0,0 0 0,-1 0 0,0 1 0,-1-1 0,-6-6 0,10 13-332,0-1-1,0 0 0,0 1 1,0-1-1,0 1 1,0-1-1,0 1 0,0 0 1,-1 0-1,1 0 0,-1 0 1,1 0-1,0 1 0,-1-1 1,1 1-1,-1 0 1,1 0-1,-1-1 0,1 2 1,-1-1-1,0 0 0,1 0 1,-1 1-1,1-1 1,0 1-1,-1 0 0,1 0 1,-1 0-1,1 0 0,0 0 1,0 1-1,0-1 1,-4 4-1,0 0-23,0 1 0,0 0 0,0 1 0,1-1 0,0 1 0,0 0 0,1 1 0,0-1 0,0 1 0,1 0 0,-5 15 0,1 1-78,2-1 0,-5 48 0,8-48-7,1-1 1,1 0-1,4 27 1,-4-43 2,1 1 1,0-1 0,1 1 0,0-1-1,0 1 1,0-1 0,1 0 0,0 0-1,0 0 1,1 0 0,-1 0-1,1-1 1,0 0 0,10 10 0,-12-13 6,1 0 1,0 0-1,1 0 1,-1-1 0,0 1-1,0-1 1,1 0-1,-1 0 1,1 0-1,-1 0 1,1 0 0,-1-1-1,1 1 1,0-1-1,-1 0 1,1-1-1,-1 1 1,1 0 0,-1-1-1,1 0 1,-1 0-1,1 0 1,-1 0 0,1 0-1,-1-1 1,0 0-1,5-3 1,1-1 62,0 0-1,-1 0 1,0-1 0,0-1 0,-1 1 0,0-1-1,0 0 1,6-11 0,-7 9 80,-1 1 0,0-1 0,0-1 0,-1 1 0,-1-1-1,0 1 1,0-1 0,-1 0 0,0 0 0,0-14 0,-2 18-77,0 1-1,0-1 1,-1 1-1,0 0 1,0-1-1,0 1 0,-1 0 1,0 0-1,0 0 1,-1 0-1,1 0 1,-1 0-1,0 1 1,-1 0-1,0-1 1,1 1-1,-2 0 1,1 1-1,-7-7 1,9 10-106,0-1-1,-1 0 1,1 1 0,-1-1-1,1 1 1,-1 0 0,0 0 0,0 0-1,1 0 1,-1 0 0,0 0-1,0 1 1,0 0 0,0-1-1,0 1 1,0 0 0,0 0 0,1 1-1,-1-1 1,0 1 0,0-1-1,-4 3 1,3-2 7,1 1-1,0-1 1,0 1-1,0 0 1,0 0-1,0 1 1,0-1-1,1 1 1,-1-1-1,1 1 1,-1 0-1,1 0 1,0 0-1,0 0 1,0 0-1,1 0 1,-3 7-1,-4 14-329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19820,'0'30'1609,"4"6"-1257,-1 3-128,4-3 392,2 0-424,-2-11-840,-1-3-336,-2-12 743,2-3-223,1-11-160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17 20508,'-4'-2'153,"1"-1"-1,-1 1 0,0 1 0,0-1 0,0 1 1,0-1-1,-1 1 0,1 0 0,0 1 0,0-1 0,-1 1 1,1 0-1,0 0 0,-1 0 0,1 0 0,0 1 1,-1 0-1,1 0 0,0 0 0,0 0 0,0 1 0,0-1 1,0 1-1,0 0 0,0 1 0,1-1 0,-1 0 1,1 1-1,-6 5 0,0 1-100,1 0-1,0 1 1,0-1 0,1 1-1,0 1 1,1-1 0,0 1-1,1 0 1,-6 16 0,7-13-52,0 0 0,1 0 1,-3 26-1,5-33-9,1-1 1,0 1-1,0-1 1,1 1 0,0-1-1,0 1 1,0-1-1,1 0 1,0 0-1,4 10 1,-5-14 4,0 0 1,0-1-1,-1 0 1,1 1-1,0-1 0,1 0 1,-1 1-1,0-1 1,0 0-1,0 0 1,1 0-1,-1 0 0,1 0 1,-1 0-1,1 0 1,-1-1-1,1 1 1,-1 0-1,1-1 0,-1 1 1,1-1-1,3 1 1,-2-2-3,0 1 0,0 0 0,1-1 0,-1 1 0,0-1 0,0 0 1,0 0-1,0 0 0,0-1 0,0 1 0,3-3 0,5-3-2,0-2 0,0 1 0,-1-1 1,13-15-1,-6 5 40,-1 0 0,-2-2 0,0 0 0,-1 0 0,18-40 0,-28 76-536,1 29 230,1 14-11,-2-40 278,0 0 0,2 0 1,0 0-1,1-1 0,1 0 0,0-1 1,1 1-1,1-1 0,0-1 0,2 0 1,-1 0-1,2-1 0,0 0 0,23 20 1,-17-19 36,19 18-4,-35-30 2,0-1 0,0 0-1,0 1 1,0-1 0,-1 1 0,1 0-1,-1 0 1,1-1 0,-1 1 0,0 0-1,0 0 1,0 4 0,-1-5 5,0-1 0,0 0 1,0 1-1,-1-1 0,1 1 0,0-1 1,-1 0-1,1 1 0,-1-1 1,0 0-1,1 0 0,-1 0 0,0 1 1,0-1-1,0 0 0,0 0 0,0 0 1,0 0-1,0 0 0,0 0 0,0-1 1,0 1-1,0 0 0,-1 0 0,1-1 1,0 1-1,-2 0 0,-40 11 768,25-9-641,0-1 1,-1-1-1,1-1 0,0 0 0,-1-1 0,1-1 0,0-1 0,0-1 1,0 0-1,0-1 0,1-1 0,-18-8 0,33 13-259,0 0 1,1 1-1,-1-1 1,1 0-1,-1 0 0,1 0 1,-1 0-1,1 0 0,0 0 1,0-1-1,-1 1 0,1 0 1,0-1-1,0 1 0,0-1 1,0 1-1,0-3 0,0 3 13,2 0 0,-1 0 0,0-1 0,0 1-1,0 0 1,1 0 0,-1-1 0,0 1 0,1 0-1,-1 0 1,1 0 0,0 0 0,-1-1 0,1 1-1,0 0 1,0 0 0,-1 0 0,1 0 0,0 1-1,0-1 1,0 0 0,0 0 0,0 0 0,0 1-1,2-1 1,15-13-706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 20228,'1'-1'117,"0"-1"0,1 1 0,-1 0 0,1 0 0,-1-1-1,1 1 1,0 1 0,-1-1 0,1 0 0,0 0 0,0 0-1,-1 1 1,1-1 0,0 1 0,0 0 0,0 0 0,0-1-1,0 1 1,0 0 0,0 0 0,0 1 0,-1-1 0,1 0-1,0 1 1,0-1 0,0 1 0,0-1 0,-1 1 0,1 0-1,0 0 1,1 1 0,4 2 49,0-1 1,0 2-1,0-1 0,-1 1 0,0 0 0,8 8 1,-9-8-83,-1 1 1,-1-1-1,1 1 1,-1 0-1,0 0 1,0 0 0,-1 1-1,0-1 1,0 1-1,0-1 1,-1 1-1,0 0 1,0-1 0,-1 1-1,0 0 1,0 0-1,-2 11 1,-2 8 165,-1 0 0,-2 0 0,-9 27 0,-9 14 267,-2 0 0,-45 79 1,71-146-518,1 0-1,-1 1 1,1-1-1,0 1 1,-1-1 0,1 0-1,0 1 1,0-1 0,-1 1-1,1-1 1,0 1 0,0-1-1,-1 1 1,1-1-1,0 1 1,0-1 0,0 1-1,0-1 1,0 1 0,0-1-1,0 1 1,0-1-1,0 1 1,0 0 0,0-1-1,0 1 1,0-1 0,1 1-1,-1-1 1,0 1 0,15-3-76,-3-1 56,81-14-181,-47 10-266,51-14 0,-95 20 404,1-1-1,-1 1 1,0 0 0,1-1-1,-1 1 1,0-1-1,0 0 1,0 1 0,0-1-1,0 0 1,-1 0-1,1-1 1,0 1-1,-1 0 1,0 0 0,1-1-1,-1 1 1,0-1-1,0 1 1,0-1 0,-1 1-1,1-1 1,-1 0-1,1 1 1,-1-1-1,0 0 1,0-5 0,-1-5-38,1 0 1,-2 1-1,0-1 1,-5-20-1,-6-6-243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17716,'3'-9'1259,"-1"9"-363,-1 15 104,-3 33-81,1-47-886,-26 317 916,-8 120-2495,35-434 1401,-1 3-323,-1-11-34,-1-8 11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16636,'-1'85'2047,"1"65"-332,1-122-1559,2-1 0,1 0 0,10 38 0,-13-63-118,0 1 0,0 0 1,0-1-1,0 1 0,0-1 0,0 1 1,0-1-1,1 1 0,0-1 0,-1 0 1,1 0-1,0 0 0,0 0 0,3 2 1,-4-3 11,0 0 0,1-1 0,-1 1 1,1-1-1,-1 0 0,1 0 1,-1 1-1,1-1 0,-1 0 0,1 0 1,-1 0-1,1 0 0,-1-1 0,1 1 1,-1 0-1,1-1 0,-1 1 0,1-1 1,-1 1-1,1-1 0,-1 0 1,0 0-1,0 1 0,1-1 0,-1 0 1,2-2-1,28-24 836,-2-1-1,-1-1 1,40-53 0,-53 62-898,-3 5-72,-1 0 0,-1 0 0,0 0-1,-1-2 1,-1 1 0,9-27 0,-2-11-166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177 257 18964,'0'-2'99,"0"0"-1,0 1 0,0-1 1,-1 0-1,1 1 1,0-1-1,-1 0 1,0 1-1,1-1 1,-1 0-1,0 1 1,0-1-1,0 1 1,0-1-1,0 1 1,0 0-1,0-1 1,0 1-1,0 0 1,-1 0-1,1 0 1,-1 0-1,1 0 1,-1 0-1,1 0 0,-1 0 1,1 1-1,-1-1 1,0 0-1,1 1 1,-1 0-1,0-1 1,1 1-1,-1 0 1,0 0-1,-2 0 1,0 0-17,0 1 1,0-1 0,0 1-1,0 0 1,0 0 0,0 1-1,0-1 1,0 1 0,1 0-1,-1 0 1,1 0 0,-1 0-1,1 0 1,0 1 0,-4 3-1,0 3-64,0 1 0,0-1 0,1 1 0,0 0 0,1 0-1,0 1 1,1-1 0,0 1 0,-2 12 0,1-5-50,2 0 0,0 0 1,1 0-1,1 0 0,2 19 0,-2-35 23,1 0 0,0 0-1,0 0 1,0 0 0,1 0-1,-1 0 1,0 0-1,1 0 1,0 0 0,-1 0-1,1-1 1,0 1 0,0 0-1,0 0 1,0-1-1,0 1 1,0 0 0,0-1-1,1 1 1,-1-1 0,0 0-1,1 1 1,-1-1-1,1 0 1,2 1 0,-2-1 5,0-1 1,1 0-1,-1 0 1,0 0-1,1-1 1,-1 1-1,0 0 1,1-1-1,-1 1 0,0-1 1,0 0-1,1 0 1,-1 0-1,0 0 1,0 0-1,0-1 1,0 1-1,0 0 1,-1-1-1,1 0 1,2-2-1,12-12 118,-2 0-1,0-1 0,0 0 1,-2-1-1,15-28 1,41-105 1264,-31 42-128,-34 96-1033,0 0 0,-1 0 1,-1 0-1,1 0 0,-2 0 0,-2-21 0,2 33-215,1 1 0,-1 0 0,0 0 0,0 0 0,0-1 0,0 1 0,0 0 0,0 0 0,0-1 0,0 1-1,0 0 1,0 0 0,0 0 0,0-1 0,0 1 0,0 0 0,0 0 0,-1 0 0,1-1 0,0 1 0,0 0 0,0 0 0,0 0 0,0-1 0,0 1 0,-1 0 0,1 0 0,0 0-1,0 0 1,0 0 0,0-1 0,-1 1 0,1 0 0,0 0 0,0 0 0,0 0 0,0 0 0,-1 0 0,1 0 0,-5 8-79,-2 20-176,3 0-100,1 1 1,2 56-1,1-72 48,2 0 0,0 1 0,0-1 0,1 0 0,1 0 0,0 0 0,1-1 0,10 20 0,-13-28 291,0 0 0,1 0 0,0-1 0,0 1 0,0 0 0,0-1 0,1 0 1,-1 0-1,1 0 0,-1 0 0,1-1 0,0 1 0,0-1 0,1 0 0,-1 0 1,0-1-1,1 1 0,-1-1 0,9 1 0,21 1-426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20 16331,'0'-1'110,"0"1"0,1-1-1,-1 0 1,0 1-1,0-1 1,0 0-1,0 0 1,-1 1-1,1-1 1,0 0-1,0 1 1,0-1-1,0 0 1,-1 1 0,1-1-1,0 0 1,-1 1-1,1-1 1,-1 1-1,1-1 1,0 1-1,-1-1 1,1 1-1,-1-1 1,1 1-1,-1-1 1,0 1 0,1-1-1,-1 1 1,1 0-1,-1-1 1,0 1-1,1 0 1,-1 0-1,0 0 1,1-1-1,-1 1 1,0 0-1,1 0 1,-1 0 0,0 0-1,0 0 1,1 0-1,-1 0 1,0 0-1,1 1 1,-1-1-1,-1 1 1,-1-1 72,0 2 1,0-1-1,1 0 1,-1 0-1,0 1 1,1 0-1,-1-1 1,1 1-1,0 0 1,-4 4-1,-3 7-157,0 0-1,1 1 0,1 0 1,0 0-1,1 1 0,1 0 0,0 0 1,1 0-1,1 1 0,0-1 1,1 1-1,0 0 0,2 18 0,0-32-30,-1-1 0,1 1 0,0-1 0,1 1 0,-1-1-1,0 1 1,0-1 0,1 0 0,-1 1 0,0-1 0,1 1-1,0-1 1,-1 0 0,1 1 0,0-1 0,-1 0-1,1 0 1,0 1 0,0-1 0,0 0 0,2 1 0,-2-1 9,1-1 1,-1 0 0,0 0 0,0 0 0,1 0 0,-1 0-1,0 0 1,0-1 0,1 1 0,-1 0 0,0 0 0,0-1 0,0 1-1,1-1 1,-1 1 0,0-1 0,0 0 0,0 1 0,0-1 0,0 0-1,0 0 1,0 0 0,0 0 0,-1 0 0,1 0 0,1-1-1,10-11 249,-1-1 0,-1 0 0,0-1 0,15-29 0,23-68 1732,-39 90-1443,-7 21-382,1 8-214,0 8-254,-2 0-292,5 50-41,-6-60 611,1 0 1,0-1 0,0 1-1,1 0 1,-1-1-1,1 1 1,0-1-1,0 0 1,1 1 0,3 4-1,6 0-284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11843,'0'1'106,"1"0"0,-1 0 0,1 0 0,-1 0 0,1 0 1,-1-1-1,1 1 0,-1 0 0,1 0 0,0 0 1,-1 0-1,1-1 0,0 1 0,0 0 0,0-1 1,-1 1-1,1 0 0,0-1 0,0 1 0,0-1 1,0 1-1,0-1 0,0 0 0,0 0 0,0 1 1,0-1-1,0 0 0,0 0 0,1 0 0,-1 0 1,0 0-1,0 0 0,0 0 0,0 0 0,0-1 1,0 1-1,0 0 0,0-1 0,0 1 0,2-1 0,5-3 498,-1-1 0,1 1-1,-1-1 1,9-7 0,-5 4 5,26-21 1083,36-33-1,-61 49-1357,1 1-1,-2-2 1,1 1 0,-2-1-1,0-1 1,8-16 0,-17 29-311,0 1 0,-1 0-1,1-1 1,0 1 0,-1 0 0,1-1 0,-1 1 0,1-1 0,-1 1 0,0 0-1,1-1 1,-1 1 0,0-1 0,0 1 0,0-1 0,0 1 0,-1-1 0,1-2 0,-1 3-17,0 1 1,1-1 0,-1 1 0,0 0 0,1-1 0,-1 1 0,0 0 0,1 0 0,-1 0 0,0-1 0,1 1 0,-1 0 0,0 0 0,0 0 0,1 0 0,-1 0 0,0 0 0,1 0-1,-1 1 1,0-1 0,0 0 0,1 0 0,-1 0 0,0 1 0,0 0 0,-7 2-6,1 0 0,1 1 0,-1-1-1,1 2 1,-10 7 0,5-2-36,0 2 0,1-1 0,0 1 0,1 0 0,1 1-1,0 0 1,1 1 0,0-1 0,1 1 0,0 1 0,1-1 0,-5 29 0,9-39 19,1-1 0,0 1 0,0 0 0,0-1 0,0 1 0,1-1 0,-1 1 0,1-1 0,0 0 1,0 1-1,0-1 0,0 0 0,1 1 0,2 2 0,-3-4 8,0 0 0,1-1-1,-1 1 1,1-1 0,-1 0 0,1 1 0,-1-1-1,1 0 1,0 0 0,0 0 0,0 0 0,0 0-1,-1-1 1,1 1 0,0 0 0,0-1 0,0 0-1,0 1 1,1-1 0,-1 0 0,0 0 0,0 0-1,0 0 1,0 0 0,2-1 0,6-2-22,0 0 1,0 0 0,0-1-1,-1 0 1,0 0-1,0-1 1,0-1-1,0 1 1,7-8 0,7-5-119,-2-2 0,20-22 0,-16 13-330,-1-2 0,36-61-1,-55 85 433,0 0 0,1 1 1,-1 0-1,1 0 0,0 1 0,1-1 0,7-4 0,16-14 20,-11 5 78,0-1 1,17-23 0,-32 37-29,1-1 1,-1 1 0,0-1 0,-1 0 0,0 0 0,0 0 0,0 0 0,-1 0-1,0-1 1,0 1 0,1-16 0,-3 22-26,0 1-1,0 0 1,0-1 0,0 1-1,0 0 1,0-1-1,0 1 1,0 0 0,0-1-1,0 1 1,0-1 0,0 1-1,0 0 1,0-1 0,0 1-1,0 0 1,0-1 0,-1 1-1,1 0 1,0 0 0,0-1-1,0 1 1,-1 0-1,1-1 1,0 1 0,0 0-1,-1 0 1,1-1 0,0 1-1,0 0 1,-1 0 0,1 0-1,0 0 1,-1-1 0,0 1-1,-11 6-81,-10 17-61,8 2 75,1-1 0,1 2-1,1 0 1,1 0 0,2 1 0,-7 32 0,11-41 53,1 0 1,0 0 0,1 25 0,2-38 7,0 0 0,0 0 0,0 0 0,1 0 0,0 0 0,0 0 0,0 0 0,1 0 0,-1 0 0,1-1 0,1 1 0,-1 0 0,0-1 1,1 0-1,0 0 0,6 8 0,-8-12 6,0 1-1,-1 0 1,1-1 0,-1 1 0,1-1 0,0 1-1,0-1 1,-1 0 0,1 1 0,0-1 0,0 0-1,-1 1 1,1-1 0,0 0 0,0 0 0,1 0-1,-1 0 2,-1 0-1,1 0 0,-1 0 1,0 0-1,1 0 0,-1-1 1,0 1-1,1 0 0,-1 0 1,0-1-1,1 1 0,-1 0 1,0 0-1,0-1 0,1 1 1,-1 0-1,0-1 0,0 1 1,0-1-1,1 1 0,-1 0 1,0-1-1,0 1 0,0-1 1,1-1-3,-1-1 0,0 1-1,0-1 1,0 1 0,0-1 0,0 1 0,0-1 0,-1 1 0,1-1 0,-2-3 0,-5-9-31,0 1 1,-1 0 0,-1 0-1,0 1 1,-1 0-1,-11-11 1,7 8 135,2 0-1,-21-34 1,32 49-82,0 0 0,1 0 0,-1 1 0,1-1 0,-1 0 0,1 0 0,-1 0 0,1 0 0,-1 0 0,1 0 0,0 0 0,0 0 1,0 0-1,-1 0 0,1 0 0,0 0 0,0 0 0,1-1 0,-1 1 0,0 0 0,0 0 0,0 0 0,1 0 0,-1 0 0,0 0 0,1 0 0,-1 0 0,1 1 0,-1-1 0,1 0 0,0 0 0,-1 0 0,1 0 0,0 1 0,-1-1 0,1 0 0,0 1 0,0-1 0,0 0 0,0 1 0,0-1 1,-1 1-1,1-1 0,0 1 0,0 0 0,0-1 0,2 1 0,7-2 88,-1 1 1,0 0-1,1 0 1,14 2-1,-6-1-119,-15 0-25,118-8-691,-101 6 670,0-1 0,0-1 0,0-1 0,20-8 0,-19 3-59,25-15 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96 241 17716,'0'-1'124,"0"1"-1,1-1 1,-1 0 0,0 0 0,1 0 0,-1 0-1,0 0 1,0 1 0,0-1 0,0 0 0,0 0 0,0 0-1,0 0 1,0 0 0,0 0 0,-1 1 0,1-1-1,0 0 1,0 0 0,-1-1 0,0 1-39,1 1 0,-1 0 0,0-1 0,1 1 0,-1 0 0,1-1 0,-1 1 0,1 0 0,-1 0 0,0-1 0,1 1 0,-1 0 0,0 0 0,1 0 0,-1 0 0,1 0 0,-1 0 0,0 0 0,1 0 0,-1 0 0,-1 1 0,0-1-2,-1 1 1,0 0-1,0 0 0,1 0 0,-1 0 0,0 1 0,1-1 0,0 1 0,-1-1 0,1 1 1,-4 4-1,0 2-90,1 0 0,-1 1 0,2 0 0,-1 0 0,1 0 1,1 0-1,0 1 0,0 0 0,1-1 0,0 1 0,0 0 1,1 0-1,1 0 0,-1 0 0,3 16 0,-2-26 6,0 1 0,0-1 0,0 1-1,0-1 1,0 1 0,0-1 0,1 1-1,-1-1 1,0 1 0,0-1 0,0 1-1,0-1 1,1 1 0,-1-1 0,0 1 0,1-1-1,-1 0 1,0 1 0,1-1 0,-1 0-1,0 1 1,1-1 0,-1 0 0,1 1 0,-1-1-1,1 0 1,-1 0 0,0 1 0,1-1-1,-1 0 1,1 0 0,0 0 0,0 0 0,1 0 0,-1-1 0,0 1 0,0 0 0,0-1 0,1 1 0,-1-1 0,0 1 0,0-1 0,0 0 0,0 1 0,2-3 0,25-27 28,-8 4 285,-1-1 0,-2-1 0,-1-1 0,-1 0 0,-1-1 0,-2 0 0,-1-1 0,-1 0 0,7-48 0,-15 50 198,-4 21-299,-4 17-114,-2 14-224,1 2 1,1-1 0,1 0 0,2 1-1,0 0 1,1 30 0,2-52 76,0 0 1,0-1 0,0 1 0,1 0 0,-1 0 0,1 0 0,-1 0 0,1 0-1,0 0 1,0 0 0,0-1 0,1 1 0,-1 0 0,1-1 0,0 1 0,-1-1-1,1 0 1,4 4 0,-4-5 10,0 0 1,0 1-1,1-2 0,-1 1 0,1 0 0,-1 0 1,1-1-1,-1 1 0,1-1 0,-1 0 0,1 0 1,-1 0-1,1 0 0,-1 0 0,1 0 0,-1-1 1,1 1-1,-1-1 0,0 0 0,1 0 0,-1 0 1,3-1-1,9-5 34,1 0 1,-1-1 0,-1-1-1,1 0 1,-2-1-1,1 0 1,-1-1 0,-1 0-1,15-19 1,-25 29 13,-1 0 1,1 0 0,0 0-1,-1 0 1,1 0-1,0 0 1,0 0-1,0 0 1,0 0 0,0 1-1,0-1 1,0 0-1,0 1 1,0-1 0,2 0-1,-3 1-7,1 0-1,-1 0 1,0 0 0,1 0-1,-1 0 1,1 0 0,-1 1-1,1-1 1,-1 0 0,0 0-1,1 0 1,-1 1 0,1-1 0,-1 0-1,0 0 1,1 1 0,-1-1-1,0 0 1,1 1 0,-1-1-1,0 0 1,0 1 0,1-1-1,-1 0 1,0 1 0,0-1-1,1 1 1,1 6-15,0-1-1,-1 0 1,1 1 0,0 9-1,0-3-15,-1-7 5,0 0 0,1 0-1,0 0 1,0 0 0,0 0 0,1 0 0,5 8-1,-7-13 21,0 1 0,1-1 0,-1 1-1,0-1 1,0 0 0,1 0-1,-1 1 1,1-1 0,-1 0-1,1 0 1,0 0 0,-1-1 0,1 1-1,0 0 1,-1 0 0,1-1-1,0 0 1,0 1 0,0-1-1,0 0 1,-1 0 0,1 1 0,0-2-1,0 1 1,0 0 0,0 0-1,0 0 1,-1-1 0,1 1-1,3-2 1,4-2 34,0-1 0,0 1 0,-1-2 0,0 1 0,0-1 0,0 0 0,12-13-1,-9 7 119,0 0 0,-1-1 0,0-1 0,8-14 0,-17 25-104,1 0 0,-1 0 0,0 0 1,0 0-1,0 0 0,0 0 0,-1-1 0,1 1 0,-1 0 0,0-4 0,0 6-37,0 1-1,0-1 0,0 1 0,0-1 1,0 1-1,0 0 0,0-1 0,-1 1 1,1-1-1,0 1 0,0 0 0,0-1 1,-1 1-1,1-1 0,0 1 0,0 0 1,-1-1-1,1 1 0,0 0 0,0 0 1,-1-1-1,1 1 0,-1 0 0,1 0 1,0-1-1,-1 1 0,1 0 0,0 0 1,-1-1-1,-1 2-7,1-1-1,0 0 1,-1 0 0,1 1-1,0-1 1,-1 0 0,1 1-1,0-1 1,0 1 0,0 0 0,0-1-1,-1 1 1,1 0 0,0 0-1,-1 1 1,-5 3-29,0 1 0,1 1-1,0-1 1,-11 15 0,15-17 11,0-1 0,-1 0 0,2 1 0,-1 0 0,0-1 0,1 1 0,0 0 1,-1 0-1,1 0 0,1-1 0,-1 1 0,1 0 0,-1 7 0,2-10 15,-1 0 0,0 0-1,0-1 1,1 1 0,-1 0 0,0 0-1,1 0 1,-1 0 0,1-1 0,-1 1-1,1 0 1,-1 0 0,1-1 0,0 1 0,-1 0-1,1-1 1,0 1 0,0-1 0,-1 1-1,1-1 1,0 1 0,0-1 0,0 1-1,0-1 1,0 0 0,-1 1 0,1-1-1,0 0 1,0 0 0,0 0 0,0 0-1,0 0 1,0 0 0,0 0 0,1 0 0,37-7-127,-35 6 93,13-3-261,0-2 0,0 1 0,16-10 0,-26 12 217,-1 0 0,1-1 0,-1-1 0,0 1 0,0-1 0,0 0-1,-1 0 1,0 0 0,9-12 0,2-12-295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23 22493,'-10'1'1672,"8"-1"-1648,0-2-360,8-4 928,1 0-176,2-4-416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19396,'5'-17'2177,"0"5"-1601,-4 19-264,3 13 1224,1 19-760,2 11-240,0 13-320,0 7-136,2 8-240,-1-2-128,0-9-320,-4-8-224,-3-15-976,-4-11 1440,-8-17-329,-1-7-279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16556,'2'-8'292,"1"0"0,0 1 1,0-1-1,0 1 0,1 0 0,0 0 1,1 1-1,-1-1 0,1 1 1,1 0-1,-1 0 0,1 0 1,0 1-1,0 0 0,0 0 1,1 1-1,0-1 0,0 1 1,0 1-1,0 0 0,11-4 1,3 1 73,-1 0 0,1 1 1,0 1-1,1 1 0,-1 1 0,41 2 1,-50 0-337,-1 1 0,1 1 0,-1 0 0,0 0 1,1 1-1,-1 0 0,12 6 0,-20-7-32,1 0 1,-1-1-1,1 1 0,-1 1 1,0-1-1,0 0 0,0 1 0,0-1 1,0 1-1,-1 0 0,1 0 1,-1 0-1,0 1 0,0-1 1,0 0-1,0 1 0,-1-1 0,1 1 1,-1 0-1,0-1 0,0 1 1,0 0-1,-1 0 0,1 6 1,-1 3 0,-1-1 0,-1 0-1,1 1 1,-2-1 0,0 0 0,-7 18 0,-36 70 86,14-36-45,27-51-56,0-3 24,0 0 0,1 1 0,0 0 0,1 0 0,-2 13 0,4-22-24,1 0 0,0 1 0,0-1 0,0 0 0,0 0 0,0 0 0,0 0 0,1 0 0,-1 0 0,1 0 0,0 0 0,-1 0 0,1 0 0,0 0 0,0 0 0,0 0 0,0 0 0,0-1 0,1 1 0,-1 0 0,1-1 0,-1 1 0,1-1 0,-1 1 0,1-1 0,0 0 0,0 0 0,-1 0 0,1 0 0,0 0 0,0 0 0,0-1 0,0 1 0,3 0 0,2 1-142,1-1 0,0-1 0,0 1 0,0-1 0,-1-1 0,1 1 0,0-1 0,0-1 0,-1 1 0,1-1 0,-1-1 0,1 1 0,-1-1 0,0-1 1,9-5-1,22-17-377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42 18124,'-2'3'231,"1"0"1,0 1-1,-1-1 0,1 0 1,1 0-1,-1 1 0,0-1 1,1 1-1,0-1 1,0 0-1,0 1 0,0-1 1,0 1-1,1-1 0,-1 1 1,1-1-1,0 0 0,3 6 1,-3-7-197,0 0 0,0 1-1,1-1 1,-1-1 0,1 1 0,-1 0 0,1 0 0,0-1-1,0 1 1,0-1 0,0 1 0,0-1 0,0 0 0,0 0 0,0 0-1,1 0 1,-1 0 0,0 0 0,1 0 0,-1-1 0,0 0 0,1 1-1,-1-1 1,1 0 0,-1 0 0,1 0 0,2-1 0,0 0 28,0 0 0,0-1 0,-1 1 0,1-1 1,0 0-1,-1-1 0,0 1 0,1-1 0,-1 0 0,0 0 1,0 0-1,-1 0 0,1-1 0,-1 0 0,4-4 1,-4 5 48,-1 0 1,0 0-1,0 0 1,0 0-1,0 0 1,0 0 0,-1 0-1,1-1 1,-1 1-1,0-1 1,0 1-1,-1-1 1,1 1 0,-1-1-1,1 1 1,-1-1-1,0 0 1,0 1-1,-1-1 1,1 1 0,-2-7-1,1 9-94,1 0 0,0 1-1,-1-1 1,1 0 0,-1 0-1,1 0 1,-1 1 0,1-1 0,-1 0-1,1 0 1,-1 1 0,0-1 0,1 1-1,-1-1 1,0 0 0,1 1-1,-1-1 1,0 1 0,0 0 0,0-1-1,0 1 1,1 0 0,-1-1-1,0 1 1,0 0 0,0 0 0,0 0-1,0 0 1,0 0 0,0 0 0,0 0-1,1 0 1,-1 0 0,0 0-1,0 0 1,0 1 0,0-1 0,0 0-1,0 1 1,1-1 0,-1 1 0,0-1-1,0 1 1,1-1 0,-1 1-1,0-1 1,1 1 0,-2 1 0,-4 3-44,1-1 1,0 1 0,0 1 0,-7 9 0,2 1-269,0-1 0,1 2 0,1-1-1,0 1 1,1 0 0,1 1 0,1 0 0,-6 33 0,10-49 190,1-1 1,0 1-1,-1-1 1,1 1-1,0 0 1,0-1-1,0 1 0,0-1 1,0 1-1,0-1 1,0 1-1,1-1 1,-1 1-1,1-1 1,-1 1-1,1-1 1,-1 1-1,1-1 1,0 0-1,0 1 1,0-1-1,0 0 1,0 0-1,0 0 1,0 1-1,1 0 0,0-2 23,0 0-1,0 0 1,-1 0-1,1 0 1,0 0-1,0 0 0,0 0 1,0-1-1,0 1 1,-1-1-1,1 1 0,0-1 1,0 0-1,-1 1 1,1-1-1,0 0 0,-1 0 1,1 0-1,-1-1 1,1 1-1,1-3 0,28-24-1074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72 15083,'-11'17'529,"-65"105"1971,62-96-1803,0 1-1,-16 48 1,30-73-648,-1 0 0,0 0 0,1 0 0,-1 0 0,1 1 0,0-1 0,-1 0 0,1 0 0,0 0 0,0 0 0,1 5 0,-1-7-41,0 0 0,1 0 0,-1 1 0,0-1 0,0 0 0,0 0 0,0 1 0,1-1 0,-1 0 0,0 0 0,0 0 0,1 1 0,-1-1 0,0 0 0,0 0 0,1 0 0,-1 0 0,0 0 0,0 0 0,1 1 0,-1-1 0,0 0 0,1 0 0,-1 0 0,0 0 0,0 0 0,1 0 0,0 0 0,14-7 29,-7 1-39,1 1 0,0 0 0,0 0 0,0 1 0,0 0 0,1 1 0,0 0 0,12-2 0,-18 4-9,-1 1 0,1 0 0,-1 0 1,1 0-1,0 0 0,-1 0 0,1 1 1,-1 0-1,1 0 0,-1 0 0,1 0 0,-1 0 1,0 1-1,0-1 0,0 1 0,0 0 1,0 0-1,0 0 0,0 0 0,0 1 1,-1-1-1,1 1 0,-1 0 0,0 0 0,0-1 1,0 1-1,2 4 0,1 3-27,0 1 0,-1-1 0,0 1 0,-1-1 0,0 1 0,-1 0 0,0 1-1,-1-1 1,0 0 0,0 0 0,-3 22 0,-1-10 118,-1 0 0,-1 0 1,-1-1-1,-15 39 0,16-49 76,0 0 0,-9 15 0,12-25-116,1 0 0,0 0 1,0 0-1,-1 0 1,1 0-1,-1 0 0,0-1 1,1 1-1,-1 0 0,0-1 1,0 1-1,0-1 1,0 0-1,0 0 0,-1 0 1,1 0-1,0 0 0,0 0 1,-5 1-1,6-2-33,1-1 0,-1 1-1,0 0 1,0 0 0,1 0-1,-1-1 1,0 1 0,1 0 0,-1-1-1,0 1 1,1-1 0,-1 1 0,1-1-1,-1 1 1,1-1 0,-1 1 0,1-1-1,-1 1 1,1-1 0,-1 0-1,1 1 1,0-1 0,-1 0 0,1 1-1,0-1 1,0 0 0,0 0 0,-1 1-1,1-1 1,0 0 0,0 1 0,0-1-1,0-1 1,1-30-176,-1 27 141,3-22-188,1 0-1,2 1 1,13-41-1,39-76-305,0 25 402,-47 99 194,1-1-1,1 1 1,26-29-1,-38 47-70,0-1 0,0 1 0,0 0 0,1 0 0,-1 0 0,0 0 0,0 0 0,0 1 0,1-1 0,-1 0 0,0 0 0,1 1 0,-1-1 0,1 1 0,1-1 0,-2 1-4,-1 0 1,1 0-1,-1 0 0,1 1 1,-1-1-1,1 0 1,-1 0-1,1 1 1,-1-1-1,0 0 0,1 1 1,-1-1-1,1 0 1,-1 1-1,0-1 1,1 0-1,-1 1 0,0-1 1,0 1-1,1-1 1,-1 1-1,0-1 0,0 0 1,1 1-1,-1-1 1,0 1-1,0-1 1,0 2-1,1 4 1,0 0 0,-1 0 0,0 0 0,0 0 0,-2 10 0,-7 40 141,4-32 41,2 0 0,-1 42 0,3-65-163,1-1 0,0 1 1,0 0-1,0-1 0,0 1 0,0-1 1,0 1-1,0 0 0,0-1 0,1 1 1,-1 0-1,0-1 0,0 1 0,0 0 1,1-1-1,-1 1 0,0-1 0,1 1 0,-1 0 1,1-1-1,-1 1 0,0-1 0,1 1 1,0-1-1,0 0 0,-1 0 0,1 0 0,-1 0 0,1 0 0,0 0 0,-1 0 0,1-1 0,-1 1 0,1 0 0,-1-1 0,1 1 0,-1 0 0,1-1 0,-1 1 0,1 0 0,-1-1 0,1 1-1,-1-1 1,1 0 0,19-30 483,-8 6-114,-2-1 1,0 0 0,-2-1-1,-1 0 1,-1 0 0,-1-1-1,-2 1 1,1-39 0,-6 54-316,0 19-119,-2 19-99,4-22 120,0 1-1,0 0 0,0-1 0,1 1 1,-1-1-1,3 7 0,-3-9 22,1-1 0,-1 0 0,1 0 0,-1 0 0,1 0 0,-1-1 1,1 1-1,0 0 0,-1 0 0,1 0 0,0 0 0,0-1 0,-1 1 0,1 0 0,0-1 0,0 1 0,0 0 0,0-1 0,0 1 0,0-1 0,0 0 0,0 1 0,0-1 0,0 0 0,0 0 0,1 1 0,-1-1 0,0 0 0,0 0 0,0 0 0,0 0 0,0-1 0,2 1 1,6-2-8,-1-1 1,1 1 0,-1-2 0,0 1 0,1-1 0,-1 0 0,-1-1-1,13-9 1,55-50 26,-72 60-16,13-10 36,-2-1 0,17-22 1,-31 37-39,-69 105-148,63-93-52,-1 0 0,2 1 0,0-1 0,0 1 0,1 0 0,1 1 0,-3 15 0,6-27 79,0 1 1,0 0 0,0-1-1,0 1 1,0 0 0,1-1-1,-1 1 1,2 2 0,-2-4 98,0 0 0,0-1 0,1 1 1,-1 0-1,0-1 0,1 1 0,-1-1 0,1 1 1,-1-1-1,1 1 0,-1-1 0,1 1 1,-1-1-1,1 1 0,0-1 0,-1 0 0,1 1 1,0-1-1,-1 0 0,1 0 0,0 1 1,-1-1-1,1 0 0,0 0 0,-1 0 0,1 0 1,0 0-1,0 0 0,-1 0 0,1 0 1,0 0-1,-1 0 0,1 0 0,0 0 0,-1-1 1,1 1-1,1-1 0,20-9-649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16740,'-69'76'2861,"40"-48"-2210,3 2 0,-41 58 0,66-87-703,0 0 1,1 0-1,-1 0 1,0 1-1,1-1 0,-1 0 1,1 0-1,-1 0 0,1 0 1,-1 1-1,1-1 1,0 0-1,0 0 0,0 1 1,0-1-1,0 0 1,0 1-1,0 0 0,0-1-10,1-1 1,0 1-1,-1 0 0,1-1 0,0 1 0,0-1 0,-1 1 0,1-1 0,0 0 0,0 1 0,0-1 1,0 0-1,-1 0 0,1 1 0,0-1 0,0 0 0,0 0 0,0 0 0,0 0 0,0 0 1,0 0-1,-1 0 0,1-1 0,0 1 0,1-1 0,19-2-259,-1-2 0,0-1-1,-1 0 1,20-10 0,29-9-201,-61 22 524,0 1 26,0 0 1,0 0 0,0 0 0,0 0-1,0 1 1,0 1 0,0-1 0,0 1-1,11 1 1,-18-1 14,1 1 0,0-1 1,0 1-1,-1-1 0,1 1 0,0-1 0,-1 1 1,1-1-1,0 1 0,-1 0 0,1-1 0,-1 1 1,1 0-1,-1-1 0,0 1 0,1 0 0,-1 0 1,0 0-1,1-1 0,-1 1 0,0 0 0,0 0 1,0 0-1,0 0 0,0-1 0,0 1 0,0 0 1,0 0-1,0 0 0,0 0 0,0-1 1,0 1-1,-1 0 0,1 1 0,-11 28 1378,4-15-864,0-1 1,-1 0-1,-1 0 1,0-1 0,-1 0-1,0-1 1,-1 0-1,-22 19 1,31-29-635,0-1 0,-1 1-1,1 0 1,-1-1 0,1 0 0,-1 0-1,0 1 1,0-1 0,1-1 0,-1 1-1,0 0 1,0-1 0,0 0 0,0 1-1,0-1 1,0 0 0,0 0 0,0-1 0,0 1-1,1-1 1,-1 1 0,0-1 0,0 0-1,0 0 1,1 0 0,-1-1 0,0 1-1,1-1 1,-1 1 0,1-1 0,0 0-1,-1 0 1,1 0 0,0 0 0,0 0-1,1 0 1,-1-1 0,0 1 0,1-1 0,-1 1-1,1-1 1,0 1 0,0-1 0,0 0-1,0 0 1,0 0 0,0-4 0,1-15-712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20412,'-11'9'479,"-1"-1"-1,1 1 0,1 1 1,0 0-1,-12 15 0,2 0 32,-20 36 1,33-50-635,1 1 0,0 0 0,0 0 0,1 1 1,-4 16-1,9-28 74,0 0 0,0 0 0,-1 0 0,1-1 0,0 1 0,0 0 0,0 0 0,0 0 0,0 0 0,0 0 0,0 0 0,0 0 0,0-1 0,1 1 0,-1 0 0,0 0 0,1 0 0,-1 0 0,0-1 0,1 1 0,-1 0 0,1 0 0,-1-1 0,1 1 0,-1 0 0,1-1 0,0 1 0,-1-1 0,1 1 0,0-1 0,0 1 0,-1-1 0,1 1 0,0-1 0,0 1 0,0-1 0,-1 0 0,1 0 0,0 1 0,0-1 0,0 0 0,0 0 0,0 0 0,0 0 0,1 0 0,5 0-413,-1-1-1,1 0 0,0 0 1,11-3-1,-15 4 306,43-13-1474,-26 7 1149,-1 1 0,1 0 0,1 1 0,-1 2 0,32-1 0,-51 3 521,0 0 1,1 0 0,-1 0 0,0 0-1,0 0 1,1 0 0,-1 0 0,0 1-1,0-1 1,0 1 0,0-1-1,1 1 1,-1-1 0,0 1 0,0-1-1,0 1 1,0 0 0,0 0-1,0 0 1,0-1 0,-1 1 0,1 0-1,0 0 1,1 2 0,-2-1 40,0-1 0,0 1 1,0-1-1,0 1 0,0 0 1,0-1-1,0 1 0,0 0 1,-1-1-1,1 1 0,-1-1 1,1 1-1,-1-1 0,1 1 1,-1-1-1,0 1 0,0-1 1,-2 3-1,-9 15 443,-2-1-1,0-1 1,-1 0 0,-1-1-1,-18 15 1,33-30-507,0-1 1,0 1-1,0 0 0,0 0 0,0-1 1,0 1-1,0-1 0,0 1 1,0-1-1,0 1 0,0-1 1,0 1-1,-1-1 0,1 0 0,0 0 1,0 0-1,0 0 0,-3 0 1,3-8 38</inkml:trace>
  <inkml:trace contextRef="#ctx0" brushRef="#br0" timeOffset="1">514 79 19404,'-17'42'1833,"4"2"-1201,0-1-272,4 0 848,5-3-456,4-7-568,3-7-320,7-14-592,0-8-376,3-11 792,0-9-240,-5-14-233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19924,'-2'-4'1673,"-1"11"-1233,-1 4-200,0 5 680,4 1-816,0-1-48,5-2-128,8-1-104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108 217 18828,'-11'11'754,"-8"7"493,-21 29 0,35-41-1038,1-1 0,0 1 0,0 1 0,1-1 0,0 1 0,0-1-1,1 1 1,-1 0 0,-1 13 0,3-19-196,1 0 1,0 0-1,-1 0 0,1 1 0,0-1 0,0 0 0,0 0 1,0 0-1,0 1 0,0-1 0,0 0 0,0 0 0,1 0 1,-1 1-1,0-1 0,1 0 0,-1 0 0,1 0 0,-1 0 1,1 0-1,-1 0 0,1 0 0,0 0 0,0 0 0,-1 0 1,1 0-1,0 0 0,0-1 0,0 1 0,0 0 0,0-1 1,0 1-1,0 0 0,0-1 0,0 1 0,0-1 1,1 0-1,-1 1 0,0-1 0,0 0 0,0 0 0,1 0 1,-1 1-1,0-1 0,0 0 0,0-1 0,1 1 0,-1 0 1,0 0-1,2-1 0,5-1-4,-1 0 0,1 0-1,-1-1 1,1 0 0,-1 0 0,9-7 0,28-20 17,32-18 3,-69 44-40,0 0-1,1 1 1,-1 0 0,1 0-1,0 1 1,0 0 0,0 0-1,11 0 1,-17 2 17,0 0 0,0 1 1,1-1-1,-1 1 0,0-1 0,0 1 1,0 0-1,1 0 0,-1 0 0,0 0 0,0 0 1,0 0-1,-1 1 0,1-1 0,0 0 1,0 1-1,-1 0 0,1-1 0,1 3 1,-2-2 27,0 0 0,1-1-1,-1 1 1,1-1 0,0 1 0,-1-1 0,1 1 0,0-1 0,0 0 0,0 0 0,0 0 0,0 0 0,0 0 0,0-1 0,0 1 0,0-1 0,0 1 0,0-1 0,3 1 0,6-3 82,-1 0 0,0-1 0,0 1-1,0-2 1,0 0 0,-1 0 0,16-10 0,-17 10-164,-1-1 1,1 1 0,0 1 0,0-1 0,1 1 0,-1 1 0,0 0 0,1 0 0,0 0 0,-1 1 0,12 0 0,-17 1-142,-1 1 0,0-1 1,0 1-1,0 0 1,0 0-1,0 0 1,0 0-1,0 0 0,0 0 1,0 0-1,2 2 1,15 8-1581,-9-8 1060</inkml:trace>
  <inkml:trace contextRef="#ctx0" brushRef="#br0" timeOffset="1">833 1 18940,'-46'62'3171,"42"-55"-3009,0 1 0,0-1 0,0 1 0,1 0 0,0-1 0,1 1 1,-2 10-1,4-17-192,0 1 1,0-1-1,0 1 0,0 0 1,0-1-1,0 1 1,1 0-1,-1-1 1,1 1-1,-1-1 0,1 1 1,0-1-1,-1 1 1,1-1-1,0 1 1,0-1-1,0 0 0,0 0 1,0 1-1,0-1 1,1 0-1,-1 0 0,0 0 1,0 0-1,1 0 1,-1 0-1,1-1 1,-1 1-1,4 1 0,4 1-423,1 1 0,1-1 0,16 2 0,-15-3 60,18 4-362,-19-5 580,-1 0-1,1 1 1,-1 1 0,0 0-1,0 0 1,0 1-1,0 0 1,13 8-1,-22-11 214,0-1 0,0 1 0,-1 0 0,1-1 0,0 1 0,0 0 0,0 0 1,-1-1-1,1 1 0,0 0 0,-1 0 0,1 0 0,-1 0 0,1 0 0,-1 0 0,1 0 0,-1 0 0,0 0 0,1 1 0,-1-1 0,0 0 0,0 0 0,0 0 0,0 0 0,0 0 0,0 0 0,0 2 0,-1-1 57,0 0 0,0 0 0,0 0 0,-1 0 0,1 0 0,0-1 0,-1 1 0,1 0 0,-1-1 0,1 1 0,-1-1 0,-3 3 0,-4 2 271,0-1 0,0 0 0,-1 0 0,-16 5 0,10-6-155,1-1-1,-1 0 1,0-1-1,-28 0 1,12-4-42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1 625 12779,'0'-4'676,"0"-1"-1,1 1 1,0 0 0,-1 0 0,2-1 0,-1 1 0,0 0 0,1 0 0,0 0-1,3-4 1,-1 1-219,1 1-1,0-1 1,0 1-1,0 0 1,8-6-1,-5 5-235,1 0 0,1 0 0,-1 1 0,1 0-1,0 1 1,0 0 0,20-7 0,-27 12-198,-1-1 1,1 0 0,-1 1 0,1-1-1,0 1 1,-1 0 0,1 0-1,0 0 1,-1 0 0,1 0 0,-1 0-1,1 1 1,0-1 0,-1 1 0,1 0-1,-1 0 1,1 0 0,-1 0 0,0 0-1,1 1 1,-1-1 0,2 2-1,-1 0-21,-1 0 0,0 0-1,0 0 1,0 0 0,0 0-1,0 0 1,-1 1 0,1-1-1,-1 1 1,0-1 0,0 1-1,0-1 1,-1 1-1,1-1 1,-1 7 0,0 5-18,-1-1 0,0 1 1,-1 0-1,-1-1 0,-1 1 0,0-1 1,0 0-1,-13 24 0,36-68 28,40-76-7,-52 92 2,-1 0 1,-1 0-1,-1-1 1,0 1 0,0-1-1,0-15 1,-7 11-3,0 10-9,3 9 3,0 0 1,0 0-1,0 0 1,0 0-1,0 0 1,0 0 0,0 0-1,0-1 1,0 1-1,0 0 1,0 0-1,0 0 1,0 0 0,0 0-1,0 0 1,-1 0-1,1 0 1,0 0-1,0 0 1,0 0-1,0 0 1,0 0 0,0 0-1,0 0 1,0 0-1,0 0 1,0 0-1,0 0 1,0 0 0,0 0-1,-1 0 1,1 0-1,0 0 1,0 0-1,0 0 1,0 0 0,0 0-1,0 0 1,0 0-1,0 0 1,0 0-1,0 0 1,0 0 0,0 0-1,-1 0 1,1 0-1,0 0 1,0 0-1,0 0 1,0 0 0,0 0-1,0 0 1,0 0-1,0 0 1,0 0-1,0 1 1,0-1 0,0 0-1,0 0 1,0 0-1,0 0 1,0 0-1,0 0 1,-1 1-4,1 0 0,0 0 0,0 0 0,0 0 0,0 0 0,-1 0 0,1 0 0,0-1 0,1 1 0,-1 0 0,0 0-1,0 0 1,0 0 0,0 0 0,1 0 0,-1 0 0,0 0 0,1 0 0,-1-1 0,1 1 0,-1 0 0,1 0 0,0-1 0,-1 1 0,1 0 0,-1-1 0,1 1 0,0 0 0,0-1 0,-1 1 0,1-1 0,0 1 0,0-1-1,0 0 1,1 1 0,3 2-17,1-1 0,-1 0 0,0 0-1,10 2 1,-5-2 3,0-1 1,0 0-1,0-1 0,0 0 1,0 0-1,0-1 0,0 0 1,0-1-1,-1 0 0,1-1 0,0 0 1,-1 0-1,0-1 0,1-1 1,-1 1-1,-1-1 0,1-1 1,-1 1-1,0-2 0,0 1 1,12-15-1,-7 7-25,-1-2 0,0 1 0,-1-2 0,-1 1 0,-1-1 0,0-1 0,-1 0 0,-1 0 0,-1 0 0,6-28 0,-9 30-35,0 0-1,-1 1 0,0-1 1,-1 0-1,-1 0 0,-1 0 1,-3-22-1,4 36 63,-1 1 0,1 0-1,0 0 1,0 0 0,-1 0 0,1 0 0,0-1-1,-1 1 1,0 0 0,1 0 0,-1 0 0,1 0-1,-1 0 1,0 1 0,0-1 0,1 0 0,-1 0-1,0 0 1,0 1 0,0-1 0,0 0 0,0 1-1,0-1 1,-1 0 0,1 1 5,0 0 1,0 0-1,0 1 1,0-1-1,0 0 0,0 0 1,1 1-1,-1-1 0,0 1 1,0-1-1,0 1 0,1-1 1,-1 1-1,0-1 0,1 1 1,-1-1-1,0 1 1,1 0-1,-1-1 0,1 1 1,-1 0-1,1 0 0,-1 0 1,1-1-1,0 1 0,-1 0 1,1 0-1,0 0 1,-1 1-1,-5 19-42,1 1 1,0-1-1,-2 36 1,3 67 38,4-121 12,-1 32 17,3 115-28,0-128 83,0-1 0,2 0 0,0 0 0,14 40 1,-14-56 445,-4-16-200,-5-19 45,-25-47 92,21 55-516,0-1 0,1 0-1,-9-46 1,17 68 53,0 0-1,0 0 1,-1 0-1,1 0 0,0 0 1,0 0-1,0 0 1,0 0-1,0 0 1,0 0-1,0 0 1,0 0-1,1 0 0,-1 0 1,0 0-1,1 0 1,-1 0-1,1 0 1,-1 0-1,1 0 1,-1 1-1,1-1 0,-1 0 1,1 0-1,1 0 1,-1 0-2,1 1 0,-1-1 0,1 1 0,-1 0 0,1 0 0,0 0 0,-1 0 0,1 0 0,-1 0 0,1 0 0,-1 1 0,1-1 0,-1 1-1,1-1 1,-1 1 0,3 1 0,34 12-41,0 0 0,1-3 0,41 7 0,-67-15 69,0-2 1,0 0-1,0 0 1,0-2-1,0 1 0,0-1 1,0-1-1,0-1 1,0 0-1,0 0 0,-1-1 1,0-1-1,17-8 1,-25 11 8,-1-1 1,0 1 0,0 0 0,0-1-1,0 0 1,0 0 0,0 0 0,-1 0-1,1 0 1,-1 0 0,2-4-1,-3 6-14,-1 0 0,1-1 0,-1 1 0,1 0 0,-1 0 0,0 0 0,0-1 0,1 1 0,-1 0-1,0 0 1,0-1 0,0 1 0,0 0 0,0 0 0,-1-1 0,1 1 0,0 0 0,0 0-1,-1-1 1,1 1 0,-1 0 0,1 0 0,-1 0 0,0 0 0,1 0 0,-1 0 0,0 0-1,0 0 1,0 0 0,1 0 0,-1 0 0,0 0 0,0 1 0,0-1 0,-1 0 0,1 1-1,0-1 1,-2 0 0,0 0-2,0 0 0,0 0 0,0 0 0,-1 1-1,1-1 1,0 1 0,0 0 0,-1 0 0,1 0 0,0 0 0,0 0-1,-1 1 1,1 0 0,0 0 0,0 0 0,0 0 0,0 0 0,0 0-1,0 1 1,0-1 0,0 1 0,1 0 0,-1 0 0,-4 4-1,0 0-11,1 0 0,0 0-1,1 0 1,-1 1 0,1 0-1,0 0 1,1 0-1,-6 12 1,8-13-32,0 0 1,0 0-1,0 0 0,1 1 0,0-1 1,0 0-1,0 1 0,1 9 0,1-12-37,-1-1-1,0 1 0,1-1 1,0 0-1,0 1 0,0-1 0,0 0 1,1 0-1,-1 0 0,1 1 0,0-2 1,0 1-1,0 0 0,0 0 0,0-1 1,1 1-1,4 3 0,1-1 2,0 0-1,0-1 1,1 0 0,-1-1-1,1 1 1,0-2-1,0 1 1,11 0-1,42 5-342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18252,'-25'17'1540,"2"2"0,-29 29 0,45-42-1440,1 1 1,0 1-1,0-1 0,1 1 1,0 0-1,1 0 0,0 0 1,0 1-1,0-1 0,1 1 0,-3 16 1,6-24-106,-1 0 0,1 0 0,0-1 0,0 1 0,0 0 0,-1 0 0,1 0 0,0 0 0,0 0 0,0 0 0,0 0 0,1-1 0,-1 1 0,0 0 0,0 0 0,0 0 0,1 0 0,-1-1 0,0 1 0,1 0 0,-1 0 0,1 0 0,-1-1 0,1 1 0,-1 0 0,1-1 0,0 1 1,-1 0-1,1-1 0,0 1 0,-1-1 0,1 1 0,0-1 0,0 0 0,0 1 0,-1-1 0,1 0 0,0 1 0,1-1 0,3 0-32,0 0 1,0 0-1,0 0 1,0-1 0,0 1-1,6-3 1,19-1-124,-24 6 132,-1-1 0,-1 0 0,1 1 1,0 0-1,0 0 0,-1 1 0,1-1 0,-1 1 0,1 0 0,-1 0 0,0 0 0,0 1 0,-1 0 0,1-1 0,-1 1 0,0 0 0,3 5 0,1 2-28,-1-1 0,0 1 0,-1 0 0,0 0-1,-1 1 1,4 14 0,-4-9 65,-2 1 1,0 1-1,-1-1 0,-1 0 1,0 0-1,-2 0 0,0 0 0,-1 0 1,-7 25-1,0-8 223,-3-1 0,0 0 0,-31 54-1,17-47 144,25-38-334,-1 0 0,1 0 1,-1-1-1,1 1 0,-1-1 0,0 0 1,0 0-1,0 0 0,0 0 0,-1-1 1,-3 2-1,7-2-36,-1-1 0,1 0 0,-1 0 0,0 0 0,1 0 0,-1 0 0,0 0 0,1 0 0,-1 0 0,0 0 0,1 0 0,-1 0 0,0 0 0,1 0 0,-1 0 0,1-1 0,-1 1 0,0 0 0,1 0 0,-1-1 0,1 1 0,-1 0 0,1-1 0,-1 1 0,1-1 0,-1 1 0,1-1 0,-1 1 0,1-1 0,-1 1 0,1-1 0,0 1 0,-1-1 0,1 1 0,0-1 0,0 0 0,-1 1 0,1-1 0,0 0 0,0 1 0,0-1 0,0 0 0,0 0 0,0-30 11,3 7-48,2 0 1,1-1-1,1 2 0,17-42 1,53-88-227,-63 128 235,18-35-35,10-16-368,46-116 1,-87 190 410,1-4-34,1 1 0,-1 0-1,-1-1 1,1 0 0,-1 1 0,0-1-1,0 0 1,-1 1 0,0-1 0,0-8 0,0 13 44,-1 1 1,1 0 0,0-1-1,0 1 1,-1 0 0,1 0 0,0-1-1,0 1 1,-1 0 0,1 0 0,0 0-1,-1-1 1,1 1 0,0 0-1,-1 0 1,1 0 0,-1 0 0,1 0-1,0 0 1,-1 0 0,1 0 0,0 0-1,-1 0 1,1 0 0,-1 0-1,1 0 1,0 0 0,-1 0 0,1 0-1,0 0 1,-1 0 0,1 0 0,0 1-1,-1-1 1,1 0 0,0 0-1,-1 0 1,1 1 0,0-1 0,-1 0-1,1 0 1,0 1 0,0-1 0,-1 0-1,1 1 1,0-1 0,-14 13 23,5-4-4,1 1 1,0 0-1,0 0 0,1 1 0,1 0 1,0 0-1,0 0 0,1 1 0,1 0 0,0 0 1,-3 16-1,6-27-12,1 1-1,0 0 1,-1 0-1,1 0 1,0-1 0,0 1-1,0 0 1,1 0 0,-1-1-1,0 1 1,1 0 0,-1 0-1,1-1 1,-1 1 0,1 0-1,0-1 1,0 1 0,0-1-1,0 1 1,0-1 0,0 1-1,2 1 1,-1-2 2,0 1 0,1-1 1,-1 1-1,1-1 0,-1 0 1,1 0-1,0 0 0,-1-1 0,1 1 1,0-1-1,0 1 0,5-1 0,4 0 12,1-1-1,-1 0 1,1-1-1,-1-1 1,17-5-1,-2-1 58,42-20 1,-57 22 12,-1 1 1,1-1 0,-1-1-1,0 0 1,15-16 0,-25 23-37,0 0 0,0 0-1,1 0 1,-1 0 0,-1 0 0,1-1 0,0 1 0,0 0 0,0-1 0,-1 1 0,1 0 0,0-1 0,-1 1-1,0-1 1,1 1 0,-1-1 0,0 1 0,1-1 0,-1 1 0,0-1 0,0 0 0,-1 1 0,1-1 0,0 1-1,0-1 1,-1 1 0,1-1 0,-1 1 0,0-3 0,-3-1 142,0 0-1,0 0 1,0 1 0,0 0-1,0-1 1,-8-4 0,7 6-154,0-1 0,1-1 0,-1 1 0,1 0 0,-5-7 0,10 11-67,-1-1 0,0 1 0,0 0 0,0-1 1,0 1-1,1 0 0,-1 0 0,0-1 0,0 1 0,1 0 1,-1 0-1,0-1 0,1 1 0,-1 0 0,0 0 0,0 0 1,1 0-1,-1-1 0,0 1 0,1 0 0,-1 0 0,0 0 1,1 0-1,-1 0 0,1 0 0,-1 0 0,0 0 0,1 0 1,-1 0-1,0 0 0,1 0 0,-1 0 0,0 0 0,1 0 1,-1 1-1,0-1 0,1 0 0,26 1-432,-16 0 623,5-1-293,0 0 0,23-5 0,4-4-242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 17836,'0'0'3,"-16"11"1155,1 1 0,-23 22 0,34-30-1003,1-1 0,0 1 0,0 0-1,0 0 1,1 0 0,-1 1-1,1-1 1,0 0 0,0 1 0,1-1-1,-1 1 1,1 0 0,0 0 0,0-1-1,1 1 1,-1 5 0,1-9-125,0 1 0,0-1 1,0 0-1,0 1 0,0-1 1,0 0-1,1 0 0,-1 1 0,0-1 1,1 0-1,-1 0 0,1 0 1,0 1-1,-1-1 0,1 0 1,0 0-1,-1 0 0,1 0 0,0 0 1,0 0-1,0-1 0,0 1 1,0 0-1,0 0 0,2 0 1,-1 0-21,0 0 1,1-1 0,-1 0 0,0 1 0,1-1 0,-1 0 0,0 0 0,1 0 0,-1 0-1,0-1 1,1 1 0,3-2 0,4-1-54,0-1 0,0 0 0,-1 0 0,0-1 0,10-7 0,-9 4-19,0 0 0,0-1 1,-1 0-1,0 0 1,-1-1-1,0-1 1,0 1-1,-1-1 0,-1-1 1,0 1-1,7-17 1,-13 25-177,-1 5 68,-4 11-26,-7 20-3,9-24 87,1 1 0,0 0-1,1 0 1,0 0 0,0 0 0,1 1 0,2 13-1,-2-22 64,0 0 0,1 0 0,-1 0 0,1 0 0,0 0 0,-1-1 0,1 1 0,0 0 0,0 0 0,0-1 0,0 1 0,0-1 0,1 1 0,-1-1 0,0 1 0,1-1 0,-1 0 0,3 2 0,-2-2 16,1 0 0,-1-1 1,1 1-1,-1-1 0,1 1 0,-1-1 0,1 0 0,-1 0 1,1 0-1,-1-1 0,1 1 0,-1 0 0,1-1 1,-1 0-1,0 1 0,1-1 0,-1 0 0,4-2 0,30-17-375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89 322 16796,'-16'20'1375,"1"1"1,-15 28 0,26-40-1132,0-1 0,0 1 0,1 0 0,0 1 0,0-1 0,1 0 0,0 1 1,1 0-1,0 10 0,1-19-228,-1 1 0,1 0 0,0-1 0,0 1 0,0-1 0,1 1 0,-1 0 0,0-1 0,0 1 0,1-1 1,-1 1-1,1-1 0,0 1 0,-1-1 0,1 1 0,0-1 0,0 0 0,0 1 0,0-1 0,0 0 0,0 0 0,0 0 0,0 0 1,1 0-1,-1 0 0,0 0 0,1 0 0,-1 0 0,1 0 0,-1-1 0,1 1 0,-1-1 0,1 1 0,-1-1 0,1 1 0,-1-1 1,1 0-1,0 0 0,-1 0 0,1 0 0,-1 0 0,1 0 0,0 0 0,-1-1 0,1 1 0,-1-1 0,1 1 0,-1-1 0,1 1 1,-1-1-1,1 0 0,-1 0 0,2-1 0,6-4 25,0-1 0,-1 0-1,0 0 1,0 0 0,13-17 0,29-49 254,-30 41 29,-18 29-135,-1 0 0,1 0 0,-1 0 0,0 0 0,0 0 0,-1 0 0,1-1 0,0-6 0,3-12-188,17-37 16,16-51-123,-34 95 67,0 1 1,0-1 0,-2 1 0,0-1-1,-1-26 1,0 38 26,-1-1-1,1 1 1,-1-1-1,0 1 1,0-1 0,-1 1-1,1 0 1,-1 0-1,-3-6 1,5 8 10,-1 1 0,1-1 0,-1 1 0,1-1 0,-1 1 0,1-1 0,-1 1 0,1-1 0,-1 1 0,0 0 0,1-1 0,-1 1 0,0 0 0,1-1 0,-1 1 0,0 0 0,1 0 0,-1 0 0,0 0 0,1 0 0,-2 0 0,1 0 2,0 0 0,0 1 0,0-1 0,0 0 0,0 1 0,0 0 0,0-1 0,0 1 0,0 0 0,0-1 0,0 1 0,1 0 0,-1 0 0,0 0 0,0-1 0,1 1 0,-2 2 0,-4 8 5,1-1 0,0 1 0,0 0 0,1 0 0,0 1 1,1-1-1,1 1 0,0 0 0,-1 19 0,2-4 22,1-1-1,1 0 1,7 35-1,22 76 49,7 45 2,-35-179-66,2-7-107,1-6-260,13-60-2331,-13 44 2056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129 136 18676,'1'1'222,"0"-1"0,0 0 0,0 0 0,1 1 0,-1-1-1,0 0 1,0 0 0,1 0 0,-1 0 0,0 0 0,0-1 0,1 1 0,-1 0 0,0-1 0,0 1 0,0-1-1,0 1 1,1-1 0,-1 1 0,0-1 0,0 0 0,0 1 0,0-1 0,0 0 0,0-1 0,28-25 1616,-26 23-1600,0 1-152,0 1 0,-1-1 1,0 0-1,0 0 0,0 0 1,0-1-1,0 1 0,-1 0 1,0-1-1,1 1 0,-1-1 0,0 1 1,-1-1-1,1-5 0,-1 7-75,0 1 0,0-1-1,0 0 1,-1 0 0,1 1-1,-1-1 1,1 0 0,-1 0-1,0 1 1,1-1 0,-1 1 0,0-1-1,0 1 1,0-1 0,0 1-1,0-1 1,-1 1 0,1 0-1,0 0 1,-1 0 0,1 0-1,-1 0 1,1 0 0,-1 0-1,1 0 1,-1 0 0,0 1-1,1-1 1,-1 1 0,0-1-1,-3 0 1,-3 0-38,1 1 0,0-1 1,-1 1-1,1 0 0,0 1 0,-1 0 1,1 0-1,0 1 0,0-1 0,-1 2 1,2-1-1,-1 1 0,0 0 0,-11 7 1,13-8 14,1 1 1,0-1-1,1 1 0,-1 0 1,0 0-1,1 0 1,0 1-1,0-1 1,0 1-1,0-1 1,0 1-1,1 0 1,-1 0-1,1 1 1,0-1-1,1 0 1,-1 1-1,1-1 1,0 1-1,0-1 1,0 1-1,0-1 1,1 1-1,0 7 1,1-8 2,0 0 0,0 0 0,0-1 1,1 1-1,-1 0 0,1-1 1,0 1-1,0-1 0,1 1 1,-1-1-1,1 0 0,-1 0 1,1 0-1,0 0 0,0-1 1,0 1-1,1-1 0,-1 0 1,1 0-1,-1 0 0,1 0 1,0-1-1,5 2 0,3 2 46,1-2 0,0 1-1,0-2 1,0 0 0,25 1 0,-19-4-7,0 0 1,-1 0 0,34-9-1,0-4 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25 233 16155,'5'3'213,"1"-1"-1,-1 0 0,0 0 0,1-1 0,-1 1 0,1-1 1,-1 0-1,1-1 0,-1 1 0,1-1 0,0 0 0,-1-1 0,1 1 1,-1-1-1,1 0 0,7-3 0,-3 0 40,-1 0 0,1-1 1,-1 0-1,0 0 0,0-1 0,-1 0 0,16-15 0,-17 14-109,0 0 0,-1-1-1,1 0 1,-1 0-1,-1-1 1,0 1 0,0-1-1,5-14 1,-9 20-113,0 1 0,0-1 0,0 1-1,0-1 1,-1 1 0,1-1 0,-1 0 0,0 1 0,0-1 0,1 0 0,-2 0-1,1 1 1,0-1 0,-1 0 0,1 1 0,-1-1 0,0 1 0,0-1 0,0 0-1,0 1 1,0 0 0,0-1 0,-1 1 0,1 0 0,-1 0 0,0 0 0,0 0-1,1 0 1,-1 0 0,0 0 0,-1 0 0,1 1 0,0-1 0,0 1 0,-4-2-1,-1 1-9,1-1 0,-1 1-1,1 1 1,-1-1-1,0 1 1,0 1-1,0-1 1,1 1-1,-1 0 1,0 1 0,0-1-1,0 1 1,1 1-1,-1-1 1,1 1-1,-1 0 1,1 1-1,-1-1 1,1 1-1,0 1 1,0-1 0,1 1-1,-1 0 1,1 0-1,0 1 1,-6 6-1,5-5-43,0 0 1,0 0-1,1 1 0,0 0 0,0 0 0,0 0 1,1 1-1,1 0 0,-1-1 0,1 1 0,0 0 1,1 1-1,0-1 0,0 0 0,1 1 0,0-1 1,0 1-1,1 0 0,0-1 0,3 15 1,-2-19 4,0 1 0,1 0 0,-1-1 0,1 0 0,0 1 0,1-1 0,-1 0 0,1 0 1,-1 0-1,1 0 0,1-1 0,-1 1 0,0-1 0,1 0 0,0 1 0,-1-2 0,1 1 1,0 0-1,1-1 0,-1 0 0,0 0 0,1 0 0,-1-1 0,1 1 0,-1-1 0,1 0 1,0 0-1,7 0 0,1 0-18,1-1 0,-1-1 0,0 0 0,0 0 0,0-1 0,0-1 0,0 0 0,0-1 0,15-7 0,-5 0 30,0-2 0,-1 0 0,0-2 0,-1 0 0,-1-1 0,-1-1 0,0-1 0,-1-1 1,28-38-1,-46 57 6,0 1 0,-1-1 0,1 0 0,0 0 0,0 0 0,0 1 0,0-1 0,0 0 0,0 0 0,0 0 0,0 1 0,0-1 0,1 0 0,-1 0 0,0 1 0,0-1 0,0 0 0,0 0 0,0 0 0,0 0 0,0 1 0,0-1 0,0 0 0,1 0 1,-1 0-1,0 0 0,0 1 0,0-1 0,0 0 0,1 0 0,-1 0 0,0 0 0,0 0 0,0 0 0,1 0 0,-1 1 0,0-1 0,0 0 0,0 0 0,1 0 0,-1 0 0,0 0 0,0 0 0,0 0 0,1 0 0,-1 0 0,0 0 0,0 0 0,1 0 0,-1 0 0,0 0 0,0-1 0,0 1 1,1 0-1,-1 0 0,0 0 0,0 0 0,0 0 0,0 0 0,1 0 0,-1-1 0,0 1 0,0 0 0,0 0 0,0 0 0,1-1 0,-1 21-43,0-18 35,0 9-32,0-5 55,0 0 0,0 0 0,0 0 0,1 0 0,2 11 0,-3-16 2,1 0 0,-1 0 0,1 0 0,-1 0-1,1 0 1,-1 0 0,1 0 0,0-1 0,0 1 0,-1 0 0,1 0-1,0 0 1,0-1 0,0 1 0,0-1 0,0 1 0,0 0 0,0-1-1,0 1 1,0-1 0,0 0 0,0 1 0,0-1 0,0 0 0,0 0-1,0 0 1,0 0 0,0 0 0,1 0 0,-1 0 0,0 0 0,0 0-1,0 0 1,0 0 0,0-1 0,0 1 0,2-1 0,11-4 114,-1-1 0,1-1 0,-1 0 0,0 0 0,0-2 0,11-9 0,33-20 104,-47 32-271,1 1 1,-1 0-1,1 0 1,21-5-1,-30 10 16,1-1 0,-1 1 1,0-1-1,1 1 0,-1 0 0,0 0 0,1 0 0,-1 0 0,0 0 0,1 1 0,-1-1 0,0 1 0,0-1 0,1 1 0,-1 0 0,0 0 0,0 0 0,0 0 0,0 1 0,0-1 0,0 0 0,0 1 0,0-1 0,-1 1 1,1 0-1,0 0 0,-1-1 0,0 1 0,1 0 0,1 4 0,4 18-152,3 8 76,-9-31 107,-1 0 0,1 0-1,-1 1 1,1-1 0,0 0 0,0 0 0,-1 0-1,1 0 1,0 0 0,0 0 0,0 0 0,0 0-1,0 0 1,0 0 0,1 0 0,-1-1 0,2 2-1,-2-2 10,1 0-1,-1 0 0,1 0 0,-1 0 1,1 0-1,-1-1 0,0 1 0,1 0 1,-1-1-1,1 1 0,-1-1 0,0 1 1,0-1-1,1 0 0,-1 1 0,0-1 0,0 0 1,0 0-1,2-2 0,23-24 189,-17 17-120,8-8 41,-3 2-124,27-22 0,-37 35-67,0-1 0,1 2 1,-1-1-1,0 0 1,1 1-1,0 0 1,-1 0-1,1 0 1,0 0-1,0 1 1,0 0-1,7-1 1,-10 2 26,0 0 0,0 1 0,0-1 0,0 0 0,0 1 1,0 0-1,0-1 0,-1 1 0,1 0 0,0 0 0,0 0 0,0 0 0,-1 0 1,1 1-1,-1-1 0,1 0 0,-1 1 0,1-1 0,-1 1 0,0-1 0,0 1 0,0 0 1,0 0-1,0-1 0,2 5 0,-2-4-33,0 1 0,0 0 0,0 1 1,0-1-1,-1 0 0,1 0 0,-1 0 0,0 0 0,1 0 1,-2 1-1,1-1 0,0 0 0,-1 0 0,1 0 0,-1 0 1,-1 4-1,2-6 58,0-1 1,-1 1 0,1-1-1,0 0 1,0 0 0,0 1-1,-1-1 1,1 0 0,0 1 0,0-1-1,-1 0 1,1 0 0,0 1-1,-1-1 1,1 0 0,0 0-1,-1 0 1,1 1 0,0-1-1,-1 0 1,1 0 0,0 0-1,-1 0 1,1 0 0,-1 0 0,1 0-1,0 0 1,-1 0 0,0 0-1,-3-4-183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22973,'-5'3'1312,"4"1"-1864,0 0-760,3-5 1560,4-2-440,0-3-424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18020,'3'145'4063,"-1"-9"-3144,5-32-694,42 201 0,-45-292-132,-3-13-91,-1 0 1,0 0-1,0 0 1,0 0-1,0 0 0,0 0 1,0 0-1,0 0 0,0 1 1,0-1-1,0 0 1,1 0-1,-1 0 0,0 0 1,0 0-1,0 0 1,0 0-1,0 0 0,0 0 1,0 0-1,1 0 0,-1 0 1,0 0-1,0 0 1,0 0-1,0 0 0,0 0 1,0 0-1,1 0 1,-1 0-1,0 0 0,0 0 1,0 0-1,0 0 0,0 0 1,0-1-1,0 1 1,0 0-1,1 0 0,-1 0 1,0 0-1,0 0 0,0 0 1,0 0-1,0 0 1,0 0-1,0-1 0,0 1 1,8-25 155,8-110 81,0-160 0,-10 125-268,-6 164 12,0 0 0,1 0-1,0 1 1,0-1 0,1 0-1,2-6 1,-4 11 10,0 0 1,1 0-1,-1 0 0,1 0 0,-1 1 0,1-1 1,-1 0-1,1 0 0,0 0 0,0 1 0,-1-1 0,1 0 1,0 1-1,0-1 0,0 0 0,-1 1 0,1-1 1,0 1-1,0 0 0,0-1 0,0 1 0,0 0 1,0-1-1,0 1 0,0 0 0,0 0 0,0 0 1,0 0-1,0 0 0,1 0 0,-1 0 0,0 0 1,0 0-1,0 1 0,0-1 0,0 0 0,0 1 1,-1-1-1,1 1 0,0-1 0,1 1 0,4 2 8,-1 0 0,0 1-1,0-1 1,0 1-1,0 0 1,0 0 0,-1 0-1,0 1 1,0-1-1,0 1 1,-1 0 0,1 0-1,-1 1 1,0-1-1,-1 1 1,1-1 0,-1 1-1,0 0 1,-1 0-1,1 0 1,-1 0 0,-1 0-1,1 0 1,-1 0-1,0 0 1,0 0 0,0 1-1,-1-1 1,0 0-1,-1 0 1,1 0 0,-1-1-1,0 1 1,0 0-1,-1 0 1,0-1 0,0 0-1,0 0 1,-8 10-1,3-6 60,0 1-1,-1-2 1,-19 16-1,24-21-120,-1 0 0,0 0-1,0 0 1,0-1 0,0 1 0,0-1-1,0 0 1,-1-1 0,1 1 0,-11 0-1,15-2 76,0 0-1,-1 0 0,1 0 0,0 0 0,-1 0 0,1 0 1,0 0-1,-1 0 0,1-1 0,0 1 0,0-1 1,-1 1-1,1-1 0,0 1 0,0-1 0,0 0 0,0 1 1,0-1-1,0 0 0,0 0 0,-1-1 0,1 0-23,0 1-1,0-1 1,0 0-1,1 0 1,-1 1-1,0-1 1,1 0-1,0 0 1,-1 0-1,1 1 0,0-1 1,0 0-1,0 0 1,0 0-1,1-2 1,7-26-237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 15027,'0'0'80,"1"0"-1,-1 0 1,1 0-1,-1 1 1,0-1-1,1 0 1,-1 0-1,0 0 1,1 0 0,-1 0-1,0 1 1,1-1-1,-1 0 1,0 0-1,1 1 1,-1-1-1,0 0 1,0 0-1,1 1 1,-1-1-1,0 0 1,0 1-1,0-1 1,1 0 0,-1 1-1,0-1 1,0 0-1,0 1 1,0-1-1,0 1 1,0-1-1,0 0 1,0 1-1,0-1 1,0 0-1,0 1 1,0-1-1,0 1 1,0-1 0,0 0-1,0 1 1,0-1-1,0 1 1,-13 18 1800,4-7-828,-3 9-24,-13 36 0,23-50-1018,0-1 0,0 1 0,0-1 0,1 1 0,-1 0 0,2 0 0,-1 0 0,1 0 0,0 0 0,1 8 0,-1-14-5,1 0 0,-1 0 0,0 1 0,0-1 0,1 0 0,-1 0 0,0 0 0,1 0 0,-1 0 0,1 0-1,0 0 1,-1 0 0,1 0 0,0 0 0,-1 0 0,1 0 0,0-1 0,0 1 0,0 0 0,0-1 0,0 1 0,0 0 0,0-1 0,2 2 0,-2-2 19,1 0 0,-1 0 0,1 0 0,-1-1-1,1 1 1,0 0 0,-1 0 0,1-1 0,-1 1 0,1-1 0,-1 1 0,1-1 0,-1 0 0,0 0 0,3-1 0,2-3 163,0 0 1,0 0-1,0 0 0,0-1 1,8-12-1,-10 11 1,0 0-1,-1 0 1,1-1 0,-1 1-1,-1-1 1,0 0-1,0 0 1,0 0 0,-1 0-1,0 0 1,-1-1 0,0-9-1,0 14-228,0 1-1,0 0 1,-1-1 0,1 1-1,-1 0 1,0 0 0,1-1-1,-2 1 1,1 0-1,0 0 1,-1 0 0,1 0-1,-1 0 1,0 0-1,0 1 1,0-1 0,0 1-1,0-1 1,-1 1 0,1 0-1,-1 0 1,0 0-1,0 0 1,1 0 0,-1 0-1,0 1 1,0 0 0,-1-1-1,1 1 1,0 0-1,0 1 1,-5-2 0,-5 5-2417,11 1 1051,9-1 693,6-2-329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79 17372,'-9'4'296,"0"0"0,1 0-1,0 1 1,-1 1 0,1-1 0,1 1 0,-1 1 0,1-1 0,0 1 0,1 0 0,0 1-1,0 0 1,0 0 0,1 0 0,-5 11 0,10-18-291,-1-1 0,1 1-1,-1 0 1,1-1 0,0 1-1,-1-1 1,1 1 0,0 0 0,0-1-1,-1 1 1,1 0 0,0-1 0,0 1-1,0 0 1,0-1 0,0 1-1,0 0 1,0 0 0,0-1 0,0 1-1,0 0 1,1-1 0,-1 1 0,0 0-1,0-1 1,1 1 0,-1-1-1,0 1 1,1 0 0,-1-1 0,1 1-1,-1-1 1,0 1 0,1-1 0,-1 1-1,1-1 1,0 1 0,-1-1-1,1 0 1,-1 1 0,1-1 0,-1 0-1,1 1 1,0-1 0,-1 0 0,1 0-1,0 0 1,-1 1 0,1-1-1,1 0 1,5 0-85,0-1 1,-1 1-1,1-1 0,10-3 1,0 1-185,-4 1 99,5 0-219,1 0 1,-1 0-1,22 3 1,-36-1 308,0 0 0,0 1 1,1 0-1,-1-1 0,0 2 1,0-1-1,0 0 0,0 1 0,0 0 1,0 0-1,0 0 0,-1 0 1,1 1-1,-1-1 0,1 1 1,-1 0-1,0 0 0,0 0 1,3 4-1,-5-5 100,0 0-1,0-1 1,-1 1 0,1-1 0,0 1 0,-1 0-1,0-1 1,1 1 0,-1 0 0,0 0-1,0-1 1,1 1 0,-2 0 0,1 0-1,0 0 1,0-1 0,0 1 0,-1 2-1,-1 0 80,1 0-1,-1 0 0,0 0 0,0 0 0,-1-1 1,1 1-1,-4 4 0,-4 2 398,0 0 0,0 0 1,-20 13-1,-9 0 513,37-22-1038,0 0 0,0 1 0,-1-1 0,1-1 0,-1 1 1,1 0-1,-1 0 0,1-1 0,-1 0 0,1 1 0,-1-1 0,1 0 1,-1 0-1,-4-1 0,6 0 13,1 1 0,-1-1 0,1 1 0,-1-1 0,1 0-1,-1 1 1,1-1 0,-1 0 0,1 1 0,-1-1 0,1 0 0,0 1 0,-1-1 0,1 0 0,0 0 0,0 0 0,0 1 0,0-1 0,-1 0 0,1 0 0,0 0 0,0 1-1,1-1 1,-1 0 0,0 0 0,0 0 0,0 1 0,0-1 0,1 0 0,0-1 0,5-19-298</inkml:trace>
  <inkml:trace contextRef="#ctx0" brushRef="#br0" timeOffset="1">441 0 20332,'-11'34'1881,"1"7"-1217,0 0-296,4 2 840,2-3-312,4-2-447,3-8-345,7-12-673,0-9 185,7-9 224,0-9-120,0-19-160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19788,'0'1'122,"1"0"0,-1 0 0,1 0 0,-1 0-1,0 0 1,0 0 0,0 0 0,1 1 0,-1-1 0,0 0-1,0 0 1,-1 0 0,1 0 0,0 0 0,0 0 0,-1 2 0,1-2 32,-16 165 2657,20 222-1972,-4-378-828,0-6 0,0 1-1,0 0 1,1-1-1,0 1 1,0-1-1,0 0 1,0 1-1,4 7 0,-5-12-7,0 0 0,0 1-1,0-1 1,0 0-1,0 0 1,1 1 0,-1-1-1,0 0 1,0 0-1,0 1 1,1-1 0,-1 0-1,0 0 1,0 0-1,0 0 1,1 1-1,-1-1 1,0 0 0,0 0-1,1 0 1,-1 0-1,0 0 1,1 0 0,-1 0-1,0 1 1,0-1-1,1 0 1,-1 0-1,0 0 1,1 0 0,-1 0-1,0 0 1,0 0-1,1-1 1,6-8 60,2-18 34,-2-10-17,-2 0 1,-2-1-1,-1 1 0,-1-1 0,-6-38 1,7 92-397,0 4 144,1 0 0,5 20 0,-7-36 166,1 1 1,-1 0-1,1-1 1,0 1-1,0-1 0,0 1 1,0-1-1,1 0 0,0 0 1,0 0-1,0 0 0,0-1 1,1 1-1,7 5 0,-10-8 14,1 0-1,-1-1 1,1 1-1,-1-1 0,1 1 1,-1-1-1,1 1 0,0-1 1,-1 0-1,1 0 1,0 0-1,-1 0 0,1 0 1,-1 0-1,1 0 1,0 0-1,2-2 0,0 1 11,0-1 0,-1 1 0,1-1 0,-1 0-1,0 0 1,1-1 0,3-2 0,1-3 35,0-1 1,-1 1-1,0-1 1,8-12-1,-3 0 66,-1 0-1,-1-1 1,0 0-1,11-44 0,-21 59-241,-4 13 62,-7 18-11,2 3 9,1-1-1,1 1 0,2 1 0,-4 48 1,9-76 63,3 29 37,-3-28-35,0-1 0,1 1 1,-1 0-1,0-1 0,0 1 0,1 0 1,-1-1-1,0 1 0,1-1 0,-1 1 1,0 0-1,1-1 0,-1 1 0,1-1 1,-1 1-1,1-1 0,-1 0 1,1 1-1,0-1 0,-1 0 0,1 1 1,-1-1-1,1 0 0,0 1 0,-1-1 1,1 0-1,0 0 0,-1 0 0,1 0 1,0 0-1,-1 0 0,1 0 0,0 0 1,-1 0-1,1 0 0,0 0 0,-1 0 1,1 0-1,0 0 0,-1-1 0,2 1 1,4-3-11,-1 0 1,1 0 0,0-1 0,-1 1-1,1-1 1,-1-1 0,5-5-1,35-38-323,-35 36 190,9-12-225,-13 16 120,0 0 0,0 0 0,1 1 0,0 0 0,0 0 1,1 0-1,0 1 0,10-6 0,-17 12 212,-1 0 0,1-1 0,-1 1 0,1 0 0,0 0 1,-1 0-1,1 0 0,0 0 0,-1 0 0,1 0 1,0 0-1,-1 0 0,1 0 0,0 0 0,-1 0 0,1 0 1,-1 0-1,1 0 0,0 1 0,-1-1 0,1 0 0,-1 1 1,1-1-1,0 0 0,-1 1 0,1-1 0,-1 1 0,1-1 1,-1 0-1,0 1 0,1-1 0,-1 1 0,1 0 0,-1-1 1,0 1-1,1-1 0,-1 1 0,0-1 0,0 1 1,0 0-1,1-1 0,-1 1 0,0 0 0,0 0 0,3 34-527,-3-30 496,0 34 5,1 24 515,-1-62-428,0 0 1,0 0-1,0-1 1,0 1-1,1 0 0,-1 0 1,0-1-1,0 1 1,0 0-1,1 0 0,-1-1 1,0 1-1,1 0 1,-1-1-1,1 1 0,-1 0 1,1-1-1,-1 1 1,1 0-1,-1-1 0,2 1 1,-2-1-2,1 0-1,-1 0 1,1 0 0,-1 0-1,1 0 1,-1 0 0,1 0-1,-1 0 1,1 0 0,0 0 0,-1 0-1,1-1 1,-1 1 0,1 0-1,-1 0 1,1-1 0,-1 1-1,0 0 1,1-1 0,-1 1 0,1-1-1,22-27 689,-22 26-689,38-70 681,0 2-936,-39 70 219,1-1 0,-1 1 0,1 0 0,-1 0-1,1 0 1,-1 0 0,1 0 0,-1 0 0,1 0 0,-1 0 0,1 1 0,-1-1-1,1 0 1,-1 0 0,1 0 0,-1 0 0,1 1 0,-1-1 0,0 0 0,1 0-1,-1 1 1,1-1 0,-1 0 0,0 1 0,1-1 0,-1 0 0,0 1-1,1-1 1,-1 1 0,0-1 0,1 1 0,0 1 19,0-1-1,1 0 1,-1 0 0,1 1 0,-1-1-1,1 0 1,0 0 0,-1-1 0,3 2-1,1-2 40,0 0 1,0 0-1,-1 0 0,1-1 0,0 1 0,-1-1 0,1 0 0,-1-1 0,1 1 0,-1-1 0,1 0 0,-1 0 0,0 0 0,0-1 0,7-5 1,7-6 180,30-31 0,-42 39-179,5-4 34,-1 1 1,-1-1-1,10-13 0,-17 21-62,0 0 0,-1 0 0,1-1 0,-1 1 0,0 0 0,0-1 0,0 1 0,0-1 0,0 1 0,0-1-1,-1 0 1,1 1 0,-1-1 0,0 0 0,0 0 0,0 1 0,0-4 0,0 5-16,-1 0 0,1 0 1,0 0-1,-1 0 1,1 1-1,-1-1 0,1 0 1,-1 0-1,1 1 0,-1-1 1,1 0-1,-1 1 0,0-1 1,0 1-1,1-1 1,-1 0-1,0 1 0,0 0 1,1-1-1,-1 1 0,0-1 1,0 1-1,0 0 0,0 0 1,0 0-1,0-1 0,1 1 1,-1 0-1,0 0 1,0 0-1,0 0 0,0 0 1,-1 1-1,-2-1 6,-1 1 0,1 0 0,0 0 0,0 0 0,0 1 0,-4 1 0,3 0-3,-1 0 1,1 0 0,0 1 0,1-1 0,-1 1 0,1 0 0,0 0 0,0 1-1,0-1 1,0 1 0,1 0 0,-1 0 0,1 0 0,-2 7 0,4-9-4,0-1 1,0 1-1,0-1 1,0 1-1,1 0 1,-1 0 0,1-1-1,0 1 1,0 0-1,0 0 1,0 0-1,1-1 1,-1 1-1,1 0 1,-1-1-1,1 1 1,0 0-1,0-1 1,0 1 0,0-1-1,1 1 1,-1-1-1,1 0 1,0 1-1,-1-1 1,1 0-1,0 0 1,0 0-1,0 0 1,0-1-1,1 1 1,2 1 0,-1 0-122,1-1 0,-1 0 0,1 0 0,0 0 0,0 0 1,-1-1-1,1 0 0,8 1 0,-11-1 31,0-1 1,0 0-1,0 0 1,1 0-1,-1 0 0,0 0 1,0-1-1,0 1 1,1 0-1,-1-1 0,0 0 1,0 1-1,0-1 1,0 0-1,0 0 0,0 0 1,0-1-1,0 1 0,-1 0 1,4-3-1,0-9-387,-8-3-197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0 991 14179,'0'1'82,"0"-1"-1,0 1 1,0-1-1,1 1 1,-1-1-1,0 1 1,0-1 0,0 1-1,0-1 1,1 1-1,-1-1 1,0 1-1,1-1 1,-1 0 0,0 1-1,1-1 1,-1 1-1,0-1 1,1 0-1,-1 1 1,1-1 0,-1 0-1,0 0 1,1 1-1,-1-1 1,1 0-1,-1 0 1,1 0 0,0 1-1,0-1 28,1 0 0,-1-1 0,0 1 0,0 0 0,0 0-1,1-1 1,-1 1 0,0-1 0,0 1 0,0-1 0,0 1 0,1-2 0,27-23 1334,106-138 1772,-82 95-2534,31-42-192,-6-4 0,-5-3 0,61-132 0,-125 231-483,-1 0-1,0-1 0,-1 0 1,5-28-1,-11 46-7,-1 0 0,1-1 0,-1 1 1,0-1-1,1 1 0,-1-1 0,0 1 0,0-1 0,0 0 0,0 1 0,0-1 0,-1 1 1,1-1-1,0 1 0,-1-1 0,1 1 0,-1 0 0,0-3 0,-8 9-43,-3 16 6,-32 67 9,5 2 1,3 2-1,5 2 1,-29 138-1,60-231 28,-5 28-54,-3 46 1,7-68-34,1 0 1,0 0 0,0-1-1,1 1 1,0 0 0,1 0-1,-1-1 1,1 1 0,0 0-1,1-1 1,-1 0 0,7 10-1,-8-15 22,-1 0 0,1 0 1,0 0-1,0 0 0,0 0 0,0 0 0,0 0 0,-1-1 0,1 1 0,0 0 0,1-1 0,-1 1 0,0-1 0,0 1 0,0-1 0,0 1 0,0-1 0,0 0 0,1 0 0,-1 1 0,0-1 0,2 0 0,-1-1-79,0 1-1,0-1 1,0 1-1,1-1 1,-1 0-1,0 0 1,0 1-1,0-2 1,0 1-1,-1 0 1,3-2-1,4-3-221,-1-1 1,0 0-1,-1 0 0,9-12 0,8-16-216,3-7-5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909 26 18580,'-14'-14'2288,"4"8"-1335,0 5-457,5-2 2168,2 1-1823,-2 7-673,-1 3-336</inkml:trace>
  <inkml:trace contextRef="#ctx0" brushRef="#br0" timeOffset="1">7 158 21333,'-7'-9'1296,"10"4"232,3-4-1712,8 8 904,3 1-128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31 19500,'-1'-2'135,"0"0"-1,0 0 0,-1 0 1,1 0-1,0 0 1,-1 1-1,0-1 0,1 0 1,-1 1-1,0-1 1,0 1-1,0 0 1,0 0-1,0 0 0,0 0 1,0 0-1,-1 0 1,1 0-1,0 1 0,0-1 1,-1 1-1,1-1 1,0 1-1,-1 0 1,1 0-1,-1 0 0,1 0 1,0 1-1,-1-1 1,1 0-1,0 1 0,0 0 1,-1 0-1,1 0 1,0-1-1,0 2 1,0-1-1,0 0 0,0 0 1,0 1-1,0-1 1,-3 4-1,-6 6-53,0 1-1,0 0 1,1 1-1,0 0 1,2 1-1,-1 0 1,-10 24-1,11-18-219,0-1 0,2 1 0,0 1 0,2-1 1,-4 30-1,7-43 31,0-1-1,1 1 1,0-1 0,0 1 0,1-1 0,0 0 0,0 1 0,0-1 0,1 0-1,4 11 1,-3-13 20,-1 1 0,1-1-1,1 0 1,-1 0 0,0 0-1,1-1 1,0 1 0,0-1-1,0 0 1,0 0 0,0 0-1,1-1 1,8 4 0,31 13-394,-21-10 277,0 2 0,43 25 0,-61-32 215,0-1 0,0 1 0,0 0 0,0 1 1,-1-1-1,0 1 0,0 0 0,0 0 0,0 0 1,-1 0-1,0 1 0,0-1 0,0 1 0,-1 0 1,0 0-1,0 0 0,1 6 0,-3-8 47,1 0 0,-1 0-1,0 0 1,0 0-1,0 0 1,-1 0-1,1 0 1,-1 0 0,0 0-1,0-1 1,-1 1-1,1 0 1,-1-1 0,-3 7-1,2-5 71,-1 0 0,0-1-1,0 1 1,0-1 0,-1 0 0,0 0-1,1 0 1,-11 6 0,5-5 11,-1 1 0,0-1 0,0-1 0,-1 0 0,1-1 0,-1 0 0,0-1 0,0 0 0,-15 1 0,20-3-259,0 0 0,0-1 0,1 0 0,-1 0 0,0 0 0,0 0 0,0-1 0,1-1 0,-11-4 0,14 6 64,0-1 1,1 0-1,-1 0 1,1 0 0,-1 0-1,1 0 1,0 0-1,0-1 1,0 1-1,0-1 1,0 1-1,1-1 1,-1 0-1,1 1 1,0-1 0,0 0-1,0 0 1,0 0-1,0 0 1,0 0-1,1 0 1,0 0-1,-1-1 1,2-4-1,5-42-597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18780,'13'50'2501,"11"95"0,-4-19-1504,39 128-445,-50-229-645,-6-17-90,-4-12-323,-29-68-191,11 27 435,-15-52 0,34 97 261,0 0 1,0 0-1,0 0 1,0-1 0,-1 1-1,1 0 1,0 0-1,0-1 1,0 1-1,0 0 1,0 0-1,0 0 1,0-1 0,0 1-1,0 0 1,0 0-1,0-1 1,0 1-1,0 0 1,0 0 0,0 0-1,0-1 1,0 1-1,1 0 1,-1 0-1,0-1 1,0 1 0,0 0-1,0 0 1,0 0-1,0 0 1,1-1-1,-1 1 1,0 0 0,0 0-1,0 0 1,1 0-1,-1 0 1,0-1-1,0 1 1,0 0 0,1 0-1,-1 0 1,0 0-1,0 0 1,0 0-1,1 0 1,-1 0 0,0 0-1,0 0 1,1 0-1,-1 0 1,0 0-1,0 0 1,0 0 0,1 0-1,-1 0 1,0 0-1,0 0 1,1 0-1,-1 0 1,0 1 0,0-1-1,0 0 1,1 0-1,-1 0 1,0 1-1,17 8 6,-14-7-8,5 1-1,0 1 0,0-1 0,1 0 0,-1-1 1,1 0-1,0 0 0,-1-1 0,1 0 0,0 0 0,0-1 1,0-1-1,0 1 0,0-1 0,-1-1 0,1 0 1,0 0-1,-1 0 0,1-1 0,-1-1 0,12-5 0,-11 4 22,0 0 0,-1-1 0,1 0 0,-1 0-1,0 0 1,0-1 0,12-15 0,-16 16 25,0 1-1,0-1 1,0 0 0,-1-1 0,0 1 0,0 0 0,0-1-1,-1 1 1,0-1 0,-1 0 0,2-13 0,-3 17-11,1-1 0,-2 1 0,1 0 0,0 0 1,-1 0-1,1 0 0,-1 0 0,0-1 0,0 1 0,0 0 1,-1 1-1,1-1 0,-1 0 0,1 0 0,-1 1 1,0-1-1,0 1 0,0-1 0,-1 1 0,-3-4 0,4 5-17,0 0-1,0 0 0,0-1 0,0 2 0,0-1 1,0 0-1,0 0 0,0 1 0,0-1 1,-1 1-1,1-1 0,0 1 0,0 0 0,-1 0 1,1 0-1,0 0 0,0 1 0,-1-1 0,1 1 1,0-1-1,0 1 0,0 0 0,0-1 1,0 1-1,0 0 0,0 0 0,0 1 0,0-1 1,0 0-1,-2 3 0,-1 1-19,0 0 0,0 0-1,1 1 1,0 0 0,-1 0 0,2 0-1,-1 1 1,1-1 0,0 1 0,0 0-1,1 0 1,0 0 0,-2 14 0,2-10-3,1 0 0,0 0 0,1 0 0,0-1 0,1 1 0,0 0 0,1 0 0,5 17 0,-7-25 10,1 1 0,0-1 0,1 0 0,-1 0 0,0 0 0,1 0 0,0-1 0,0 1 0,-1 0 0,2-1 0,-1 1 0,0-1 0,0 0 0,1 1 0,-1-1 0,1 0 1,0-1-1,0 1 0,-1 0 0,1-1 0,0 0 0,0 1 0,1-1 0,-1-1 0,0 1 0,0 0 0,0-1 0,1 1 0,-1-1 0,0 0 0,0 0 0,1 0 0,-1-1 0,0 1 0,0-1 0,1 0 1,-1 0-1,3-1 0,5-2 10,0-1 1,0-1-1,-1 0 1,1 0-1,-1-1 1,-1 0-1,0-1 1,0 0 0,13-14-1,-8 4 24,0 0 0,0 0-1,-2-1 1,11-23 0,7-31 190,-33 93-130,2 0 0,0 0 0,1 0-1,4 24 1,-4-41-107,1 10 77,1 1 0,0 0 0,5 13-1,-7-24-87,0-1 0,1 0-1,0 0 1,-1 0-1,1 0 1,0 0 0,0 0-1,0 0 1,0 0-1,1 0 1,-1 0 0,0-1-1,1 1 1,-1 0 0,1-1-1,0 1 1,-1-1-1,1 0 1,0 0 0,0 1-1,0-1 1,0 0-1,0-1 1,0 1 0,0 0-1,0-1 1,4 2-1,-4-2-21,-1-1-1,1 1 1,-1 0-1,0 0 0,1-1 1,-1 1-1,1-1 0,-1 1 1,0-1-1,0 0 0,1 1 1,-1-1-1,0 0 1,0 0-1,0 0 0,0 0 1,0 0-1,2-2 0,12-24-239,-3-3-92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 16932,'-11'-7'1696,"2"7"-1064,2 4-472,3 7 1248,1 1-599,4 6-593,4 1-136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203 260 17772,'1'-1'153,"-1"0"1,1 0-1,0 0 1,-1 0 0,1 0-1,-1 0 1,1 0-1,-1 0 1,1 0-1,-1 0 1,0 0-1,0-1 1,0 1-1,1 0 1,-1 0 0,0 0-1,0 0 1,-1-1-1,1-1 1,0 3-24,-1-1 0,1 0 1,-1 0-1,1 0 0,-1 1 0,0-1 1,1 0-1,-1 1 0,0-1 0,1 0 1,-1 1-1,0-1 0,0 1 0,0-1 1,0 1-1,1 0 0,-1-1 0,0 1 1,-1-1-1,-2 0 162,0 1 1,0-1 0,-1 1-1,1 0 1,0 0 0,0 0-1,0 0 1,0 1 0,-1-1-1,-4 2 1,1 2-206,-1-1-1,1 2 1,-1-1-1,1 1 1,1 0-1,-1 0 1,1 1-1,0 0 1,0 1 0,-9 10-1,11-11-162,0 0 1,0 1-1,0 0 1,1 0-1,0 0 1,0 0-1,1 1 0,0 0 1,1-1-1,-1 1 1,1 0-1,-1 10 0,3-17 49,0 0-1,0 0 1,-1 0-1,1 0 1,0 0-1,0 0 1,0 0-1,0 0 1,0 0-1,0 0 1,1 0-1,-1 0 0,0 0 1,0 0-1,1 0 1,-1 0-1,1 0 1,-1 0-1,1 0 1,-1 0-1,1 0 1,-1-1-1,1 1 1,0 0-1,-1 0 1,1-1-1,0 1 1,0 0-1,0-1 0,-1 1 1,1-1-1,0 1 1,0-1-1,0 1 1,0-1-1,0 0 1,0 0-1,0 1 1,0-1-1,0 0 1,0 0-1,0 0 1,0 0-1,0 0 0,0 0 1,0 0-1,0 0 1,0-1-1,0 1 1,0 0-1,0 0 1,0-1-1,1 0 1,5-1-128,-1-1 1,1 0 0,-1 0-1,1-1 1,-1 1 0,6-6-1,50-50-1129,-30 27 328,-31 31 929,-1 1 1,1-1-1,-1 1 1,0-1 0,1 1-1,-1-1 1,1 1-1,-1-1 1,1 1 0,0-1-1,-1 1 1,1 0-1,-1-1 1,1 1-1,0 0 1,-1 0 0,1 0-1,-1-1 1,1 1-1,0 0 1,-1 0 0,1 0-1,0 0 1,-1 0-1,1 0 1,0 0 0,-1 0-1,1 0 1,0 1-1,-1-1 1,1 0-1,0 0 1,-1 0 0,1 1-1,-1-1 1,1 0-1,0 1 1,-1-1 0,1 1-1,-1-1 1,1 1-1,-1-1 1,1 0-1,-1 1 1,0 0 0,1-1-1,-1 1 1,0-1-1,1 1 1,-1 1 0,3 3-97,-1 1 0,0 0 0,0 0 0,1 10 0,-3-13 103,70 418 99,-65-396 7,3 19 311,3 61 0,-10-93-361,-1 0 1,-1 0-1,0 0 0,0 0 0,-1 0 0,-1 0 1,0 0-1,0-1 0,-1 1 0,-6 11 1,9-21-55,0 0 1,-1 0 0,1 0-1,0 0 1,-1 0 0,1-1 0,-1 1-1,0 0 1,1-1 0,-1 1-1,0-1 1,0 0 0,0 0 0,0 0-1,0 1 1,-4 0 0,4-2-1,1 0 1,-1 0-1,1 0 0,-1 0 1,1 0-1,0 0 1,-1 0-1,1 0 0,-1-1 1,1 1-1,0-1 1,-1 1-1,1-1 0,0 1 1,-1-1-1,1 0 1,0 1-1,0-1 0,0 0 1,0 0-1,0 0 1,0 0-1,0 0 0,0 0 1,0-1-1,0 1 1,0 0-1,0-2 0,-3-5-63,0-1-1,0 0 1,1 0 0,1 0-1,-1 0 1,1 0-1,1 0 1,0-1-1,0-14 1,6-88-352,-4 108 421,9-79-225,34-131-1,41-78 64,-54 194 109,-26 81 30,-5 24 169,-1 10 63,-1 12 150,-1 3 176,3 34-1,0-58-404,1 1 0,0-1 0,1 1-1,-1-1 1,2 1 0,-1-1 0,1 0-1,8 15 1,-10-21-105,0-1 0,0 1 1,0 0-1,0-1 0,0 1 0,0-1 0,1 1 0,-1-1 0,1 0 0,-1 1 1,1-1-1,-1 0 0,1 0 0,0 0 0,-1 0 0,1 0 0,0-1 0,0 1 1,0-1-1,0 1 0,0-1 0,0 1 0,-1-1 0,1 0 0,0 0 0,0 0 1,0 0-1,0 0 0,0 0 0,0-1 0,0 1 0,0-1 0,0 1 0,0-1 1,-1 0-1,5-2 0,1-1-18,1-1 1,-1 0 0,0-1-1,0 0 1,0 0-1,9-12 1,4-9-73,0-1-1,-2-1 1,-1 0 0,-1-2-1,-2 1 1,-1-2 0,16-62-1,-21 173-398,-7-71 514,0 0 0,0 0 0,1-1 0,0 1 0,1-1-1,-1 1 1,7 11 0,-7-17-23,-1-1 0,0 1 0,0 0-1,1-1 1,-1 1 0,1-1 0,-1 1 0,1-1 0,-1 0-1,1 1 1,0-1 0,0 0 0,0 0 0,0 0-1,0-1 1,0 1 0,0 0 0,0-1 0,0 1-1,0-1 1,0 0 0,0 1 0,0-1 0,0 0 0,0 0-1,1-1 1,-1 1 0,0 0 0,0-1 0,0 1-1,0-1 1,0 0 0,2-1 0,8-3-13,-1-1 1,0 0-1,-1-1 1,1 0-1,-1-1 1,-1 0-1,1 0 1,8-12-1,63-81-552,-75 92 476,8-12-125,-10 15 92,0-1 0,1 1-1,-1 0 1,1 1 0,10-10 0,-15 15 104,1 0 0,-1 0 0,0-1 0,0 1 0,1 0 0,-1 0 0,0 0 0,0 0 0,1 0 0,-1 0 0,0 0 0,1-1 0,-1 1 0,0 0 0,0 0 0,1 0 0,-1 0 0,0 0 0,1 0 0,-1 1 0,0-1 0,0 0 0,1 0 0,-1 0 0,0 0 0,1 0 0,-1 0 0,0 0 0,0 0 0,1 1 0,-1-1 0,0 0 0,0 0 0,0 0 0,1 1 0,-1-1 0,0 0 0,0 0 0,0 1 0,0-1 0,1 0 0,-1 0 0,0 1 0,0-1 0,0 0 0,0 0 0,0 1 0,0-1 0,0 0 0,0 1 0,0-1 0,0 0 0,0 0 0,0 1 0,0-1 0,0 1 0,2 22 61,-2-20-39,1 31 205,5 78 743,-3-98-948,-1 0 0,2 0 0,0-1 0,0 0-1,1 0 1,8 15 0,66 99-1850,-53-89 1084,-2 2 0,-1 0 0,19 49-1,-39-80 743,0 0 0,0 0-1,-1 0 1,0 0 0,-1 1-1,0-1 1,-1 0-1,0 1 1,-1 9 0,1-16 48,-1 1 1,1-1-1,-1 0 1,0 0-1,0 0 1,0 0 0,0 0-1,-1 0 1,1 0-1,-1 0 1,0 0 0,0-1-1,0 1 1,0-1-1,0 1 1,-1-1-1,1 0 1,-1 0 0,1 0-1,-1 0 1,0 0-1,1-1 1,-1 1 0,0-1-1,0 0 1,0 0-1,-1 0 1,1 0 0,-4 0-1,2 0 21,1-1 1,-1 0-1,1-1 1,-1 1-1,1-1 0,0 0 1,-1 0-1,1 0 1,-1 0-1,1-1 0,0 0 1,0 0-1,0 0 0,0 0 1,0-1-1,1 0 1,-1 1-1,-5-7 0,-1-1 91,-1-1-1,2-1 0,0 1 0,-11-19 0,13 18-74,0-1 1,1 1-1,0-2 1,1 1 0,1 0-1,0-1 1,1 0-1,0 0 1,1 0-1,0 0 1,2 0-1,-1 0 1,2 0-1,0 0 1,4-19 0,-2 18-101,1 1 1,1-1 0,1 1-1,0-1 1,0 2 0,2-1-1,0 1 1,0 0 0,1 0-1,1 1 1,0 0 0,0 1-1,1 0 1,13-9 0,24-14-115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17940,'11'20'866,"-2"0"0,0 1 1,-1 1-1,8 38 0,-1-7 51,-3-13-552,5 17 141,1-1 1,41 83 0,-57-134-472,1-1 0,0 0-1,0 1 1,0-1-1,0 0 1,1-1 0,0 1-1,0-1 1,7 6 0,-10-8-26,1 0 0,-1 0 1,1-1-1,-1 1 0,1-1 1,0 1-1,0-1 0,-1 1 1,1-1-1,0 0 0,-1 0 1,1 0-1,0 0 1,0 0-1,-1 0 0,1 0 1,0 0-1,0-1 0,-1 1 1,1-1-1,0 1 0,-1-1 1,1 0-1,-1 0 0,1 0 1,-1 0-1,1 0 0,-1 0 1,0 0-1,1 0 0,1-2 1,3-5 12,0 1 1,0-1-1,0-1 1,-1 1-1,0-1 1,7-18-1,17-63 80,-14 43-74,-11 39-22,-1 13-4,0 14-5,-3-18 3,3 72-33,-3-40 35,2-1 0,12 63 0,-14-94-10,0 1 0,1-1-1,-1 0 1,0 1 0,1-1-1,-1 1 1,1-1 0,0 0-1,-1 1 1,1-1 0,0 0-1,0 0 1,0 0 0,0 0-1,0 1 1,0-1 0,0-1-1,1 2 1,-1-1-29,0-1 1,0 0-1,-1 0 0,1 0 1,0 0-1,0 0 1,-1 0-1,1 0 0,0-1 1,0 1-1,-1 0 1,1 0-1,0-1 0,-1 1 1,1 0-1,0-1 1,-1 1-1,1 0 0,0-1 1,-1 1-1,1-1 1,-1 1-1,1-1 0,0 0 1,4-5-150,-1-1 1,1 1 0,-1-1-1,0 1 1,4-11-1,9-27-164,3-5-117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95 345 15467,'-17'30'1529,"-31"60"2389,42-77-3358,1 0-1,0 0 1,1 0 0,1 1-1,-3 14 1,6-25-505,0-1-1,-1 0 1,1 0 0,0 1 0,0-1 0,1 0-1,-1 0 1,0 0 0,1 1 0,-1-1-1,1 0 1,0 0 0,0 0 0,-1 0 0,1 0-1,3 3 1,-3-4-41,0 0-1,0-1 1,0 1-1,0 0 0,0-1 1,0 1-1,0-1 1,0 1-1,0-1 1,0 0-1,1 1 1,-1-1-1,0 0 0,0 0 1,1 0-1,-1 0 1,0 0-1,0 0 1,0 0-1,1 0 1,-1-1-1,0 1 1,0 0-1,0-1 0,0 1 1,1-1-1,-1 1 1,0-1-1,0 0 1,1-1-1,7-3-12,-1-1 0,-1 0 0,1-1 0,-1 0 0,0 0 0,-1 0 0,1-1 0,-2 0 0,1 0-1,-1 0 1,5-13 0,0 0-388,-1-1-1,-1 0 1,8-37-1,-14 52 128,-1 4 118,0 1 0,0-1-1,-1 0 1,1 0 0,-1 1 0,0-1 0,1 0 0,-1 0-1,0 0 1,-1 0 0,1 1 0,-1-4 0,-1 10-2,1 1 1,0-1 0,0 1-1,0-1 1,1 1 0,-1-1-1,2 8 1,-1-11 179,0 1 1,0-1-1,0 1 1,0-1-1,1 0 1,-1 1-1,1-1 0,-1 0 1,1 1-1,-1-1 1,1 0-1,0 0 1,0 1-1,0-1 1,0 0-1,-1 0 1,1 0-1,1 0 1,-1 0-1,0 0 0,2 1 1,-2-2 23,1 1 0,-1-1 0,1 0 1,-1 0-1,1 0 0,-1 0 0,0 0 0,1 0 0,-1 0 1,1-1-1,-1 1 0,0 0 0,1-1 0,-1 1 0,1-1 0,-1 0 1,2 0-1,5-4 185,-1-1 1,1 1-1,-1-1 1,0 0-1,7-9 1,-1-1 78,0 0-1,-1-1 1,-1 0 0,0-1 0,15-36-1,-20 40-235,-1-1 0,-1 1 1,0-1-1,-1 0 0,0 0 0,-2-1 0,1 1 0,-3-24 0,1 33-76,-1 1-1,0-1 1,-1 1 0,1 0-1,-1-1 1,-3-5 0,5 10-15,0 0 0,-1 1 0,1-1 1,0 0-1,-1 0 0,1 1 0,-1-1 1,1 0-1,-1 0 0,1 1 0,-1-1 1,1 1-1,-1-1 0,1 0 0,-1 1 1,0-1-1,1 1 0,-1 0 0,0-1 1,0 1-1,1 0 0,-1-1 0,0 1 1,0 0-1,0 0 0,1-1 0,-1 1 1,0 0-1,0 0 0,0 0 0,0 0 1,1 0-1,-1 0 0,0 0 0,0 1 1,0-1-1,1 0 0,-1 0 0,0 1 1,0-1-1,0 0 0,1 1 0,-1-1 1,0 1-1,1-1 0,-1 1 0,0-1 1,1 1-1,-2 0 0,-1 3-14,0 1-1,-1-1 1,2 0 0,-1 1 0,0 0-1,1 0 1,0 0 0,0-1-1,0 2 1,1-1 0,0 0-1,-1 8 1,0 5-7,0 0-1,2 27 0,2-27 33,0 0 1,1 1-1,0-1 0,2-1 0,0 1 0,1-1 0,1 0 0,9 18 0,-11-25-11,1 0 0,0 0-1,1-1 1,0 0-1,0 0 1,1 0 0,0-1-1,0 0 1,1-1-1,0 0 1,1 0-1,0-1 1,18 9 0,-26-14-7,-1-1 0,0 1 0,0 0 0,0-1 0,0 1 0,1-1 0,-1 0 0,0 1 0,1-1 0,-1 0 0,0 0 0,0 0 0,1 0 1,-1 0-1,0 0 0,1 0 0,-1-1 0,0 1 0,2-1 0,-2 1-1,-1-1-1,0 0 1,1 1 0,-1-1 0,0 1 0,1-1-1,-1 0 1,0 1 0,0-1 0,0 0 0,1 1-1,-1-1 1,0 0 0,0 0 0,0 1-1,0-1 1,0 0 0,0 1 0,0-1 0,-1 0-1,1 1 1,0-1 0,0 0 0,-1 0 0,-2-6-56,0 0 1,0 0-1,0 1 1,-1 0 0,-5-7-1,-7-6-37,-1 0 0,-1 2 0,-1 0 0,-26-20 0,-89-49 624,126 81-421,5 3-20,-1 0 0,1 0 0,0-1 0,0 1 0,0-1 0,-4-3 0,7 5-69,0 1 0,0 0 0,0 0 0,0 0 0,0 0 0,-1-1 1,1 1-1,0 0 0,0 0 0,0 0 0,0-1 0,0 1 0,0 0 1,0 0-1,0 0 0,0-1 0,0 1 0,0 0 0,0 0 0,0 0 0,0 0 1,0-1-1,1 1 0,-1 0 0,0 0 0,0 0 0,0-1 0,0 1 1,0 0-1,0 0 0,0 0 0,0 0 0,1 0 0,-1-1 0,0 1 1,0 0-1,0 0 0,0 0 0,1 0 0,-1 0 0,19-4 305,26 2-20,66-6-1378,-96 6 950,0-1 0,-1 0 1,0-1-1,0 0 0,20-10 0,13-15-267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16892,'9'-24'1864,"-2"23"-1128,-2 15-360,1 19 2593,0 10-2153,5 17-544,2 7-40,3 14-48,3 2 64,1-3-248,1-1-368,-1-9-2024,0-4 2160,-4-13-313,1-7-175</inkml:trace>
  <inkml:trace contextRef="#ctx0" brushRef="#br0" timeOffset="1">279 974 21413,'-6'7'1136,"5"-11"-1136,1-4-8,3-3 400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8719 11755,'29'-5'195,"1"1"0,-1 2 1,1 1-1,0 1 0,0 2 1,47 8-1,171 56 230,-84-19-332,1-7 0,204 23 0,103-16-72,111 15 58,-250-10 62,40 5 52,5-22-43,-108-33-102,280-35 1,-425 20-35,0-6-1,135-39 0,-176 33 179,-1-3-1,-1-4 0,146-80 1,-189 88 50,-1-2 1,39-35-1,63-69 418,-6 6-307,-13 24-283,62-56 58,-147 122-106,-1-2-1,54-74 1,115-217 16,-124 193-24,-14 19 104,-5-3 0,-6-3 0,-4-2 1,48-185-1,-60 149-39,-7-2 0,-7-2 1,5-199-1,-25 152-242,-9 1-1,-10 0 1,-8 0 0,-51-208 0,40 291 47,-4 2 0,-7 1 0,-107-215 0,64 173 107,-256-528-13,190 343 47,-79-185 43,196 442-41,4-1 0,4-1-1,4-2 1,-13-117-1,29 138-19,3 0-1,4-1 0,3 1 1,3 0-1,4 1 0,19-79 1,-15 103-85,1 0 0,3 2 0,2 0 1,3 1-1,1 1 0,2 1 0,2 2 0,3 0 1,1 2-1,2 1 0,1 2 0,3 1 0,1 2 1,1 1-1,2 3 0,1 1 0,71-39 0,-49 39 63,1 3-1,1 3 1,1 3-1,1 3 1,126-19-1,358-2 32,-328 26-490,-173 8-80,-1-2-1,69-21 0,-75 15 146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14787,'0'-1'40,"0"0"1,0 0-1,0 0 0,1 0 0,-1 0 1,0 0-1,0-1 0,1 1 0,-1 0 1,0 0-1,1 0 0,-1 0 0,1 0 1,-1 0-1,1 0 0,0 0 1,-1 0-1,1 1 0,0-1 0,0 0 1,0 0-1,0 1 0,0-1 0,-1 0 1,1 1-1,0-1 0,0 1 0,1-1 1,-1 1-1,0-1 0,0 1 0,0 0 1,0 0-1,0-1 0,0 1 0,2 0 1,6-1 11,0 0 0,1 1 0,13 1 0,-16-1 68,12 1-119,1 0 0,-1 2-1,0 0 1,0 1 0,0 1 0,-1 1 0,1 1 0,-1 0-1,21 13 1,-32-16-13,0 0 1,0 1-1,0 0 0,0 1 1,-1 0-1,0 0 0,0 0 1,0 1-1,-1-1 0,0 1 1,0 1-1,-1-1 0,0 1 1,0 0-1,-1-1 0,0 2 1,0-1-1,-1 0 0,0 0 1,0 1-1,-1-1 0,0 1 0,-1 9 1,-1 2 10,-2 1 1,0-1-1,-1 0 0,-1-1 1,0 1-1,-2-1 1,-16 34-1,-4-3 87,-49 71 1,-28 21 1,56-85-25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52 142 14243,'-14'33'1016,"4"-12"-334,-10 35 1,18-50-546,0 0 0,1 0 1,0 0-1,0 1 0,1-1 1,0 1-1,0-1 0,0 0 1,1 1-1,2 8 1,-3-14-83,1 1 0,-1-1 0,0 1 0,1-1 0,-1 0 0,1 0 0,-1 1 0,1-1 0,0 0 0,0 0 0,-1 1 0,1-1 0,0 0 0,0 0 0,0 0 0,0 0 1,0 0-1,1-1 0,-1 1 0,0 0 0,0 0 0,0-1 0,3 2 0,-2-2 4,1 0 1,-1 0-1,0 0 1,0 0-1,0 0 1,0-1-1,0 1 0,0-1 1,0 1-1,0-1 1,0 0-1,0 0 1,0 0-1,2-1 0,5-4 136,0 0 0,0-1 0,-1 0 0,14-15 0,-10 8-61,0 0 0,-1-1-1,0 0 1,-2 0 0,0-1 0,0 0 0,8-24 0,-16 26-61,-1 14-71,0 0-1,0 0 1,0 0-1,-1 0 1,1 0 0,0 0-1,0-1 1,0 1-1,0 0 1,-1 0-1,1 0 1,0 0-1,0 0 1,0 0 0,-1 0-1,1 0 1,0 0-1,0 0 1,0 0-1,-1 0 1,1 0-1,0 0 1,0 0 0,0 0-1,-1 0 1,1 0-1,0 0 1,0 0-1,0 0 1,-1 0 0,1 1-1,0-1 1,0 0-1,0 0 1,-1 0-1,-19 19 42,12-8-37,0 1 1,0-1-1,-8 20 1,13-26-10,1 1 1,0-1-1,0 0 1,1 1-1,0-1 1,-1 1-1,2-1 1,-1 1-1,1-1 1,0 1-1,0 8 1,1-12 1,0-1 0,-1 1 1,1 0-1,0-1 0,0 1 1,0-1-1,0 1 0,0-1 1,0 1-1,0-1 0,1 0 1,-1 1-1,0-1 0,1 0 0,-1 0 1,1 0-1,-1 0 0,1 0 1,-1-1-1,1 1 0,0 0 1,0-1-1,-1 1 0,1-1 1,0 0-1,0 1 0,0-1 0,-1 0 1,4 0-1,7 0-6,-1 0 0,0-1 0,17-4 0,-27 5 6,38-8-17,-1-3-1,0-1 0,0-1 0,70-38 0,-106 51 19,-1-1 0,1 0-1,-1 1 1,0-1 0,0 1 0,1-1 0,-1 0 0,0 0 0,0 0 0,0 0 0,0 0 0,0 0 0,0 0-1,0 0 1,0 0 0,0-1 0,-1 1 0,1 0 0,0 0 0,-1-1 0,1 1 0,-1-1 0,1-2-1,-1 3 33,-1-1-1,0 0 1,1 1-1,-1-1 0,0 1 1,0-1-1,0 1 0,0-1 1,-1 1-1,1 0 0,0-1 1,0 1-1,-1 0 1,1 0-1,-1 0 0,-2-2 1,4 3-19,-1 0 1,1 0 0,0 0 0,0 0 0,0 0 0,0 0 0,0 0 0,0 0 0,-1 0 0,1 0-1,0 0 1,0 0 0,0 0 0,0 0 0,0 0 0,0-1 0,0 1 0,0 0 0,0 0-1,-1 0 1,1 0 0,0 0 0,0 0 0,0 0 0,0 0 0,0-1 0,0 1 0,0 0 0,0 0-1,0 0 1,0 0 0,0 0 0,0 0 0,0-1 0,0 1 0,0 0 0,0 0 0,0 0 0,0 0-1,0 0 1,0 0 0,0 0 0,0-1 0,0 1 0,0 0 0,0 0 0,1 0 0,7-3 266,15 3-73,-21 0-129,17 0-61,-1-1 0,1 0 0,-1-1 0,23-6 0,-36 7-2,0-1 0,1 1 0,-1-1-1,0-1 1,0 1 0,0-1 0,-1 0 0,1 0 0,-1 0 0,1-1 0,-1 1 0,0-1 0,0 0-1,-1 0 1,1-1 0,-1 1 0,0-1 0,4-7 0,7-30-36,-8-5 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21437,'2'-11'1385,"0"5"-970,-1-1 0,1 1 0,0-1-1,3-6 1,-5 13-383,0 0 0,0 0 0,0 0 0,0-1 0,0 1 0,1 0 0,-1 0 0,0-1 0,0 1 0,0 0 0,0 0 0,0 0 0,1 0 0,-1-1 0,0 1 0,0 0 0,0 0 0,1 0 0,-1 0 0,0 0 0,0 0 0,0 0 0,1-1 0,-1 1 0,0 0 0,0 0 0,1 0 0,-1 0 0,0 0 0,0 0 0,0 0 0,1 0 0,-1 0 0,0 0 0,0 0 0,1 0 0,-1 0 0,0 1 0,0-1 0,0 0 0,1 0 0,-1 0 0,0 0 0,0 0 0,0 0 0,1 0 0,-1 1 0,0-1 0,0 0 0,0 0 0,0 0 0,1 0 0,-1 1 0,0-1-1,0 0 1,0 1 0,7 12 537,10 41-422,14 89 0,-17-71-481,-14-72 334,30 162-2148,-26-130 1344,-2-1 0,0 0 1,-5 40-1,-2-38-77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39 701 18932,'6'-4'2249,"8"1"-1393,9-4-312,6-2 1488,9-4-1128,7-4-175,2-2-265,2 1-264,-5-1-736,-4 0-441,-12 1 1546,-8-2-737,-16-2-153,-7-2-95</inkml:trace>
  <inkml:trace contextRef="#ctx0" brushRef="#br0" timeOffset="1">12 82 21012,'-9'-2'2185,"6"1"-1641,5-3-288,8 1 1048,11-1-599,4-1-185,9 0-488,0-3-288,12 0-657,1-2-327,2-2 1000,-1 2-216,-5 0-160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19740,'-1'17'712,"-1"0"-1,2 0 1,0 0 0,1 1-1,1-1 1,4 18-1,-4-25-664,0 0 0,1 0 0,0-1 0,1 1 0,7 15 0,-10-24-41,-1 1-1,1-1 0,0 1 1,0-1-1,0 1 0,0-1 1,0 0-1,1 0 1,-1 1-1,0-1 0,1 0 1,-1 0-1,0 0 0,1 0 1,-1 0-1,1-1 0,0 1 1,-1 0-1,1-1 0,0 1 1,-1-1-1,1 1 0,0-1 1,-1 0-1,1 0 0,0 0 1,0 0-1,-1 0 0,1 0 1,0 0-1,0-1 1,-1 1-1,1-1 0,0 1 1,-1-1-1,1 0 0,-1 1 1,1-1-1,-1 0 0,1 0 1,1-1-1,3-3 32,-1 1 0,1-1 0,-1 0 0,0 0 0,0 0 0,-1-1 0,6-8 0,23-47 453,-20 35-222,-13 26-263,0 0 0,0 0 0,0 0 1,0 0-1,0-1 0,0 1 0,0 0 0,0 0 1,0 0-1,0 0 0,0-1 0,0 1 1,0 0-1,1 0 0,-1 0 0,0 0 0,0 0 1,0-1-1,0 1 0,0 0 0,0 0 1,0 0-1,0 0 0,1 0 0,-1 0 1,0-1-1,0 1 0,0 0 0,0 0 0,0 0 1,1 0-1,-1 0 0,0 0 0,0 0 1,0 0-1,0 0 0,0 0 0,1 0 1,-1 0-1,0 0 0,0 0 0,0 0 0,1 0 1,-1 0-1,0 0 0,0 0 0,0 0 1,0 0-1,0 0 0,1 0 0,-1 0 0,0 0 1,0 0-1,0 0 0,0 0 0,1 1 1,-1-1-1,3 15 68,-2 29-328,-1-38 168,0-1 14,0 1-157,0 1-1,0 0 1,0-1-1,1 1 1,3 10-1,-4-17 203,0 1 1,0-1-1,0 0 1,0 0-1,0 0 1,0 0-1,0 0 0,0 1 1,1-1-1,-1 0 1,0 0-1,0 0 1,0 0-1,0 0 1,0 0-1,0 1 0,0-1 1,1 0-1,-1 0 1,0 0-1,0 0 1,0 0-1,0 0 0,1 0 1,-1 0-1,0 0 1,0 0-1,0 0 1,0 0-1,1 0 0,-1 0 1,0 0-1,0 0 1,0 0-1,0 0 1,1 0-1,-1 0 1,0 0-1,0 0 0,0 0 1,0 0-1,1 0 1,7-8-809,4-10-660,-12 18 1436,14-26-1465,-1-1 1,9-29-1,-5 4 387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18636,'-3'32'816,"0"0"-1,2 1 1,2 0 0,1-1 0,9 48-1,50 152-497,-61-206-64,-4-20 97,-4-15 39,-1-15 52,1-1-1,-6-28 1,13 47-390,0 3-45,0 0 0,1-1 1,-1 1-1,1 0 0,0 0 0,0 0 0,0-5 0,0 8-10,0-1-1,1 0 1,-1 0 0,0 0-1,1 1 1,-1-1-1,0 0 1,1 1 0,-1-1-1,1 0 1,-1 1 0,1-1-1,0 1 1,-1-1-1,1 1 1,-1-1 0,1 1-1,0-1 1,0 1 0,-1-1-1,1 1 1,0 0-1,0 0 1,-1-1 0,1 1-1,0 0 1,0 0 0,0 0-1,-1 0 1,1 0-1,0 0 1,0 0 0,0 0-1,1 0 1,29 1-87,1-1 0,48-8 0,-64 6 98,0-1 0,-1-1 0,0-1-1,1 0 1,-2-1 0,1-1 0,14-8 0,-17 5 44,-12 10-50,0-1-1,0 1 1,0 0 0,0 0-1,0 0 1,0 0-1,0 0 1,0 0 0,0-1-1,0 1 1,0 0 0,0 0-1,0 0 1,0 0 0,0 0-1,0-1 1,0 1 0,0 0-1,0 0 1,0 0 0,0 0-1,0 0 1,0 0-1,0-1 1,0 1 0,0 0-1,0 0 1,0 0 0,0 0-1,0 0 1,0 0 0,0-1-1,-1 1 1,1 0 0,0 0-1,0 0 1,0 0 0,0 0-1,0 0 1,0 0 0,0 0-1,-1 0 1,1 0-1,-2-1 5,1 1 0,-1 0 0,1 0 0,-1 0 0,1 0 0,-1 1 0,1-1 0,0 0 0,-1 1 0,1-1 0,-1 1 0,1-1 0,-1 1 0,1 0 0,-2 0 0,-3 3-3,0 0-1,0 1 0,0 0 1,-7 7-1,11-10-7,0-1-1,1 1 1,-1 0 0,0 0 0,1 1 0,0-1-1,-1 0 1,1 0 0,0 1 0,0-1-1,0 1 1,1-1 0,-1 1 0,1-1-1,-1 1 1,1 2 0,0-4 0,0 0 0,1 0 0,-1 0 0,1 0 1,-1 0-1,1 0 0,-1 0 0,1 0 0,0 0 0,-1 0 0,1 0 1,0 0-1,0 0 0,-1-1 0,1 1 0,0 0 0,0-1 0,0 1 1,0 0-1,0-1 0,0 1 0,0-1 0,0 0 0,1 1 0,-1-1 1,0 0-1,0 0 0,0 1 0,0-1 0,0 0 0,2 0 0,40-1-130,-41 1 130,29-5-170,51-13 0,0 0 255,-82 18-54,0 0-1,0-1 1,1 1-1,-1 0 1,0 0-1,0 0 0,0-1 1,1 1-1,-1 0 1,0 0-1,0-1 1,0 1-1,0 0 0,0-1 1,0 1-1,1 0 1,-1 0-1,0-1 1,0 1-1,0 0 0,0-1 1,0 1-1,0 0 1,0 0-1,0-1 1,0 1-1,0 0 0,0-1 1,-1 1-1,1 0 1,0-1-1,0 1 1,0 0-1,0 0 0,0-1 1,0 1-1,-1 0 1,1 0-1,0-1 1,0 1-1,-1 0 0,-9-17 588,8 12-378,-2-2-10,-1-1-114,1 1 0,0-2 0,1 1 0,0 0 1,-4-16-1,7 23-183,0 0-1,0 0 1,0 0 0,0 1 0,0-1 0,0 0-1,0 0 1,1 1 0,-1-1 0,0 0 0,0 0 0,1 1-1,-1-1 1,0 0 0,1 1 0,-1-1 0,1 0-1,-1 1 1,1-1 0,-1 1 0,1-1 0,-1 1-1,1-1 1,0 1 0,-1-1 0,1 1 0,0-1 0,-1 1-1,1 0 1,0 0 0,-1-1 0,1 1 0,0 0-1,0 0 1,-1 0 0,2-1 0,33 1-1568,-29 0 1692,35 1-818,14 1-237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38 14947,'-1'1'108,"1"0"-1,-1-1 1,1 1 0,-1-1-1,0 1 1,1 0-1,-1-1 1,1 1 0,0 0-1,-1-1 1,1 1-1,-1 0 1,1 0 0,0 0-1,0-1 1,-1 1 0,1 0-1,0 0 1,0 0-1,0-1 1,0 1 0,0 0-1,0 0 1,0 0-1,1 1 1,3 28 1530,-1-16-717,14 212 1954,-5-55-2094,-8-154-547,-4-17-229,0 0 1,0 0-1,0 1 1,0-1-1,0 0 0,0 0 1,0 0-1,0 0 1,0 0-1,0 0 1,0 0-1,1 0 1,-1 0-1,0 0 1,0 0-1,0 0 0,0 0 1,0 0-1,0 1 1,0-1-1,0 0 1,1 0-1,-1 0 1,0 0-1,0 0 1,0 0-1,0 0 0,0 0 1,0 0-1,0-1 1,1 1-1,-1 0 1,0 0-1,0 0 1,0 0-1,0 0 1,0 0-1,0 0 0,0 0 1,0 0-1,1 0 1,-1 0-1,0 0 1,0 0-1,0 0 1,0-1-1,0 1 1,0 0-1,0 0 0,0 0 1,0 0-1,0 0 1,0 0-1,0 0 1,0 0-1,0-1 1,11-28 400,1-17-99,43-149 273,-38 145-705,41-86 0,-55 129 82,1 1 1,0 0-1,0 0 0,0 0 0,1 1 0,-1 0 1,7-6-1,-10 10 31,0 0-1,1 1 1,-1-1 0,0 0-1,0 0 1,0 1 0,1-1 0,-1 1-1,0-1 1,1 1 0,-1 0-1,0-1 1,1 1 0,-1 0-1,1 0 1,-1 0 0,2 0 0,-1 1 2,-1-1 1,1 1 0,-1 0 0,1-1 0,-1 1 0,1 0-1,-1 0 1,0 0 0,0 0 0,1 0 0,-1 1 0,0-1 0,0 0-1,0 0 1,0 1 0,0-1 0,0 1 0,0 1 0,1 1 1,0-1 1,-1 0-1,0 1 0,0-1 1,0 1-1,0-1 1,0 1-1,-1 0 1,0-1-1,0 1 0,0 0 1,0-1-1,0 1 1,-1 0-1,0 3 1,-1-1 47,0 0 0,0 0 0,-1-1 0,1 1 0,-1-1 0,0 1 1,-1-1-1,-6 8 0,5-7-7,0-1 0,0 0 0,-1 0 0,1 0 1,-1-1-1,0 1 0,-1-1 0,1-1 0,-1 1 0,0-1 1,1 0-1,-1-1 0,0 0 0,-1 0 0,-9 2 0,16-4-85,0 0-1,0 0 1,0 0-1,1 0 0,-1 0 1,0 0-1,0 0 1,0-1-1,1 1 1,-1 0-1,0 0 0,0-1 1,1 1-1,-1 0 1,0-1-1,1 1 0,-1 0 1,0-1-1,1 1 1,-1-1-1,0 0 0,1 1 1,-1-1-1,1 1 1,-1-1-1,1 0 0,0 1 1,-1-1-1,0-1 1,1 1-5,0-1 1,-1 1-1,1-1 0,0 0 1,0 1-1,0-1 1,0 1-1,0-1 1,0 0-1,1 1 1,-1-1-1,1 1 1,-1-1-1,1-1 1,9-13-519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50 20788,'-2'4'875,"0"1"0,0 0 0,1-1 0,0 1 0,-1 5 0,0 32 368,2-27-1307,1 0-1,1-1 1,6 25-1,-8-38 61,0-1 0,0 1 0,0 0 0,0 0-1,1 0 1,-1 0 0,0 0 0,1 0 0,-1-1 0,0 1 0,1 0-1,-1 0 1,1 0 0,-1-1 0,1 1 0,0 0 0,-1-1 0,1 1-1,0-1 1,-1 1 0,1 0 0,0-1 0,0 1 0,-1-1-1,1 0 1,0 1 0,0-1 0,0 0 0,0 1 0,0-1 0,-1 0-1,1 0 1,0 0 0,0 0 0,0 0 0,1 0 0,0-1-2,-1 1 1,0-1 0,1 0-1,-1 0 1,0 1 0,0-1-1,0 0 1,1 0 0,-1-1-1,0 1 1,0 0 0,0 0-1,-1 0 1,1-1 0,0 1-1,0 0 1,-1-1 0,1 1-1,-1-1 1,1 1 0,-1-2-1,4-11-49,-1-1 0,-1 1-1,-1-1 1,0 1 0,-1-1-1,0 1 1,-3-16 0,3 30 38,0 0 0,1 0 0,-1 0 0,0-1 0,0 1 1,1 0-1,-1 0 0,0 0 0,0 0 0,0-1 0,1 1 0,-1 0 1,0 0-1,1 0 0,-1 0 0,0 0 0,0 0 0,1 0 1,-1 0-1,0 0 0,0 0 0,1 0 0,-1 0 0,0 0 0,1 0 1,-1 0-1,0 0 0,0 0 0,1 0 0,-1 0 0,0 1 1,0-1-1,1 0 0,-1 0 0,0 0 0,0 0 0,1 0 1,-1 1-1,24 8-414,4 2 44,-14-8 280,0-1-1,0 0 1,0-1 0,1 0 0,-1-2 0,25-2 0,-30 2 115,-1-1-1,0 0 1,0 0 0,0-1-1,0 0 1,0 0 0,-1-1 0,1 0-1,-1 0 1,0-1 0,0 0-1,11-10 1,-17 14 1,-1 0 0,1 0 0,0 1 0,0-1-1,-1 0 1,1 0 0,0 0 0,-1 1 0,1-1 0,-1 0 0,0 0-1,1 0 1,-1 0 0,1 0 0,-1 0 0,0 0 0,0 0 0,0 0-1,0 0 1,0-1 0,0 1 0,0 0 0,0 0 0,0 0 0,0 0-1,0 0 1,-1 0 0,1 0 0,0 0 0,-1 0 0,1 0 0,-1 0-1,1 0 1,-1 1 0,1-1 0,-2-1 0,1 1-6,0 0-1,0 1 1,0-1 0,0 0-1,0 1 1,-1-1 0,1 1-1,0-1 1,0 1 0,-1 0-1,1-1 1,0 1 0,0 0-1,-1 0 1,1 0 0,0 0-1,0 0 1,-1 0 0,1 0-1,0 1 1,-1-1 0,1 0-1,0 1 1,0-1 0,0 1 0,-1-1-1,1 1 1,0 0 0,-2 1-1,-2 2-24,-1 1 0,1-1 0,0 1 0,1 1 0,-1-1 0,1 1 0,0-1 0,0 1-1,-5 12 1,7-14 0,1-1 0,-1 1 0,1-1 0,0 1 0,0 0 0,0-1-1,1 1 1,-1 0 0,1 0 0,0 0 0,0-1 0,0 1 0,0 0 0,1 0 0,0-1-1,0 1 1,0 0 0,0-1 0,0 1 0,3 3 0,-3-5-40,1 0 1,-1 0-1,1 0 0,0-1 1,0 1-1,0-1 1,0 1-1,0-1 0,0 0 1,1 0-1,-1 0 1,0 0-1,0 0 0,1 0 1,-1-1-1,1 1 1,-1-1-1,1 1 0,-1-1 1,1 0-1,-1 0 1,1 0-1,-1 0 0,0-1 1,5 0-1,1-1-208,0 0-1,-1 0 0,1 0 1,-1-1-1,0 0 1,0-1-1,8-5 1,-4 2 51,-1-2 1,1 0 0,-1 0 0,-1-1-1,12-15 1,14-28-554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59 15547,'-3'2'201,"-1"1"0,1 0 0,0-1 0,-1 1 0,1 0 0,1 0 0,-1 1 0,0-1 0,1 1 0,-1-1 0,1 1 0,0 0 0,1 0 0,-1 0 0,0 0 0,1 0 0,0 0 0,0 0 0,0 9 0,-1 3 90,1 1 0,0-1 0,5 32 0,3-10-300,1-1 0,2 0 0,2 0 0,2-1 0,25 49-1,15 23-1080,-73-145 1703,-40-56 1,30 49 410,19 32-616,8 10-274,0-1 1,0 1-1,0-1 0,0 1 1,0-1-1,1 0 1,-1 0-1,1 1 1,-1-5-1,2 7-126,0 0 0,0 0 0,0-1 0,0 1 0,0 0 0,1 0 0,-1-1-1,0 1 1,0 0 0,0 0 0,0-1 0,0 1 0,1 0 0,-1 0 0,0 0 0,0-1 0,1 1 0,-1 0 0,0 0 0,0 0-1,0 0 1,1 0 0,-1-1 0,0 1 0,1 0 0,-1 0 0,0 0 0,0 0 0,1 0 0,-1 0 0,0 0 0,0 0 0,1 0-1,-1 0 1,0 0 0,1 0 0,-1 0 0,0 0 0,0 0 0,1 1 0,-1-1 0,0 0 0,0 0 0,1 0 0,-1 0 0,22 7-327,-16-5 190,23 6-1232,1-1 0,50 6 0,-66-11 752,0-1 0,0-1 0,0-1 0,0 0 0,0 0 0,0-2 0,-1 1 0,17-7 0,-26 7 502,0 0 1,0 0-1,0-1 1,0 1-1,0-1 1,-1 0-1,0 0 1,7-7-1,-10 9 158,1 0 0,0 0 1,0 0-1,0 1 0,-1-1 0,1 0 0,0 0 0,-1 0 0,1 0 1,-1-1-1,0 1 0,1 0 0,-1 0 0,0 0 0,1 0 0,-1 0 0,0-1 1,0 1-1,0 0 0,0 0 0,0 0 0,0 0 0,0 0 0,-1-1 1,1 1-1,0 0 0,-1 0 0,1 0 0,-1 0 0,1 0 0,-1 0 0,1 0 1,-1 0-1,0 0 0,1 0 0,-1 0 0,0 0 0,0 0 0,-1 0 1,0 0 84,1 0 1,-1 0-1,0 1 1,0-1-1,0 1 1,1-1-1,-1 1 1,0 0-1,0-1 1,0 1-1,0 0 1,1 0-1,-1 1 1,0-1 0,0 0-1,0 1 1,0-1-1,1 1 1,-1-1-1,0 1 1,1 0-1,-1 0 1,0-1-1,1 1 1,-1 0-1,1 1 1,-1-1-1,1 0 1,0 0-1,-3 3 1,-1 1 100,0 1-1,0-1 1,0 1 0,1 0-1,0 1 1,-5 9 0,7-13-171,1 0 0,0 1 0,-1-1 0,1 1 1,1-1-1,-1 1 0,0 0 0,1-1 0,0 1 0,0-1 1,0 1-1,0 0 0,2 5 0,-2-8-49,0 0 0,1 0 0,-1 0 1,1 0-1,-1 0 0,1 0 0,-1-1 0,1 1 0,-1 0 0,1 0 0,0-1 1,-1 1-1,1 0 0,0-1 0,0 1 0,-1-1 0,1 1 0,0-1 0,0 1 0,2 0 1,-1-1-5,0 0 1,0 0-1,0 0 1,0 0 0,0 0-1,0 0 1,0 0-1,0-1 1,0 1 0,0-1-1,0 1 1,0-1 0,3-1-1,3-2 18,-1 0-1,1 0 1,-1-1-1,0 0 1,0 0-1,-1-1 1,0 0 0,6-6-1,4-7-435,19-30 1,-30 41 154,1 5-769,-3 10 439,2 19 122,-4-18 298,-1-5 189,1 0-1,0 0 0,0 0 0,0 0 0,0 0 0,0 0 1,1-1-1,-1 1 0,1 0 0,3 4 0,-4-6 16,0-1 1,-1 1-1,1 0 0,0-1 0,0 1 1,0-1-1,0 1 0,0-1 0,0 1 0,0-1 1,1 0-1,-1 0 0,0 1 0,0-1 1,0 0-1,0 0 0,0 0 0,0 0 1,0 0-1,0 0 0,1-1 0,-1 1 1,0 0-1,0 0 0,0-1 0,0 1 1,0-1-1,0 1 0,0-1 0,0 1 1,0-1-1,0 0 0,1-1 0,5-4 170,0 0-1,0-1 0,0 0 1,-1 0-1,0 0 0,0-1 1,0 0-1,4-9 0,2-7 390,16-43-1,-20 45-543,-1 0 0,-1 0-1,-1-1 1,-1 0 0,-1 0 0,-1 0 0,-1-31 0,-2 52-71,1 0 0,0-1 0,-1 1 0,1 0 0,-1-1 0,0 1 0,0 0 0,0-1 0,0 1 0,0 0 0,0 0 0,0 0 0,-1 0 0,1 0 0,-3-2 0,3 4 6,1 0 0,-1-1 0,1 1 1,-1 0-1,1-1 0,-1 1 0,1 0 1,-1 0-1,1-1 0,-1 1 0,0 0 1,1 0-1,-1 0 0,1 0 0,-1 0 0,0 0 1,1 0-1,-1 0 0,0 0 0,1 0 1,-1 0-1,1 0 0,-2 1 0,1 0 3,0-1 1,-1 1-1,1 0 0,0 0 0,0 0 0,0 0 0,0 1 0,-1-1 0,2 0 0,-1 0 1,0 1-1,0-1 0,-1 3 0,-2 6 7,0 0 1,0 0-1,1 0 1,1 1-1,0-1 1,0 1-1,1 0 1,0 19-1,2-10 5,0 0-1,2 0 1,8 36 0,-6-38-40,14 32 0,-17-45 15,1 0 0,0 1-1,0-1 1,0 0 0,0-1 0,1 1-1,0-1 1,0 1 0,8 6 0,-10-10 13,-1-1 0,0 1 0,0 0 0,1-1 1,-1 1-1,1-1 0,-1 1 0,0-1 1,1 1-1,-1-1 0,1 0 0,-1 0 1,1 0-1,-1 0 0,0 0 0,1 0 1,-1 0-1,1 0 0,-1-1 0,1 1 1,-1 0-1,0-1 0,1 0 0,-1 1 0,0-1 1,1 0-1,-1 1 0,0-1 0,0 0 1,0 0-1,0 0 0,0 0 0,0 0 1,0 0-1,0 0 0,0-1 0,0 1 1,0 0-1,0-3 0,4-4 2,0-1 0,-1 0 1,-1 0-1,5-14 0,-1-6 81,-2-1 0,4-56 0,-8 83-74,-1-3 9,1 7-9,3 15-4,0-10-31,0 1 0,0-1-1,1 0 1,0 0 0,0 0 0,0-1-1,1 0 1,-1 0 0,1 0-1,0-1 1,1 0 0,-1 0 0,1 0-1,0-1 1,0 0 0,0 0-1,0-1 1,0 0 0,1 0 0,-1-1-1,0 0 1,1 0 0,13-1-1,-12 0-41,0-1 0,0 0 0,0-1 0,0 0-1,0 0 1,0-1 0,0 0 0,-1-1-1,0 0 1,0 0 0,0-1 0,0 0 0,0 0-1,-1-1 1,0 0 0,0 0 0,-1 0 0,0-1-1,7-10 1,-10 13 67,0 1 24,-1 0 0,0 0 0,0 0 0,0 0 0,0 0 0,-1-1 0,1 1 0,-1 0 0,0-1 0,0 0 0,0 1 0,0-5 0,-1 8-13,0 0 1,0-1-1,1 1 0,-1 0 0,0 0 0,0 0 0,0 0 1,0 0-1,0 0 0,0-1 0,0 1 0,0 0 1,-1 0-1,1 0 0,0 0 0,0 0 0,0 0 0,0-1 1,0 1-1,0 0 0,0 0 0,0 0 0,0 0 1,0 0-1,0 0 0,0 0 0,0 0 0,-1-1 0,1 1 1,0 0-1,0 0 0,0 0 0,0 0 0,0 0 1,0 0-1,0 0 0,-1 0 0,1 0 0,0 0 0,0 0 1,0 0-1,0 0 0,0 0 0,0 0 0,-1 0 1,1 0-1,0 0 0,0 0 0,0 0 0,0 0 1,0 0-1,0 0 0,-1 0 0,1 0 0,0 0 0,0 0 1,0 0-1,-9 9 272,-6 14 88,12-17-349,1 0 0,-1 0 0,1 1 1,1-1-1,-1 0 0,1 1 0,0-1 0,1 1 0,-1-1 0,1 1 1,0 0-1,1-1 0,0 1 0,2 9 0,-3-16-49,0 1 0,0-1 0,0 0 0,0 1 0,0-1 0,0 0 0,0 1 0,0-1 0,0 0 0,1 1 0,-1-1 0,0 0 0,0 1 0,0-1 0,0 0 0,1 1 0,-1-1 0,0 0 0,0 1 0,1-1 0,-1 0 0,0 0 0,1 0 0,-1 1 0,0-1 0,0 0 0,1 0 0,-1 0 0,1 0 0,-1 1 0,0-1 0,1 0 0,-1 0 0,0 0 0,1 0 0,-1 0 0,0 0 0,1 0 0,-1 0 0,0 0 0,1 0 0,-1 0 0,1 0 0,-1 0 0,0-1 0,1 1 0,-1 0 0,0 0 0,1 0 0,-1 0 0,0-1 0,0 1 0,1 0 0,0-1 0,9-19-775,-5-1 140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15107,'-5'-1'1353,"6"8"-905,2 2-312,7 2 552,4 2-392,6 0-232,6 0-64,4 0-152</inkml:trace>
  <inkml:trace contextRef="#ctx0" brushRef="#br0" timeOffset="1">386 147 16804,'-11'6'1494,"0"-1"0,-21 7 0,24-10-1044,0 0 0,1 1 1,0 0-1,-1 1 0,1-1 1,0 1-1,1 1 0,-9 6 1,15-11-444,0 0 0,-1 0 0,1 0 0,0 0 0,0 1 0,0-1 0,-1 0 0,1 0 0,0 0 0,0 1 0,0-1 0,0 0 0,0 0 0,0 0 0,-1 1 1,1-1-1,0 0 0,0 0 0,0 1 0,0-1 0,0 0 0,0 0 0,0 1 0,0-1 0,0 0 0,0 0 0,0 1 0,0-1 0,0 0 0,0 0 0,0 0 0,1 1 0,-1-1 0,0 0 0,0 0 0,0 1 0,0-1 1,0 0-1,0 0 0,1 0 0,-1 1 0,0-1 0,0 0 0,0 0 0,0 0 0,1 0 0,-1 0 0,0 1 0,0-1 0,1 0 0,-1 0 0,0 0 0,0 0 0,0 0 0,1 0 0,-1 0 0,0 0 0,0 0 1,1 0-1,-1 0 0,0 0 0,0 0 0,1 0 0,-1 0 0,0 0 0,0 0 0,1 0 0,-1 0 0,20 0-156,5-5-466,0 0 1,0-1-1,0-1 0,29-14 0,50-13-1624,-103 33 2280,0 0 0,0 1 1,1-1-1,-1 1 0,1 0 0,-1-1 0,0 1 0,1 0 1,-1 0-1,0 0 0,1 0 0,-1 0 0,1 0 1,-1 0-1,1 1 0,-1-1 0,0 0 0,1 1 1,-1-1-1,0 1 0,0-1 0,1 1 0,-1 0 0,0-1 1,0 1-1,0 0 0,0 0 0,0 0 0,0 0 1,0 0-1,0 0 0,0 0 0,0 0 0,0 1 0,-1-1 1,1 0-1,0 0 0,-1 1 0,1-1 0,-1 0 1,1 2-1,0-1 41,0 0 0,0 0 0,0-1 0,0 1 0,0 0 0,1-1 0,-1 1 0,0-1 1,1 0-1,-1 1 0,1-1 0,0 0 0,0 0 0,-1 0 0,1 0 0,0 0 0,0 0 0,0-1 0,0 1 1,0-1-1,0 1 0,0-1 0,0 0 0,0 0 0,0 1 0,0-2 0,0 1 0,0 0 0,0 0 0,0-1 1,0 1-1,0-1 0,3 0 0,8-4-383,-1 1 0,0-1 0,22-13 0,-29 15 158,57-34-542,-31 21 182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17004,'-3'2'1312,"3"6"-984,3 1-288,4-1 376,1-1-160,8 4-272,0-1-48</inkml:trace>
  <inkml:trace contextRef="#ctx0" brushRef="#br0" timeOffset="1">88 206 18132,'-4'9'2024,"4"0"-1304,4-12 25,6-6-217,0 1-96,3-2-400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232 147 17012,'1'-10'438,"0"1"0,-1-1 0,0 1 0,-1-1 0,0 1 0,-1-1 0,0 1 0,-4-13 1,4 19-352,1 0 1,0 0-1,-1 0 1,0 1-1,1-1 0,-1 0 1,0 1-1,-1-1 1,1 1-1,0 0 1,-1 0-1,1 0 1,-1 0-1,1 0 1,-1 1-1,0-1 1,0 1-1,0-1 1,0 1-1,0 0 1,0 0-1,0 1 1,0-1-1,0 0 1,0 1-1,-1 0 1,1 0-1,-5 0 1,1 1-74,1 1 0,0-1 0,0 1 0,0 0 0,0 0 0,0 1 0,0 0 0,0 0 0,1 0 0,-1 0 0,1 1 0,0 0 0,0 0 0,1 1 0,-1-1 0,-4 7 0,4-5-21,0 0 0,1 1 0,0-1 0,0 1 0,0-1 0,1 1 0,0 0 0,0 0 0,1 1 0,0-1 0,0 1 0,1-1 0,-1 10 0,1-15 4,1 0 0,0 0-1,0 0 1,0 0 0,0 0 0,1 0 0,-1 0 0,0 0 0,1 0 0,-1-1 0,1 1 0,0 0 0,0 0-1,-1-1 1,1 1 0,0 0 0,1-1 0,-1 1 0,0-1 0,0 1 0,1-1 0,-1 1 0,1-1 0,-1 0-1,1 0 1,-1 0 0,1 0 0,0 0 0,-1 0 0,1 0 0,0-1 0,0 1 0,0 0 0,0-1 0,-1 0-1,1 1 1,0-1 0,0 0 0,0 0 0,0 0 0,0 0 0,3-1 0,8-1-30,0-1 1,0 0-1,0-1 0,23-10 1,-28 11 0,-7 3 15,0-1 1,1 1 0,-1-1 0,1 1-1,-1 0 1,1 0 0,-1-1 0,1 1 0,-1 0-1,1 0 1,-1 1 0,1-1 0,-1 0-1,1 0 1,-1 1 0,1-1 0,-1 1-1,0-1 1,1 1 0,-1 0 0,0-1-1,1 1 1,-1 0 0,0 0 0,0 0 0,0 0-1,0 0 1,0 0 0,0 0 0,0 1-1,0-1 1,1 2 0,3 5-56,-1 0 0,0 0-1,-1 1 1,4 12 0,-1-5-14,8 22 53,-1 1 1,-2 0 0,-2 1 0,6 54-1,-15-89 114,0 0 0,0 0 0,0 0 0,0 0-1,-1 0 1,-1 6 0,2-10-41,-1 0 0,1 0-1,0 0 1,-1 0 0,1 0 0,-1 0 0,1 0 0,-1 0-1,0-1 1,1 1 0,-1 0 0,0 0 0,1-1-1,-1 1 1,0 0 0,0-1 0,0 1 0,1-1 0,-1 1-1,0-1 1,0 1 0,0-1 0,0 1 0,0-1-1,0 0 1,0 0 0,0 0 0,0 1 0,0-1 0,0 0-1,0 0 1,0 0 0,0 0 0,0-1 0,-2 1 0,-3-2 146,0 0 0,1 0 1,-1-1-1,1 1 1,-1-1-1,1 0 1,0-1-1,0 1 1,-4-5-1,-43-42 775,39 36-773,-3-2-116,8 9-404,0-1 0,1-1 0,-1 1 0,-7-14 0,15 22 270,0 0 0,0 0 1,0-1-1,0 1 0,0 0 0,1 0 0,-1-1 1,0 1-1,0 0 0,0 0 0,0 0 0,1-1 0,-1 1 1,0 0-1,0 0 0,0 0 0,1 0 0,-1 0 1,0-1-1,0 1 0,1 0 0,-1 0 0,0 0 0,0 0 1,1 0-1,-1 0 0,0 0 0,0 0 0,1 0 0,-1 0 1,0 0-1,0 0 0,1 0 0,-1 0 0,0 0 1,0 0-1,1 0 0,-1 0 0,0 0 0,0 0 0,1 1 1,-1-1-1,0 0 0,22 2-567,-13 0 125,15-2-455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15699,'3'4'1289,"16"5"-937,9-2-128,13 0 280,3 2-384,5-6-16,4-3 64,0-3-128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38 181 16043,'2'-10'807,"0"-1"0,1 0 0,1 1-1,0 0 1,0 0 0,1 0-1,0 0 1,8-10 0,-8 13-585,1-1 0,0 1 1,0 0-1,0 1 0,1-1 0,0 1 0,0 1 1,1-1-1,-1 1 0,10-4 0,-16 8-218,0 0 0,0 1 0,0-1-1,0 1 1,0-1 0,0 1 0,0 0-1,0-1 1,0 1 0,0 0 0,0 0 0,0 0-1,0 0 1,0 0 0,0 0 0,0 0-1,0 0 1,0 0 0,0 0 0,1 1 0,-1-1-1,0 0 1,0 1 0,0-1 0,0 0 0,-1 1-1,1 0 1,0-1 0,0 1 0,0-1-1,0 1 1,0 0 0,-1 0 0,1 0 0,0-1-1,-1 1 1,1 0 0,0 0 0,-1 0-1,1 0 1,-1 0 0,0 0 0,1 1 0,1 4-24,-1 1 0,0-1 0,0 0 0,-1 1 0,0-1 0,-1 9 0,-1 10-99,-1 0 1,-2 1-1,-1-2 1,0 1-1,-13 29 1,1-12-96,-1-1 1,-27 40 0,33-59-13,-1-1 0,-1-1 0,-23 24 0,37-41-211,7-2 224,11-3 33,-15 2 99,8-1 38,0 1 0,0 0 0,0 1 0,0-1 0,0 2-1,0 0 1,-1 0 0,1 1 0,0 0 0,-1 0 0,0 1 0,0 0 0,12 8 0,-19-11 120,0 1 1,0-1-1,0 0 0,0 0 1,0 0-1,0-1 1,1 1-1,-1 0 0,0-1 1,0 0-1,1 1 0,-1-1 1,0 0-1,1 0 0,-1 0 1,0 0-1,1-1 0,-1 1 1,0-1-1,3 0 0,-2-1 79,-1 1 0,1-1 0,0 0-1,0 0 1,-1 0 0,1 0-1,-1 0 1,0-1 0,1 1-1,-1-1 1,0 0 0,2-4-1,1-1 6,-1 0-1,-1-1 0,1 0 0,-2 0 0,1 1 1,-1-2-1,0 1 0,-1 0 0,1-11 0,-7-3-1209,4 20 888,0 1-1,1-1 1,-1 1-1,1-1 1,-1 1-1,1-1 0,0 0 1,1-4-1,1 5-474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16940,'-20'36'1424,"-1"10"-936,-4 4-184,0 3 464,-1 3-80,1-3-167,7-3-161,2-10-432,3-7-208,3-7-473,0-9 185,3-7 344,0-5-160,2-7-200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 18004,'-2'-1'-49,"1"0"1,-1 0-1,0 1 0,0-1 1,0 1-1,0 0 0,0 0 1,0-1-1,0 1 0,0 0 1,0 1-1,0-1 1,0 0-1,0 0 0,0 1 1,0 0-1,0-1 0,0 1 1,-2 1-1,0 0 142,0 1 0,0 0 0,0 0 0,1 0 0,0 0 0,-1 0 1,1 1-1,-3 4 0,-2 4 295,1 0 0,0 0-1,1 0 1,-8 25 0,12-32-318,1 0 0,0 0 0,0 1-1,0-1 1,1 10 0,0-14-49,0-1 0,-1 1 0,1 0 1,1-1-1,-1 1 0,0 0 0,0-1 0,0 1 0,0 0 0,0-1 1,0 1-1,1-1 0,-1 1 0,0 0 0,1-1 0,-1 1 1,0-1-1,1 1 0,-1-1 0,1 1 0,-1-1 0,1 1 0,-1-1 1,1 1-1,-1-1 0,1 0 0,-1 1 0,1-1 0,-1 0 1,1 0-1,0 1 0,-1-1 0,1 0 0,0 0 0,-1 0 0,1 0 1,-1 0-1,1 1 0,0-1 0,-1-1 0,1 1 0,0 0 1,-1 0-1,1 0 0,0 0 0,-1 0 0,1 0 0,0-1 0,-1 1 1,1 0-1,-1-1 0,1 1 0,-1 0 0,1-1 0,-1 1 0,1-1 1,7-4 169,-2 0 1,1 0-1,0-1 1,-1 0-1,0 0 1,-1 0 0,1-1-1,-1 0 1,-1 0-1,1 0 1,-1-1-1,0 1 1,-1-1 0,0 0-1,0 0 1,0 0-1,-1 0 1,-1-1-1,2-14 1,-3 21-195,0 1 1,0 0-1,0-1 0,0 1 1,-1-1-1,1 1 0,0-1 1,-1 1-1,1 0 0,-1-1 1,1 1-1,-1 0 0,0 0 1,0-1-1,1 1 0,-1 0 1,0 0-1,0 0 0,0 0 1,0 0-1,0 0 0,-1 0 1,1 0-1,0 1 0,0-1 1,0 0-1,-1 1 0,1-1 1,0 1-1,-1-1 0,1 1 1,-1 0-1,1-1 0,0 1 0,-1 0 1,1 0-1,-1 0 0,1 0 1,-1 0-1,-2 1 0,0-1-181,0 1 0,0 0 0,0 0 0,0 0 0,0 1 0,0-1 0,1 1 0,-1 0-1,0 0 1,1 0 0,-1 1 0,1-1 0,-4 5 0,2-2-167,1 1 1,0-1 0,0 1-1,1 0 1,-1 0-1,1 1 1,1-1 0,-1 0-1,1 1 1,0 0-1,0 6 1,-1 17-882</inkml:trace>
  <inkml:trace contextRef="#ctx0" brushRef="#br0" timeOffset="1">462 461 12563,'-7'17'1196,"-6"24"-64,12-38-965,1-1 1,-1 0-1,1 1 0,-1-1 1,1 0-1,0 1 1,0-1-1,0 0 0,1 1 1,-1-1-1,0 0 1,1 1-1,1 2 0,-2-4-88,1 0-1,0 0 1,0 0 0,0-1-1,0 1 1,-1 0-1,1-1 1,0 1-1,0-1 1,0 1-1,0-1 1,0 0-1,0 1 1,1-1-1,-1 0 1,0 0 0,0 1-1,0-1 1,0 0-1,0 0 1,0 0-1,0 0 1,0-1-1,0 1 1,1 0-1,-1 0 1,1-1-1,29-10 1217,-23 7-939,-1 0-1,0-1 0,0 0 1,0 0-1,-1 0 0,9-10 0,-14 14-300,1 0 0,-1 0 0,0-1 0,0 1 0,0-1 0,0 1 0,0-1 0,-1 1 0,1-1 0,0 1 0,-1-1 0,1 0 0,-1 1 0,0-1 0,1 0 0,-1 0 0,0 1 0,0-1 0,0 0 0,0 1 0,0-1 0,-1 0 0,1 0 0,0 1 0,-1-1 0,1 0 0,-1 1 0,0-1 0,0 1 0,1-1 0,-1 1 0,0-1 0,0 1 0,0-1 0,-1 1 0,1 0 0,0 0 0,-2-2 0,-1 0-143,-1 0-1,1 1 1,-1-1 0,1 1-1,-1 0 1,0 0-1,0 1 1,-7-2 0,11 2 7,-1 1 0,0-1 0,1 1 1,-1 0-1,0-1 0,0 1 1,0 0-1,1 0 0,-1 0 0,0 0 1,0 0-1,0 1 0,1-1 1,-1 0-1,0 1 0,1-1 1,-1 1-1,0 0 0,1 0 0,-1 0 1,1-1-1,-1 1 0,1 1 1,-1-1-1,-2 2 0,1 6-564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134 164 18452,'0'-1'107,"0"-1"0,0 0 0,0 1 0,0-1 0,0 0 0,-1 0 0,1 1 0,0-1 0,-1 1 0,0-1 0,1 0 0,-1 1 0,0-1 0,0 1 0,1-1 0,-1 1 0,-3-3 0,3 3-46,0 1 0,0-1 0,0 0-1,0 1 1,-1-1 0,1 1 0,0-1 0,0 1 0,-1 0 0,1 0 0,0-1 0,-1 1 0,1 0 0,0 0 0,0 0 0,-1 0-1,1 0 1,-2 1 0,-1 0 37,-1 0 0,1 1 0,0 0 0,0-1 0,0 1 0,0 1 0,0-1 0,1 0 0,-1 1 0,0 0 0,1 0 0,-4 5 0,2-2-98,0 0 0,1 1-1,-1 0 1,1 0 0,1 0 0,0 0 0,0 1 0,0-1 0,1 1-1,0 0 1,0-1 0,1 1 0,0 0 0,1 0 0,-1 0-1,2 0 1,1 15 0,-2-22 1,1 1-1,0 0 1,-1-1-1,1 1 1,0-1-1,0 1 1,0-1-1,0 1 1,0-1-1,0 0 1,1 1-1,-1-1 1,0 0-1,1 0 1,-1 0-1,1 0 1,-1 0-1,1 0 1,-1-1-1,1 1 1,0 0-1,-1-1 1,1 1-1,0-1 1,0 0-1,-1 1 1,1-1-1,0 0 1,0 0-1,-1 0 1,1 0-1,0-1 1,0 1-1,2-1 1,5-1 39,0 0 0,0 0 0,-1-1 0,1 0 1,12-7-1,2-4 225,0-1 0,-1-1 0,0-1 1,-2-1-1,0 0 0,-1-2 0,-1 0 0,0-1 0,-2-1 0,26-46 1,-39 61-137,0 0 0,0 1 1,-1-1-1,0 0 0,2-13 1,-4 20-129,0 0 0,0-1 0,1 1 0,-1 0 1,0 0-1,0-1 0,0 1 0,0 0 0,0 0 0,0-1 1,0 1-1,0 0 0,0-1 0,0 1 0,0 0 0,0 0 1,0-1-1,0 1 0,0 0 0,0 0 0,0-1 0,0 1 1,0 0-1,0 0 0,0-1 0,0 1 0,0 0 0,-1 0 1,1-1-1,0 1 0,0 0 0,0 0 0,0-1 0,-1 1 1,1 0-1,0 0 0,0 0 0,-1 0 0,1-1 0,0 1 1,0 0-1,-1 0 0,1 0 0,0 0 0,0 0 0,-1 0 1,1 0-1,0 0 0,0 0 0,-1 0 0,1 0 0,0 0 1,0 0-1,-1 0 0,1 0 0,0 0 0,-1 0 0,1 0 1,0 0-1,0 0 0,-1 0 0,1 0 0,0 1 0,0-1 1,-1 0-1,1 0 0,0 0 0,0 1 0,-14 11-288,5 3-66,0 0 0,1 0 0,1 1 0,0 0 0,1 0 0,1 1 1,0 0-1,2 0 0,0 0 0,-2 29 0,5-44 320,0 1 0,0-1 0,-1 0 0,2 0 0,-1 0 0,0 0-1,0 0 1,1 0 0,-1 0 0,1 0 0,-1 0 0,1 0 0,0 0 0,0 0 0,0-1 0,0 1 0,0 0 0,0 0 0,1-1 0,-1 1 0,1-1 0,2 3 0,16 7-351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55 138 17636,'12'-2'683,"-1"-1"0,0-1 0,-1 0 0,1 0 0,0-1 0,18-12 0,-22 13-393,-1-1 1,1 0-1,-1 0 0,0 0 1,0-1-1,0 0 0,-1 0 1,0-1-1,0 1 0,5-11 1,-9 16-267,-1 0 0,0 1 0,1-1 1,-1 0-1,0 1 0,1-1 0,-1 0 0,0 0 0,0 1 1,0-1-1,1 0 0,-1 0 0,0 0 0,0 1 0,0-1 1,0 0-1,-1 0 0,1 0 0,0 1 0,0-1 1,0 0-1,-1 0 0,1 1 0,0-1 0,-1 0 0,0 0 1,1 0-2,-1 0 0,0 1 0,0-1 1,0 1-1,0-1 0,0 1 1,-1 0-1,1-1 0,0 1 0,0 0 1,0 0-1,0-1 0,0 1 1,0 0-1,0 0 0,-2 1 0,-3-1 34,0 1 0,0 0-1,-1 1 1,1-1-1,-9 5 1,4 0-79,0 0-1,0 1 1,1 0 0,0 0-1,1 2 1,-1-1-1,2 1 1,-1 0 0,1 1-1,0 0 1,1 0 0,0 0-1,1 1 1,0 0-1,1 1 1,0-1 0,-5 22-1,9-31-33,1 0-1,-1 0 1,1 0-1,0 0 1,-1 0-1,1 0 1,0 1-1,1-1 1,-1 0-1,0 0 0,0 0 1,1 0-1,0 0 1,-1 0-1,1 0 1,0 0-1,0 0 1,0-1-1,1 3 1,-1-3-55,1 1 1,-1-1 0,1 0 0,0 0-1,-1 0 1,1 0 0,0 0 0,0 0-1,-1-1 1,1 1 0,0-1 0,0 1-1,0-1 1,0 0 0,0 1 0,0-1-1,0 0 1,0 0 0,-1-1 0,5 1-1,6-3-362,-1 0-1,0 0 1,0-1-1,0 0 1,0-1-1,0 0 1,18-13-1,-19 12 169,42-25-820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15251,'-18'14'1460,"-2"1"-544,1 0-1,1 2 0,0 0 0,1 1 0,-17 23 0,33-39-906,-1 0-1,1-1 1,0 1-1,0 0 0,0 0 1,1 0-1,-1 0 1,0 0-1,1 0 1,-1 0-1,1 0 1,0 0-1,-1 4 1,2-5-40,-1 0 1,0 0-1,1 1 1,-1-1-1,1 0 1,-1 0-1,1 0 1,-1 0-1,1 0 1,0 0-1,0-1 1,-1 1-1,1 0 1,0 0-1,0 0 0,0-1 1,0 1-1,0 0 1,0-1-1,0 1 1,0-1-1,0 1 1,0-1-1,0 0 1,2 1-1,13 3-476,0 0 1,18 0-1,-25-3 333,1 0-1,0 1 1,-1-1 0,1 2-1,-1-1 1,0 1 0,0 1-1,0 0 1,14 8 0,-22-11 186,0 0 0,0-1 0,0 1 1,0 0-1,0 0 0,0 0 0,0 0 0,0 0 0,0 1 1,0-1-1,-1 0 0,1 0 0,0 0 0,-1 1 0,1-1 1,-1 0-1,0 1 0,1-1 0,-1 1 0,0-1 1,0 0-1,0 1 0,0 2 0,0-2 51,-1 1 0,0-1 1,0 1-1,0-1 0,0 0 0,0 1 0,0-1 1,-1 0-1,1 0 0,-1 0 0,-3 4 0,-3 2 288,-1-1-1,0 0 1,0 0 0,-18 9-1,16-10 13,-1 0 0,-23 7 0,32-12-304,-1 0 0,1 0 1,0-1-1,-1 1 1,1-1-1,-1 1 0,1-1 1,-1 0-1,0 0 1,1-1-1,-1 1 1,1-1-1,0 0 0,-1 0 1,-4-2-1,-1-5 24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15251,'5'-7'1040,"1"1"0,0 0 0,1 0 0,0 0 0,9-5 1,-13 9-784,1 0 0,-1 0 1,1 0-1,0 0 1,0 1-1,0-1 1,0 1-1,0 0 1,1 1-1,-1-1 1,0 1-1,7 0 1,-10 0-243,1 0 0,-1 1 0,0-1 1,1 1-1,-1-1 0,0 1 1,0-1-1,1 1 0,-1 0 0,0 0 1,0 0-1,0-1 0,0 1 1,0 0-1,0 0 0,0 1 0,0-1 1,-1 0-1,1 0 0,0 0 1,-1 0-1,1 1 0,0-1 0,-1 0 1,0 1-1,1-1 0,-1 0 1,0 1-1,0-1 0,0 0 0,0 3 1,1 6 41,-1-1 1,0 1-1,-3 13 0,3-23-57,-32 152-46,21-115 24,3 1 1,1 0-1,1 0 0,0 41 1,6-76 16,0 0 1,0 0-1,1 0 0,-1 1 1,0-1-1,1 0 1,0 0-1,0 0 1,0 0-1,0 0 0,0 0 1,0 0-1,1-1 1,0 1-1,-1 0 1,1-1-1,0 1 0,0-1 1,0 0-1,1 0 1,-1 1-1,1-2 1,4 4-1,-2-3 0,0 0-1,0 0 1,0-1 0,0 0-1,0 0 1,0 0 0,1-1 0,-1 0-1,0 0 1,0 0 0,1 0-1,-1-1 1,7-2 0,-4 2-153,1-1 0,-1-1 0,0 1 0,0-1 0,12-7 0,-18 8 110,1 1 1,-1-1-1,1 1 1,-1-1-1,0 0 1,1 0-1,-1 0 1,0-1-1,0 1 1,-1 0-1,1-1 1,0 1-1,-1-1 1,0 0-1,0 1 1,1-1-1,-1 0 1,-1 0-1,2-4 1,-1-17-301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18980,'3'1'1960,"11"-6"-1215,5-5-329,4-3 904,6 0-480,7-3-1144,4 2 1592,1-1-1224,1 1-56,-1 3-104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8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180 235 18828,'-36'17'1827,"10"-6"-539,0 1 0,-46 31 1,71-42-1273,0 0 1,-1-1-1,1 1 0,0 0 1,0 0-1,0 0 1,0 0-1,-1 0 0,1 0 1,1 1-1,-1-1 0,0 0 1,0 1-1,0-1 0,1 0 1,-1 1-1,0-1 1,1 1-1,0-1 0,-1 3 1,1-3-42,1 0 0,0 1 0,0-1 0,0 0 0,0 0 0,0 0 0,0 0 0,0 0 0,0 0 0,0 0 0,0 0 0,1 0 0,-1-1 0,0 1 0,0 0 0,1-1 0,-1 1 0,1-1 0,-1 1 0,0-1 0,4 0 1,16 7-267,7 1-425,53 22 1,-75-27 622,1 0-1,-1 1 1,0 0-1,0 0 1,0 0 0,-1 0-1,1 1 1,-1 0 0,0 0-1,0 1 1,-1-1 0,0 1-1,6 9 1,-9-12 90,0-1 1,0 1-1,0-1 0,0 1 1,-1 0-1,1-1 0,-1 1 1,1 0-1,-1 0 0,0-1 1,0 1-1,0 0 0,0 0 1,-1 0-1,1-1 0,-1 1 1,0 0-1,0-1 0,0 1 1,-1 2-1,0-1 110,-1 0-1,0-1 1,0 1 0,0-1-1,0 0 1,0 1 0,-1-1-1,1-1 1,-1 1 0,0 0-1,-5 2 1,2-1 43,0-1-1,0 0 1,0-1-1,0 1 1,0-1-1,-1-1 1,1 1-1,-1-1 1,1-1 0,-1 1-1,1-1 1,-1 0-1,1-1 1,-12-2-1,18 3-168,0 0 0,0-1-1,0 1 1,1 0 0,-1-1 0,0 1-1,0-1 1,1 1 0,-1 0 0,0-1-1,1 0 1,-1 1 0,0-1-1,1 1 1,-1-1 0,1 0 0,-1 1-1,1-1 1,-1 0 0,1 0-1,0 1 1,-1-1 0,1 0 0,0 0-1,0 0 1,-1 0 0,1 1-1,0-1 1,0 0 0,0 0 0,0 0-1,0 0 1,0 0 0,0 1 0,0-1-1,1 0 1,-1 0 0,0 0-1,0 0 1,1 1 0,-1-1 0,1 0-1,-1 0 1,0 1 0,2-2-1,14-23-345</inkml:trace>
  <inkml:trace contextRef="#ctx0" brushRef="#br0" timeOffset="1">434 3 17436,'-1'0'89,"1"-1"0,-1 1 0,1 0 0,-1 0 0,0-1 1,1 1-1,-1 0 0,1 0 0,-1 0 0,0 0 0,1-1 0,-1 1 1,0 0-1,1 0 0,-1 0 0,1 1 0,-1-1 0,0 0 1,1 0-1,-1 0 0,1 0 0,-1 1 0,0-1 0,1 0 0,-1 0 1,0 1-1,-14 16 1451,-6 27 284,21-43-1767,-9 23 135,1 1 0,1 1 1,-7 51-1,13-61-177,0 0-1,0 1 1,2-1-1,0 0 1,1 0-1,0 0 1,8 26-1,-9-38-9,0-1 1,1 1-1,0 0 0,-1-1 0,1 1 1,1-1-1,-1 0 0,0 0 0,1 0 1,0 0-1,4 4 0,-6-6 0,1 0-1,0 1 0,0-1 1,0-1-1,0 1 0,0 0 1,0 0-1,0-1 0,0 1 1,0-1-1,0 1 0,0-1 1,0 0-1,1 0 0,-1 0 1,0 0-1,0 0 0,0-1 1,0 1-1,0-1 0,0 1 1,3-2-1,8-4 29,0-1 1,-1-1 0,0 1-1,-1-2 1,0 0-1,0 0 1,16-20 0,2 0 24,-28 29-58,-1 0 0,0 0 1,0-1-1,0 1 1,0 0-1,0 0 0,1-1 1,-1 1-1,0 0 1,0 0-1,0 0 1,1 0-1,-1-1 0,0 1 1,0 0-1,1 0 1,-1 0-1,0 0 0,0 0 1,1 0-1,-1 0 1,0 0-1,0 0 0,1 0 1,-1 0-1,0 0 1,1 0-1,-1 0 0,0 0 1,0 0-1,1 0 1,-1 0-1,0 0 0,0 0 1,1 0-1,-1 0 1,0 0-1,0 0 1,1 1-1,-1-1 0,0 0 1,3 15-1,-7 31-24,2-34 16,1-4-38,-1 27 140,2-33-134,0 0-1,0-1 0,1 1 0,-1 0 0,0 0 1,1-1-1,-1 1 0,1 0 0,-1-1 0,1 1 0,0-1 1,-1 1-1,1-1 0,0 1 0,0-1 0,2 2 0,-3-2 5,1-1 0,0 1-1,0-1 1,0 0-1,-1 1 1,1-1-1,0 0 1,0 1-1,0-1 1,0 0-1,0 0 1,0 0-1,0 0 1,0 0-1,-1 0 1,1 0-1,0 0 1,0 0 0,0 0-1,0 0 1,0-1-1,0 1 1,0 0-1,0-1 1,-1 1-1,3-1 1,19-18-228,0-5-93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 17588,'-3'17'1936,"3"-7"-1472,3-7-672,2-5 928,10-14-256,3-5-175,7-9-498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141 121 15731,'0'-1'83,"0"0"-1,0 0 0,0 1 0,-1-1 0,1 0 1,0 0-1,0 0 0,0 1 0,-1-1 0,1 0 1,0 0-1,-1 1 0,1-1 0,-1 0 0,1 1 1,0-1-1,-1 0 0,0 1 0,1-1 1,-1 1-1,1-1 0,-1 1 0,0-1 0,1 1 1,-1 0-1,0-1 0,1 1 0,-1 0 0,-1-1 1,0 1 31,1 0-1,-1 0 1,0 0 0,0 0 0,0 1 0,0-1 0,1 0 0,-1 1 0,0 0 0,1-1 0,-1 1 0,-2 1-1,-3 2 117,0 1-1,0-1 0,1 1 0,0 0 1,-6 7-1,5-6-199,1 1 0,1-1 0,-1 1 0,1 0 0,1 1 0,-1-1 0,1 1 0,0 0 0,1 0 1,-3 11-1,5-18-32,1 0 0,0 0 1,0-1-1,0 1 1,0 0-1,0 0 1,0 0-1,0 0 1,0-1-1,0 1 0,0 0 1,0 0-1,1 0 1,-1-1-1,0 1 1,0 0-1,1 0 1,-1-1-1,1 1 0,-1 0 1,1-1-1,-1 1 1,1 0-1,-1-1 1,1 1-1,-1-1 0,1 1 1,0-1-1,-1 1 1,1-1-1,0 1 1,-1-1-1,1 0 1,0 1-1,0-1 0,0 0 1,-1 1-1,1-1 1,0 0-1,0 0 1,0 0-1,-1 0 1,1 0-1,0 0 0,0 0 1,0 0-1,1-1 1,4 0-2,0 0 0,0 0-1,0 0 1,0-1 0,8-4 0,5-3-2,-1-1 1,0-1-1,-1-1 0,0-1 0,21-19 0,-4-2 44,37-45-1,-37 33-42,-48 108-89,7-40 59,-18 68-41,23-79 6,0-1-1,1 1 0,0-1 1,1 1-1,0-1 0,3 18 1,-3-26 24,0 0 1,1 0-1,-1 0 1,1 0-1,-1 0 1,1 0-1,0 0 1,0 0-1,0-1 1,0 1-1,0 0 1,0-1-1,0 1 1,0-1 0,1 1-1,-1-1 1,0 1-1,1-1 1,0 0-1,-1 0 1,1 0-1,0 0 1,-1 0-1,1 0 1,0 0-1,0-1 1,0 1-1,0 0 1,0-1-1,0 0 1,0 1-1,2-1 1,2-1-32,-1 1-1,0-1 1,0 0 0,1 0 0,-1-1 0,0 1 0,0-1 0,0 0-1,0-1 1,-1 1 0,7-5 0,26-23-424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21405,'0'0'84,"-1"-1"0,1 1 1,0-1-1,0 1 1,0-1-1,0 1 1,0-1-1,0 1 1,0-1-1,0 1 0,0-1 1,1 1-1,-1-1 1,0 1-1,0-1 1,0 1-1,1-1 1,-1 1-1,0-1 0,0 1 1,1 0-1,-1-1 1,0 1-1,1-1 1,-1 1-1,0 0 1,1-1-1,-1 1 0,1 0 1,-1 0-1,1-1 1,-1 1-1,1 0 1,-1 0-1,1 0 1,-1-1-1,1 1 0,-1 0 1,1 0-1,-1 0 1,1 0-1,-1 0 1,1 0-1,-1 0 0,1 0 1,-1 0-1,1 0 1,-1 0-1,1 1 1,-1-1-1,1 0 1,2 0 43,0 1 1,0-1 0,0 1-1,0-1 1,0 1 0,0 0-1,-1 0 1,4 2 0,-4-1-121,0 0 0,0 0 0,0 0 0,-1 0 0,1 0 1,0 1-1,-1-1 0,0 1 0,0-1 0,1 1 0,-2-1 0,1 1 1,0 0-1,0 0 0,-1-1 0,0 1 0,1 0 0,-1 4 0,0 7-78,-1 0-1,-2 19 0,1-21 13,-2 14-155,2-18 100,1 0 1,0 0-1,0 0 1,0 0-1,1 0 0,1 0 1,1 14-1,-1-21 94,-1 0-1,0 1 1,1-1 0,-1 0-1,1 0 1,-1-1 0,1 1-1,0 0 1,-1 0 0,1 0-1,0 0 1,0 0 0,0-1-1,-1 1 1,1 0 0,0-1-1,0 1 1,0-1 0,0 1-1,0-1 1,0 1-1,0-1 1,0 1 0,0-1-1,0 0 1,1 0 0,-1 0-1,0 0 1,0 0 0,0 0-1,0 0 1,0 0 0,0 0-1,0 0 1,2-1 0,2 0-36,1-1 1,-1 1 0,0-1 0,1-1 0,7-4 0,24-16 65,-2-2 0,-1-1 0,-1-2 0,-1-1 0,44-53 0,-69 72-128,-9 8-37,-16 13-105,11-3 202,-1-1 0,1 1 0,1 0 0,-1 1 0,2-1 0,-1 1 0,1 1 0,-6 13 0,11-22 60,-1 0 0,1 0-1,0 0 1,0 0-1,-1 0 1,1 0-1,0 0 1,0 0 0,0 0-1,0 0 1,0 0-1,0-1 1,0 1-1,1 0 1,-1 0 0,0 0-1,0 0 1,1 0-1,-1 0 1,1 0 0,-1 0-1,1-1 1,-1 1-1,1 0 1,0 1-1,0-2 12,0 1-1,0-1 1,1 1-1,-1-1 0,0 0 1,0 1-1,0-1 1,1 0-1,-1 0 0,0 0 1,0 0-1,1 0 1,-1 0-1,0 0 0,0 0 1,2-1-1,5-1 85,-1 0-1,0-1 1,1 0 0,11-7-1,-3 0 95,0-2 0,-1 0-1,-1-1 1,22-24-1,-7 6-281,-33 47-399,1 0 0,-3 19-1,6-34 485,0 0 1,0 1-1,-1-1 1,1 0-1,0 1 0,0-1 1,0 0-1,0 0 0,0 1 1,1-1-1,-1 0 0,0 1 1,1-1-1,-1 0 1,1 0-1,-1 1 0,1-1 1,-1 0-1,1 0 0,0 0 1,0 0-1,-1 0 1,1 0-1,0 0 0,0 0 1,2 1-1,-2-2 18,1 1-1,0-1 1,-1 0 0,1 0 0,0 0-1,-1 0 1,1 0 0,0-1-1,-1 1 1,1 0 0,0-1 0,-1 1-1,1-1 1,-1 0 0,1 1-1,-1-1 1,1 0 0,-1 0 0,0 0-1,1 0 1,1-2 0,6-5-69,1-2 0,-1 1 0,0-1 0,-1 0 0,0-1 0,-1 0 0,0 0 0,0 0 1,-1-1-1,-1 0 0,0-1 0,-1 1 0,5-23 0,-7 20-934,-3 20 347,0 23 300,2-25 354,-1 0 0,1 0 0,0-1 1,0 1-1,0-1 0,0 1 1,0-1-1,0 1 0,1-1 1,-1 0-1,1 1 0,0-1 1,-1 0-1,1 0 0,0 0 1,0 0-1,1-1 0,-1 1 0,3 1 1,-2-2 54,1 1-1,-1-1 1,1 0 0,0 0 0,-1 0 0,1-1 0,0 1-1,0-1 1,0 0 0,-1 0 0,1-1 0,5 0-1,2-1 133,0-1 1,0 0-1,0-1 0,-1 0 0,0-1 0,0 0 0,0 0 0,12-10 0,-21 14-178,37-30 468,-35 29-463,-1 0 0,1-1 0,-1 1 1,0-1-1,0 0 0,0 0 1,0 1-1,0-1 0,0 0 0,-1-1 1,2-4-1,-8 12-44,1 1 0,-1 0 0,1 0 0,-5 8 0,5-5 14,1-1 0,0 1 0,0-1 0,0 1 0,1 0 0,0 0 0,-1 13 0,3-19-11,0-1 0,0 1 0,-1 0 0,1 0 0,0 0 0,0-1 0,1 1 0,-1 0-1,0 0 1,1 0 0,-1-1 0,1 1 0,-1 0 0,1 0 0,0-1 0,0 1 0,0-1-1,0 1 1,0-1 0,0 1 0,0-1 0,0 0 0,1 1 0,-1-1 0,1 0 0,-1 0 0,1 0-1,-1 0 1,1 0 0,-1 0 0,1 0 0,0-1 0,-1 1 0,1-1 0,0 1 0,0-1-1,-1 0 1,1 1 0,2-1 0,-1 0-139,-1 0 0,0 0 0,0-1-1,0 1 1,1-1 0,-1 1 0,0-1 0,0 1-1,0-1 1,0 0 0,0 0 0,0 0 0,0-1-1,0 1 1,0 0 0,2-3 0,0-1-50,1 1 0,-1-1 0,0-1 0,4-7 0,10-16-601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18612,'-1'0'75,"1"0"0,-1 0 0,1 0-1,-1 0 1,1 0 0,-1 0 0,1 1 0,-1-1 0,1 0-1,-1 0 1,1 0 0,-1 1 0,1-1 0,-1 0 0,1 0 0,-1 1-1,1-1 1,0 0 0,-1 1 0,1-1 0,-1 1 0,1-1 0,0 0-1,-1 1 1,1-1 0,0 1 0,0-1 0,-1 1 0,0 18 1071,2-13-1074,1-1 1,-1 0-1,1 0 1,4 10-1,0-4-879,1-1-1,0 0 0,12 13 0,-17-20 459,0-1 0,0 1 0,1-1 0,-1 0 0,1 0 0,-1 0-1,1 0 1,0-1 0,0 1 0,-1-1 0,1 1 0,0-1 0,1 0 0,-1 0 0,0-1 0,0 1 0,0 0 0,5-1 0,1-3 3886,-22 8-282,0 3-2621,1 0-1,0 0 1,1 2 0,0-1-1,0 1 1,1 1 0,-11 15-1,20-26-648,1 1 0,0-1 0,-1 1 0,1-1 0,0 1-1,0 0 1,0-1 0,0 1 0,0-1 0,0 1 0,0 0 0,0-1 0,0 1-1,0 0 1,0-1 0,0 1 0,0-1 0,0 1 0,0 0 0,1-1 0,-1 1-1,0-1 1,0 1 0,1-1 0,-1 1 0,0-1 0,1 1 0,-1-1 0,1 1-1,-1-1 1,1 1 0,-1-1 0,1 0 0,-1 1 0,1-1 0,-1 0 0,1 1-1,-1-1 1,1 0 0,0 1 0,30 8-1451,-24-7 1041,20 4-1111,-10-2-57,30 10 1,-43-13 1432,-1 0 1,0 1-1,0-1 1,0 1-1,0 0 1,0 0 0,0 0-1,0 0 1,-1 1-1,1-1 1,-1 1-1,1-1 1,-1 1 0,0 0-1,2 3 1,-4-5 156,0 0 0,0 0 0,0-1 0,1 1 0,-1 0 0,0 0 0,0 0 0,-1 0 0,1 0 0,0 0 0,0-1 0,0 1 0,0 0 0,-1 0 0,1 0 1,0-1-1,-1 1 0,1 0 0,-1 0 0,1-1 0,-1 1 0,1 0 0,-1 0 0,1-1 0,-1 1 0,0-1 0,1 1 0,-1-1 0,0 1 0,0-1 0,-1 1 0,-27 14 492,27-14-436,-44 13 724,44-13-751,0-1 0,0 1 0,0-1-1,0 0 1,-1 1 0,1-1 0,0 0-1,0 0 1,0 0 0,0-1 0,-1 1-1,1-1 1,0 1 0,0-1 0,0 0-1,0 1 1,0-1 0,-3-2-1,2-3 152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102 351 16027,'-1'2'187,"0"0"-1,0 0 0,-1 0 0,1 0 1,-1 0-1,1 0 0,-1-1 0,0 1 1,1 0-1,-1-1 0,0 0 0,-3 2 1,-8 7 349,3-1 281,1 1 0,-12 15 0,18-21-691,0 1 1,0-1-1,0 1 1,1 0-1,-1 0 1,1 0-1,0 0 1,1 0-1,-2 5 1,3-9-111,0 0 0,0 0 0,0 0 1,0 0-1,-1 0 0,1 0 0,1 0 0,-1 0 0,0 0 1,0 0-1,0 0 0,0-1 0,1 1 0,-1 0 0,0 0 1,1 0-1,-1 0 0,1 0 0,-1-1 0,1 1 1,-1 0-1,1 0 0,0-1 0,-1 1 0,1 0 0,0-1 1,-1 1-1,1-1 0,0 1 0,0-1 0,0 1 0,-1-1 1,1 1-1,0-1 0,0 0 0,0 0 0,0 1 1,0-1-1,0 0 0,1 0 0,2 0 19,-1 0-1,1 0 1,-1 0 0,1-1-1,-1 1 1,1-1-1,-1 0 1,1 0 0,5-3-1,6-5 42,-1 0-1,0 0 0,-1-1 0,0-1 0,0-1 0,-2 0 0,1 0 0,-1-1 0,-1 0 0,10-18 1,-6 9-80,-2 0 1,-1-1 0,-1 0-1,-1-1 1,-1 0 0,6-29-1,-12 42-26,0-1 0,0 0-1,-1 0 1,-1 1-1,0-1 1,-1 0 0,-2-14-1,2 23 23,1 0-1,-1 0 0,0 0 0,0 0 1,0 0-1,0 0 0,-1 0 1,1 1-1,-1-1 0,1 1 0,-1-1 1,0 1-1,0-1 0,0 1 0,0 0 1,-1 0-1,1 0 0,-1 0 1,1 1-1,-1-1 0,1 1 0,-1-1 1,0 1-1,0 0 0,0 0 1,0 0-1,0 1 0,0-1 0,0 0 1,0 1-1,0 0 0,-3 0 0,0 0 21,1 0 0,-1 1 0,1-1 0,0 1 0,-1 0-1,1 1 1,0-1 0,0 1 0,0 0 0,0 0-1,0 1 1,0-1 0,1 1 0,-1 0 0,1 1-1,0-1 1,0 1 0,0-1 0,0 1 0,1 0-1,-1 1 1,1-1 0,0 1 0,-3 7 0,2-4-18,1 0 1,0 0-1,1 0 1,0 1-1,0-1 0,1 1 1,0-1-1,0 1 1,1 0-1,0-1 1,0 1-1,1 0 1,1-1-1,3 14 0,2 0-183,1 0 0,1 0 0,1-1 0,1-1 0,25 35 0,-23-36-765,2-2-1,0 0 0,22 19 0,-33-33 744,0 0-1,-1 0 1,2 0-1,-1-1 0,5 3 1,7 0-581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14419,'4'-12'2840,"4"-6"3027,-7 18-5864,4-6 90,-6 8-162,-9 18-115,8-13 165,0 0 1,0 0-1,1 0 1,0 0-1,0 0 1,1 0-1,0 12 1,1-17 24,-1 0 0,0 0-1,1 1 1,0-1 0,-1 0 0,1-1 0,0 1 0,0 0-1,0 0 1,0 0 0,1 0 0,-1-1 0,0 1-1,1-1 1,-1 1 0,1-1 0,0 1 0,-1-1 0,1 0-1,0 0 1,0 0 0,0 0 0,-1 0 0,1 0-1,0 0 1,1-1 0,-1 1 0,0-1 0,4 1 0,7 0 10,0 0 1,0 0-1,0-2 1,0 0-1,0 0 1,0-1-1,23-7 1,-12 1 40,-1 0 1,1-2 0,22-13-1,-47 24 99,-3 2-47,1 1 0,-1-1 0,1 1 0,0 0 0,-3 4 1,6-7-98,-1 0 1,1 0-1,-1 0 1,1-1-1,-1 1 0,1 0 1,0 0-1,-1 0 1,1 0-1,0-1 1,0 1-1,0 0 1,-1 0-1,1 0 1,0 0-1,0 0 1,1 0-1,-1 0 1,0 0-1,0 0 1,0-1-1,0 1 1,1 0-1,-1 0 1,0 0-1,1 0 1,-1-1-1,1 1 1,-1 0-1,1 0 1,-1-1-1,1 1 1,0 0-1,-1-1 1,1 1-1,0 0 1,-1-1-1,1 1 1,0-1-1,0 1 1,0-1-1,-1 0 1,1 1-1,1-1 1,6 2-169,0 0 0,-1 0 0,1-1 0,0 0 1,0 0-1,0-1 0,-1 0 0,1-1 0,0 0 1,0 0-1,7-2 0,12-6-244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 22141,'11'-12'1560,"-11"14"-1304,-7 6-144,-4 17 528,-1 9-256,-5 12-256,-3 6-128,-4 6-24,-1 1 24,1-3-88,2-3-104,1-10-504,1-8-352,4-15-1881,0-6 2457,5-15-416,2-8-336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16099,'7'-20'1705,"7"18"-1009,0 8-296,6 11 1448,2 5-775,7 4-689,2 2-152,5 1-144,1 1-136,2-6-584,0-1-193,-2-11 657,0-5-136,-5-10-136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16227,'0'1'41,"2"16"317,2 0 0,-1 0 0,2 0 0,7 17 0,-11-30-333,1 0-1,-1-1 1,1 1-1,0-1 1,1 1-1,-1-1 1,0 0-1,1 0 1,0 0-1,0 0 1,0 0-1,0-1 1,0 1 0,0-1-1,1 0 1,-1 0-1,1 0 1,0-1-1,-1 1 1,1-1-1,0 0 1,0 0-1,7 1 1,-7-2 12,0 0 1,0 0-1,-1 0 1,1 0 0,0-1-1,0 0 1,0 0-1,-1 0 1,1 0-1,-1 0 1,1-1 0,-1 0-1,1 0 1,-1 0-1,0 0 1,5-4 0,2-3 133,-1-1 1,0 0 0,11-17-1,-11 15-23,0 1 0,11-11-1,-19 21-154,0 0-1,-1 0 1,1 1 0,0-1-1,-1 1 1,1-1 0,0 0-1,0 1 1,0-1 0,-1 1-1,1 0 1,0-1 0,0 1-1,0 0 1,0-1-1,0 1 1,0 0 0,0 0-1,0 0 1,0 0 0,0 0-1,0 0 1,0 0 0,1 1-1,0 0-28,0 0 0,0 0-1,-1 0 1,1 0-1,0 1 1,-1-1-1,1 1 1,2 2-1,-3-2 15,0-1 0,0 1 0,0-1 0,1 1 0,-1-1 0,1 0 0,-1 0 0,1 1 0,0-1 0,-1 0 0,1 0 0,0-1 0,0 1 0,0 0 0,0 0 0,0-1 0,0 0 0,0 1 0,0-1 0,-1 0 0,1 0 0,3 0 0,7-2-92,0-2-1,1 0 0,18-9 0,-13 6 45,21-9-82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102 414 15691,'-20'12'1305,"-31"21"-27,48-31-1140,1 0 0,-1 1-1,1-1 1,-1 0 0,1 1 0,0-1 0,0 1-1,0 0 1,0 0 0,1 0 0,-1 0-1,1 0 1,-3 6 0,4-8-119,0-1 0,0 1 0,0-1-1,0 0 1,1 1 0,-1-1 0,0 1 0,0-1 0,0 1-1,0-1 1,0 1 0,1-1 0,-1 1 0,0-1 0,0 1-1,1-1 1,-1 0 0,0 1 0,0-1 0,1 0 0,-1 1-1,1-1 1,-1 0 0,0 1 0,1-1 0,-1 0 0,1 0-1,-1 1 1,1-1 0,-1 0 0,0 0 0,1 0 0,-1 0 0,1 1-1,-1-1 1,1 0 0,-1 0 0,1 0 0,-1 0 0,1 0-1,-1 0 1,1 0 0,-1-1 0,1 1 0,27-4 156,-8-3-106,-1 0-1,0 0 1,-1-2 0,0-1 0,0 0 0,-1-1-1,0-1 1,23-21 0,-22 17 92,-1-1-1,-1-1 1,0-1-1,-1 0 1,-1-1-1,21-40 1,-29 45-79,-11 22-88,-12 26-59,14-25 6,1 0 1,0 1 0,0-1-1,1 1 1,0-1 0,0 1-1,2 10 1,-1-16-36,0-1 1,0 0-1,1 1 0,0-1 1,-1 0-1,1 1 0,0-1 1,0 0-1,0 0 0,0 0 1,1 0-1,-1 0 0,0 0 1,1 0-1,0 0 0,-1 0 1,1-1-1,0 1 0,0-1 1,0 1-1,0-1 0,0 0 1,0 0-1,0 0 0,0 0 1,1 0-1,-1 0 0,0 0 1,1-1-1,2 1 1,6 0-120,0 0 0,0 0 0,-1-1 0,1-1 0,18-3 0,20-6-603</inkml:trace>
  <inkml:trace contextRef="#ctx0" brushRef="#br0" timeOffset="1">784 113 16492,'-5'11'543,"0"-1"0,1 2 0,0-1 0,1 0 0,-3 21 1,5-29-441,1 0 1,0 0-1,0-1 1,0 1-1,1 0 1,-1 0-1,0-1 1,1 1-1,0 0 1,0-1-1,-1 1 1,2-1-1,1 5 1,-2-6-62,0 0 0,0 1 0,1-1 0,-1 0 0,1 0 0,-1 0 0,1 1 0,0-2 0,-1 1 0,1 0 0,0 0 0,-1-1 0,1 1 0,0 0 0,0-1 0,0 0 0,-1 1 0,1-1 0,0 0 0,0 0 0,0 0 0,2-1 0,6 0-141,0-1 0,0 0 0,0-1 0,-1 0 0,0 0 0,1-1 0,-1-1-1,-1 1 1,1-1 0,-1-1 0,0 0 0,13-11 0,4-6-381,-1-1 1,28-37-1,-2-10-33,-40 56 719,-8 13 64,-4 5 140,-22 38 993,-27 62 0,43-87-1151,2 2 1,0-1-1,2 1 1,-1 0-1,2 0 1,-2 34-1,6-34-668,1 0 1,5 23-1,-2-10 118,-1-9-57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17068,'1'6'234,"1"-1"0,-1 0 0,1 0 1,-1 1-1,-1-1 0,1 1 0,-1-1 1,0 0-1,0 1 0,-1-1 1,0 6-1,-1 13 610,2-5-527,0 0 0,1 0 0,1 0 0,1 0 0,1-1 0,6 21 0,-9-37-271,0 1 0,0-1-1,0 1 1,0-1 0,0 0-1,0 1 1,1-1-1,-1 0 1,1 0 0,0 0-1,-1 0 1,1 0 0,0 0-1,0-1 1,0 1 0,1-1-1,-1 1 1,0-1 0,0 0-1,1 0 1,-1 0 0,1 0-1,-1 0 1,1 0 0,-1-1-1,1 1 1,0-1 0,-1 0-1,1 0 1,-1 0 0,1 0-1,0 0 1,-1 0 0,1-1-1,-1 1 1,1-1 0,3-1-1,4-2 104,0 0 0,0-1 0,0 0 0,-1 0 0,0-1 0,0 0 0,14-13 1,4-8-114,-1 0 0,-1-2 0,-1-2 0,-2 0 0,-1-1 0,-2 0 0,29-67 0,-39 70-791,-9 28 726,0 0 0,0 0 0,1 0 0,-1 0 0,0 0 0,0 0 0,0 0 0,0-1 0,0 1 0,0 0 0,0 0 0,-1 0 1,1 0-1,0 0 0,-1 0 0,1 0 0,0 0 0,-1 0 0,1 0 0,-1 0 0,0 0 0,0-1 0,-6 0-439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14091,'8'16'2016,"10"-1"-1199,-1-7-337,4-3 1400,4 1-1432,3 0-328,2 0 56,1-2-216,1-3-216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43 130 12691,'-13'32'1168,"-9"24"-314,20-50-633,0-1 0,1 0 0,0 1 0,0 0 0,1-1 0,-1 1 0,2 10 0,-1-15-180,0 0-1,1 0 1,-1 1 0,0-1-1,1 0 1,0 0 0,-1 0 0,1 0-1,0 0 1,-1 0 0,1 0-1,0 0 1,0 0 0,0 0 0,0 0-1,0 0 1,0 0 0,0-1-1,0 1 1,0 0 0,0-1-1,0 1 1,1-1 0,-1 1 0,0-1-1,0 0 1,0 1 0,1-1-1,-1 0 1,0 0 0,1 0 0,-1 0-1,0 0 1,0 0 0,3-1-1,3 0 33,0 0 0,0 0 0,1-1 0,-1 0 0,7-3 0,3-3-2,-1-1-1,0 0 1,-1-1 0,0-1 0,-1 0 0,0-1-1,-1-1 1,0 0 0,-1 0 0,0-2-1,-1 1 1,-1-1 0,0-1 0,-1 0-1,11-29 1,-17 38-68,-1 0 0,0 0-1,0 0 1,0-14 0,-2 21-4,0 0 0,1 0 1,-1 0-1,0 0 0,0 0 1,0 0-1,0 0 0,0-1 1,0 1-1,0 0 0,0 0 1,0 0-1,0 0 0,0 0 1,0 0-1,0-1 0,0 1 1,0 0-1,0 0 0,0 0 1,0 0-1,0 0 1,0 0-1,0 0 0,0-1 1,0 1-1,0 0 0,0 0 1,-1 0-1,1 0 0,0 0 1,0 0-1,0 0 0,0 0 1,0-1-1,0 1 0,0 0 1,0 0-1,0 0 0,0 0 1,-1 0-1,1 0 1,0 0-1,0 0 0,0 0 1,0 0-1,0 0 0,0 0 1,0 0-1,-1 0 0,1 0 1,0 0-1,-7 6-27,-6 16-20,-1 8 40,1 1 1,2 0-1,1 1 1,-8 40-1,18-72 9,-2 35 85,2-34-78,0 0 0,0 0-1,0 0 1,0 0 0,0 0 0,1 1-1,-1-1 1,0 0 0,1 0-1,-1-1 1,1 1 0,-1 0 0,1 0-1,-1 0 1,1 0 0,0 0-1,0 0 1,-1-1 0,1 1-1,0 0 1,0-1 0,0 1 0,0 0-1,0-1 1,-1 1 0,1-1-1,0 0 1,0 1 0,1-1-1,-1 0 1,1 1 0,2-1 19,1 0 0,0 0 0,-1-1 1,1 0-1,-1 0 0,1 0 0,-1 0 0,1 0 0,-1-1 1,0 0-1,0 0 0,0 0 0,5-4 0,9-6 78,24-20 0,-38 28-87,127-124 233,-90 84-439,-26 33 32,-15 10 150,0 1 0,1 0-1,-1 0 1,0 0 0,0 0 0,0 0 0,1 0-1,-1 0 1,0 0 0,0 0 0,1 0-1,-1 0 1,0 0 0,0 0 0,1 0-1,-1 0 1,0 1 0,0-1 0,0 0 0,1 0-1,-1 0 1,0 0 0,0 0 0,0 0-1,1 0 1,-1 1 0,0-1 0,0 0-1,0 0 1,0 0 0,0 1 0,1-1-1,-1 0 1,0 0 0,0 0 0,0 1 0,1 2-25,-1 0 0,0 0 1,1 1-1,-1-1 1,0 0-1,-1 0 0,1 0 1,-1 4-1,-9 42-143,7-36 185,0 0-1,0 1 1,2 0 0,-1 0-1,2-1 1,1 20-1,-1-32-5,0 1 1,0-1-1,1 0 0,-1 0 0,0 0 1,0 0-1,1 0 0,-1 0 0,1 0 1,-1 0-1,1 0 0,0 0 0,-1 0 1,1 0-1,0 0 0,0 0 0,-1-1 1,1 1-1,0 0 0,0-1 0,0 1 1,0 0-1,0-1 0,1 1 0,0 0-11,0-1 1,0 0-1,1 1 0,-1-1 0,0 0 0,0-1 0,0 1 1,0 0-1,0 0 0,0-1 0,0 1 0,3-2 0,5-2-138,0-1-1,0 0 1,16-12-1,-26 17 132,19-14-93,0 0 0,20-23 1,1-5-86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 16892,'-5'-2'114,"0"0"0,-1 1 0,1-1 0,-1 1 0,1 0 0,-1 1 1,0 0-1,1-1 0,-1 2 0,1-1 0,-1 1 0,0 0 0,1 0 1,-1 0-1,1 1 0,0 0 0,0 0 0,-1 0 0,1 1 0,1-1 1,-1 1-1,0 0 0,1 1 0,-1-1 0,1 1 0,0 0 0,0 0 1,1 0-1,-1 1 0,1-1 0,0 1 0,0 0 0,-3 7 0,5-11-101,0 1 0,1-1 0,-1 0 0,1 0-1,-1 0 1,1 0 0,-1 1 0,1-1-1,0 0 1,0 0 0,0 1 0,0-1-1,0 0 1,0 1 0,0-1 0,0 0-1,0 0 1,0 1 0,1-1 0,-1 0 0,1 0-1,-1 0 1,1 1 0,-1-1 0,1 0-1,-1 0 1,1 0 0,0 0 0,0 0-1,0 0 1,0 0 0,0 0 0,-1 0 0,1-1-1,1 1 1,-1 0 0,0-1 0,0 1-1,0 0 1,0-1 0,0 0 0,1 1-1,0 0 1,4 0 42,0 0 1,-1-1-1,1 1 0,-1-1 0,1 0 1,0 0-1,-1-1 0,9-1 0,12-5 356,50-21-1,-9 2 318,-66 26-705,1-1 0,-1 0 0,0 1 0,1-1 1,-1 1-1,1 0 0,-1 0 0,0-1 0,1 1 0,-1 0 1,1 0-1,-1 0 0,1 0 0,-1 0 0,1 1 0,-1-1 1,0 0-1,1 1 0,-1-1 0,0 1 0,1-1 1,-1 1-1,0 0 0,1-1 0,-1 1 0,0 0 0,0 0 1,0 0-1,0 0 0,0 0 0,0 0 0,0 0 0,0 0 1,0 1-1,-1-1 0,2 2 0,-1-2-14,1 1 1,0 0-1,0-1 0,-1 1 0,1-1 1,0 1-1,0-1 0,1 0 0,-1 0 0,0 0 1,0 0-1,0 0 0,1-1 0,-1 1 1,0 0-1,1-1 0,-1 0 0,1 0 1,-1 0-1,1 0 0,-1 0 0,0 0 0,1-1 1,-1 1-1,3-1 0,10-3 71,-1 0 1,26-11-1,-29 10-49,54-24 152,28-11-212,-79 38-166,-9 10-317,0 4-712,-5-11 1143,1-1 1,0 1-1,-1 0 1,1-1-1,0 1 1,0-1-1,-1 1 1,1-1-1,0 0 1,0 1-1,0-1 1,0 0-1,0 1 1,0-1-1,0 0 1,-1 0-1,1 0 1,0 0-1,0 0 1,0 0-1,0 0 1,0 0-1,0 0 1,0-1-1,0 1 1,1-1 0,25-8-525,-27 8 574,24-10-664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17 12435,'-12'25'2023,"6"-15"-1049,1 1 0,0 0 0,1 0 1,0 0-1,-3 16 0,7-27-938,0 1-1,0-1 1,0 1 0,0 0 0,0-1-1,0 1 1,0-1 0,0 1 0,0-1-1,0 1 1,0-1 0,1 1 0,-1-1-1,0 1 1,0-1 0,0 1 0,1-1-1,-1 0 1,0 1 0,1-1 0,-1 1-1,0-1 1,1 0 0,-1 1 0,1-1-1,-1 0 1,1 1 0,-1-1 0,0 0-1,1 0 1,-1 1 0,2-1 0,21 1 446,24-13-209,-17-2-279,-1 0-1,44-29 1,9-5-1016,-81 47 975,1 0 1,-1 0-1,0 1 1,0-1 0,1 1-1,-1-1 1,1 1-1,-1-1 1,0 1 0,1 0-1,-1 0 1,1 0 0,1 0-1,-3 0 37,0 0 0,1 0-1,-1 0 1,0 0 0,0 1 0,1-1-1,-1 0 1,0 0 0,0 1 0,0-1-1,1 0 1,-1 0 0,0 1 0,0-1-1,0 0 1,0 1 0,1-1 0,-1 0-1,0 0 1,0 1 0,0-1 0,0 0-1,0 1 1,0-1 0,0 0 0,0 1-1,0-1 1,0 0 0,0 1 0,0-1-1,0 0 1,0 1 0,-1 0 0,-1 6 43,-1-1 0,0 1 0,-6 11 0,2-5 288,3-5-222,3-6 1,0 0 0,0-1-1,0 1 1,0 0 0,0 0 0,1 0 0,-1 0 0,1 0 0,-1 0 0,1 3 0,6 2 416,13-7-376,5-3-853,0-1 0,44-15 0,-46 11 270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42 16548,'0'1'136,"0"0"-1,0 0 1,0 0 0,0 0 0,0 0 0,0-1 0,0 1 0,0 0 0,0 0 0,0 0 0,0 0 0,1-1 0,-1 1 0,0 0 0,1 0 0,-1 0 0,1 0 0,5-10 2621,-5 7-2588,0 0 0,-1-1 0,1 1 0,-1 0 0,1-1 0,-1 1 0,0-1 0,0 1 0,0-1 0,0 1 0,0 0 0,-1-1 0,0-2 0,0 4-160,1 0-1,-1 0 0,0 0 0,0 0 0,1 1 0,-1-1 0,0 0 0,0 0 0,0 1 1,0-1-1,0 1 0,0-1 0,0 1 0,0-1 0,0 1 0,0 0 0,0-1 0,0 1 0,0 0 1,0 0-1,0 0 0,0 0 0,0 0 0,-1 0 0,1 0 0,0 0 0,0 0 0,0 1 0,0-1 1,0 0-1,0 1 0,0-1 0,0 1 0,0-1 0,0 1 0,0-1 0,0 1 0,-1 1 1,-2 1-41,0 0 1,0 0 0,1 0 0,-1 1 0,1-1 0,0 1-1,-4 5 1,4-3-40,-1 0 1,1 0-1,0 1 0,1 0 0,-1-1 0,1 1 0,1 0 1,-2 9-1,3-14 49,-1 0 0,1 0 0,0-1 0,0 1 0,0 0 0,0 0 0,1-1 0,-1 1 0,0 0 0,1-1 0,-1 1 0,1 0 0,0-1 0,-1 1 0,1-1 0,0 1 0,0-1 0,0 1 0,0-1 0,0 1 0,0-1 0,0 0 0,1 0 0,-1 0 0,0 1 0,1-1 0,-1 0 0,1-1 0,-1 1 0,1 0 0,0 0 0,-1-1 0,1 1 0,0-1 0,-1 1 0,1-1 0,0 0 0,3 0 0,4 1-18,0-1-1,0-1 0,0 0 1,-1 0-1,1-1 1,0 0-1,11-4 0,61-28 38,-59 24 20,30-15 59,-20 9-60,55-19-1,-73 33-43,-12 7 41,-13 18 113,9-21-102,1 0 0,0 0 0,0 0 0,0 0 0,0 0 0,0 0 0,0 0 0,0 0 0,0 0 0,1 0 0,-1 4 0,2-6-25,1 1 1,-1 0-1,0-1 1,1 1-1,-1-1 1,1 0-1,-1 1 0,1-1 1,-1 0-1,1 0 1,-1 0-1,1 0 1,-1 0-1,0-1 1,1 1-1,2-1 0,0 1-57,2-1-100,0 1-1,0-1 1,0-1 0,0 1-1,0-1 1,0 0 0,-1 0-1,1-1 1,-1 1 0,1-1-1,-1 0 1,0-1 0,0 0 0,0 1-1,-1-1 1,7-7 0,3-10-340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16924,'13'-16'2120,"5"-1"-1336,4-2-352,3 2 1273,8 0-1041,7 3-528,4 2 88,2-1-112,2-5-248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208 207 17340,'-1'-2'130,"-1"0"0,0 0 0,0 1 0,0-1 0,0 1 0,0 0 0,-1 0 0,1-1 0,0 1 1,0 1-1,-1-1 0,1 0 0,-1 0 0,1 1 0,-1 0 0,1-1 0,-1 1 0,-3 0 0,2 1 3,0 0 1,0 0-1,0 0 0,0 0 0,0 1 0,0-1 0,0 1 0,0 0 1,-7 5-1,1 0-40,1 1 1,0 1-1,0 0 0,0 0 1,1 0-1,-9 16 1,9-13-120,1 1 1,0 0 0,-7 21 0,12-31-6,1 1 0,0 0 0,0-1 0,0 1 0,0 0 0,1 0-1,-1-1 1,1 1 0,0 0 0,0 0 0,1 0 0,-1 0 0,1-1 0,-1 1 0,1 0 0,1-1 0,-1 1 0,3 5 0,-3-7 7,1-1-1,-1 1 1,1-1 0,-1 1 0,1-1-1,0 0 1,0 0 0,0 0-1,0 0 1,0 0 0,0 0 0,0 0-1,0 0 1,0-1 0,0 1 0,0-1-1,0 0 1,0 1 0,1-1 0,-1 0-1,0 0 1,0-1 0,0 1-1,3-1 1,2 0-19,0-1-1,-1 0 1,1 0-1,0 0 1,-1-1-1,10-5 1,5-6 39,-2 0 0,0-1-1,-1-1 1,0 0 0,-1-2 0,-1 0-1,26-37 1,-26 29 192,-1 0 0,-1 0-1,-1-2 1,-1 1 0,15-56-1,-26 80-157,0-1 1,0 1-1,-1-1 0,1 1 0,-1-1 0,0 1 1,0-1-1,-1 1 0,0-7 0,1 10-28,0-1 0,0 1 0,0 0 0,0 0 0,-1-1-1,1 1 1,0 0 0,0 0 0,0 0 0,0-1 0,0 1 0,0 0 0,-1 0-1,1 0 1,0-1 0,0 1 0,0 0 0,-1 0 0,1 0 0,0 0-1,0 0 1,0 0 0,-1 0 0,1-1 0,0 1 0,0 0 0,-1 0-1,1 0 1,0 0 0,0 0 0,-1 0 0,1 0 0,0 0 0,0 0-1,0 0 1,-1 0 0,1 0 0,0 0 0,0 1 0,-1-1 0,1 0-1,0 0 1,-2 1-8,1 0-1,-1 1 0,1-1 0,-1 1 1,1-1-1,0 1 0,-1-1 0,1 1 1,-1 3-1,-12 18-102,2 2 0,1 0-1,1 0 1,1 1 0,1 0 0,1 1 0,-6 53-1,13-76 101,0 1-1,0-1 0,0 1 0,0-1 0,1 1 1,-1-1-1,1 1 0,0-1 0,4 9 1,-5-11 8,1-1 1,0 0 0,0 0 0,0 0 0,0 1 0,0-1 0,0 0 0,0 0 0,1 0-1,-1 0 1,0-1 0,0 1 0,1 0 0,-1 0 0,0-1 0,1 1 0,-1-1 0,1 1 0,-1-1-1,1 0 1,-1 0 0,1 1 0,-1-1 0,1 0 0,-1 0 0,1-1 0,-1 1 0,1 0-1,-1 0 1,1-1 0,-1 1 0,3-2 0,4-1 18,0 0 0,0 0 0,0-1-1,0-1 1,-1 1 0,0-1 0,12-11 0,-3 2 72,-2-1-1,16-20 1,-17 20 58,-2-1-1,0-1 0,-1 0 1,0 0-1,-2-1 0,0 0 1,10-37-1,-18 45 105,-6 19-152,-7 19-46,5-5-112,0 0 0,2 0 0,0 0 0,-3 44 0,8-66 57,1 0-1,0 0 0,0 1 1,0-1-1,0 0 1,0 1-1,0-1 1,0 0-1,1 1 0,-1-1 1,0 0-1,1 0 1,-1 1-1,1-1 1,0 0-1,-1 0 0,1 0 1,0 0-1,-1 0 1,1 0-1,2 2 1,-2-3 8,0 1 0,0-1 0,0 0 0,0 1 0,0-1 0,1 0 0,-1 0 0,0 0 0,0 0 0,0 0 0,0 0 0,1 0 0,-1 0 0,0 0 0,0-1 0,0 1 0,0-1 0,0 1 0,2-1 1,3-2 53,0-1 1,0 1 0,0-1 0,0-1-1,-1 1 1,9-9 0,3-6 12,-1-1 1,-1 0-1,-1-1 1,18-36-1,-48 96-855,-19 68 0,34-103 779,0-1-1,1 0 1,-1 1-1,1-1 1,-1 0 0,1 1-1,0-1 1,1 7-1,-1-9 4,0-1 0,1 1-1,-1 0 1,1 0 0,-1 0 0,1 0-1,-1-1 1,1 1 0,0 0 0,-1 0 0,1-1-1,0 1 1,-1-1 0,1 1 0,0 0-1,0-1 1,0 0 0,0 1 0,-1-1-1,1 1 1,0-1 0,0 0 0,0 0-1,0 1 1,0-1 0,0 0 0,0 0 0,0 0-1,0 0 1,0 0 0,0 0 0,0-1-1,0 1 1,0 0 0,1-1 0,21-3 34,0-2 1,32-11-1,-40 11-103,0 1 1,0 0-1,1 2 0,0-1 0,-1 2 0,1 0 0,31 1 1,-45 1 29,1 0 1,-1 1-1,0 0 1,1-1-1,-1 1 1,0 0-1,0 0 1,1 0-1,-1 1 0,3 1 1,11 6 243,-14-31 1210,-8-103 1657,0 40-2341,6 84-770,0 0-1,0 0 1,0 0-1,1 0 1,-1 0 0,0 0-1,0 1 1,0-1-1,1 0 1,-1 0 0,0 0-1,1 0 1,-1 1-1,1-1 1,-1 0 0,1 0-1,-1 1 1,1-1-1,-1 0 1,1 1 0,0-1-1,-1 1 1,1-1-1,0 1 1,0-1 0,-1 1-1,1-1 1,0 1-1,0 0 1,0-1 0,0 1-1,0 0 1,-1 0-1,1 0 1,0 0 0,0-1-1,0 1 1,0 0-1,0 1 1,0-1 0,0 0-1,-1 0 1,3 1-1,7 0-473,0 1-1,0 0 1,12 6 0,1-2-507,-7-3 524,0 0 1,1-1 0,-1-1 0,1-1 0,17-1 0,-2-8-318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251 252 17868,'-7'-1'242,"0"1"0,1-1 0,-1 1 1,0 1-1,0-1 0,0 1 0,1 0 0,-1 1 0,0-1 1,1 1-1,-1 1 0,1-1 0,0 1 0,0 0 0,0 1 1,0-1-1,0 1 0,1 1 0,-6 4 0,-3 3-142,1 1-1,0 0 0,1 1 0,1 1 1,0-1-1,-8 18 0,14-24-144,1 1-1,0 0 1,-6 19-1,10-26 30,-1 0 1,1 0-1,0 0 1,-1 0-1,1 0 1,0 0-1,0 0 1,0 0-1,1 0 1,-1 0-1,1 3 1,0-4 5,-1 0 1,1 0 0,-1-1 0,1 1 0,-1 0 0,1 0 0,-1-1 0,1 1 0,0-1 0,-1 1 0,1 0 0,0-1 0,0 1 0,-1-1-1,1 0 1,0 1 0,0-1 0,0 0 0,0 1 0,-1-1 0,1 0 0,0 0 0,0 0 0,0 0 0,0 0 0,0 0 0,1 0 0,2 0-14,0-1 0,1 0 0,-1 0 1,0 0-1,0 0 0,1-1 1,-1 1-1,0-1 0,-1 0 1,8-5-1,36-31-104,-45 36 121,30-28 91,-1-2 0,-1 0 1,-2-3-1,-1 0 1,-3-2-1,0 0 0,-3-2 1,22-51-1,-40 83-57,0 1 1,-1-1-1,0 0 0,-1 0 1,2-8-1,-3 14-28,0 1-1,0-1 1,0 0 0,0 0-1,0 0 1,0 0 0,0 0 0,0 0-1,0 1 1,0-1 0,0 0-1,-1 0 1,1 0 0,0 0 0,-1 1-1,1-1 1,-1 0 0,1 0-1,-1 0 1,1 1 0,-1-1 0,1 0-1,-1 1 1,0-1 0,1 1-1,-1-1 1,0 1 0,1-1 0,-1 1-1,0-1 1,0 1 0,0 0 0,1-1-1,-1 1 1,0 0 0,0 0-1,0-1 1,0 1 0,0 0 0,1 0-1,-1 0 1,0 0 0,0 0-1,0 0 1,0 1 0,0-1 0,0 0-1,0 1 1,-8 1-21,1 0 0,0 1-1,0 0 1,0 0 0,1 1 0,-1 0-1,1 1 1,-9 6 0,-3 4-51,-30 30 0,48-44 69,-5 5-52,1 0 0,-1 0-1,-8 14 1,14-20 37,0 1 0,-1 0 0,1-1 1,0 1-1,-1 0 0,1-1 0,0 1 0,0 0 0,-1 0 0,1-1 0,0 1 0,0 0 0,0 0 0,0 0 1,0-1-1,0 1 0,0 0 0,1 0 0,-1-1 0,0 1 0,1 1 0,-1-2-17,1 1 0,0 0 0,0-1-1,0 1 1,0 0 0,0-1 0,0 1-1,-1-1 1,1 0 0,0 1 0,1-1 0,-1 0-1,0 0 1,0 1 0,0-1 0,0 0 0,0 0-1,0 0 1,0 0 0,2-1 0,16-1-1051,36-8 0,-35 6 402,0 0 0,31-1 0,-46 4 577,0 1 1,0 1-1,0-1 0,1 1 1,-1 0-1,0 0 0,0 0 1,0 1-1,0 0 0,-1 0 0,1 0 1,0 0-1,-1 1 0,7 4 1,-8-4 115,0 0 1,-1-1-1,1 1 1,-1 0-1,0 1 0,0-1 1,0 0-1,0 1 1,0-1-1,-1 1 1,0-1-1,1 1 1,-1 0-1,-1-1 1,2 8-1,-1 3 164,-1 0 0,-2 26-1,0-25-54,2-11 74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71 198 15243,'-45'79'3817,"41"-69"-3595,-1 0 1,2 0-1,0 0 0,0 0 0,0 1 0,0 14 0,2-24-220,1 0 0,0 0-1,0 1 1,0-1 0,0 0 0,0 0-1,0 0 1,0 0 0,0 0 0,0 0-1,1 0 1,-1 0 0,0 0 0,1 0 0,-1 1-1,0-1 1,1-1 0,0 1 0,-1 0-1,1 0 1,-1 0 0,1 0 0,0 0-1,0 0 1,0-1 0,-1 1 0,3 1-1,-1-2 8,-1 1-1,1-1 0,0 0 1,0 0-1,0 0 0,0 0 1,-1 0-1,1 0 0,0 0 1,0-1-1,0 1 1,0-1-1,-1 1 0,4-2 1,5-2 43,-1-1 0,0 0 1,0-1-1,14-11 0,8-11 103,-2-1 0,0-2 0,-3-1 0,0-1-1,-3-1 1,0-1 0,22-48 0,-32 49-110,-10 21-55,-7 17-76,-9 21 15,2 1 0,1 0 0,1 0-1,1 1 1,1 0 0,-6 53 0,12-74 59,1 0 0,0 0-1,0 0 1,0-1 0,1 1 0,0 0 0,2 9 0,-2-13 11,0 0-1,0 0 0,0-1 1,0 1-1,0 0 1,0-1-1,0 1 1,1-1-1,-1 1 1,1-1-1,-1 0 0,1 1 1,-1-1-1,1 0 1,0 0-1,-1 0 1,1-1-1,0 1 0,0 0 1,0 0-1,0-1 1,-1 0-1,1 1 1,0-1-1,0 0 1,3 0-1,4 0 17,0 0-1,0-1 1,0-1-1,0 1 1,0-1 0,0-1-1,-1 0 1,1 0-1,-1-1 1,0 0 0,0 0-1,0-1 1,0 0-1,-1 0 1,10-9-1,1-2 30,-1-1 0,-1 0 0,0-1-1,22-35 1,-31 42-101,2-5-47,-6 14-67,-4 7-146,-5 15 118,-12 49-220,16-62 408,1-1 0,1 1 0,-1-1 0,1 1 0,0-1 0,0 1 0,1-1 0,1 9 0,-1-14 25,-1 1 0,1-1 0,0 1-1,0-1 1,-1 1 0,1-1-1,0 0 1,0 1 0,0-1-1,0 0 1,0 0 0,1 0 0,-1 1-1,0-1 1,1-1 0,-1 1-1,0 0 1,1 0 0,-1 0-1,1-1 1,-1 1 0,1-1 0,-1 1-1,1-1 1,0 0 0,-1 1-1,1-1 1,0 0 0,-1 0-1,1 0 1,-1 0 0,1-1 0,0 1-1,2-1 1,4-1 67,0 0 0,1 0-1,-1-1 1,0 0 0,8-5 0,-4 2-18,0-1 1,-1 0-1,0 0 1,0-1 0,-1-1-1,0 1 1,0-2-1,-1 0 1,0 0 0,-1 0-1,0-1 1,-1 0-1,0-1 1,-1 1 0,9-23-1,-14 32-71,-1 1 0,1 0 0,-1-1 0,0 1-1,0 0 1,1 0 0,-1-1 0,0 1 0,0 0 0,0-1-1,0 1 1,-1-2 0,1 2 1,0 1 1,0 0-1,0 0 0,-1-1 0,1 1 1,0 0-1,0 0 0,0 0 1,-1-1-1,1 1 0,0 0 0,0 0 1,0 0-1,-1 0 0,1 0 1,0-1-1,0 1 0,-1 0 0,1 0 1,0 0-1,-1 0 0,1 0 0,0 0 1,0 0-1,-1 0 0,1 0 1,0 0-1,0 0 0,-1 0 0,1 0 1,0 0-1,-1 0 0,1 0 1,-2 1-22,0 0 0,0 0 0,0 0 1,0 1-1,0-1 0,0 0 1,0 1-1,1-1 0,-1 1 0,1 0 1,-1-1-1,-1 3 0,-2 4-33,0 1-1,0 0 1,1 0-1,0 0 1,0 0-1,-4 20 1,8-26 61,-1 0 0,0 0 1,1 0-1,0 0 1,-1 0-1,1 0 0,0 0 1,1 0-1,-1 0 1,1 0-1,-1 0 0,1 0 1,0 0-1,0-1 1,0 1-1,0 0 0,1 0 1,-1-1-1,1 1 1,-1 0-1,1-1 0,0 0 1,0 1-1,0-1 1,1 0-1,3 3 0,0-2 72,0 0 0,0 0 0,0-1-1,1 1 1,-1-1 0,1-1 0,-1 1-1,1-1 1,-1-1 0,1 1 0,0-1-1,0 0 1,-1 0 0,1-1 0,0 0-1,-1 0 1,1-1 0,-1 0 0,1 0 0,7-4-1,11-9 192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19628,'-5'-2'1441,"3"4"-1425,2 2-193,10 3 81,2 2 433,7-2-474,1-1-183</inkml:trace>
  <inkml:trace contextRef="#ctx0" brushRef="#br0" timeOffset="1">572 32 18620,'-5'18'1528,"-4"10"-1296,-1 12-152,-1 4 889,1 9-977,-2 4-280,5 2-481,0-1-159,4-14 720,0-8-168,3-13-136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16556,'1'-6'173,"0"0"0,1 0 0,0 1 1,0-1-1,0 0 0,1 1 1,0 0-1,0-1 0,0 1 0,1 0 1,0 1-1,0-1 0,0 1 1,0-1-1,1 1 0,0 0 0,0 1 1,0-1-1,0 1 0,0 0 1,1 1-1,-1-1 0,1 1 0,-1 0 1,1 0-1,0 1 0,0-1 1,0 2-1,0-1 0,0 0 0,10 2 1,-11-1-127,1 0 1,-1 1-1,0-1 1,1 1-1,-1 1 1,0-1-1,0 1 1,0 0-1,0 0 1,0 1-1,0-1 1,0 1-1,-1 0 1,1 0-1,-1 1 1,0-1-1,0 1 1,0 0-1,4 6 1,-5-5-55,0 0 1,0 0-1,-1 1 1,0 0 0,1-1-1,-2 1 1,1 0-1,-1 0 1,0 0-1,0 0 1,-1 0-1,1 0 1,-1 0-1,-1 1 1,1-1-1,-1 0 1,-2 6-1,-3 10-4,-1 0-1,-1-1 1,-20 37 0,19-42-12,1 0 1,0 1 0,1 0 0,1 0-1,1 1 1,-6 34 0,11-50-21,-1 0 0,1 0 1,0 0-1,0 0 0,0 0 1,0 0-1,1 0 0,-1 0 1,0 0-1,1 0 0,0 0 0,-1 0 1,1 0-1,0 0 0,0 0 1,0 0-1,0-1 0,0 1 1,0 0-1,1-1 0,-1 1 0,1-1 1,-1 1-1,1-1 0,-1 0 1,1 0-1,0 0 0,-1 0 1,1 0-1,0 0 0,0 0 0,0 0 1,0-1-1,0 1 0,0-1 1,0 1-1,0-1 0,0 0 1,4 0-1,4 0-152,-1 0 0,1-1 1,0 0-1,-1-1 0,1 0 0,-1-1 1,12-4-1,25-15-325,1-10-39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21 159 16315,'-4'10'308,"0"0"-1,1 1 0,0-1 0,-3 20 0,6-28-251,0 0-1,-1 1 0,1-1 1,0 0-1,0 0 0,0 0 0,1 0 1,-1 0-1,0 0 0,1 0 1,0 0-1,-1 0 0,1 0 1,0 0-1,0 0 0,0 0 0,0 0 1,0 0-1,1-1 0,-1 1 1,0 0-1,1-1 0,-1 1 0,1-1 1,0 0-1,-1 0 0,1 1 1,0-1-1,0 0 0,0 0 1,0-1-1,3 2 0,2 0 95,0-1 0,1 0 0,-1-1-1,0 0 1,1 0 0,-1-1 0,0 1 0,1-2-1,-1 1 1,0-1 0,0 0 0,7-3 0,2-1 139,0-1 1,-1-1 0,0-1 0,16-11 0,-11 6 29,-1-2 1,0 0 0,18-21-1,-32 32-277,0 0-1,-1-1 1,0 1 0,0-1-1,0 0 1,0 0 0,-1-1-1,0 1 1,-1-1 0,1 0-1,-1 0 1,0 1-1,-1-1 1,0 0 0,1-11-1,-2 16-42,0 1 0,0-1 1,0 1-1,-1 0 0,1-1 0,0 1 0,-1-1 0,1 1 0,-1 0 0,1 0 0,-1-1 0,0 1 0,1 0 0,-1 0 0,0 0 0,0 0 0,0-1 1,0 1-1,0 1 0,0-1 0,0 0 0,0 0 0,0 0 0,0 0 0,-1 1 0,1-1 0,0 1 0,0-1 0,-1 1 0,1-1 0,0 1 0,-1 0 1,1-1-1,-1 1 0,1 0 0,0 0 0,-1 0 0,1 0 0,-1 0 0,1 1 0,0-1 0,-1 0 0,-1 1 0,-5 1-25,1 0-1,-1 1 1,1 0-1,0 0 1,0 0-1,-11 8 1,7-4-61,1 1 0,1 0 0,-1 0 0,2 1 0,-1 0 0,1 1 0,0 0 0,1 0 0,0 1 0,1 0 0,0 0 0,1 0 0,0 1 0,-4 15 0,8-24 5,0 0 0,1 0-1,0 0 1,0 0-1,0 0 1,0 0-1,0 0 1,0 0 0,2 4-1,-2-6 66,0 0-1,1 0 1,-1 0-1,1 0 1,-1 0-1,1-1 1,-1 1-1,1 0 1,-1 0-1,1 0 1,0-1-1,0 1 1,-1 0-1,1-1 1,0 1-1,0 0 1,0-1-1,0 1 1,-1-1-1,1 0 1,0 1-1,0-1 1,0 0-1,0 1 1,0-1-1,0 0 1,0 0-1,0 0 1,0 0-1,0 0 1,2 0-1,25-8-415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83 293 13699,'-12'3'1021,"4"-2"-478,0 1 0,0 1 0,-12 4 0,18-6-498,1 0 0,-1 0 0,0 0 0,1 0 0,-1 0 0,1 0 0,-1 0 0,1 1 1,0-1-1,0 0 0,-1 1 0,1-1 0,0 1 0,0 0 0,0-1 0,0 1 0,1 0 0,-1-1 0,0 1 0,0 3 0,1-5-37,0 1-1,0-1 0,0 0 0,0 1 0,0-1 0,0 0 0,0 1 1,0-1-1,0 0 0,0 0 0,0 1 0,0-1 0,0 0 0,0 1 1,0-1-1,0 0 0,0 1 0,1-1 0,-1 0 0,0 1 0,0-1 1,0 0-1,0 0 0,1 1 0,-1-1 0,0 0 0,0 0 0,1 1 1,-1-1-1,0 0 0,0 0 0,1 0 0,-1 0 0,0 1 0,1-1 0,-1 0 1,0 0-1,0 0 0,1 0 0,-1 0 0,0 0 0,1 0 0,-1 0 1,0 0-1,1 0 0,-1 0 0,0 0 0,1 0 0,16-5 201,-5-1-107,0-1 1,0 0-1,-1-1 0,19-17 1,39-43 206,-47 44-162,-21 24-144,29-31 287,-1-1 1,-1-1-1,33-51 0,-61 83-270,1 0 0,0 0 0,0 0-1,-1 0 1,1-1 0,-1 1 0,1 0-1,-1 0 1,1-1 0,-1 1 0,0 0-1,0 0 1,1-3 0,-2 4-12,1 0 0,0-1 1,0 1-1,-1 0 0,1 0 1,0 0-1,-1 0 0,1 0 1,0-1-1,-1 1 0,1 0 1,0 0-1,0 0 0,-1 0 1,1 0-1,0 0 0,-1 0 1,1 0-1,0 0 0,-1 0 1,1 0-1,0 1 0,-1-1 1,1 0-1,0 0 0,0 0 1,-1 0-1,1 0 0,0 1 0,-1-1 1,1 0-1,0 0 0,-1 1 1,-3 1 18,-1 2 1,1-1-1,0 0 0,0 1 1,0 0-1,-4 4 1,-4 8 2,1 0 0,1 0 0,1 1 0,-11 27 0,15-33-27,2-1 0,-1 2 0,1-1 0,1 0 0,0 0 0,1 1 0,0-1 0,1 22 1,0-30-26,0-1 0,0 0 1,1 0-1,-1 0 0,1 1 0,-1-1 1,1 0-1,-1 0 0,1 0 1,0 0-1,0 0 0,0 0 1,1 0-1,-1 0 0,0-1 1,1 1-1,-1 0 0,1-1 1,-1 1-1,1-1 0,0 1 1,-1-1-1,1 0 0,0 0 0,0 0 1,0 0-1,0 0 0,0 0 1,0 0-1,1-1 0,-1 1 1,0-1-1,0 0 0,3 1 1,1-2-55,0 1 0,1-1 0,-1 0 1,0 0-1,0-1 0,0 1 0,0-2 1,-1 1-1,1 0 0,0-1 0,5-4 1,32-23-221,5-7-80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89 16500,'-28'11'1226,"1"2"0,1 1 0,-36 25 1,60-38-1183,1 0 1,-1 0 0,0 0 0,1 1-1,-1-1 1,1 1 0,-1-1 0,1 1-1,0-1 1,0 1 0,0 0 0,0 0-1,0 0 1,0-1 0,0 1 0,0 2-1,1-2-74,0-1 0,1 1 0,-1-1-1,1 1 1,-1-1 0,1 1-1,-1-1 1,1 1 0,0-1-1,0 0 1,0 1 0,0-1-1,0 0 1,0 0 0,0 0-1,0 0 1,0 0 0,0 0-1,1 0 1,1 1 0,19 15-353,-1 0 0,0 2 1,-1 0-1,-1 1 0,22 31 0,-36-44 318,-1 0 0,1 0-1,-2 1 1,1-1-1,-1 1 1,0-1-1,-1 1 1,0 0-1,0 0 1,-1 0-1,0 0 1,0 1-1,-1-1 1,0 0-1,0 0 1,-1 0-1,0 1 1,0-1-1,-1 0 1,0 0-1,-1-1 1,-4 13-1,0-7 296,-1 1-1,1-1 0,-2-1 1,0 1-1,-1-2 0,0 1 0,0-1 1,-1-1-1,-1 1 0,0-2 0,-16 10 1,26-17-140,0-1 1,-1 1 0,1-1-1,-1 0 1,1 0 0,-1-1-1,0 1 1,1 0 0,-1-1 0,0 1-1,-3-1 1,5 0-81,1-1-1,-1 1 1,0 0-1,0 0 1,1-1 0,-1 1-1,0-1 1,0 1 0,1-1-1,-1 1 1,1-1 0,-1 1-1,0-1 1,1 1-1,-1-1 1,1 0 0,-1 1-1,1-1 1,0 0 0,-1 1-1,1-1 1,0 0 0,-1 0-1,1 0 1,0 1-1,0-1 1,0 0 0,0 0-1,0 0 1,-1 1 0,2-1-1,-1 0 1,0 0 0,0 0-1,0 1 1,0-1-1,0 0 1,1 0 0,-1-1-1,6-20-275,0-1 0,2 1 0,0 0 1,2 0-1,15-26 0,-11 22-14,13-27-165,2 0 0,2 2 0,3 2 0,41-47-1,-69 89 466,-4 4-1,0 1 0,0-1 0,0 1 0,0 0 0,0 0 0,0 0 1,1 0-1,-1 0 0,1 0 0,-1 1 0,1-1 0,0 1 0,4-2 0,-6 3-15,-1 1-1,0-1 1,1 1-1,-1-1 1,1 0-1,-1 1 1,0-1-1,0 1 1,1-1-1,-1 1 1,0-1-1,0 1 1,1-1-1,-1 1 1,0-1-1,0 1 1,0-1-1,0 1 1,0-1-1,0 1 1,0-1-1,0 1 1,0 0-1,0-1 1,0 1-1,0-1 1,-1 1-1,-1 17 121,-14 37 467,11-43-345,2-1 0,-1 1-1,1 0 1,-1 13 0,4-25-229,0 1 1,0-1-1,0 0 1,0 0-1,0 0 0,0 0 1,0 0-1,0 1 1,0-1-1,0 0 1,0 0-1,0 0 0,0 0 1,0 0-1,0 1 1,0-1-1,0 0 0,0 0 1,0 0-1,0 0 1,0 0-1,0 1 1,0-1-1,0 0 0,0 0 1,0 0-1,0 0 1,0 0-1,0 0 0,0 1 1,0-1-1,1 0 1,-1 0-1,0 0 1,0 0-1,0 0 0,0 0 1,0 0-1,0 0 1,1 0-1,-1 0 1,0 1-1,0-1 0,0 0 1,0 0-1,0 0 1,1 0-1,-1 0 0,0 0 1,0 0-1,0 0 1,0 0-1,9-7 496,6-14 95,-6 4-264,-1-1-1,0 0 1,-2 0 0,0-1-1,-1 1 1,-1-1-1,-1 0 1,-1-1-1,0-31 1,-2 51-357,1 0 1,-1-1-1,0 1 1,0 0-1,0 0 1,0 0-1,1 0 1,-1-1-1,0 1 1,0 0-1,0 0 1,1 0-1,-1 0 1,0 0-1,0 0 1,0 0-1,1 0 1,-1 0-1,0-1 1,0 1-1,1 0 1,-1 0-1,0 0 1,0 0-1,0 0 1,1 0-1,-1 1 1,0-1-1,0 0 1,1 0 0,-1 0-1,0 0 1,0 0-1,1 0 1,-1 0-1,0 0 1,0 0-1,0 1 1,0-1-1,1 0 1,-1 0-1,0 0 1,0 1-1,17 8-220,-8-4 81,1-2 111,0 0 1,0 0-1,0-1 1,0-1-1,0 1 1,1-2-1,-1 1 1,0-1-1,1-1 1,-1 0-1,18-4 1,-16 2 110,0-1 0,0 0-1,0 0 1,0-1 0,-1-1 0,0 0 0,0 0-1,0-1 1,11-10 0,-21 16-36,1-1 0,-1 1 0,1-1 0,-1 1 0,1-1 0,-1 1 0,0-1 0,0 0 0,0 0 0,0 0 0,0 1 0,0-1 0,-1 0 0,1 0 0,0-2 0,-1 3-21,0 1 0,0-1-1,0 0 1,0 1 0,0-1 0,0 1-1,-1-1 1,1 1 0,0-1 0,0 1-1,0-1 1,-1 1 0,1-1 0,0 1-1,-1-1 1,1 1 0,0-1 0,-1 1-1,1 0 1,0-1 0,-1 1 0,0-1-1,0 1-2,-1-1 0,1 0 0,-1 1 0,1-1-1,-1 1 1,1-1 0,-1 1 0,1 0-1,-1 0 1,1 0 0,-3 0 0,-3 0-11,0 1 0,0 1 0,0-1 0,0 1 0,1 0 0,-1 1 0,1 0 0,-1 0 0,1 0 0,0 0 0,0 1 0,0 0 0,1 1 0,-10 8-1,11-9-100,-1 1-1,1 0 0,0-1 0,0 2 0,0-1 0,0 0 0,1 1 0,0-1 1,1 1-1,-1 0 0,1 0 0,0 0 0,0 0 0,1 0 0,0 1 0,-1 8 0,2-13 24,0-1 0,0 1-1,1-1 1,-1 1-1,0-1 1,1 1-1,-1-1 1,1 1-1,-1-1 1,1 1 0,0-1-1,0 0 1,-1 1-1,1-1 1,0 0-1,0 0 1,0 0-1,0 0 1,1 0 0,-1 0-1,0 0 1,0 0-1,1 0 1,-1 0-1,0 0 1,1-1-1,-1 1 1,1-1 0,2 1-1,1 0-60,0 0-1,0 0 1,1-1 0,-1 0-1,0 0 1,0 0 0,10-3-1,27-7-771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25 17508,'0'0'107,"0"-1"1,0 0-1,0 0 0,0 0 1,0 1-1,0-1 1,0 0-1,0 0 0,0 0 1,0 0-1,0 1 1,0-1-1,-1 0 0,1 0 1,0 0-1,-1 1 1,1-1-1,0 0 0,-1 0 1,1 1-1,-1-1 1,1 1-1,-1-1 0,0 0 1,1 1-1,-1-1 1,1 1-1,-1-1 0,0 1 1,-1-1-1,0 0 91,0 1 0,0-1 0,-1 1 0,1 0 0,0 0 0,-1 0 0,1 0 0,0 0 0,0 0 0,-1 1 0,-2 0 0,-9 4 423,-1 0 0,-21 11 0,32-14-648,0 0 42,-3 1-36,1 0-1,0 0 0,0 0 1,0 1-1,0 0 0,1 0 1,-1 1-1,-7 7 0,13-12-5,0 1 1,0-1-1,0 1 0,0-1 0,-1 1 0,1-1 0,0 1 1,0 0-1,0-1 0,0 1 0,0-1 0,0 1 0,0-1 1,0 1-1,0-1 0,1 1 0,-1-1 0,0 1 0,0-1 0,0 1 1,1-1-1,-1 1 0,0-1 0,0 1 0,1-1 0,-1 0 1,0 1-1,1-1 0,-1 0 0,1 1 0,-1-1 0,0 0 1,1 1-1,-1-1 0,1 0 0,-1 0 0,1 1 0,-1-1 1,1 0-1,-1 0 0,1 0 0,0 0 0,28 9-874,-24-8 688,134 23-2010,-139-24 2234,0 0 0,1 0 0,-1 0 0,0 0 0,0 0 0,1 0 1,-1 0-1,0 0 0,0 0 0,1 0 0,-1 0 0,0 0 0,0 0 1,1 0-1,-1 0 0,0 1 0,0-1 0,1 0 0,-1 0 0,0 0 0,0 0 1,0 1-1,1-1 0,-1 0 0,0 0 0,0 1 0,0-1 0,0 0 1,0 0-1,0 1 0,1-1 0,-1 0 0,0 0 0,0 1 0,0-1 0,0 0 1,0 1-1,-8 9 354,-22 7 161,26-15-447,-18 12 235,18-11-289,0 1 0,0-1 0,-1-1 1,1 1-1,-1-1 0,0 1 0,0-1 0,0-1 0,0 1 0,0-1 0,-7 1 0,11-2-23,1 0 1,0 0-1,0 0 0,-1 0 0,1 0 1,0 0-1,0 0 0,0 0 0,-1 0 1,1 0-1,0 0 0,0 0 0,0-1 1,-1 1-1,1 0 0,0 0 0,0 0 1,0 0-1,0-1 0,-1 1 0,1 0 0,0 0 1,0 0-1,0 0 0,0-1 0,0 1 1,0 0-1,0 0 0,0-1 0,0 1 1,0 0-1,0 0 0,-1 0 0,1-1 1,0 1-1,0 0 0,1 0 0,-1-1 1,0 1-1,0 0 0,0 0 0,0 0 1,0-1-1,0 1 0,0 0 0,0 0 1,0-1-1,0 1 0,1 0 0,-1 0 1,0 0-1,0 0 0,0-1 0,0 1 1,0 0-1,1 0 0,-1 0 0,0 0 1,1-1-1,11-9-62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55 15291,'1'0'88,"-1"0"-1,1-1 1,-1 1 0,0 0-1,1 0 1,-1 0-1,1-1 1,-1 1-1,0 0 1,0-1 0,1 1-1,-1 0 1,0-1-1,1 1 1,-1 0-1,0-1 1,0 1 0,0-1-1,1 1 1,-1 0-1,0-1 1,0 1-1,0-1 1,0 1 0,0-1-1,0 1 1,0-1-1,0 1 1,0-1-1,-12-1 1670,-22 8 522,23-1-1774,-1 1 0,-21 14-1,30-18-497,-1 0 0,1 1-1,0 0 1,-1 0-1,1 0 1,1 0 0,-1 0-1,0 1 1,1-1 0,0 1-1,-1-1 1,-2 8-1,5-10-19,0 0-1,0 0 0,0 0 1,0 0-1,0 0 0,0 0 1,0 0-1,1 0 0,-1 0 1,0 0-1,0 0 0,1 0 1,-1 0-1,1 0 0,-1 0 1,1 0-1,-1 0 0,1 0 0,-1-1 1,1 1-1,0 0 0,-1 0 1,1-1-1,0 1 0,0 0 1,0-1-1,-1 1 0,1-1 1,0 1-1,0-1 0,0 0 1,0 1-1,0-1 0,2 1 1,41 9-649,-34-9 445,27 5-281,-21-4 200,0 0 0,28 10-1,-44-12 301,0 0 0,0 0 0,0 0-1,0 0 1,0 0 0,0 1 0,0-1-1,1 0 1,-1 0 0,0 0 0,0 0-1,0 1 1,0-1 0,0 0 0,0 0 0,0 0-1,0 1 1,0-1 0,0 0 0,0 0-1,0 0 1,0 1 0,0-1 0,0 0-1,0 0 1,0 0 0,0 0 0,0 1-1,0-1 1,-1 0 0,1 0 0,0 0-1,0 0 1,0 1 0,0-1 0,0 0-1,0 0 1,-1 0 0,1 0 0,0 0-1,0 0 1,0 1 0,0-1 0,0 0-1,-1 0 1,1 0 0,0 0 0,0 0-1,0 0 1,-1 0 0,1 0 0,0 0-1,0 0 1,0 0 0,-1 0 0,1 0-1,-11 6 75,-90 26 335,92-31-167,9-1-243,0 0 0,0 1 1,0-1-1,0 0 0,0 0 0,0 0 0,0 0 0,-1 0 0,1 0 0,0 0 0,0 0 0,0 0 0,0 0 1,0 0-1,0 0 0,0 0 0,-1 0 0,1 0 0,0 0 0,0 0 0,0 0 0,0 0 0,0 0 0,0-1 0,0 1 1,0 0-1,-1 0 0,1 0 0,0 0 0,0 0 0,0 0 0,0 0 0,0 0 0,0 0 0,0 0 0,0 0 1,0 0-1,0-1 0,0 1 0,0 0 0,0 0 0,0 0 0,-1 0 0,1 0 0,0 0 0,0 0 0,0-1 1,0 1-1,0 0 0,0 0 0,0 0 0,0 0 0,0 0 0,0 0 0,0 0 0,1-1 0,-1 1 0,0 0 1,0 0-1,8-9 55</inkml:trace>
  <inkml:trace contextRef="#ctx0" brushRef="#br0" timeOffset="1">416 0 15371,'2'5'2033,"-1"5"-1225,-7 8-320,-4 4 2305,3 2-1881,0 4-368,0-1-544,1-3-144,6-4-392,0-4-240,4-10 480,2-5 15,3-8-167,1-6-208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17756,'-3'-8'1256,"-1"13"-1168,4 3-208,3 10 128,1 3-960,3 5 720,1 1-256,9 5-104</inkml:trace>
  <inkml:trace contextRef="#ctx0" brushRef="#br0" timeOffset="1">232 260 14515,'0'0'60,"1"-1"0,-1 1 0,0 0 0,0-1 0,0 1 0,0 0 0,0-1 0,0 1 0,0 0 0,1-1 0,-1 1 0,0 0-1,0-1 1,0 1 0,0 0 0,0-1 0,-1 1 0,1 0 0,0-1 0,0 1 0,0 0 0,0-1 0,0 1 0,0 0 0,-1 0 0,1-1 0,0 1 0,0 0 0,0-1 0,-1 1 0,1 0 0,0 0 0,0 0-1,-1-1 1,1 1 0,0 0 0,0 0 0,-1 0 0,1-1 0,0 1 0,-1 0 0,1 0 0,-16 7 1416,-14 19-135,-7 19-211,35-42-1049,0 0 0,1 0 0,-1 0 0,0 0 0,1 0 0,-1 0 0,1 0 0,0 0 0,0 1 0,0-1 0,1 1 0,-1-1 0,1 0 0,0 5 0,0-7-46,1 0 0,-1 0 0,1 0 0,-1 0 0,1 0-1,0 0 1,-1-1 0,1 1 0,0 0 0,0 0-1,0 0 1,-1-1 0,1 1 0,0 0 0,0-1 0,0 1-1,0-1 1,0 1 0,0-1 0,0 0 0,0 1-1,0-1 1,1 0 0,-1 0 0,0 0 0,0 0 0,0 0-1,0 0 1,0 0 0,0 0 0,2 0 0,36-6 444,-17-1-428,-1-1 0,0-1 0,-1-1-1,0-1 1,0 0 0,-1-2 0,-1 0 0,26-24 0,-43 36-52,-1 1 0,0 0 0,0 0 0,0-1 1,0 1-1,1 0 0,-1 0 0,0-1 1,0 1-1,1 0 0,-1 0 0,0 0 1,0 0-1,1-1 0,-1 1 0,0 0 0,1 0 1,-1 0-1,0 0 0,0 0 0,1 0 1,-1 0-1,0 0 0,1 0 0,-1 0 1,0 0-1,1 0 0,-1 0 0,0 0 0,1 0 1,-1 0-1,0 0 0,1 0 0,-1 0 1,4 11 6,1 5 9,-2-13-7,1-1 0,-1 1 0,1-1 1,-1 0-1,1 0 0,0 0 0,0-1 0,0 1 0,0-1 0,0 0 0,0 0 0,0 0 0,0 0 1,0-1-1,0 0 0,7 0 0,12-1-189,42-8-1,-35 5-316,-22 3 402,-1 0-213,-1 0 0,0 0-1,1 1 1,11 1 0,-16-1 176,-1 1-1,1-1 1,0 1 0,0-1-1,0 1 1,-1 0 0,1 0-1,0 0 1,-1 0 0,1 0-1,-1 0 1,1 0 0,-1 0-1,1 1 1,-1-1 0,0 1-1,0-1 1,0 1 0,0-1-1,1 3 1,5 9-407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14059,'1'1'90,"0"0"1,1 0-1,-1 0 1,0 0-1,1 0 1,-1 0-1,1 0 1,-1 0-1,1-1 1,-1 1-1,1 0 1,-1-1-1,1 0 1,0 1-1,-1-1 1,1 0-1,0 0 1,-1 0-1,1 0 1,0 0-1,-1 0 1,1 0-1,0-1 1,-1 1-1,1 0 1,0-1-1,-1 0 1,1 1-1,-1-1 1,2-1-1,9-3 312,0-1 1,19-15-1,-21 15-53,12-10 284,0 0-1,36-36 1,-47 41-388,-1 0-1,-1-1 1,0 0-1,-1 0 1,0 0-1,11-28 1,-17 36-186,-1 1 0,0-1 1,0 0-1,-1 0 0,1 1 0,-1-1 0,0 0 0,0-6 1,0 9-53,0 0 1,0 0 0,0 0 0,-1 1 0,1-1 0,0 0 0,0 0 0,-1 0 0,1 1 0,-1-1 0,1 0 0,0 1 0,-1-1 0,1 0 0,-1 1 0,0-1 0,1 0 0,-1 1 0,0-1 0,1 1 0,-1-1 0,0 1 0,1 0 0,-1-1 0,0 1 0,0 0 0,1-1 0,-1 1 0,0 0 0,0 0 0,0 0 0,0 0 0,1 0 0,-1 0 0,0 0 0,0 0 0,0 0 0,0 0 0,1 0 0,-1 0 0,0 1 0,0-1 0,0 0 0,1 1 0,-1-1 0,-1 1 0,-3 2-41,-1 0 0,1 0 0,0 1 0,0-1 0,1 1 0,-1 1 0,1-1 0,0 0 0,0 1 0,0 0-1,0 0 1,1 0 0,0 0 0,0 1 0,1-1 0,-1 1 0,1 0 0,0 0 0,-1 6 0,3-10 28,0-1 1,0 0 0,0 1 0,1-1-1,-1 0 1,0 1 0,0-1 0,1 0-1,-1 1 1,1-1 0,-1 0-1,1 1 1,0-1 0,-1 0 0,1 0-1,0 0 1,0 0 0,0 0-1,0 0 1,0 0 0,0 0 0,0 0-1,0 0 1,0-1 0,0 1 0,0 0-1,1-1 1,-1 1 0,0-1-1,1 1 1,-1-1 0,0 1 0,1-1-1,0 0 1,9 2-4,-1 0 0,0-1 1,16 0-1,-13-1 5,59 3 10,145 12 223,-217-15-204,0 0 0,0 0 0,0 0 0,1 0 1,-1 0-1,0 0 0,0 0 0,1 0 0,-1 0 0,0 0 0,0 0 0,0 0 0,1 0 0,-1 0 1,0 0-1,0 0 0,0-1 0,0 1 0,1 0 0,-1 0 0,0 0 0,0 0 0,0 0 0,0-1 0,1 1 1,-1 0-1,0 0 0,0 0 0,0-1 0,0 1 0,0 0 0,0 0 0,0 0 0,0-1 0,0 1 0,0 0 1,0 0-1,0 0 0,0-1 0,0 1 0,0 0 0,0 0 0,0-1 0,0 1 0,0 0 0,0 0 0,0 0 1,0-1-1,0 1 0,0 0 0,0 0 0,0 0 0,-1-1 0,1 1 0,0 0 0,0 0 0,0 0 1,0 0-1,0-1 0,-1 1 0,-8-14 711,9 13-597,-23-33 816,2 0 0,2-2 0,-16-40 0,35 76-990,0 0 0,-1-1 0,1 1 0,0-1 0,0 1 0,-1 0 0,1-1 0,0 1 0,0-1 0,0 1 0,0 0 0,0-1 0,0 1 0,0-1 0,0 1 0,0-1 0,0 1 0,0-1 0,0 1 0,0 0 0,0-1 0,0 1 0,0-1 0,0 1 0,1-1 0,-1 1 0,0 0 0,0-1 0,0 1 0,1 0 0,-1-1 0,0 1 0,1 0 0,-1-1 0,0 1 0,1 0 0,-1-1 0,0 1 0,1 0 0,-1 0 0,1 0 0,-1-1 0,0 1 0,1 0 0,-1 0 0,1 0 0,-1 0 0,0 0 0,1 0 0,-1 0 0,1 0 0,31 3-2021,-16 0 1028,-3-2 548,0-2 0,-1 0 0,0 0 0,1-1 0,-1 0-1,0-1 1,14-6 0,16-9-601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 18196,'0'0'55,"0"-1"-1,0 1 1,0-1 0,0 1-1,0 0 1,0-1 0,0 1 0,0 0-1,0-1 1,0 1 0,0 0 0,0-1-1,-1 1 1,1 0 0,0-1-1,0 1 1,0 0 0,-1-1 0,1 1-1,0 0 1,0 0 0,-1-1-1,1 1 1,0 0 0,-1 0 0,1-1-1,0 1 1,-1 0 0,1 0 0,-1 0-1,-6 8 580,-3 21 78,-7 50-453,3 1 1,3 0-1,-1 146 0,12-220-208,1 1 0,-1-1 0,1 0 0,0 0 0,1 1 0,-1-1 0,1 0 0,4 8 0,-6-13-16,1 1 0,0-1 0,0 0 0,0 0 1,0 0-1,0 1 0,0-1 0,0 0 0,1 0 1,-1 0-1,0-1 0,0 1 0,1 0 0,-1 0 0,1-1 1,0 1-1,1 0 18,-1-1 0,0 0 0,1 0 0,-1 0 0,0 0 0,1 0-1,-1 0 1,0 0 0,0-1 0,1 1 0,-1-1 0,0 0 0,4-2 0,9-4 165,-1-1 0,0 0 0,0-2 0,-1 1 0,0-2 0,-1 0 0,16-17 0,-8 5-141,0-2-1,31-52 1,-46 69-173,11-19-546,15-34 0,-28 54 539,0-1-1,0 0 1,-1 1 0,0-1 0,0 0 0,-1 0 0,0-1 0,-1 1 0,0-14 0,-9-8-456</inkml:trace>
  <inkml:trace contextRef="#ctx0" brushRef="#br0" timeOffset="1">171 479 13251,'5'31'1776,"5"-5"-1032,8-12-320,3-4 1361,6-7-1081,5-1-280,1-7-592,-2-6 256,2-8-136,-1-2-136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16396,'-5'18'1520,"3"5"-1128,-3 8-184,1 6 1168,1 9-1120,2 1-72,2 4 8,2-4-64,3-4-240,4-4-168,3-8-344,2-6-160,3-11-128,2-4 568,-2-10-224,4-4-161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107 401 15891,'-22'29'1215,"-23"39"0,39-56-916,0-1 0,1 1 0,0 0 0,0 0 0,1 1 0,-4 24 0,8-36-261,0 0 0,0 0 1,0 1-1,-1-1 1,1 0-1,0 1 0,1-1 1,-1 0-1,0 1 0,0-1 1,1 0-1,-1 1 1,0-1-1,1 0 0,-1 0 1,1 1-1,0-1 0,0 1 1,0-1-5,0-1-1,-1 1 1,1-1 0,0 1 0,0-1-1,-1 0 1,1 1 0,0-1 0,0 0 0,0 0-1,-1 1 1,1-1 0,0 0 0,0 0-1,0 0 1,0 0 0,0 0 0,-1 0-1,1 0 1,0-1 0,1 1 0,3-2 77,0 0 1,0 0-1,1 0 1,-2-1 0,1 1-1,0-1 1,5-5-1,19-16 109,-2-1 0,-1-2-1,24-31 1,-48 55-239,21-20-796,-23 23 786,0 0 1,0-1-1,1 1 0,-1 0 0,0 0 0,1 0 0,-1-1 0,0 1 0,1 0 1,-1 0-1,0 0 0,1 0 0,-1 0 0,0 0 0,1 0 0,-1 0 0,0 0 1,1 0-1,-1 0 0,0 0 0,1 0 0,-1 0 0,0 0 0,1 0 1,-1 0-1,1 1 0,-1-1-28,1 1 0,-1 0 0,1-1 0,-1 1 0,1 0-1,-1 0 1,0-1 0,0 1 0,1 0 0,-1 0 0,0 0 0,0 0 0,0-1 0,0 1 0,0 0 0,0 2 0,-1 23-548,-4 29 0,5-55 606,0 1 1,0-1-1,0 1 0,-1-1 0,1 0 1,0 1-1,0-1 0,0 1 0,0-1 0,0 1 1,0-1-1,0 0 0,0 1 0,0-1 1,0 1-1,1-1 0,-1 0 0,0 1 0,0-1 1,0 1-1,0-1 0,1 0 0,-1 1 1,0-1-1,0 0 0,1 1 0,-1-1 0,0 0 1,1 1-1,-1-1 0,0 0 0,1 0 1,-1 1-1,15-5 39,15-17-97,-30 20 54,167-147-835,-142 126 793,15-12-51,56-60 1,-86 82 115,0 0 1,-1-1 0,0 0 0,-1 0-1,0-1 1,-1 0 0,-1-1-1,0 1 1,6-27 0,-11 34 21,0 1 0,-1-1 0,0 1 0,0-1 0,-1 1 0,-1-7 0,2 11-31,0 1 1,0 0-1,-1-1 0,1 1 1,-1 0-1,1-1 1,-1 1-1,0 0 0,1 0 1,-1 0-1,0 0 1,0-1-1,0 1 0,0 0 1,-1-1-1,1 2-4,0 0-1,0-1 1,0 1 0,0 0-1,1 0 1,-1 0-1,0 0 1,0-1 0,0 1-1,0 1 1,0-1-1,0 0 1,0 0 0,0 0-1,0 0 1,0 1 0,1-1-1,-1 0 1,0 1-1,0-1 1,0 1 0,0-1-1,1 1 1,-1-1-1,0 1 1,0 0 0,-4 3 6,1 1 0,-1-1 1,1 1-1,0 0 0,1 0 1,-1 0-1,1 1 0,0-1 1,0 1-1,1 0 0,-2 6 1,-1 3-25,1 0 1,0 0 0,-2 21-1,5-20 29,0-1-1,1 0 1,1 1 0,0-1-1,1 0 1,0 1-1,2-1 1,-1 0-1,2-1 1,0 1 0,1-1-1,0 0 1,2 0-1,-1-1 1,1 0-1,17 21 1,-24-33-7,0 0 0,0 0 0,0 0 0,0 0 0,0 0 0,0 0 0,1 0 0,-1-1 1,0 1-1,0 0 0,1 0 0,-1-1 0,0 1 0,3 0 0,-2-6 136,-9-9-64,-33-45 40,-47-75 1762,86 132-1752,-1 0-1,1-1 1,0 1-1,0-1 0,0 1 1,0 0-1,0-1 1,1 0-1,-1 1 1,1-5-1,0 6-100,0 0-1,1 0 1,-1 0 0,1 1-1,-1-1 1,1 0 0,-1 1-1,1-1 1,-1 0 0,1 1-1,0-1 1,-1 0 0,1 1-1,0-1 1,0 1 0,-1-1-1,1 1 1,0 0 0,0-1-1,0 1 1,0 0 0,-1 0-1,1-1 1,0 1 0,0 0-1,0 0 1,0 0 0,0 0-1,0 0 1,0 0 0,1 1-1,135 0-5616,-135-1 4636,-5-1-118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16452,'21'1'1696,"12"1"-1208,16-2-392,4-2 736,15-3-520,0-3 32,0-14-96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50 148 17300,'-3'2'218,"0"1"1,-1-1-1,1 1 1,0 0-1,0 0 1,1 0-1,-1 0 1,0 1-1,1-1 1,0 1-1,0-1 0,0 1 1,0 0-1,1 0 1,-3 7-1,2-4-155,1-1-1,-1 1 0,1 0 1,1-1-1,-1 1 1,1 0-1,0 0 0,2 13 1,-2-18-55,1 0 0,-1 0 0,1 0 1,-1 0-1,1-1 0,0 1 0,-1 0 0,1 0 1,0-1-1,0 1 0,1 0 0,-1-1 1,0 1-1,0-1 0,1 1 0,-1-1 1,1 0-1,-1 0 0,1 1 0,0-1 1,-1 0-1,4 1 0,-2-2 26,0 1 0,0 0-1,1-1 1,-1 0 0,0 0-1,0 0 1,1 0 0,-1 0 0,0-1-1,0 1 1,0-1 0,5-2 0,5-2 127,-1 0 0,1-1 0,-1-1 0,-1 0 0,16-12 1,-9 4-10,-1 0 1,-1-1-1,0-1 1,-1-1 0,-1 0-1,21-37 1,-35 55-184,0 0-475,-6 11 249,0 0 0,-6 18 0,7-3 22,-5 36 0,9-55 248,1 0 1,0 0-1,0 0 0,0 0 0,1 0 0,0 0 1,0 0-1,1 0 0,0 0 0,3 7 0,-4-12 32,0 0 0,0 0 0,0 0 0,1 0-1,-1-1 1,1 1 0,-1 0 0,1-1-1,-1 1 1,1-1 0,0 1 0,0-1 0,0 0-1,-1 0 1,1 0 0,0 0 0,1 0-1,-1 0 1,0-1 0,0 1 0,0-1-1,0 1 1,1-1 0,-1 0 0,0 0 0,0 0-1,0 0 1,1 0 0,-1 0 0,0-1-1,0 1 1,0-1 0,1 1 0,-1-1 0,2-1-1,6-3 157,0 1 0,-1-2 1,0 1-1,0-1 0,0-1 0,7-7 0,0-1-36,0-1 0,-1 0 0,-1-1 0,-1-1 1,0-1-1,19-38 0,-27 39-418,-4 12-463,7 13 81,-5-4 591,0 0 0,0-1 1,0 1-1,0-1 0,0 0 1,1 0-1,-1 0 0,1-1 1,0 1-1,-1-1 0,1 0 1,0 0-1,0 0 0,0 0 1,5 0-1,8 0 49,0 0 0,19-3 0,-19 1 27,-1-2 0,27-5 0,-37 6 1,1 0 0,-1 0 0,0-1 0,0 1 0,0-1 0,0-1 0,0 1 0,-1-1 0,7-5 0,-11 8-23,0 0-1,-1 1 0,1-1 1,0 0-1,0 1 0,-1-1 1,1 0-1,-1 0 0,1 1 1,-1-1-1,1 0 0,-1 0 1,1 0-1,-1 0 0,0 0 1,1 0-1,-1 0 0,0 0 1,0 0-1,0 0 0,0 0 1,0-1-1,0 1-5,-1 1 0,1-1 0,-1 0 1,1 1-1,-1-1 0,1 0 0,-1 1 0,1-1 0,-1 1 0,0-1 0,1 1 1,-1 0-1,0-1 0,1 1 0,-1 0 0,0-1 0,0 1 0,0 0 0,1 0 0,-2-1 1,-4 0-18,1 1 0,0-1 0,-1 1 0,1 0 0,0 1 0,-9 1 0,7-1-26,1 1-1,-1 1 1,1-1-1,0 1 1,-7 4-1,11-6 18,0 0 0,0 1 1,0-1-1,0 0 0,1 1 0,-1-1 0,0 1 0,1 0 0,-1-1 0,1 1 0,0 0 0,-1 0 0,1 0 0,0 0 0,0 0 0,0 0 0,1 0 0,-1 0 0,0 3 0,1-4 4,0 0 1,0 0-1,1 0 1,-1 0-1,0 0 1,1 0-1,-1 0 0,1 0 1,-1 0-1,1-1 1,-1 1-1,1 0 1,0 0-1,-1 0 1,1-1-1,0 1 1,-1 0-1,1-1 0,0 1 1,0 0-1,0-1 1,0 1-1,0-1 1,0 0-1,0 1 1,0-1-1,0 0 1,0 0-1,0 1 0,0-1 1,1 0-1,39 4-416,-34-3 327,223 6-3003,-103-4 1814,-125-3 1218,24-2 1414,-22-3 303,-10-7 171,-29-19 1431,23 21-2933,0 0 0,-12-14 0,22 21-497,0 1 0,-1-1 1,1 0-1,0 0 0,1-1 0,-1 1 0,0 0 0,1-1 1,0 1-1,0-1 0,0 1 0,0-1 0,1 1 0,-1-5 1,1 6 86,0 1 0,0 0-1,0 0 1,0 0 0,1-1 0,-1 1 0,0 0 0,1 0 0,-1 0 0,1 0 0,-1 0 0,1-1 0,-1 1 0,1 0 0,0 0 0,0 1 0,-1-1 0,1 0 0,0 0 0,0 0 0,0 0 0,0 1 0,0-1 0,0 0 0,0 1 0,0-1 0,0 1-1,0-1 1,1 1 0,-1 0 0,0-1 0,0 1 0,0 0 0,2 0 0,20-5-1009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19572,'3'0'1681,"0"3"-1385,-2 16-176,-1 8 744,0 13-680,2 6-32,2 9-56,2 2-64,2 2-192,1-1-160,2-9-232,1-4-136,-1-14-209,-1-4-895,-4-14 1280,-6-11-304,-3 3-40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166 337 17292,'-13'16'527,"-69"101"1454,72-102-1725,1 2 0,1-1 0,0 1-1,2 0 1,-8 29 0,13-43-216,0 1 0,0-1 0,1 1 0,-1-1 0,1 1-1,0-1 1,0 1 0,1-1 0,-1 1 0,1-1 0,-1 1 0,1-1-1,0 0 1,2 5 0,-1-5-32,0-1-1,-1 0 1,1 0 0,0 0-1,0 0 1,0 0-1,0 0 1,1 0 0,-1-1-1,0 1 1,1-1-1,-1 1 1,1-1 0,0 0-1,-1 0 1,1 0-1,5 0 1,6 2-130,-1-2 0,1 0-1,0-1 1,0 0 0,0-1 0,22-4 0,38-2-779,-72 7 874,0 0 1,0 0-1,0 0 0,0 0 1,-1 1-1,1-1 1,0 1-1,0-1 1,0 1-1,0-1 1,0 1-1,0 0 0,-1 0 1,1 0-1,0 0 1,-1 0-1,1 1 1,-1-1-1,3 2 1,-3-1 36,0 0 1,-1 0 0,1-1 0,0 1 0,-1 0 0,1 0 0,-1 0 0,1 0 0,-1 0 0,0 0 0,0 0 0,0 0 0,0 0 0,0 0 0,0-1 0,-1 1 0,1 0-1,-1 0 1,1 0 0,-2 3 0,-3 7 168,-1-1 1,0-1-1,-1 1 0,0-1 0,0 0 0,-1-1 0,0 1 0,-1-2 0,0 1 1,0-1-1,-1-1 0,0 1 0,0-2 0,-1 1 0,0-2 0,0 1 0,0-1 1,-1-1-1,0 0 0,0-1 0,-13 2 0,22-4-227,0-1-1,0 0 1,0 0-1,-1 0 1,1 0 0,0-1-1,0 1 1,0-1-1,0 0 1,0 1-1,0-1 1,0-1 0,0 1-1,0 0 1,1-1-1,-1 0 1,0 1-1,1-1 1,-1 0-1,1 0 1,0-1 0,0 1-1,0 0 1,-2-3-1,2 1 19,0 1 0,1-1 0,0 1-1,0-1 1,0 1 0,0-1 0,0 0-1,1 1 1,-1-1 0,1 0 0,0 0 0,0 1-1,1-1 1,-1 0 0,1 1 0,0-1-1,0 0 1,0 1 0,0-1 0,3-4-1,15-22-431</inkml:trace>
  <inkml:trace contextRef="#ctx0" brushRef="#br0" timeOffset="1">547 74 14779,'29'-17'2166,"42"-18"-1,-61 31-1638,0 0 0,0 1 0,1 0 0,-1 0-1,1 1 1,0 1 0,-1 0 0,14 0 0,-22 1-495,-1 0 1,0 0-1,1 0 1,-1 0-1,0 1 1,0-1-1,1 0 1,-1 0-1,0 1 1,0-1-1,1 1 1,-1-1-1,0 1 1,0 0-1,0-1 1,0 1-1,0 0 1,0 0-1,0 0 1,0 0-1,0 0 1,0 0-1,-1 0 1,1 0-1,0 0 1,-1 0-1,1 0 1,0 0-1,-1 0 1,0 1-1,1-1 1,-1 0-1,0 0 1,1 1-1,-1-1 1,0 0-1,0 1 1,0-1-1,0 0 1,0 0-1,-1 1 1,1-1-1,0 0 1,0 1-1,-2 1 1,-1 7 6,0 0 1,-1-1-1,-1 1 1,-8 13-1,-47 71 100,38-63-106,1 0 0,2 1 0,2 1 0,-19 47 0,34-75-48,1 0 1,-1 1-1,1-1 0,0 0 0,1 0 1,-1 1-1,1-1 0,0 0 0,0 1 1,1-1-1,-1 0 0,3 9 0,-1-10-90,0 0 0,0 0-1,0-1 1,0 1 0,0-1-1,1 0 1,-1 1-1,1-1 1,0 0 0,0-1-1,0 1 1,1 0 0,-1-1-1,1 0 1,-1 0-1,6 3 1,41 18-691,-25-12 292</inkml:trace>
  <inkml:trace contextRef="#ctx0" brushRef="#br0" timeOffset="2">620 950 19564,'-1'23'1488,"0"-12"-1287,1-5-353,7-9 664,-6-14-48,2-9-352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176 290 16588,'-20'7'755,"0"0"0,1 1 0,-28 16 0,42-21-675,0 0 0,0 1 1,0 0-1,0 0 0,1 0 0,0 0 0,0 1 0,0 0 1,0 0-1,1 0 0,-1 0 0,1 0 0,1 1 1,-1 0-1,1-1 0,-3 9 0,5-12-68,-1 1 0,1-1-1,-1 0 1,1 0 0,0 0-1,-1 0 1,1 1 0,0-1-1,1 0 1,-1 0 0,0 0-1,1 0 1,-1 1 0,1-1 0,-1 0-1,1 0 1,0 0 0,0 0-1,0 0 1,0-1 0,1 1-1,-1 0 1,0 0 0,3 2-1,-1-2-2,0-1-1,0 1 0,0-1 1,-1 1-1,1-1 0,1 0 1,-1-1-1,0 1 0,0 0 0,0-1 1,0 1-1,0-1 0,1 0 1,-1 0-1,0-1 0,5 0 1,1 0 13,0-1 0,1-1 0,-1 1 0,0-2 0,-1 1 1,1-1-1,-1 0 0,1-1 0,9-7 0,-6 2 27,0 1 1,-1-2-1,-1 0 0,1 0 1,10-16-1,-4 0 72,0-1 0,-2-1 0,-1 0 0,18-54 0,-24 60 60,-1 0-1,-1 0 0,-1 0 1,1-28-1,-5 49-158,-1 0-1,0-1 1,0 1 0,0 0-1,-1 0 1,1 0-1,-1 0 1,1 0 0,-1 0-1,0-2 1,1 3-16,-1 1-1,1 0 1,0 0-1,0-1 1,0 1-1,0 0 1,-1 0-1,1 0 1,0-1-1,0 1 1,-1 0 0,1 0-1,0 0 1,0 0-1,0-1 1,-1 1-1,1 0 1,0 0-1,-1 0 1,1 0 0,0 0-1,0 0 1,-1 0-1,1 0 1,0 0-1,-1 0 1,1 0-1,0 0 1,-1 0-1,-11 10 143,6-1-110,1-1-1,0 1 1,0-1 0,1 2-1,0-1 1,-3 15 0,-12 63-118,15-61-189,1-1-1,2 47 1,1-63 129,1 0 0,0 1 0,1-2 0,-1 1 0,2 0 0,-1 0 0,1-1 0,1 1 0,-1-1 0,2 0 0,6 11 0,-8-15 72,-1-1 0,1 0 1,0 0-1,1 0 1,5 4-1,21 8-455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60 15915,'-1'2'117,"1"-1"0,-1 0 0,1 0 0,-1 1 0,1-1 0,0 1 0,0-1-1,0 0 1,0 1 0,0-1 0,0 0 0,0 1 0,0-1 0,1 1-1,-1-1 1,0 0 0,1 1 0,-1-1 0,1 0 0,0 0 0,-1 1 0,1-1-1,1 2 1,0-2 48,0 1 0,0-1 0,0 1-1,0-1 1,0 0 0,0 0 0,0 0 0,1 0-1,-1 0 1,0 0 0,0-1 0,5 2-1,-1-1 113,1-1 1,-1 1-1,1-1 0,0 0 0,-1-1 0,1 0 0,-1 0 0,1 0 0,9-4 0,-13 4-160,0-1 0,0 0 0,0 0 0,0 0 0,0-1 0,0 1 0,-1-1 0,1 0 0,-1 1 0,1-1 0,-1 0 0,0 0 0,-1 0 1,3-4-1,-3 5-89,-1 1 1,1-1 0,0 0-1,-1 1 1,1-1 0,-1 0-1,0 0 1,1 1 0,-1-1-1,0 0 1,0 0 0,0 1-1,0-1 1,0 0 0,-1 0-1,1 0 1,0 1 0,-1-1-1,0 0 1,1 1 0,-1-1 0,0 0-1,0 1 1,0-1 0,0 1-1,0-1 1,0 1 0,0 0-1,0-1 1,-2 0 0,1 0-41,0 1 0,0 0 0,0 0 1,0 1-1,0-1 0,0 0 1,0 1-1,0-1 0,0 1 0,0-1 1,-1 1-1,1 0 0,0 0 1,0 0-1,0 0 0,0 1 0,0-1 1,0 0-1,-1 1 0,1 0 1,0-1-1,0 1 0,0 0 0,0 0 1,1 0-1,-3 2 0,-2 0-57,0 1-1,0 0 0,1 1 0,0 0 1,0 0-1,-7 8 0,6-6 8,1 1-1,1-1 1,-1 1-1,1 0 0,1 0 1,0 0-1,0 1 0,0-1 1,-2 17-1,4-23 57,1 1 0,0-1 0,0 1 0,0-1 0,0 1 0,0-1 0,0 1 0,1-1 0,-1 1 0,1-1 0,0 0 0,0 1 0,0-1 0,0 0 0,0 1 0,0-1 0,0 0 0,1 0 0,-1 0 0,1 0 0,0 0 0,-1-1 0,1 1 0,0 0 0,0-1 0,0 1 0,0-1 0,0 0 0,1 1 0,-1-1 0,0 0 0,1-1 0,-1 1 0,0 0 0,1-1 0,-1 1 0,1-1 0,3 1 0,10 0-124,-1-1 0,1 0 0,0 0 0,-1-2 0,1 0 0,-1-1-1,27-8 1,6-6-420,47-24 0,-34 14 32,-41 22 408,-20 5 114,0 0 0,1 0 0,-1 0-1,0 0 1,0 0 0,1 0 0,-1 0 0,0 0 0,0 0 0,1 0 0,-1 0 0,0 0 0,0 0 0,1 1 0,-1-1 0,0 0 0,0 0 0,0 0 0,0 0 0,1 1 0,-1-1 0,0 0 0,0 0 0,0 0 0,0 1 0,1-1 0,-1 0 0,0 0-1,0 1 1,0-1 0,0 0 0,0 0 0,0 1 0,0-1 0,0 0 0,-1 4 68,1-1 1,-1 1-1,0-1 0,0 1 0,-1-1 1,1 0-1,-3 4 0,-3 10 133,2-7-55,4-8-79,-1 1 1,1 0 0,0-1 0,0 1-1,0 0 1,1 0 0,-1 0 0,0 0-1,1 0 1,0 5 0,0-8-50,0 0 0,0 1 0,0-1 0,0 0 0,0 1 0,1-1 0,-1 0 1,0 1-1,0-1 0,0 0 0,1 0 0,-1 1 0,0-1 0,0 0 0,0 0 0,1 1 0,-1-1 0,0 0 1,1 0-1,-1 0 0,0 1 0,1-1 0,-1 0 0,0 0 0,1 0 0,-1 0 0,0 0 0,1 0 1,-1 0-1,0 0 0,1 0 0,-1 0 0,17-3 396,14-12-2,-30 14-387,32-20 118,31-26 0,24-15-1102,-86 60 897,1 1 0,-1 0 1,0 0-1,1 0 0,-1 0 1,1 0-1,-1 0 1,1 0-1,0 1 0,-1-1 1,1 1-1,4 0 0,-6 0 44,0 1-1,0-1 0,0 0 0,0 1 0,0-1 1,0 1-1,0-1 0,0 1 0,0-1 0,0 1 0,0 0 1,0-1-1,0 1 0,-1 0 0,1 0 0,0 0 1,-1 0-1,1-1 0,0 1 0,-1 0 0,1 0 1,-1 0-1,0 0 0,1 0 0,-1 1 0,0-1 1,1 0-1,-1 0 0,0 0 0,0 2 0,1 15 130,0 1-1,-4 29 1,2-26 246,1 29 1,0-50-348,0 0 0,0 1 0,0-1 0,0 0 0,0 0 0,1 0 0,-1 1 0,0-1-1,1 0 1,-1 0 0,1 0 0,-1 0 0,1 0 0,-1 0 0,1 0 0,0 0 0,0 0 0,-1 0 0,1 0 0,0 0-1,0-1 1,0 1 0,0 0 0,0-1 0,0 1 0,0 0 0,0-1 0,0 1 0,0-1 0,0 0 0,1 1 0,1-1-1,-1 0 25,1 0 0,0 0 0,-1 0 0,1-1-1,0 1 1,-1-1 0,1 1 0,0-1 0,-1 0-1,1 0 1,-1 0 0,0-1 0,5-2-1,9-8 27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18364,'-7'11'1800,"6"11"-1312,1 2-248,0 6 1241,4 3-1457,2 6-432,1-2 512,3 1-104,3 2-152</inkml:trace>
  <inkml:trace contextRef="#ctx0" brushRef="#br0" timeOffset="1">35 746 14075,'-1'6'1432,"1"-2"953,1-4-1361,1 0-120,2 2-64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19180,'3'145'6896,"29"217"-6334,-30-348-557,-2-9-2,0-1 0,1 1 0,-1-1 0,1 1 0,0-1 1,0 0-1,1 1 0,0-1 0,-1 0 0,1 0 1,1 0-1,-1 0 0,4 4 0,-5-7 0,-1-1-1,1 1 1,0-1-1,0 0 1,-1 1-1,1-1 1,0 0-1,0 1 1,-1-1-1,1 0 1,0 0-1,0 0 1,0 0-1,0 0 1,-1 0-1,1 0 1,0 0-1,0 0 1,0-1-1,-1 1 1,1 0-1,0 0 1,0-1-1,-1 1 1,1 0-1,0-1 1,0 1-1,-1-1 1,1 1-1,-1-1 1,1 1-1,0-1 1,0 0-1,21-26 54,-21 26-52,31-48 102,-2-1-1,-2-1 0,-3-1 0,-2-1 0,19-67 0,-42 119-104,4-9-175,-1 1 0,0-2 0,-1 1 0,0 0 0,-1 0 0,0-1 0,0-12 0,-1 22 150,0 1 0,0-1 0,0 0-1,0 0 1,0 1 0,-1-1 0,1 0 0,0 0-1,0 1 1,-1-1 0,1 0 0,0 1 0,-1-1-1,1 0 1,0 1 0,-1-1 0,1 1-1,-1-1 1,1 0 0,-1 1 0,1-1 0,-1 1-1,0 0 1,1-1 0,-2 0 0,-5 0-390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63 17996,'0'0'72,"0"-1"1,0 0-1,0 1 1,0-1 0,0 0-1,0 1 1,1-1-1,-1 0 1,-1 1-1,1-1 1,0 0-1,0 1 1,0-1-1,0 0 1,0 1 0,-1-1-1,1 1 1,0-1-1,0 0 1,-1 1-1,1-1 1,0 1-1,-1-1 1,1 1 0,-1-1-1,1 1 1,-1-1-1,1 1 1,-1 0-1,1-1 1,-1 1-1,1-1 1,-1 1-1,0 0 1,1 0 0,-1-1-1,0 1 1,1 0-1,-1 0 1,1 0-1,-1 0 1,0 0-1,1 0 1,-1 0-1,0 0 1,1 0 0,-1 0-1,0 0 1,1 0-1,-1 0 1,0 1-1,0-1 1,-3 1 140,-1 0 1,1 0-1,-1 0 1,1 1 0,0 0-1,-5 3 1,1 0-85,1 0 1,0 1 0,0 0-1,-7 7 1,12-11-116,0 1 0,0-1 0,0 0 0,1 0 0,-1 1 0,1-1 0,-1 1 0,1-1 1,0 1-1,0 0 0,0 0 0,0-1 0,0 1 0,1 0 0,-1 6 0,1-9-8,0 1-1,0 0 1,1-1-1,-1 1 0,1-1 1,-1 1-1,0 0 1,1-1-1,-1 1 1,1-1-1,-1 0 1,1 1-1,-1-1 1,1 1-1,0-1 1,-1 0-1,1 1 1,0-1-1,-1 0 0,1 0 1,-1 1-1,1-1 1,0 0-1,0 0 1,-1 0-1,1 0 1,0 0-1,-1 0 1,1 0-1,0 0 1,-1 0-1,2-1 0,24-3 63,-13-1-30,1 0-1,-1-2 1,24-13-1,-27 13-15,1 1 1,1 0-1,-1 0 0,1 1 0,21-5 0,-32 10-21,0-1 1,0 1-1,0 0 1,0 0-1,0 0 0,0 0 1,1 0-1,-1 0 1,0 0-1,0 0 1,0 1-1,0-1 0,0 0 1,0 1-1,0-1 1,0 1-1,0-1 0,0 1 1,0-1-1,0 1 1,0 0-1,0-1 1,-1 1-1,1 0 0,0 0 1,0-1-1,-1 1 1,1 0-1,0 0 0,-1 0 1,1 0-1,-1 0 1,1 0-1,-1 0 1,0 0-1,1 0 0,-1 0 1,0 1-1,0 1 1,1 5 40,0 1 0,-1 0 0,0 0 0,-2 11 0,1-1 296,14-38 455,-6 4-651,-2 0 0,0 0 0,-1-1 0,0 0 0,-1 0 0,-1 0 0,0-18 0,-2 34-167,0 0 0,0 0 0,1-1 0,-1 1 0,0 0-1,0 0 1,0 0 0,0 0 0,0-1 0,0 1 0,0 0 0,1 0 0,-1 0 0,0 0 0,0 0 0,0 0 0,0 0 0,1-1 0,-1 1 0,0 0 0,0 0 0,0 0 0,1 0-1,-1 0 1,0 0 0,0 0 0,0 0 0,0 0 0,1 0 0,-1 0 0,0 0 0,0 0 0,0 0 0,1 0 0,-1 0 0,0 0 0,0 1 0,0-1 0,0 0 0,1 0 0,-1 0-1,0 0 1,0 0 0,0 0 0,0 0 0,1 1 0,-1-1 0,0 0 0,13 7-1270,-9-4 1120,9 3-253,1 1-131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18636,'-1'38'1279,"-7"38"-1,-1 4-548,7 68-35,-2 34-356,4-180-321,-1 1 1,1-1-1,-1 0 1,1 0-1,-1 1 1,0-1 0,0 0-1,-1 3 1,2-5-14,-1 1 1,1-1-1,0 0 1,0 1 0,-1-1-1,1 0 1,0 0 0,-1 1-1,1-1 1,0 0 0,-1 0-1,1 0 1,-1 1-1,1-1 1,0 0 0,-1 0-1,1 0 1,-1 0 0,1 0-1,0 0 1,-1 0 0,1 0-1,-1 0 1,1 0-1,-1 0 1,1 0 0,0 0-1,-1 0 1,1 0 0,-1 0-1,1-1 1,0 1 0,-1 0-1,1 0 1,0 0-1,-1-1 1,1 1 0,0 0-1,-1 0 1,1-1 0,0 1-1,-1 0 1,1-1 0,0 1-1,0 0 1,0-1-1,-1 1 1,1 0 0,0-1-1,0 1 1,0-1 0,0 0-1,-5-6 35,1-1-1,0 0 1,0 0-1,1 0 1,0 0-1,0-1 1,1 1-1,-2-18 1,1-6-5,1-34 0,3 44-55,0 1 0,1 0 0,1 0 0,0 0 0,2 0 0,1 0 0,0 1 0,17-35 0,-19 48 16,0-1 0,0 1 0,1 0 0,0 0 0,0 0 0,0 1 0,1 0 0,0 0 0,1 0 0,-1 1 0,1 0 0,0 0 0,0 1 0,0 0 0,1 0 0,0 1 0,0-1 0,0 2 0,0-1 0,0 1 0,0 1 0,0-1 0,1 1 0,16 0 0,-22 1 14,-1 0-1,1 0 1,0 1 0,0-1 0,0 1 0,0-1-1,0 1 1,-1 0 0,1 0 0,0 0 0,0 0-1,-1 0 1,1 1 0,-1-1 0,1 1 0,-1 0-1,4 4 1,-5-5 16,0 1-1,0 0 1,0 0 0,-1 0-1,1 0 1,0 0-1,-1 0 1,0 0-1,1 0 1,-1 0-1,0 0 1,0 0 0,0 0-1,-1 0 1,1 0-1,0 0 1,-1 0-1,1 0 1,-1 0 0,0 0-1,0 0 1,1 0-1,-1 0 1,-1-1-1,1 1 1,-2 2 0,-2 5 98,-1 0 1,-1-1-1,1 0 1,-1 0-1,-1 0 1,0-1 0,0 0-1,0-1 1,-1 0-1,0 0 1,0-1-1,0 0 1,-1 0 0,1-1-1,-1 0 1,-19 4-1,27-8-176,0 0-1,1 1 0,-1-1 0,1 0 1,-1 0-1,0 0 0,1-1 1,-1 1-1,0 0 0,1-1 0,-1 1 1,1 0-1,-1-1 0,0 0 1,1 1-1,0-1 0,-1 0 0,1 0 1,-1 0-1,1 0 0,0 0 1,0 0-1,-1 0 0,1-1 0,-1-1 1,0 0-10,1 0 0,0 0 0,-1 0-1,1 0 1,0 0 0,0 0 0,1-1 0,-1 1 0,1 0 0,0 0 0,0-6 0,4-18-458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20300,'1'-13'2113,"4"2"-1545,9 1-280,3 1 888,9-1-488,1 2-200,5 3-608,1 2-360,-3 3-704,-3 2-200,-10 2 1016,-5 3-312,-12 9-249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19084,'3'7'1688,"7"-4"-1191,5-1-193,8-2 568,2-3-184,7-3-712,2-1-296,-5 1 320,-5-1-144,-4 0-104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16908,'6'-9'1376,"-1"1"1,1-1-1,1 2 1,12-14 0,50-46-677,-30 30-271,-10 8-352,11-11 78,63-50 1,-103 90-155,0 0 1,0 0-1,0 0 0,0 0 1,0 0-1,0 0 1,0-1-1,0 1 0,1 0 1,-1 0-1,0 0 0,0 0 1,0 0-1,0 0 0,0 0 1,0 0-1,0 0 0,0-1 1,0 1-1,0 0 0,0 0 1,0 0-1,1 0 1,-1 0-1,0 0 0,0 0 1,0 0-1,0 0 0,0 0 1,0 0-1,0 0 0,0 0 1,1 0-1,-1 0 0,0 0 1,0 0-1,0 0 0,0 0 1,0 0-1,0 0 0,0 0 1,0 0-1,1 0 1,-1 0-1,0 0 0,0 0 1,0 0-1,0 0 0,0 0 1,0 0-1,0 0 0,0 0 1,0 1-1,1-1 0,-1 0 1,0 0-1,0 0 0,0 0 1,0 0-1,0 0 1,0 0-1,0 0 0,0 1 1,-2 5 17,1-5-9,-5 14 3,-58 148 203,58-144-275,1 1 0,1-1 0,0 1 1,2 0-1,0 0 0,2 35 0,6-23-648,-5-31 652,-1 1-1,1-1 1,0 1 0,-1-1-1,1 1 1,0-1-1,0 0 1,0 1-1,-1-1 1,2 0-1,-1 0 1,0 0 0,0 0-1,0 0 1,0 0-1,3 2 1,1-5-273,-5-6-107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18532,'0'5'1632,"15"-5"-992,10-6-199,15-8 599,7-2-160,11-3-208,-1-2-120,0 1-368,-1 4-248,-10 3-768,-7 5-344,-19 10 912,-3 8-232,-13 8-209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4:1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3695 372 8402,'-16'-18'-11,"-2"0"-1,1 1 1,-2 1 0,0 1-1,-1 1 1,-1 0 0,0 2 0,0 0-1,-1 1 1,-27-8 0,-13-2-1,-1 3 0,-101-16 0,59 19 1302,-181 0 1,-107 27-834,311-9-483,-62 4 418,-219 38 1,-338 126-259,399-66-104,253-83-15,1 2 0,1 3 1,-84 62-1,-93 97 269,171-137-105,-94 113 1,135-147-161,1 1-1,1 0 1,0 0 0,1 1 0,1 1-1,-6 18 1,10-24-19,1-1 0,1 1-1,0 0 1,1-1 0,0 1-1,0 0 1,1 0 0,1 0 0,0 0-1,1-1 1,3 13 0,3 1-15,0-1 1,2 0 0,1 0-1,1-1 1,0-1-1,2 0 1,18 23 0,5 0-10,3-1 1,45 40-1,-37-40 48,1-3 0,3-3 0,1-1 0,1-3 0,2-2 0,1-3 0,90 33 0,-51-32 10,1-3 1,1-5-1,154 14 0,306-21 7,111-73-245,-7-56-207,-12-37 185,-489 104 342,304-135 1,-409 154-69,0-2 1,-2-2 0,-2-2-1,-1-3 1,68-64 0,-108 91-51,-1-1 1,-1 0 0,0 0-1,0-1 1,-2 0 0,1-1-1,-1 0 1,-1 0 0,5-14 0,-9 19 2,0 0 1,0 0 0,-1-1 0,0 1 0,0 0 0,-1-1 0,0 1 0,-1 0-1,0 0 1,0-1 0,0 1 0,-1 0 0,-1 0 0,1 0 0,-1 0 0,-8-14-1,-1 2 8,-1 1-1,-1 1 1,-1 0-1,0 0 1,-1 2-1,-24-20 1,-116-78 33,67 57 1,-129-61 0,-107-26 21,189 86-98,-364-147-494,379 163 351,-1 6 1,-157-26-1,152 43 133,-2 7-1,1 5 1,-1 5-1,0 6 1,1 6 0,0 5-1,0 6 1,-159 47-1,162-25-10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14387,'4'0'584,"0"0"0,0 0 0,0 0 0,-1 0 0,1-1 0,0 1 0,-1-1 0,1 0 0,0 0 0,-1-1 0,1 1 0,3-3 0,-3 2-363,-1 1 1,0-1 0,1 1-1,-1 0 1,1 0 0,0 0-1,-1 0 1,1 0 0,0 1-1,0 0 1,6 0 0,-9 1-191,1-1 0,-1 1 0,1 0 1,-1 0-1,1 0 0,-1 0 0,1 0 0,-1 0 1,0 0-1,0 0 0,1 1 0,-1-1 1,0 0-1,0 1 0,0-1 0,-1 1 0,1-1 1,0 1-1,-1 0 0,1-1 0,0 1 1,-1-1-1,0 1 0,1 0 0,-1 0 1,0-1-1,0 4 0,1 8-30,-1-1 0,-2 21 0,1-29 32,-3 24-2,0 24 17,4-51-50,0-1 0,0 1 1,0-1-1,0 1 0,0-1 0,0 1 0,0-1 0,0 1 0,0-1 0,1 1 0,-1-1 1,0 1-1,0-1 0,0 0 0,1 1 0,-1-1 0,0 1 0,0-1 0,1 0 1,-1 1-1,0-1 0,1 0 0,-1 1 0,0-1 0,1 0 0,-1 1 0,1-1 1,-1 0-1,0 0 0,1 0 0,0 1 0,16-5-145,16-20-175,-7 2 57,-18 14 154,1 1 1,-1 0-1,1 0 1,0 1-1,1 0 0,10-5 1,-19 11 103,-1 0 1,1-1-1,0 1 1,-1 0-1,1-1 1,0 1-1,-1 0 0,1 0 1,0 0-1,0-1 1,-1 1-1,1 0 1,0 0-1,0 0 1,-1 0-1,1 1 1,0-1-1,0 0 1,-1 0-1,1 0 0,0 0 1,0 1-1,-1-1 1,1 0-1,0 1 1,-1-1-1,1 1 1,0-1-1,-1 1 1,1-1-1,-1 1 1,1-1-1,-1 1 0,1-1 1,-1 1-1,1 0 1,-1-1-1,0 1 1,1 0-1,-1-1 1,0 1-1,1 0 1,-1-1-1,0 1 0,0 0 1,0 0-1,0 1 1,1 5 48,-1 0 0,1 0 0,-2 0 1,0 9-1,0-4 10,-4 20 157,3-26-172,1-1 1,0 1-1,0-1 0,1 1 0,-1-1 0,2 7 1,7-25-2227,14-43 1132,-3 21 380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20996,'9'23'1833,"12"-17"-1225,11-6-224,12-10 704,6-2-264,8-3-447,0-7-321,-3 1-769,-8-1-455,-12 6 920,-11 2-256,-18 4-208</inkml:trace>
  <inkml:trace contextRef="#ctx0" brushRef="#br0" timeOffset="1">14 85 18164,'0'0'88,"0"0"1,0 0-1,0 0 1,0 1-1,0-1 1,0 0-1,-1 0 1,1 0-1,0 1 1,0-1-1,0 0 1,0 0-1,0 1 1,0-1-1,0 0 1,0 0-1,0 0 1,0 1-1,0-1 1,0 0-1,0 0 1,1 1-1,-1-1 1,0 0-1,0 0 1,0 0-1,0 1 1,0-1-1,0 0 1,0 0-1,1 0 1,-1 1-1,0-1 1,0 0-1,0 0 1,0 0-1,1 0 1,-1 0-1,0 1 1,15 3 1798,22-3-674,-31-2-994,40 0 324,-15 0-319,38 4 1,-67-3-226,0 0 1,0 0-1,0 1 0,-1-1 1,1 1-1,0-1 0,0 1 1,-1-1-1,1 1 0,0 0 1,-1 0-1,1 0 0,-1 0 1,1 0-1,-1 0 0,1 1 1,-1-1-1,0 0 0,0 1 1,1-1-1,0 3 0,-1-2-8,-1 0-1,1 0 0,0 0 0,-1 1 0,1-1 0,-1 0 1,0 1-1,0-1 0,0 0 0,0 1 0,0-1 1,-1 0-1,1 1 0,-1-1 0,1 0 0,-2 4 1,-3 4-29,1 0 0,-1-1 0,0 1 0,-1-1 1,-1 0-1,1 0 0,-8 7 0,-59 53-177,57-55 174,0-1 17,-28 18 0,-9 7 16,53-38 7,0 0 1,0 0 0,0 0 0,0 0 0,0 0-1,0 0 1,0 0 0,0 1 0,0-1-1,0 0 1,0 0 0,0 0 0,0 0-1,0 0 1,0 0 0,0 0 0,0 1 0,0-1-1,0 0 1,0 0 0,0 0 0,0 0-1,0 0 1,0 0 0,0 0 0,0 0-1,0 0 1,1 0 0,-1 1 0,0-1 0,0 0-1,0 0 1,0 0 0,0 0 0,0 0-1,0 0 1,0 0 0,1 0 0,-1 0-1,0 0 1,0 0 0,0 0 0,0 0-1,0 0 1,0 0 0,0 0 0,1 0 0,-1 0-1,0 0 1,0 0 0,0 0 0,0 0-1,0 0 1,0 0 0,0 0 0,0 0-1,1 0 1,-1 0 0,0-1 0,0 1 0,0 0-1,0 0 1,10 0-15,23-4-2,177-19 40,-111 13-522,-70 10 352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 17228,'6'-13'1808,"-8"19"-1160,-2 8-280,-15 19 1057,-5 12-481,-5 13-408,0 7-128,4 5-344,2 2-16,8-6 8,8-5-24,9-13-168,9-8-120,11-19-408,6-5-328,8-16 784,4-9-153,0-5-191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19212,'-7'17'1608,"-7"7"-1159,-5 8-217,-5 7 592,-4 2-264,-2 4-144,-1-4-112,4-1-304,-1-7-144,7-7-400,1-7-272,3-9 648,2-7-120,2-5-144</inkml:trace>
  <inkml:trace contextRef="#ctx0" brushRef="#br0" timeOffset="1">16 189 13851,'22'1'2144,"1"6"-879,1 0-529,9-1 2160,3-2-1543,0 2-841,1 1-568,-3 0 240,-1 6-152,-7 2-304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19596,'0'6'1817,"8"-2"-1169,5-2-280,11-2 848,3-2-344,12-5-992,1-2-680,4-5 744,1-5-152,-4-6-232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21229,'-7'16'1584,"-7"2"-1264,-4 4-168,-2 5 496,2 5-208,-4 2-288,1 0-136,2-2-296,2-6-112,0-2-312,1-4-232,0-5 1912,2-7-1224,1-8 16,1-4 8</inkml:trace>
  <inkml:trace contextRef="#ctx0" brushRef="#br0" timeOffset="1">19 90 15923,'11'2'1769,"4"8"-977,1 0-360,5 3 1248,3-2-647,9 2-665,3-3-256,2 0-744,0-3 632,2-1-232,-1 1-65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16452,'-4'10'1848,"10"-5"-904,5-5-368,12-2 1281,7-2-705,8 1-296,8 0-112,4-1-616,-2 0-520,-2 1-1592,-6-3 1784,-1-4-344,-2 1-177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83 16868,'0'5'344,"0"-1"1,1 1 0,-1-1 0,1 0 0,0 1 0,0-1 0,1 0-1,-1 0 1,1 0 0,0 0 0,0 0 0,0 0 0,5 5-1,4 12 663,5 10-648,-1 1-1,-2 0 0,-2 1 1,13 57-1,-22-80-426,0 1 1,-1 0-1,-1 0 0,0 0 0,0 0 0,-1 0 1,-1 0-1,1 0 0,-2 0 0,0-1 1,0 1-1,-1-1 0,0 1 0,-1-2 0,0 1 1,0 0-1,-1-1 0,-14 17 0,14-19-151,0-1-1,0-1 0,0 1 0,-1-1 1,0 0-1,0 0 0,0-1 1,-1 0-1,1 0 0,-1-1 0,-14 4 1,9-5-363</inkml:trace>
  <inkml:trace contextRef="#ctx0" brushRef="#br0" timeOffset="1">128 32 19196,'29'-9'1141,"1"2"1,0 1-1,40-2 0,-53 7-802,0 1 0,0 0 0,0 1 0,0 1 0,0 0 0,-1 2-1,24 7 1,-38-11-323,0 1 0,0 0 0,0-1 0,0 1 0,-1 0 0,1 0-1,0 0 1,0 0 0,-1 1 0,1-1 0,-1 0 0,1 1 0,-1-1 0,1 1-1,-1 0 1,0-1 0,0 1 0,0 0 0,0 0 0,0-1 0,1 4 0,-2-3-14,0 0 1,0 0 0,0 0-1,-1 0 1,1 0 0,0 0 0,-1 0-1,1 0 1,-1 0 0,0 0 0,0 0-1,1 0 1,-1 0 0,-1 0 0,1-1-1,0 1 1,0 0 0,-1-1 0,1 1-1,-3 2 1,-16 13 23,1-1 1,-25 16-1,24-19 1,0 1 0,-29 29 0,49-43-31,-1 1-1,1-1 1,-1 1 0,1-1-1,-1 1 1,1 0 0,-1-1-1,1 1 1,-1 0-1,1-1 1,-1 1 0,1 0-1,0-1 1,0 1 0,-1 0-1,1 0 1,0-1-1,0 1 1,0 0 0,0 0-1,0 1 1,0-2-12,0 1 0,1-1 1,-1 1-1,1-1 0,-1 1 0,0-1 0,1 1 1,-1-1-1,1 0 0,-1 1 0,1-1 0,-1 0 1,1 1-1,0-1 0,-1 0 0,1 0 1,-1 0-1,1 1 0,-1-1 0,1 0 0,0 0 1,6 1-172,-1-1-1,0 0 1,0 0 0,8-1 0,2-2-92,1 0 1,-1-2-1,0 0 0,29-12 1,-33 11 131,39-15-376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2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1 683 10954,'14'-3'769,"0"1"-1,20-1 1,7-1-153,425-54 3047,350-54-2671,-651 83-936,302-49 108,6 28 13,-88 35-89,26 0-50,-2-28-25,144-70-191,-21 4-288,-115 64-88,-411 43 313,-7 1 41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19092,'0'0'51,"0"-1"0,0 1 0,1 0 0,-1 0 0,0 0 0,0 0 0,0 0 0,1-1 0,-1 1 0,0 0 0,0 0 0,0 0 0,1 0 0,-1 0 0,0 0 0,0 0 0,1 0-1,-1 0 1,0 0 0,0 0 0,1 0 0,-1 0 0,0 0 0,0 0 0,0 0 0,1 0 0,-1 0 0,0 0 0,0 0 0,1 0 0,-1 1 0,0-1 0,0 0 0,0 0 0,1 0 0,-1 0 0,0 0 0,0 1 0,0-1 0,8 13 590,0 14-3,3 29 263,5 73 1,8 43-700,-24-170-198,1 1 1,0 0 0,-1-1 0,1 1 0,1-1 0,-1 0-1,0 1 1,2 2 0,-2-5-3,-1 1 0,1-1 0,-1 1 0,1-1 0,-1 0 0,1 1 0,-1-1 0,1 0 0,0 1 0,-1-1 0,1 0 0,-1 0 0,1 1 0,0-1 0,-1 0 0,1 0 0,0 0 0,-1 0 0,1 0 0,0 0 0,-1 0 0,1 0 0,0 0 0,-1 0 0,1 0 0,0-1 0,-1 1 0,1 0 0,0 0 0,-1-1 0,1 1 0,-1 0 0,1-1 0,-1 1 0,1 0 0,0-1 0,-1 1 0,0-1 0,1 1 0,0-2 0,14-14 30,-1 0 1,-1-1 0,0-1-1,-2 0 1,11-22-1,2-2 13,-19 34-50,40-65-78,53-117-1,-91 163-423,-7 26 500,0 1 0,0-1 0,0 1 0,0-1 0,0 1 0,-1-1 0,1 1 1,0 0-1,0-1 0,0 1 0,0-1 0,-1 1 0,1-1 0,0 1 0,-1 0 0,1-1 0,0 1 0,0-1 0,-1 1 0,1 0 0,-1 0 0,1-1 0,0 1 0,-1 0 0,1-1 0,-1 1 0,1 0 0,-1 0 0,1 0 1,0 0-1,-1-1 0,1 1 0,-1 0 0,1 0 0,-1 0 0,1 0 0,-1 0 0,1 0 0,-1 0 0,1 0 0,-1 0 0,1 1 0,-1-1 0,1 0 0,-1 0 0,1 0 0,-1 0 0,1 1 0,0-1 0,-2 1 0,-19 8-206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3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11258,'72'43'407,"-22"-20"-361,1-2 1,106 29-1,-94-32 106,94 39 0,-80-25-46,117 30 0,54 21 57,-63-12-140,198 47 1,-196-64-15,503 96 13,-552-125-6,-36-7-6,536 120-32,-202-6-35,285 81 56,-120-67-32,-491-122 35,54 17 7,159 64 1,-99-32-1,2-9 0,348 51 1,-84-33-57,77 12-12,28-20 99,182 28-53,185 20 44,-248-15-35,-401-51 1,340 89-32,148 43 58,-588-140-113,264 94 0,-131-36 495,-298-95-400,1-3 0,0-2 0,1-2 0,-1-2 0,64-5 0,-90-1-668,-23 4 656,0 0 1,0-1-1,-1 1 1,1 0-1,0 0 1,0 0 0,-1 0-1,1 0 1,0 0-1,0 0 1,0-1-1,-1 1 1,1 0-1,0 0 1,0 0-1,0-1 1,0 1-1,-1 0 1,1 0-1,0 0 1,0-1-1,0 1 1,0 0-1,0 0 1,0 0-1,0-1 1,0 1-1,0 0 1,0 0-1,0-1 1,0 1-1,0 0 1,0 0-1,0-1 1,0 1 0,0 0-1,0 0 1,0-1-1,0 1 1,0 0-1,0 0 1,0-1-1,0 1 1,0 0-1,1 0 1,-1 0-1,0-1 1,0 1-1,0 0 1,0 0-1,1 0 1,-1 0-1,0-1 1,0 1-1,0 0 1,1 0-1,-1 0 1,0 0-1,0 0 1,0 0-1,1 0 1,-1 0-1,0-1 1,1 1-1,-21-5-249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22 18556,'-14'5'534,"1"1"-1,-1 0 1,1 1 0,1 1 0,-1 0-1,1 1 1,1 0 0,-1 0-1,-10 14 1,13-14-499,1 0 0,0 1 0,1 0 0,0 1 0,1-1-1,0 1 1,1 1 0,0-1 0,1 1 0,0 0 0,-3 13 0,7-23-39,-1 1 1,1-1 0,0 0-1,0 0 1,0 1-1,0-1 1,0 0-1,0 0 1,1 1 0,-1-1-1,1 0 1,-1 0-1,2 4 1,-1-5 0,0 0 1,-1 0-1,1-1 1,0 1-1,0 0 1,0 0-1,-1 0 1,1 0-1,0-1 1,0 1-1,0-1 1,0 1-1,0 0 1,1-1 0,-1 0-1,0 1 1,0-1-1,0 0 1,1 1-1,3-1-7,-1 0-1,0 0 1,0-1-1,0 1 1,1-1-1,-1 0 1,0 0 0,0 0-1,0-1 1,0 1-1,-1-1 1,7-4-1,8-6-43,1-2-1,-2 0 0,0-2 0,-1 1 0,0-2 1,-2 0-1,0-1 0,13-22 0,-17 29 11,-10 11 44,1 0 0,-1 0 0,0 0-1,0 0 1,0 0 0,0 0 0,0 0 0,0 0 0,1 0 0,-1 0 0,0 0-1,0 0 1,0 0 0,0 0 0,0 0 0,0 0 0,1 0 0,-1 0 0,0 0-1,0 0 1,0 0 0,0 0 0,0 0 0,0 0 0,0 0 0,0 0 0,1 0-1,-1 1 1,0-1 0,0 0 0,0 0 0,0 0 0,0 0 0,0 0-1,0 0 1,0 0 0,0 0 0,0 1 0,0-1 0,0 0 0,0 0 0,0 0-1,0 0 1,0 0 0,0 0 0,0 1 0,0-1 0,0 0 0,0 0 0,-2 29 28,1-20-26,-2 9-2,1-7 0,1 0 0,0 1-1,0-1 1,1 0-1,0 1 1,4 20-1,-4-32 2,0 0 0,0 1-1,0-1 1,0 1 0,0-1-1,0 0 1,1 1 0,-1-1-1,0 1 1,0-1 0,0 0-1,0 1 1,1-1 0,-1 0-1,0 1 1,0-1 0,1 0-1,-1 1 1,0-1 0,0 0-1,1 1 1,-1-1 0,0 0-1,1 0 1,-1 0-1,0 1 1,1-1 0,-1 0-1,1 0 1,-1 0 0,0 0-1,1 0 1,-1 0 0,1 1-1,-1-1 1,11-12 27,3-22 96,-10 17 235,-1 0 0,-1 0-1,0-1 1,-1 1-1,-1 0 1,-1-1-1,-4-28 1,5 44-355,0 1-1,0 0 0,0-1 1,0 1-1,1-1 1,-1 1-1,0 0 1,1-1-1,-1 1 1,1 0-1,-1-1 1,1 1-1,0 0 1,-1 0-1,1 0 1,0-1-1,0 1 1,0 0-1,0 0 1,0 0-1,0 0 1,0 1-1,0-1 1,0 0-1,1 0 1,-1 1-1,0-1 1,0 1-1,1-1 1,1 0-1,7-2-375,0 0 0,0 1 0,14-2 1,-5 1-820,24-10 168,-24 7 334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 17348,'0'-1'183,"0"0"0,0 0-1,-1 0 1,1 1 0,0-1 0,-1 0 0,1 0 0,0 1 0,-1-1 0,1 0 0,-1 1 0,1-1 0,-1 0 0,0 1 0,1-1-1,-1 1 1,0-1 0,1 1 0,-1-1 0,0 1 0,1 0 0,-1-1 0,0 1 0,0 0 0,0 0 0,1-1 0,-1 1-1,0 0 1,0 0 0,0 0 0,0 0 0,1 0 0,-1 0 0,0 0 0,0 0 0,0 0 0,0 1 0,-5-1 285,1 1 0,0 0 0,-1 0 0,-8 3 0,6-1-403,1 1-1,0-1 1,0 2 0,1-1 0,-1 1-1,1 0 1,-8 8 0,11-11-101,1 0 0,0 1 0,0-1 0,0 1-1,0 0 1,0-1 0,0 1 0,1 0 0,-1 0 0,1 0 0,0 0 0,0 1 0,0-1 0,0 0 0,1 0-1,-1 1 1,1-1 0,0 0 0,0 1 0,0 4 0,1-6-17,0 0-1,0 1 1,0-1 0,1 0 0,-1 0 0,1 0-1,-1 0 1,1-1 0,-1 1 0,1 0-1,0-1 1,0 1 0,0-1 0,0 1-1,0-1 1,0 0 0,0 0 0,4 1-1,48 16-622,-41-14 502,-7-3 110,-1 1-1,0 0 0,1 0 0,-1 0 1,0 1-1,6 4 0,-10-6 63,0-1 0,-1 1-1,1-1 1,-1 1-1,1-1 1,-1 1-1,1-1 1,-1 1 0,0 0-1,1-1 1,-1 1-1,0-1 1,1 1-1,-1 0 1,0 0 0,0-1-1,0 1 1,1 0-1,-1-1 1,0 1-1,0 0 1,0 1 0,-1-1 16,1 0 0,-1 1 0,0-1 0,1 0 0,-1 1 0,0-1 0,0 0 0,0 0 0,0 0 0,0 0 0,0 0 0,0 0 0,0 0 0,-1 0 0,-1 1 0,-7 4 159,1-1-1,-1 0 1,0 0-1,-12 3 1,17-7-140,-1 1 0,1-1 0,-1 1 0,1-2 0,-1 1 0,1-1 0,-1 1 0,1-2 0,-1 1 0,-5-1 0,10 0-31,-1 1 1,1 0 0,0-1-1,0 0 1,-1 1 0,1-1-1,0 0 1,0 1 0,0-1-1,0 0 1,0 0 0,0 0-1,0 0 1,0 0 0,0 0-1,-1-2 1,1-7-58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19700,'0'20'2025,"9"-2"-1473,13-6-240,9-5 920,12-7-672,6-1-72,8-8-824,-1-5-488,-6-4 712,-4 1-152,-17 2-144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18348,'13'14'1744,"16"-14"-1096,2-10-279,12-1 839,3-5-608,3-3-576,1-2 360,-6-4-280,-5 3-104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1 509 17644,'92'-83'5282,"-1"1"-3741,-30 20-1130,-2-2 1,65-94-1,-123 156-407,4-4 2,-1 0 1,-1 0-1,1-1 0,-1 1 1,0-1-1,4-13 1,-15 31-23,-6 17 6,-6 19-13,-25 88 0,38-106-84,1 0-1,2 0 1,1 1 0,0 45-1,3-67-131,1 0 1,0 0-1,3 14 0,-4-20 187,1-1 0,-1 1 0,1 0 0,0 0 0,0-1 0,0 1 0,0-1-1,0 1 1,0-1 0,0 1 0,0-1 0,0 1 0,1-1 0,-1 0 0,0 0 0,1 0 0,0 0 0,-1 0 0,1 0 0,-1 0 0,4 1 0,11 1-424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13811,'0'9'1984,"5"-5"-1063,12-8-177,10-6 1904,19-6-1407,4-1-129,15-3-200,2 1-72,5 2-288,-4 3-208,-5 5-648,-5 5-424,-19 5 600,-9 3-128,-16 4-160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19804,'-2'5'442,"-1"-1"-1,1 0 1,-1 1 0,1-1-1,1 1 1,-1-1-1,0 1 1,0 7-1,-2 2 756,-2 6-875,0 1 1,2-1-1,0 1 1,2 0-1,-1 23 1,3-44-326,0 1 0,0 0 0,0 0 1,0 0-1,0 0 0,0 0 0,0 0 0,0 0 1,0 0-1,1 0 0,-1-1 0,0 1 0,1 0 1,-1 0-1,0 0 0,1 0 0,-1-1 0,1 1 1,0 0-1,-1 0 0,1-1 0,0 1 1,1 1-1,-1-2-10,0 0 0,0 0 0,0 0 1,-1 0-1,1 0 0,0 0 0,0 0 1,0 0-1,0 0 0,0-1 0,0 1 0,0 0 1,0-1-1,0 1 0,0 0 0,0-1 1,-1 1-1,2-2 0,5-2-92,-1-1-1,0 0 0,-1 0 1,9-10-1,39-55-576,27-29-169,-80 98 846,1 0 0,0 0 0,-1 1 0,1-1 1,0 0-1,-1 0 0,1 1 0,0-1 1,0 0-1,0 1 0,0-1 0,0 1 0,0-1 1,0 1-1,0 0 0,0-1 0,1 1 1,-2 0 3,0 0 0,1 1-1,-1-1 1,0 1 0,0-1 0,1 0 0,-1 1 0,0-1 0,0 1 0,0-1 0,0 0 0,1 1 0,-1-1 0,0 1 0,0-1 0,0 1 0,0-1 0,0 0 0,0 1 0,0-1 0,0 1 0,-1-1 0,1 1 0,0-1 0,0 1 0,-11 36 32,11-37-31,-31 78-303,28-76 185,5-6 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20092,'6'0'1841,"1"0"-1265,3-1-264,4-2 920,5-3-752,2-1-1096,1-2 1408,4 2-832,0 1-80,-1 2-104</inkml:trace>
  <inkml:trace contextRef="#ctx0" brushRef="#br0" timeOffset="1">315 226 22973,'-1'8'-1818,"1"-8"1813,0 0-1,0 0 1,0 0-1,0 0 1,0 1-1,0-1 1,0 0-1,0 0 1,0 0-1,0 0 1,0 1 0,0-1-1,0 0 1,0 0-1,0 0 1,0 0-1,0 1 1,0-1-1,0 0 1,0 0 0,0 0-1,0 0 1,1 0-1,-1 1 1,0-1-1,0 0 1,0 0-1,0 0 1,0 0-1,1 0 1,-1 0 0,0 0-1,0 0 1,0 0-1,0 1 1,0-1-1,1 0 1,-1 0-1,0 0 1,0 0-1,0 0 1,1 0 0,-1 0-1,0 0 1,0 0-1,0 0 1,0 0-1,1 0 1,-1 0-1,0-1 1,0 1-1,0 0 1,0 0 0,1 0-1,8-5 598,0 0 0,-1-1 0,0 0 0,1 0 1,8-11-1,7-3-152,97-98-745,-68 63-945,-57 61 1208,0 0 0,0 0 0,1 1 0,0-1 0,0 1 0,0 0 0,-2 8 0,-3 9 139,1-9-59,-10 28 422,16-41-494,0 1 0,0 0 0,1 0 0,-1 0 0,1 0 0,0 0 0,0 0 0,0 0 0,0 1 0,0-1 0,1 4 0,6 1-101,-2-8-45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81 14035,'-10'10'1944,"8"-6"-951,4-4-401,11 0 1168,5-5-344,11-5-311,5-2-217,9-1-440,3 0-272,-1 2-624,-2-1-360,-15 2 664,-6 3-112,-19 6-144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16660,'1'0'81,"-1"0"0,0 1 1,1-1-1,-1 0 1,1 1-1,-1-1 1,0 0-1,1 0 1,-1 0-1,1 1 1,-1-1-1,1 0 1,-1 0-1,1 0 0,-1 0 1,0 0-1,1 0 1,-1 0-1,1 0 1,-1 0-1,1 0 1,-1 0-1,1 0 1,-1 0-1,1 0 0,0-1 1,17-2 388,2-2 179,1 1 1,0 0-1,0 2 0,1 0 0,26 2 0,-46 0-616,-1 0 1,1 0-1,0 1 1,-1-1-1,1 0 0,-1 1 1,1-1-1,-1 1 1,1-1-1,-1 1 1,1 0-1,-1 0 1,1 0-1,-1 0 1,0 0-1,0 0 1,1 0-1,-1 0 1,0 0-1,0 1 1,1 1-1,-1 0-9,0-1 0,0 0 0,-1 0 0,1 0 0,-1 1 0,0-1-1,0 0 1,0 1 0,0-1 0,0 0 0,0 1 0,-1-1 0,0 4 0,-4 7 10,0 1 0,0-2 0,-1 1-1,-9 13 1,10-18 2,-55 89 85,34-58-86,-40 82 1,65-120-36,1 0 1,-1 1-1,1-1 0,-1 0 1,1 0-1,-1 0 0,1 1 1,0-1-1,0 0 0,0 1 1,0-1-1,0 0 0,0 0 1,0 3-1,0-4 0,1 0 0,-1 1 1,0-1-1,0 1 0,1-1 0,-1 0 1,0 0-1,1 1 0,-1-1 0,0 0 0,1 1 1,-1-1-1,0 0 0,1 0 0,-1 0 0,1 1 1,-1-1-1,1 0 0,-1 0 0,0 0 1,1 0-1,-1 0 0,1 0 0,-1 0 0,1 0 1,-1 0-1,1 0 0,4-1 2,1 0 0,-1 0 0,1-1-1,-1 1 1,6-4 0,-3 2 0,9-4 79,31-10-634,-1-2 0,67-38 0,-85 40 276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3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8881 8378,'36'-86'4479,"110"-233"-2702,42-16-1760,-124 232-42,91-108 1,-149 203 23,206-273-29,-143 174 27,126-148-1,177-195 11,-319 378-7,4 2 0,91-88 0,250-226-8,-137 153 23,44-45-14,36-63 31,-52 55-24,-19-19-1,-146 162 15,-22 16-8,159-257-1,4 5-11,26 20-11,-28 58 43,32-40 10,-284 326-44,452-531-6,-190 223-31,-87 98-7,252-331-36,-61 91 71,-163 214 3,-161 189 13,-24 28-166,38-55 1,-56 66-682,-11 20 825,0 1 0,0-1-1,1 1 1,-1-1 0,0 0 0,0 1-1,0-1 1,0 0 0,0 1 0,0-1-1,0 0 1,0 1 0,0-1-1,0 0 1,0 1 0,0-1 0,0 1-1,-1-1 1,1 0 0,0 1 0,0-1-1,-1 1 1,1-1 0,0 0-1,-1 1 1,1-1 0,-1 1 0,1-1-1,-1 0 1,-8-1-274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21028,'-17'27'1681,"-8"9"-1193,1 7-184,-3 7 456,1 4-120,3 2-56,0 0-95,12-4-225,2-1-64,12-8-168,4-4-168,9-7-625,4-4-463,3-11 992,6-5-176,2-12-184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20332,'-14'14'1713,"-9"7"-1209,-2 7-208,2 5 480,-2 2-40,2 3-208,1-4-160,5-1-208,3-3-160,2-5-560,4-5-376,0-9 760,3-7-128,2-8-144</inkml:trace>
  <inkml:trace contextRef="#ctx0" brushRef="#br0" timeOffset="1">21 140 17380,'11'0'1944,"7"0"-1104,2 0-352,7 1 1073,3 0-473,4 2-504,2 2-480,-1 0-600,-4 0 488,-1 5-216,-5-2-88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5 186 11010,'-4'-6'6738,"6"3"-5274,8 3-704,5 0-344,3-3 1769,5-1-1769,3-2-416,4-1-832,0-3 824,-1 6-336,-3-6-136</inkml:trace>
  <inkml:trace contextRef="#ctx0" brushRef="#br0" timeOffset="1">601 1 20532,'1'7'1433,"-3"2"-1193,-4 5-120,-6 6 392,-2 4-168,-3 5-176,-2 3-88,-1-2-96,2 1-152,0-5-440,4-6-280,3-7 704,5-6-136,-3-4-129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126 337 13883,'20'5'2176,"1"1"-1183,9 1-377,3-2 1896,7 3-1495,2-1-81,-3 0-312,-2-1-664,-6-1 120,-3 3-48,-8 0-96</inkml:trace>
  <inkml:trace contextRef="#ctx0" brushRef="#br0" timeOffset="1">1 100 24357,'16'0'1849,"7"-13"-1449,5 0-192,14 0 456,4 1-352,5 1-1104,-1 1-665,1 0 1201,-7 1-264,-4 1-248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16379,'25'22'1129,"-1"2"0,0 1 0,-2 0 0,-1 2 0,20 33 0,-34-48-1061,-1 0 1,-1 0-1,0 0 0,0 0 0,-1 1 1,-1 0-1,0 0 0,-1 0 0,0 0 1,-1 0-1,-1 1 0,0-1 0,-1 0 0,0 0 1,-1 0-1,-3 14 0,-5 5-380,-2 0 0,-1 0 0,-2-1-1,-1-1 1,-1 0 0,-1-1 0,-2-1-1,-31 33 1,50-59 234,0-1 2,0 1 0,0-1 0,0 0 0,0 0 0,0 1 0,-1-1 0,1 0 0,0 0-1,-1 0 1,1-1 0,-1 1 0,-2 1 0,0-5-684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19372,'5'-7'279,"0"1"-1,0 1 0,0-1 1,1 1-1,0 0 1,0 0-1,0 1 1,1 0-1,-1 0 1,1 0-1,0 1 0,0 0 1,0 0-1,0 1 1,1 0-1,-1 0 1,1 1-1,-1 0 1,1 0-1,7 1 0,0-1-53,-1 1 0,0 1 0,0 1-1,0 0 1,0 0 0,-1 1-1,1 1 1,-1 1 0,0 0 0,14 7-1,-24-11-202,0 1 0,0 0 0,0-1-1,0 1 1,-1 0 0,1 0 0,0 1 0,-1-1-1,0 0 1,0 1 0,0 0 0,0-1 0,0 1-1,0 0 1,-1 0 0,1 0 0,-1 0 0,0 0-1,0 1 1,0-1 0,1 3 0,-2-1-8,-1 0 0,1-1 0,0 1 0,-1-1 0,0 1 0,0-1 0,-1 1 0,1-1 1,-1 0-1,0 0 0,0 0 0,0 0 0,-1 0 0,-5 7 0,-15 16 16,-1-2-1,-1 0 1,-1-2 0,-35 23-1,-44 42-56,104-88 11,0 1-1,0-1 1,0 1-1,1 0 1,-1 0-1,0 0 0,0-1 1,1 1-1,-1 0 1,0 0-1,1 0 1,-1 0-1,1 0 0,-1 0 1,1 0-1,0 0 1,-1 0-1,1 0 1,0 0-1,0 2 0,0-2-13,0-1-1,1 1 0,0-1 0,-1 0 0,1 1 0,-1-1 0,1 0 0,-1 1 0,1-1 1,0 0-1,-1 1 0,1-1 0,-1 0 0,1 0 0,0 0 0,-1 0 0,1 0 0,0 0 1,-1 0-1,1 0 0,0 0 0,-1 0 0,2 0 0,7-1-316,0-1-1,-1 1 1,15-6-1,69-31-648,-33 16 349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3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1044 9674,'352'-83'2262,"-80"17"-1249,175-26-86,269-62-180,-556 116-485,438-104 1061,6 28-665,-178 53-1204,259-42-668,312-24 1107,-976 125 60,22-2-20,0-2-1,80-20 1,-122 26 53,0 0 0,0-1 0,0 1 0,0 0 0,-1-1 0,1 1 0,0-1 0,0 1 0,0-1 0,-1 1 0,1-1 1,0 1-1,0-1 0,-1 0 0,1 0 0,-1 1 0,1-1 0,-1 0 0,1 0 0,-1 1 0,1-2 0,2-10-202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3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195 107 17004,'-1'-5'308,"1"0"0,-1 0 1,0 1-1,0-1 0,-1 0 1,1 1-1,-1-1 0,0 1 1,0-1-1,0 1 0,-1 0 1,0 0-1,1 0 0,-1 0 1,-1 1-1,1-1 1,-1 1-1,-4-4 0,5 4-159,-1 1 1,1 0-1,0-1 0,-1 1 0,0 1 0,1-1 0,-1 1 0,0-1 0,0 1 1,0 0-1,1 0 0,-1 1 0,0-1 0,0 1 0,-7 0 0,8 1-103,0-1 0,0 1 0,-1 0 0,1 0 0,0 0 0,0 1 0,1-1 0,-1 1 0,0-1 0,0 1 0,1 0 0,-1 0 0,1 0 0,0 1 0,-1-1 0,1 0 0,0 1 0,0-1 0,-2 6 0,-1 2-7,1 0 0,0 0 0,0 0 0,1 0 0,0 1 0,1-1 0,1 1 0,-1 0 0,2-1 0,0 19 0,0-22-36,1 0 1,0 0-1,0 0 1,1 0-1,0-1 0,0 1 1,6 12-1,-6-16 2,0 0-1,0 0 1,1 0-1,-1 0 1,1 0-1,-1 0 0,1 0 1,0-1-1,0 1 1,0-1-1,0 0 1,0 0-1,1 0 1,6 2-1,-5-2 35,1-1-1,-1 0 1,1-1 0,-1 1 0,1-1-1,-1 0 1,0-1 0,1 1-1,-1-1 1,1 0 0,-1 0 0,0-1-1,0 0 1,1 0 0,-1 0-1,-1 0 1,1-1 0,0 0 0,0 0-1,-1 0 1,0 0 0,0-1-1,0 0 1,5-5 0,-5 5 38,0-1 0,0 1-1,0-1 1,0 0 0,-1 0 0,0 0 0,0-1-1,0 1 1,-1-1 0,0 0 0,0 0 0,0 1 0,-1-1-1,0 0 1,0 0 0,0-1 0,-1 1 0,0 0-1,0 0 1,0 0 0,-3-10 0,2 14-110,0-1 0,0 1 0,0 0-1,0-1 1,-1 1 0,1 0 0,-1 0 0,0 0 0,1 0 0,-1 0 0,0 1-1,-4-4 1,5 5-39,1-1-1,-1 1 1,1 0-1,-1 0 1,1-1-1,0 1 1,-1 0-1,1 0 1,-1 0-1,1 0 1,-1 0 0,1 0-1,-1 0 1,1 0-1,-1 0 1,0 0-1,1 0 1,-1 0-1,1 0 1,-1 0-1,1 0 1,0 0-1,-1 0 1,1 1-1,-2-1 1,2 1-117,-1 0 1,0 0-1,0 0 1,1 0-1,-1 0 0,1 0 1,-1 0-1,1 0 1,0 1-1,-1-1 0,1 0 1,0 0-1,0 0 1,-1 0-1,1 1 0,0 1 1,0 12-748,2 0-295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4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160 233 16932,'-1'-2'128,"0"0"1,0 0-1,1 0 1,-1 0-1,-1 0 1,1 0 0,0 0-1,0 1 1,-1-1-1,1 0 1,-1 1 0,1-1-1,-1 1 1,0 0-1,0-1 1,0 1-1,1 0 1,-1 0 0,0 0-1,0 0 1,0 1-1,-1-1 1,1 0-1,0 1 1,0 0 0,0-1-1,0 1 1,-1 0-1,1 0 1,0 0-1,0 0 1,0 1 0,0-1-1,-1 0 1,1 1-1,0 0 1,0-1 0,0 1-1,0 0 1,0 0-1,0 0 1,0 0-1,1 1 1,-1-1 0,0 0-1,1 1 1,-1-1-1,1 1 1,-1 0-1,-1 2 1,-5 7-76,0 2-1,0-1 1,1 1-1,0 1 1,1-1-1,1 1 1,0 0 0,1 0-1,1 1 1,0-1-1,1 1 1,0-1-1,1 1 1,1 0 0,0 0-1,1-1 1,1 1-1,4 18 1,-5-30-48,-1 0 0,1-1 0,0 1 1,0-1-1,0 1 0,0-1 0,0 0 0,0 1 1,1-1-1,-1 0 0,1 0 0,-1 0 0,1 0 0,0 0 1,0 0-1,0 0 0,4 2 0,-4-3 0,0-1 0,0 1-1,0-1 1,0 0 0,0 1-1,1-1 1,-1 0 0,0 0-1,0 0 1,0-1 0,0 1-1,0 0 1,0-1 0,0 1-1,0-1 1,0 0 0,0 0-1,0 0 1,-1 0 0,1 0-1,0 0 1,0 0 0,2-3-1,7-5 35,-2-1 0,1 0 0,-1 0 0,-1-1 0,0 0 0,-1 0 0,0-1 0,0 0 0,5-15 0,6-19 274,15-53 0,-22 59 13,-1 1 0,-2-2 0,-2 1 0,2-53 0,-10 80-128,-2 23-92,-4 24-66,-15 123-44,20-123 3,2 0 1,4 56 0,-2-83-17,0 0 0,1 1-1,-1-1 1,2 0 0,-1 0 0,1 0 0,0 0 0,6 9-1,-7-13-7,0 0 0,1 1 0,-1-1-1,1 0 1,-1-1 0,1 1-1,0 0 1,0-1 0,0 1 0,0-1-1,1 0 1,-1 0 0,1-1 0,-1 1-1,1-1 1,0 1 0,6 0-1,-9-2 12,1 0-1,-1 0 1,1 0-1,-1-1 0,0 1 1,1 0-1,-1-1 1,0 1-1,1-1 0,-1 0 1,0 1-1,0-1 0,1 0 1,-1 0-1,0 0 1,0 0-1,0 0 0,0 0 1,0 0-1,0 0 1,0 0-1,-1 0 0,1-1 1,0 1-1,-1 0 0,2-3 1,13-40-361,-12 36 300,-2 5 43,5-21-36,2-1 1,1 2 0,1-1 0,15-25 0,-19 39 80,0 0 0,-1 0 0,0 0 0,0-1 0,-1 0 0,0 0 0,-1 0 1,3-19-1,-6 30-12,0-1 1,0 1 0,0-1 0,0 1 0,0-1 0,0 0-1,0 1 1,0-1 0,0 1 0,0-1 0,0 1 0,0-1-1,0 1 1,0-1 0,0 0 0,0 1 0,-1-1 0,1 1 0,0-1-1,0 1 1,-1-1 0,1 1 0,0-1 0,-1 1 0,1 0-1,0-1 1,-1 1 0,1-1 0,-1 1 0,0-1 0,0 1-2,0 0 0,0 1 0,0-1 1,0 0-1,0 0 0,0 1 0,0-1 1,1 0-1,-1 1 0,0-1 1,0 1-1,0-1 0,0 1 0,0-1 1,0 2-1,-28 28-28,19-16 24,1 0 0,0 1-1,1 0 1,0 0 0,2 0 0,0 1 0,0 0 0,2 1 0,-6 33 0,10-49 6,0 1 0,0 0 0,0 0 0,0 0 0,0-1 0,0 1 0,0 0 0,1 0 0,-1 0 0,1-1 0,-1 1 0,1 0 0,0-1 0,-1 1 0,1-1 0,0 1 0,2 2 0,-2-3 0,0-1 0,0 1 0,0 0 0,1 0 0,-1-1 1,0 1-1,0-1 0,1 1 0,-1-1 0,0 0 1,1 1-1,-1-1 0,0 0 0,1 0 0,-1 0 0,1 0 1,-1 0-1,2 0 0,7-2 9,-1-1 0,1 0 0,-1 0 1,0-1-1,11-6 0,-6 4-3,14-7 13,-6 2-11,0 1-1,1 1 1,27-6-1,-44 13-10,0 1-1,0 0 1,0 0-1,0 1 1,0 0-1,0 0 1,0 0 0,0 0-1,0 1 1,0 0-1,0 1 1,0-1-1,-1 1 1,1 0-1,0 1 1,-1-1-1,0 1 1,6 4 0,0 4-18,-4-4 309,-8-20 13,-35-100 450,21 71-716,15 42-50,0 0 0,0-1 0,0 1 0,0 0 0,0-1 1,0 1-1,0 0 0,0-1 0,0 1 0,0 0 0,0-1 0,0 1 0,0-1 0,0 1 1,0 0-1,0-1 0,1 1 0,-1 0 0,0-1 0,0 1 0,0 0 0,1-1 0,-1 1 1,0 0-1,0 0 0,0-1 0,1 1 0,-1 0 0,0 0 0,1-1 0,-1 1 0,0 0 1,1 0-1,-1 0 0,0 0 0,1 0 0,-1-1 0,0 1 0,1 0 0,-1 0 0,0 0 1,1 0-1,0 0 0,20-1-884,-14 2 458,11-3-602,33-6 0,-23 2 341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8 10714,'0'-1'96,"0"1"0,0-1-1,0 1 1,0 0 0,0-1-1,-1 1 1,1 0-1,0-1 1,0 1 0,-1 0-1,1-1 1,0 1 0,0 0-1,-1-1 1,1 1 0,0 0-1,-1 0 1,1-1 0,0 1-1,-1 0 1,1 0-1,0 0 1,-1 0 0,1 0-1,-1-1 1,1 1 0,0 0-1,-1 0 1,1 0 0,-1 0-1,1 0 1,0 0 0,-1 0-1,1 0 1,-1 0-1,1 0 1,0 1 0,-1-1-1,1 0 1,-1 0 0,1 0-1,0 0 1,-1 1 0,1-1-1,0 0 1,-1 1 0,-18 9 1412,6 6-900,0 0 0,1 1-1,1 0 1,-14 30-1,10-13 158,-19 60 0,20-34-354,13-55-369,0 1 0,1-1-1,0 1 1,0 0 0,0-1 0,1 1-1,0 0 1,2 9 0,-2-14-23,-1 0 0,0 0 0,1 1 0,-1-1 0,1 0 0,0 0 0,-1 0 0,1 0 0,0 0 0,0 0 0,0 0 0,0 0-1,0 0 1,0 0 0,0 0 0,0-1 0,0 1 0,0 0 0,0-1 0,0 1 0,1-1 0,1 2 0,0-2 15,-1 0-1,1 0 0,-1 0 0,1 0 0,-1 0 1,1-1-1,-1 1 0,1-1 0,-1 1 0,1-1 1,2-1-1,4-2 66,0-1 0,0 0-1,-1 0 1,1-1 0,7-8 0,1-1 64,-1-2 1,0 0-1,-2-1 0,0 0 0,19-34 1,-24 37-98,-1 0 1,-1-1 0,-1 0 0,0 0 0,-1 0 0,-1-1 0,-1 1 0,2-23 0,-5 33 82,-4 12-79,-1 11-13,1 7-25,0-1 1,2 1-1,1 0 1,0 0-1,2 0 1,1 0-1,5 25 1,-7-47-24,1 0 0,-1 0 0,1 1 0,0-1 0,0 0 0,0 0 0,0 0 0,0 0 0,0 0 0,1 0 0,-1 0 0,0 0 0,1 0 0,0-1 0,-1 1 0,1 0 0,4 1 0,-4-2-48,0 0 0,0-1 0,0 1 0,-1-1 0,1 1 0,1-1 0,-1 0 0,0 0 0,0 0 0,0 0 0,0 0 0,0 0 0,0-1 0,0 1 0,0-1 0,3-1 0,2-1-152,1-1-1,-1 0 1,0-1 0,0 0-1,0 0 1,-1 0-1,1-1 1,7-10 0,9-13-171,0-4-131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7946,'14'-8'4657,"-9"14"-4579,0-1 0,1 1 0,0-1 0,0 0 0,0 0 0,0-1 0,1 0 1,0 0-1,0 0 0,0-1 0,0 0 0,0-1 0,1 1 0,9 0 0,14 3-142,0-2 0,40 0 0,-27-2 113,27 3-145,-1 3 1,0 3-1,101 30 0,-39-7 57,150 20 0,-169-34 22,137 42-42,-5 21 46,75 22 17,70-4 5,154 45-12,151 16-16,-162-45 19,95 22 34,-20-5 63,-119-21-74,34 8-20,277 61 135,-323-113-64,-65-10-34,-3 21-21,32 35-21,223 50-5,580 15 55,-861-138-80,-272-25 16,153 46 0,-48 5 87,-208-66 579,-14-6-299,-17-6-162,-12-2 30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4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20828,'5'18'1697,"5"-8"-1281,2-3-184,9-1 536,1-4-152,6-2-328,0-5-256,1 1-416,-3 0-248,-2 2-472,-8 2-152,-9 3 840,-1 4-321,-10 3-103</inkml:trace>
  <inkml:trace contextRef="#ctx0" brushRef="#br0" timeOffset="1">43 213 16940,'-1'8'1824,"7"-1"-936,4-4-272,8-1 1041,5-2-281,6-3-400,1-3-136,3 3-360,-2-2-255,-3-4-922,-5 0-199,-9-2 696,-7-5-192,-8-5-128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19948,'1'-5'162,"-1"0"-1,2 1 0,-1-1 1,0 0-1,1 1 1,0-1-1,0 1 1,0-1-1,1 1 0,-1 0 1,1 0-1,0 0 1,0 0-1,0 1 0,1-1 1,0 1-1,-1 0 1,1 0-1,5-3 0,-5 3-102,0 0 0,1 0-1,0 0 1,0 1-1,0 0 1,0 0-1,0 0 1,0 0-1,1 1 1,-1 0 0,0 0-1,1 0 1,-1 1-1,1-1 1,-1 2-1,11 0 1,-14 0-59,0-1 0,-1 1 0,1-1 0,0 1 0,-1 0-1,1 0 1,-1 0 0,1 0 0,-1 0 0,1 0 0,-1 0 0,0 0 0,0 0 0,1 1 0,-1-1 0,0 1 0,0-1 0,0 1 0,-1-1 0,2 4 0,0-1-1,-1 0 0,-1-1 0,1 1 1,-1 0-1,1 0 0,-1 0 0,0 0 0,0 0 1,-1 4-1,-2 6 0,0 0 0,-1 0-1,-1 0 1,-7 16 0,-12 15-13,17-34-113,1 1 1,0 0-1,0 0 1,1 0-1,-5 21 1,10-32 98,0 0 0,0-1 0,0 1 0,0 0 0,0-1 0,0 1 0,1 0 0,-1 0 0,0-1 0,0 1 0,1-1 0,-1 1 0,0 0 0,1-1 0,-1 1 0,1-1 0,-1 1 0,1-1 0,-1 1 0,1-1 0,-1 1 1,1-1-1,-1 1 0,1-1 0,-1 0 0,1 1 0,0-1 0,-1 0 0,1 1 0,0-1 0,-1 0 0,1 0 0,0 0 0,0 0 0,-1 0 0,1 0 0,0 0 0,-1 0 0,2 0 0,35-1-545,-30 0 414,1 0 85,-1 1-1,0 0 1,1 1 0,-1-1 0,0 1 0,1 1 0,-1 0 0,8 3 0,-12-5 62,-1 1 0,0 1 0,0-1 0,0 0 0,0 0 0,0 1 0,0-1 0,0 1 0,0 0 0,-1-1 0,1 1 0,0 0 0,-1 0 1,0 0-1,1 0 0,-1 0 0,0 1 0,0-1 0,0 0 0,-1 0 0,1 1 0,0-1 0,-1 0 0,1 1 0,-1-1 0,0 1 0,0-1 0,0 5 0,-2 0 58,1 0-1,-1 0 1,0-1-1,0 1 1,-1 0-1,0-1 1,0 0-1,0 1 1,-1-1 0,0 0-1,0-1 1,-1 1-1,1-1 1,-1 0-1,0 0 1,-1 0-1,-8 5 1,-4 3 338,-2-1-1,1 0 1,-2-2-1,-23 10 1,40-18-339,-10 4-40,1-1-1,-23 5 1,53-12-3991,9-1 3067,-3-2-128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18628,'8'26'1416,"-6"5"-1080,3 4-168,-2 3 369,1 3-177,2-3-232,-2 0-216,3-10-577,0-3-175,-1-14 608,3-7-144,4-8-184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16123,'-17'15'859,"0"1"-1,1 1 0,1 0 0,1 1 0,0 0 1,1 1-1,-16 33 0,28-51-816,1 0 0,-1 0 0,1 1 0,-1-1 0,1 0 0,-1 0 0,1 0 0,0 1 0,-1-1 0,1 0 0,0 1 1,0-1-1,0 0 0,0 1 0,0-1 0,0 0 0,1 0 0,-1 1 0,1 1 0,0-2-29,-1-1 1,1 1-1,0-1 1,-1 1-1,1-1 1,0 0-1,-1 0 0,1 1 1,0-1-1,0 0 1,-1 0-1,1 0 1,0 0-1,0 0 0,-1 0 1,1 0-1,0 0 1,0 0-1,-1 0 1,1 0-1,0 0 1,0 0-1,1-1 0,5-2-8,0 1 0,-1-2 0,1 1 0,0-1-1,7-5 1,1-3-150,0-1 1,-1 0-1,-1-1 0,0 0 1,-1-1-1,0-1 0,11-19 1,-26 42 67,0 1 0,0 1 0,1-1 0,0 0 0,1 0 0,0 1 0,0-1 1,1 1-1,0-1 0,2 17 0,-1-18 103,0 1 0,0-1 0,1 1-1,0-1 1,0 1 0,1-1 0,0 0 0,0 0 0,0 0 0,1-1 0,0 1-1,1-1 1,-1 0 0,9 9 0,1-5 10,0 0 1,22 11-1,-26-16-46,0 0 0,-1 1 0,0 0 0,0 0-1,-1 1 1,0 0 0,0 0 0,0 1 0,6 9 0,-13-16 23,0 1-1,0-1 0,0 1 1,-1-1-1,1 1 1,0-1-1,-1 1 0,1-1 1,-1 1-1,0-1 1,1 1-1,-1 0 1,0-1-1,0 1 0,0 0 1,0-1-1,0 1 1,0 0-1,-1-1 0,0 4 1,0-3 26,0 0 0,-1 0 0,1 0 0,0 0 0,-1 0 0,0 0 0,1-1 0,-1 1 1,0-1-1,0 1 0,0-1 0,-4 3 0,-2 0 114,-1 0 1,0-1-1,0 0 1,0 0-1,0-1 1,-12 2-1,4-2-127,0-1 0,0 0-1,-1-1 1,1-1 0,0 0 0,0-2-1,0 0 1,0-1 0,-21-7 0,38 11-38,-1 0 1,1 0 0,-1-1 0,1 1-1,-1 0 1,1 0 0,-1-1 0,1 1 0,-1 0-1,1-1 1,-1 1 0,1-1 0,0 1-1,-1 0 1,1-1 0,0 1 0,-1-1-1,1 1 1,0-1 0,0 1 0,-1-1 0,1 1-1,0-1 1,0 1 0,0-1 0,0 0-1,0 1 1,0-1 0,0 1 0,0-1 0,0 0-1,8-14-179,1 2-112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17492,'5'-9'548,"1"1"1,-1 0 0,1 0-1,1 1 1,-1 0-1,1 0 1,14-11 0,-17 16-459,-1 0 0,0 0 1,1 0-1,0 0 0,-1 1 1,1-1-1,0 1 0,0 0 1,-1 0-1,1 0 0,0 1 1,0-1-1,0 1 0,0 0 1,0 0-1,0 0 0,0 1 1,0-1-1,0 1 0,0 0 1,0 0-1,4 2 0,-5-1-82,-1-1-1,1 1 1,0 0 0,-1 0-1,1 0 1,-1 0-1,0 0 1,1 1-1,-1-1 1,0 1-1,0 0 1,-1-1-1,1 1 1,-1 0-1,1 0 1,-1 0-1,0 0 1,0 0-1,0 0 1,0 0-1,-1 0 1,1 1-1,-1-1 1,0 0-1,0 0 1,-1 6 0,0 3 19,0 1 0,-1 0 0,-1-1 0,0 1 0,-7 16 0,-42 87 409,31-76-115,-15 46 1,35-84-306,0 1 0,1 0 0,-1-1 0,1 1 0,-1 0 1,1-1-1,0 1 0,0 3 0,0-5-13,0 0 0,0 0 0,0-1 0,1 1 0,-1 0 0,0 0 0,0-1 0,1 1 1,-1 0-1,0-1 0,1 1 0,-1-1 0,1 1 0,-1 0 0,1-1 0,-1 1 0,1-1 0,-1 1 0,1-1 0,1 1 0,0 0-2,1-1 1,0 1-1,-1-1 0,1 0 0,0 1 0,-1-1 0,1-1 0,0 1 0,-1 0 0,1-1 0,-1 1 0,1-1 0,-1 0 0,1 0 0,3-1 0,25-10-138,39-22-1,-61 30-91,0-2 0,-1 1-1,1-1 1,-1 0 0,-1-1-1,1 0 1,-1 0 0,12-16-1,-14 16-223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18452,'5'15'475,"0"1"1,-2-1-1,1 1 1,-2 0-1,0 0 1,-1 28-1,2 15 272,-1-43-622,-1 7 20,2 1 1,0-1 0,2 0 0,1 0 0,11 29-1,-17-50-143,1-1 0,-1 1-1,1-1 1,0 0 0,0 1-1,0-1 1,0 0 0,0 1-1,0-1 1,0 0 0,0 0-1,0 0 1,0 0-1,1 0 1,-1 0 0,0 0-1,1 0 1,-1-1 0,1 1-1,-1-1 1,1 1 0,-1-1-1,1 1 1,-1-1 0,4 1-1,-3-2 0,1 1 0,-1-1-1,0 1 1,1-1 0,-1 0-1,1 0 1,-1 0-1,0 0 1,0 0 0,0-1-1,1 1 1,-1 0 0,0-1-1,-1 0 1,4-3 0,8-9-6,21-33 0,-25 33 4,0 1 1,1 0-1,15-14 1,-24 25-2,0 1 0,0 0 1,0 0-1,0 1 0,0-1 0,1 0 1,-1 0-1,0 1 0,1-1 0,-1 0 1,0 1-1,1-1 0,-1 1 1,0 0-1,1-1 0,2 1 0,-3 0 1,0 0 0,-1 1 0,1-1 0,0 0-1,0 0 1,0 1 0,-1-1 0,1 1 0,0-1 0,-1 1-1,1-1 1,0 1 0,-1-1 0,1 1 0,-1-1 0,1 1-1,-1 0 1,1-1 0,-1 1 0,1 0 0,0 1 0,0 2 1,1 0 0,-1 0 0,0 0 0,0 0 0,-1 1 1,1-1-1,-1 0 0,0 1 0,0 5 0,-2 2 97,0-1 0,-1 0-1,0 0 1,-1 0 0,0 0 0,-1 0-1,0-1 1,0 0 0,-1 0-1,-1 0 1,-8 10 0,9-13-7,1-1 1,-1 0-1,0 0 1,0 0-1,-1-1 1,1 0-1,-1 0 1,0-1-1,-1 0 1,1 0-1,-1 0 1,0-1-1,0 0 1,0-1 0,0 0-1,-10 2 1,17-4-142,-1 0 1,1 0-1,-1 0 1,1 0-1,-1 0 1,1 0-1,-1 0 1,1 0-1,-1 0 1,1-1-1,-1 1 1,1-1-1,-1 1 1,1-1-1,0 1 1,-1-1-1,1 0 1,0 0-1,-1 0 1,1 0-1,0 0 1,0 0-1,0 0 1,0 0-1,0 0 1,0 0-1,0-1 1,0 1-1,0 0 1,1-1 0,-1 1-1,1 0 1,-2-4-1,2 2-88,-1-1 0,1 0 0,0 0 0,0 0 0,0 0 0,1 0 0,0 0 0,-1 1 0,1-1 0,0 0 0,1 0 0,2-4 0,9-18-554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11 135 20068,'-6'0'2121,"2"1"-1553,9-3-272,7-4 1168,11-3-752,3-2-224,8-6-351,0-1-209,6 0-305,2-1-207,-8 5-472,-3 1-264,-11 6 928,-6 5-248,-11 11-225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16235,'10'2'1753,"12"-3"-1001,2-8-320,10-1 784,5-4-375,0-2-889,1 0 1816,-10 5-1520,-6 4-56,-8 5-112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1 432 16644,'10'-13'638,"0"0"1,0-1-1,-1 0 1,-1 0 0,-1-1-1,0 0 1,7-22-1,2-1-237,78-207 1216,-85 232-1323,-9 13-286,1 0 0,-1 0 1,0 0-1,0 0 0,1 0 1,-1 1-1,0-1 0,0 0 0,0 0 1,1 0-1,-1 0 0,0 0 1,0 1-1,0-1 0,0 0 1,1 0-1,-1 0 0,0 1 1,0-1-1,0 0 0,0 0 0,0 0 1,0 1-1,0-1 0,0 0 1,1 0-1,-1 1 0,0-1 1,0 0-1,0 0 0,0 1 0,0-1 1,-1 0-1,2 38 344,-1-27-351,1 4 7,-1 62-464,4 0-1,19 105 1,-23-179 335,10 32-1111,-9-34 1181,-1 0-1,0 0 0,0 0 0,0 0 0,1-1 1,-1 1-1,0 0 0,1 0 0,-1-1 0,1 1 1,-1 0-1,1-1 0,-1 1 0,1 0 0,0-1 1,-1 1-1,1-1 0,0 1 0,-1-1 0,1 1 1,0-1-1,0 1 0,-1-1 0,1 0 0,0 0 1,0 1-1,0-1 0,-1 0 0,1 0 0,0 0 1,0 0-1,0 0 0,0 0 0,1 0 0,9-6-644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16019,'0'30'1313,"-1"-1"-977,-1 1-232,2-3 80,2-1-968,1-9 800,1-1-208,2-6-240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6809 5609,'99'-95'5174,"72"-77"-3545,-13-8-1622,120-133-287,257-229 132,-262 271 137,-49 52 40,83-85-54,-140 129-126,315-341-522,-371 393 578,642-748 82,-623 705 40,159-199 123,182-226 485,-108 77-404,-228 317-213,251-367-1139,-173 241-1162,-98 145 1542,-29 48 71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51 17628,'0'-3'320,"-1"0"-1,1 0 1,0-1 0,-1 1 0,0 0 0,0 0 0,0 0 0,0 1 0,0-1-1,-1 0 1,-2-3 0,3 5-233,0 0 0,0 0 0,-1 0 0,1 0 0,0 1-1,-1-1 1,1 0 0,0 1 0,-1-1 0,1 1 0,-1-1 0,1 1 0,-1 0-1,1 0 1,-1 0 0,1 0 0,-1 0 0,1 0 0,-1 0 0,1 0 0,-1 0-1,1 1 1,-1-1 0,1 1 0,0-1 0,-3 2 0,-3 1-21,0 1 0,0-1 1,1 2-1,-1-1 0,1 1 0,0 0 1,0 0-1,1 0 0,-1 1 0,1 0 1,1 0-1,-1 0 0,1 1 0,0 0 1,0 0-1,1 0 0,0 0 0,-4 14 1,6-20-64,1 0 0,0-1 0,0 1-1,-1 0 1,1 0 0,0 0 0,0 0 0,0 0 0,0 0 0,0 0 0,0 0 0,1-1 0,-1 1 0,0 0 0,0 0 0,1 0 0,-1 0 0,0 0 0,1-1 0,-1 1 0,2 1 0,-2-2-3,1 1 1,-1-1 0,1 0 0,0 0 0,0 1 0,-1-1-1,1 0 1,0 0 0,-1 0 0,1 0 0,0 0 0,-1 0-1,1 0 1,0 0 0,0 0 0,-1 0 0,1 0 0,0-1-1,-1 1 1,2-1 0,3-1 0,0-1-1,0 1 1,0-1-1,0-1 1,5-4-1,2-3-1,0-2 0,-1 0 0,17-24 0,6-10-10,-34 47 9,1 0 0,-1 0-1,0 0 1,0-1-1,0 1 1,0 0 0,0 0-1,1 0 1,-1-1-1,0 1 1,0 0 0,0 0-1,0 0 1,1 0-1,-1 0 1,0 0-1,0 0 1,0-1 0,1 1-1,-1 0 1,0 0-1,0 0 1,1 0 0,-1 0-1,0 0 1,0 0-1,1 0 1,-1 0 0,0 0-1,0 0 1,0 0-1,1 0 1,-1 0 0,0 1-1,0-1 1,1 0-1,-1 0 1,0 0 0,0 0-1,1 0 1,5 12-55,1 26-5,-6-28 29,0-5 20,5 25-76,1 0-1,12 33 0,-16-55 47,0 0 0,1-1 0,-1 1 0,1-1 0,1 0-1,-1 0 1,1-1 0,1 0 0,-1 1 0,1-2 0,0 1-1,0-1 1,11 8 0,-11-10 11,0 1-1,0-1 1,-1 2 0,1-1-1,-1 0 1,5 7-1,-9-10 51,0 0 0,0 0 0,0 0 0,-1 0 0,1 0 0,0 1 0,-1-1 0,1 0 0,-1 0 0,1 0 0,-1 1 0,0-1 0,1 0 0,-1 0 0,0 1 0,0-1 0,0 0 0,0 1 0,0-1 0,0 0 0,0 1 0,-1-1 0,1 0 0,0 0 0,-1 1 0,1-1 0,-1 0 0,1 0 0,-1 0 0,0 0 0,1 1 0,-1-1 0,0 0 0,0 0 0,0 0 0,0-1 0,0 1 0,0 0 0,0 0 0,-2 1 0,-4 2 204,0 1 0,-1-2 1,0 1-1,0-1 0,0 0 0,0 0 0,-1-1 1,1 0-1,0-1 0,-11 1 0,6-1 51,0-1-1,0 0 1,0 0 0,-1-2-1,1 1 1,-13-5 0,26 6-299,0 0-1,0 0 1,0 0 0,0 0 0,-1 0-1,1 0 1,0 0 0,0 0 0,0 0-1,0 0 1,-1 0 0,1 0 0,0 0 0,0 0-1,0 0 1,0 0 0,-1 0 0,1-1-1,0 1 1,0 0 0,0 0 0,0 0-1,0 0 1,0 0 0,-1 0 0,1-1-1,0 1 1,0 0 0,0 0 0,0 0-1,0 0 1,0-1 0,0 1 0,0 0 0,0 0-1,0 0 1,0 0 0,0-1 0,0 1-1,0 0 1,0 0 0,0 0 0,0 0-1,0-1 1,0 1 0,0 0 0,0 0-1,0 0 1,0 0 0,0-1 0,0 1-1,1 0 1,-1 0 0,0 0 0,0 0 0,0 0-1,0-1 1,0 1 0,0 0 0,14-11-620,3-2 261,0-6-146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61 174 19748,'0'0'61,"0"-1"0,-1 1 0,1 0 0,0-1 0,0 1 0,0-1 0,-1 1 0,1 0-1,0-1 1,-1 1 0,1-1 0,0 1 0,-1 0 0,1-1 0,0 1 0,-1 0 0,1 0 0,0-1 0,-1 1-1,1 0 1,-1 0 0,1 0 0,-1-1 0,1 1 0,-1 0 0,1 0 0,-1 0 0,1 0 0,-1 0 0,1 0-1,0 0 1,-1 0 0,1 0 0,-1 0 0,1 0 0,-2 1 0,1-1 56,0 1 0,0 1 0,-1-1 0,1 0 0,0 0 0,0 0 0,0 1 0,0-1 0,1 0 0,-1 1 0,-1 1 0,-1 5 149,0 0 0,0 1 0,-3 12 1,5-16-265,1-1 0,-1 1 1,1-1-1,0 1 0,0-1 1,1 1-1,-1-1 0,1 1 1,0-1-1,0 1 0,0-1 1,1 1-1,0-1 0,0 0 1,0 0-1,0 0 0,0 0 1,4 4-1,0-2-3,-1-1 1,1 1-1,1-1 1,-1-1-1,0 1 1,1-1-1,0 0 0,0-1 1,14 5-1,-8-3-6,4 1-51,0 1 0,-1 0 0,0 1 0,22 15-1,-35-21 50,0 0 0,0 0 0,0 0 0,-1 0 0,1 1 0,-1-1 0,0 1 0,0 0 0,0 0 0,0 0 0,0 0 0,0 0 0,-1 0 0,1 0 0,-1 0 0,0 1 0,0-1 0,-1 1 0,1-1 0,0 0 0,-1 1 0,0-1 0,0 1 0,0-1 0,0 1 0,-1-1 0,1 1 0,-1-1 0,-2 5 0,-2 5 13,-1-1-1,-1 0 1,0 0-1,-1 0 1,0-1-1,0-1 1,-1 1 0,-1-1-1,0-1 1,0 0-1,-1 0 1,0-1-1,0 0 1,-22 10-1,30-16 3,-1-1 0,0 1 0,1-1 0,-1 0 0,0 0 0,0 0 0,1-1 1,-1 1-1,0-1 0,0 0 0,0 0 0,0 0 0,0-1 0,0 1 0,1-1 0,-7-2 0,7 2-4,0-1 0,1 0 0,-1 1 1,1-1-1,-1 0 0,1 0 0,0 0 1,0 0-1,0-1 0,0 1 1,0 0-1,0-1 0,1 1 0,-1-1 1,1 0-1,0 0 0,0 1 0,0-1 1,0 0-1,0 0 0,0-4 1,-1-5 7,1 0 0,0-1 0,1 1 0,1 0 0,0 0 0,0 0 0,1 0 0,0 0 0,1 0 0,1 1 0,0-1 0,0 1 0,1 0 0,12-19 0,7-7 121,2 2-1,56-59 1,12-17 583,-87 101-536,-1 0 0,0 0 1,-1 0-1,0-1 0,0 0 1,5-20-1,-9 29-132,-1 0 0,1 0 0,-1 0 0,1 0 0,-1 0 0,0-1 1,0 1-1,0 0 0,0 0 0,0 0 0,-1 0 0,1 0 0,-1 0 0,1 0 0,-1 0 0,0 0 0,1 0 0,-1 0 1,0 0-1,-1 0 0,1 1 0,0-1 0,0 0 0,-1 1 0,1-1 0,-1 1 0,1-1 0,-1 1 0,0 0 0,1 0 1,-1 0-1,0 0 0,0 0 0,0 0 0,0 0 0,0 0 0,0 1 0,0-1 0,0 1 0,0-1 0,0 1 1,0 0-1,0 0 0,-3 0 0,-3 0-25,-1 1 0,1 0 0,-1 0 0,1 0 0,0 1 0,-1 1 0,1-1 0,0 1 0,0 1 0,1-1 0,-1 1 0,1 1 0,-1-1 0,-6 7 0,3-2-308,1-1 0,0 1 0,1 0 0,0 1 0,1 0 0,-1 1 0,2 0 1,-10 16-1,9-7-277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17140,'3'155'5509,"0"-7"-4430,4-83-1515,2-1 0,24 84-1,-33-148 385,0 0-1,0 0 0,0 0 0,0 0 1,0 0-1,1 0 0,-1 0 0,0 1 1,0-1-1,0 0 0,0 0 0,0 0 1,0 0-1,0 1 0,0-1 0,0 0 1,0 0-1,0 0 0,0 0 0,0 1 1,0-1-1,0 0 0,0 0 0,0 0 1,0 0-1,0 1 0,0-1 0,0 0 1,0 0-1,0 0 0,0 0 0,0 0 1,0 1-1,0-1 0,0 0 0,0 0 1,0 0-1,-1 0 0,1 0 0,0 1 1,0-1-1,0 0 0,0 0 0,0 0 1,-1 0-1,1 0 0,-8-6-1093,-10-17 319,-4-9 22,-3-7-162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16291,'2'-9'308,"0"0"-1,1 1 0,0 0 1,0-1-1,0 1 0,1 0 0,1 1 1,-1-1-1,1 1 0,0 0 0,1 0 1,0 0-1,0 1 0,0 0 0,1 0 1,0 1-1,0-1 0,13-6 0,-7 5-78,-1 2-1,1-1 1,0 1-1,0 1 1,1 0-1,-1 1 0,1 1 1,-1 0-1,1 1 1,0 0-1,18 2 1,-27-1-200,0 0 1,0 1-1,0 0 1,0 0-1,0 1 1,-1-1-1,1 1 1,0 0-1,-1 0 1,9 5-1,-11-5-22,0 0 0,0-1 0,0 1 0,0 0 1,-1 1-1,1-1 0,0 0 0,-1 0 0,0 1 0,1-1 0,-1 1 0,0-1 0,0 1 0,0-1 0,-1 1 0,1 0 0,-1-1 0,1 1 1,-1 0-1,0 0 0,0 4 0,-1 2 8,-1 1 0,0 0 0,0 0 0,-1-1 0,0 0 1,-1 1-1,0-1 0,-9 15 0,-51 68 93,51-75-86,-11 14 7,13-19-17,0 2 0,2-1 0,-17 29-1,26-41-11,-1 0 0,1 0-1,0 0 1,0 0-1,-1 0 1,1 0-1,0 0 1,0 0-1,0 0 1,0 0-1,0 0 1,0 0-1,0 0 1,0 0-1,0 0 1,1 0-1,-1 0 1,0-1-1,1 1 1,-1 0-1,1 0 1,0 1-1,0 0 0,1 0 0,-1-1 0,1 1-1,0-1 1,-1 1 0,1-1 0,0 1 0,0-1-1,3 1 1,7 3-2,0 0-1,24 5 1,-21-6 8,25 7-39,0 3 0,-1 1-1,0 2 1,-2 1-1,63 41 1,-95-55-222,-1-1 149,0 1 0,1-1 0,-1 0-1,1-1 1,7 4 0,-11-6 105,0 1 0,0-1-1,0 0 1,0 0 0,0 1 0,1-1-1,-1 0 1,0 0 0,0 0 0,0 0-1,0 0 1,0-1 0,0 1-1,0 0 1,0 0 0,0-1 0,0 1-1,0-1 1,0 1 0,0-1 0,0 1-1,0-1 1,-1 1 0,1-1 0,0 0-1,0 1 1,0-1 0,-1 0-1,1 0 1,0 0 0,-1 0 0,1 1-1,-1-1 1,1 0 0,0-2 0,9-24-240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20660,'7'1'1913,"9"1"-1361,2-2-256,5 0 1104,6-3-688,2 1-423,2 1-289,0-1-681,-3 2-391,-7 2-104,-6 1 832,-12 0-280,-10 1-281</inkml:trace>
  <inkml:trace contextRef="#ctx0" brushRef="#br0" timeOffset="1">39 238 16964,'29'3'2296,"5"-3"-1376,7-13-392,2-1 1473,7-5-921,-3-1-200,-5 2-1120,-7 1 1424,-6 1-1104,-3 0-23,-18 3-9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19492,'1'-3'150,"-1"-5"264,2 0-1,-1 0 1,1 1-1,0-1 1,1 0-1,5-11 1,-8 19-386,0 0 1,0-1-1,1 1 1,-1 0-1,0 0 0,0 0 1,0 0-1,0 0 1,0 0-1,1 0 1,-1 0-1,0 0 0,0 0 1,0 0-1,0 0 1,0 0-1,1 0 1,-1 0-1,0 0 0,0 0 1,0 0-1,0 0 1,0 0-1,1 0 0,-1 0 1,0 0-1,0 0 1,0 1-1,0-1 1,0 0-1,0 0 0,1 0 1,-1 0-1,0 0 1,0 0-1,0 0 1,0 1-1,0-1 0,0 0 1,0 0-1,0 0 1,0 0-1,0 0 1,0 0-1,1 1 0,-1-1 1,0 0-1,0 0 1,0 0-1,0 0 1,0 1-1,4 9 502,2 25-244,0 1 1,-3 0-1,0 47 0,-3-45-297,2 0 0,12 63 0,-14-98 4,1 0 0,0 0-1,-1 1 1,2-1-1,-1 0 1,0 0 0,1 0-1,-1-1 1,1 1-1,0 0 1,2 3 0,-3-6 2,0 1 0,1 0 1,-1-1-1,0 1 1,0-1-1,0 1 1,0-1-1,1 0 0,-1 1 1,0-1-1,0 0 1,1 0-1,-1 0 1,0 0-1,0 0 0,1 0 1,-1 0-1,0-1 1,0 1-1,0 0 1,1-1-1,-1 1 0,0 0 1,0-1-1,0 0 1,0 1-1,0-1 0,0 0 1,0 1-1,1-2 1,13-8-52,-3 2 23,1 0 1,0 0-1,0 1 0,17-6 1,-26 12 27,-1 0 1,0 0 0,1 0 0,-1 1 0,0-1 0,1 1 0,-1 0 0,1 0 0,-1 0 0,1 0 0,-1 0 0,0 1 0,1 0 0,-1 0 0,0 0 0,1 0 0,-1 0 0,0 0 0,0 1 0,0 0 0,0-1 0,0 1 0,4 5 0,-2-3 54,-1 0 0,1 1 0,-1 0 0,-1 0 0,1 0 0,-1 0 1,0 1-1,0 0 0,0-1 0,-1 1 0,0 0 0,0 0 0,0 0 0,-1 0 1,0 0-1,0 1 0,-1-1 0,1 0 0,-1 1 0,-1-1 0,1 0 1,-1 0-1,0 0 0,-1 1 0,0-1 0,1 0 0,-2 0 0,1-1 0,-1 1 1,0 0-1,0-1 0,0 0 0,-1 0 0,0 0 0,0 0 0,0 0 0,-1-1 1,1 0-1,-1 0 0,0 0 0,-1 0 0,1-1 0,0 0 0,-1 0 0,-11 4 1,8-4 122,1-1 1,-2 0 0,1 0 0,0-1 0,0 0 0,0-1 0,-1 0 0,1 0 0,0-1 0,-10-2 0,16 3-219,0-1 0,0 0 0,0 1 0,0-1 0,0 0 0,0 0 0,1-1-1,-1 1 1,0-1 0,1 1 0,-1-1 0,1 0 0,0 0 0,-1 0 0,1 0 0,0 0 0,0-1 0,0 1 0,0 0 0,1-1 0,-1 0-1,1 1 1,-1-1 0,1 0 0,0 0 0,0 0 0,1 0 0,-1 0 0,0 0 0,1 0 0,0 0 0,-1 0 0,1 0 0,1-3 0,-1 4-73,0 0 0,1-1 0,-1 1 0,1 0 0,-1 0 0,1 0 0,0 0 0,0 0 1,0 0-1,0 0 0,0 0 0,0 0 0,0 0 0,1 1 0,-1-1 0,1 0 0,-1 1 1,1-1-1,3-1 0,11-9-704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0 928 12147,'2'-50'4898,"7"112"-4238,3-1 1,23 71-1,-21-81-479,84 261 564,-61-213-265,54 102 0,-85-188-428,-3-8-23,-1 1 0,1-1 0,-1 0 0,1 0 0,1-1 0,-1 1 0,1-1 0,8 8 0,-12-12-25,0 0 0,0 0 1,0 0-1,0 0 1,0 0-1,0 1 1,0-1-1,0 0 1,0 0-1,1 0 1,-1 0-1,0 0 1,0 0-1,0 0 0,0 0 1,0 0-1,0 0 1,1 0-1,-1 0 1,0 0-1,0 0 1,0 0-1,0 0 1,0 0-1,0 0 0,1 0 1,-1 0-1,0 0 1,0 0-1,0 0 1,0-1-1,0 1 1,0 0-1,0 0 1,0 0-1,1 0 1,-1 0-1,0 0 0,0 0 1,0 0-1,0 0 1,0 0-1,0-1 1,0 1-1,0 0 1,2-9 118,-3-13 46,-32-142 443,15 86-452,-137-762 296,144 726-121,11 113-326,0 1 0,0-1-1,0 0 1,0 1 0,0-1 0,0 0 0,0 1 0,0-1-1,0 0 1,1 1 0,-1-1 0,0 0 0,0 1 0,1-1-1,-1 1 1,0-1 0,1 0 0,-1 1 0,0-1 0,1 1-1,-1-1 1,1 1 0,-1-1 0,1 1 0,-1 0 0,1-1-1,0 1 1,-1-1 0,1 1 0,-1 0 0,1 0 0,0-1-1,0 1 1,28 0 161,-9 1-169,10-5-5,1-1 0,-1-1 1,35-12-1,89-39-21,-91 32 26,608-280-88,-469 207-386,9 7-382,-209 90 851,0 0 0,1 0-1,-1 1 1,0-1 0,1 0 0,-1 1 0,1 0-1,-1-1 1,1 1 0,-1 0 0,0 0 0,1 1-1,-1-1 1,1 0 0,-1 1 0,1-1 0,-1 1-1,0 0 1,0 0 0,1 0 0,2 2 0,-3-1 18,1 1 0,-1 0 0,0-1 0,0 1 0,0 0 1,0 1-1,-1-1 0,1 0 0,-1 0 0,1 1 0,-1-1 1,0 0-1,-1 1 0,2 4 0,4 37 339,-1 1 0,-2 48 0,5 51 284,1-107-1122,-9-38 470,0 1-1,0 0 1,0 0 0,0-1-1,1 1 1,-1 0 0,0-1-1,1 1 1,-1 0 0,0-1-1,1 1 1,-1-1 0,1 1-1,-1-1 1,1 1 0,-1-1-1,1 1 1,-1-1 0,1 1 0,0-1-1,-1 1 1,1-1 0,0 0-1,-1 1 1,1-1 0,0 0-1,-1 0 1,1 0 0,0 0-1,0 1 1,-1-1 0,1 0-1,0 0 1,-1 0 0,1 0-1,0-1 1,0 1 0,-1 0-1,1 0 1,0 0 0,-1 0 0,1-1-1,0 1 1,-1 0 0,1-1-1,0 0 1,12-13-293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14723,'3'10'4125,"8"20"-2517,-5-16-1172,16 37 561,2-1 0,43 68-1,-64-115-905,-1 0 0,0 0 0,1 0 0,-1 0 0,1 0 0,0 0-1,6 3 1,-9-6-66,1 1 1,0-1-1,0 0 0,-1 1 0,1-1 0,0 0 0,0 0 0,-1 0 0,1 0 1,0 0-1,0 0 0,0 0 0,-1 0 0,1 0 0,0 0 0,0 0 0,-1 0 0,1-1 1,0 1-1,0 0 0,-1-1 0,1 1 0,0 0 0,-1-1 0,1 1 0,0-1 1,-1 1-1,1-1 0,-1 1 0,1-1 0,-1 0 0,1 1 0,-1-1 0,1 0 1,-1 1-1,1-1 0,-1 0 0,0 1 0,0-1 0,1 0 0,-1 0 0,0 0 0,12-31 368,-3 0-1,0-1 0,-2 0 1,4-45-1,-5 38-188,3-20-2,-1 17-98,3-76 0,-26 181-3901,12-38 3078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103 244 16972,'2'-5'409,"-1"0"0,1-1 1,-1 1-1,0 0 0,0-1 1,0 1-1,-1 0 0,0-9 1,0 12-296,0 1 0,0-1 1,-1 1-1,1-1 0,0 1 0,-1-1 1,1 1-1,-1-1 0,1 1 0,-1 0 1,0-1-1,1 1 0,-1 0 0,0 0 1,0-1-1,0 1 0,0 0 1,0 0-1,0 0 0,0 0 0,0 0 1,-1 0-1,1 1 0,0-1 0,-1 0 1,1 0-1,0 1 0,-1-1 0,1 1 1,-1 0-1,1-1 0,-1 1 1,1 0-1,-1 0 0,-1 0 0,0 0-61,0 1 1,0-1-1,0 1 0,1 0 0,-1 0 0,0 0 0,1 0 0,-1 1 0,1-1 1,0 1-1,-1 0 0,1-1 0,0 1 0,0 0 0,0 0 0,0 0 0,0 1 1,1-1-1,-1 0 0,0 1 0,1-1 0,-2 6 0,-1 0-35,0 0-1,1 1 1,0-1-1,1 1 1,-3 18-1,4-24-19,1 1-1,-1-1 1,1 1-1,0-1 1,1 1-1,-1-1 1,1 1-1,-1 0 1,3 3-1,-3-6 2,1 0-1,-1 0 0,1 0 0,-1 0 0,1 0 0,0 0 0,0 0 0,-1 0 0,1-1 1,0 1-1,0 0 0,0-1 0,0 1 0,0 0 0,0-1 0,0 1 0,0-1 0,0 0 1,0 1-1,0-1 0,0 0 0,0 1 0,1-1 0,-1 0 0,0 0 0,0 0 0,0 0 0,0 0 1,0 0-1,1-1 0,0 1 0,9-3-8,-1 1 0,0-1-1,-1-1 1,1 0 0,0 0 0,9-7 0,57-39-23,-43 27 22,-30 21 10,26-15 0,-28 16 3,1 1 0,0-1 0,-1 0-1,1 1 1,0-1 0,0 1-1,-1-1 1,1 1 0,0 0 0,0 0-1,0 0 1,-1 0 0,1 0-1,3 1 1,-5-1 4,0 0 0,0 0 0,0 0 0,0 0 0,-1-1 0,1 1 0,0 0-1,0 0 1,0 0 0,0 0 0,-1 0 0,1 0 0,0 0 0,0 0 0,0 0 0,0 0 0,-1 0 0,1 0-1,0 0 1,0 1 0,0-1 0,0 0 0,0 0 0,-1 0 0,1 0 0,0 0 0,0 0 0,0 0 0,0 0-1,0 0 1,0 1 0,-1-1 0,1 0 0,0 0 0,0 0 0,0 0 0,0 0 0,0 0 0,0 1 0,0-1-1,0 0 1,0 0 0,0 0 0,0 0 0,0 1 0,0-1 0,0 0 0,0 0 0,0 0 0,0 0 0,0 1-1,0-1 1,0 0 0,0 0 0,0 0 0,0 0 0,0 1 0,0-1 0,0 0 0,0 0 0,0 0 0,0 0-1,0 0 1,1 1 0,-5-4 107,0 0-1,0-1 0,0 1 1,1 0-1,-1-1 1,1 0-1,0 0 0,-4-7 1,-2-2 157,3 6-112,-3-4 83,0-1 0,1 1 1,0-2-1,0 1 0,-9-24 1,17 35-258,0 1 1,0 0 0,0-1 0,1 1-1,-1 0 1,0-1 0,0 1 0,0-1-1,1 1 1,-1 0 0,0 0 0,0-1 0,1 1-1,-1 0 1,0-1 0,1 1 0,-1 0-1,0 0 1,1 0 0,-1-1 0,1 1-1,-1 0 1,0 0 0,1 0 0,-1 0-1,1 0 1,-1 0 0,0 0 0,1 0 0,-1 0-1,1 0 1,-1 0 0,0 0 0,1 0-1,0 0 1,21 0-826,-18 0 516,5 0-137,0-1 0,-1 0 0,1 0 0,0-1 0,-1 0 0,1-1 0,-1 0 1,15-7-1,2-3-533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11482,'-1'2'634,"1"0"-1,-1 0 1,1 0-1,-1 0 0,0 0 1,0 0-1,0-1 0,0 1 1,0 0-1,-2 2 0,1-2 184,0 1-1,1-1 1,-1 1-1,1-1 1,0 1-1,-1-1 1,1 1-1,0 0 1,1 0-1,-1-1 1,0 6-1,1-3-769,6 142 532,-4-133-646,0 1 0,1-1 1,0 0-1,2 1 0,-1-1 0,2-1 0,13 26 0,-18-37-53,1 1-1,-1-1 1,1 0-1,-1 0 1,1 0-1,0 1 1,0-2-1,0 1 1,0 0-1,1 0 1,-1-1-1,0 1 1,1-1 0,-1 0-1,1 1 1,-1-1-1,1 0 1,0-1-1,-1 1 1,1 0-1,0-1 1,0 0-1,0 1 1,-1-1-1,4-1 1,-2 1-59,-1-1 0,0 0 0,0 0 0,1-1 0,-1 1 0,0-1 0,0 1 1,-1-1-1,1 0 0,0 0 0,-1 0 0,1 0 0,-1-1 0,1 1 0,-1-1 0,0 0 0,0 1 0,0-1 0,-1 0 0,3-5 1,9-20-667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3385,'37'-80'176,"-7"5"-176,-2 8-16,-4 8 288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14563,'2'0'1921,"1"8"-881,-3 1-392,0 10 1608,0 2-783,-3 9-441,1 0-112,-4 6-336,2 1-152,-2 1-376,0-4-272,2-5-584,0-5-368,-2-8 896,1-3-232,0-12-200</inkml:trace>
  <inkml:trace contextRef="#ctx0" brushRef="#br0" timeOffset="1">1 176 17996,'4'-6'1672,"2"3"-1128,3 3-224,4 0 913,4 0-313,4 2-600,5-2-376,1 0-536,2 0-192,1-8-377,-4 0-23,-5-5 696,-2-3-320,-6-1-184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16131,'3'10'1489,"5"3"-993,2 3-168,7 4 688,0-1-192,3 4-232,0-2-111,-3 5-169,-2 1-48,-7 5-56,-5 2-64,-9 6-456,-5 3-256,-15 0 488,-4 2-88,-3-9-65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1 400 15155,'14'-1'482,"1"-1"1,-1 0-1,0-2 0,1 0 0,-1 0 1,22-11-1,-5 3 263,80-30 963,382-136 1085,-434 160-3095,-1-4 0,66-33 1,-123 54 258,2-1-164,1 1 1,-1-1-1,1 0 1,-1 0-1,0-1 1,0 1-1,0-1 1,0 0-1,0 1 1,0-1 0,3-5-1,-7 7 189,1 1-1,0 0 1,0 0-1,0-1 1,0 1 0,0 0-1,0 0 1,0-1-1,0 1 1,0 0-1,0 0 1,0 0 0,-1-1-1,1 1 1,0 0-1,0 0 1,0 0-1,0-1 1,-1 1 0,1 0-1,0 0 1,0 0-1,-1 0 1,1 0 0,0-1-1,0 1 1,0 0-1,-1 0 1,1 0-1,0 0 1,0 0 0,-1 0-1,1 0 1,0 0-1,0 0 1,-1 0 0,1 0-1,0 0 1,0 0-1,-1 0 1,1 0-1,0 0 1,0 0 0,-1 0-1,1 0 1,0 1-1,-1-1 1,-1 0-125,-13 0-505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15363,'0'0'61,"1"0"1,-1 0-1,1 0 0,-1 0 0,1 0 0,-1 0 1,0 0-1,1 0 0,-1 1 0,1-1 0,-1 0 0,1 0 1,-1 0-1,0 1 0,1-1 0,-1 0 0,0 1 0,1-1 1,-1 0-1,0 1 0,1-1 0,-1 0 0,0 1 1,1-1-1,-1 1 0,0-1 0,0 0 0,0 1 0,1 0 1,5 18 121,-4-12 97,7 20 574,37 99 395,-41-115-1158,0 0 0,1 0 0,0-1 0,1 0-1,0-1 1,0 1 0,1-1 0,17 14 0,-23-21-26,0-1 0,0 1 0,0-1 0,-1 0 1,2 0-1,-1 0 0,0 0 0,0 0 0,0 0 0,0 0 0,0-1 0,1 1 0,-1-1 0,0 0 0,1 0 1,-1 0-1,0 0 0,0 0 0,1 0 0,-1 0 0,0-1 0,1 1 0,-1-1 0,0 0 0,0 1 0,0-1 1,0 0-1,0 0 0,0-1 0,0 1 0,0 0 0,0-1 0,0 1 0,-1-1 0,1 1 0,-1-1 0,3-3 1,3-5 224,0 0 1,-1 0 0,0 0 0,-1-1-1,0 0 1,3-12 0,5-21 251,-3 0 1,-1-1-1,-2 0 0,-2 0 1,-2-80-1,-3 116-662,0 6-139,0 0 0,0 0 0,0 0 0,0 0 0,0 0 0,0 0 0,-1 0 0,0 0 0,1 0 0,-3-4 0,0 8-295,-1 1-200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104 214 17484,'-1'-2'370,"1"0"0,-1 0 0,1-1 0,-1 1 1,0 0-1,0 0 0,0 0 0,0 0 0,0 0 0,0 0 1,-3-3-1,3 4-264,0 1 0,0-1 0,0 1 0,0-1 0,0 1 0,0-1 0,0 1 0,0 0 0,0-1 0,0 1 0,0 0 0,0 0 0,0 0 1,0-1-1,0 1 0,0 0 0,0 1 0,0-1 0,0 0 0,0 0 0,0 0 0,0 1 0,0-1 0,0 0 0,0 1 0,0-1 0,0 1 0,-1 0 0,-2 2-90,0 0-1,0 0 1,0 0-1,1 1 1,0-1 0,-1 1-1,1 0 1,0-1-1,1 2 1,-1-1-1,1 0 1,0 0-1,0 1 1,-1 5-1,0-2-75,0 1 1,1 0-1,0-1 0,0 1 0,1 0 1,0 15-1,1-23 58,0-1 0,0 1 0,0-1 0,0 1 1,0-1-1,0 1 0,0-1 0,0 0 0,0 1 0,0-1 0,0 1 0,0-1 1,0 1-1,0-1 0,0 1 0,0-1 0,0 1 0,1-1 0,-1 0 0,0 1 1,0-1-1,1 1 0,-1-1 0,0 0 0,1 1 0,-1-1 0,0 0 0,1 1 1,-1-1-1,0 0 0,1 1 0,-1-1 0,1 0 0,-1 0 0,0 0 0,1 1 1,-1-1-1,1 0 0,-1 0 0,1 0 0,-1 0 0,1 0 0,-1 0 0,1 0 1,-1 0-1,0 0 0,1 0 0,-1 0 0,1 0 0,-1 0 0,1 0 0,-1 0 1,1-1-1,-1 1 0,1 0 0,-1 0 0,1-1 0,2-1-3,0 0-1,0 0 1,0-1 0,0 1-1,0-1 1,2-3-1,24-29-8,-21 22 10,1 2 0,0-1-1,1 1 1,1 1 0,0 0 0,0 0 0,20-12-1,-29 21 7,-1 0 0,0 0 0,0 1 0,1-1 0,-1 1 0,0-1 0,1 1 0,-1-1 0,0 1 0,1 0 0,-1 0-1,1 0 1,-1 0 0,0 0 0,1 0 0,-1 0 0,1 0 0,-1 0 0,0 1 0,1-1 0,-1 0 0,0 1 0,1-1 0,-1 1 0,2 1 0,0 0 14,-1 1 1,1 0-1,-1 0 1,0 0-1,0 0 1,0 0-1,0 0 0,1 4 1,-24-52 1413,-24-70-1,45 114-1458,0 0 1,-1 0-1,1 0 0,0 0 0,0 0 0,0 0 0,1 1 1,-1-1-1,0 0 0,0 0 0,0 0 0,1 0 0,-1 1 0,0-1 1,1 0-1,-1 0 0,1 0 0,-1 1 0,1-1 0,-1 0 1,1 1-1,-1-1 0,1 0 0,0 1 0,-1-1 0,1 1 0,0-1 1,-1 1-1,1-1 0,0 1 0,0 0 0,0-1 0,-1 1 1,3 0-1,11-10-246,2-6-42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18508,'-4'6'244,"0"0"-1,1 0 1,-1 1-1,1-1 1,1 1 0,-1 0-1,1 0 1,0 0 0,-1 14-1,0 7 8,1 33 0,2-44-110,0 14-20,1 0 1,8 49-1,-7-69-90,0-1 1,1 0-1,0 0 0,0-1 1,1 1-1,0-1 1,1 1-1,0-1 0,1-1 1,-1 1-1,12 12 0,-15-19-36,1 0 0,-1 0 0,0 0 0,0 0 0,1-1-1,-1 1 1,1-1 0,0 0 0,-1 1 0,1-1 0,0 0-1,0-1 1,0 1 0,-1 0 0,1-1 0,0 0 0,0 1-1,0-1 1,0 0 0,0-1 0,0 1 0,0 0 0,0-1-1,0 0 1,-1 1 0,1-1 0,0-1 0,0 1 0,-1 0-1,1 0 1,-1-1 0,1 0 0,4-3 0,2-3-32,1-1 1,-1 0-1,-1-1 1,0 0 0,0 0-1,9-16 1,11-22-112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16996,'0'4'235,"1"0"0,-1 0 0,1 0 0,-1 1 0,1-1 1,0 0-1,1 0 0,-1-1 0,1 1 0,0 0 0,0 0 0,0-1 1,4 6-1,-5-8-189,0 1 0,1-1 0,-1 0 0,0 0 1,1 0-1,-1 0 0,0 0 0,1 0 0,-1-1 0,1 1 1,0 0-1,-1-1 0,1 1 0,0-1 0,-1 0 0,1 1 1,0-1-1,-1 0 0,1 0 0,0 0 0,0 0 1,-1 0-1,1-1 0,0 1 0,-1 0 0,1-1 0,-1 1 1,1-1-1,0 0 0,-1 1 0,1-1 0,-1 0 0,1 0 1,-1 0-1,2-2 0,5-4-237,1 0 0,-2 0 0,1-1 0,-1 0 0,0 0 0,-1-1 0,0 0-1,7-12 1,-6 7-721,0-1 0,-1 0-1,-1 1 1,7-32 0,-12 43-414,0 5 570,-4 14 458,-4 23 1100,0 19 1481,2 0-1,4 90 1,5-109-2333,1 0 0,14 56-1,-17-90-229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15051,'29'1'1353,"8"15"-889,-1 5-192,3 11 552,0 6-216,-5 11-96,-5 6-120,-9 9-176,-7 4-40,-15 0-64,-7 0-24,-9-5-256,-4-6-256,-9-14 1408,-2-10-936,-3-17-16,2-9 24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15643,'9'-15'3495,"20"-25"0,2 2-2810,37-36-1,-66 73-668,2-4 31,0 1 1,1 0 0,0 1-1,0-1 1,7-3-1,-10 6-37,-1 1 0,0-1-1,1 1 1,-1-1-1,1 1 1,-1 0 0,1-1-1,-1 1 1,1 0-1,-1 0 1,1 0-1,-1 0 1,1 0 0,-1 1-1,1-1 1,-1 0-1,1 1 1,-1-1 0,1 1-1,-1-1 1,0 1-1,1 0 1,-1 0 0,0 0-1,1 0 1,-1-1-1,1 3 1,8 6 16,1 0 0,-1 0-1,1-1 1,20 11 0,-27-17-24,0 0 0,0 0 0,0-1 1,0 1-1,0-1 0,0 0 0,0-1 0,1 1 0,-1-1 0,0 1 1,0-1-1,1-1 0,-1 1 0,0 0 0,0-1 0,0 0 1,0 0-1,0 0 0,6-3 0,47-33-1316,-51 37 1090,0 2-49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9 160 19060,'-1'-1'88,"0"0"0,0 0 0,1 0 0,-1 0-1,0 0 1,1 0 0,-1 0 0,1 0 0,-1 0 0,1 0 0,0 0-1,-1 0 1,1 0 0,0 0 0,0 0 0,0 0 0,0 0 0,0-1 0,0 1-1,0 0 1,0 0 0,0 0 0,1 0 0,-1 0 0,1-2 0,0 1 18,0 0 0,0 1 1,1-1-1,-1 0 1,1 0-1,0 1 0,-1-1 1,1 0-1,0 1 0,0 0 1,3-3-1,1 1 3,0 0-1,0 1 0,0-1 0,0 1 1,0 0-1,1 1 0,-1 0 0,9-1 1,-11 2-87,1 0 0,0 1 0,-1 0 0,1 0 0,-1 0 0,1 0 0,-1 1 0,0-1 0,1 1 0,4 3 0,36 29 23,-37-27-43,-1-1 0,0 0 0,1-1 1,0 1-1,1-2 0,11 6 0,-17-9 9,-1-1-1,1 1 0,-1-1 0,1 0 0,-1 0 0,1 0 0,0 0 0,-1-1 1,1 1-1,-1-1 0,1 1 0,-1-1 0,1 0 0,-1 0 0,0 0 0,1 0 1,-1-1-1,0 1 0,0-1 0,0 1 0,0-1 0,0 0 0,0 1 1,0-1-1,-1 0 0,3-3 0,5-8 72,0 1-1,0-1 1,7-17 0,-11 21-33,7-18 83,-10 21-167,0 0 0,1-1 0,0 1 0,1 1 1,-1-1-1,6-7 0,-9 13 20,0 0 1,1 0-1,-1 0 1,0 0-1,0 0 1,0 0-1,0-1 1,0 1-1,0 0 1,0 0-1,0 0 0,1 0 1,-1 0-1,0 0 1,0 0-1,0 0 1,0-1-1,0 1 1,0 0-1,1 0 1,-1 0-1,0 0 0,0 0 1,0 0-1,0 0 1,1 0-1,-1 0 1,0 0-1,0 0 1,0 0-1,0 0 1,1 0-1,-1 0 1,0 0-1,0 0 0,0 0 1,0 0-1,0 0 1,1 1-1,-1-1 1,0 0-1,0 0 1,0 0-1,0 0 1,0 0-1,0 0 1,0 0-1,1 0 0,-1 1 1,0-1-1,0 0 1,3 2-150,2-9-115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4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9766 9602,'4'-1'233,"-1"-1"1,0 0-1,-1 0 0,1 0 0,0 0 1,0 0-1,-1-1 0,4-3 1,17-15 1273,24-7-881,-2-3 0,-1-1 0,-2-3 0,50-51 0,-73 69-513,2 1 0,-1 1 0,35-18-1,-26 15-66,88-42 30,-82 44-34,0-2 0,46-31 0,-17 1 32,66-63 0,-94 76-72,1 2 0,2 2 0,1 1 0,66-36 0,-40 31 1,114-64 10,-155 81-4,-1-1 0,-1-2 0,41-44 0,-15 13-28,7 1 21,122-84 0,-61 51 6,262-194-7,-278 204-148,-36 28-121,87-81 1,-102 78 186,164-145-555,-42 73 516,59-47-24,-141 88 134,-36 31-5,1 2 1,78-50-1,-7 23 4,-44 28 24,114-87-1,-109 63 14,117-90 6,-51 51-24,214-114 1,-303 188-13,170-103-36,-43-16-4,-124 96 32,100-67 0,-64 61-34,166-117-133,-91 33 71,111-86-438,164-122 112,-342 266 368,382-251-198,-399 274 149,169-154-1,4-6-501,-191 167-821,-2-3 0,-3-3 1,74-90-1,-87 89 1147,3 3 1,75-61-1,-109 103 354,70-56 511,109-115 1,-169 152-406,38-41 198,94-79 0,-40 55-314,215-187-281,77-69 390,-29 6-629,106-87 1269,-295 272-1256,361-273 1288,-391 321-928,164-109-1725,-266 188 1424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58 15803,'-1'-2'251,"1"-1"1,-1 0-1,1 0 0,-1 0 0,0 1 0,0-1 0,0 0 0,0 1 0,-1-1 1,1 1-1,-1-1 0,1 1 0,-1 0 0,0-1 0,0 1 0,0 0 0,0 0 1,0 0-1,-3-1 0,2 2-91,0-1 0,1 1 0,-1 1 0,0-1 0,0 0 0,0 1 0,0-1-1,0 1 1,0 0 0,0 0 0,0 0 0,0 0 0,0 0 0,0 1 0,0 0 0,0-1 0,0 1 0,-4 2 0,-1 1-71,1-1 0,0 2 0,-1-1 0,1 1 0,1 0 1,-1 0-1,1 1 0,0 0 0,0 0 0,1 1 0,-8 10 0,3-1-71,0 1 1,1 0-1,0 0 0,-5 20 0,9-23-19,1 0 0,1 1 0,0-1-1,0 18 1,2-28-1,0 1 1,1 0-1,0 0 0,1 0 0,-1 0 1,1 0-1,0 0 0,0 0 0,0 0 0,0-1 1,1 1-1,0-1 0,0 1 0,0-1 0,6 8 1,-7-11 1,1 1 0,0-1-1,0 0 1,-1 1 0,1-1 0,0 0 0,0 0 0,1 0 0,-1-1 0,0 1 0,0 0 0,0-1 0,0 1-1,1-1 1,-1 0 0,0 0 0,1 0 0,-1 0 0,0 0 0,0 0 0,1-1 0,-1 1 0,0-1 0,0 1 0,0-1-1,0 0 1,0 0 0,4-2 0,2-2 21,0 1-1,0-2 1,0 1 0,-1-1-1,12-11 1,-5 1 93,-1 0 0,-1-1 0,-1 0-1,0 0 1,-1-2 0,0 1 0,-2-1 0,0 0 0,-2-1-1,6-26 1,-11 42-110,0-1 1,-1 0-1,0 0 0,0 0 0,0 0 0,0 0 0,-3-9 1,3 13-35,0 1 1,0-1-1,0 0 1,-1 1 0,1-1-1,0 1 1,0-1-1,-1 1 1,1-1 0,0 0-1,-1 1 1,1-1-1,-1 1 1,1-1-1,-1 1 1,1 0 0,-1-1-1,1 1 1,-1-1-1,1 1 1,-1 0 0,1 0-1,-1-1 1,-1 1-1,1 0-54,0 0 0,0 0 0,-1 1 0,1-1-1,0 1 1,0-1 0,0 1 0,0-1 0,0 1-1,-1 0 1,1-1 0,0 1 0,0 0 0,1 0-1,-1 0 1,0 0 0,0 0 0,-1 1-1,-1 3-76,-1 0-1,1 0 0,0 1 0,0-1 0,0 1 0,-2 6 0,-3 16-642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18428,'2'54'1392,"-3"-10"-1096,-2-2-120,3-7-8,3-6-344,6-12 328,1-7-96,0-8-240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35 16163,'-1'-3'164,"-1"1"-1,0-1 0,0 1 1,0 0-1,0-1 0,0 1 0,-1 0 1,1 0-1,-1 1 0,1-1 1,-1 0-1,1 1 0,-1-1 0,0 1 1,0 0-1,0 0 0,-4-1 0,3 2 31,-1-1-1,0 1 0,1 0 1,-1 0-1,1 1 0,-1-1 0,0 1 1,1 0-1,-1 1 0,-6 2 1,-2 1 111,0 2 0,1 0 0,0 1 0,0 0 1,0 1-1,-15 15 0,15-13-87,1 1 0,-18 25 0,25-31-165,0 1 0,0-1 0,1 1 1,0-1-1,0 1 0,1 0 0,0 0 0,-3 13 0,5-19-43,0 1 0,-1 0-1,1 0 1,0 0 0,0-1-1,0 1 1,0 0 0,0 0-1,1 0 1,-1 0 0,1-1-1,-1 1 1,1 0 0,-1 0-1,1-1 1,0 1 0,0 0-1,0-1 1,0 1 0,0-1-1,0 1 1,2 1 0,-1-2-12,0 0 1,1 0 0,-1 0 0,0 0-1,0 0 1,1 0 0,-1-1 0,0 1-1,1-1 1,-1 0 0,0 0 0,1 1 0,-1-2-1,1 1 1,1 0 0,7-2-62,-1 0 0,1-1 0,-1 0 0,0-1 1,0 0-1,15-9 0,-1-3-270,-1-1 1,-2-1-1,23-23 1,-24 22-96,-20 19 412,0 0-1,1-1 1,-1 1-1,0 0 1,0 0 0,0 0-1,0-1 1,1 1-1,-1 0 1,0 0 0,0 0-1,1 0 1,-1 0-1,0-1 1,0 1 0,0 0-1,1 0 1,-1 0-1,0 0 1,0 0-1,1 0 1,-1 0 0,0 0-1,1 0 1,-1 0-1,0 0 1,0 0 0,1 0-1,-1 0 1,0 0-1,0 0 1,1 0 0,-1 0-1,0 1 1,3 9-252,-4 24 181,0-22 36,2 55 579,3 0 1,23 121 0,-24-177-431,-1-2 50,-1 1 1,1-1 0,-1 1 0,-1 17 0,0-25-121,0 0 1,-1 0-1,1 0 1,0-1-1,-1 1 1,1 0 0,-1-1-1,0 1 1,0 0-1,1-1 1,-1 1-1,0-1 1,0 1-1,0-1 1,-1 1 0,1-1-1,0 0 1,0 0-1,-1 1 1,1-1-1,-1 0 1,1 0-1,-1-1 1,1 1 0,-1 0-1,0 0 1,1-1-1,-1 1 1,0-1-1,0 1 1,1-1-1,-3 0 1,-8 1 86,1-1 0,-1 0 0,1-1 0,-1 0 0,1-1 0,-1 0 0,-20-8 0,-76-35-438,98 40 214,-2-1 30,4 3-113,0-1 0,-1 0 1,2-1-1,-1 1 0,-12-11 0,20 15 188,0 0-1,0 0 0,0-1 0,-1 1 0,1 0 0,0 0 0,0 0 0,0-1 0,-1 1 0,1 0 0,0 0 0,0-1 0,0 1 0,0 0 0,0 0 0,-1-1 0,1 1 0,0 0 0,0 0 1,0-1-1,0 1 0,0 0 0,0-1 0,0 1 0,0 0 0,0 0 0,0-1 0,0 1 0,0 0 0,0 0 0,1-1 0,8-5-326,12-5 19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34 20252,'6'-4'305,"-1"-1"0,1 1 0,0 0 0,0 1 0,1 0 0,13-5 0,-19 7-272,0 1 1,1-1-1,-1 1 1,0 0-1,1 0 1,-1-1-1,1 1 1,-1 0-1,1 0 1,-1 0-1,0 1 1,1-1-1,-1 0 0,1 0 1,-1 1-1,0-1 1,1 1-1,-1-1 1,0 1-1,1 0 1,-1 0-1,0-1 1,0 1-1,0 0 1,0 0-1,0 0 1,0 0-1,0 0 1,0 0-1,0 0 1,0 1-1,0-1 1,-1 0-1,1 0 1,-1 1-1,1-1 1,-1 0-1,1 1 1,-1-1-1,0 1 0,1-1 1,-1 2-1,1 4 14,-1 0 0,0 0 0,0 0 0,0 0 0,-1 0 0,0 0 0,0 0 0,-1 0 0,0 0 0,0 0 0,-4 8 0,-6 12 78,-22 33-1,26-47-70,-50 79 205,26-45-63,-25 51 0,55-94-187,1 0 0,-1 0-1,0 0 1,1 0 0,0 0-1,-1 8 1,2-12-9,0 1 0,0-1 0,0 1-1,0-1 1,0 1 0,0-1 0,0 1 0,0-1 0,0 1-1,0-1 1,1 1 0,-1-1 0,0 1 0,0-1 0,0 0-1,1 1 1,-1-1 0,0 1 0,1-1 0,-1 0 0,0 1-1,1-1 1,-1 0 0,1 1 0,0-1-1,0 1-1,0-1 1,0 0 0,1 0 0,-1 0 0,0 0-1,0 0 1,0 0 0,0 0 0,0 0-1,1 0 1,-1 0 0,0 0 0,0-1 0,1 0-1,18-6-13,0-2 1,29-16-1,-2 0 19,-19 14 79,20-10-680,-45 19 445,-1 1-1,1-1 1,-1 0-1,0 0 1,1 0-1,-1 0 1,0 0-1,0-1 1,0 1-1,-1-1 1,1 1-1,0-1 0,-1 1 1,1-4-1,5-12-308,0-3-156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5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1570 57 7802,'-411'-49'5319,"408"49"-5289,-54-5 541,0 3 0,-70 6 0,96-1-433,-1 2 1,1 1-1,0 2 1,0 1 0,-44 19-1,12 1-39,2 3 0,-82 57 0,105-63-36,2 3 0,2 1-1,0 2 1,-48 59 0,59-59-21,1 1 0,2 1 0,2 0 0,1 2 0,1 0 0,2 1 0,2 0 0,-14 75 0,15-39-24,2 1 0,5 0 1,7 133-1,7-72 13,7 0 0,42 169-1,-40-233 0,3 0-1,4-1 0,2-1 0,4-2 1,71 114-1,18-18-55,149 157 0,-219-264-87,3-2-1,116 90 1,-139-122 26,0-1 1,2-2 0,0-1-1,1-2 1,1-1 0,0-2-1,71 17 1,-87-27 31,-1 0-1,1-2 0,0 0 1,0-1-1,0-1 1,0-1-1,0 0 1,-1-2-1,34-9 1,-21 1 4,-1-1 0,0-1 0,-1-2 0,47-33 1,-37 20-206,-2-1 0,-1-1 0,55-64 1,-48 42-1450,73-118 0,-20-1-1061,-76 130 2202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5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 2127 11899,'23'-74'488,"19"-103"0,-36 143-486,-2 0 1,-1 0-1,-2 0 1,-2 0-1,-7-56 0,-9 7-20,-47-143 0,-50-74 73,101 267-48,-150-321 65,133 302-12,-3 1 0,-1 2 0,-2 1 0,-64-64 0,49 62 263,-114-85-1,140 118-222,0 1-1,-2 1 1,0 1-1,-1 1 1,0 1-1,0 2 1,-41-9-1,50 16-75,1 1-1,-1 1 0,0 1 0,0 0 1,0 1-1,0 1 0,0 1 0,1 1 1,-1 1-1,1 0 0,0 1 0,1 1 1,-25 13-1,13-4-39,0 2 0,1 0 0,1 2 1,1 2-1,1 0 0,-36 41 0,28-21-20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1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38 185 15779,'-23'1'1600,"8"-1"803,39-8-738,26-4-1179,1 1-1,101-6 0,105 15-441,-194 2-7,28-1-25,173-27 1,84-44-77,-309 63 5,-14 2-58,0 1 0,0 2 1,1 0-1,39 0 0,-64 4 96,0 0 0,0 0-1,0 0 1,0 0 0,0 0 0,0 0-1,0 0 1,0 0 0,0 1 0,0-1-1,0 0 1,0 1 0,0-1 0,0 0-1,-1 1 1,1-1 0,0 1-1,0 0 1,0-1 0,-1 1 0,1 0-1,0-1 1,-1 1 0,1 0 0,0 0-1,-1-1 1,1 1 0,-1 0 0,1 0-1,-1 0 1,0 0 0,1 0 0,-1 0-1,0 0 1,0 0 0,0 0 0,0 0-1,0 0 1,0 0 0,0 0 0,0 0-1,0 0 1,0 0 0,0 0 0,0 0-1,-1 0 1,1-1 0,0 1 0,-1 0-1,1 0 1,-1 0 0,0 1-1,0 0-64,0 1 0,-1-1-1,1 0 1,0 0-1,-1 1 1,0-1-1,0 0 1,0 0 0,0-1-1,0 1 1,0 0-1,0-1 1,0 1-1,0-1 1,-1 0 0,1 1-1,-1-1 1,1 0-1,-4 0 1,-11-2-253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5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70 13307,'-44'44'1848,"44"-44"-1822,-1 0 1,1 1-1,0-1 0,0 0 0,0 0 1,-1 0-1,1 0 0,0 0 0,0 0 0,0 0 1,-1 1-1,1-1 0,0 0 0,0 0 1,0 0-1,0 0 0,0 1 0,-1-1 0,1 0 1,0 0-1,0 1 0,0-1 0,0 0 1,0 0-1,0 0 0,0 1 0,0-1 0,0 0 1,0 0-1,0 1 0,0-1 0,0 0 0,0 0 1,0 1-1,0-1 0,0 0 0,0 0 1,0 0-1,0 1 0,0-1 0,12 2 475,17-6-7,27-3-152,-1 2 0,1 3 1,99 8-1,38 0-315,217-45 156,-100 5-14,629 20 13,-568 17-153,-27-20-25,-148 4-477,-178 12 503,2-1-25,0 1 0,0 1 0,-1 1 0,1 1 0,32 6 0,-14 5-104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6:1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41 14499,'0'0'31,"-1"0"0,1-1 1,0 1-1,-1 0 0,1 0 0,0-1 0,-1 1 0,1 0 0,0 0 0,0-1 1,-1 1-1,1 0 0,0-1 0,0 1 0,0 0 0,-1-1 0,1 1 1,0-1-1,0 1 0,0 0 0,0-1 0,0 1 0,0 0 0,0-1 0,0 1 1,0-1-1,0 1 0,0 0 0,0-1 0,0 1 0,0-1 0,0 1 1,0 0-1,1-1 0,-1 1 0,0 0 0,0-1 0,1 0 0,16-10 492,27-1-47,-15 9-326,-1 2 1,1 1 0,0 1 0,54 10 0,-11-2-108,268 5 96,2-23 123,174 3-11,-365 16-785,-1 7 1,0 6-1,264 78 0,-392-91-325,-39-10 335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6:1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17 353 15283,'-4'-4'486,"-9"-8"429,13 11-903,0 1 0,0 0 0,0-1 0,0 1 0,0-1 0,0 1 0,0 0 0,0-1 0,0 1 0,0 0 0,0-1 1,1 1-1,-1 0 0,0-1 0,0 1 0,0-1 0,0 1 0,0 0 0,1 0 0,-1-1 0,0 1 0,0 0 0,1-1 0,-1 1 0,0 0 0,0 0 0,1-1 0,-1 1 0,0 0 0,1 0 1,-1 0-1,0 0 0,1-1 0,-1 1 0,0 0 0,1 0 0,-1 0 0,1 0 0,-1 0 0,0 0 0,1 0 0,-1 0 0,0 0 0,1 0 0,0 0 0,12-2 50,1 1-1,0 1 0,-1 0 1,1 0-1,26 6 0,-4-2-74,77 6-39,0-5 0,1-5 0,205-26 0,307-103 510,-245 44-254,2 22-475,-108 33 109,-142 16 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14451,'1'0'34,"-1"1"-1,0-1 1,1 0-1,-1 1 1,0-1-1,1 1 0,-1-1 1,1 0-1,-1 1 1,1-1-1,-1 0 1,1 0-1,-1 1 1,1-1-1,-1 0 1,1 0-1,-1 0 1,1 0-1,-1 1 1,1-1-1,-1 0 1,1 0-1,-1 0 1,1 0-1,0 0 1,-1 0-1,1-1 1,0 1-1,18-6-126,-13 4 174,15-4-52,1 0 0,0 2 0,-1 0 0,28 0 0,93 4-37,-67 1 20,472-37-85,-208 6 96,-24 16-4,306-28-38,-456 22 11,836-79 48,152 35 30,-164 40-51,468-8 20,-1099 3 206,-385 32 611,-12 0-671,-44 10 0,47-5-209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6:2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526 31 10354,'55'-23'2326,"-50"21"-2196,1 0-1,0 1 1,0 0 0,0 0-1,1 0 1,-1 1 0,11 1-1,-15-1-120,0 0 0,-1 0-1,1 0 1,-1 1-1,1-1 1,0 0-1,-1 1 1,1-1 0,-1 1-1,1 0 1,-1 0-1,0-1 1,1 1 0,-1 0-1,0 0 1,1 0-1,-1 1 1,0-1-1,0 0 1,0 0 0,0 0-1,0 1 1,0-1-1,0 1 1,-1-1-1,1 1 1,0-1 0,-1 1-1,1-1 1,-1 1-1,0-1 1,0 1 0,1 0-1,-1 2 1,0-3-20,-1 0 1,1-1 0,0 1-1,0 0 1,-1 0 0,1 0 0,-1-1-1,1 1 1,0 0 0,-1-1-1,0 1 1,1 0 0,-1-1 0,1 1-1,-1-1 1,0 1 0,1-1-1,-1 1 1,0-1 0,1 1 0,-1-1-1,0 0 1,0 1 0,0-1-1,1 0 1,-1 1 0,0-1-1,0 0 1,0 0 0,0 0 0,0 0-1,0 0 1,-36 0-92,27 0 68,-78 1 166,-107 15-1,143-7 133,0 1 0,1 3 0,-69 27 0,111-37-187,-18 7 155,26-9-216,0-1 0,0 1 0,0-1 0,0 1 0,0-1 0,0 1 0,1 0 0,-1-1 0,0 1 0,0 0 0,0 0 0,1 0 0,-1 0 0,0 0 0,1 0 0,-1 0 0,1 0 0,-1 2 0,1-2-15,1 0 0,0 0 1,0-1-1,0 1 0,0 0 0,0 0 0,1-1 1,-1 1-1,0 0 0,0-1 0,0 1 0,1-1 1,-1 1-1,0-1 0,0 0 0,1 0 1,-1 1-1,0-1 0,2 0 0,1 0-1,62 11-17,102 1 0,-72-6 39,88 2 120,0-8 0,0-7 0,-1-9 1,191-41-1,-275 38-183,464-72-190,-485 84 211,-1 3 0,1 4 0,-1 4 1,0 2-1,100 22 0,-81-1 413,21 3 1098,-98-26-1357,-1-1 0,0-1 1,1-1-1,25-2 0,15-9 325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3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21557,'0'0'864,"2"0"-320,4 0-256,9-3 864,11 0-400,7-1-312,12 0-119,13-5-281,4 2-16,7-2-32,0 2-80,-5-1-329,-5 0-343,-13 0 1608,-9-1-928,-18 3-16,-7-1-64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3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17932,'194'-6'4850,"-170"5"-4189,41 4-1,-56-2-570,0 0 0,0 1-1,-1 0 1,1 0 0,-1 1 0,1 0 0,14 9-1,-21-11-82,1 1 1,-1-1-1,0 1 0,0 0 0,0 0 0,0 0 1,0 0-1,0 0 0,-1 0 0,1 0 0,-1 1 0,1-1 1,-1 0-1,0 1 0,0-1 0,0 1 0,0 0 0,-1-1 1,1 1-1,-1 0 0,1-1 0,-1 1 0,0 0 1,0-1-1,0 1 0,0 0 0,-1 0 0,1-1 0,-1 1 1,0 0-1,0 2 0,-3 4-1,0 0 1,0 0-1,0-1 1,-1 0-1,-1 1 1,1-2-1,-10 11 1,-36 33-270,-2-2 0,-71 49 0,112-88 3,1-1 143,-1-1-1,0-1 0,-23 12 1,18-14-206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 18268,'9'-6'2088,"-18"19"-1920,-2 8 873,-2 15-649,1 4-112,1 9-192,2 4-80,7-1-8,2 5 0,1-7-32,3-4-88,2-10-208,0 0-224,-2-18-401,-4-15 753,-7-3-152,-5-17-152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65 18300,'-7'3'1720,"7"0"-960,6-6-223,15 4 719,4-4-128,11-1-216,4 0-192,9-2-263,4-1-73,2-3-536,1 5-481,-5 0-1351,-3 3 1728,0-9-312,-4-1-200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7 266 16396,'14'-3'406,"0"0"1,-1-1 0,0-1-1,0 0 1,0-1 0,-1 0-1,0-1 1,0 0 0,0-1-1,-1 0 1,0-1 0,-1 0-1,0-1 1,-1 0 0,1-1-1,-2 0 1,11-17 0,-17 26-396,-1 1 0,0-1-1,-1 0 1,1 1 0,0-1 0,0 0 0,-1 0 0,1 0 0,-1 0 0,0 1 0,1-1-1,-1 0 1,0 0 0,0 0 0,0 0 0,-1-2 0,1 3-7,0 1-1,-1-1 1,1 0 0,-1 0 0,1 1 0,-1-1-1,1 0 1,-1 1 0,1-1 0,-1 1-1,0-1 1,1 1 0,-1-1 0,0 1 0,1-1-1,-1 1 1,0 0 0,0-1 0,1 1-1,-1 0 1,0 0 0,0-1 0,0 1 0,-1 0-1,-3 0-1,1 0 0,-1 0 0,1 1 0,0 0-1,-1-1 1,1 2 0,0-1 0,-1 0 0,1 1 0,0 0-1,-8 4 1,-1 3 8,1 1 1,-1 0-1,1 1 0,1 0 1,0 1-1,1 0 0,-12 18 1,15-20 7,1 0 0,1 0 1,-1 1-1,2 0 1,-1 0-1,1 0 1,1 0-1,0 1 1,1-1-1,-2 20 1,4-28-68,0 0 1,0 0-1,0 0 1,0 0 0,0 1-1,1-1 1,-1 0-1,1 0 1,0 0 0,0 0-1,0 0 1,1 0-1,-1 0 1,1-1 0,-1 1-1,1 0 1,0-1 0,0 1-1,0-1 1,0 0-1,1 0 1,-1 0 0,1 0-1,-1 0 1,1 0-1,-1-1 1,1 1 0,0-1-1,0 1 1,0-1 0,0 0-1,0 0 1,0-1-1,0 1 1,0-1 0,0 1-1,1-1 1,-1 0-1,0 0 1,0-1 0,0 1-1,0 0 1,0-1-1,0 0 1,3-1 0,5-2-103,0-1 0,0 0 1,-1-1-1,0 0 0,16-13 1,18-14-483</inkml:trace>
  <inkml:trace contextRef="#ctx0" brushRef="#br0" timeOffset="1">513 1 15387,'-155'132'7198,"155"-132"-7188,-1 1 0,0 0 0,0-1-1,0 1 1,0 0 0,1-1 0,-1 1 0,0 0 0,1 0 0,-1 0 0,0-1 0,1 1-1,-1 0 1,1 0 0,0 0 0,-1 0 0,1 0 0,0 0 0,-1 0 0,1 0 0,0 0-1,0 0 1,0 0 0,0 0 0,0 0 0,0 0 0,0 0 0,0 0 0,1 0 0,-1 0-1,0 0 1,0 0 0,1 0 0,-1 0 0,1 0 0,-1 0 0,1 0 0,-1 0 0,1 0-1,0-1 1,-1 1 0,1 0 0,0 0 0,0-1 0,0 1 0,-1 0 0,1-1 0,0 1-1,0-1 1,0 1 0,0-1 0,2 1 0,7 3-116,0 0-1,0-1 1,0 0-1,12 2 1,-15-4 71,51 10-394,-28-6 111,0 1-1,48 18 1,-75-23 303,-1 0 0,1 0 0,-1 0 0,1 1 0,-1-1 0,0 1 0,0-1 0,1 1 0,-1 0 0,0 0 0,-1 0 0,4 4 0,-4-5 19,-1 1 0,1-1 0,0 1 0,-1-1 0,0 1 0,1-1 0,-1 1 0,0-1 0,0 1 0,0-1 0,0 1 0,0 0 0,0-1 0,0 1 0,0-1 0,-1 1 0,1-1 0,-1 1 0,1-1 0,-1 1 0,1-1 0,-1 1 0,-2 1 0,-2 6 65,-2-1-1,1-1 1,-1 1 0,0-1-1,-1 0 1,0-1-1,0 1 1,0-2-1,-13 7 1,9-5 3,-1 0 0,0-1 0,-1-1 0,1 0 0,-1-1 0,-16 2 0,27-5-141,-1-1-1,1 1 1,0-1 0,-1 0 0,1 0 0,0 0-1,-1-1 1,1 1 0,0-1 0,0 1 0,0-1-1,-1 0 1,1-1 0,0 1 0,0 0 0,0-1-1,-5-3 1,7 3 23,0 0-1,-1 0 1,1 1 0,0-1-1,0 0 1,0 0-1,0 0 1,0 0 0,1-1-1,-1 1 1,1 0-1,-1 0 1,1 0 0,0 0-1,0-1 1,0 1-1,0 0 1,0 0 0,0 0-1,1-1 1,-1 1-1,1 0 1,-1 0 0,1 0-1,0 0 1,0 0-1,0 0 1,2-3 0,18-28-568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18252,'-3'20'871,"0"-1"-1,-8 28 1,-4 17 51,11-18-627,2 0-1,2 1 1,2-1 0,2 0 0,13 60-1,-14-89-540,-1-5-301,0-1 0,0 1 0,-1 0 1,-1 21-1,0-33 498,0 1 1,0-1-1,0 0 0,0 1 1,0-1-1,0 0 1,0 1-1,0-1 1,0 0-1,0 0 0,0 1 1,-1-1-1,1 0 1,0 1-1,0-1 0,0 0 1,0 0-1,-1 1 1,1-1-1,0 0 1,0 0-1,0 1 0,-1-1 1,1 0-1,0 0 1,0 0-1,-1 0 1,1 1-1,0-1 0,-1 0 1,1 0-1,0 0 1,0 0-1,-1 0 0,1 0 1,0 0-1,-1 0 1,1 0-1,0 0 1,-1 0-1,1 0 0,0 0 1,-1 0-1,1 0 1,0 0-1,0 0 1,-1 0-1,1 0 0,0 0 1,-1-1-1,1 1 1,0 0-1,0 0 0,-1 0 1,1 0-1,0-1 1,0 1-1,-1 0 1,1 0-1,0-1 0,0 1 1,-17-17-1502,16 16 1492,-75-94-1100,5-2 4391,70 94-3195,-13-21 2158,14 24-2148,0-1-1,0 1 0,0-1 0,0 1 1,0-1-1,0 1 0,0-1 1,0 1-1,0-1 0,0 1 1,0-1-1,0 1 0,0-1 0,0 1 1,0-1-1,0 1 0,1 0 1,-1-1-1,0 1 0,0-1 0,1 1 1,-1 0-1,0-1 0,1 1 1,-1 0-1,0-1 0,1 1 1,-1 0-1,0-1 0,1 1 0,-1 0 1,1 0-1,-1-1 0,1 1 1,-1 0-1,0 0 0,1 0 1,-1 0-1,1 0 0,-1 0 0,1 0 1,-1 0-1,1 0 0,-1 0 1,1 0-1,-1 0 0,1 0 1,0 0-1,14 0 208,0 2 0,-1-1 0,25 7-1,12 1-992,57-2 245,-42-6 185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259 424 19692,'-3'-4'153,"1"0"-1,-1 0 1,0 1 0,-1-1-1,1 1 1,-1 0 0,1-1-1,-1 2 1,0-1 0,0 0-1,0 1 1,0 0-1,-1 0 1,1 0 0,-1 0-1,1 1 1,-1 0 0,1 0-1,-1 0 1,0 0-1,0 1 1,1 0 0,-1 0-1,-7 0 1,5 1-111,1 0 0,-1 0-1,0 1 1,0 0 0,1 0 0,-1 0 0,1 1-1,0 0 1,-1 0 0,2 0 0,-1 1 0,0 0-1,1 0 1,-1 1 0,1-1 0,-5 7 0,5-4-64,0 0 0,0 1 0,1-1 0,0 1 0,1 0 1,0 0-1,0 0 0,1 0 0,-1 1 0,2-1 0,-1 1 1,1-1-1,1 15 0,0-19 17,0-1 1,0 0-1,1 1 0,-1-1 1,1 1-1,0-1 0,0 0 1,0 0-1,1 0 0,-1 1 1,1-1-1,0-1 0,-1 1 0,1 0 1,1 0-1,-1-1 0,0 1 1,1-1-1,-1 1 0,1-1 1,0 0-1,-1 0 0,1 0 1,0-1-1,0 1 0,0-1 1,1 0-1,-1 1 0,0-1 1,0-1-1,1 1 0,-1 0 0,1-1 1,-1 0-1,0 0 0,6 0 1,1 0 33,0-1 0,1-1 1,-1 0-1,0 0 1,1-1-1,-1 0 0,-1-1 1,1 0-1,0 0 1,-1-1-1,12-9 0,-8 6 69,0-2 0,-1 0 0,0 0 0,-1-1 0,-1 0-1,19-26 1,-26 33-68,0 0 0,-1-1-1,1 1 1,-1-1 0,0 1-1,0-1 1,-1 0-1,0 0 1,0 0 0,0 0-1,0 0 1,0-5 0,-1 10-34,-1 0 1,1 0-1,0 1 1,0-1-1,0 0 1,-1 0-1,1 0 1,0 0-1,0 1 1,0-1-1,-1 0 1,1 0-1,0 0 1,0 0-1,-1 0 1,1 0-1,0 0 1,0 0-1,-1 0 1,1 0-1,0 0 1,0 0-1,-1 0 1,1 0-1,0 0 1,0 0-1,-1 0 1,1 0-1,0 0 1,0 0-1,-1 0 1,1 0-1,0 0 1,0-1-1,-1 1 1,1 0-1,0 0 1,0 0-1,0 0 1,-1 0-1,1-1 1,0 1-1,0 0 1,0 0-1,0-1 1,-1 1-1,1 0 1,0 0-1,0 0 1,0-1-1,0 1 1,0 0-1,0 0 1,0-1-1,0 1 0,0 0 1,0-1-1,0 1 1,0 0-1,0 0 1,0-1-1,-14 22-217,12-15 189,0-1-1,1 1 1,0 0 0,-1-1 0,2 1 0,-1 0-1,1 0 1,0 0 0,0 0 0,0 0-1,3 11 1,-2-15 41,0 0 0,-1 0 1,1 0-1,0 0 0,0 0 0,1 0 0,-1 0 0,0 0 0,1 0 1,-1 0-1,1-1 0,0 1 0,-1-1 0,1 1 0,0-1 0,0 1 1,0-1-1,0 0 0,0 0 0,0 0 0,0 0 0,0-1 0,1 1 1,-1-1-1,0 1 0,0-1 0,1 0 0,-1 1 0,0-1 0,1 0 0,-1-1 1,0 1-1,3-1 0,5 0 72,-1-1 0,1-1 1,-1 1-1,1-2 0,-1 1 0,0-1 1,0 0-1,-1-1 0,1 0 0,-1-1 1,0 0-1,10-10 0,-10 9-44,0-1-1,-1 0 0,0-1 1,0 0-1,-1 0 1,0 0-1,-1-1 1,0 1-1,0-1 1,-1-1-1,3-10 1,-7 21-44,0 0 0,0 0-1,0 1 1,0-1 0,0 0 0,0 0 0,-1 0 0,1 0 0,0 0 0,0 0 0,0 0 0,0 0 0,0 0 0,0 0 0,0 0 0,0 0 0,0 0 0,0 0 0,0 0 0,0 0 0,-1 0 0,1 1 0,0-1 0,0 0 0,0 0 0,0 0 0,0 0 0,0 0 0,0 0 0,0 0-1,0 0 1,-1 0 0,1 0 0,0-1 0,0 1 0,0 0 0,0 0 0,0 0 0,0 0 0,0 0 0,0 0 0,0 0 0,0 0 0,-1 0 0,1 0 0,0 0 0,0 0 0,0 0 0,0 0 0,0 0 0,0 0 0,0-1 0,0 1 0,0 0 0,0 0 0,-7 10-90,4-2 82,0 0 0,1 0 0,1 0 0,-1 0 0,1 0 0,0 1 0,1-1 0,0 1 0,0-1 0,1 0 0,0 1 0,1-1 0,0 0 0,0 0 1,4 11-1,-4-14 39,0-1 0,1 0 0,-1 0 1,1 0-1,0 0 0,0 0 0,0-1 1,0 1-1,1-1 0,-1 0 0,1 0 1,0 0-1,0-1 0,0 1 0,0-1 1,0 0-1,1 0 0,-1 0 0,0-1 1,1 1-1,0-1 0,-1 0 0,1 0 1,0-1-1,-1 0 0,1 1 0,0-2 1,7 0-1,-3 0 25,1-1 0,-1 0 0,1-1 1,-1 0-1,0 0 0,0-1 0,0 0 0,-1-1 0,1 0 1,-1 0-1,13-12 0,-15 12-72,0 0 1,-1-1-1,1 0 1,-2 0 0,1 0-1,-1 0 1,1-1-1,-2 1 1,1-1-1,-1 0 1,0 0-1,0 0 1,-1-1 0,0 1-1,1-11 1,-3 17 1,1 0 0,-1 0 0,0 1 0,0-1 0,0 0 1,0 0-1,0 0 0,0 1 0,0-1 0,0 0 0,-1 0 0,1 0 1,0 1-1,0-1 0,-1 0 0,1 0 0,0 1 0,-1-1 1,1 0-1,-1 0 0,0 0 4,1 1 1,-1 0-1,1 0 1,-1 0-1,1 0 1,-1 0-1,1 0 1,-1 0-1,1 0 1,-1 0-1,1 0 1,-1 0-1,1 0 1,-1 0-1,1 0 1,-1 0-1,1 1 1,-1-1-1,1 0 1,0 0-1,-1 0 1,1 1-1,-1-1 1,0 1-1,-1 0-10,0 1 1,1 0-1,-1-1 0,0 1 0,0 0 0,1 0 0,-1 0 0,1 0 0,-1 0 0,1 1 0,0-1 0,-1 3 0,1-3 28,1-1 0,-1 1 0,1-1-1,0 0 1,-1 1 0,1-1 0,0 1-1,0-1 1,0 1 0,0-1-1,0 1 1,1-1 0,-1 1 0,0-1-1,1 0 1,-1 1 0,1-1 0,-1 0-1,1 1 1,0-1 0,-1 0 0,1 1-1,0-1 1,0 0 0,1 1-1,0-1 10,0 0 0,0 0 0,0 0 0,0 0 0,0 0 0,0-1-1,0 1 1,0-1 0,0 0 0,1 1 0,-1-1 0,0 0 0,0 0-1,4-1 1,4 0 34,-1-1 0,1 0 0,-1-1 0,1 0 0,-1-1 0,13-6 0,-2-3 48,-1 0 0,0-2 0,-1 0 1,0-1-1,-2-1 0,0-1 0,-1 0 0,17-26 0,-12 13-22,-2-1 0,-1 0-1,-1-1 1,18-59 0,-31 83-106,-1 0 1,0-1-1,0 0 1,1-17-1,-3 27 34,0 0-1,0 0 1,0-1 0,0 1-1,0 0 1,0 0-1,0 0 1,0 0-1,0-1 1,0 1-1,0 0 1,0 0-1,0 0 1,0 0 0,0-1-1,0 1 1,0 0-1,0 0 1,0 0-1,0 0 1,0 0-1,0-1 1,0 1 0,0 0-1,0 0 1,0 0-1,0 0 1,-1-1-1,1 1 1,0 0-1,0 0 1,0 0-1,0 0 1,0 0 0,0 0-1,-1 0 1,1 0-1,0-1 1,0 1-1,0 0 1,0 0-1,0 0 1,-1 0 0,1 0-1,0 0 1,0 0-1,0 0 1,0 0-1,-1 0 1,1 0-1,0 0 1,0 0-1,0 0 1,0 0 0,-1 0-1,1 0 1,0 0-1,0 0 1,0 0-1,0 0 1,0 1-1,-1-1 1,1 0-1,0 0 1,0 0 0,0 0-1,-8 10-83,-7 18 42,1 1 0,2 0 0,1 1 0,1 1 1,-8 49-1,13-55 63,2 1 1,1 0 0,1 0-1,1 0 1,1 0-1,9 48 1,50 147-43,-4-24-231,-53-183 208,-1 0 1,0 0-1,-1 0 0,-1 26 0,-1-37 44,1 0-1,0 0 0,-1 1 0,0-1 0,0 0 0,0 0 0,0 0 1,0 0-1,-1 0 0,0-1 0,1 1 0,-3 3 0,2-5 9,1 0 0,-1 1 1,0-1-1,1 0 0,-1 0 0,0 0 0,0 0 0,1 0 0,-1 0 0,0-1 0,0 1 0,0-1 0,0 1 0,0-1 0,0 0 0,0 0 1,0 0-1,0 0 0,0 0 0,0 0 0,-3-1 0,0 0 13,-1-1 1,1 0 0,0 0-1,0 0 1,0 0 0,0-1-1,0 0 1,1 0-1,-1 0 1,1-1 0,0 0-1,-1 1 1,2-2-1,-1 1 1,0 0 0,1-1-1,-4-7 1,-2-3 10,0-1 1,1-1-1,1 1 1,-5-22-1,7 23-26,1 0-1,1-1 1,0 1-1,1-1 1,1 1 0,1-1-1,0 0 1,1 1-1,3-21 1,-2 28-103,0-1 0,1 0 0,0 1 0,0-1 0,1 1 0,0 0 0,0 0 0,1 1-1,0-1 1,1 1 0,-1 0 0,1 0 0,1 1 0,-1 0 0,1 0 0,0 0 0,13-7 0,-1 2-72,1 2-1,0 0 0,36-9 0,12 1-249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94 14963,'1'-5'228,"1"-1"-1,-1 1 0,0-1 1,0 0-1,-1 0 0,1 0 1,-2 1-1,0-10 1,1 13-182,-1 0 1,0 0 0,1 0 0,-1 0 0,0 1-1,0-1 1,0 0 0,-1 1 0,1-1-1,0 1 1,-1 0 0,1-1 0,0 1 0,-1 0-1,0 0 1,1 0 0,-1 0 0,0 0 0,1 0-1,-1 0 1,0 0 0,0 1 0,0-1 0,0 1-1,0-1 1,0 1 0,0 0 0,0 0-1,-2 0 1,-5 0 60,0 0-1,1 1 1,-1 0 0,1 0-1,-1 1 1,1 0-1,0 1 1,-1 0 0,1 0-1,1 1 1,-1 0-1,-12 8 1,-2 3 30,1 1 0,1 1 0,-18 19 0,8-5 29,2 1 0,-48 70 0,62-80-116,1 1-1,1 0 1,1 0 0,2 2 0,0-1 0,-6 30 0,13-45-32,0 0 0,1 0 0,0 1 0,1 16 0,0-24-10,0 0 0,0 1 0,0-1 0,1 0 0,0 0 0,-1 1 0,1-1 0,0 0 0,0 0 0,0 0 0,0 0 0,0 0 0,1 0 0,-1 0 0,0 0 0,1 0 0,0-1 1,-1 1-1,1-1 0,0 1 0,0-1 0,0 0 0,0 1 0,4 0 0,0 0 48,0 0 0,0-1 1,1 0-1,-1-1 1,0 1-1,0-1 1,1 0-1,-1-1 1,0 1-1,1-1 0,-1-1 1,0 1-1,0-1 1,0 0-1,0-1 1,0 1-1,-1-1 0,1 0 1,8-7-1,-1 2 117,-2-1 1,1 0-1,-1-1 0,-1 0 0,0-1 0,0 0 0,11-18 0,-13 16 73,-1 0-1,10-23 0,-15 32-203,-1 0 0,1 0-1,-1-1 1,0 1 0,0 0-1,-1-1 1,1 1 0,-1-1-1,0 1 1,0 0 0,-1-1-1,-1-8 1,2 13-41,0-1-1,0 1 1,0-1-1,0 1 1,0-1-1,0 1 1,-1-1-1,1 1 1,0 0-1,0-1 1,-1 1-1,1-1 1,0 1-1,-1-1 1,1 1 0,0 0-1,-1-1 1,1 1-1,-1 0 1,1-1-1,-1 1 1,1 0-1,0 0 1,-1-1-1,1 1 1,-1 0-1,1 0 1,-1 0-1,1 0 1,-1 0-1,1 0 1,-2 0 0,1 0-4,0 0 1,-1 1 0,1-1 0,0 1 0,0 0 0,-1 0 0,1-1 0,0 1 0,0 0-1,0 0 1,0 0 0,-1 1 0,-21 30-77,22-31 78,-7 14-43,0 1 0,-6 20 0,12-33 35,1 0 1,0 0 0,0 0 0,1 0 0,-1 0-1,0 0 1,1 1 0,0-1 0,0 0 0,0 0-1,0 0 1,0 1 0,1-1 0,0 0-1,-1 0 1,1 0 0,0 0 0,1 0 0,1 5-1,-1-6 5,-1-1-1,1 1 0,0-1 1,0 1-1,0-1 0,0 0 1,0 0-1,0 0 0,0 0 1,0 0-1,0 0 0,1 0 1,-1-1-1,0 1 0,0-1 1,1 0-1,-1 0 0,0 0 1,3 0-1,6 0-15,0-1 1,18-5 0,-22 5 12,66-21-62,-40 11 56,-33 11 10,1-1 1,0 1-1,-1 0 0,1 0 0,0 0 0,-1 0 0,1-1 1,0 1-1,-1 0 0,1 0 0,0 1 0,-1-1 1,1 0-1,0 0 0,-1 0 0,1 0 0,0 0 0,-1 1 1,1-1-1,0 0 0,-1 1 0,1-1 0,-1 0 0,1 1 1,-1-1-1,1 1 0,-1-1 0,1 1 0,-1-1 0,1 1 1,-1-1-1,1 1 0,-1 0 0,0-1 0,1 1 0,-1-1 1,0 1-1,0 0 0,0-1 0,1 1 0,-1 0 0,0-1 1,0 1-1,0 0 0,0-1 0,0 1 0,0 0 1,0-1-1,0 1 0,-1 0 0,1 0 0,-1 8-92,0 0 0,0 0 0,-4 10 0,3-10-119,1-3-108,0 0 1,0-1 0,0 1 0,1 0-1,0 0 1,0 6 0,0-10 241,1-1-1,-1 0 1,0 0 0,1 0 0,-1 0-1,0 0 1,1 0 0,0 0 0,-1 0-1,1 0 1,-1 0 0,1 0 0,0-1-1,0 1 1,-1 0 0,1 0 0,0-1 0,0 1-1,0 0 1,0-1 0,0 1 0,0-1-1,0 1 1,0-1 0,0 0 0,0 1-1,0-1 1,0 0 0,0 0 0,1 0-1,-1 0 1,0 0 0,0 0 0,0 0-1,0 0 1,0 0 0,0 0 0,0-1 0,2 1-1,24-7-988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18180,'3'1'1544,"-13"22"-1064,-6 12-128,-2 12 729,-2 9-249,1 4-312,3 3-72,6-3-80,0-2-72,9-12-176,1-9-120,6-11-416,1-9-208,1-6-456,2-6-33,-1-8 737,1-9-296,-1-8-96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41 5681,'6'0'4083,"9"-2"-3390,0 0-1481,-13-1-1216,-7-4 3761,-9-4 2754,14 11-4756,-1-1 985,-5 0 2152,-17-2-1723,18 3-292,12 0-57,2 0-167,-12 0-274,3 0-88,25-8-3016,-14 6 2305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13003,'2'5'163,"0"0"0,0 0 0,0-1 0,1 1 0,-1 0 0,1-1 0,0 1 0,0-1 0,1 0 0,-1 0 0,1-1 0,0 1 0,0-1 0,0 1 0,0-1 1,6 2-1,-6-3-17,1 0 1,-1 0 0,1-1 0,0 0-1,-1 0 1,1 0 0,0-1-1,-1 1 1,1-1 0,0 0 0,0-1-1,-1 1 1,1-1 0,0 0 0,-1 0-1,1 0 1,-1-1 0,6-2 0,-4 2 42,-1-1 1,1 0-1,-1-1 1,0 1 0,0-1-1,0 0 1,0 0-1,-1-1 1,1 1-1,-1-1 1,0 0 0,-1 0-1,1-1 1,-1 1-1,0-1 1,0 1-1,-1-1 1,0 0 0,2-9-1,-3 14-168,-1 1-1,1-1 1,-1 0-1,0 0 1,0 0 0,0 0-1,1 0 1,-1 0-1,0 1 1,0-1 0,0 0-1,0 0 1,0 0-1,-1 0 1,1 0 0,0 0-1,0 1 1,-1-1-1,1 0 1,0 0 0,-1 0-1,0 0 1,1 1-15,-1-1 1,0 1-1,1 0 1,-1 0-1,1 0 1,-1 0-1,0 0 1,1 0-1,-1 1 1,0-1-1,1 0 1,-1 0-1,1 0 1,-1 1-1,0-1 1,1 0 0,-1 1-1,1-1 1,-1 0-1,1 1 1,-2 0-1,-3 3-22,0 0 0,0 1 0,0 0-1,-5 8 1,-2 5-47,1 0 0,-10 24 0,17-32 51,0-1 1,1 1-1,0 0 0,1 1 1,0-1-1,-2 16 1,4-24 16,0 0 0,0 1 0,0-1 0,0 0 0,0 0 0,1 0 0,-1 0 0,1 0 0,-1 1 0,1-1 0,0 0 0,0 0 0,0 0 0,0-1 0,0 1 0,0 0 0,0 0 0,1 0 0,-1-1 1,3 3-1,-2-3 15,1 1 0,-1-1 1,0 0-1,1 0 1,-1 0-1,1 0 1,0-1-1,-1 1 1,1 0-1,0-1 0,-1 0 1,1 0-1,0 0 1,3 0-1,3-1 52,1-1 0,-1 0 0,1 0 0,-1-1 0,0 0 0,0-1 0,0 0 0,9-5 0,2-5 16,1-1 1,-2-1-1,0-1 1,-1-1-1,-1 0 1,0-1-1,19-30 1,-36 48-94,1 1-1,-1-1 1,0 1 0,0 0-1,0-1 1,1 1 0,-1-1-1,0 1 1,0 0 0,1-1-1,-1 1 1,0 0 0,1 0-1,-1-1 1,0 1 0,1 0-1,-1 0 1,0-1 0,1 1-1,-1 0 1,1 0 0,-1 0-1,0-1 1,1 1 0,0 0-1,1 11-80,-9 35-4,3-20 33,4-19 61,-1 0 1,1 0-1,1 0 1,0 0-1,0 1 1,0-1-1,1 0 1,0-1-1,0 1 1,0 0-1,5 7 1,-6-12 1,1 1 1,0-1-1,-1 1 1,1-1-1,1 0 1,-1 1-1,0-1 1,0 0-1,1-1 1,-1 1-1,1 0 1,0-1-1,-1 1 1,1-1-1,0 0 1,0 0-1,0 0 1,0 0-1,0 0 1,0-1 0,0 1-1,0-1 1,0 0-1,0 0 1,0 0-1,0-1 1,0 1-1,4-1 1,-3 0-13,0 0 0,-1 0 0,1-1 0,-1 1 0,1-1 0,-1 0 1,1 1-1,-1-2 0,0 1 0,0 0 0,0-1 0,0 1 1,-1-1-1,1 0 0,-1 0 0,1 0 0,-1 0 0,0 0 1,0 0-1,2-5 0,0-3 54,0 0 1,0 0-1,-1-1 1,0 1-1,1-17 1,2-29-103</inkml:trace>
  <inkml:trace contextRef="#ctx0" brushRef="#br0" timeOffset="1">582 1 15627,'-7'3'1673,"1"5"-1145,4 4-280,0 0 960,4 6-704,3 2-304,4 1-672,2 4 288,2-1 88,3-1-152,3 0-48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94 417 13091,'-5'13'653,"-1"-1"0,0 0 0,-1 0 1,-10 14-1,8-13 26,0 2-1,-8 15 1,14-23-418,0 0 0,0 0 0,1 0 0,0 0 0,0 0-1,0 11 1,2-17-223,0 1-1,0-1 0,0 1 1,0-1-1,0 1 1,0-1-1,1 1 0,-1 0 1,1-1-1,-1 0 0,1 1 1,0-1-1,-1 1 0,1-1 1,0 0-1,0 1 1,0-1-1,0 0 0,0 0 1,0 0-1,0 0 0,0 0 1,1 0-1,-1 0 1,0 0-1,1 0 0,-1-1 1,1 1-1,-1 0 0,0-1 1,1 1-1,0-1 0,-1 0 1,1 1-1,-1-1 1,3 0-1,3 0 20,0 1-1,1-1 1,-1-1 0,1 0-1,-1 0 1,0 0 0,0-1-1,1 0 1,-1 0 0,-1-1-1,1 0 1,0 0 0,-1 0-1,1-1 1,-1 0 0,0-1-1,0 1 1,-1-1 0,1 0-1,4-6 1,4-5 70,-1 0 0,0-1 0,-1 0 0,-1-1 0,17-36 0,-16 25-95,-1 0-1,-1 0 0,-2-1 1,-1 0-1,-1 0 0,-2 0 1,-1-1-1,-1 0 0,-4-51 1,1 76-48,0 0 0,0 0 1,0 0-1,0 1 0,-1-1 1,0 0-1,-1 1 1,1-1-1,-1 1 0,-6-10 1,7 13 6,0-1 1,-1 1 0,1 0 0,-1 0 0,1 0 0,-1 0-1,0 0 1,1 0 0,-1 1 0,0-1 0,0 1-1,0 0 1,0 0 0,-1 0 0,1 0 0,0 1 0,0-1-1,0 1 1,-1 0 0,1 0 0,-4 0 0,-1 2 16,0-1 0,0 2 0,0-1 0,0 1 0,1 0 0,-1 1 0,1-1 0,0 2 0,0-1 0,0 1 0,0 0 0,1 0 0,0 1 0,0 0 0,0 0 0,1 0 0,0 1 0,0 0 0,1 0 0,0 0 0,0 0 0,0 1 0,1-1 0,-3 12 0,6-12-51,-1 0 1,2 0-1,-1 0 1,1 0-1,0 0 1,0 0-1,1 0 1,0-1 0,0 1-1,1-1 1,-1 1-1,1-1 1,1 0-1,5 8 1,8 11-697,39 43-1,-47-58 522,-8-9 189,20 22-687,-1 2 1,-1-1 0,26 46-1,-40-62 613,-1 1 0,-1 0 0,1 0 0,-1 0 0,-1 0 0,0 0-1,0 1 1,-1-1 0,0 1 0,-1-1 0,0 1 0,0 0 0,-1-1 0,0 1-1,-1-1 1,-3 11 0,3-9-7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18868,'1'2'161,"-1"1"0,0-1-1,0 1 1,0-1 0,0 1 0,0-1-1,0 1 1,-1-1 0,1 0 0,-1 1-1,0-1 1,0 1 0,0-1 0,-2 4-1,-3 10 228,-23 99 1567,-17 152-1,41-234-1851,1-1 0,2 1-1,2 36 1,0-66-98,0 0 0,0 0 0,1 0 0,0 0 0,-1 0 0,1 0 0,0 0 0,0 0 1,1 0-1,-1 0 0,1-1 0,2 4 0,-4-5-6,1 0 1,0 0-1,0-1 1,0 1-1,0 0 1,0-1-1,0 1 0,0-1 1,0 1-1,0-1 1,0 0-1,0 1 1,1-1-1,-1 0 1,0 0-1,0 1 0,0-1 1,0 0-1,0 0 1,1 0-1,-1-1 1,0 1-1,0 0 1,0 0-1,0-1 1,0 1-1,1 0 0,-1-1 1,0 1-1,0-1 1,0 0-1,0 1 1,0-1-1,1-1 1,6-5-33,1 0 1,-2 0 0,1-1 0,-1 0-1,0 0 1,-1-1 0,7-11 0,34-68-520,-28 35-127,-19 45 178,-3 10 321,-7 11 29,10-13 148,-8 18-129,0 1 0,-8 24 1,15-39 128,0 1 0,0-1 1,0 0-1,0 1 0,1 0 1,-1-1-1,1 1 0,0-1 0,1 1 1,-1-1-1,1 1 0,0-1 1,0 1-1,0-1 0,1 0 1,2 7-1,-2-9-48,-1 0 1,1 0-1,0-1 1,0 1-1,0 0 1,0-1-1,0 1 1,0-1-1,0 1 1,1-1-1,-1 0 1,0 0-1,1 0 1,-1 0-1,1 0 1,-1-1-1,1 1 1,-1-1-1,1 0 1,-1 0-1,1 0 1,-1 0-1,1 0 1,0 0-1,-1-1 1,1 1-1,-1-1 1,5-1-1,-1 0-209,0 0-1,0 0 1,1-1-1,-2 0 1,1 0-1,0-1 1,-1 1-1,1-1 1,-1 0-1,6-6 1,-2-2-186,0-1 0,-1 1 1,0-1-1,-1-1 0,0 1 0,-1-1 1,0 0-1,-2-1 0,1 1 1,-2-1-1,0 0 0,-1 0 0,1-24 1,-5 36 1912,-2 9-560,-3 9-90,3-3-161,1-1 1,0 1-1,0 0 0,1 0 1,1 0-1,0 0 0,1 22 1,0-32-601,0-1 0,0 0 1,0 1-1,0-1 0,1 0 1,-1 1-1,0-1 1,1 0-1,0 1 0,-1-1 1,1 0-1,-1 0 0,1 0 1,0 1-1,0-1 1,0 0-1,0 0 0,0 0 1,1 1-1,-1-2-24,0 0 0,0 1-1,0-1 1,0 1 0,0-1 0,0 0 0,1 0-1,-1 0 1,0 0 0,0 0 0,0 0 0,0 0-1,0 0 1,0 0 0,1 0 0,-1-1-1,0 1 1,1-1 0,2-1 14,0 0-1,0 0 1,0 0 0,0 0-1,-1-1 1,1 0 0,-1 0-1,0 0 1,0 0 0,4-5-1,2-5-9,-1 0 0,-1 0 0,9-23 0,-13 30-92,-1 0 0,0-1 0,-1 1 0,1 0 1,-1-1-1,0 1 0,-1-1 0,1 1 0,-1-1 0,-2-10 1,2 17 49,0 0-1,0-1 1,0 1 0,0 0 0,0 0 0,0 0 0,0 0 0,0 0 0,0 0 0,0 0 0,0 0 0,0 0 0,0 0 0,0 0 0,-1-1 0,1 1 0,0 0 0,0 0 0,0 0 0,0 0 0,0 0 0,0 0 0,0 0 0,0 0 0,0 0 0,0 0 0,-1 0 0,1 0-1,0 0 1,0 0 0,0 0 0,0 0 0,0 0 0,0 0 0,0 0 0,0 0 0,0 0 0,-1 0 0,1 0 0,0 0 0,0 0 0,0 0 0,0 0 0,0 0 0,0 0 0,0 0 0,0 0 0,0 1 0,0-1 0,0 0 0,-1 0 0,1 0 0,0 0 0,0 0 0,0 0 0,0 0-1,0 0 1,-7 9-137,-4 9 64,1 2 225,2 0-1,1 1 1,1 0-1,0 0 0,2 0 1,-4 41-1,7-58-88,1 0 0,0 0 0,0-1 0,0 1 1,1 0-1,-1 0 0,1 0 0,0-1 0,0 1 0,0 0 0,1-1 0,-1 1 0,1-1 1,0 1-1,3 3 0,-4-5-37,1-1 1,-1 0 0,1 1-1,-1-1 1,1 0 0,0 0 0,-1 0-1,1 0 1,0 0 0,0-1-1,0 1 1,0 0 0,-1-1-1,1 1 1,0-1 0,0 0-1,0 0 1,0 0 0,0 0-1,0 0 1,0 0 0,0 0-1,0-1 1,0 1 0,0-1 0,0 1-1,0-1 1,0 0 0,-1 0-1,4-1 1,6-4 27,-1-1 0,0 1 0,-1-2-1,1 1 1,-1-1 0,-1-1 0,1 1 0,-2-1 0,9-13 0,8-13 29,23-48 0,-40 70-65,27-54-143,-2 0-1,43-138 1,-71 183 45,-4 22 86,0 0-1,0 0 1,0 0-1,0-1 1,0 1-1,0 0 1,0 0-1,0 0 1,0 0 0,0-1-1,0 1 1,0 0-1,0 0 1,0 0-1,0 0 1,0 0-1,-1-1 1,1 1 0,0 0-1,0 0 1,0 0-1,0 0 1,0 0-1,0-1 1,0 1-1,0 0 1,-1 0-1,1 0 1,0 0 0,0 0-1,0 0 1,0 0-1,0 0 1,-1 0-1,1 0 1,0-1-1,0 1 1,0 0 0,0 0-1,0 0 1,-1 0-1,1 0 1,0 0-1,0 0 1,0 0-1,-1 0 1,0 2 5,-1-1 1,1 0-1,-1 1 0,1-1 1,0 1-1,0-1 0,0 1 1,-1-1-1,1 1 0,1 0 1,-1 0-1,0-1 0,0 4 1,-12 36 11,3 0 1,1 1 0,2 0 0,2 0-1,2 1 1,2 45 0,1-72-114,0-1 1,1 1 0,1-1-1,0 0 1,1 1 0,1-1-1,0 0 1,1 0 0,1-1-1,0 0 1,12 21-1,-3-22-397,-9-12 83,-9-9-131,-64-88-1770,62 87 2162,-27-45-235,2-1-1,-28-73 0,57 125 496,0 1-1,0-1 1,0 0-1,1 0 1,-1 0-1,1 0 1,-1 0-1,1 1 0,0-1 1,0-4-1,1 7-71,-1-1 0,0 1 0,0-1 0,0 1 0,0 0 0,1-1 0,-1 1 0,0-1-1,1 1 1,-1 0 0,0-1 0,1 1 0,-1-1 0,0 1 0,1 0 0,-1 0-1,1-1 1,-1 1 0,1 0 0,-1 0 0,0-1 0,2 1 0,17 1 774,75 30 453,-68-21-1962,0-1 1,50 10-1,-72-18 613,0 0 1,0-1-1,0 0 1,0 1-1,0-2 0,0 1 1,0 0-1,0-1 1,0 0-1,0 0 1,7-2-1,1-12-588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 18468,'-10'-6'1320,"3"6"-1320,4 0-320,4 0 832,5 3-280,0-2-264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17564,'10'-6'608,"-1"0"-244,0 0 0,1 1 0,-1 0 0,1 0 0,11-3 0,-19 8-318,-1-1-1,1 1 0,0-1 0,0 1 0,-1 0 0,1 0 1,0 0-1,0 0 0,0 0 0,-1 0 0,1 0 0,0 0 1,0 1-1,-1-1 0,1 1 0,0-1 0,-1 1 0,1 0 1,0 0-1,-1 0 0,1-1 0,-1 2 0,0-1 0,1 0 1,-1 0-1,0 0 0,1 1 0,-1-1 0,0 0 1,0 1-1,0-1 0,0 1 0,0-1 0,-1 1 0,1 0 1,0-1-1,-1 1 0,1 2 0,1 2-57,-1 1 0,1 0 0,-1 0 0,-1 0 0,1 0 0,-1-1-1,-1 1 1,1 0 0,-3 9 0,-2 7-205,-12 32 1,12-40 77,0 0 1,1 0 0,0 0 0,-2 28-1,6-41 137,0-1-1,-1 1 0,1 0 1,0-1-1,1 1 0,-1-1 0,0 1 1,0 0-1,1-1 0,-1 1 1,1-1-1,-1 1 0,1-1 0,0 1 1,0-1-1,-1 0 0,1 1 0,0-1 1,2 2-1,-2-2 13,0-1-1,1 1 1,-1 0-1,0-1 1,0 0-1,1 1 1,-1-1-1,0 0 1,0 0-1,1 1 1,-1-1-1,0 0 1,1 0-1,-1 0 1,0-1 0,1 1-1,-1 0 1,2-1-1,5-2 85,-1 0 0,1 0 0,-1-1 0,0 0 0,13-10 0,-8 5 72,-1-2 0,0 1 0,-1-2 0,0 1-1,-1-1 1,0-1 0,0 0 0,-2 0 0,0-1 0,8-20-1,-9 19-28,-1 0-1,0-1 0,-1 1 0,-1-1 0,-1 0 1,0 0-1,-1-1 0,0 1 0,-4-30 0,2 42-176,0 0-1,0 0 0,-1 0 1,1 1-1,-1-1 1,0 0-1,0 1 0,0 0 1,-3-5-1,4 8 12,1 0 0,0-1 1,0 1-1,-1 0 0,1-1 0,0 1 0,-1 0 0,1-1 1,0 1-1,-1 0 0,1 0 0,-1-1 0,1 1 1,0 0-1,-1 0 0,1 0 0,-1-1 0,1 1 0,-1 0 1,1 0-1,-1 0 0,1 0 0,0 0 0,-1 0 1,1 0-1,-1 0 0,1 0 0,-1 0 0,1 1 0,-1-1 1,0 1-50,0 0 0,0 0 1,0 0-1,1 0 0,-1 1 0,0-1 1,1 0-1,-1 1 0,1-1 1,-1 0-1,1 1 0,0-1 1,-1 0-1,1 1 0,0-1 0,0 2 1,-1 4-143,1-1 1,0 1 0,0-1-1,1 1 1,0 0 0,0-1 0,0 0-1,1 1 1,0-1 0,5 11-1,7 7-564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17348,'-5'3'195,"0"0"1,1 0-1,0 1 1,0 0-1,0 0 0,0 0 1,0 0-1,1 1 1,0 0-1,0-1 1,0 1-1,0 0 1,1 0-1,-3 8 1,5-11-157,-1 0-1,0 0 1,1 0 0,-1 0 0,1 0 0,0 0 0,0 0 0,0 0 0,0 0 0,0 0 0,0 0 0,0 0 0,1 0 0,-1-1 0,1 1 0,-1 0 0,1 0 0,0 0 0,0 0 0,0-1-1,0 1 1,0 0 0,0-1 0,0 1 0,1 0 0,-1-1 0,0 0 0,1 1 0,-1-1 0,1 0 0,0 0 0,-1 0 0,1 0 0,0 0 0,0 0 0,-1 0 0,1-1 0,0 1-1,0-1 1,0 1 0,4-1 0,3 2 66,1-1-1,0-1 0,0 0 0,0 0 1,0-1-1,-1 0 0,1-1 0,18-5 1,6-4 216,37-19 1,-4 1-47,-63 28-269,0-1 1,0 1-1,0 0 0,0 0 1,0 0-1,0 1 1,5-1-1,-8 1-7,0 1 0,0-1 1,0 0-1,0 0 0,0 1 0,0-1 0,-1 0 1,1 1-1,0-1 0,0 1 0,0-1 0,-1 1 0,1-1 1,0 1-1,0 0 0,-1-1 0,1 1 0,0 0 1,-1 0-1,1-1 0,-1 1 0,1 0 0,-1 0 0,0 0 1,1 0-1,-1 0 0,0 0 0,0-1 0,1 1 1,-1 0-1,0 0 0,0 0 0,0 0 0,0 2 0,-1 30-34,0-27 31,1 1 0,0-1 0,-1 0-1,2 0 1,-1 0 0,1 1 0,0-1 0,0 0-1,5 11 1,-6-16 6,1 0-1,0 0 0,-1-1 1,1 1-1,0 0 1,0 0-1,0-1 1,0 1-1,-1 0 1,1-1-1,0 1 1,0-1-1,0 0 1,0 1-1,0-1 0,0 0 1,0 1-1,0-1 1,1 0-1,-1 0 1,0 0-1,0 0 1,0 0-1,0 0 1,0 0-1,0 0 1,0 0-1,0-1 0,0 1 1,1-1-1,34-15 45,-31 13-37,14-9-375,0-1-1,-1-1 1,28-27-1,-43 39 316,-1 0-1,1 0 1,-1-1-1,0 1 1,0-1-1,0 0 1,0 1-1,-1-1 1,1 0-1,2-6 1,-1-6-329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2 184 12907,'0'-1'97,"-1"0"1,1 0-1,0 1 0,0-1 1,0 0-1,-1 0 0,1 0 1,0 0-1,0 0 1,0 1-1,0-1 0,1 0 1,-1 0-1,0 0 1,0 0-1,0 1 0,1-1 1,-1 0-1,0 0 1,1 0-1,-1 1 0,1-1 1,-1 0-1,1 0 1,16-20 271,-13 17-47,7-8 138,1 0-1,0 1 1,0 1 0,1 0 0,1 0 0,0 1 0,0 1 0,1 0-1,-1 1 1,32-9 0,-44 15-435,-1 1-1,1-1 1,0 1 0,0-1-1,-1 1 1,1 0 0,0 0-1,0 0 1,-1 0 0,1 0-1,0 0 1,0 0 0,-1 1-1,1-1 1,0 0 0,-1 1-1,1 0 1,0-1 0,-1 1-1,1 0 1,-1 0 0,1 0-1,-1 0 1,1 0 0,-1 0-1,0 0 1,0 1 0,1-1-1,-1 0 1,0 1 0,0-1-1,0 1 1,0-1 0,-1 1-1,1 0 1,0-1 0,-1 1-1,1 0 1,-1-1 0,1 1-1,-1 0 1,0 0 0,0-1-1,0 1 1,0 2 0,0 8 6,-1 0 0,0 0 1,0 0-1,-1 0 1,-5 14-1,-32 85-143,0 4-337,38-114 434,1 0 1,-1 0-1,1 1 1,-1-1-1,1 0 1,0 1-1,0-1 1,0 1-1,-1-1 1,2 0-1,-1 1 1,0-1-1,0 0 1,0 1-1,0-1 1,1 0-1,-1 1 1,1-1-1,-1 0 1,1 1-1,0 0 1,0-2 2,0 1 0,0-1 1,0 1-1,-1-1 0,1 0 1,0 0-1,0 1 0,0-1 0,0 0 1,0 0-1,0 0 0,0 0 1,0 0-1,0 0 0,-1 0 1,1-1-1,0 1 0,0 0 1,0 0-1,0-1 0,0 1 1,1-1-1,6-3-34,-1 0 1,1 0-1,-1-1 0,12-9 0,-1-3 86,-1-1 0,0 0 0,-2-1 0,23-35 0,-17 19 130,-2 0 1,15-40-1,-4 2 294,-43 134-477,-6 33-51,18-84 78,0 0 1,0 0 0,1 1 0,1-1-1,0 0 1,4 20 0,-5-29 3,1 1 1,-1 0-1,1-1 1,-1 1 0,1 0-1,0-1 1,-1 1-1,1-1 1,0 1 0,0-1-1,0 1 1,0-1-1,0 0 1,1 1-1,-1-1 1,0 0 0,1 0-1,-1 0 1,1 0-1,-1 0 1,1 0 0,-1 0-1,1-1 1,-1 1-1,1-1 1,0 1 0,-1-1-1,1 1 1,0-1-1,0 0 1,-1 0-1,1 0 1,0 0 0,0 0-1,-1 0 1,1-1-1,0 1 1,-1 0 0,3-2-1,3 0 61,-1 0-1,1-1 1,-1-1 0,1 1-1,-1-1 1,0 0-1,-1 0 1,7-6 0,0-2 36,0-1 0,-1-1 0,0 0 0,-1-1 0,0 0 0,-1 0 0,-1-1 0,-1 0 0,0 0 0,-1-1 0,-1 0 0,4-19 0,-8 20-144,-7 33-93,-2 24-41,-5 54-1,12-78 145,0 0-1,2-1 0,0 1 1,0 0-1,1 0 1,6 19-1,-7-32 26,0-1 0,0 1 0,1-1 0,-1 1 0,1-1 0,0 0 1,0 1-1,0-1 0,0 0 0,1 0 0,-1 0 0,1-1 0,-1 1 0,1-1 0,0 1 0,0-1 0,1 0 1,-1 0-1,0 0 0,0 0 0,1-1 0,-1 0 0,5 2 0,-3-3 18,0 1 0,0-1 0,0 0 0,0 0 0,-1 0-1,1-1 1,0 0 0,0 0 0,0 0 0,-1 0 0,1-1 0,-1 0 0,1 0-1,-1 0 1,1-1 0,-1 1 0,5-5 0,-1 0 11,-1 0 0,0 0 0,0-1 1,0 0-1,-1 0 0,0 0 0,-1-1 0,0 0 0,0 0 0,-1-1 1,0 1-1,-1-1 0,0 0 0,0 0 0,-1 0 0,-1 0 0,1 0 1,-2 0-1,1-1 0,-1 1 0,-1 0 0,-2-16 0,2 23-41,-1 0 0,1 0 0,0 0 1,-1 0-1,1 0 0,-1 1 0,0-1 0,0 1 0,0-1 0,-4-3 0,5 5 3,0 1-1,1-1 1,-1 1-1,0-1 1,1 1-1,-1-1 1,0 1-1,0 0 1,1-1-1,-1 1 1,0 0-1,0-1 1,0 1-1,1 0 1,-1 0-1,0 0 1,0 0-1,0 0 1,0 0-1,0 0 1,1 0-1,-1 0 1,0 0-1,0 1 1,0-1-1,1 0 1,-1 1-1,0-1 1,0 0-1,1 1 1,-1-1-1,0 1 1,0-1-1,1 1 1,-1-1-1,1 1 1,-1 0-1,1-1 1,-1 1-1,1 0 1,-1-1-1,1 1 1,-1 0-1,1 0 1,0-1-1,-1 2 1,0 0-1,0 0-1,0-1 1,0 1 0,1 0 0,-1 0-1,0-1 1,1 1 0,-1 0 0,1 0 0,0 0-1,0 0 1,0-1 0,0 1 0,0 0-1,0 0 1,0 0 0,0 0 0,1 0 0,-1-1-1,1 1 1,-1 0 0,1 0 0,0-1-1,0 1 1,0 0 0,0-1 0,0 1 0,0-1-1,0 1 1,0-1 0,1 0 0,-1 1-1,1-1 1,1 1 0,1 1 2,0-1 0,0 0-1,0 0 1,0 0 0,0-1 0,0 0 0,0 1-1,1-1 1,-1-1 0,1 1 0,-1-1 0,1 1-1,6-2 1,1-1 1,0 0-1,0-1 1,0-1-1,0 0 1,-1-1-1,1 0 1,-1 0-1,0-1 0,-1-1 1,1 0-1,-1 0 1,-1-1-1,1 0 1,-2-1-1,1 0 1,-1 0-1,0-1 1,-1 0-1,0-1 1,-1 1-1,8-17 1,-14 25-11,1 1-1,0-1 1,-1 0 0,1 0-1,-1 1 1,0-1 0,1 0 0,-1 0-1,0 1 1,0-1 0,0 0-1,0 0 1,-1-2 0,1 4 8,0 0 1,0-1-1,-1 1 0,1 0 1,0 0-1,0 0 1,0 0-1,0 0 0,0-1 1,0 1-1,-1 0 1,1 0-1,0 0 0,0 0 1,0 0-1,0 0 1,-1 0-1,1 0 0,0 0 1,0 0-1,0 0 1,0 0-1,-1 0 0,1 0 1,0 0-1,0 0 1,0 0-1,0 0 0,-1 0 1,1 0-1,0 0 1,0 0-1,0 0 0,0 0 1,-1 0-1,1 0 1,0 0-1,0 0 0,-1 1 1,-11 11-97,0 6 63,1 0 1,0 1-1,1 0 1,1 0-1,1 1 0,1 1 1,1-1-1,0 1 1,-5 41-1,11-58 43,0 0 1,0 0-1,0 0 0,0 0 0,0 0 0,1 0 1,0 0-1,0 0 0,0 0 0,0 0 0,2 4 0,-2-6 0,1-1-1,-1 1 0,0-1 1,0 1-1,1-1 1,-1 0-1,1 1 0,-1-1 1,1 0-1,-1 0 0,1 0 1,0 0-1,0-1 0,-1 1 1,1 0-1,0-1 0,0 1 1,0-1-1,0 0 1,0 1-1,0-1 0,0 0 1,0 0-1,3-1 0,4 0 8,0 0-1,0-1 0,0-1 1,0 1-1,0-2 0,-1 1 1,1-1-1,-1 0 0,0-1 1,0 0-1,9-7 0,3-4 10,-1-1-1,31-36 0,-41 43-30,-1 0-1,-1-1 0,1 0 0,-2-1 0,0 1 0,0-1 1,4-13-1,-10 25 9,0 0-1,0 0 1,0 0 0,0 0 0,-1 0 0,1 0-1,0 0 1,0 0 0,0 0 0,0 0 0,0 0 0,0 0-1,0 0 1,0 0 0,0 0 0,0 0 0,0 0-1,0 0 1,0 0 0,0 0 0,-1 0 0,1 0 0,0 0-1,0 0 1,0 0 0,0 0 0,0 0 0,0 0-1,0 0 1,0 0 0,0 0 0,0-1 0,0 1 0,0 0-1,0 0 1,0 0 0,0 0 0,0 0 0,0 0-1,0 0 1,0 0 0,0 0 0,0 0 0,0 0 0,0 0-1,0 0 1,0 0 0,0-1 0,0 1 0,0 0-1,0 0 1,0 0 0,-5 7-31,0 3 20,2 0 1,-1 0-1,2 0 0,-1 1 0,1 0 1,1-1-1,0 1 0,0 0 1,1 0-1,1 0 0,0 0 0,0-1 1,4 12-1,-4-16 16,0-1 0,1 0 0,0 0 0,0 0 0,1 0 0,0 0 0,0 0 0,0 0-1,0-1 1,0 1 0,9 7 0,-9-10-14,1 1 1,-1-1-1,1 0 0,0 0 0,0 0 0,0 0 1,0-1-1,0 1 0,0-1 0,0 0 0,1-1 0,-1 1 1,0-1-1,0 1 0,1-1 0,-1-1 0,6 0 1,-6 1-104,1-1 0,-1 0 0,1-1 1,-1 1-1,0-1 0,0 0 1,1 0-1,-1 0 0,-1 0 0,1-1 1,0 0-1,0 0 0,-1 0 1,5-5-1,-2 1 2,0-1 0,-1 1 1,0-1-1,0 0 0,-1 0 0,5-14 1,9-33-430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 17436,'-19'-12'1744,"8"14"-1120,1 3-304,4 4 1321,3 1-889,6 1-872,6 0 304,8-3-184,6 2-56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 16139,'-19'131'2334,"-2"21"-1314,19-127-932,2-1-1,0 1 1,1-1-1,7 30 1,-8-50-42,1-1-1,-1 0 1,1 0 0,0 1-1,1-1 1,-1 0 0,1 0-1,-1 0 1,1 0 0,0 0-1,2 3 1,-3-6-24,-1 0 0,1 1 1,-1-1-1,1 1 0,-1-1 0,1 0 0,0 1 1,-1-1-1,1 0 0,-1 0 0,1 0 0,0 1 1,-1-1-1,1 0 0,0 0 0,-1 0 0,1 0 0,0 0 1,-1 0-1,1 0 0,0 0 0,0-1 1,1 1 11,-1-1 0,1 0 1,-1 0-1,1 0 1,-1 0-1,1 0 1,-1 0-1,0 0 1,1 0-1,-1-1 1,0 1-1,1-2 1,6-10 163,0 0 1,-1 0-1,0 0 0,-2-1 1,1 0-1,5-26 0,13-91 492,-19 95-678,-1-1 1,-2 1 0,-4-66-1,2 99-30,-1 0 0,1 0-1,-1 0 1,0 1-1,0-1 1,0 0 0,-1 1-1,-1-4 1,3 6 14,0-1 0,0 1 0,-1 0 0,1 0 1,0 0-1,0-1 0,0 1 0,0 0 0,0 0 0,0 0 1,-1 0-1,1 0 0,0 0 0,0-1 0,0 1 0,0 0 0,-1 0 1,1 0-1,0 0 0,0 0 0,0 0 0,-1 0 0,1 0 1,0 0-1,0 0 0,0 0 0,-1 0 0,1 0 0,0 0 0,0 0 1,0 0-1,-1 0 0,1 0 0,0 0 0,0 0 0,0 0 1,-1 0-1,-4 15-157,5-10 144,-1 1 0,1 0-1,0-1 1,1 1-1,-1 0 1,1-1 0,0 1-1,0-1 1,1 1 0,0-1-1,0 0 1,0 0 0,5 10-1,-5-12 23,0 0 0,1-1-1,-1 1 1,1 0 0,-1-1 0,1 1 0,0-1-1,0 0 1,0 0 0,0 0 0,0 0-1,0-1 1,1 1 0,-1-1 0,1 0-1,-1 0 1,1 0 0,-1 0 0,1-1 0,-1 1-1,1-1 1,6 0 0,-2-1 25,-1 0 0,0 0 1,0-1-1,1 0 0,-1 0 0,0 0 1,-1-1-1,1 0 0,0-1 0,-1 1 1,8-6-1,-3 0 62,0-1 0,0 1 1,-1-2-1,15-18 0,-27 52-65,-10 31-81,-5 69 0,15-100 48,2 0 0,0 0 0,1 0 1,1 0-1,10 39 0,-11-57 18,0 0 0,1 0 0,0-1 0,0 1 0,0 0 0,1-1 0,-1 0 1,1 1-1,6 5 0,-8-9-1,0 0 0,0 0 1,0 0-1,1 0 0,-1 0 0,0 0 1,1 0-1,-1-1 0,1 1 0,-1-1 1,1 1-1,-1-1 0,1 1 1,-1-1-1,1 0 0,-1 0 0,1 0 1,0 0-1,-1 0 0,1 0 1,-1 0-1,1 0 0,-1-1 0,1 1 1,-1-1-1,1 1 0,-1-1 1,1 1-1,-1-1 0,0 0 0,1 0 1,-1 0-1,2-1 0,4-4 60,1-1 0,-2 0 0,1 0 0,-1-1 0,0 1 1,0-1-1,-1-1 0,0 1 0,-1-1 0,6-14 0,2-9 117,12-54 0,-16 46-388,-6 26-234,-4 28-40,2-8 313,-7 63-1452,7-64 1545,0 1 0,0-1 0,0 0 0,1 0 0,0 1 0,0-1 0,0 0 0,1 0 0,0 0 0,3 6 0,-5-10 44,1 0 1,-1-1 0,1 1-1,-1 0 1,1-1 0,0 1-1,-1 0 1,1-1 0,0 1-1,0-1 1,-1 1 0,1-1-1,0 1 1,0-1 0,1 1-1,12 0-427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33 16267,'-13'30'567,"1"0"-1,1 0 0,1 2 1,2-1-1,1 1 0,-5 60 0,9-9-342,10 119-1,-6-172-682,-3-27-209,-2-19 57,-27-165-2254,8 42 2567,20 126 434,2 9-25,-1-1-1,1 0 1,1 1 0,-1-1-1,1 0 1,-1 0 0,1 0-1,1 1 1,0-10 0,0 13-70,-1 1 0,1 0 0,-1-1 0,1 1 0,-1 0 0,1-1 0,-1 1 0,1 0 0,0 0 0,-1-1 0,1 1 0,-1 0 0,1 0 1,0 0-1,-1 0 0,1 0 0,-1 0 0,1 0 0,0 0 0,-1 0 0,1 0 0,-1 0 0,1 0 0,0 1 0,20 4 470,-15-4-325,11 3 57,0-2 1,0 0 0,0-1 0,1-1 0,-1 0-1,0-1 1,0-1 0,0-1 0,0 0 0,19-7-1,-25 6-101,0 0 0,0 0 0,0-1 0,-1-1-1,0 1 1,0-2 0,0 0 0,-1 0 0,0 0-1,0-1 1,-1-1 0,0 1 0,0-1 0,-1-1-1,9-15 1,-6 2-31,-10 23-115,0-1 1,1 1-1,-1-1 1,0 1-1,0-1 1,0 0-1,1 1 1,-1-1-1,0 0 1,0 1-1,0-1 1,0 0-1,0 1 1,0-1-1,0 0 1,0 1-1,0-1 1,-1 0-1,1 1 1,0-1-1,0 1 1,0-1-1,-1 0 0,1 1 1,0-1-1,-1 1 1,1-1-1,-1 1 1,0-2-1,0 2-5,0 1-1,0-1 1,-1 0-1,1 0 1,0 1-1,0-1 1,0 1-1,0-1 1,0 1-1,0-1 1,0 1-1,0 0 1,0-1 0,0 1-1,0 0 1,0 0-1,1-1 1,-1 1-1,0 0 1,0 0-1,1 0 1,-1 1-1,-18 28-122,4 2 104,1 1-1,1 0 1,2 1 0,2 0 0,1 1 0,1 0 0,2 0 0,2 1 0,1 0-1,2-1 1,6 56 0,-6-88 34,6 29 34,-6-31-36,0 0 1,0 0-1,1-1 1,-1 1-1,0 0 1,0 0 0,1 0-1,-1 0 1,0-1-1,1 1 1,-1 0 0,0 0-1,1-1 1,-1 1-1,1 0 1,0-1-1,-1 1 1,1-1 0,0 1-1,-1 0 1,1-1-1,0 1 1,-1-1-1,1 0 1,0 1 0,0-1-1,0 0 1,-1 1-1,2-1 1,-1 0 3,0-1 0,0 0 0,1 0-1,-2 1 1,1-1 0,0 0 0,0 0 0,0 0 0,0 0 0,0 0 0,-1 0-1,1 0 1,-1 0 0,1 0 0,0 0 0,-1-1 0,0 1 0,1 0 0,-1 0-1,0-1 1,0 1 0,1-1 0,3-33 83,-4 32-78,3-32-165,-2 0 0,-1 0 0,-2 0-1,-1 0 1,-13-54 0,15 86 110,1 1-8,0 0 1,-1 0 0,0-1-1,1 1 1,-1 0-1,0 0 1,0 0 0,0 0-1,-1 0 1,1 0-1,0 0 1,-3-2 0,4 4 41,0 0 0,0 0 0,0 0 0,0 0 0,0 0 0,-1 0 0,1 0 0,0 0 0,0 0 1,0 0-1,0 0 0,0 0 0,0 0 0,0 0 0,0 0 0,-1 0 0,1 0 0,0 0 0,0 0 1,0 0-1,0 0 0,0 0 0,0 0 0,0 0 0,0 0 0,-1 0 0,1 0 0,0 0 0,0 0 0,0 0 1,0 0-1,0 0 0,0 1 0,0-1 0,0 0 0,0 0 0,0 0 0,0 0 0,0 0 0,-1 0 0,1 0 1,0 0-1,0 0 0,0 1 0,0-1 0,0 0 0,0 0 0,0 0 0,0 0 0,-1 10-163,1 9 38,0-14 124,1 0 1,0 0-1,0 0 1,0 0 0,0 0-1,1-1 1,0 1 0,0 0-1,0-1 1,1 1-1,0-1 1,0 0 0,0 0-1,0 0 1,0 0 0,1 0-1,0-1 1,0 0-1,0 1 1,0-2 0,0 1-1,0 0 1,7 2 0,-4-2 14,0-1 1,0 0-1,1-1 1,-1 1-1,0-1 1,1-1 0,-1 1-1,0-1 1,1 0-1,-1-1 1,0 0-1,1 0 1,-1-1-1,0 0 1,11-4-1,1-3 27,0 0-1,-1-2 1,-1 0-1,1-1 1,-2-1-1,0 0 0,0-1 1,-1-1-1,-1 0 1,-1-1-1,0-1 1,11-18-1,-24 35-31,0 0 0,0-1-1,1 1 1,-1 0 0,0 0 0,0 0 0,0 0 0,1-1-1,-1 1 1,0 0 0,0 0 0,0 0 0,0-1 0,0 1-1,0 0 1,1 0 0,-1-1 0,0 1 0,0 0 0,0 0-1,0-1 1,0 1 0,0 0 0,0 0 0,0-1 0,0 1-1,0 0 1,0-1 0,0 1 0,0 0 0,-1 0 0,1 0-1,0-1 1,0 1 0,0 0 0,0 0 0,0-1 0,0 1-1,-1 0 1,-10 3 28,-14 12 20,13-4-4,1-1 1,0 1-1,1 1 0,0 0 1,-10 16-1,15-19-10,1-1 0,-1 1-1,1-1 1,1 1-1,0 0 1,0 1 0,1-1-1,0 0 1,-1 15-1,2-22-24,1 1 0,0-1 0,0 1 0,0-1 0,0 1 0,1-1 0,-1 1 0,0-1 0,1 1 0,0-1 0,0 1 0,0-1 0,0 0 0,0 0 0,0 1 0,0-1 0,1 0 0,-1 0 0,1 0 0,0 0 0,-1-1 0,1 1 0,0 0 0,0-1 0,0 1 0,0-1 0,0 1 0,1-1 0,-1 0 0,4 1 0,-1-1 14,1 0-1,-1 0 1,0 0 0,1-1 0,-1 0 0,1 0 0,-1 0 0,1-1 0,-1 0 0,0 0 0,1 0 0,-1-1 0,7-2 0,14-8 123,-1 0 0,0-2 0,-1-1 0,27-22 0,-14 7 189,56-59 0,-78 72-249,0 0 0,-2 0 1,14-23-1,-23 34-79,0-1 1,-1 1-1,0-1 1,0 1-1,-1-1 1,0 0-1,0 0 1,-1 0-1,1 0 1,-2 0-1,1 0 1,-1-1-1,-1-12 1,1 18-11,0-1 0,-1 1 0,1 0 0,-1-1 1,0 1-1,1 0 0,-1 0 0,0 0 0,0 0 0,-1 0 1,1 0-1,0 0 0,-1 0 0,1 0 0,-1 1 1,1-1-1,-1 1 0,-2-2 0,2 2-1,0 0 0,0 0 0,0 0-1,0 1 1,0-1 0,0 1 0,0-1 0,0 1-1,-1 0 1,1 0 0,0 0 0,0 0 0,0 1-1,0-1 1,0 0 0,-3 1 0,-2 2-7,1-1 1,-1 1-1,1 1 1,-1-1-1,1 1 1,0 0-1,0 0 1,0 1-1,1-1 1,-8 10-1,4-3 16,1 1 0,0 0-1,0 0 1,1 1 0,1 0 0,0 0-1,1 1 1,0 0 0,1 0 0,1 0-1,0 0 1,-1 20 0,3-26-79,0 1 0,1 0-1,1 0 1,-1-1 0,1 1 0,1 0-1,-1-1 1,2 1 0,-1-1 0,1 0-1,0 1 1,1-1 0,0-1 0,0 1 0,1 0-1,0-1 1,0 0 0,1 0 0,0-1-1,0 0 1,11 9 0,-16-14-23,1 1 0,-1-2 1,1 1-1,-1 0 0,1 0 0,0 0 1,-1-1-1,1 1 0,0-1 0,3 1 1,-5-1 68,1 0 1,0 0 0,-1 0 0,1 0-1,0 0 1,-1 0 0,1-1 0,0 1-1,-1 0 1,1 0 0,0-1 0,-1 1 0,1 0-1,0-1 1,-1 1 0,1 0 0,-1-1-1,1 1 1,-1-1 0,1 1 0,-1-1-1,1 0 1,-1 1 0,0-1 0,1 1-1,-1-1 1,0 0 0,1 1 0,-1-2 0,2-16-635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34 266 15067,'-3'-2'243,"0"-1"-1,0 1 1,0-1-1,1 0 1,-1 0 0,1 0-1,0 0 1,0 0-1,0-1 1,0 1-1,1 0 1,-1-1 0,0-4-1,1 5-99,1 0-1,0 0 1,0 0-1,0 1 1,0-1-1,0 0 1,1 0-1,0 0 1,-1 0-1,1 0 1,0 0-1,0 1 1,0-1-1,1 0 1,-1 1-1,1-1 1,2-3-1,6-6 84,0 0 0,1 0 0,0 1 0,0 1 0,1-1-1,1 2 1,24-15 0,-18 14-159,0 0 1,1 1-1,0 1 1,1 1-1,22-4 1,-27 8-60,-1 0 1,1 2 0,-1-1-1,1 2 1,0 0 0,-1 1-1,1 1 1,-1 0 0,1 1-1,-1 1 1,0 0 0,21 10 0,-26-10-20,-1 1 0,0 0 0,0 1 0,0 0 0,-1 0 0,0 1 0,0 0 0,0 0 0,-1 1 0,0 0 0,-1 0 1,0 1-1,0 0 0,-1 0 0,0 0 0,0 0 0,-1 1 0,-1 0 0,5 15 0,-6-12 37,0 0-1,0 1 1,-2-1-1,1 1 1,-2-1-1,0 0 1,0 1-1,-1-1 1,-1 0-1,0 0 1,-1 0 0,0-1-1,-1 1 1,-1-1-1,0 0 1,0 0-1,-1-1 1,-1 0-1,-14 17 1,9-13 90,-1-1 0,0-1 0,-1 0 1,0-1-1,-1-1 0,0 0 0,-1-1 1,0-1-1,0 0 0,-1-2 1,0 0-1,-37 9 0,47-14-223,0-1 0,1 0 0,-1-1 0,0 1 0,0-2 0,-14-1 0,20 2 13,1 0 0,-1-1 0,1 1 0,-1 0 0,1-1 0,-1 1 0,1-1 0,-1 1 0,1-1 1,0 0-1,0 0 0,-1 0 0,1 0 0,0 1 0,0-2 0,0 1 0,0 0 0,0 0 0,0 0 0,0 0 0,0-1 0,0 1 0,1 0 0,-1-1 1,0 1-1,1 0 0,0-1 0,-1 1 0,1-1 0,0 1 0,-1-1 0,1 1 0,0-1 0,0 1 0,0-1 0,0 1 0,1-1 0,-1 1 1,0-1-1,1 1 0,0-2 0,6-13-725,6 3-188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 19 11715,'1'-4'963,"-1"4"-800,0-1 0,0 0 0,0 0 0,0 1 0,0-1 0,1 0 0,-1 1 0,0-1 0,0 0 0,1 1-1,-1-1 1,1 0 0,-1 1 0,0-1 0,1 1 0,-1-1 0,1 1 0,-1-1 0,1 1 0,-1-1 0,1 1 0,0-1 0,-1 1 0,2-1 481,-21 21 1298,-22 20-1537,-2-2-1,-81 57 1,70-56-343,-79 73 1,-144 139 101,230-211-32,-75 76 372,111-102-544,-10 10 337,21-23-354,-1 0 0,0 0 0,0-1 1,1 1-1,-1-1 0,0 1 0,0-1 0,0 1 0,0-1 0,0 1 1,0-1-1,0 0 0,0 0 0,0 1 0,0-1 0,0 0 0,0 0 1,0 0-1,0 0 0,0 0 0,0 0 0,0 0 0,0-1 0,-1 1 1,2-1 29,-1 1 1,1-1-1,-1 0 1,1 1-1,-1-1 1,1 1-1,0-1 1,0 0-1,-1 1 1,1-1-1,0 0 1,0 1-1,0-1 1,0 0-1,-1 0 1,1-1-1,0 1-44,0-17-281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15787,'-33'15'1665,"11"-4"-1249,16-11-552,8-3 1768,8-10-1488,3 6-8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15379,'113'-7'4629,"-76"3"-3553,66 1-1,-101 3-1040,1 1-1,-1-1 0,1 0 0,0 1 0,-1-1 0,1 1 1,-1 0-1,1 0 0,-1 0 0,0 0 0,3 2 0,-4-3-25,0 1-1,-1 0 0,1 0 0,0-1 0,-1 1 0,1 0 0,0 0 0,-1 0 1,1 0-1,-1-1 0,1 1 0,-1 0 0,0 0 0,1 0 0,-1 0 0,0 0 1,0 0-1,0 0 0,1 2 0,-2 2-9,0-1 0,0 1 0,0 0 0,-1-1 0,1 0 0,-1 1 0,0-1 0,0 0 0,-1 0 0,-2 5 0,-5 6-26,-30 52-94,37-62 109,0 1 0,1 0 1,0 0-1,0-1 0,0 1 0,1 0 0,0 1 0,0-1 0,0 9 0,1-14 11,0 0-1,0 0 1,0 0 0,0 0-1,0 0 1,0 0-1,1 0 1,-1 0 0,0 0-1,1 0 1,-1 0 0,1 0-1,-1-1 1,1 1-1,-1 0 1,1 0 0,-1 0-1,1-1 1,0 1 0,-1 0-1,1-1 1,0 1-1,0-1 1,0 1 0,-1-1-1,1 1 1,0-1 0,0 0-1,0 1 1,0-1-1,0 0 1,0 1 0,0-1-1,0 0 1,0 0 0,0 0-1,0 0 1,0 0-1,0 0 1,-1 0 0,1-1-1,0 1 1,0 0 0,1-1-1,4 0 4,0-1 0,-1 0 0,1 0 0,-1-1 0,10-5-1,3-5 18,0 0 0,0-1 0,-2-1 0,0-1 0,-1 0 0,0-1 0,-1-1 0,-2 0 0,1-1 0,13-29-1,-22 35-55,-8 17-39,-11 22-37,12-18 105,1 0 1,0 1 0,0-1 0,0 0-1,1 1 1,1-1 0,-1 1 0,2 12-1,0-19 33,-1 0 0,0 0-1,1 0 1,-1-1 0,1 1 0,-1 0-1,1 0 1,0 0 0,0-1 0,0 1-1,0-1 1,0 1 0,0-1 0,0 1-1,1-1 1,-1 1 0,3 1 0,-2-2 23,0 0-1,0-1 1,1 1 0,-1 0 0,0-1 0,0 0 0,0 0 0,0 1 0,0-1 0,1 0-1,-1-1 1,0 1 0,0 0 0,0-1 0,0 1 0,1-1 0,-1 0 0,0 1 0,3-3-1,4-1 75,-1-1 0,1 0 0,-1-1 0,0 0-1,0 0 1,-1-1 0,0 0 0,0 0 0,-1 0-1,1-1 1,-2 0 0,1-1 0,-1 1 0,0-1-1,-1 0 1,0 0 0,-1 0 0,1-1 0,-2 1-1,3-18 1,-4 27-124,-1-1 0,0 0-1,0 0 1,0 1-1,-1-1 1,1 0 0,0 1-1,0-1 1,0 0 0,-1 0-1,1 1 1,0-1-1,0 0 1,-1 1 0,1-1-1,-1 1 1,1-1 0,-1 0-1,1 1 1,-1-1 0,0 0-1,1 1 0,0 0 0,-1 0 1,1 0-1,0 0 0,-1 0 1,1 0-1,0 0 0,-1 0 0,1 0 1,0 0-1,0 0 0,-1 0 1,1 0-1,0 0 0,-1 1 0,1-1 1,0 0-1,-1 0 0,1 0 1,0 0-1,0 0 0,-1 1 0,1-1 1,0 0-1,0 0 0,0 1 1,-1-1-1,1 0 0,0 0 0,0 1 1,0-1-1,0 0 0,-1 0 1,1 1-1,0-1 0,0 0 0,0 1 1,0-1-1,0 0 0,0 0 1,0 1-1,0-1 0,0 0 0,0 1 1,0-1-1,0 1 0,-1 2-7,1 0 0,-1 0-1,1 0 1,0 0 0,0 0-1,0 0 1,0 0-1,0 0 1,1 0 0,0 0-1,-1 0 1,1 0 0,0-1-1,0 1 1,1 0 0,-1 0-1,3 3 1,-1-2 4,0 0 0,1 0 0,-1 0 0,1-1 0,0 1 1,0-1-1,0 0 0,1 0 0,7 3 0,-4-2 7,1 0 0,0-1-1,0 0 1,0 0 0,0-1 0,0 0-1,0-1 1,1 0 0,-1-1 0,0 0-1,11-1 1,-13 0 9,0-1 0,1 0-1,-1 0 1,0-1 0,0 0-1,-1 0 1,13-7 0,-17 8-8,1 0 0,0 0 1,-1 0-1,1-1 1,-1 1-1,1 0 0,-1-1 1,0 0-1,0 1 1,0-1-1,-1 0 0,1 0 1,-1 0-1,1 0 1,-1 0-1,0 0 0,0-1 1,0 1-1,0-5 1,-1 8-10,0-1 1,0 0 0,0 0 0,0 0-1,0 0 1,0 0 0,0 0 0,0 1 0,0-1-1,0 0 1,-1 0 0,1 0 0,0 0-1,-1 1 1,1-1 0,0 0 0,-1 0 0,1 1-1,-1-1 1,1 0 0,-1 0 0,1 1-1,-1-1 1,0 1 0,1-1 0,-2 0 0,1 1-8,-1-1 1,1 1 0,0 0 0,-1-1 0,1 1 0,0 0 0,-1 0 0,1 0-1,0 1 1,-1-1 0,1 0 0,-1 0 0,1 1 0,-3 0 0,-2 2-33,0-1 0,0 1-1,1 1 1,-1-1 0,-9 8 0,9-5 14,0 1 0,0-1 0,0 2 0,1-1 0,0 0 0,-4 9 0,8-14 29,0 0-1,0 0 1,0 0 0,0 0 0,0 1-1,0-1 1,0 0 0,1 0 0,-1 1-1,1-1 1,-1 0 0,1 1 0,0-1-1,0 0 1,0 1 0,1-1 0,-1 0-1,0 1 1,1-1 0,-1 0 0,1 1-1,0-1 1,0 0 0,0 0 0,0 0-1,3 4 1,-2-4-8,1-1 0,-1 1 0,1 0 0,0-1 0,-1 0 0,1 0 0,0 0 0,0 0 0,0 0 0,0 0 0,0-1-1,0 1 1,6-1 0,42-2-326,-45 2 270,32-5-382,26-2-444,-59 7 742,0 0-1,1 0 1,-1 0-1,0 1 1,0 0-1,1 0 1,-1 0 0,0 1-1,5 2 1,3 5-592,-12-8 673,-1-1 1,1 1-1,0 0 1,-1-1 0,1 1-1,0-1 1,-1 1-1,1-1 1,0 1 0,-1-1-1,1 0 1,0 1-1,0-1 1,-1 0 0,1 0-1,0 0 1,0 1-1,0-1 1,0 0 0,-1 0-1,1 0 1,0 0-1,0 0 1,0 0-1,0-1 1,-1 1 0,1 0-1,0 0 1,0-1-1,0 1 1,-1 0 0,1-1-1,0 1 1,-1 0-1,1-1 1,0 1 0,-1-1-1,1 0 1,0 1-1,-1-1 1,1 1 0,-1-1-1,1-1 1,13-11-496,-1-2 0,0 0 0,-1 0 0,-1-1-1,-1-1 1,10-18 0,-2-7 52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14387,'-1'1'74,"0"-1"0,0 1 0,0-1 1,0 1-1,0-1 0,1 1 0,-1-1 0,0 1 0,0 0 0,1-1 0,-1 1 1,0 0-1,1 0 0,-1 0 0,1 0 0,-1-1 0,1 1 0,-1 0 0,1 0 1,-1 2-1,-9 26 31,7-22 89,-11 37 43,2-1 0,2 2-1,2-1 1,2 2 0,1-1-1,3 0 1,2 1 0,5 49-1,-4-94-257,4 26-288,-5-26 280,0 0 1,0 0-1,0 0 0,1 0 0,-1-1 0,0 1 1,1 0-1,-1 0 0,1 0 0,-1-1 0,1 1 0,-1 0 1,1 0-1,-1-1 0,1 1 0,0-1 0,-1 1 1,1 0-1,0-1 0,-1 1 0,1-1 0,0 0 1,1 1-1,-1-1 4,0 0 0,-1 0 0,1 0 0,0 0 0,-1 0 0,1-1 0,-1 1 1,1 0-1,-1 0 0,1-1 0,-1 1 0,1 0 0,-1-1 0,1 1 0,-1-1 0,1 1 0,-1-1 1,1 1-1,-1-1 0,0 1 0,1-1 0,-1 1 0,0-1 0,0 1 0,1-1 0,-1 1 0,0-1 1,0 0-1,6-22-303,-5 18 225,4-34 332,0-1-1,-3-56 1,-2 96-216,0 0 0,0-1 0,0 1 1,0 0-1,0 0 0,1-1 0,-1 1 0,0 0 0,0-1 1,0 1-1,0 0 0,0 0 0,0-1 0,1 1 1,-1 0-1,0 0 0,0 0 0,0-1 0,1 1 0,-1 0 1,0 0-1,0 0 0,0-1 0,1 1 0,-1 0 0,0 0 1,0 0-1,1 0 0,-1 0 0,0 0 0,1 0 0,-1 0 1,0 0-1,0-1 0,1 1 0,-1 0 0,0 0 0,1 1 1,-1-1-1,0 0 0,1 0 0,-1 0 0,0 0 0,0 0 1,1 0-1,-1 0 0,0 0 0,0 0 0,1 1 1,-1-1-1,0 0 0,0 0 0,1 1 0,18 10 106,-14-8-26,9 5 84,1-2 0,1 1 0,-1-2 1,1 0-1,0 0 0,0-2 0,1 0 1,-1-1-1,0 0 0,1-2 0,0 0 0,-1-1 1,1 0-1,-1-1 0,0-1 0,29-9 0,-18-2 585,-30 16-692,0 0-1,0 0 1,1 1 0,-1-1 0,1 1-1,0 0 1,0-1 0,0 1 0,0 0 0,0 0-1,0 1 1,1-1 0,0 0 0,-1 0-1,0 8 1,1-10-56,1 1 0,0-1 0,0 1 0,0-1 0,0 1 0,0-1 0,0 1 0,1-1 0,-1 1 0,0-1 0,1 1 0,-1-1 0,1 1 0,0-1 0,-1 0 0,3 3 0,-2-2 8,1-1-1,-1 1 1,1-1-1,0 0 1,-1 0-1,1 0 1,0 0-1,0 0 0,0 0 1,-1 0-1,1 0 1,0-1-1,0 1 1,0-1-1,1 0 1,1 1-1,12 0 74,1 0 0,0-1 1,-1-1-1,1-1 0,21-4 0,81-25 196,-77 18-211,-9 3-51,-22 6-41,0 0 0,1 1 0,-1 0 1,1 1-1,0 0 0,20 0 0,-31 2 10,-1 0 0,0 0 0,1 0 0,-1 0 0,0 1 0,0-1 0,1 0 0,-1 0 0,0 0 0,0 0 0,1 1 0,-1-1 0,0 0 0,0 0 0,0 0 0,1 1 0,-1-1 0,0 0 0,0 0 0,0 1 0,0-1 0,0 0-1,0 1 1,1-1 0,-1 0 0,0 0 0,0 1 0,0-1 0,0 0 0,0 1 0,0-1 0,0 0 0,0 1 0,0-1 0,0 0 0,0 0 0,-1 1 0,1-1 0,0 0 0,0 1 0,0-1 0,0 0 0,0 0 0,-1 1 0,1-1 0,0 0 0,0 0 0,0 0 0,-1 1 0,-9 14-36,9-14 33,-9 12-42,7-8-78,0 0 0,0-1 0,0 0 1,-1 0-1,1 0 0,-1 0 0,0-1 0,0 1 1,-1-1-1,1 0 0,-1 0 0,-9 4 0,4-5-189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2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14435,'0'0'30,"0"0"-1,-1 0 1,1 0 0,0 0-1,0 0 1,0 0-1,0 0 1,0 0 0,0 0-1,0 0 1,-1-1 0,1 1-1,0 0 1,0 0 0,0 0-1,0 0 1,0 0-1,0 0 1,0 0 0,0-1-1,0 1 1,0 0 0,0 0-1,0 0 1,0 0-1,0 0 1,0 0 0,0-1-1,0 1 1,0 0 0,0 0-1,0 0 1,0 0-1,0 0 1,0-1 0,0 1-1,0 0 1,0 0 0,0 0-1,0 0 1,0 0 0,0 0-1,0 0 1,0-1-1,0 1 1,1 0 0,-1 0-1,0 0 1,0 0 0,0 0-1,0 0 1,0 0-1,0 0 1,0 0 0,1 0-1,-1 0 1,0 0 0,0-1-1,0 2 25,-1-1-1,1 0 1,-1 0-1,1 0 0,-1 0 1,1 1-1,-1-1 1,1 0-1,-1 1 1,1-1-1,0 0 1,-1 1-1,1-1 0,-1 0 1,1 1-1,0-1 1,-1 1-1,1-1 1,0 1-1,0-1 1,-1 1-1,1-1 0,0 1 1,0-1-1,0 1 1,0-1-1,0 1 1,-1 0-1,-3 47 886,1 0-1,8 91 0,0 19-1615,-6-117 39,-4 54-690,2-78 875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12059,'1'0'138,"0"0"1,-1 0 0,1 0 0,0 0 0,0 0 0,-1 0-1,1 1 1,0-1 0,0 0 0,-1 0 0,1 1 0,0-1-1,-1 1 1,1-1 0,0 0 0,-1 1 0,1-1 0,-1 1-1,1 0 1,-1-1 0,1 1 0,-1-1 0,1 1 0,-1 1-1,6 22 1674,-6-9-1311,-1-1 1,-2 17 0,1-15 204,-4 59 184,3 1 0,4 0 0,16 115 0,-17-188-946,4 19-63,-4-22 70,0 1 0,0 0 1,0-1-1,0 1 0,0 0 1,0-1-1,1 1 0,-1 0 1,0-1-1,0 1 0,1-1 1,-1 1-1,0 0 0,1-1 1,-1 1-1,0-1 0,1 1 1,-1-1-1,1 1 0,-1-1 1,2 1-1,-2-2-25,0 0 1,1 1-1,-1-1 1,0 0-1,0 0 0,1 1 1,-1-1-1,0 0 1,0 0-1,0 0 0,0 1 1,0-1-1,0 0 0,0 0 1,0 0-1,0 0 1,-1-3-86,0-52-721,-2 21 324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13587,'-9'9'1608,"5"0"-976,4-1-232,6-1 921,4-2-497,8-1-112,5-4-168,0 0-80,4-1-496,1-1-352,-1-4 408,2 1-104,-2 2-80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101 303 14587,'-6'3'329,"-6"5"337,0 0 0,1 1-1,0 0 1,-15 16 0,24-23-589,-1 1 1,1 0 0,0 0-1,0 0 1,0 0 0,1 1-1,-1-1 1,1 0 0,0 1-1,0-1 1,0 1 0,0-1-1,0 1 1,1 0-1,0-1 1,-1 1 0,1-1-1,1 1 1,-1 0 0,0-1-1,1 1 1,0-1 0,1 5-1,-1-6-42,0 1 0,0-1-1,0 0 1,0 0 0,0 1-1,1-1 1,-1 0 0,1 0 0,0 0-1,-1-1 1,1 1 0,0 0-1,0-1 1,0 1 0,0-1-1,0 1 1,0-1 0,4 1 0,-2 0 23,1-1 1,-1 0-1,1 0 1,-1-1 0,1 1-1,-1-1 1,1 0 0,0 0-1,7-1 1,-3-1 78,1 0 0,0-1 0,0 0 0,-1 0 0,0-1 0,0 0 0,0-1 0,14-9 0,-17 10-61,-1-1-1,1 0 1,-1 0-1,0 0 1,-1-1-1,1 1 1,-1-1-1,0 0 1,-1 0-1,1-1 1,-1 1-1,-1-1 0,1 0 1,-1 0-1,0 0 1,0 0-1,-1 0 1,0 0-1,-1 0 1,1 0-1,-1-1 1,-1 1-1,1 0 0,-1 0 1,0 0-1,-1 0 1,0 0-1,0 0 1,0 0-1,-7-12 1,-1 4-507,-1 1 0,0 1 1,-13-13-1,7 8-632,11 9 556,7 3-83</inkml:trace>
  <inkml:trace contextRef="#ctx0" brushRef="#br0" timeOffset="1">512 0 15763,'0'2'2225,"-3"3"-1273,-4 5-480,0-1 2585,3 3-2665,2-2-664,1 0 392,1-3-96,5 0-216</inkml:trace>
  <inkml:trace contextRef="#ctx0" brushRef="#br0" timeOffset="2">509 224 15875,'-1'17'2145,"-1"-1"-1313,2-8-392,0 0 1633,5-6-1665,2-2-552,3-14 320,3 1-176,0-5-272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0 795 15235,'15'-11'562,"0"0"-1,-1-1 0,0 0 0,22-27 1,38-63 639,-49 66-608,31-46 134,-4-2 0,-3-2 1,-4-2-1,36-102 0,-71 154-605,-10 36-121,0 0-1,0 0 0,0-1 1,0 1-1,0 0 0,0 0 0,0 0 1,0 0-1,0 0 0,1 0 1,-1 0-1,0 0 0,0-1 0,0 1 1,0 0-1,0 0 0,0 0 1,0 0-1,0 0 0,0 0 0,0-1 1,0 1-1,0 0 0,0 0 1,0 0-1,0 0 0,0 0 1,0 0-1,0 0 0,0-1 0,-1 1 1,1 0-1,0 0 0,0 0 1,0 0-1,0 0 0,0 0 0,0 0 1,0 0-1,0 0 0,0-1 1,0 1-1,0 0 0,-1 0 1,1 0-1,0 0 0,0 0 0,0 0 1,0 0-1,0 0 0,0 0 1,0 0-1,-1 0 0,1 0 0,0 0 1,0 0-1,0 0 0,0 0 1,-11 15-21,0 6 8,1 0 1,-13 38-1,19-47 11,1 0 0,0 1 0,0-1-1,2 0 1,0 1 0,0 22 0,1-33 1,0 0 1,0 0-1,1 0 0,-1 0 0,0 0 0,1 0 1,-1 0-1,1 0 0,0 0 0,0-1 1,0 1-1,0 0 0,0 0 0,0-1 1,0 1-1,1 0 0,-1-1 0,0 1 0,1-1 1,-1 0-1,3 2 0,-2-2-1,0 0 0,1-1 1,-1 1-1,1-1 0,-1 1 0,0-1 0,1 0 0,-1 1 0,1-1 1,-1-1-1,1 1 0,-1 0 0,0-1 0,5 0 0,6-4 1,-1 0 0,0 0-1,0-1 1,0-1 0,11-8 0,3-4-6,-1-1 0,-1-2 1,-1 0-1,25-32 1,-61 73-66,2 0 0,0 1 1,1 0-1,-8 25 0,13-31 1,1 1 1,0 0-1,1-1 0,1 1 1,0 0-1,1 1 0,1 17 1,0-30 81,0-1-16,0 0 0,0 0-1,0 0 1,0 0 0,0 0-1,1 1 1,-1-1 0,1 0-1,-1 0 1,1 0 0,0 0-1,0 0 1,0 0 0,0-1-1,0 1 1,0 0 0,1 0-1,-1-1 1,0 1 0,1-1-1,2 3 1,15 2-157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17364,'3'-1'103,"1"0"-1,-1 0 1,0 0 0,0-1 0,0 1-1,0-1 1,0 0 0,0 0 0,0 0 0,-1 0-1,1 0 1,-1-1 0,0 1 0,1-1 0,2-5-1,5-4 74,35-35 345,93-91-1066,-125 130 122,-13 8 412,0 0 0,0 0 0,1 0 0,-1 0 1,0 0-1,0 0 0,0 0 0,0 0 0,1 0 0,-1 0 1,0 0-1,0 1 0,0-1 0,0 0 0,0 0 0,0 0 1,1 0-1,-1 0 0,0 1 0,0-1 0,0 0 0,0 0 1,0 0-1,0 0 0,0 1 0,0-1 0,0 0 0,0 0 1,0 0-1,0 0 0,0 1 0,0-1 0,0 0 0,0 0 1,0 0-1,0 1 0,0-1 0,0 0 0,0 0 0,-9 28-492,8-25 504,-13 34-247,-28 78 511,36-96-22,2 1 0,-1 0 1,-2 39-1,7-37-24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 15699,'-3'0'1769,"13"3"-1201,10-3-296,6-3 1680,11 0-1672,6 0-344,9-2-776,-1-3 728,-3 6-128,-8-1-120</inkml:trace>
  <inkml:trace contextRef="#ctx0" brushRef="#br0" timeOffset="1">110 170 12587,'27'1'1520,"8"-1"-984,6-8-240,5-2 880,4-3-815,5-2 31,3 0-184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11707,'-27'-1'5339,"32"-2"-2293,22-8-1772,10-1-543,53-8 0,-75 18-657,0 0 0,1 1-1,-1 0 1,1 1 0,-1 1 0,22 4 0,-36-5-69,1 0 0,0 1 1,-1-1-1,1 1 0,-1-1 0,1 1 1,0 0-1,-1 0 0,1-1 0,-1 1 0,1 0 1,-1 0-1,0 0 0,0 1 0,1-1 1,-1 0-1,0 0 0,1 3 0,-1-3-1,-1 0 0,1 1 0,-1-1 1,0 1-1,1-1 0,-1 1 0,0-1 0,0 0 0,0 1 0,0-1 0,0 1 0,-1-1 1,1 1-1,0-1 0,-1 1 0,1-1 0,-1 2 0,-3 5 17,-1 0 1,0 0-1,0 0 0,-1 0 1,-7 8-1,12-16-21,-27 34 108,1 1-1,-26 43 1,46-66-94,0 0 0,1 0 0,0 1 1,1 0-1,1 0 0,0 1 0,0-1 0,2 1 1,-1 0-1,1 26 0,2-36-15,0 0 1,0 0-1,1-1 0,-1 1 1,1 0-1,0-1 0,0 1 1,1 0-1,-1-1 0,1 0 0,0 1 1,0-1-1,0 0 0,0 0 1,0 0-1,1 0 0,2 3 0,-1-3-4,1 0-1,-1-1 1,0 1-1,0-1 1,1 0-1,-1 0 1,1 0-1,0-1 1,0 0-1,-1 0 1,9 1-1,5-1-37,0-1-1,-1-1 1,1 0-1,0-2 1,34-8-1,-50 10 15,0 0 0,1 1 0,-1-1 0,1 1 1,-1-1-1,1 1 0,0 0 0,-1 0 0,1 0 0,4 1 0,-6 0 11,0-1 1,0 1-1,-1 0 1,1-1-1,0 1 0,0 0 1,-1 0-1,1 0 1,-1-1-1,1 1 0,-1 0 1,1 0-1,-1 0 1,1 0-1,-1 0 0,0 0 1,1 0-1,-1 0 1,0 0-1,0 0 0,0 0 1,0 0-1,0 0 1,0 0-1,0 1 0,0-1 1,-1 1-1,0 14-75,1-1-1,0 0 1,3 20-1,-2-29 69,1 0-1,0 0 0,0-1 0,0 1 1,0-1-1,1 1 0,0-1 0,0 0 1,0 0-1,1 0 0,7 7 0,12 11-158,-15-16 146,-1 0 0,0 0 0,0 1 0,0-1 1,-1 2-1,5 8 0,-10-14 46,0 0 1,0-1-1,0 1 1,0 0-1,0 0 1,-1-1-1,0 1 1,1 0-1,-1 0 0,0 0 1,0 0-1,-1-1 1,1 1-1,0 0 1,-1 0-1,0 0 1,0-1-1,0 1 0,0 0 1,0-1-1,0 1 1,-1-1-1,1 1 1,-1-1-1,0 0 1,-3 4-1,-3 3 180,-1 0-1,-1-1 1,0 0-1,0 0 1,0-1-1,-1 0 1,0-1 0,-23 10-1,18-10 53,0 0 0,-1-2 0,1 0 1,-1 0-1,0-2 0,-19 1 0,30-3-257,1 0 1,-1 0-1,1 0 0,0-1 1,-9-2-1,14 3-7,-1 0 0,0-1 0,0 1 0,0 0 0,0-1 0,0 1-1,1-1 1,-1 1 0,0-1 0,0 1 0,1-1 0,-1 1 0,0-1 0,1 0-1,-1 1 1,1-1 0,-1 0 0,1 0 0,-1 1 0,1-1 0,-1 0 0,1 0 0,0 0-1,-1 0 1,1 1 0,0-1 0,0 0 0,0 0 0,-1 0 0,1 0 0,0 0-1,0 0 1,0 0 0,1 0 0,-1 0 0,0 1 0,0-1 0,0 0 0,1-1 0,7-18-237,3-3-96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29 576 15859,'-8'9'461,"6"-7"-327,-1 1 1,1 0-1,0-1 0,0 1 1,0 0-1,1 0 0,-1 0 1,-2 6-1,4-9-124,0 0 0,0 0 1,0 0-1,0 0 0,0 1 0,0-1 0,0 0 0,0 0 1,0 0-1,0 0 0,0 0 0,0 0 0,0 0 0,0 0 1,0 1-1,0-1 0,0 0 0,0 0 0,0 0 0,0 0 1,0 0-1,0 0 0,0 0 0,0 1 0,0-1 0,0 0 1,0 0-1,0 0 0,0 0 0,1 0 0,-1 0 1,0 0-1,0 0 0,0 0 0,0 0 0,0 1 0,0-1 1,0 0-1,0 0 0,0 0 0,1 0 0,-1 0 0,0 0 1,0 0-1,0 0 0,0 0 0,0 0 0,0 0 0,0 0 1,0 0-1,1 0 0,-1 0 0,0 0 0,9-3 397,12-9 83,3-5-308,0-1 1,-1-2-1,-2 0 1,26-30 0,70-101-69,-96 124-69,69-106 27,29-36 108,-136 191 326,2 0 0,-17 30 1,25-39-376,0 1 1,2 0 0,-1 0 0,2 0 0,0 0 0,-3 18 0,7-30-119,-1 1 0,1-1 0,0 1 0,0-1 0,0 0 0,1 1 0,-1-1 0,0 1 0,1-1 0,0 1 0,0-1 0,-1 0 0,1 0 0,1 1 0,-1-1 0,2 2 0,-2-3-14,0 0 0,0 1-1,0-1 1,0-1 0,1 1 0,-1 0-1,0 0 1,1 0 0,-1-1 0,1 1 0,-1 0-1,1-1 1,-1 0 0,1 1 0,-1-1-1,1 0 1,-1 0 0,1 0 0,-1 0 0,1 0-1,-1 0 1,1 0 0,-1 0 0,1-1-1,2 0 1,5-2-20,-1 0 0,0-1 0,0 0 0,0 0 0,0-1-1,12-10 1,41-40-91,-52 47 96,2-3-5,10-8-31,-1-1 0,-1-1 0,-1-1 0,19-28 0,-45 55-2,-2 5-42,1 2 0,0 0 0,1 0 0,0 0 0,1 1 0,1 0 0,0 1 0,0-1 0,2 1 0,-1 0 0,2 0 0,0 1 0,1-1 0,0 1 0,1-1 0,1 1 0,1 14 0,5-9-211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18860,'21'-1'1535,"30"-5"-1,-32 3-863,1 0 0,26 1 0,-40 2-606,0 1 0,-1-1 0,1 1 0,-1 0 1,1 1-1,-1-1 0,1 1 0,-1 0 0,0 1 1,0-1-1,0 1 0,8 5 0,-10-5-56,-1-1-1,1 1 1,-1 0-1,1 0 1,-1 0-1,0 0 0,0 1 1,0-1-1,-1 0 1,1 1-1,-1-1 1,0 1-1,0 0 1,0-1-1,0 1 1,-1 0-1,0 0 1,1-1-1,-1 1 0,0 0 1,-1 0-1,1-1 1,-1 1-1,0 0 1,-2 6-1,-2 6 19,-1 0 0,0-1-1,-1 1 1,-14 21 0,-2-2 45,13-21-33,1 1-1,0 0 1,-13 31-1,22-44-57,-1-1-1,1 0 0,-1 1 0,1-1 1,0 1-1,0-1 0,0 0 0,-1 1 1,1-1-1,1 1 0,-1-1 0,0 1 1,0-1-1,0 1 0,1-1 0,-1 0 1,1 1-1,-1-1 0,1 0 1,-1 1-1,1-1 0,0 0 0,0 0 1,0 1-1,1 0 0,0 0-5,0 0-1,1-1 1,0 1 0,-1 0-1,1-1 1,0 0 0,0 0-1,-1 0 1,1 0 0,0 0-1,5 0 1,2 1 11,0-1 0,1-1 0,-1 0 0,0 0-1,0-1 1,18-4 0,11-10-146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0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14395,'8'44'1079,"-2"1"-1,-3-1 1,-2 66-1,-14 167 600,-6 197 436,20-332-1065,25 189 1,-8-216-721,11 92-26,-26-164-309,-1-1 0,-7 78-1,-3-80-939,8-41 912,-1 1 0,0-1 0,0 0 1,0 0-1,0 0 0,0 0 0,1 0 1,-1 0-1,0 0 0,1 0 0,-1 0 1,0-2-1,-6-32-237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0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0 465 14595,'70'-8'1165,"108"-26"0,-75 11-664,719-99 836,10 45-2096,-483 48 507,825-59 926,0 47-7,-980 40-641,286-7-8,-475 7-38,7 1-121,-1 0 1,-1-2-1,1 1 1,12-4 0,-23 5 89,1 0 1,0-1-1,-1 1 0,1 0 1,-1 0-1,1 0 1,-1-1-1,1 1 1,0 0-1,-1-1 1,1 1-1,-1-1 1,0 1-1,1 0 1,-1-1-1,1 1 0,-1-1 1,0 1-1,1-1 1,-1 1-1,0-1 1,1 0-1,-1 0 1,0 1 26,0-1 1,0 1 0,0-1-1,0 1 1,0-1 0,-1 1-1,1 0 1,0-1-1,0 1 1,0-1 0,-1 1-1,1-1 1,0 1 0,0 0-1,-1-1 1,1 1-1,0 0 1,-1-1 0,1 1-1,0 0 1,-1-1 0,1 1-1,-1 0 1,1 0 0,-1-1-1,-10-3-479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0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18444,'21'-2'2270,"200"44"-659,132 7-1293,-157-22-296,-180-25-19,51 10 28,-63-12-28,0 2 1,0-1-1,0 0 1,-1 1 0,1 0-1,0 0 1,-1 0-1,1 0 1,-1 0-1,1 1 1,-1 0-1,5 4 1,-8-6-2,1 0 0,-1 0 0,1 0 0,-1 0 0,1 0 0,-1-1-1,0 1 1,0 0 0,1 0 0,-1 0 0,0 0 0,0 0 0,0 0 0,0 0 0,0 0 0,0 0 0,0 0 0,0 0 0,-1 0 0,1 0 0,0 0 0,-1 0 0,1-1 0,-1 2-1,-17 20 58,-15 4 13,-1-1 0,-2-2 1,-45 22-1,-9 6 35,57-31-115,0 1 0,-32 29 0,50-35 21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1 655 17284,'127'-108'2184,"112"-100"66,-191 161-1770,-1-3 1,64-86 0,-107 129-430,24-37 201,-27 42-236,0 0 1,0-1 0,0 1-1,0 0 1,0-1 0,0 1 0,-1-1-1,1 1 1,-1 0 0,0-1-1,0 1 1,0-1 0,0 0-1,0 1 1,0 0 0,-2-6-1,2 8-13,0-1 0,-1 1 0,1-1 0,0 1-1,-1-1 1,1 1 0,0-1 0,-1 1 0,1-1 0,0 1-1,-1 0 1,1-1 0,-1 1 0,1 0 0,-1-1-1,1 1 1,-1 0 0,1-1 0,-1 1 0,1 0-1,-1 0 1,0 0 0,1 0 0,-1-1 0,1 1 0,-1 0-1,0 0 1,1 0 0,-1 0 0,1 0 0,-1 1-1,1-1 1,-1 0 0,0 0 0,1 0 0,-1 0-1,1 1 1,-1-1 0,1 0 0,-1 0 0,1 1 0,-1-1-1,0 1 1,-19 18 36,16-12-38,0 0 0,1 0 0,-1 0 0,2 1 0,-1-1 0,1 1 0,0 0 0,1 0-1,-2 15 1,3 4-11,3 44 0,1-41-65,1 0 0,1 0-1,2 0 1,1-1 0,2 0-1,1 0 1,0-2 0,3 1-1,0-2 1,1 0 0,21 25-1,-8-14-73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1436 10738,'15'10'447,"0"0"0,1-1 0,0-1 0,1-1 0,-1 0 0,2-1 0,-1-1 0,1 0 0,-1-1 0,25 1 0,-5-2-97,-1-2-1,1-1 1,0-2-1,41-7 0,-23-1-105,0-2 0,-1-3 0,-1-2 0,0-2 0,-2-2 0,68-39 0,-80 37-108,-2-2 0,-1-1-1,-1-1 1,-2-2 0,0-2-1,-2-1 1,-2-1-1,40-58 1,1-19 202,-35 52-176,3 0-1,67-78 1,-46 77-166,2 2-1,3 3 1,1 3-1,3 2 1,2 4 0,110-53-1,-69 48 21,1 4-1,2 6 0,216-47 1,-270 75-30,1 2 0,-1 3 1,70 1-1,-107 6-6,-1 1 0,1 2 0,0 0 0,-1 1-1,1 2 1,-1 0 0,-1 1 0,1 1 0,-1 1 0,-1 1 0,33 21-1,-28-12 4,0 1 0,-2 1 0,0 1-1,-2 0 1,0 2 0,32 50-1,-32-40 16,-2 1 0,-1 0 0,-2 2-1,-2 0 1,10 40 0,-18-58-7,7 29-26,31 77 0,-38-110 34,2 0-1,0-1 1,0 0 0,1-1 0,1 0 0,0 0 0,1-1-1,1 0 1,14 11 0,-4-7 20,1-1-1,0-1 0,1-2 1,0 0-1,1-2 1,1 0-1,-1-2 1,1-1-1,43 7 1,20-4 173,136 0-1,-209-10-165,452-5 435,-401 2-805,0-4 0,0-2 1,97-28-1,-66 9 37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13075,'-1'67'1184,"-3"19"-616,-2 14-160,2 16 520,1 3-55,1 2-129,-2-1-16,1 3-144,-1-2-88,1-12-168,0-12-64,0-18-392,3-7-328,0-24 416,3-9-96,8-39-56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72 15699,'34'-46'1833,"-22"28"-1041,-14 10-344,-25 24 1248,-7 14-759,-9 15-241,-7 6-128,-5 11-384,2 2-64,7-5-184,8-4-184,16-20-488,12-6-241,24-23 769,19-10-168,32-25-136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16299,'-12'11'413,"-49"43"1180,-83 96 0,137-141-1420,3-6-76,1 1 0,-1 0 1,1 0-1,0 0 0,1 0 1,-1 0-1,1 1 1,0-1-1,0 1 0,0 0 1,0-1-1,0 8 1,1-12-81,1 1 1,0 0-1,0-1 1,0 1 0,0-1-1,0 1 1,1 0-1,-1-1 1,0 1 0,0-1-1,0 1 1,0-1-1,1 1 1,-1-1 0,0 1-1,1-1 1,-1 1 0,0-1-1,1 1 1,-1-1-1,0 1 1,1-1 0,-1 1-1,1-1 1,-1 0-1,1 1 1,-1-1 0,1 0-1,0 1 1,1-1 1,0 1 0,0-1 1,0 1-1,0-1 0,0 0 0,0 0 0,0 0 1,1 0-1,1-1 0,6-1-3,1 0-1,16-7 0,11-6-204,0-3-1,69-42 0,61-60-1526,-135 92 940,-31 26 262,-18 17 238,-7 7 348,-4 3 311,1 1-1,1 2 1,-33 45 0,57-71-355,0 0 1,0-1-1,0 1 1,0 0-1,1 0 0,-1-1 1,0 1-1,1 0 1,-1 0-1,1 0 1,0 0-1,0 0 0,-1 0 1,1 0-1,1 3 1,-1-4-16,1 0 0,-1 0 1,1-1-1,-1 1 1,1 0-1,0 0 0,0 0 1,-1 0-1,1-1 0,0 1 1,0 0-1,0-1 1,0 1-1,0-1 0,0 1 1,0-1-1,0 1 1,0-1-1,0 0 0,0 0 1,0 1-1,0-1 0,0 0 1,0 0-1,0 0 1,0 0-1,0 0 0,0 0 1,0 0-1,0-1 0,2 1 1,12-3 27,0 1 0,-1-2 0,0 0 1,0 0-1,25-13 0,68-41-7,-101 54-30,53-33-27,89-74 1,-167 134 313,-27 46 0,43-64-236,-4 5 21,1-2-3,1 1 0,-1-1-1,1 1 1,1 1 0,-1-1-1,2 0 1,-1 1 0,1 0-1,-2 12 1,5-22-89,0 1 0,0 0-1,0 0 1,0 0 0,0-1-1,0 1 1,0 0 0,1 0-1,-1-1 1,0 1 0,0 0-1,1 0 1,-1-1 0,0 1 0,1 0-1,-1-1 1,1 1 0,-1-1-1,0 1 1,1 0 0,0-1-1,-1 1 1,1-1 0,-1 1 0,1-1-1,0 1 1,-1-1 0,1 0-1,1 1 1,0 0-20,0-1 0,0 1 0,0-1 0,0 0 1,1 0-1,-1 0 0,0 0 0,4 0 0,7-3-189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16011,'-7'18'3676,"-15"27"-2747,-4 5-575,-11 30-196,-39 118 0,71-175-262,6-18-86,7-11-138,10-20-574,29-53-1,-20 30 292,7-11-6,-6 9 248,51-70 0,-62 103 682,-10 15-8,-7 12 92,-28 76 790,9-29-734,-19 87 410,35-127-971,1 0-1,0 0 1,1 0-1,1 1 1,1-1-1,0 0 0,4 17 1,5-6-1706,-11-26 1201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0 15403,'-2'6'1681,"-8"10"-1017,-4 7-304,-11 14 2008,-2 9-1816,-7 13-311,-2 4-33,-4 5-104,1 0-168,2-2-641,3-7-1591,5-12 1992,4-10-256,10-14-240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17132,'-4'4'126,"-1"1"1,1-1-1,0 1 0,0-1 1,1 1-1,0 0 1,-1 1-1,2-1 0,-1 0 1,1 1-1,-2 6 1,-3 4 111,-38 88 335,-34 127 1,74-215-492,-10 37 221,14-49-260,0-1 1,1 0-1,0 0 0,0 0 0,-1 1 1,2-1-1,-1 0 0,0 0 0,1 1 1,-1-1-1,1 0 0,0 0 0,2 3 0,-3-5-24,0 0-1,1-1 0,-1 1 1,1 0-1,-1-1 0,1 1 1,0-1-1,-1 1 0,1-1 1,-1 1-1,1-1 0,0 1 1,0-1-1,-1 1 0,1-1 1,0 0-1,0 0 0,-1 1 1,1-1-1,0 0 0,0 0 1,-1 0-1,1 0 0,0 0 0,1 0 1,0 0 25,1-1 0,-1 1 0,0-1 0,1 0 0,-1 1 0,0-1 0,0 0 0,0 0 0,3-2 0,42-30 743,68-64 0,-64 53-400,47-43-632,91-102 0,-167 163-82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214 101 16796,'1'-1'64,"-1"1"0,0-1 0,0 1 0,0 0 0,0-1 1,0 1-1,1-1 0,-1 1 0,0 0 0,0-1 0,0 1 1,0-1-1,0 1 0,0-1 0,0 1 0,-1-1 0,1 1 1,0 0-1,0-1 0,0 1 0,0-1 0,0 1 0,-1 0 1,1-1-1,0 1 0,0 0 0,-1-1 0,1 1 0,0 0 1,-1-1-1,1 1 0,0 0 0,-1-1 0,1 1 0,0 0 1,-1 0-1,1 0 0,-1-1 0,1 1 0,0 0 0,-1 0 1,1 0-1,-1 0 0,1 0 0,-1 0 0,1 0 0,0 0 1,-2 0-1,1 0 79,-1 1-1,0-1 1,1 1 0,-1 0-1,0-1 1,1 1 0,-1 0 0,1 0-1,-1 0 1,1 0 0,-1 0 0,0 2-1,-9 10 7,1 1-1,0 0 0,1 0 1,1 1-1,0 0 1,1 1-1,1-1 0,0 1 1,1 0-1,1 1 0,-2 18 1,5-33-149,1 1 0,0-1 1,0 1-1,0-1 1,0 1-1,0-1 0,0 0 1,1 1-1,-1-1 0,1 1 1,0-1-1,-1 0 1,1 1-1,0-1 0,0 0 1,1 0-1,-1 0 1,0 0-1,1 0 0,-1 0 1,1 0-1,0 0 0,0 0 1,0-1-1,0 1 1,0-1-1,0 0 0,0 1 1,0-1-1,0 0 0,0 0 1,1 0-1,3 1 1,8 0-2,-1 1 1,0-2 0,1 0 0,-1 0-1,15-2 1,-1 1 17,-19 0-18,-1 0 0,1 1 1,0 0-1,-1 1 0,0-1 0,10 5 1,-15-6-1,-1 0 0,0 1 0,1 0 0,-1-1 0,0 1 1,1 0-1,-1 0 0,0 0 0,0 0 0,0 0 0,0 0 1,0 0-1,0 0 0,0 0 0,0 0 0,0 1 0,-1-1 1,1 0-1,0 0 0,-1 1 0,1-1 0,-1 1 0,1-1 0,-1 1 1,0-1-1,0 0 0,0 1 0,1-1 0,-1 1 0,-1-1 1,1 1-1,0-1 0,0 1 0,0-1 0,-1 1 0,1-1 1,-1 0-1,1 1 0,-2 2 0,-2 3 1,-1 0 0,1 0 1,-1 0-1,-1 0 0,1-1 0,-1 0 1,0 0-1,0 0 0,-13 8 0,0-1 59,0-1-1,-30 13 0,46-23-72,-19 8 37,-26 8 0,41-16-258,1 0 0,0 0 0,-1-1 0,1 0 0,-1-1 0,1 1 0,-1-1 1,1-1-1,-10 0 0,14 1 199,1-1 1,-1 1 0,1 0 0,-1-1 0,1 1-1,-1-1 1,1 1 0,-1-1 0,1 0 0,-1 0 0,1 1-1,0-1 1,-1 0 0,1 0 0,0 0 0,0-1 0,0 1-1,0 0 1,0 0 0,0-1 0,0 1 0,0 0-1,0-1 1,0 1 0,1-1 0,-1 1 0,1-1 0,-1-2-1,-4-26-636</inkml:trace>
  <inkml:trace contextRef="#ctx0" brushRef="#br0" timeOffset="1">194 46 17316,'23'-10'1488,"3"2"-1056,6-1-240,6 3 280,2 2-536,5 0 184,1 1-168,4 1-208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361 181 17972,'-14'22'1664,"-17"11"-1080,-5 4-240,-4 10 657,-3 5-161,5 4-432,4-3-320,8-6-600,3-4-304,10-17 632,3-5-185,10-19-119</inkml:trace>
  <inkml:trace contextRef="#ctx0" brushRef="#br0" timeOffset="1">93 48 15755,'-3'-2'191,"0"1"0,0 0 0,0 0-1,0 0 1,0 0 0,0 0 0,-1 0-1,1 1 1,0 0 0,-1 0 0,1 0-1,0 0 1,-1 0 0,1 0 0,-4 2-1,5-1-99,-1-1-1,1 1 0,0 0 1,0 1-1,0-1 0,1 0 1,-1 0-1,0 1 0,0-1 1,1 1-1,-1 0 0,0-1 1,1 1-1,0 0 0,-1 0 1,1 0-1,0 0 0,0 0 1,0 0-1,0 0 0,1 0 1,-1 1-1,0 1 0,1-3-89,0 0-1,-1 0 0,1 0 1,0-1-1,0 1 0,0 0 1,0 0-1,0 0 0,0 0 1,0 0-1,0 0 0,0 0 1,0-1-1,1 1 1,-1 0-1,0 0 0,0 0 1,1 0-1,-1-1 0,1 1 1,-1 0-1,1 0 0,-1-1 1,2 2-1,-1-1 2,0 0-1,1-1 1,-1 1 0,0 0-1,1-1 1,-1 1 0,1-1-1,-1 0 1,1 1 0,-1-1-1,1 0 1,-1 0 0,3 0-1,2-1 8,0 1 0,0-1 1,0 0-1,0-1 0,0 0 0,7-2 0,-1-2 47,0-1 0,21-13-1,-30 17-44,1 1 0,-1-1 0,0 0 0,0 0 0,0 0 0,0 0 0,0 0 0,-1-1 0,0 1 0,1-1 0,-1 0 1,-1 0-1,3-5 0,-4 9-12,0 0 1,0-1-1,1 1 0,-1-1 1,0 1-1,0-1 1,0 1-1,0-1 1,0 1-1,0-1 1,0 1-1,0-1 1,0 1-1,0-1 1,0 1-1,0-1 1,0 1-1,-1-1 0,1 1 1,0-1-1,0 1 1,-1 0-1,1-1 1,0 1-1,0-1 1,-1 1-1,1 0 1,0-1-1,-1 1 1,0-1-1,-14 1-68,-20 13-120,27-8 101,0 0 1,0 1 0,0-1-1,0 2 1,1-1-1,0 1 1,1 0 0,-1 0-1,1 1 1,1 0-1,0 0 1,0 0-1,0 1 1,1 0 0,0 0-1,1 0 1,0 0-1,0 0 1,1 1 0,0-1-1,0 12 1,4 13-208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65 133 13859,'-20'29'943,"13"-20"-744,0 1 0,0 0 1,1 0-1,-8 20 0,13-29-158,0 1 0,1-1 0,0 0 0,-1 1 0,1-1 0,0 0 0,0 1 0,-1-1 0,1 1 0,0-1 0,1 1 0,-1-1 0,0 0 0,0 1 0,0-1 0,1 0 0,-1 1 0,1-1 0,-1 0 0,1 1 0,0-1-1,-1 0 1,1 0 0,0 1 0,1 0 0,0 0 14,0-1-1,1 1 1,-1-1-1,0 0 1,1 0-1,-1 0 1,1 0-1,-1 0 0,1 0 1,-1-1-1,1 1 1,4-1-1,6 1 127,-1-1-1,1-1 0,0 0 1,16-4-1,-17 3 13,0-1-1,-1-1 1,0 0 0,0 0-1,0-1 1,-1-1-1,1 0 1,-1 0 0,0-1-1,13-12 1,-19 15-93,0 1-1,-1-1 1,1-1 0,-1 1 0,0 0 0,0-1 0,0 0 0,0 1 0,-1-1 0,0 0 0,0 0-1,0-1 1,-1 1 0,0 0 0,0-1 0,0 1 0,0 0 0,-1-1 0,0 1 0,0-1-1,-1 1 1,1 0 0,-1-1 0,0 1 0,-2-6 0,1 7-122,0-1 1,0 1-1,0-1 1,-1 1-1,1 0 0,-1 0 1,0 0-1,0 0 1,0 1-1,-1-1 0,1 1 1,-1 0-1,0 0 1,0 0-1,0 0 0,0 1 1,0-1-1,-1 1 1,1 0-1,-7-1 1,10 2 8,1 1 0,-1 0 0,1 0 0,-1 0 0,0 0 0,1-1 0,-1 1 0,0 0 0,1 0 0,-1 0 0,0 0 0,1 1 0,-1-1 0,0 0 0,1 0 1,-1 0-1,0 0 0,1 1 0,-1-1 0,1 0 0,-1 1 0,1-1 0,-1 0 0,0 1 0,1-1 0,-1 1 0,1-1 0,0 1 0,-1-1 0,1 1 0,-1-1 0,1 1 1,0-1-1,-1 1 0,1 0 0,0 0 0,2 12-335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15603,'1'15'306,"0"-1"0,-1 1 0,0-1 0,-1 1 0,-4 18 0,-1 17 184,-4 80-33,-52 511 769,32-439-860,-9 83 127,31-202-238,5 121-1,5-168-282,9 54-1,-7-73-83,0 0 0,1-1 0,1 0 0,0 0 0,12 20 0,-10-24-63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3 485 13683,'-3'0'1683,"7"-2"-482,17-4 143,33-5-170,703-55 1523,-520 53-2504,2327-211-727,-2203 180 413,696-68-126,-1042 111 210,166-4-1075,-165 7 889,-20 0 506,-25-1-249,3-5-32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15171,'18'-7'775,"1"1"0,0 1 0,1 0-1,-1 2 1,1 0 0,0 1 0,0 2-1,35 2 1,-25 1-508,-1 2-1,0 1 1,0 1-1,0 1 1,32 15 0,-53-20-263,1 1 0,-1 0 0,0 0 0,0 1 0,-1 0 0,0 0 0,1 1 0,-2 0 1,11 10-1,-15-13-6,0 1 1,0-1-1,0 0 1,-1 1-1,1-1 0,-1 1 1,0-1-1,0 1 1,0 0-1,0-1 1,-1 1-1,1 0 1,-1 0-1,0-1 1,0 1-1,-1 0 1,1 0-1,-1-1 1,0 1-1,1 0 1,-2-1-1,1 1 1,0-1-1,-1 1 1,-4 6-1,-3 7 4,-2-1 0,0 0 0,-1 0 1,-21 19-1,-63 56-49,59-59-45,19-15-43,-185 177-709,173-163 619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1729 10626,'6'4'388,"0"0"-1,0-1 0,0 0 1,1 0-1,-1 0 0,1-1 1,-1 1-1,1-2 0,0 1 0,0-1 1,0 0-1,0 0 0,0-1 1,0 0-1,0 0 0,0-1 1,0 0-1,10-2 0,4-2-103,-1-1 0,0 0 0,0-1-1,35-19 1,-23 6-188,0-1-1,-1-1 1,-1-1 0,-2-2-1,0-1 1,-2-1 0,26-35-1,145-224-13,-182 263-66,-7 10-12,181-301 188,-148 240-138,4 2 0,84-104 1,-93 134-59,2 2 1,2 1 0,2 3 0,1 1 0,48-30 0,-24 24 0,3 4-1,1 3 1,1 2 0,2 4-1,1 3 1,1 4 0,85-14-1,-134 31-14,-1 0-1,1 2 0,43 1 1,-63 2 14,0-1 1,0 1-1,0 0 1,0 1-1,0 0 1,0 0-1,0 0 1,-1 1-1,1 0 1,-1 0-1,0 1 1,0 0-1,0 0 1,0 0-1,-1 1 1,0 0-1,0 0 1,8 10-1,10 23 99,-2 1 0,-1 1 1,18 55-1,5 10 81,-20-57-133,2-1 0,2-2 0,2 0-1,2-2 1,1-2 0,3-1-1,1-1 1,2-2 0,50 38-1,-41-39 6,1-1-1,1-3 0,2-2 1,2-2-1,0-2 0,1-3 1,2-2-1,0-2 0,1-3 1,1-3-1,108 12 0,-89-22 225,1-3-1,145-19 0,-113 0-510,148-45 0,-239 59-7,45-16-309,-57 18 486,-2 1 0,1-1 0,0 0-1,0-1 1,-1 0 0,0 1 0,9-10-1,-5-5-386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15891,'3'38'1345,"-2"10"-937,1 5-120,-2 10 528,0 8-128,0 9-104,-2 4-128,2 2-184,0 2-16,0-4-55,2 0-49,4-4-176,-1-6-176,7-6-521,2-8 865,5-10-240,-1-7-72,12-10-64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79 15339,'-6'-13'1809,"6"5"-1001,0 0-328,9 4 888,4 1-200,7 0-391,4-1-513,6-3-104,3-3-88,-1-9-96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3 14755,'-3'0'154,"0"-1"-1,0 0 1,0 1-1,0 0 1,-1 0-1,1 0 1,0 0-1,0 0 1,0 1-1,0-1 1,0 1 0,0 0-1,0 0 1,1 0-1,-1 0 1,0 1-1,0-1 1,1 1-1,-1-1 1,1 1-1,-1 0 1,1 0-1,0 0 1,0 0-1,-4 5 1,0 1 158,-1 1 0,2 0 1,-1 0-1,1 1 0,1-1 0,-5 12 0,-5 29 228,1 1 0,3 0 0,-6 66 0,10-68-342,-45 462 473,-9 61-3377,55-543 2223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16235,'-165'310'2704,"159"-300"-2649,1-2-15,1 0 0,1 0 0,-1 0 0,-2 13-1,5-21-37,1 1 0,0-1-1,0 1 1,-1-1-1,1 1 1,0 0-1,0-1 1,0 1 0,0-1-1,0 1 1,0 0-1,0-1 1,0 1 0,0-1-1,0 1 1,1 0-1,-1-1 1,0 1-1,0-1 1,0 1 0,1-1-1,-1 1 1,0-1-1,1 1 1,-1-1 0,0 1-1,1-1 1,-1 1-1,1-1 1,-1 1-1,1-1 1,0 1 1,1-1-1,-1 0 1,0 0-1,0 0 1,1 0-1,-1 0 1,0 0 0,0 0-1,1 0 1,-1-1-1,0 1 1,0 0 0,3-2-1,3-1 3,1-1 0,-1 0 0,12-8 0,2-5-7,-1-1 0,0-2 0,-2 0 1,0-1-1,-1 0 0,22-38 0,-37 56 7,0-1 0,-1 0 0,1 0 0,-1 0 0,0 0 0,1-6 0,-2 10-3,0 0-1,0-1 1,0 1 0,0 0-1,0 0 1,0-1 0,0 1-1,0 0 1,0 0 0,0-1-1,0 1 1,0 0 0,0 0-1,0-1 1,0 1 0,0 0-1,0 0 1,0-1 0,0 1-1,0 0 1,0 0-1,-1-1 1,1 1 0,0 0-1,0 0 1,0 0 0,0-1-1,-1 1 1,1 0 0,0 0-1,0 0 1,0 0 0,-1-1-1,-12 12 90,6-3-36,0 1-1,0 0 0,1 1 0,0 0 0,1 0 0,0 0 0,1 0 0,0 1 1,1-1-1,0 1 0,-2 14 0,5-24-33,-1 1 1,1-1-1,0 1 1,1-1-1,-1 1 1,0-1-1,0 1 1,1-1-1,-1 0 1,0 1 0,1-1-1,0 1 1,-1-1-1,1 0 1,0 0-1,-1 1 1,1-1-1,0 0 1,0 0-1,0 0 1,0 0-1,2 1 1,-1-1 13,0 0 0,0 0 0,0 0 0,0 0 0,1-1 1,-1 1-1,0-1 0,0 1 0,1-1 0,-1 0 0,0 0 0,5 0 1,2-2 60,0 1 1,0-1 0,-1 0 0,1-1 0,-1 0 0,12-7 0,22-14 207,-39 21-297,0 1-1,0 0 0,0-1 0,0 1 0,0-1 0,-1 0 0,1 0 0,-1 0 0,0 0 1,3-6-1,-5 9-8,0 0 0,0 0 0,0 0 0,0 0 0,0 0 0,1 0 0,-1 0 0,0-1 1,0 1-1,0 0 0,0 0 0,0 0 0,0 0 0,0 0 0,0 0 0,0-1 0,0 1 0,0 0 0,0 0 1,0 0-1,0 0 0,0 0 0,0 0 0,0-1 0,0 1 0,0 0 0,0 0 0,0 0 0,0 0 0,0 0 1,0 0-1,0-1 0,0 1 0,0 0 0,0 0 0,0 0 0,0 0 0,-1 0 0,1 0 0,0 0 0,0-1 1,0 1-1,0 0 0,0 0 0,0 0 0,0 0 0,0 0 0,-1 0 0,1 0 0,0 0 0,0 0 0,0 0 0,0 0 1,0 0-1,0 0 0,-1 0 0,-9 4-47,-11 12 4,0 2 15,0 1 1,2 1-1,-21 28 0,40-48 41,-1 0 0,1 0 0,0 1 0,0-1 0,-1 0 0,1 0 0,0 1 0,0-1 0,-1 0 0,1 1-1,0-1 1,0 0 0,0 1 0,-1-1 0,1 1 0,0-1 0,0 0 0,0 1 0,0-1 0,0 0 0,0 1 0,0-1-1,0 1 1,0-1 0,0 0 0,0 1 0,0-1 0,0 1 0,0-1 0,0 0 0,1 1 0,-1-1 0,13-2 58,7-9-29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17492,'-1'2'133,"-3"2"124,1 1 0,0-1 0,0 1-1,0 0 1,0 0 0,1 0 0,-2 6 0,3-11-226,1 1 1,0 0 0,0 0-1,0-1 1,0 1 0,0 0-1,0-1 1,0 1 0,0 0-1,0-1 1,1 1 0,-1 0-1,0-1 1,0 1-1,1-1 1,-1 1 0,0 0-1,1-1 1,-1 1 0,0-1-1,1 1 1,-1-1 0,1 1-1,0 0 1,1 0 43,0 0 0,0 0 0,0 0 0,0 0 0,1-1-1,-1 1 1,0-1 0,0 1 0,0-1 0,1 0 0,3 0 0,12 0 79,1-2 0,-1 0 1,0-1-1,0-1 0,25-9 0,87-39 280,-123 49-398,31-14 578,45-27-1,-115 71 451,29-24-1056,0 0 0,1 0 1,-1 1-1,0-1 1,1 0-1,0 1 0,0-1 1,0 1-1,0 0 1,-1 5-1,3-8-8,0-1 0,0 1-1,0-1 1,0 1 0,0-1 0,0 1 0,0-1-1,0 1 1,0-1 0,0 1 0,0-1-1,1 1 1,-1-1 0,0 1 0,0-1 0,1 1-1,-1-1 1,0 1 0,1-1 0,-1 1-1,0-1 1,1 0 0,-1 1 0,1-1 0,-1 0-1,1 1 1,-1-1 0,1 0 0,-1 0-1,1 1 1,-1-1 0,1 0 0,-1 0 0,1 0-1,-1 0 1,1 0 0,0 0 0,23 1-5,-22-1 3,28-3-4,1-2 1,56-17-1,-4 1-146,-82 21 143,0-1 1,0 1-1,0 0 1,0-1-1,0 1 0,1 0 1,-1 0-1,0 0 0,0 0 1,0 0-1,0 0 1,1 0-1,-1 0 0,0 0 1,0 0-1,0 1 0,0-1 1,0 0-1,0 1 1,0-1-1,0 1 0,0-1 1,0 1-1,2 1 0,-3-1 0,0 1-1,0-1 0,0 1 0,0-1 0,0 0 1,0 1-1,-1-1 0,1 1 0,-1-1 0,1 0 1,-1 1-1,1-1 0,-1 0 0,0 0 0,1 0 1,-1 1-1,0-1 0,0 0 0,0 0 0,-1 1 1,-117 134-1446,104-123 1267,3-8-59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3442 1 15779,'-20'47'426,"2"1"0,3 1 0,1 1 0,3 0 0,-6 59 0,-4 258 61,18-260-398,2-68-74,-1 78-1,3-100 37,1 1-1,0-1 1,1 0 0,8 26-1,7-2 246,-14-32-186,0-1 1,0 1-1,-1-1 1,4 19 0,-7-23-95,0-1 0,1 1 0,-1 0 0,-1-1 0,1 1 0,-1-1 0,1 1 0,-1 0 0,0-1 0,0 1 0,-1-1 0,1 0 0,-1 1 0,0-1 0,0 0 0,-3 5 0,0-3-8,0 1 1,0-1-1,0 0 1,-1-1-1,0 1 1,0-1-1,0 0 1,0 0-1,-1-1 1,1 0-1,-1 0 1,-12 3-1,-7 0-33,0-1-1,-29 2 1,51-6 20,-72 5-192,-141-7 0,-78-26-280,46 3 104,-511 20 303,5 78 1825,695-66-1549,-146 17 566,151-21-394,-91-5 0,131 0-324,0-1 1,0 0-1,1-1 0,-1-1 0,1 0 1,-27-12-1,33 12-26,0-1 0,0 0 1,1 0-1,0-1 0,0 0 0,0 0 1,1 0-1,-1-1 0,2 0 0,-1 0 1,1-1-1,-6-9 0,9 11-46,-1 1 0,-1-1 0,1 1-1,-1 0 1,0 0 0,0 0 0,0 1 0,-1-1 0,1 1 0,-1 0 0,0 0 0,-1 1-1,1-1 1,0 1 0,-1 1 0,-9-4 0,13 5-17,-1 0 0,1 0-1,0 0 1,0 0 0,0 0 0,0-1 0,0 1 0,0-1 0,0 1-1,0-1 1,1 1 0,-1-1 0,1 0 0,-1 0 0,1 0 0,0 0-1,-2-3 1,2 2 19,1 1-1,-1-1 1,1 0-1,-1 0 1,1 1-1,0-1 1,0 0-1,1 1 1,-1-1 0,1 0-1,-1 1 1,1-1-1,0 0 1,0 1-1,1-3 1,140-300-379,-139 299 355,8-17-427,2 0 1,18-25-1,-25 41 327,-1 0 0,1 0 0,1 1-1,-1-1 1,1 1 0,0 1 0,0-1 0,1 1-1,-1 1 1,10-5 0,18-4-492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18676,'0'0'100,"-1"0"0,1 0 0,-1 1-1,1-1 1,0 0 0,-1 0 0,1 0 0,-1 0 0,1 1 0,0-1 0,-1 0-1,1 0 1,0 0 0,-1 1 0,1-1 0,0 0 0,-1 1 0,1-1 0,0 0-1,-1 1 1,1-1 0,0 0 0,0 1 0,0-1 0,-1 1 0,1-1-1,0 0 1,0 1 0,0-1 0,0 1 0,-9 18 1030,6-13-1066,1 0-1,1 0 1,-1 0-1,1 0 1,0 1-1,0-1 1,1 1-1,0-1 0,0 0 1,0 1-1,1-1 1,2 11-1,-2-13-87,1-1-1,-1 0 0,1 1 0,-1-1 0,1 0 0,0 0 0,0 0 0,0 0 0,1 0 1,-1-1-1,1 1 0,-1-1 0,1 1 0,0-1 0,0 0 0,0 0 0,0 0 1,1-1-1,-1 1 0,0-1 0,1 0 0,-1 0 0,7 2 0,6-1-66,0 0 0,-1-2 0,1 1 0,0-2 0,24-3-1,-39 3 90,1 1-1,-1 0 0,0 0 0,0-1 0,0 1 1,0 0-1,1 0 0,-1 0 0,0 1 0,0-1 1,0 0-1,0 0 0,0 1 0,1-1 0,-1 0 1,0 1-1,0-1 0,0 1 0,0 0 0,1 0 1,-2 0 1,1 0 0,-1 0 0,0 0 0,0 0 0,0 0 0,0 0 0,0 0 0,0-1 0,0 1 0,0 0 1,0 0-1,0 0 0,-1 0 0,1 0 0,0 0 0,0 0 0,-1 0 0,1-1 0,-1 1 0,1 0 0,-1 0 0,1 0 1,-1-1-1,0 1 0,-1 1 0,-9 13 51,-1-1 0,-1-1 1,0 0-1,-1-1 0,0 0 0,-1-1 0,-17 10 1,25-16-29,-1 0 0,0-1 0,-1-1 1,1 1-1,-1-1 0,1 0 0,-1-1 1,0 0-1,0-1 0,0 0 0,0 0 1,0-1-1,0 0 0,0 0 0,0-1 1,-12-3-1,16 3-95,0-1 1,0-1-1,0 1 1,1-1-1,-1 1 1,1-1-1,0-1 0,-1 1 1,1-1-1,1 1 1,-1-1-1,0 0 1,1-1-1,0 1 0,0 0 1,0-1-1,1 0 1,0 0-1,-1 1 1,2-1-1,-1-1 0,0 1 1,1 0-1,0 0 1,0 0-1,1-1 1,0 1-1,0-8 1,5-37-445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16420,'28'-7'1960,"2"3"-1176,3 2-368,8 5 1505,2 0-841,7 3-856,1 1-408,4 3-536,-2-3 568,-2-2-144,0 3-105</inkml:trace>
  <inkml:trace contextRef="#ctx0" brushRef="#br0" timeOffset="1">897 104 17092,'-19'23'1928,"-8"2"-1320,-8 5-232,-1 3 1065,3 6-785,3-3-216,5-3-616,3 0-320,6-9 1136,5-8-704,7-17-104,2-8-32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109 101 16115,'-8'4'565,"-9"4"359,-25 16 1,38-22-762,1 1 0,-1-1 0,1 1-1,0 0 1,0-1 0,1 1 0,-1 1 0,0-1 0,1 0 0,0 1 0,0-1 0,0 1 0,-2 5 0,3-8-133,1-1 1,0 1-1,0 0 1,-1 0-1,1-1 1,0 1-1,0 0 1,0 0-1,0-1 1,0 1-1,0 0 1,0 0 0,0-1-1,0 1 1,1 0-1,-1-1 1,0 1-1,0 0 1,1 0-1,-1-1 1,0 1-1,1 0 1,-1-1-1,1 1 1,-1-1-1,1 1 1,-1-1-1,2 2 1,-1-2-7,1 1 0,-1 0 0,1 0 0,0-1 0,-1 1 0,1-1 0,0 0 0,0 1-1,-1-1 1,1 0 0,3 0 0,2 0-3,0-1 0,1 0 0,-1 0 0,13-5 0,-8 1 52,-1 0 0,0-1 0,-1 0-1,1-1 1,-1 0 0,-1 0 0,17-17-1,-21 19-35,-1 1-1,0-1 0,0 0 0,0-1 0,0 1 0,-1 0 0,0-1 0,0 0 1,0 0-1,-1 0 0,0 0 0,0 0 0,-1 0 0,0-1 0,0 1 1,1-11-1,-2 16-39,0 0 0,0 0 0,0 0-1,0-1 1,-1 1 0,1 0 0,0 0 0,0 0 0,-1 0 0,1 0 0,0-1 0,-1 1 0,1 0 0,-1 0 0,0 0 0,1 0 0,-1 0 0,0 0 0,0 1 0,1-1 0,-1 0 0,0 0 0,0 0 0,-2 0 0,1 0-23,1 1 1,-1 0-1,1 0 1,-1 0 0,0 0-1,1 0 1,-1 0 0,1 0-1,-1 0 1,1 1-1,-1-1 1,1 1 0,-1-1-1,1 1 1,-3 1 0,-4 2-198,1 1 1,0-1-1,0 2 1,0-1 0,-8 9-1,9-7 43,0 0 0,0 0 0,1 1 0,0-1-1,0 1 1,1 0 0,0 1 0,0-1 0,1 1 0,-5 16-1,5 14-436</inkml:trace>
  <inkml:trace contextRef="#ctx0" brushRef="#br0" timeOffset="1">515 485 15331,'-11'8'408,"0"0"1,1 1-1,1 0 0,-1 0 0,-10 15 1,18-21-334,1-1 1,-1 1 0,0 0-1,1 0 1,0 0-1,-1 0 1,1 0 0,0 0-1,1 0 1,-1 1 0,1-1-1,-1 4 1,1-5-29,0 0 0,1 0 0,-1 1-1,1-1 1,-1 0 0,1 0 0,0 0 0,0 0 0,0 0 0,0 0 0,0-1-1,0 1 1,1 0 0,-1 0 0,1-1 0,-1 1 0,1-1 0,-1 1-1,1-1 1,3 2 0,-1-1 48,0 1-1,1-1 1,-1 1 0,1-1-1,0 0 1,-1-1-1,1 1 1,0-1 0,0 0-1,0-1 1,0 1-1,0-1 1,0 0 0,0 0-1,0 0 1,0-1 0,0 0-1,0 0 1,0 0-1,0 0 1,0-1 0,0 0-1,-1 0 1,1 0-1,-1-1 1,1 1 0,-1-1-1,0 0 1,0 0-1,0-1 1,3-3 0,-3 3-26,0 0 0,0 0 0,-1-1 0,0 1 0,0-1 0,0 1 0,0-1 0,-1 0 0,0 0 0,0 0 0,0 0 0,0-1 1,-1 1-1,0 0 0,0-1 0,-1 1 0,1-1 0,-1 1 0,0-1 0,-1 1 0,1-1 0,-1 1 0,0 0 0,0-1 0,-1 1 0,0 0 0,0 0 1,-5-9-1,1 5-260,0 1 0,0 1 0,-1-1 0,-14-11 0,20 18 175,-10-8-371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12203,'17'-11'442,"-1"2"1,1 0 0,0 1 0,1 1 0,0 0-1,0 1 1,21-3 0,-27 7-250,-1 0-1,1 0 0,-1 1 1,1 1-1,-1 0 1,1 1-1,-1 0 0,1 1 1,-1 0-1,0 0 1,0 2-1,19 7 1,-27-10-169,0 0 1,-1 0-1,1 0 1,-1 1-1,0-1 1,1 1 0,-1 0-1,0 0 1,0 0-1,0 0 1,0 0 0,0 0-1,-1 0 1,1 1-1,-1-1 1,1 1-1,-1-1 1,0 1 0,0-1-1,0 1 1,0 0-1,0 0 1,-1-1-1,1 1 1,-1 0 0,0 0-1,0 0 1,0 0-1,0-1 1,0 1 0,-1 0-1,1 0 1,-2 3-1,-3 7 8,0 0 0,-1-1-1,0 0 1,-1 0-1,-13 17 1,11-17-9,-11 19 26,-127 203 385,133-207-375,1 0 0,1 1-1,2 0 1,1 1-1,1 0 1,1 1-1,-3 30 1,9-51-61,1 1 0,0-1 0,0 0 1,1 0-1,0 1 0,0-1 0,1 0 0,1 0 0,-1 0 0,1 0 1,1-1-1,0 1 0,0-1 0,8 12 0,-5-11-39,0-2 0,0 1 0,1 0 0,0-1 0,0-1 0,1 1 1,-1-2-1,1 1 0,1-1 0,-1 0 0,1-1 0,13 5 0,2-3-105,0 0 0,1-2 0,46 3 0,-71-7 159,0 0 0,0 0 0,0 0-1,0 0 1,0 0 0,0 1 0,1-1 0,-1 0 0,0 1 0,0-1 0,0 1 0,0-1 0,1 2 0,-2-2-6,0 0 1,1 1 0,-1-1-1,0 0 1,0 1-1,0-1 1,1 0 0,-1 1-1,0-1 1,0 0-1,0 1 1,0-1 0,0 1-1,0-1 1,0 0-1,0 1 1,0-1-1,0 1 1,0-1 0,0 0-1,0 1 1,0-1-1,0 1 1,0-1 0,-1 1-1,-1 2 53,0 1-1,0-1 1,0 1-1,-1-1 1,-5 5-1,-2 4 62,2-1-28,1 1 0,-1 0 0,2 0 0,0 0 0,0 1 0,-4 17 0,8-26-89,1 1-1,1-1 1,-1 0-1,0 1 1,1-1 0,0 1-1,0-1 1,0 1-1,1-1 1,-1 0 0,1 1-1,0-1 1,0 0-1,1 0 1,-1 1 0,1-1-1,0 0 1,0-1-1,1 1 1,-1 0 0,1 0-1,-1-1 1,6 6-1,-1-3-34,7 6-96,-1 1-1,0 0 1,-1 1 0,0 1-1,-1 0 1,12 21 0,10 32-69,-3 2 0,-3 1 0,21 85 1,-44-139 275,0-1 0,-2 1 0,1 0 0,-2 0 0,-1 21 0,0-32 6,-1 0 0,0 0-1,0 0 1,0 0-1,-1 0 1,0-1 0,0 1-1,0 0 1,-1-1-1,0 0 1,0 0 0,0 1-1,-1-2 1,0 1-1,0 0 1,0-1 0,0 0-1,-6 4 1,0-1 165,0 0-1,-1-1 1,0 0 0,0-1-1,0-1 1,-1 1-1,-19 3 1,22-6-173,0 0-1,0-1 0,-1 0 1,1-1-1,-1 0 1,1 0-1,0-1 0,-1 0 1,1-1-1,-15-4 0,2-5-11,7-12-113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16283,'13'-14'513,"0"0"-1,1 1 0,1 1 0,30-20 0,-34 26-351,-1 0 0,1 1 0,-1 1 1,1-1-1,1 2 0,-1 0 1,0 0-1,1 1 0,13-1 0,-22 3-140,0-1 0,0 1 0,0 0-1,0 1 1,0-1 0,0 0-1,0 1 1,0 0 0,0-1 0,0 1-1,0 0 1,-1 1 0,1-1-1,0 0 1,-1 1 0,1 0 0,-1-1-1,1 1 1,-1 0 0,0 0-1,0 0 1,1 1 0,-2-1 0,1 1-1,0-1 1,0 1 0,-1-1 0,0 1-1,1 0 1,-1 0 0,0-1-1,0 1 1,-1 0 0,1 0 0,-1 0-1,1 0 1,-1 0 0,0 0-1,0 0 1,-1 6 0,0 0-26,0 1 0,-1-1 0,0 1 0,-1-1-1,0 1 1,0-1 0,-1 0 0,-5 8 0,-7 11 12,-23 28 0,27-42 20,2 0-1,0 1 1,0 1-1,1 0 1,1 0-1,1 0 0,-8 27 1,14-40-18,0 1 0,0-1 0,1 1 0,-1-1 0,1 1 0,0 0-1,0-1 1,0 1 0,1 0 0,-1-1 0,1 1 0,0-1 0,0 1 0,0-1 0,0 1 0,1-1 0,0 0 0,-1 0 0,1 0 0,0 0 0,0 0 0,1 0 0,-1 0-1,1 0 1,-1-1 0,1 0 0,0 1 0,0-1 0,0 0 0,0 0 0,0 0 0,0-1 0,1 1 0,-1-1 0,0 0 0,5 1 0,4 1-85,0 0 1,-1-1 0,1 0 0,0-1-1,1 0 1,-1-1 0,20-3 0,-6-1-26,0-1-1,36-11 1,6-7-54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19124,'-1'3'1512,"5"1"-1168,8 0-167,5-2 671,6-1-1224,7-1 368,4-3-80,5 2-120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182 248 16452,'0'0'61,"0"0"1,0-1-1,0 1 1,0-1-1,0 1 1,0 0-1,0-1 1,1 1-1,-1 0 1,-1-1-1,1 1 1,0-1-1,0 1 1,0 0-1,0-1 1,0 1-1,0 0 1,0-1 0,0 1-1,-1-1 1,1 1-1,0 0 1,0-1-1,0 1 1,-1 0-1,1 0 1,0-1-1,0 1 1,-1 0-1,1-1 1,0 1-1,-1 0 1,1 0-1,0 0 1,-1-1 0,1 1-1,0 0 1,-1 0-1,1 0 1,-1 0-1,1 0 1,0 0-1,-1 0 1,1 0-1,0 0 1,-1 0-1,1 0 1,-1 0-1,1 0 1,0 0-1,-1 0 1,1 0-1,0 0 1,-1 1-1,-2-1 96,1 1-1,-1-1 0,1 1 1,0 0-1,-1 0 0,1 0 0,0 0 1,-2 2-1,-8 6 23,1 1 0,0 0 0,1 1 0,1 1 1,-1-1-1,-14 26 0,13-17-148,0 1 1,2 0 0,-12 39-1,19-54-19,0 0 0,1 1 0,0-1 0,0 0 0,1 1-1,0-1 1,1 12 0,-1-17-15,0 0-1,0 0 1,0 0-1,1 0 1,-1 0-1,0 0 1,1-1-1,-1 1 1,1 0-1,-1 0 0,1 0 1,0 0-1,-1 0 1,1-1-1,0 1 1,-1 0-1,1-1 1,0 1-1,0 0 1,0-1-1,1 2 1,0-2-18,0 0-1,0 0 1,-1 0 0,1 0 0,0 0 0,0 0 0,0 0 0,0 0 0,-1-1 0,1 1-1,0-1 1,0 1 0,0-1 0,-1 0 0,1 1 0,2-3 0,6-3-186,-1 0-1,-1 0 1,1-1 0,-1 0 0,-1-1-1,1 0 1,9-13 0,43-69-1674,-59 89 1844,28-49-1540,-2-1 0,40-107 0,-55 120 1986,8-41 0,-20 79-378,0 1 0,0-1-1,-1 0 1,1 0 0,0 0-1,0 0 1,0 0 0,0 0-1,-1 0 1,1 0 0,0 1-1,0-1 1,0 0 0,-1 0-1,1 0 1,0 0 0,0 0-1,0 0 1,-1 0-1,1 0 1,0 0 0,0 0-1,0 0 1,-1 0 0,1-1-1,0 1 1,0 0 0,0 0-1,0 0 1,-1 0 0,1 0-1,0 0 1,0 0 0,0 0-1,0-1 1,-1 1 0,1 0-1,0 0 1,0 0-1,0 0 1,0-1 0,0 1-1,0 0 1,0 0 0,0 0-1,-1 0 1,1-1 0,0 1-1,0 0 1,0 0 0,0 0-1,0-1 1,0 1 0,0 0-1,0 0 1,0 0 0,0-1-1,0 1 1,0 0-1,0 0 1,1 0 0,-1-1-1,0 1 1,0 0 0,0 0-1,0 0 1,0-1 0,-11 11 852,-3 15-370,0 0 0,2 1 1,1 0-1,1 1 0,1 0 1,2 1-1,1 0 0,-5 44 0,12-51-447,-1-21-83,0 1 0,1-1-1,-1 0 1,0 1-1,0-1 1,0 1 0,1-1-1,-1 0 1,0 1-1,0-1 1,1 1 0,-1-1-1,0 0 1,1 1-1,-1-1 1,0 0 0,1 0-1,-1 1 1,1-1-1,-1 0 1,0 0 0,1 1-1,2-1-102,-1-1 0,0 1 0,1 0 0,-1 0 1,0-1-1,0 0 0,0 1 0,1-1 0,-1 0 0,3-2 0,2 1-78,5-5-238,-10 6 404,0-1 0,0 1-1,0 0 1,0-1 0,0 1 0,0 0-1,1 1 1,-1-1 0,1 0 0,-1 1-1,0-1 1,1 1 0,-1 0-1,6-1 1,-7 3 43,-1 0 1,1-1-1,0 1 0,0 0 1,-1 0-1,1-1 0,-1 1 0,0 0 1,1 0-1,-1 0 0,0 0 0,0 0 1,0-1-1,0 1 0,-1 0 1,1 2-1,-1 1 23,-1 12 310,0 1 0,-2-1 0,0 0 0,-1 0 0,0 0 0,-2-1 0,-8 17 0,10-25 340,7-16-441,8-16-154,3 4-191,-11 16-47,0 0-1,1 0 0,-1 0 0,1 0 0,0 1 0,0-1 1,0 1-1,0 0 0,6-4 0,-9 7 62,1-1 0,-1 1 1,0 0-1,0 0 0,1 0 0,-1 0 0,0 0 1,1-1-1,-1 1 0,0 0 0,1 0 0,-1 0 1,0 0-1,1 0 0,-1 0 0,0 0 1,1 0-1,-1 0 0,0 0 0,1 0 0,-1 0 1,0 1-1,1-1 0,-1 0 0,0 0 0,1 0 1,-1 0-1,0 0 0,1 1 0,-1-1 0,0 0 1,0 0-1,1 1 0,-1-1 0,0 0 0,0 0 1,0 1-1,1-1 0,-1 0 0,0 0 0,0 1 1,0-1-1,0 0 0,0 1 0,1-1 0,-1 0 1,0 1-1,0-1 0,0 0 0,0 1 0,0-1 1,0 0-1,0 1 0,-1 5-681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17 16115,'-3'-2'198,"-1"0"1,1 0-1,-1 0 0,0 0 0,0 1 0,0 0 0,0 0 0,0 0 0,0 0 0,0 0 0,0 1 0,0 0 0,-1-1 0,1 2 0,0-1 0,0 0 0,0 1 0,0 0 0,-7 2 0,5-1-149,1-1 0,0 1-1,0 0 1,0 1 0,1-1-1,-1 1 1,0 0 0,1 0-1,0 0 1,0 1 0,0-1-1,0 1 1,1 0 0,-1 1-1,-2 3 1,5-7-76,1 0 0,-1 0 0,1 0 0,-1 0 0,1 0 0,0 0 0,-1 0 0,1 1 0,0-1 0,0 0 0,0 0-1,0 0 1,0 0 0,0 0 0,0 0 0,0 0 0,0 0 0,1 0 0,-1 0 0,0 0 0,1 1 0,-1-1 0,1-1 0,-1 1 0,1 0 0,-1 0 0,1 0 0,0 0 0,-1 0-1,1 0 1,0-1 0,0 1 0,0 0 0,-1-1 0,1 1 0,0 0 0,0-1 0,0 1 0,2 0 0,5 2-205,0 1 1,1-1 0,-1-1-1,10 3 1,-3-1-101,-3-1 80,-1 1 1,1 0-1,-1 1 0,0 0 1,-1 1-1,1 0 0,9 8 1,-17-11 231,1 0 0,-1 0 0,0 0 0,0 1 0,0-1 1,-1 1-1,1 0 0,-1 0 0,0 0 0,0 0 0,0 0 0,-1 0 1,1 0-1,-1 1 0,0-1 0,-1 1 0,1-1 0,-1 0 0,1 1 1,-1 0-1,-1-1 0,0 5 0,0 1 229,-1-1 1,0 0-1,-1 0 0,0 1 0,-1-2 0,0 1 1,-7 12-1,8-17-78,1 0 1,-1 0-1,0 0 1,0 0-1,0-1 0,0 1 1,0-1-1,-1 0 1,0 0-1,1 0 1,-1 0-1,0-1 0,-1 1 1,1-1-1,0 0 1,-1-1-1,-4 2 1,7-2-112,0-1 1,1 0-1,-1 0 1,0 0 0,0 0-1,1-1 1,-1 1-1,0 0 1,1-1 0,-1 1-1,0-1 1,1 1 0,-1-1-1,0 0 1,1 0-1,-1 0 1,1 0 0,0 0-1,-1 0 1,-1-2-1,0 0 9,0-1-1,0 0 1,0 0-1,1 0 1,-1 0-1,-2-6 1,-6-22-55</inkml:trace>
  <inkml:trace contextRef="#ctx0" brushRef="#br0" timeOffset="1">401 149 13947,'19'-1'692,"-1"-1"0,23-5-1,-34 5-491,0 0 0,0 0 0,-1 0 0,1-1 0,0 0 0,-1-1-1,0 1 1,10-9 0,-15 12-162,0-1 0,0 1 0,-1-1 0,1 0 0,0 1 0,-1-1 0,1 0 0,0 1 0,-1-1 0,1 0 0,-1 0 0,1 0-1,-1 1 1,0-1 0,1 0 0,-1 0 0,0 0 0,0 0 0,1-2 0,-2 3-15,1-1 0,0 1-1,0-1 1,-1 1 0,1-1 0,0 1-1,-1-1 1,1 1 0,0-1 0,-1 1 0,1-1-1,-1 1 1,1 0 0,-1-1 0,1 1-1,-1 0 1,1-1 0,-1 1 0,1 0-1,-1 0 1,1-1 0,-2 1 0,-2-1 39,0 0 0,0 0 0,0 1 1,0-1-1,-1 1 0,1 0 0,-5 1 1,-1 1-34,1 0 1,-1 1-1,0 0 1,1 0 0,0 1-1,-1 0 1,1 1 0,-16 12-1,20-14-29,1 0 0,-1 1 0,1 0 1,0 0-1,0 0 0,0 0 0,0 1 0,1-1 0,0 1 0,0 0 0,0 0 0,0 0 0,1 1 0,0-1 0,0 0 0,0 1 1,0 5-1,2-9 0,0 0 0,0 0 1,0-1-1,0 1 0,0 0 1,0 0-1,1-1 1,-1 1-1,1 0 0,-1 0 1,1-1-1,-1 1 0,1-1 1,0 1-1,0-1 0,0 1 1,0-1-1,0 1 1,0-1-1,1 0 0,-1 0 1,0 1-1,1-1 0,-1 0 1,0 0-1,1 0 0,0-1 1,-1 1-1,1 0 1,-1 0-1,1-1 0,0 1 1,-1-1-1,1 0 0,3 1 1,3 0 7,0 0 0,0-1 0,0 0 0,0 0 0,0-1 0,11-2 0,-1-2-22,-1 0-1,0-1 1,-1-1-1,1-1 1,-2 0-1,1-1 1,-1 0 0,0-2-1,-1 1 1,0-2-1,-1 0 1,0-1-1,-1 0 1,-1 0 0,18-27-1,-25 29-213,-7 10-64,-12 14 60,12-8 254,0 0 0,1 0 0,-1 0 0,1 0-1,0 0 1,0 1 0,1-1 0,-1 0 0,1 1 0,0 0 0,1-1 0,0 1 0,0 5-1,0-8-11,0 0 0,1-1-1,0 1 1,-1 0-1,1-1 1,0 1 0,0-1-1,0 1 1,1-1-1,-1 1 1,1-1-1,-1 0 1,1 0 0,0 0-1,0 0 1,0 0-1,0 0 1,0 0-1,0-1 1,1 1 0,-1-1-1,0 1 1,1-1-1,-1 0 1,1 0-1,-1 0 1,1 0 0,4 0-1,2 0-92,0 0-1,0 0 1,0-1 0,1 0-1,-1 0 1,0-1 0,0-1-1,0 0 1,0 0 0,0 0-1,0-1 1,0-1 0,-1 1-1,0-1 1,9-6 0,25-18-208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16083,'-12'26'351,"1"0"0,2 0-1,0 1 1,2 0-1,1 1 1,1 0-1,2 0 1,0 0-1,2 0 1,1 0-1,2 0 1,6 41-1,4-5-491,-12-64 132,0 0 0,0 0 0,0 0-1,0 0 1,0 0 0,0 0 0,0 0 0,0 0 0,0 0 0,0 1 0,0-1-1,0 0 1,0 0 0,0 0 0,0 0 0,0 0 0,0 0 0,0 0-1,0 0 1,0 0 0,0 0 0,0 0 0,0 1 0,0-1 0,0 0-1,0 0 1,0 0 0,0 0 0,0 0 0,0 0 0,1 0 0,-1 0-1,0 0 1,0 0 0,0 0 0,0 0 0,0 0 0,0 0 0,0 0 0,0 0-1,0 0 1,0 1 0,0-1 0,0 0 0,1 0 0,-1 0 0,0 0-1,0 0 1,0 0 0,0 0 0,0 0 0,0 0 0,0 0 0,0 0-1,0 0 1,0-1 0,1 1 0,-1 0 0,0 0 0,0 0 0,0 0-1,0 0 1,0 0 0,0 0 0,3-8-388,1-12-267,-1-21-918,-5-69-1,5 114 1737,-1 0 0,1-1 0,-1 1 0,1 0 0,0-1 1,1 1-1,-1-1 0,1 0 0,-1 0 0,6 2 0,0 2-88,1 0 1,-1-1 0,1 0 0,19 7 0,-18-10-39,0 0 1,0 0-1,0-2 1,0 1-1,0-1 1,0-1-1,0 0 1,0-1-1,0 0 1,0 0-1,14-4 1,-16 2-19,0 0 0,-1 0 0,1-1-1,-1 0 1,1 0 0,-1-1 0,-1 0 0,1 0 0,-1-1-1,0 0 1,0 0 0,0-1 0,9-13 0,-20 28 222,-1-1 0,1 1 0,0 0 0,-3 12 0,6-18-162,0 1-1,0 0 1,0 0-1,0 1 1,1-1 0,-1 0-1,1 0 1,0 0-1,0 0 1,0 0 0,0 1-1,1-1 1,-1 0-1,1 0 1,0 0-1,1 4 1,-1-7-72,-1 1 0,1 0 0,0 0 1,0-1-1,-1 1 0,1 0 0,0-1 0,0 1 0,0-1 0,0 1 0,0-1 0,0 1 1,0-1-1,0 0 0,0 1 0,0-1 0,0 0 0,0 0 0,0 0 0,0 0 0,0 0 1,0 0-1,0 0 0,0 0 0,0 0 0,0 0 0,0-1 0,0 1 0,0 0 0,0-1 1,0 1-1,0-1 0,0 1 0,0-1 0,1 0 0,2-2 105,0 0-1,0 1 1,0-1 0,0 0 0,0-1-1,4-5 1,-3 2-48,0 0 0,-1 0 0,1 0 0,-1-1 0,-1 0 0,3-8 0,8-31 63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12587,'-4'29'1304,"3"-1"-1048,2-2-416,5-3 1648,5 0-1296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881 750 13595,'-4'15'283,"2"0"0,-1 0 0,2 0 0,0 0-1,1 0 1,1 0 0,0 1 0,6 23 0,-4-12-151,2 41 0,-5-48 118,-1-1 1,-1 0-1,0 0 1,-2-1 0,0 1-1,-1 0 1,-9 20-1,6-26 294,8-13-532,0 0 1,0 0-1,0 0 1,0 0-1,-1 0 1,1 0 0,0 0-1,0 0 1,0 0-1,0 0 1,0 0 0,0 0-1,-1 0 1,1 0-1,0 0 1,0 0 0,0-1-1,0 1 1,0 0-1,0 0 1,0 0 0,-1 0-1,1 0 1,0 0-1,0 0 1,0 0 0,0 0-1,0 0 1,0-1-1,0 1 1,0 0 0,0 0-1,0 0 1,0 0-1,-1 0 1,1 0 0,0 0-1,0-1 1,0 1-1,0 0 1,0 0 0,0 0-1,0 0 1,0 0-1,0 0 1,0-1-1,0 1 1,0 0 0,3-27 444,4 3-453,1 1 0,1 0-1,1 0 1,0 1 0,28-40 0,85-95-731,-10 14-475,-90 104 807,-22 37 363,0-1 1,0 1-1,0-1 1,-1 1-1,1-1 1,-1 1-1,1-1 1,-1 1-1,0-1 1,0 0-1,0 1 1,0-1-1,0 1 1,-2-4-1,2 5 33,0 0 0,0 1-1,0-1 1,-1 1 0,1-1 0,0 0-1,-1 1 1,1-1 0,0 1 0,-1-1-1,1 1 1,-1-1 0,1 1 0,-1 0 0,1-1-1,-1 1 1,1-1 0,-1 1 0,0 0-1,1 0 1,-1-1 0,1 1 0,-1 0 0,0 0-1,-1-1 1,-17 6 238,13-2-61,-1 0 0,2 1 0,-12 8 0,11-7-42,1 0 0,0 0 1,0 0-1,0 1 0,1 0 0,0-1 1,0 2-1,0-1 0,-3 8 0,6-12-116,1 0-1,-1 0 0,1 0 0,-1 0 0,1 1 0,0-1 0,0 0 0,0 0 0,0 0 0,0 0 1,0 1-1,1-1 0,-1 0 0,1 0 0,-1 0 0,1 0 0,0 0 0,0 0 0,0 0 0,0 0 1,0-1-1,1 1 0,-1 0 0,0 0 0,1-1 0,-1 1 0,1-1 0,0 0 0,-1 1 0,1-1 1,0 0-1,0 0 0,0 0 0,3 1 0,8 5-34,1-2 0,-1 0 0,1-1 0,0 0 0,0-1 0,19 2 1,87 0 3,-116-5 11,9 0 44,-1 0-1,1-1 1,-1 0 0,21-5 0,-31 5-27,-1 1 1,1-1-1,0 1 1,0-1-1,0 0 0,0 1 1,0-1-1,-1 0 1,1-1-1,0 1 1,-1 0-1,1 0 1,-1-1-1,1 1 0,-1 0 1,0-1-1,0 0 1,0 1-1,1-1 1,-1 0-1,-1 1 1,1-1-1,0 0 1,0 0-1,-1 0 0,1 0 1,-1 0-1,1 0 1,-1 0-1,0 0 1,0 0-1,0 0 1,0 0-1,0 0 0,-1 0 1,1 0-1,-1-2 1,-6-17 104,0 1-1,-1-1 1,-2 1 0,-13-22 0,-10-23-38,28 55-85,-19-50-32,23 56 22,0 1 1,0-1-1,0 0 0,0 0 0,1 1 0,-1-1 1,1 0-1,0 0 0,0 0 0,1 0 0,-1 1 1,1-1-1,1-4 0,-1 6 4,-1 1 0,1 0 0,0 0 0,0 0 1,0 0-1,0 0 0,0 0 0,0 0 0,0 0 0,0 1 0,0-1 0,1 0 1,-1 1-1,0-1 0,0 1 0,1-1 0,-1 1 0,0-1 0,1 1 0,-1 0 1,0 0-1,1 0 0,-1-1 0,2 2 0,38 2 883,-26 0-784,10-3 17,-3-3 45</inkml:trace>
  <inkml:trace contextRef="#ctx0" brushRef="#br0" timeOffset="1">2 0 16500,'-1'0'3440,"8"2"-2936,16-1-504,2-1 1505,-2 2-1073,-1 3 64,-3 6 104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13427,'1'20'1688,"1"14"-976,-2 5-336,-2 5 2041,2 5-1881,0 6-416,2-1-304,1-4-32,0-5-1560,-3-15 1488,0-9-209,-8-6-199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16908,'19'0'1912,"15"2"-1280,18-7-240,10-1 873,16-1-497,6 0-40,2 0-608,-5 0-488,-9 1 368,-5 3-88,-14 5-104</inkml:trace>
  <inkml:trace contextRef="#ctx0" brushRef="#br0" timeOffset="1">651 391 15675,'17'-3'329,"-1"-2"0,1 0 0,-1-1-1,0-1 1,-1 0 0,1-1 0,-2-1-1,1 0 1,-1-1 0,-1 0-1,1-1 1,-2-1 0,0 0 0,0-1-1,13-20 1,-22 29-265,-1 0-1,0 0 1,0 0-1,0 0 0,0 0 1,-1-1-1,1 1 1,-1 0-1,-1-1 1,1 1-1,0-6 1,-1 8-47,0 1-1,0-1 1,-1 1 0,1-1 0,0 1 0,-1-1-1,1 1 1,0 0 0,-1-1 0,0 1 0,1 0-1,-1-1 1,0 1 0,0 0 0,0 0-1,0 0 1,0-1 0,0 1 0,0 0 0,0 0-1,0 1 1,0-1 0,-1 0 0,1 0 0,0 0-1,-1 1 1,1-1 0,0 1 0,-1-1 0,1 1-1,-1 0 1,1-1 0,-1 1 0,1 0 0,-1 0-1,-1 0 1,-3 0-4,0 1 1,1 0-1,-1 0 1,1 0-1,-1 0 0,1 1 1,-1 0-1,1 0 1,0 0-1,0 1 0,0 0 1,0 0-1,1 0 1,-1 0-1,-5 6 0,0 0-12,1 1-1,0 0 0,0 1 1,1-1-1,-10 18 0,12-18-27,1 0 1,0 1-1,1-1 0,0 1 0,0 1 1,1-1-1,1 0 0,0 1 0,0-1 1,1 21-1,1-26 6,0 0 1,1 0 0,0-1-1,0 1 1,1 0 0,0-1-1,0 1 1,0-1-1,0 1 1,1-1 0,0 0-1,0 0 1,0 0 0,1-1-1,0 1 1,-1-1 0,2 0-1,-1 0 1,0 0-1,1 0 1,0-1 0,10 6-1,22 6-117,7-9-58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171 398 19020,'-19'1'656,"1"0"-1,-31 7 1,43-7-561,0 1 1,0-1-1,1 2 1,-1-1-1,1 0 1,-1 1-1,1 0 1,0 0 0,0 1-1,0 0 1,0 0-1,-4 4 1,8-6-90,0-1 0,0 1 0,0 0 0,0-1 1,0 1-1,0 0 0,0 0 0,1 0 0,-1-1 0,1 1 1,-1 0-1,1 0 0,0 0 0,0 0 0,0 0 0,0 0 1,0 0-1,0 0 0,0 0 0,1 0 0,-1-1 0,1 1 1,-1 0-1,1 0 0,0 0 0,0 0 0,-1-1 0,1 1 1,1 0-1,-1-1 0,0 1 0,0-1 0,1 1 0,1 0 1,6 8-323,1-1 1,1 0-1,20 14 1,-19-15-30,68 43-1687,-57-38 1388,0 1 0,-1 1-1,0 1 1,21 21 0,-42-36 634,0 0 0,1 0 1,-1 1-1,0-1 1,0 1-1,0-1 0,1 1 1,-2-1-1,1 1 1,0 0-1,0-1 0,-1 1 1,1 0-1,0 0 1,-1-1-1,0 1 0,1 0 1,-1 0-1,0 0 0,0 0 1,0 0-1,0-1 1,-1 1-1,1 0 0,0 0 1,-1 0-1,1 0 1,-1-1-1,0 1 0,0 0 1,1-1-1,-1 1 1,0 0-1,0-1 0,0 1 1,-1-1-1,0 2 0,-6 4 167,0 0-1,0 0 0,-1-1 1,1 0-1,-13 5 0,15-8-76,5-2-49,-9 6 249,-1-1 0,1-1 0,-1 1-1,0-2 1,0 0 0,-1 0 0,-20 3 0,32-6-294,-1-1 0,1 0 0,-1 0 1,0 0-1,1 0 0,-1 0 1,0 1-1,1-1 0,-1 0 0,0 0 1,1-1-1,-1 1 0,1 0 0,-1 0 1,0 0-1,1 0 0,-1-1 1,0 1-1,1 0 0,-1 0 0,1-1 1,-1 1-1,1 0 0,-1-1 0,1 1 1,-1-1-1,1 1 0,-1-1 1,1 1-1,-1-1 0,1 1 0,0-1 1,-1 1-1,1-1 0,0 0 0,0 1 1,-1-1-1,1 1 0,0-1 1,0 0-1,0 1 0,0-1 0,0 0 1,0 1-1,0-1 0,0 0 1,1-4-354,0 0 0,0 0 0,1 1 0,0-1 0,3-6 0,-2 5-90,71-164-5494,-2-1 3784,56-177 7441,-120 324-4437,29-78 4352,-40 140-2461,2-14-2358,-3 43 135,3 0-1,2 0 0,13 79 1,50 192-2264,-62-322 197,-8-33-632,2 6 1534,-16-46-756,-3 2 0,-32-55-1,-11 6 1384,47 78 2389,-38-38 0,58 64-2313,-1 0-1,0 0 1,0 0 0,0 0 0,1 0-1,-1 0 1,0 0 0,0 0 0,1 0-1,-1 0 1,0 0 0,0 0 0,0-1 0,1 1-1,-1 0 1,0 0 0,0 0 0,0 0-1,0 0 1,1 0 0,-1-1 0,0 1-1,0 0 1,0 0 0,0 0 0,0 0 0,1-1-1,-1 1 1,0 0 0,0 0 0,0 0-1,0-1 1,0 1 0,0 0 0,0 0-1,0 0 1,0-1 0,0 1 0,0 0 0,0 0-1,0 0 1,0-1 0,0 1 0,0 0-1,0 0 1,0-1 0,0 1 0,0 0-1,0 0 1,0 0 0,0-1 0,0 1 0,-1 0-1,1 0 1,0 0 0,0 0 0,0-1-1,0 1 1,0 0 0,-1 0 0,26 4 493,-19-3-294,29 5-357,0-2 0,1-1 1,-1-2-1,1-1 0,-1-2 0,45-8 0,-19-2-124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18412,'-14'29'1952,"1"8"-1400,1 9-271,5 7 1423,6 4-1456,1 1-408,7-4 296,2-1-120,1-3-136</inkml:trace>
  <inkml:trace contextRef="#ctx0" brushRef="#br0" timeOffset="1">24 1112 18236,'0'2'3521,"4"2"-3569,6-7-136,2-7 1368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92 19532,'-4'16'1529,"0"6"-1193,1 2-152,1 6 320,2 5-416,3 0-720,0 3 200,1-4 263,4-5-191,3-15-152</inkml:trace>
  <inkml:trace contextRef="#ctx0" brushRef="#br0" timeOffset="1">234 1 19916,'0'0'1537,"-3"10"-1241,-4 7-96,0 9 536,1 5-248,0 9-280,3 6-88,2 4-160,1 3-112,1-2-280,2-3-232,2-5-384,-4-4 887,-1-12-167,-1-7-184,-2-13 16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17540,'0'5'1848,"6"2"-1328,5-1-240,8-2 889,5-1-665,9 0-384,5-3-808,0 0-841,1-4 1257,-5 0-264,-2-4-208</inkml:trace>
  <inkml:trace contextRef="#ctx0" brushRef="#br0" timeOffset="1">416 293 18924,'-1'4'347,"2"5"897,-1-9-1214,1 0 1,-1 0-1,1 0 0,-1 0 1,1 0-1,-1 0 1,1 0-1,-1 0 1,1 0-1,-1 0 1,1-1-1,-1 1 1,1 0-1,-1 0 1,1-1-1,-1 1 1,1 0-1,-1-1 1,0 1-1,1 0 0,-1-1 1,1 1-1,-1-1 1,41-36 544,-1-1 1,67-86-1,-65 72-899,-41 52 303,-1 0 1,0-1 0,0 1 0,0 0-1,0-1 1,1 1 0,-1 0 0,0-1 0,0 1-1,1 0 1,-1-1 0,0 1 0,1 0-1,-1 0 1,0-1 0,1 1 0,-1 0 0,0 0-1,1 0 1,-1-1 0,0 1 0,1 0-1,-1 0 1,1 0 0,-1 0 0,0 0 0,1 0-1,-1 0 1,1 0 0,-1 0 0,0 0-1,1 0 1,1 14-375,-11 34 21,6-38 264,0 5 26,-14 87-276,15-87 345,1-1 0,1 1 0,0-1 0,1 1 0,3 14 0,7 8 12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 14755,'9'-11'2760,"-15"11"-31,-21 17-642,8-4-1860,1 1 0,1 0 0,0 2 0,-28 33 0,44-49-228,1 1 0,-1 0 0,0 0-1,0 1 1,1-1 0,-1 0 0,1 0-1,-1 0 1,1 0 0,-1 1 0,1-1-1,0 0 1,-1 0 0,1 0 0,0 1-1,0-1 1,0 0 0,0 2 0,1-2-8,-1 0 0,0 0 0,1-1 0,-1 1 0,1 0 0,-1-1 0,1 1 0,-1-1 0,1 1 0,0-1 0,-1 1 0,1-1 0,0 1 0,-1-1 0,1 1 0,0-1 0,0 0 0,-1 0 0,1 1 0,0-1 0,1 0 0,5 1-82,1 0 1,0 0-1,-1-1 0,14-2 1,-13 2 52,18-2-240,38 3 0,-63-1 274,-1 0-1,1 0 1,0 0-1,0 0 1,0 0-1,0 0 1,0 0-1,-1 0 1,1 1 0,0-1-1,0 0 1,0 1-1,-1-1 1,1 0-1,0 1 1,0-1-1,-1 1 1,1-1 0,0 1-1,-1 0 1,1-1-1,-1 1 1,1 0-1,-1-1 1,1 1-1,0 1 1,-1-1 7,0 0 0,0 0 0,0 1 0,0-1 0,0 0 0,0 0 0,-1 1 0,1-1 0,0 0 1,-1 0-1,1 0 0,-1 1 0,1-1 0,-1 0 0,-1 2 0,-2 4 78,-1-1 0,-1 1 0,-11 10 0,2-2 266,-26 17 0,36-28-296,0-1 0,0 0 1,-1 0-1,1-1 0,-1 0 1,1 1-1,-1-2 0,0 1 0,1-1 1,-8 1-1,13-2-36,-1 0-1,1 0 1,-1 0-1,0 0 1,1 0-1,-1 0 1,1 0-1,-1 0 1,1 0 0,-1 0-1,1 0 1,-1 0-1,1-1 1,-1 1-1,1 0 1,-1-1-1,1 1 1,-1 0-1,1-1 1,-1 1 0,1 0-1,0-1 1,-1 1-1,1-1 1,0 1-1,-1 0 1,1-1-1,0 1 1,-1-1-1,1 1 1,0-1 0,0 1-1,0-1 1,0 0-1,-1 1 1,1-1-1,0 1 1,0-1-1,3-25 416,-2 21-524,4-19 151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21869,'3'2'1528,"-1"0"-1304,4-2-328,8-2-304,1-3 592,11 0-232,-1 1-144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15875,'-11'29'1489,"11"-16"-1097,2-10-408,4-10 704,7-12-120,4-13-224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1 680 16043,'31'-25'2246,"31"-33"-1535,-3-2 0,-2-3 0,-4-3 0,-2-1 0,50-89 0,-55 67-170,-41 79-474,-1-1 0,0 0 0,-1 0 1,0 0-1,-1 0 0,1-12 0,-2 22-66,-1 1 0,0 0 0,0 0 0,0 0 0,0 0 0,0-1 0,0 1 0,0 0 0,0 0 0,0 0-1,0 0 1,0-1 0,0 1 0,0 0 0,0 0 0,0 0 0,0 0 0,0-1 0,0 1 0,0 0 0,0 0 0,0 0-1,0 0 1,0-1 0,0 1 0,0 0 0,0 0 0,0 0 0,0 0 0,0-1 0,-1 1 0,1 0 0,0 0 0,0 0 0,0 0-1,0 0 1,0 0 0,-1 0 0,1-1 0,0 1 0,0 0 0,0 0 0,0 0 0,0 0 0,-1 0 0,1 0 0,0 0-1,0 0 1,0 0 0,0 0 0,-1 0 0,1 0 0,0 0 0,0 0 0,0 0 0,-1 0 0,1 0 0,0 0 0,-8 7-2,1 4-12,1 0 0,0 0 0,0 0 0,1 0-1,1 1 1,-7 24 0,-8 77-5,18-108 20,-3 23 5,0 44 0,4-65-8,0 0 0,1 0-1,0-1 1,0 1 0,0 0 0,1 0 0,0-1 0,0 1 0,1-1 0,0 0 0,0 0 0,5 8 0,-7-12 1,1 0-1,-1 0 1,1 0 0,0-1 0,0 1 0,0 0 0,0-1-1,0 1 1,0-1 0,1 0 0,-1 0 0,0 0 0,1 0-1,-1 0 1,0 0 0,1-1 0,-1 1 0,4 0 0,-2-1-1,0-1 1,0 1-1,-1 0 0,1-1 1,0 0-1,0 0 1,0 0-1,-1-1 1,1 1-1,6-4 0,2-3 5,-1 0 0,0 0-1,0-1 1,0-1-1,14-17 1,-6 4 48,0 0 0,-2-2 1,-1 0-1,-1 0 0,-1-2 1,-1 0-1,-1 0 0,16-58 0,-25 61 11,-4 24-62,1 0 0,0-1 0,0 1 0,0 0 0,0 0-1,0 0 1,0 0 0,-1 0 0,1 0 0,0 0 0,0 0-1,0 0 1,0 0 0,0 0 0,-1 0 0,1 0 0,0 0 0,0 0-1,0 0 1,0 0 0,0 0 0,-1 0 0,1 0 0,0 0-1,0 0 1,0 0 0,0 0 0,0 0 0,-1 0 0,1 0-1,0 0 1,0 0 0,0 0 0,0 0 0,0 0 0,0 1 0,-1-1-1,1 0 1,0 0 0,0 0 0,0 0 0,0 0 0,0 0-1,0 1 1,0-1 0,0 0 0,0 0 0,0 0 0,0 0-1,0 0 1,-1 1 0,1-1 0,0 0 0,0 0 0,0 0 0,0 0-1,1 1 1,-5 4-27,2 0 0,-1 1 0,1-1-1,0 1 1,-2 5 0,1 6-18,0 0 0,1 0 1,1 0-1,1 0 0,0 0 0,1 0 0,6 25 0,-2-24-53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16355,'1'1'94,"0"0"0,-1-1 0,1 1 0,0-1 0,0 1 0,0-1 0,0 0-1,0 1 1,-1-1 0,1 0 0,0 1 0,0-1 0,0 0 0,0 0-1,0 0 1,0 0 0,0 0 0,0 0 0,0 0 0,0 0 0,0-1 0,0 1-1,0 0 1,0 0 0,-1-1 0,1 1 0,0-1 0,1 0 0,26-19 680,-22 15-354,42-39 472,-2-1 0,53-67 0,-99 112-893,0 0 0,0 0 0,0-1 0,0 1 0,0 0 0,0 0 0,0 0 0,0 0 0,0-1 0,1 1 0,-1 0 0,0 0 1,0 0-1,0 0 0,0 0 0,0-1 0,0 1 0,1 0 0,-1 0 0,0 0 0,0 0 0,0 0 0,0 0 0,1 0 0,-1 0 0,0 0 1,0-1-1,0 1 0,0 0 0,1 0 0,-1 0 0,0 0 0,0 0 0,0 0 0,1 0 0,-1 0 0,0 0 0,0 0 0,0 1 0,0-1 1,1 0-1,-1 0 0,0 0 0,0 0 0,0 0 0,1 11-29,-9 25-25,6-27 27,-3 12-89,2-10 190,0 0-1,0 0 0,1 0 1,1 0-1,0 1 0,1-1 1,0 0-1,2 18 0,8-13 4,5-2 31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17532,'7'3'1576,"11"-3"-1048,10-5-200,9 0 488,6-1-127,11-1-161,4 1-216,-2 0-600,-3 2-352,-10 4 336,-10 0 127,-13 4-127,-6-1-112</inkml:trace>
  <inkml:trace contextRef="#ctx0" brushRef="#br0" timeOffset="1">25 312 17764,'14'10'1552,"14"-17"-1072,9-7-200,14-8 432,5-1-135,5-6-201,-3-2-352,-6 2-704,-5-2 623,-14 3-159,-7 6-104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18780,'-17'13'1664,"2"13"-1088,-3 3-199,0 12 615,-2 11-280,-1 11-176,-1 3-40,2 1-256,0 1-192,7-8-576,6-3-440,3-15 800,4-11-136,10-18-112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0 727 15123,'0'0'36,"1"0"1,-1 0-1,0 0 0,0 0 0,0 0 0,0 0 1,0 0-1,0 0 0,0 0 0,0 0 1,0 0-1,1 0 0,-1 0 0,0 0 0,0 0 1,0 0-1,0 0 0,0 0 0,0 0 0,0 0 1,1 0-1,-1 0 0,0 0 0,0 0 0,0 0 1,0 0-1,0 0 0,0 0 0,0 0 0,0 0 1,1 0-1,-1 0 0,0 0 0,0 0 0,0 0 1,0 0-1,0 0 0,0 1 0,0-1 1,0 0-1,0 0 0,0 0 0,0 0 0,0 0 1,0 0-1,1 0 0,-1 0 0,0 0 0,0 1 1,0-1-1,0 0 0,0 0 0,0 0 0,0 0 1,0 0-1,0 0 0,0 0 0,0 1 0,0-1 1,0 0-1,0 0 0,-1 0 0,1 0 0,0 0 1,0 0-1,0 0 0,14-9 904,15-14 90,168-177 2533,-118 106-3070,93-148 0,-160 223-463,0 3-33,-1-1 0,-1 0 1,-1-1-1,-1 1 0,10-30 0,-18 47 2,0 0-1,0 0 1,0 0-1,0 0 1,-1 0-1,1 0 1,0 0-1,0 0 1,0 0-1,0 0 1,0 0-1,-1 0 1,1 0-1,0 0 1,0 0-1,0 0 1,0 0-1,0 0 1,-1 0-1,1 0 1,0 0-1,0 0 1,0 0-1,0 0 1,0 0-1,0-1 1,-1 1-1,1 0 1,0 0-1,0 0 1,0 0-1,0 0 1,0 0-1,0 0 1,0 0 0,0-1-1,0 1 1,-1 0-1,1 0 1,0 0-1,0 0 1,0 0-1,0 0 1,0-1-1,0 1 1,0 0-1,0 0 1,0 0-1,0 0 1,0 0-1,0-1 1,0 1-1,0 0 1,0 0-1,0 0 1,0 0-1,0 0 1,0-1-1,1 1 1,-12 11-39,-24 44-45,3 1 0,-28 65 0,39-79 88,10-19 7,1 0 0,0 1 0,2 0 0,-9 39 0,17-61-9,-1 0 0,1 0 0,0 0 0,0 0 0,0-1-1,0 1 1,0 0 0,0 0 0,0 0 0,1-1-1,-1 1 1,1 0 0,-1 0 0,2 2 0,-1-3-1,-1-1 0,1 1 0,-1-1 0,1 1 1,0-1-1,-1 1 0,1-1 0,0 1 0,-1-1 0,1 0 1,0 1-1,-1-1 0,1 0 0,0 1 0,0-1 0,-1 0 0,1 0 1,0 0-1,0 0 0,0 0 0,-1 0 0,1 0 0,1 0 1,3-1-1,0-1 0,-1 1 0,1-1 0,0 0 0,-1 0 0,1-1 0,-1 1 1,0-1-1,4-3 0,23-20-6,-1-1 1,-1-1-1,-2-1 1,27-38-1,-7 1-22,40-75 0,-77 122 9,-3 9-13,-1-1 0,-1 0 0,6-15 0,-37 75-141,10-9-14,-16 60 0,27-81-57,1 1 0,1 0 0,1 0 1,0 0-1,2 26 0,3-32-62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 13683,'1'1'115,"-1"-1"1,1 1-1,-1 0 0,1-1 1,-1 1-1,1-1 0,0 1 1,-1-1-1,1 1 1,0-1-1,-1 0 0,1 1 1,0-1-1,-1 0 0,1 1 1,0-1-1,0 0 0,-1 0 1,1 0-1,0 0 1,0 0-1,0 0 0,-1 0 1,1 0-1,0 0 0,0 0 1,0 0-1,0-1 1,32-7 1826,-10 2-1081,-2 3-480,-1 1-1,1 2 1,27 1 0,-42-1-312,0 1 1,-1 0 0,1 0 0,0 0 0,-1 1 0,1-1 0,-1 1-1,1 1 1,-1-1 0,0 1 0,0 0 0,0 0 0,0 0 0,-1 1-1,1-1 1,6 9 0,-9-10-32,-1 0 0,0 0 0,1 0 0,-1 0 0,0 1 1,0-1-1,0 0 0,-1 1 0,1-1 0,0 1 0,-1-1 0,0 1 0,1-1 0,-1 1 0,0-1 0,0 1 0,-1-1 0,0 5 0,0-2-1,-1-1 0,1 0 0,-1 1 0,0-1 0,-1 0 0,1 0 0,-1 0 1,0-1-1,-4 6 0,-7 5 54,-1-1 0,0-1 1,-30 18-1,42-28-72,-25 15-86,-1-1 1,0-2 0,-2-1-1,-41 13 1,91-29-926,1 0 1,0 1 0,36 3 0,40-4 605,-18-8 220,-41 3 103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48 16524,'0'-2'83,"1"0"1,-1 0 0,0 0 0,1 0-1,-1 0 1,1 1 0,-1-1 0,1 0 0,0 0-1,0 1 1,0-1 0,0 0 0,0 1 0,0-1-1,0 1 1,1-1 0,-1 1 0,0-1-1,1 1 1,-1 0 0,1 0 0,0 0 0,-1 0-1,1 0 1,0 0 0,0 0 0,0 1 0,-1-1-1,1 1 1,0-1 0,3 1 0,8-2 130,-1 0 0,0 1 0,24 2 0,-22-1 8,-5 1-129,0-1 0,0 1 1,0 0-1,-1 1 0,1 0 0,0 1 0,13 5 1,-19-7-79,-1 0-1,1 1 1,-1-1 0,1 1 0,-1-1 0,0 1 0,1 0 0,-1 0 0,0 0 0,0 0 0,-1 0 0,1 1 0,0-1 0,-1 1 0,1-1 0,-1 1 0,0-1 0,0 1 0,0 0 0,0-1 0,0 1 0,-1 0-1,1 0 1,-1 0 0,0 0 0,0-1 0,0 6 0,-1-1-7,-1 0 1,1 0-1,-1-1 0,-1 1 0,1-1 1,-1 1-1,0-1 0,-1 0 0,-6 9 1,-46 52 4,38-47-9,-20 22-1,-53 65 11,83-96-13,1-1 0,1 1 0,-1 0 0,2 1 0,0-1 0,0 1 0,1 1 0,-4 19 0,7-30-1,1 1-1,-1 0 1,1 0 0,0 0 0,-1 0 0,1 0 0,1 0 0,-1 0 0,0 0 0,1 0 0,-1 0 0,1-1 0,0 1 0,0 0 0,0 0 0,1-1 0,-1 1 0,1 0 0,-1-1-1,1 0 1,0 1 0,0-1 0,0 0 0,0 0 0,0 0 0,0 0 0,1 0 0,-1 0 0,1-1 0,-1 1 0,1-1 0,-1 0 0,6 2 0,-1-1 1,1-1 1,0 1-1,-1-2 1,1 1-1,0-1 1,0 0-1,-1 0 1,1-1-1,0 0 1,-1-1-1,15-3 1,-4-2 69,0 0 0,-1-1 0,0 0 0,20-14 1,-29 17 11,-1 0 0,0 0 1,0-1-1,-1 0 0,1 0 1,-1-1-1,-1 0 0,1 0 1,-1 0-1,0-1 1,4-10-1,-8 16-40,0 0 0,0-1 0,0 1 0,0 0 0,0-1 0,-1 1 0,1-1 0,-1 1 0,0-1 0,0 1 0,0-1 0,0 1 0,0-1 0,-1 1 0,1-1 0,-1 1 0,1 0 0,-1-1 0,0 1 0,0-1 0,0 1 0,0 0 0,0 0 0,-3-3 0,2 3 2,-1 0 0,1-1 0,-1 1-1,0 0 1,0 1 0,0-1 0,0 0-1,0 1 1,0 0 0,-1 0 0,1 0-1,0 0 1,-1 0 0,1 1 0,0-1 0,-8 1-1,-29 5 77,38-5-174,1 0-1,-1 1 0,1-1 0,-1 0 1,1 1-1,-1-1 0,1 1 0,0-1 0,-1 1 1,1 0-1,0 0 0,-1-1 0,1 1 1,0 0-1,0 0 0,0 0 0,0 0 0,0 1 1,0-1-1,0 0 0,0 0 0,1 1 1,-2 0-1,2-1 43,0-1 0,1 0 1,-1 0-1,0 1 0,0-1 0,0 0 1,0 0-1,0 1 0,1-1 0,-1 0 1,0 0-1,0 1 0,0-1 1,1 0-1,-1 0 0,0 0 0,0 1 1,1-1-1,-1 0 0,0 0 0,1 0 1,-1 0-1,0 0 0,0 0 1,1 0-1,-1 0 0,0 0 0,1 0 1,-1 0-1,0 0 0,1 0 0,-1 0 1,0 0-1,1 0 0,13-1-187,16-3-163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17164,'0'1'58,"0"-1"0,1 1 1,-1 0-1,0 0 0,1-1 1,-1 1-1,1 0 0,-1-1 0,1 1 1,0 0-1,-1-1 0,1 1 1,-1-1-1,1 1 0,0-1 1,0 1-1,-1-1 0,1 1 0,0-1 1,0 0-1,-1 1 0,1-1 1,0 0-1,0 0 0,0 0 1,0 0-1,-1 0 0,1 0 1,0 0-1,0 0 0,0 0 0,0 0 1,-1 0-1,1 0 0,0 0 1,1-1-1,5-1 69,-1-1 0,0 0-1,12-7 1,-14 8-4,48-30 405,-2-2-1,-1-2 1,-2-2 0,-2-2 0,-1-2 0,-3-2-1,44-58 1,-71 80-425,4-4 81,-17 65-104,0-20-180,1 0 0,0-1 0,1 1 0,1-1 1,1 1-1,1-1 0,0-1 0,2 1 0,0-1 0,0 0 1,2-1-1,0 0 0,1-1 0,0 0 0,18 18 0,-26-30 68,0 0-1,0-1 1,0 1-1,1-1 1,-1 1-1,0-1 1,6 2-1,-6-3-11,0-1-1,0 1 0,0-1 0,1 0 1,-1 0-1,0 0 0,6-1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77 158 16500,'2'0'204,"-1"0"0,1-1 0,0 0 0,0 0 0,-1 1 1,1-1-1,0 0 0,-1 0 0,1 0 0,-1 0 1,0-1-1,1 1 0,-1 0 0,0-1 0,0 1 1,1-1-1,-1 1 0,0-1 0,1-2 0,17-36 820,-17 35-838,13-39 216,-14 42-394,-1 0 0,1 0 0,-1 1 0,0-1 0,1 0 0,-1 0 0,0 0 0,0 0 0,0 0 0,-1 1 0,1-1 0,0 0 0,-1 0 0,1 0 0,-1 0 0,1 1 0,-1-1 0,0 0 0,0 1 0,0-1 0,-2-2 0,2 3-4,0 1-1,0 0 0,0-1 1,0 1-1,0 0 1,0 0-1,0 0 0,-1-1 1,1 1-1,0 0 0,0 1 1,0-1-1,0 0 0,0 0 1,-1 0-1,1 1 0,0-1 1,0 0-1,0 1 0,0-1 1,0 1-1,0 0 0,0-1 1,0 1-1,0 0 0,1-1 1,-1 1-1,0 0 0,0 0 1,0 0-1,0 1 0,-26 30 24,26-31-26,-9 14 5,0 1 0,1 0 0,1 1 0,0 0 0,1 0 0,1 1 0,0-1 0,-3 22-1,9-37-3,-1 0 0,1-1-1,0 1 1,0 0 0,0 0-1,-1-1 1,2 1 0,-1 0-1,0 0 1,0-1 0,0 1-1,1 0 1,-1-1-1,1 1 1,0 0 0,-1-1-1,3 4 1,-3-5-1,1 1 0,0-1 0,0 1 0,0-1 0,-1 0 0,1 1 0,0-1 0,0 0 1,0 1-1,0-1 0,0 0 0,0 0 0,0 0 0,-1 0 0,1 0 0,0 0 0,0 0 0,0 0 0,0 0 0,0 0 0,0 0 0,0-1 0,1 1 0,6-3 4,-1-1 0,1 0 0,-1 0 0,1 0 0,8-8-1,13-12 15,31-32-1,11-11-4,-70 66-12,0 0 0,0 0 0,0 0 0,1 0 0,-1 0-1,0 1 1,1-1 0,-1 0 0,1 0 0,-1 1 0,1-1 0,-1 1-1,1-1 1,-1 1 0,1 0 0,-1 0 0,3 0 0,-3 0 5,-1 0 0,1 1 0,0-1 1,-1 0-1,1 1 0,-1-1 0,1 1 0,-1-1 1,1 1-1,-1-1 0,1 1 0,-1-1 1,1 1-1,-1 0 0,0-1 0,1 1 0,-1 0 1,0-1-1,1 1 0,-1 0 0,0-1 0,0 1 1,0 0-1,0-1 0,0 2 0,1 7 104,-1 0-1,-1 0 0,1 0 1,-4 12-1,4-17-59,-6 19 221,5-18-175,-1 0 0,1 0 0,0 0 1,0 0-1,0 0 0,1 0 0,0 0 0,0 0 0,1 6 0,-1-11-84,1 0-1,-1 1 0,0-1 0,1 0 1,-1 0-1,0 0 0,1 0 1,-1 0-1,0 0 0,1 0 0,-1 0 1,0 0-1,1 0 0,-1 0 1,1 0-1,-1 0 0,0 0 1,1 0-1,-1 0 0,0 0 0,1 0 1,-1 0-1,0 0 0,1-1 1,-1 1-1,0 0 0,1 0 0,-1 0 1,0-1-1,1 1 0,-1 0 1,0-1-1,0 1 0,0 0 0,1-1 1,11-9 72,-3 0-51,33-29 67,-40 37-162,0 1 0,1-1-1,-1 1 1,0-1 0,1 1-1,-1 0 1,0 0 0,1 0 0,0 0-1,-1 0 1,1 1 0,-1-1 0,1 1-1,0-1 1,0 1 0,-1 0-1,5 1 1,-6 0 56,1 0-1,0 0 1,-1 0-1,1 0 1,-1 0-1,1 0 1,-1 1-1,0-1 1,1 1-1,-1-1 1,0 1-1,0-1 1,0 1-1,0 0 1,-1-1-1,1 1 1,0 0 0,-1 0-1,1 0 1,-1 0-1,1 0 1,-1-1-1,0 1 1,0 0-1,0 0 1,0 4-1,-3 5-250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19372,'0'28'1336,"-16"5"-1152,-4 6-88,-6 1 265,1 10-273,-3-5-280,2-5-145,4-10-399,2-6-128,5-14-1152,7-6 1536,-1-14-337,-2-4-167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12467,'14'13'1680,"2"9"-856,0-5-368,7 3 1425,4 1-1209,0-1-216,-1-2 0,4 3-296</inkml:trace>
  <inkml:trace contextRef="#ctx0" brushRef="#br0" timeOffset="1">296 277 18012,'2'0'95,"-1"0"1,0-1-1,1 1 1,-1 0-1,1 0 1,-1-1-1,0 1 1,1-1-1,-1 1 0,0-1 1,0 0-1,1 1 1,-1-1-1,0 0 1,2-2-1,1 1 70,43-33 629,-28 21-716,35-21 1,-54 34-80,0 1 0,1 0 0,-1 0 0,0-1 0,1 1 0,-1 0 0,0 0 0,1 0 0,-1 0 0,0-1 0,1 1 0,-1 0 0,1 0 0,-1 0 0,0 0 0,1 0 0,-1 0 0,1 0 0,-1 0 0,0 0 0,1 0 0,-1 0 0,1 0 0,-1 1 0,0-1 0,1 0 0,-1 0 0,1 1 0,0 10-33,-14 25-146,9-27 22,2 0-19,-3 2-227,2 1 0,-4 18 0,7-27 111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19236,'2'5'1672,"-2"6"-1167,-6 8-201,-4 11 744,-6 3-232,-1 8-416,-3 2-144,0 0-256,0-1-136,3-6-496,-1-8-280,3-6 728,2-8-168,1-4-152</inkml:trace>
  <inkml:trace contextRef="#ctx0" brushRef="#br0" timeOffset="1">0 207 14587,'14'7'1953,"1"1"-1073,2 2-376,4 1 1744,2-3-1303,5 2-785,0 2-360,4-1-1009,-2 1 1009,-3-2-240,-2 1-200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14779,'10'1'1769,"-2"4"-1105,-6 3-160,-2-1 976,0 8-504,-5-2-128,-4 4-303,-1 0-105,-4 2-128,-1-1-72,5 0-272,2-1-200,6-3-336,4-4-201,12-4-623,9-5 1056,14-4-256,9-1-224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16379,'-2'6'1625,"10"0"-953,7-2-264,15 0 744,9-1-239,11-1-273,9-1-152,7-1-224,-1 0-360,-4-1-728,-6-2-617,-12 0 1209,-9 3-240,-14 1-184</inkml:trace>
  <inkml:trace contextRef="#ctx0" brushRef="#br0" timeOffset="1">10 143 13267,'3'15'5417,"19"-5"-4225,8-3-496,12-7-272,6 0 817,10-3-281,0-1-288,-2-2-1176,-3-1 672,-7 0-208,-6 1-152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14179,'26'443'4262,"35"-5"-3740,-56-404-501,-1-6-5,9 33 0,-13-61-14,0 1 0,0-1-1,0 0 1,0 1 0,0-1 0,0 1 0,0-1-1,1 1 1,-1-1 0,0 1 0,0-1 0,0 0-1,1 1 1,-1-1 0,0 1 0,0-1 0,1 0-1,-1 1 1,0-1 0,1 0 0,-1 1 0,0-1-1,1 0 1,-1 0 0,1 1 0,-1-1 0,0 0-1,1 0 1,-1 0 0,2 1 0,6-12 21,3-26-6,10-72 156,13-195 0,-24-114 35,-15 233-198,5 185-9,0-1-1,0 1 1,0 0-1,0 0 1,0-1-1,0 1 1,0 0-1,1 0 1,-1-1-1,0 1 1,0 0-1,0 0 1,0 0-1,1-1 1,-1 1-1,0 0 1,0 0-1,0 0 1,1-1-1,-1 1 1,0 0-1,0 0 0,1 0 1,-1 0-1,0 0 1,0 0-1,1 0 1,-1 0-1,0 0 1,0 0-1,1 0 1,-1 0-1,0 0 1,0 0-1,1 0 1,-1 0-1,0 0 1,1 0-1,-1 0 1,0 0-1,15 4 5,-12-3-3,111 16-795,-22-4 254,-40-3 308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12427,'6'4'218,"1"-1"1,-1 1 0,1-2-1,0 1 1,0-1 0,0 0-1,10 2 1,55 3 333,-41-6-125,600 18 2907,1-42-2468,173-56-887,-4-48-92,-286 42 173,38 6-11,1 35 360,-528 42-317,-9 1 49,0 1 0,0 0 0,24 4 0,-40-4-100,0 0-1,0 0 1,0 0 0,0 1 0,0-1-1,0 0 1,0 1 0,0-1-1,0 0 1,0 1 0,0-1-1,0 1 1,-1 0 0,1-1 0,0 1-1,0 0 1,0-1 0,-1 1-1,1 0 1,0 0 0,-1 0-1,1-1 1,-1 1 0,1 0 0,-1 0-1,1 0 1,-1 0 0,0 0-1,1 0 1,-1 0 0,0 0-1,0 0 1,0 0 0,0 0 0,0 0-1,0 1 1,0-1 0,0 0-1,0 1 1,-2 5 290,0 1-1,-1-1 1,1 0 0,-8 12 0,0 3 192,5-3-457,0 0 0,1 0 1,0 0-1,2 0 0,0 39 0,1-42-306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15899,'0'1'92,"1"1"0,-1-1 0,1 1 0,-1-1 0,1 0 0,0 1 0,-1-1-1,1 0 1,0 0 0,0 0 0,0 1 0,0-1 0,0 0 0,0 0 0,1 0-1,-1-1 1,0 1 0,0 0 0,1 0 0,-1-1 0,1 1 0,-1-1 0,0 1 0,1-1-1,-1 1 1,1-1 0,-1 0 0,1 0 0,-1 0 0,1 0 0,-1 0 0,1 0-1,-1 0 1,1 0 0,-1-1 0,1 1 0,-1 0 0,1-1 0,-1 0 0,0 1-1,2-2 1,7-2 280,-1-1 0,0 0-1,0-1 1,14-12 0,24-22 157,-2-2 1,-2-2 0,-2-2-1,-2-2 1,45-72 0,-75 104-598,-8 15-62,-2 3-30,-15 27-283,-4 15-238,-21 71 0,35-96 360,2 0 0,0 1 0,1-1 0,0 1 0,2 0-1,2 30 1,3-31 80,-4-19 229,0 1 0,0-1 0,0 1-1,1-1 1,-1 0 0,0 1 0,0-1 0,0 1 0,1-1 0,-1 0 0,0 1 0,1-1 0,-1 0 0,0 1 0,1-1 0,-1 0-1,0 1 1,1-1 0,-1 0 0,1 0 0,-1 1 0,0-1 0,1 0 0,-1 0 0,1 0 0,-1 0 0,1 0 0,-1 0 0,1 0-1,-1 0 1,1 0 0,-1 0 0,15-10-400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 15619,'-15'27'1369,"7"-13"-965,0 1-1,-5 14 0,12-24-286,0-1-1,-1 0 1,1 1-1,1-1 1,-1 1-1,1-1 1,-1 1-1,1-1 1,1 1-1,-1-1 1,2 9-1,-2-12-87,1 1-1,-1-1 1,1 0-1,-1 1 1,1-1-1,-1 0 1,1 1-1,0-1 1,0 0-1,-1 0 1,1 0-1,0 0 0,0 0 1,0 0-1,0 0 1,0 0-1,1 0 1,-1 0-1,0-1 1,0 1-1,3 1 1,-2-2 0,1 1-1,-1-1 1,0 0-1,1 0 1,-1 0 0,0 0-1,1 0 1,-1 0 0,1-1-1,-1 1 1,0-1 0,3 0-1,1-1 58,0-1 0,0 0 0,0 0 0,0 0 0,-1 0 0,1-1 0,-1 0 0,8-8 0,-8 7 40,-1-1 0,0 1 0,0-1 0,-1 0-1,1 0 1,-1 0 0,0 0 0,-1 0 0,4-14 0,-6 18-110,1 0 0,-1-1-1,0 1 1,0 0 0,0-1-1,0 1 1,0-1 0,0 1-1,-1 0 1,1-1-1,-1 1 1,1 0 0,-1 0-1,0-1 1,0 1 0,0 0-1,0 0 1,-1 0 0,1 0-1,0 0 1,-1 0 0,1 1-1,-1-1 1,0 0-1,0 1 1,0-1 0,1 1-1,-1-1 1,-1 1 0,1 0-1,-4-1 1,4 1-127,-1 0-1,0 0 1,0 0 0,1 1-1,-1-1 1,0 1 0,0 0-1,0 0 1,1 0 0,-5 0-1,6 0 35,-1 1 0,1-1 0,0 0 0,0 0 0,0 0 0,0 1 0,1-1-1,-1 1 1,0-1 0,0 1 0,0-1 0,0 1 0,0-1 0,0 1 0,1 0-1,-1 0 1,0-1 0,1 1 0,-1 0 0,0 0 0,1 0 0,-1 0 0,1-1-1,-1 1 1,1 0 0,0 0 0,-1 0 0,1 0 0,0 0 0,-1 2 0,4 7-529,10-3-90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38 16227,'-9'7'419,"1"1"0,0-1 0,0 2 0,0-1 0,1 1-1,-11 16 1,15-19-277,-1 1 0,1-1 0,0 1-1,0-1 1,1 1 0,0 0 0,0 0-1,1 0 1,0 0 0,0 1 0,0 9-1,1-15-117,0 0 0,0 0 0,0-1 0,0 1 0,1 0 0,-1-1 0,0 1 0,1 0 0,-1 0 0,1-1 0,-1 1 0,1-1 0,0 1 0,0-1 0,0 1 0,0-1 0,0 1 0,0-1 0,0 0 0,0 1 0,1-1 0,-1 0 0,0 0 0,1 0 0,-1 0 0,1 0 0,-1 0 0,1-1 0,-1 1 0,1 0 0,0-1 0,-1 1 0,1-1 0,0 1 0,0-1 0,-1 0 0,1 0 0,2 0 0,0-1-3,1 1 0,0-1-1,-1 0 1,1 0 0,-1-1 0,0 1 0,1-1 0,-1 0-1,0-1 1,0 1 0,0 0 0,0-1 0,5-5-1,-2 1 58,-1 0-1,1-1 1,-1 0-1,-1 0 0,1 0 1,-1-1-1,5-14 0,-8 18-31,0 1 0,0-1-1,-1 0 1,1 1-1,-1-1 1,-1 0-1,1 0 1,-1 0-1,1 0 1,-1 0 0,-1 0-1,1 0 1,-1 0-1,0 1 1,0-1-1,0 0 1,-3-5-1,4 8-61,-1 1 0,0 0-1,1 0 1,-1 0-1,0 0 1,0 0 0,0-1-1,0 1 1,0 1-1,0-1 1,0 0 0,0 0-1,0 0 1,0 0 0,0 1-1,0-1 1,-1 1-1,1-1 1,0 1 0,-1-1-1,1 1 1,0 0-1,-1-1 1,1 1 0,0 0-1,-1 0 1,1 0-1,0 0 1,-1 0 0,1 0-1,0 1 1,-1-1-1,1 0 1,0 1 0,-1-1-1,1 1 1,0-1 0,0 1-1,-1 0 1,-1 1-1,1-1-210,-1 1 0,0 0-1,1 0 1,0 0-1,-1 1 1,1-1 0,0 0-1,0 1 1,0-1-1,0 1 1,1 0 0,-1 0-1,1-1 1,0 1 0,-1 0-1,1 0 1,0 4-1,1-7 220,0 0-25,-1 0-1,1 1 1,0-1 0,0 1 0,0-1 0,0 0 0,0 1 0,0-1 0,0 0 0,0 1 0,0-1 0,0 1 0,0-1 0,0 0 0,0 1 0,0-1-1,0 0 1,0 1 0,0-1 0,1 1 0,-1-1 0,0 0 0,0 1 0,0-1 0,1 0 0,-1 1 0,0-1 0,0 0 0,1 0 0,-1 1-1,0-1 1,1 0 0,-1 0 0,0 0 0,1 1 0,-1-1 0,0 0 0,1 0 0,-1 0 0,0 0 0,1 1 0,11-1-775</inkml:trace>
  <inkml:trace contextRef="#ctx0" brushRef="#br0" timeOffset="1">387 1 15955,'-3'3'220,"-21"20"1348,-33 40 0,50-56-1330,2 2-1,-1-1 1,1 1 0,0 0 0,1 0 0,0 0 0,0 1 0,1 0 0,-3 13 0,6-21-194,-1 0 0,1 0 0,0 0-1,0 1 1,0-1 0,0 0 0,0 0 0,0 0 0,0 1 0,1-1 0,-1 0 0,1 0-1,0 0 1,0 0 0,1 4 0,-1-5-25,0 0 0,0 0 0,0 0 0,0-1 0,0 1 0,0 0 0,0 0 0,0-1 1,0 1-1,0 0 0,1-1 0,-1 1 0,0-1 0,0 1 0,1-1 0,-1 0 0,0 0 0,0 1 0,3-1 0,0-1-1,1 1 0,-1-1 1,1 1-1,-1-1 0,1-1 0,-1 1 0,0-1 1,0 1-1,0-1 0,0 0 0,0-1 0,0 1 0,6-6 1,-3 2 3,-1-1 0,1 0 0,-1 0 1,0 0-1,-1-1 0,0 0 1,8-16-1,-10 18-22,-1 0 1,1 0-1,-1 0 0,-1 0 1,1-1-1,-1 1 0,0-1 1,-1 1-1,1-1 0,-1 1 1,-1-1-1,0-7 0,0 12-24,0 0 0,1 0 0,-1 0-1,0 0 1,0 0 0,0 0 0,0 0-1,0 0 1,-1 1 0,1-1 0,0 0-1,-1 1 1,1 0 0,-1-1 0,0 1 0,1 0-1,-1-1 1,0 1 0,0 0 0,0 0-1,0 1 1,0-1 0,-2 0 0,3 0-28,0 1 0,0 0 0,0 0-1,-1 0 1,1-1 0,0 1 0,0 0 0,0 1 0,0-1 0,0 0 0,-1 0 0,1 0 0,0 1 0,0-1 0,0 1 0,0-1 0,0 1 0,0-1 0,0 1 0,0-1 0,0 1 0,0 0 0,0 0 0,0-1 0,1 1 0,-1 0 0,0 0 0,0 0 0,1 0 0,-1 0-1,1 0 1,-1 0 0,1 0 0,-1 0 0,1 0 0,0 0 0,-1 1 0,1-1 0,0 0 0,0 0 0,0 2 0,1 8-351,7-2-73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19004,'0'0'79,"1"0"0,-1-1 1,0 1-1,0-1 0,0 1 0,0-1 0,0 1 0,1-1 1,-1 1-1,0 0 0,0-1 0,0 1 0,0-1 1,0 1-1,0-1 0,0 1 0,-1-1 0,1 1 0,0-1 1,0 1-1,0-1 0,0 1 0,-1 0 0,1-1 1,0 0-1,-10 3 832,-12 16 193,9-2-888,0 0 0,1 1 0,1 0-1,1 1 1,0 0 0,1 0 0,1 1 0,1 1-1,-7 30 1,12-20-208,2-29-8,0 0 0,0-1 0,0 1 0,0 0 0,0-1 0,0 1 0,0 0 0,0-1 0,0 1-1,1-1 1,-1 1 0,0 0 0,1-1 0,-1 1 0,0-1 0,1 1 0,-1-1 0,0 1 0,1-1 0,-1 1 0,1-1 0,-1 0 0,1 1 0,-1-1 0,1 0 0,0 1-1,-1-1 1,1 0 0,-1 1 0,1-1 0,0 0 0,-1 0 0,1 0 0,-1 0 0,1 0 0,0 0 0,-1 0 0,1 0 0,0 0 0,-1 0 0,1 0 0,-1 0 0,1 0-1,1-1 1,3 0 3,0-2 0,1 1 0,-1-1-1,0 0 1,0 0 0,-1 0 0,1 0-1,-1-1 1,1 0 0,3-5 0,40-49 21,-38 44-19,59-90-7,-43 62-185,-13 28-388,-13 14 557,0 1 0,1-1 0,-1 0-1,0 0 1,0 1 0,1-1 0,-1 0-1,0 0 1,0 1 0,0-1 0,0 0-1,0 0 1,1 1 0,-1-1 0,0 0-1,0 1 1,0-1 0,0 0 0,0 1-1,0-1 1,0 0 0,0 1 0,0-1-1,0 0 1,0 1 0,0-1 0,0 0-1,0 1 1,0-1 0,-1 1 0,-7 42-1049,6-33 711,-5 21-369,-8 59-5,15-76 416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6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 12859,'-18'22'1884,"4"-5"57,-18 28 0,29-39-1742,0 0 0,0-1 0,0 1 0,1 0 1,0 0-1,0 1 0,1-1 0,-1 0 0,0 11 0,2-15-157,0 0 0,0 0-1,0 0 1,0 0-1,1 0 1,-1 0-1,1 0 1,-1 0 0,1 0-1,-1 0 1,1-1-1,0 1 1,0 0 0,0 0-1,1 1 1,-1-2-24,0 0 1,0 0-1,0 0 1,0 0-1,0-1 1,0 1-1,1 0 1,-1-1 0,0 1-1,0-1 1,1 1-1,-1-1 1,0 0-1,0 1 1,1-1-1,-1 0 1,2 0-1,1 0 1,0 0-1,0-1 0,0 0 1,-1 0-1,1 0 0,0 0 1,-1 0-1,1-1 0,-1 0 0,0 1 1,1-1-1,-1-1 0,0 1 1,3-3-1,3-3 73,-1-1 0,0 0 0,0-1 0,-1 0 0,11-19-1,-16 26-48,1-1 0,-1 0 0,-1 0 0,1 0 0,-1 0 0,1 0 1,-1 0-1,0-1 0,-1 1 0,1 0 0,-1-1 0,0 1 0,0 0 0,0-1 0,0 1 0,-1 0 0,0-1 0,0 1 0,-2-6 0,2 8-55,-1 1 1,1-1-1,0 0 1,-1 1-1,1 0 1,-1-1-1,0 1 1,0 0-1,1 0 1,-1 0-1,0 0 1,0 0-1,0 1 1,0-1-1,0 0 1,0 1-1,0 0 1,0-1-1,-2 1 1,2 0-50,-1-1 1,1 1 0,0 0-1,0 0 1,-1 0 0,1 0 0,0 1-1,-1-1 1,1 0 0,0 1-1,0 0 1,0-1 0,0 1-1,0 0 1,0 0 0,-4 3-1,5 1-268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15483,'0'2'1361,"10"-2"-793,10 0-160,21-4 600,14-2 40,18-2-136,12-4-103,22-2-81,8 0-48,5 4-160,1-3-72,-14 3-320,-8 3-224,-14 4-568,-12 6-240,-23 1 680,-12 3-176,-16-7-160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56 18508,'0'-2'137,"0"0"1,0 1-1,0-1 1,1 0-1,-1 1 0,1-1 1,-1 0-1,1 1 0,-1-1 1,1 1-1,0-1 1,0 1-1,0 0 0,0-1 1,0 1-1,0 0 1,0 0-1,0-1 0,1 1 1,-1 0-1,0 0 1,1 0-1,-1 1 0,1-1 1,-1 0-1,1 0 0,-1 1 1,3-1-1,5-3 152,-1 1 1,1 0-1,16-3 0,-19 5-233,1 0 0,0 1 1,-1-1-1,1 1 0,0 1 0,-1-1 1,1 1-1,-1 0 0,1 1 0,-1-1 0,1 1 1,-1 1-1,8 3 0,-12-5-51,1 1-1,0 0 0,0 0 1,-1 1-1,1-1 1,-1 0-1,0 1 1,0-1-1,0 1 1,0 0-1,0 0 1,0 0-1,-1 0 1,1 0-1,-1 0 1,0 0-1,0 1 1,0-1-1,0 0 0,-1 0 1,1 1-1,-1-1 1,0 1-1,0-1 1,0 0-1,-1 1 1,0 3-1,-1 3 13,0 0-1,-1 0 1,0 0 0,0-1-1,-1 1 1,-1-1-1,1 0 1,-7 9 0,8-14-37,0 1 0,-1-1 1,1 0-1,-1 0 1,0 0-1,0 0 0,0-1 1,0 1-1,-1-1 0,1 0 1,-1 0-1,0-1 1,0 0-1,0 0 0,0 0 1,-7 2-1,2-3-402,6 0-490,8 11 562,-4-11 367,9 19-194,-4-9 151,0 1-1,-1 0 0,0 0 1,0 1-1,2 16 1,-6-26 84,0 0 0,0 0 0,0-1 0,0 1 0,0 0 0,-1 0 0,1 0 0,-1 0 0,0 0 0,0-1 0,0 1 0,0 0 0,0-1 0,-1 1 0,1-1 0,-1 1 0,0-1 0,1 0 0,-1 0 0,0 0 0,0 0 0,-1 0 0,1 0 0,0 0 0,-1-1 0,1 1 0,-1-1 0,-5 3 0,-4 1 333,0-1-1,-1 0 1,0 0 0,-14 1-1,20-4-278,-1 0-1,1-1 0,0 1 0,0-1 1,0-1-1,0 1 0,0-1 0,0-1 1,-9-2-1,16 4-160,-1 0 1,1 0 0,-1 0 0,1 0-1,-1 0 1,1-1 0,-1 1-1,1 0 1,0 0 0,-1 0 0,1-1-1,-1 1 1,1 0 0,0 0-1,-1-1 1,1 1 0,0 0-1,0-1 1,-1 1 0,1-1 0,0 1-1,0 0 1,-1-1 0,1 1-1,0-1 1,0 1 0,0-1-1,0 1 1,-1 0 0,1-1 0,0 1-1,0-1 1,0 1 0,0-1-1,0 1 1,0-1 0,0 1-1,1-1 1,0-1-97,-1 1 1,1-1-1,1 1 0,-1-1 0,0 1 0,0 0 1,0 0-1,1-1 0,-1 1 0,3-1 1,40-22-1531,-13 12 700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2 241 19588,'-1'1'73,"1"-1"0,0 0 0,0 0 0,0 1 0,0-1 1,0 0-1,0 1 0,-1-1 0,1 0 0,0 0 0,0 1 0,0-1 0,0 0 0,0 1 0,0-1 0,0 0 0,0 1 0,0-1 0,0 0 0,1 0 0,-1 1 0,0-1 0,0 0 0,0 1 0,0-1 1,0 0-1,0 0 0,1 1 0,-1-1 0,0 0 0,0 0 0,0 1 0,1-1 0,-1 0 0,0 0 0,0 0 0,1 0 0,-1 1 0,0-1 0,0 0 0,1 0 0,-1 0 0,17-6 1529,26-25-681,-35 24-677,262-192 242,-259 191-536,-17 15 62,-13 12 54,6-2-13,1 1-1,1 1 1,1 0 0,0 1 0,1 0 0,2 0 0,-8 29 0,13-39-56,0 1 0,0 0 0,1 0-1,1 0 1,0 0 0,0 0 0,3 13 0,-2-17-41,1 0 1,0-1 0,0 1 0,1 0 0,0-1 0,0 0 0,0 1 0,1-1-1,-1 0 1,2-1 0,-1 1 0,6 5 0,10 4-111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19604,'-5'25'1721,"0"3"-1201,1-5-232,1 2 944,0 1-728,3 1-144,3-4-192,3 2-552,0-2-304,-1-6-456,1 0-145,-3-4 873,-3-3-296,-6-3-272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19004,'7'-2'1696,"12"-2"-1119,5 0-265,9-1 728,7 1-352,3 0-1112,4-2 640,-6 5-200,-4-1-104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9 247 18020,'-8'13'1562,"14"-15"-21,24-21 164,225-211 1152,-263 245-3198,0 1 0,1 1-1,0-1 1,1 1 0,0 0-1,-5 20 1,5-15-378,1 1 1,0 0-1,1 0 0,2 0 1,-2 26-1,4-43 633,0 0-1,0 0 1,0 0-1,0 0 1,0 0-1,1 0 1,-1 0-1,0 0 1,1 0-1,0 0 1,-1-1-1,1 1 1,0 0 0,0 0-1,0-1 1,0 1-1,2 2 1,10-3-706</inkml:trace>
  <inkml:trace contextRef="#ctx0" brushRef="#br0" timeOffset="1">472 13 14571,'-6'2'298,"1"1"-1,-1 0 1,1 0 0,0 1-1,0 0 1,0-1 0,1 2 0,-1-1-1,1 0 1,0 1 0,-6 8-1,8-11-97,-2 3 0,-7 10 261,-1-1 1,-8 18-1,18-29-394,0 0 0,0 0 0,0 1 1,1-1-1,0 1 0,-1-1 0,1 1 0,0 0 0,1 0 0,-1-1 1,1 1-1,0 0 0,0 0 0,0-1 0,0 1 0,1 6 1,0-9-43,0 1 0,-1-1 0,1 0 0,0 0 1,0 1-1,0-1 0,0 0 0,0 0 1,0 0-1,0 0 0,0 0 0,0 0 1,0-1-1,1 1 0,-1 0 0,0-1 1,0 1-1,1-1 0,-1 1 0,0-1 1,1 1-1,-1-1 0,1 0 0,-1 0 1,1 0-1,-1 0 0,0 0 0,1 0 1,-1 0-1,1 0 0,-1 0 0,1-1 0,-1 1 1,2-1-1,3-1 59,0 0 0,-1 0 1,1 0-1,-1 0 0,0-1 1,0 0-1,6-4 0,-6 3 12,-1 0 1,0 1-1,-1-1 0,1-1 0,-1 1 0,0 0 0,0-1 1,0 0-1,0 0 0,-1 0 0,0 0 0,0 0 1,2-9-1,-4 12-92,1-1 1,-1 1-1,0-1 0,0 1 1,0 0-1,0-1 0,0 1 1,-1-1-1,1 1 0,-1 0 1,1-1-1,-1 1 1,0 0-1,0 0 0,0-1 1,0 1-1,0 0 0,-1 0 1,1 0-1,-1 0 0,1 1 1,-1-1-1,1 0 1,-1 1-1,0-1 0,0 1 1,0-1-1,0 1 0,0 0 1,0 0-1,-1 0 0,1 0 1,-3-1-1,3 1-93,0 1-1,1-1 1,-1 0-1,0 1 1,0 0-1,0-1 1,0 1-1,0 0 1,0 0-1,0 0 0,0 0 1,0 0-1,0 0 1,0 0-1,0 1 1,1-1-1,-1 1 1,0 0-1,0-1 1,0 1-1,1 0 1,-1 0-1,0 0 1,1 0-1,-1 0 1,1 1-1,-1-1 1,1 0-1,-1 1 1,1-1-1,0 1 1,-2 2-1,-1 3-505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28 18228,'-9'1'396,"0"0"0,1 0-1,-1 0 1,1 2 0,-1-1 0,1 1 0,0 0-1,0 0 1,-12 7 0,15-7-290,0 1 0,-1-1-1,1 1 1,0 0 0,1 0-1,-1 0 1,1 1 0,0-1 0,0 1-1,0 0 1,0 1 0,1-1 0,-5 11-1,8-15-90,-1 0 0,1 1 0,-1-1-1,1 0 1,0 1 0,-1-1 0,1 0-1,0 1 1,0-1 0,0 0-1,0 1 1,0-1 0,0 0 0,0 0-1,1 1 1,-1-1 0,0 0 0,1 1-1,0 0 1,0-1-9,-1 0-1,1-1 1,0 1 0,0 0-1,-1-1 1,1 1 0,0-1-1,0 1 1,0-1 0,0 1 0,0-1-1,0 0 1,0 1 0,-1-1-1,1 0 1,0 0 0,0 1-1,0-1 1,2 0 0,2-1-2,-1 1-1,1-1 1,0 1 0,-1-1 0,1-1 0,-1 1 0,1-1-1,-1 1 1,6-5 0,-3 2 10,0-1-1,0 0 1,-1-1 0,0 1-1,0-1 1,0-1-1,-1 1 1,6-9 0,-9 13-28,-1 0 1,1 0-1,-1 0 1,0 0 0,0-1-1,0 1 1,0 0-1,0-1 1,0 1 0,-1-1-1,1 1 1,-1-1-1,0 1 1,1-1-1,-1 1 1,0-1 0,-1 1-1,1-1 1,0 1-1,-1-1 1,1 1 0,-1-1-1,0 1 1,0-1-1,0 1 1,0 0-1,0 0 1,0-1 0,-1 1-1,-3-4 1,4 5-102,-1 0 0,0-1 1,1 1-1,-1 0 1,0 0-1,0 0 0,0 0 1,0 1-1,0-1 0,0 0 1,0 1-1,0-1 0,0 1 1,-1 0-1,1 0 0,0 0 1,0 0-1,-3 0 1,3 0-42,1 1 1,-1-1-1,1 0 1,-1 1 0,1-1-1,-1 1 1,1-1 0,0 1-1,-1 0 1,1-1 0,0 1-1,-1 0 1,1 0 0,0 0-1,0 0 1,0 0 0,0 0-1,0 1 1,0-1 0,0 0-1,0 0 1,0 1-1,1-1 1,-1 0 0,-1 4-1,1 3-794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915 19 17020,'-8'3'315,"0"1"0,0-1 1,1 1-1,0 0 0,0 1 1,0 0-1,0 0 0,1 1 1,0-1-1,0 2 0,0-1 1,1 0-1,0 1 0,0 0 1,0 0-1,1 1 0,-4 10 1,7-17-299,1 0 0,-1 0 0,1 0 0,-1 1 1,1-1-1,-1 0 0,1 0 0,0 1 0,0-1 1,0 0-1,0 1 0,-1-1 0,2 0 0,-1 1 1,0-1-1,0 0 0,0 0 0,1 1 0,-1-1 1,1 0-1,-1 0 0,1 1 0,-1-1 0,1 0 1,0 0-1,-1 0 0,1 0 0,0 0 1,0 0-1,0 0 0,0 0 0,0 0 0,0 0 1,0-1-1,0 1 0,0 0 0,0-1 0,0 1 1,1-1-1,-1 1 0,0-1 0,0 1 0,1-1 1,-1 0-1,0 0 0,1 0 0,0 0 0,5 1-7,-1-1 0,0 0 0,1 0 1,-1-1-1,0 1 0,0-2 0,1 1 0,8-4 0,-5 1 13,-1-1-1,1 0 1,-1-1 0,0 0 0,0-1 0,-1 1 0,15-16 0,-21 19-6,1 0 1,-1 0-1,0 0 1,0 0-1,0 0 1,0 0-1,-1-1 1,1 1-1,-1 0 0,0-1 1,1-6-1,-2 7-4,0 1 0,0 0-1,0 0 1,0-1 0,-1 1 0,1 0-1,-1 0 1,1 0 0,-1 0-1,0 0 1,0 0 0,0 0 0,0 0-1,0 0 1,0 0 0,-1 0-1,1 1 1,-1-1 0,1 0-1,-1 1 1,-2-2 0,2 1-66,-1 0 1,1 1-1,0-1 0,-1 1 1,0 0-1,1 0 0,-1 0 1,0 0-1,1 0 0,-1 0 1,0 1-1,0 0 0,-3-1 1,5 1-15,-1 0 1,0 0-1,1 0 1,-1 1-1,1-1 0,-1 0 1,1 1-1,-1-1 1,1 1-1,-1-1 1,1 1-1,-1 0 1,1 0-1,-1-1 1,1 1-1,0 0 1,0 0-1,-1 0 1,1 1-1,0-1 0,0 0 1,0 0-1,0 1 1,-1 1-1,-3 12-427</inkml:trace>
  <inkml:trace contextRef="#ctx0" brushRef="#br0" timeOffset="1">6 545 17548,'-6'10'1584,"18"-8"-944,9-2-232,26-5 625,11-2-137,26-3-248,9-3-168,16 0-144,2-4-64,2 4-168,0 0-192,-8 2-296,-8 1-256,-19-2-432,-12 1 864,-15-3-200,-11-2-185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 16500,'-1'-2'156,"0"1"1,-1 0 0,1 0 0,-1 0 0,1 0-1,-1 0 1,1 1 0,-1-1 0,0 0 0,1 1-1,-1-1 1,0 1 0,1-1 0,-1 1 0,0 0 0,0 0-1,0 0 1,1 0 0,-1 0 0,0 0 0,0 0-1,1 0 1,-1 1 0,0-1 0,1 1 0,-4 1 0,2-1-44,1 1 1,-1 0 0,1 0 0,0 0 0,0 0 0,0 1 0,0-1 0,0 0 0,0 1 0,0-1 0,1 1 0,-1 0 0,1-1 0,-2 6-1,2-4-86,0-1 0,0 0-1,1 1 1,-1-1-1,1 1 1,-1-1-1,1 1 1,0-1-1,0 0 1,1 1-1,-1-1 1,1 1-1,1 4 1,-1-6-18,0 0 0,0-1 0,0 1-1,0 0 1,0 0 0,0-1 0,0 1 0,1 0 0,-1-1 0,1 0-1,-1 1 1,1-1 0,-1 0 0,1 1 0,0-1 0,0 0 0,0 0 0,-1-1-1,1 1 1,0 0 0,0-1 0,0 1 0,0-1 0,3 1 0,0-1 44,0 0-1,0 0 1,0 0 0,0 0 0,-1-1 0,1 0 0,0 0 0,0-1 0,0 1 0,-1-1 0,6-2 0,-8 3-16,0 0-1,0 0 1,0-1 0,0 1 0,0 0-1,0 0 1,0-1 0,-1 1 0,1-1-1,-1 0 1,1 0 0,-1 1-1,0-1 1,1 0 0,-1 0 0,0 0-1,0 0 1,0 0 0,-1 0 0,1-1-1,0 1 1,-1 0 0,1 0-1,-1-1 1,0 1 0,0-3 0,0 3-62,-1 0 0,1 0 0,-1 0 0,0 1 0,1-1 0,-1 0 0,0 1 1,0-1-1,0 1 0,0-1 0,-1 1 0,1-1 0,0 1 0,0 0 1,-1 0-1,1-1 0,-1 1 0,1 0 0,-1 0 0,0 0 0,1 1 0,-1-1 1,0 0-1,0 1 0,1-1 0,-1 1 0,0-1 0,0 1 0,0 0 0,0 0 1,1 0-1,-1 0 0,0 0 0,0 0 0,0 1 0,-3 0 0,0 5-223,6 2-73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17900,'-40'89'2928,"-8"23"-1033,42-96-1681,0 1-1,2 0 0,0 0 1,-2 30-1,6-46-201,-1 0-1,1 0 0,0 1 1,0-1-1,0 0 0,0 0 1,0 0-1,1 0 0,-1 0 1,0 0-1,0 0 0,1 0 1,-1 0-1,1 0 0,-1 0 1,1 0-1,-1 0 0,1 0 1,-1 0-1,2 1 0,-1-1-13,0-1 0,0 0 0,0 1-1,0-1 1,0 0 0,0 0-1,0 1 1,0-1 0,0 0 0,0 0-1,0 0 1,0 0 0,-1 0 0,1 0-1,0-1 1,0 1 0,0 0-1,2-1 1,4-2-88,1-1-1,-1 0 0,0 0 1,9-7-1,-9 7 0,6-5-82,-4 3-21,0-1 1,0 1 0,1 1-1,0 0 1,0 0-1,0 1 1,15-4 0,-24 8 174,0 0 1,0 0-1,0-1 1,-1 1-1,1 0 1,0 0-1,0 0 0,0 0 1,0 0-1,-1 0 1,1 0-1,0 0 1,0 1-1,0-1 1,-1 0-1,1 0 1,0 1-1,0-1 1,-1 0-1,1 1 1,0-1-1,0 1 1,-1-1-1,1 1 1,-1-1-1,1 1 1,0 0-1,-1-1 1,1 1-1,-1 0 0,1-1 1,-1 1-1,0 0 1,1-1-1,-1 1 1,0 0-1,1 0 1,-1 0-1,0-1 1,0 1-1,0 0 1,0 0-1,0 0 1,0 0-1,0-1 1,0 1-1,0 0 1,0 0-1,0 0 1,0-1-1,-1 1 1,1 0-1,-1 1 1,0 3 47,-1 1 1,0-1 0,0 0-1,0 0 1,0 0 0,-7 9-1,-2-1 390,0 1 0,-1-2 0,-24 21-1,29-27-241,0-1 0,-1 0-1,0 0 1,0 0 0,0-1-1,-1 0 1,0-1 0,-16 5-1,24-8-148,0 0 0,-1 1 0,1-1 0,0 0-1,-1 0 1,1 0 0,0 0 0,-1 0 0,1 0 0,0 0 0,-1 0-1,1-1 1,0 1 0,-1-1 0,1 1 0,0-1 0,0 1 0,-1-1-1,1 1 1,0-1 0,0 0 0,0 0 0,0 0 0,0 0 0,0 0-1,-2-2 1,2 1-9,0 0 0,0 0 0,1-1-1,-1 1 1,0 0 0,1-1 0,-1 1-1,1 0 1,0-1 0,0 1 0,0-1-1,0 1 1,0-1 0,1-2 0,6-23-57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3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17292,'0'0'133,"0"-1"0,0 1 1,0-1-1,0 1 1,0-1-1,0 1 0,0 0 1,0-1-1,0 1 0,0-1 1,1 1-1,-1-1 1,0 1-1,0 0 0,0-1 1,1 1-1,-1 0 1,0-1-1,1 1 0,-1-1 1,0 1-1,1 0 0,-1 0 1,0-1-1,1 1 1,-1 0-1,0 0 0,1-1 1,-1 1-1,1 0 0,-1 0 1,1 0-1,-1 0 1,1 0-1,20-5 1237,-17 4-1046,2 0-36,14-3 581,39-1 0,-55 4-830,1 1 0,-1 0 0,0 1 0,1-1 0,-1 1 0,0-1 1,0 1-1,0 1 0,1-1 0,-1 0 0,0 1 0,-1 0 0,1 0 0,0 0 1,5 5-1,-8-6-37,0 0 0,0 0 1,0 1-1,0-1 0,0 0 1,0 1-1,-1-1 0,1 0 1,-1 1-1,1-1 0,-1 1 1,1-1-1,-1 1 0,0-1 1,0 1-1,0-1 1,0 1-1,0-1 0,0 3 1,-1 0 2,1 0 0,-1 0 0,-1-1 0,1 1 0,0 0 0,-1 0 0,-2 3 1,-2 3-22,0-1 1,0-1-1,-1 1 1,-12 11-1,18-20-23,0 1-1,0-1 0,1 1 0,-1 0 1,0-1-1,1 1 0,-1 0 1,0-1-1,1 1 0,-1 0 1,1-1-1,-1 1 0,1 0 0,-1 0 1,1 0-1,0 0 0,0 0 1,-1-1-1,1 1 0,0 1 1,0-1-52,1 0 0,0-1 0,-1 1 1,1 0-1,0-1 0,-1 1 0,1-1 1,0 1-1,0-1 0,0 0 0,-1 1 1,1-1-1,0 0 0,0 1 1,1-1-1,15 7-151,-9-3 189,-1 1 1,0-1-1,0 1 0,0 1 0,-1-1 1,1 1-1,-1 1 0,-1-1 1,10 14-1,-13-17 87,-1-1 0,1 0 0,-1 0 0,0 1 0,0-1 0,0 1 0,-1-1 0,1 1 0,0 0 0,-1-1 0,0 1 0,1 0 0,-1-1 0,0 1 0,-1-1 0,1 1 0,0 0 0,-1-1-1,1 1 1,-1 0 0,0-1 0,0 1 0,0-1 0,0 0 0,0 1 0,-1-1 0,1 0 0,-1 0 0,1 0 0,-1 0 0,0 0 0,0 0 0,0 0 0,0 0 0,-4 1 0,-4 4 185,0-1 1,-1-1-1,0 0 0,0-1 0,0 0 0,-1 0 1,1-2-1,-1 1 0,0-1 0,0-1 0,1 0 1,-1-1-1,-13-1 0,24 1-256,0 0 0,1 0 0,-1 0 1,0 0-1,0 0 0,0 0 0,1-1 0,-1 1 0,0 0 0,1 0 1,-1-1-1,0 1 0,1-1 0,-1 1 0,0-1 0,1 1 1,-1-1-1,1 1 0,-1-1 0,0 1 0,1-1 0,0 0 1,-1 1-1,1-1 0,-1 0 0,1 0 0,-1-1 8,1 1 0,0 0 0,0-1 0,0 1 0,0-1 0,1 1 0,-1-1 0,0 1 0,0-1 0,1 1 0,-1 0 0,1-1-1,0-1 1,4-5-57,0-1 0,0 1 0,10-11 0,-11 14-70,14-19-323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3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18212,'5'-2'396,"0"0"0,0 0 0,0 0 0,0 1 0,0 0 0,0 0 0,1 0 0,-1 1 0,0-1 0,1 1 0,-1 1 0,0-1 0,1 1 0,8 2 0,-10-3-299,1 1 0,-1 1 0,0-1 0,1 0 0,-1 1 0,0 0 0,0 0 0,0 0 0,-1 1 0,1-1 0,-1 1 0,1 0 1,-1 0-1,0 0 0,0 0 0,0 1 0,4 6 0,-6-8-92,0 0 0,-1 0 0,1-1 0,-1 1 0,1 1 0,-1-1 0,0 0 1,0 0-1,0 0 0,0 0 0,0 0 0,0 0 0,-1 0 0,1 0 0,-1 0 0,1 0 0,-1 0 0,0 0 0,0-1 0,1 1 1,-1 0-1,-3 3 0,-2 3 20,-1 0 0,0 0 0,-12 9 0,-7 11-77,26-28 36,0 0 0,-1 1 0,1-1 1,0 0-1,0 1 0,0-1 0,0 0 0,0 1 0,0-1 0,0 0 0,1 1 0,-1-1 0,0 0 0,0 1 0,0-1 1,0 0-1,0 1 0,0-1 0,1 0 0,-1 0 0,0 1 0,0-1 0,0 0 0,1 0 0,-1 1 0,0-1 0,0 0 1,1 0-1,-1 1 0,0-1 0,0 0 0,1 0 0,-1 0 0,0 0 0,1 0 0,-1 0 0,0 1 0,1-1 0,0 0 1,17 6-438,-12-4 277,-1 1 108,1 0 0,0 0 1,-1 0-1,1 1 1,-1 0-1,0 0 0,0 0 1,-1 1-1,1 0 1,-1 0-1,0 0 0,0 0 1,-1 1-1,0-1 1,0 1-1,0 0 0,0 0 1,-1 0-1,0 0 0,1 7 1,-2-10 124,0 1 0,-1-1 0,0 1-1,1 0 1,-1-1 0,0 1 0,-1 0 0,1-1 0,-1 1 0,1-1 0,-1 1 0,0-1 0,-1 1-1,1-1 1,0 0 0,-1 1 0,0-1 0,0 0 0,0 0 0,0 0 0,0 0 0,-1-1 0,1 1-1,-1-1 1,0 1 0,1-1 0,-1 0 0,0 0 0,-1 0 0,1 0 0,0-1 0,0 1 0,-1-1-1,1 0 1,-1 0 0,-4 1 0,5-1-15,-1 0-1,1 0 1,-1-1 0,0 1-1,1-1 1,-1 0 0,1 0-1,-1 0 1,0-1-1,1 1 1,-1-1 0,1 0-1,-1 0 1,1 0 0,-1 0-1,1-1 1,0 1 0,-6-5-1,6 4-62,1 0-1,-1-1 1,1 1-1,0-1 1,0 0-1,1 1 1,-1-1-1,0 0 1,1 0-1,0 0 1,-1 0-1,1 0 1,1-1 0,-1 1-1,0 0 1,1 0-1,-1-1 1,1 1-1,0 0 1,1-7-1,3-22-213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0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7 246 19012,'-1'-2'144,"0"-1"-1,0 1 0,0-1 1,0 1-1,1-1 1,-1 0-1,1 1 1,-1-1-1,1 0 1,0 0-1,0 1 1,1-1-1,-1 0 1,0 1-1,1-1 1,0-3-1,17-41 544,-10 31-467,2 0 0,0 0 0,1 1 0,0 0 0,1 1 0,28-25 0,-39 37-212,1 0-1,-1 1 1,1-1-1,0 1 1,0-1-1,0 1 0,0 0 1,0 0-1,0 0 1,0 0-1,1 0 1,-1 0-1,0 1 1,0-1-1,1 1 0,-1-1 1,0 1-1,1 0 1,-1 0-1,5 1 1,-5-1-2,0 1-1,0 1 1,0-1 0,0 0 0,0 0 0,0 1 0,0-1 0,0 1 0,0 0 0,-1-1 0,1 1-1,-1 0 1,1 0 0,-1 0 0,0 0 0,0 0 0,0 0 0,0 1 0,0-1 0,1 4-1,4 13 3,0-1-1,2 0 0,0-1 1,18 29-1,-22-41-9,-1 0 0,1-1 0,0 0 0,0 0 0,0 0 0,0 0 1,1-1-1,-1 1 0,1-1 0,0-1 0,0 1 0,0-1 0,1 1 0,-1-1 0,0-1 0,1 1 0,0-1 0,-1 0 0,1 0 0,10 0 0,-7-2-37,0 0 0,0 0 0,0-1 0,0 0 0,0-1-1,0 0 1,-1 0 0,0-1 0,1 0 0,13-9-1,-9 4-339,-1 0 0,0-1-1,0 0 1,-1-1 0,16-19-1,-21 22-119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14155,'1'-4'160,"0"1"-1,0 0 1,0 0-1,1 0 1,-1 1 0,1-1-1,0 0 1,0 0-1,0 1 1,0-1 0,0 1-1,0 0 1,1 0-1,4-4 1,4-4 221,8-9 616,1 1-1,39-28 1,-52 41-842,1 0 0,-1 1 1,1 0-1,-1 1 0,1-1 0,0 2 0,0-1 1,0 1-1,1 0 0,-1 1 0,1 0 0,-1 0 1,11 1-1,-16 0-119,0 1 0,0 0 0,1-1 0,-1 2 0,0-1 0,0 0 0,-1 0 1,1 1-1,0 0 0,0-1 0,-1 1 0,1 0 0,-1 1 0,3 1 0,28 40 117,-17-23-124,-11-13-24,1-2 0,0 1 0,0-1 0,1 0 0,0 0 1,0 0-1,0-1 0,1 0 0,-1-1 0,13 6 0,-13-8-8,-1 0-1,1 0 0,-1-1 0,1 0 0,0 0 0,0 0 0,-1-1 0,1 0 0,0 0 1,0-1-1,0 0 0,-1 0 0,1-1 0,8-2 0,-6 0-102,0 1 0,0-1-1,-1-1 1,1 0 0,-1 0-1,0 0 1,-1-1 0,1 0 0,-1-1-1,0 1 1,-1-2 0,0 1-1,0 0 1,0-1 0,-1 0 0,0-1-1,0 1 1,-1-1 0,3-10-1,5-17-305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0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15107,'49'-44'1992,"-21"17"102,50-35-1,-69 55-1775,1 1-1,0 1 0,0-1 1,1 2-1,-1-1 0,1 2 1,0-1-1,0 2 1,21-4-1,-29 6-299,0-1 1,0 1-1,1 0 1,-1 0-1,0 0 1,0 0-1,0 1 1,0-1-1,0 1 1,0 0-1,0 0 1,0 0-1,0 0 1,-1 1-1,1-1 1,0 1-1,-1-1 1,1 1-1,-1 0 1,1 0-1,-1 0 1,0 0-1,0 1 1,0-1-1,0 1 1,0-1-1,-1 1 1,1-1-1,-1 1 1,0 0-1,0 0 1,0 0-1,0 0 1,0 0-1,0 0 1,-1 0-1,1 4 1,-1 5-11,0 0 0,-1 0 1,0-1-1,-1 1 0,0 0 0,-1-1 1,0 1-1,-1-1 0,-6 14 1,-10 16 34,-25 39 1,33-61-29,-31 50 30,25-43-38,1 1-1,1 1 1,1 1 0,-19 53 0,34-79-11,-1-1 0,0 1 1,1-1-1,-1 1 0,1-1 1,0 1-1,0-1 0,0 1 1,0 0-1,1 3 0,-1-5-2,1 0-1,-1 0 1,1 0-1,0 0 1,-1 0 0,1 0-1,0 0 1,-1 0-1,1 0 1,0-1-1,0 1 1,0 0-1,0-1 1,0 1-1,0 0 1,0-1-1,0 1 1,0-1-1,0 0 1,0 1-1,0-1 1,0 0 0,0 0-1,0 1 1,0-1-1,1 0 1,-1 0-1,1 0 1,10-1-163,1 1 0,-1-2 1,1 0-1,-1 0 0,0-1 1,0 0-1,0-1 0,0-1 1,-1 0-1,17-9 0,13-11-334,52-41 1,-77 54 437,52-39-435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0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63 117 19644,'-6'2'291,"0"1"0,0 0 0,0 0 0,0 0 0,0 1 0,1 0-1,-7 5 1,11-8-262,1 0-1,-1 0 0,0 0 0,0 0 0,0 0 0,1 0 0,-1 1 1,0-1-1,1 0 0,-1 0 0,1 1 0,-1-1 0,1 0 0,0 1 1,0-1-1,-1 0 0,1 2 0,1-1-1,-1 0 0,1-1 0,-1 1-1,1 0 1,-1-1 0,1 1 0,0-1 0,0 1 0,0-1-1,0 1 1,0-1 0,0 0 0,0 1 0,1-1-1,-1 0 1,0 0 0,3 1 0,8 7-101,1-1 0,0-1-1,19 8 1,-20-10 5,1 1 0,-1 1 0,0 0-1,16 13 1,-19-12 53,0 0 1,-1 1-1,0 0 0,0 0 0,-1 1 1,0 0-1,-1 0 0,0 0 0,-1 1 1,5 12-1,-8-16 29,0 1-1,0 0 1,0 0 0,-1 0-1,0 0 1,-1 1 0,1-1-1,-2 0 1,1 0-1,-1 0 1,0 0 0,-1 0-1,0 0 1,0 0 0,-6 12-1,2-8 29,0 0-1,-1-1 0,0 0 1,-1 0-1,0 0 0,-1-1 1,0-1-1,-1 0 0,0 0 1,0 0-1,-1-1 0,-15 8 1,22-14-81,1 0 1,-1 0 0,0-1-1,0 1 1,1-1-1,-1 0 1,-7 1 0,10-2 35,-1 1 0,1-1 0,-1 0 1,1 0-1,-1 0 0,1-1 0,-1 1 0,1 0 1,-1 0-1,1-1 0,-1 1 0,1-1 0,0 1 1,-1-1-1,1 0 0,0 0 0,-1 1 0,1-1 1,0 0-1,0 0 0,0 0 0,0 0 1,0 0-1,0-1 0,-1-1 0,-9-28-137</inkml:trace>
  <inkml:trace contextRef="#ctx0" brushRef="#br0" timeOffset="1">85 16 21349,'29'3'1888,"9"-3"-1416,11 2-152,11 1 232,5-1-528,6-2 296,4 0-184,-5-25-256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15939,'13'-3'1729,"5"2"-1137,12 1-216,6 0 1464,17 0-1432,5 0-23,10-2 31,3-1-72,1-1-576,0-2-416,-18-1 576,-9 3-137,-20 0-63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13323,'7'-1'1840,"4"-1"-1072,21 2-231,8 0 1767,14-1-1640,7-3-40,4-2-424,4-1-464,3 1 320,-2 2-72,-13-8-200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20356,'4'29'489,"-2"0"-1,-2-1 1,-4 45-1,4-69-484,-2 6 9,1 0 0,1-1 0,-1 1-1,2 0 1,-1 0 0,4 13 0,-4-21-12,1 0 1,-1 0 0,1 0-1,0-1 1,0 1 0,0 0 0,0-1-1,0 1 1,0-1 0,0 1-1,0-1 1,1 1 0,-1-1 0,1 0-1,-1 0 1,3 2 0,-1-2-2,-1 0 0,1 0 1,0 0-1,-1-1 0,1 1 0,0-1 1,0 0-1,0 0 0,0 0 0,-1 0 1,1 0-1,0 0 0,0-1 1,3-1-1,9-2-20,-1-1 0,0 0 0,0-1 0,-1-1 0,0 0 0,24-17 0,69-64-29,-100 83 54,34-34 27,18-13 98,-57 51-120,-1 1-1,1-1 1,0 0-1,0 1 0,-1 0 1,1-1-1,0 1 0,0-1 1,-1 1-1,1 0 0,0-1 1,0 1-1,0 0 1,0 0-1,0 0 0,1 0 1,-2 0-6,0 0 1,1 0-1,-1 0 1,0 0-1,0 1 0,1-1 1,-1 0-1,0 0 1,1 1-1,-1-1 1,0 0-1,0 0 1,0 1-1,1-1 1,-1 0-1,0 1 1,0-1-1,0 0 0,0 1 1,0-1-1,0 0 1,1 1-1,-1-1 1,0 0-1,0 1 1,0-1-1,0 1 1,-5 31 168,4-23-129,-1 0-25,-8 62 169,10-63-222,0 1-1,0-1 0,0 0 1,1 1-1,0-1 1,4 12-1,-5-19 10,0 1 0,1-1 0,-1 0-1,1 1 1,0-1 0,-1 1 0,1-1 0,0 0 0,0 0-1,0 1 1,0-1 0,0 0 0,0 0 0,0 0-1,0 0 1,1 0 0,-1 0 0,0 0 0,1-1 0,-1 1-1,0 0 1,1-1 0,-1 1 0,1-1 0,2 1-1,6 0-180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18052,'4'3'289,"1"-1"0,0 1 1,0-1-1,0-1 0,0 1 0,0-1 1,1 0-1,-1 0 0,0 0 0,1-1 1,-1 0-1,0 0 0,1 0 0,-1-1 1,0 1-1,9-3 0,5-2-110,-1-1 1,1 0-1,20-10 0,-26 10-56,-1 0 0,0-1 0,-1 0 0,0 0 0,0-1 0,10-10 0,-24 22-47,0 1 0,1-1 0,0 1 0,-1-1 0,1 1 0,1 0 0,-1 0 0,-1 7 0,1-1-232,-1 1 0,2-1 0,-1 14 0,2-23 143,0-1 0,0 1 1,0-1-1,0 1 0,0-1 1,0 1-1,1-1 0,-1 1 1,0-1-1,1 1 0,-1-1 1,1 0-1,0 1 0,-1-1 1,1 0-1,0 0 0,0 1 1,0-1-1,0 0 0,0 0 1,2 1-1,13 4-158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 15883,'-14'-1'666,"-1"0"-1,1 1 0,-1 1 0,1 1 0,-21 4 1,28-4-571,0 0 0,0 1 0,0 0 0,1 0 0,-1 1 0,1-1 0,0 1 0,0 1 0,0-1 0,1 1 0,-1 0 0,-6 10 0,7-10-106,1 0 1,0 1-1,0 0 0,-4 8 1,8-13-2,0 0 1,-1-1-1,1 1 0,-1 0 1,1 0-1,0-1 0,0 1 1,-1 0-1,1 0 0,0 0 1,0-1-1,0 1 0,0 0 1,0 0-1,0 0 1,0-1-1,0 1 0,0 0 1,1 0-1,-1 0 0,0-1 1,0 1-1,1 0 0,-1 0 1,0-1-1,1 1 0,-1 0 1,1 0-1,-1-1 1,1 1-1,-1-1 0,1 1 1,-1 0-1,1-1 0,0 1 1,-1-1-1,1 0 0,0 1 1,0-1-1,-1 1 0,1-1 1,0 0-1,0 0 1,-1 1-1,1-1 0,0 0 1,0 0-1,0 0 0,0 0 1,0 0-1,8 0-108,-1 0 0,0 0 1,0-1-1,0-1 0,0 1 0,0-1 1,0-1-1,11-3 0,-11 2 47,0 1 0,0 1 0,0 0 0,1 0 0,-1 0 0,1 1 0,-1 1 0,13 0 0,-19 0 92,-1 0 0,0 0 1,0 0-1,0 0 0,0 0 0,0 1 0,0-1 1,0 0-1,0 1 0,0-1 0,0 1 1,0-1-1,0 1 0,0 0 0,0-1 0,0 1 1,0 0-1,0 0 0,-1 0 0,1-1 0,0 1 1,-1 0-1,1 0 0,0 2 0,0-1 38,-1 0-1,0-1 0,1 1 0,-1 0 0,0 0 1,0 0-1,-1 0 0,1 0 0,0 0 1,-1 0-1,1 0 0,-1-1 0,0 3 1,-3 5 245,0 0 0,-1 0 1,0 0-1,-9 9 0,6-6 7,-1-1 0,0-1-1,-1 0 1,-1 0-1,1-1 1,-23 15 0,31-23-329,0 0 0,0 0 0,-1 0-1,1 0 1,0 0 0,0-1 0,0 1 0,-1-1 0,1 1 0,0-1 0,-4 0 0,5 0 17,0 0 1,0-1-1,0 1 1,0 0-1,-1-1 0,1 1 1,0 0-1,0-1 1,0 0-1,0 1 1,0-1-1,0 0 0,0 1 1,0-1-1,1 0 1,-1 0-1,0 0 0,0 0 1,0 0-1,1 0 1,-1 0-1,1 0 1,-2-2-1,-5-22-165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22189,'-3'3'1640,"1"1"-1296,-1 1-200,1 0 512,2 3-448,5 0-1016,3-2-1088,8 1 1584,3-3-264,1 1-281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16780,'-11'17'1528,"4"-1"-1032,1-2-232,6-1 432,2 0-96,2-2-280,2 1-248,-2-1-688,-1 1 800,-2-1-312,-1-4-72,-1-1-72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19116,'-1'7'189,"0"0"-1,0-1 1,0 1 0,-1 0 0,0-1-1,-1 0 1,1 1 0,-1-1-1,-1 0 1,1 0 0,-1-1 0,0 1-1,0-1 1,-6 6 0,-12 19 690,-1 4-497,-20 39 0,38-63-339,0 1 0,0-1-1,1 1 1,1 0 0,0 0-1,0 1 1,1-1 0,-1 21-1,3-29-41,0-1 0,0 0-1,1 0 1,-1 0 0,0 0-1,1 0 1,0 0-1,-1 0 1,1 0 0,0 0-1,0 0 1,0 0 0,0-1-1,0 1 1,1 0-1,-1-1 1,0 1 0,1-1-1,0 1 1,-1-1 0,1 0-1,0 1 1,-1-1-1,1 0 1,0 0 0,0 0-1,0-1 1,0 1-1,0 0 1,0-1 0,0 1-1,0-1 1,0 0 0,0 1-1,0-1 1,3 0-1,3 0-16,0-1-1,0 1 0,0-1 0,0-1 1,0 0-1,0 0 0,-1 0 0,13-6 0,-4-1-9,0 0-1,-1-1 1,0 0-1,-1-1 1,24-24-1,54-74-88,-31 35 20,-43 56 68,-18 18 27,0 0 0,0-1 0,1 1 0,-1 0 0,0 0 0,1 0 0,-1-1 0,0 1-1,1 0 1,-1 0 0,0 0 0,1 0 0,-1 0 0,0 0 0,1 0 0,-1 0 0,0 0-1,1 0 1,-1 0 0,0 0 0,1 0 0,-1 0 0,0 0 0,1 0 0,-1 0 0,0 1 0,1-1-1,-1 0 1,0 0 0,1 0 0,-1 1 0,0-1 0,0 0 0,1 0 0,-1 0 0,0 1 0,0-1-1,1 0 1,-1 1 0,0-1 0,0 0 0,0 1 0,0-1 0,1 0 0,-1 1 0,0-1-1,0 0 1,0 1 0,0-1 0,0 0 0,0 1 0,0-1 0,0 0 0,0 1 0,0-1 0,0 1-1,1 23 4,-1-21-2,-1 22 111,-7 36-1,5-41-47,0 1 0,2-1 0,0 29-1,6-36-921,-2-8 595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19276,'18'-2'785,"-1"0"-1,0 0 1,0-2 0,-1 0 0,17-7-1,-18 6-436,0 0 0,0 1 0,1 1 0,-1 0-1,1 1 1,15 0 0,-30 2-342,-1 0 1,0 0-1,1 0 0,-1 0 0,0 0 1,1 0-1,-1 0 0,1 0 0,-1 0 1,0 0-1,1 0 0,-1 0 1,1 0-1,-1 0 0,0 0 0,1 1 1,-1-1-1,0 0 0,1 0 0,-1 0 1,0 0-1,1 1 0,-1-1 1,0 0-1,0 0 0,1 1 0,-1-1 1,0 0-1,0 1 0,1-1 0,-1 0 1,0 1-1,0-1 0,0 0 1,0 1-1,0-1 0,1 0 0,-1 2 1,-10 13 76,-25 14-63,33-27-8,-23 15 21,16-11-57,0 0 0,0 0 1,1 1-1,-1 0 1,2 1-1,-1 0 0,1 0 1,-7 10-1,13-15-10,0-1-1,0 1 1,0-1-1,1 1 1,-1-1-1,1 1 1,-1 0-1,1-1 1,0 1-1,0 0 1,0-1 0,1 1-1,-1 0 1,1-1-1,-1 1 1,1-1-1,0 1 1,0-1-1,0 1 1,0-1-1,0 1 1,1-1 0,-1 0-1,3 3 1,5 6-193,1 1 1,0-2-1,15 13 0,-7-5-52,-12-13 197,0 0-15,-1 1 1,1 0-1,-1 0 0,8 12 1,-13-16 97,1-1 1,0 0-1,-1 0 0,1 0 1,-1 0-1,1 1 0,-1-1 1,0 0-1,1 0 0,-1 1 1,0-1-1,0 0 1,0 0-1,0 1 0,0-1 1,0 0-1,0 1 0,0-1 1,-1 0-1,1 0 0,-1 1 1,1-1-1,-1 0 0,1 0 1,-1 0-1,1 0 1,-1 0-1,0 1 0,0-1 1,1 0-1,-1-1 0,0 1 1,0 0-1,0 0 0,0 0 1,0 0-1,-2 0 0,-4 3 126,0-1 0,0 0 0,-1 0 0,1-1 0,-1 0 0,0 0 0,1-1 0,-1 0 0,0 0 0,0-1 0,0 0 0,0 0 0,-14-3 0,16 2-164,0 0 1,0 0-1,0-1 1,1 0 0,-1 0-1,0 0 1,1 0-1,-1-1 1,1 0 0,0 0-1,0-1 1,0 1-1,0-1 1,1 0 0,0-1-1,0 1 1,0-1-1,-6-7 1,8 5-111,-1 0 0,1 1 0,0-1 0,1 0-1,0 0 1,0 0 0,0 0 0,1 0 0,0 0 0,0 0 0,1 0 0,2-11 0,6-26-596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16580,'0'1'123,"0"-1"1,0 1 0,0 0 0,0 0-1,0-1 1,0 1 0,0 0 0,0 0 0,0 0-1,0-1 1,1 1 0,-1 0 0,0 0-1,1-1 1,-1 1 0,0 0 0,1-1 0,-1 1-1,1 0 1,-1-1 0,1 2 0,16-1 1245,-5-2-475,66 0-236,-1 3 0,98 16 0,-131-8-617,-41-9-41,-1 0 0,1 0 1,0 0-1,-1 0 0,1 0 1,-1 1-1,1-1 0,-1 1 1,1 0-1,-1 0 0,0 0 1,3 4-1,-5-6 0,1 1-1,-1 0 1,0 0-1,1 0 1,-1 0-1,0-1 1,0 1 0,0 0-1,0 0 1,0 0-1,0 0 1,0 0-1,0 0 1,0-1 0,0 1-1,-1 0 1,1 0-1,0 0 1,-1 0-1,1 0 1,0-1-1,-1 1 1,1 0 0,-1 0-1,1-1 1,-1 1-1,1 0 1,-1-1-1,0 1 1,0 0 0,-24 19-6,22-18 4,-36 22 146,-1-3 1,-1-1 0,-74 26 0,61-26 85,-47 19-1222,99-39 940,1 0 28,0 0 1,1 1-1,-1-1 1,0 0-1,0 0 1,1 1 0,-1-1-1,0 0 1,1 1-1,-1-1 1,0 1 0,1-1-1,-1 1 1,1-1-1,-1 1 1,0-1-1,1 1 1,-1 0 0,3 0-384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8 316 15091,'-6'7'2089,"5"-4"-1225,1-9-312,1-3 1336,12-7-847,7-2-121,12-11-232,6-1-136,14-4-264,2-4-208,11 1-728,2 1 1768,-8 6-1104,-6 4 48,-10 9-16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18380,'23'-11'1005,"1"2"1,34-10-1,-48 17-779,1-1 0,0 1 0,0 1-1,1 0 1,-1 1 0,0 0 0,20 3-1,-29-3-196,0 1 0,0-1-1,1 0 1,-1 1-1,0 0 1,0-1 0,0 1-1,0 0 1,0 0 0,0 0-1,0 1 1,0-1 0,0 0-1,-1 1 1,1-1-1,0 1 1,-1 0 0,1-1-1,-1 1 1,0 0 0,2 2-1,-2-1-15,-1-1 0,1 1 0,-1 0 0,1-1 0,-1 1-1,0 0 1,0 0 0,0 0 0,0-1 0,-1 1 0,1 0 0,-1-1 0,1 1-1,-3 4 1,-2 6-8,-2-1 0,1 1-1,-1-1 1,-1-1 0,-13 16-1,-102 111-79,122-137 45,-1 0-1,1 1 0,0-1 1,0 1-1,0-1 0,0 1 0,0-1 1,0 1-1,0-1 0,1 1 0,-1 0 1,0-1-1,1 1 0,0 0 1,-1 0-1,1 0 0,0-1 0,0 1 1,0 2-1,1-3-14,-1 0 0,1 0 0,0 1 0,0-1 0,0 0 0,0 0 1,0 0-1,1 0 0,-1 0 0,0-1 0,0 1 0,1 0 0,-1-1 0,0 1 0,1 0 0,-1-1 0,0 0 1,1 1-1,-1-1 0,1 0 0,-1 0 0,1 0 0,1 0 0,50 7-865,-23-4 518,0 2 1,-1 0 0,1 2 0,54 20 0,-80-25 406,0 0 0,0 0-1,0 1 1,0-1 0,0 1 0,0 0-1,-1 0 1,1 0 0,4 7 0,-7-9 12,0 0 0,-1 0 0,1 0 0,0 1 0,-1-1 1,1 0-1,-1 1 0,1-1 0,-1 1 0,0-1 0,0 0 0,0 1 1,1-1-1,-1 1 0,0-1 0,-1 0 0,1 1 0,0-1 0,0 1 1,-1-1-1,1 0 0,-1 1 0,1-1 0,-1 0 0,1 1 0,-1-1 1,0 0-1,0 0 0,1 1 0,-1-1 0,0 0 0,0 0 0,0 0 1,-2 1-1,-4 4 180,0 0 1,-1-1-1,0 0 1,0 0-1,0-1 1,-17 7-1,-58 15 1144,56-19-895,22-5-376,-17 5 292,0-1 0,-1-1-1,0-1 1,0 0 0,-41-1 0,63-2-385,0-2-1,-1 1 0,1 0 1,0 0-1,0 0 0,0 0 1,0-1-1,0 1 0,-1 0 1,1-1-1,0 1 0,0-1 1,0 0-1,0 1 0,0-1 1,-1-1-1,2 1-33,-1 1 1,1-1-1,0 1 1,0-1-1,-1 1 1,1-1-1,0 0 0,0 1 1,0-1-1,0 0 1,0 1-1,0-1 1,0 1-1,0-1 1,0 0-1,0 1 0,0-1 1,0 0-1,0 1 1,1-1-1,-1 1 1,1-2-1,1-2-110,0 0-1,1 0 1,0 0 0,0 1-1,0-1 1,1 1 0,3-4-1,25-18-382,12-4-209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 16371,'-38'15'1352,"0"3"-1,2 1 1,-56 37-1,71-41-1022,1 1 1,1 1 0,1 0-1,0 1 1,1 1-1,2 1 1,-15 21-1,26-35-266,1 0 0,0 0 0,0 0 0,0 1 0,1-1 1,-1 1-1,2-1 0,-1 1 0,1 0 0,-1 12 0,2-16-52,0 0 1,1 0-1,-1 0 1,1 0-1,0 0 1,-1 0 0,1 0-1,1 0 1,-1 0-1,0 0 1,1-1-1,-1 1 1,1-1-1,0 1 1,0-1-1,0 1 1,0-1-1,0 0 1,1 0 0,-1 0-1,0 0 1,1-1-1,0 1 1,-1-1-1,7 3 1,0-1-10,0 0 1,0 0 0,1-1-1,-1 0 1,1-1 0,0 0-1,-1-1 1,1 0-1,0 0 1,0-1 0,-1 0-1,1-1 1,-1 0 0,1 0-1,-1-1 1,0 0 0,16-9-1,-17 8-12,0 0 0,-1 0-1,0-1 1,0 0 0,0 0 0,-1-1-1,0 0 1,0 0 0,0 0 0,0-1-1,-1 0 1,0 0 0,-1 0 0,0-1-1,0 1 1,0-1 0,-1 0-1,0 0 1,-1 0 0,3-13 0,-4 12-104,0-1 1,-1 1-1,0 0 0,0 0 1,-1 0-1,0 0 1,-1 0-1,0 0 1,0 0-1,-1 0 0,0 1 1,-1-1-1,0 1 1,0 0-1,0 0 1,-1 0-1,-1 0 0,-8-9 1,-19-15-355</inkml:trace>
  <inkml:trace contextRef="#ctx0" brushRef="#br0" timeOffset="1">1067 273 15771,'-3'16'2313,"7"0"-1273,12-9-360,6-1 2025,19 1-1697,11-3-112,18-5-336,6-2-368,6-12-1096,2-5 1880,-6-14-1048,-5 0-56,-22-7-128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17468,'0'0'25,"0"0"0,0 0 0,0 0 1,0 1-1,0-1 0,0 0 0,0 0 0,0 0 1,-1 0-1,1 0 0,0 0 0,0 0 0,0 0 1,0 0-1,0 0 0,0 0 0,0 0 0,0 0 1,0 1-1,0-1 0,0 0 0,0 0 0,0 0 1,0 0-1,0 0 0,0 0 0,0 0 0,0 0 1,0 0-1,0 0 0,0 0 0,0 1 0,0-1 1,0 0-1,0 0 0,0 0 0,0 0 0,0 0 1,0 0-1,0 0 0,0 0 0,1 0 0,-1 0 1,0 0-1,0 0 0,0 0 0,0 1 0,0-1 1,0 0-1,0 0 0,0 0 0,0 0 0,0 0 1,0 0-1,0 0 0,0 0 0,1 0 0,-1 0 1,0 0-1,0 0 0,10 3 440,13 1-192,-6-2 48,135 23 1413,-132-20-1613,0 0 1,0 2 0,0 0-1,-1 1 1,23 13-1,-37-18-109,-1 0 0,1 0 0,0 0 0,-1 1-1,0 0 1,0 0 0,0 0 0,0 0 0,-1 1-1,1-1 1,-1 1 0,0 0 0,-1 0 0,1 0-1,-1 0 1,0 1 0,0-1 0,0 0 0,-1 1-1,0 0 1,0-1 0,-1 1 0,1-1-1,-1 1 1,-1 0 0,1-1 0,-1 1 0,-1 7-1,-2 3 3,-2 1 0,1-1-1,-2 0 1,0-1-1,-1 1 1,-1-2-1,0 1 1,-12 14 0,-5 4-155,-1-1 0,-1-1 0,-2-1 0,-41 32 0,36-37-5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73 163 17828,'2'4'184,"0"1"1,0-1-1,0 1 1,-1 0-1,1-1 1,-1 1-1,0 0 1,-1 0-1,1 0 1,-1 0-1,0 0 0,0 0 1,-1 5-1,-2 9 231,-1-1 0,-7 22-1,1-6-6,-3 16-326,-3 10-20,-13 93-1,38-225-3449,25-92 0,33-69 1445,-63 221 1959,-2 5 49,0 0 1,0 0 0,1 0 0,0 1 0,7-12 0,-10 18-55,0 0-1,0 0 1,0 0-1,0-1 1,0 1-1,0 0 1,0 0-1,0 0 1,1 0-1,-1-1 1,0 1 0,0 0-1,0 0 1,0 0-1,0 0 1,0 0-1,1 0 1,-1-1-1,0 1 1,0 0-1,0 0 1,0 0 0,1 0-1,-1 0 1,0 0-1,0 0 1,0 0-1,1 0 1,-1 0-1,0 0 1,0 0-1,0 0 1,1 0 0,-1 0-1,0 0 1,0 0-1,0 0 1,1 0-1,-1 0 1,0 0-1,0 0 1,0 0-1,1 0 1,2 11 313,-2 20 132,-1-28-396,0 45 679,2 0 0,3 0 0,1 0 0,18 70-1,-22-112-565,0 1 0,1-1 0,0 1 0,0-1-1,0 0 1,0 0 0,6 6 0,-8-11-108,0 1 0,1-1 1,-1 1-1,0-1 0,1 0 1,-1 0-1,1 0 0,0 0 1,-1 0-1,1 0 0,0 0 1,0 0-1,-1-1 0,1 1 1,0 0-1,0-1 0,0 0 1,0 1-1,0-1 0,0 0 1,0 0-1,0 0 0,-1 0 1,1-1-1,0 1 0,0-1 0,0 1 1,0-1-1,2 0 0,2-2 72,-1-1 0,-1 1-1,1 0 1,0-1-1,-1 0 1,0 0-1,0-1 1,0 1-1,0-1 1,-1 0-1,0 0 1,5-8-1,4-13 464,12-32 0,-22 54-542,9-28 15,-2 1 0,-1-1-1,-1-1 1,-2 1 0,-1-1 0,-2-62 0,-2 92-144,-3-30-542,3 32 519,0 0 1,0 0-1,0 0 1,0 0-1,0 0 1,0 0-1,0 0 1,-1 0 0,1 0-1,0 0 1,-1 0-1,1 0 1,-1 0-1,1 0 1,-1 0-1,0 0 1,1 1-1,-1-1 1,0 0-1,1 0 1,-1 1-1,0-1 1,0 1 0,0-1-1,1 0 1,-2 0-1,1 2 38,0-1 0,0 1 0,1 0 0,-1-1 0,0 1 0,1-1 0,-1 1 0,1 0 1,-1 0-1,1-1 0,-1 1 0,1 0 0,-1 0 0,1 0 0,0-1 0,0 1 0,-1 0 0,1 0 0,0 0 0,0 0 0,0 0 0,0-1 0,0 1 0,0 0 0,0 1 0,0 21-743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3 325 17036,'0'0'53,"0"0"0,0 0 1,0 0-1,0 0 0,-1 1 1,1-1-1,0 0 0,0 0 1,0 0-1,0 0 0,0 1 1,0-1-1,0 0 0,0 0 1,0 0-1,-1 1 0,1-1 1,0 0-1,0 0 1,0 0-1,0 1 0,0-1 1,0 0-1,0 0 0,0 0 1,1 1-1,-1-1 0,0 0 1,0 0-1,0 0 0,0 0 1,0 1-1,0-1 0,0 0 1,0 0-1,0 0 0,1 0 1,-1 1-1,0-1 0,0 0 1,0 0-1,0 0 0,0 0 1,1 0-1,-1 0 0,0 1 1,0-1-1,0 0 0,1 0 1,-1 0-1,0 0 1,0 0-1,1 0 0,13-7 1142,18-19-787,-30 24-332,25-22 215,42-49-1,-58 60-127,-1 0 1,-1-1-1,0 0 0,-1 0 0,0-1 0,6-19 0,-13 31-99,0-1-1,0 0 0,0 1 1,0-1-1,-1 0 0,0 0 1,0 0-1,0 1 0,0-1 1,0 0-1,-1 0 0,1 1 1,-1-1-1,0 0 0,-2-5 1,2 8-32,0 0 0,0 0 0,1-1 0,-1 1 0,0 0 1,0 0-1,0 0 0,0 0 0,0 0 0,-1 0 0,1 0 0,0 1 0,0-1 0,-1 0 1,1 1-1,0-1 0,-2 0 0,0 0-8,1 1 1,-1 0 0,0 0-1,1 0 1,-1 0-1,1 0 1,-1 0-1,1 1 1,-1-1-1,1 1 1,-1 0-1,1 0 1,-3 1-1,-2 2-6,-1 0 0,1 0 0,0 1 0,1 1-1,-1-1 1,1 1 0,0 0 0,1 0 0,-1 0 0,1 1-1,0 0 1,-4 8 0,-3 6-34,1 1 0,-16 44 0,21-47-11,0 1 0,-4 25-1,9-39-9,0 0 0,1-1 0,0 1-1,0 0 1,0 0 0,0-1 0,1 1 0,0 0 0,0-1-1,0 1 1,1 0 0,4 9 0,-5-14-27,1 1 1,-1 0-1,1 0 0,-1-1 1,1 1-1,0-1 1,0 0-1,0 1 0,-1-1 1,1 0-1,0 0 0,0 0 1,1 0-1,-1-1 1,0 1-1,0 0 0,0-1 1,0 1-1,1-1 0,-1 0 1,0 0-1,0 0 1,1 0-1,-1 0 0,0-1 1,0 1-1,1-1 0,-1 1 1,3-2-1,6-2-146,0 0 0,0 0 0,-1-1 0,15-9 0,27-21-329,6-9-127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214 269 13651,'0'-1'160,"1"0"0,0 0 1,-1 0-1,1 0 0,-1 0 1,1-1-1,-1 1 0,0 0 0,1 0 1,-1 0-1,0-1 0,0 1 0,0 0 1,0 0-1,0-1 0,0 1 0,0 0 1,0 0-1,0-1 0,-1 1 1,1 0-1,0 0 0,-2-2 0,1 2 9,0 0 0,0 0 0,0 1 0,0-1-1,0 0 1,0 1 0,0-1 0,0 1 0,-1-1 0,1 1-1,0-1 1,0 1 0,-1 0 0,1 0 0,0-1 0,-1 1-1,1 0 1,-2 0 0,-3 1 103,0-1 0,1 1 0,-1 0 0,1 1 0,-1-1 0,1 1 0,-1 0 0,1 0 0,-8 5 0,2 1-201,2 0 0,-1 1 0,2 0 1,-1 0-1,1 1 0,0 0 0,1 0 0,0 1 0,-9 20 1,9-17-82,1 1 0,1-1 1,1 1-1,0 1 1,1-1-1,0 1 0,0 23 1,3-36 3,0 1-1,0-1 1,0 1 0,0 0 0,1-1-1,0 1 1,0-1 0,1 4 0,-1-6 4,-1 0 0,1 0 0,-1 0 1,1 0-1,-1 0 0,1-1 1,0 1-1,0 0 0,-1 0 0,1-1 1,0 1-1,0-1 0,0 1 1,0 0-1,0-1 0,0 0 1,0 1-1,0-1 0,0 0 0,0 1 1,0-1-1,0 0 0,0 0 1,0 0-1,0 0 0,0 0 0,0 0 1,0 0-1,0 0 0,0 0 1,0-1-1,0 1 0,0 0 1,1-1-1,6-2-3,-1 0 0,1-1 0,-1 0 0,1 0 0,-1-1 0,-1 1 0,1-2 0,-1 1 0,7-7 0,54-65 8,-48 53 26,21-26 203,43-69-1,-65 89-84,-2 0-1,-1-2 1,-1 1 0,10-35 0,-24 64-133,1 0 1,0 0-1,-1 0 0,1 0 1,-1 1-1,1-1 1,-1 0-1,0 0 0,0 0 1,0 0-1,0 0 1,0 0-1,0 0 0,-1 0 1,1 0-1,0 0 1,-1 0-1,0 0 0,1 1 1,-2-3-1,1 3-10,1 1 0,-1 0 0,1-1-1,-1 1 1,1 0 0,-1 0 0,0-1 0,1 1-1,-1 0 1,1 0 0,-1 0 0,0 0 0,1 0-1,-1 0 1,1 0 0,-1 0 0,0 0 0,1 0-1,-1 0 1,1 0 0,-1 0 0,-1 1 0,-21 13 4,0 8-12,0 2-1,2 0 1,0 1-1,2 2 0,1 0 1,1 0-1,1 2 1,-12 31-1,25-54-3,1 0 0,0 0 0,0 0 0,1 1 0,-1-1-1,1 1 1,1-1 0,-1 1 0,1 7 0,0-13 1,1 1 1,-1-1-1,0 1 0,1 0 1,-1-1-1,1 1 0,-1-1 1,1 0-1,0 1 1,0-1-1,-1 1 0,1-1 1,0 0-1,0 0 0,1 0 1,1 2-1,-1-1-4,0-1-1,0 0 0,0-1 1,0 1-1,0 0 1,0-1-1,0 1 1,0-1-1,1 1 1,-1-1-1,0 0 1,0 0-1,0 0 0,1 0 1,2-1-1,7-1-79,-1-1 0,1-1 0,-1 0 0,22-10 0,-21 8-9,-1 1 0,1 1 0,-1 0 0,17-3 0,-27 7 90,0-1 0,1 1-1,-1 0 1,0 0-1,0 0 1,1 0-1,-1 0 1,0 0-1,0 1 1,1-1-1,-1 0 1,0 1-1,0-1 1,0 1-1,1-1 1,-1 1-1,0-1 1,0 1-1,0 0 1,0 0-1,0-1 1,0 1 0,0 0-1,0 0 1,-1 0-1,1 0 1,0 0-1,0 0 1,-1 0-1,1 0 1,-1 1-1,1-1 1,-1 0-1,1 0 1,-1 0-1,0 1 1,0-1-1,1 2 1,0 6 3,-1 0 0,0-1 0,0 1 0,-2 13 0,1-11 14,-2 17 23,-1 31 107,3-58-131,1 0-1,0-1 1,0 1-1,0-1 1,0 1 0,0-1-1,0 1 1,1-1-1,-1 1 1,0-1 0,0 1-1,0 0 1,0-1-1,1 1 1,-1-1 0,0 1-1,0-1 1,1 0-1,-1 1 1,0-1 0,1 1-1,-1-1 1,1 0-1,-1 1 1,1-1-1,-1 0 1,0 1 0,1-1-1,-1 0 1,2 1-1,-1-1 2,0 0 0,0 0 0,0 0 0,1-1 1,-1 1-1,0 0 0,0 0 0,0-1 0,0 1 0,0-1 0,0 1 0,0-1 0,2 0 0,30-26 80,0-7 12,35-47 0,-11 11-50,-56 69-53,0 0 1,0 0 0,0 0 0,0 0 0,0 0 0,0 0 0,1 0 0,-1 0-1,0 0 1,1 0 0,2-1 0,-4 2 2,0 0 0,0 0 0,1 1 0,-1-1 0,0 0-1,0 0 1,1 0 0,-1 0 0,0 0 0,0 0 0,0 0 0,1 0 0,-1 1 0,0-1-1,0 0 1,0 0 0,1 0 0,-1 0 0,0 1 0,0-1 0,0 0 0,0 0 0,0 1 0,1-1-1,-1 0 1,0 0 0,0 1 0,0-1 0,0 0 0,0 0 0,0 1 0,0-1 0,0 0-1,0 0 1,0 1 0,0-1 0,0 1 0,-5 34-34,1-16 56,-2 7 244,-5 47 1,11-73-263,0 0 0,0 1-1,0-1 1,0 1 0,0-1 0,0 1-1,0-1 1,0 1 0,0-1 0,0 1 0,0-1-1,0 1 1,0-1 0,0 1 0,0-1-1,0 0 1,1 1 0,-1-1 0,0 1 0,0-1-1,1 1 1,-1-1 0,0 0 0,1 1 0,-1-1-1,0 0 1,1 1 0,-1-1 0,0 0-1,1 0 1,-1 1 0,2-1 0,-1 0 15,0 0 0,0 0 0,0 0 1,0 0-1,1 0 0,-1 0 0,0-1 0,0 1 1,0-1-1,0 1 0,0-1 0,2 0 0,28-23 512,-22 15-494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94 14555,'-10'-6'613,"-2"0"0,1 1-1,-1 0 1,1 1 0,-1 1 0,0 0 0,-1 0-1,-21-1 1,28 3-490,-1 1 0,1 0 1,-1 1-1,0-1 0,1 1 0,-1 1 0,1-1 1,0 1-1,-1 0 0,1 0 0,0 1 0,0 0 0,0 0 1,1 0-1,-1 1 0,1 0 0,-10 8 0,14-11-115,0 0 0,0 1 0,0-1 0,0 0-1,0 1 1,0-1 0,0 0 0,0 1-1,0-1 1,1 1 0,-1-1 0,1 1 0,-1 0-1,1-1 1,-1 1 0,1 0 0,0-1 0,0 1-1,0 0 1,0-1 0,0 3 0,1-2-3,-1-1 0,1 0 0,0 0 1,-1 1-1,1-1 0,0 0 0,0 0 1,0 0-1,0 0 0,0 0 1,0 0-1,0 0 0,0-1 0,0 1 1,1 0-1,-1 0 0,0-1 0,0 1 1,1-1-1,-1 1 0,0-1 0,1 0 1,-1 1-1,0-1 0,3 0 0,7 0 16,0 1 0,-1-2 0,1 0-1,0 0 1,-1-1 0,0 0-1,1-1 1,17-7 0,5-3 58,39-24 1,-21 6 9,-29 17-67,0 1 1,25-10-1,-46 23-22,0-1 0,0 1 1,0-1-1,0 1 0,0 0 0,0 0 0,0-1 1,0 1-1,0 0 0,0 0 0,0 0 0,0 0 1,0 0-1,0 0 0,0 1 0,0-1 0,0 0 1,0 0-1,0 1 0,-1-1 0,1 0 0,0 1 1,0-1-1,0 1 0,0 0 0,0-1 0,0 1 1,-1 0-1,1-1 0,0 1 0,-1 0 0,1 0 1,0-1-1,-1 1 0,1 0 0,-1 0 0,1 0 1,-1 0-1,0 0 0,1 2 0,1 5 4,0 0 0,0 1 0,-1-1 0,1 12 1,1 8 9,-3-26-5,0 0 1,1-1 0,-1 1-1,1-1 1,-1 1 0,1-1-1,0 1 1,-1-1 0,1 0-1,0 1 1,0-1 0,0 0-1,0 0 1,0 0-1,0 1 1,1-1 0,-1 0-1,0 0 1,0-1 0,1 1-1,-1 0 1,1 0 0,-1-1-1,1 1 1,-1-1 0,1 1-1,-1-1 1,1 1 0,-1-1-1,1 0 1,0 0 0,-1 0-1,1 0 1,-1 0 0,1 0-1,-1 0 1,1-1 0,0 1-1,-1-1 1,3 0 0,8-3 51,0-1 0,0 0 0,-1-1 1,14-9-1,-6 3-43,-14 10-222,0-1 1,1 1-1,-1-1 1,1 1-1,-1 1 1,1-1-1,-1 1 1,1 0-1,0 0 1,0 1-1,7 0 1,-5-1 4,-1 0 1,0 0-1,0-1 0,0 1 1,0-2-1,0 1 1,0-1-1,9-5 0,-10 6 70,35-19-504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196 219 15323,'-1'4'218,"0"-1"-1,-1 0 1,1 0 0,-1 0-1,0 0 1,0 0-1,0 0 1,0 0-1,-1-1 1,1 1 0,-1-1-1,0 0 1,1 0-1,-1 0 1,0 0 0,0 0-1,-1 0 1,1-1-1,-4 2 1,5-2-230,1-1 0,-1 1 0,1 0-1,-1 0 1,1 0 0,0 0 0,-1 0 0,1 0 0,0 1 0,0-1 0,-1 0-1,1 1 1,0-1 0,0 1 0,1-1 0,-1 1 0,-1 2 0,-12 34-47,11-28 28,0-3-3,0 1 0,1 0-1,0 1 1,1-1 0,0 0 0,0 15 0,1-22 36,0-1-1,0 0 1,0 0 0,0 1-1,0-1 1,0 0 0,0 1-1,0-1 1,0 0-1,0 1 1,0-1 0,0 0-1,0 1 1,0-1 0,0 0-1,1 1 1,-1-1 0,0 0-1,0 0 1,0 1-1,1-1 1,-1 0 0,0 1-1,0-1 1,1 0 0,-1 0-1,0 0 1,0 1 0,1-1-1,-1 0 1,1 0 0,8-5 62,5-15 56,-10 14-83,1-2 32,0 0 0,-1 0 0,0 0 0,-1 0 0,0-1 0,0 1 0,0-1 0,0-10 0,-2 19-64,-1-1 0,0 1 0,0 0 0,0 0 0,0-1 0,0 1-1,0 0 1,0-1 0,0 1 0,0 0 0,0 0 0,0-1 0,0 1 0,0 0 0,0-1 0,-1 1 0,1 0 0,0 0 0,0-1 0,0 1 0,0 0-1,0 0 1,-1-1 0,1 1 0,0 0 0,0 0 0,0-1 0,-1 1 0,1 0 0,0 0 0,0 0 0,-1 0 0,1 0 0,0-1 0,0 1-1,-1 0 1,1 0 0,0 0 0,0 0 0,-1 0 0,1 0 0,-16 5 187,-11 14 328,11-4 45,11-11-167,1 1 0,-1-1 0,0 0 0,0 0 0,0-1 0,0 1 0,-1-1 0,-6 3 0,10-4-341,-1 0-1,1 0 0,0 1 0,0-1 0,0 1 1,0-1-1,1 1 0,-1 0 0,1 0 1,-3 6-1,2-4-8,-1 0-71,1 0 0,-1 1 0,1 0 0,1-1 0,-3 13 0,4-17 18,0-1 1,0 1-1,0 0 1,0 0-1,0-1 1,0 1-1,0 0 1,0 0-1,0-1 1,0 1-1,1 0 1,-1-1-1,0 1 1,1 0-1,-1 0 1,0-1-1,1 1 1,-1-1-1,1 1 1,-1 0-1,1-1 1,0 1-1,0 0 2,0-1-1,0 1 1,1-1-1,-1 0 1,0 0-1,0 0 1,0 0-1,1 0 1,-1 0-1,0 0 1,0 0-1,1 0 1,-1 0-1,0-1 1,0 1 0,0 0-1,1-1 1,1 0-1,6-3 17,-1-1 0,1 0 0,-1 0 0,0-1-1,0 0 1,-1 0 0,0-1 0,0 0 0,11-15 0,-7 7 13,0 0 1,-1-1-1,-1 0 1,9-22-1,-30 60-88,-7 21-20,16-33 70,0 1 0,1-1 0,0 0 0,0 1 0,1 10-1,1-19 11,0 0-1,0 1 0,1-1 0,-1 0 1,0 0-1,1 0 0,0 0 0,-1 0 1,1 0-1,0 0 0,0 0 0,0 0 1,2 3-1,-2-4 1,0 0 0,1 0 0,-1 0 0,0 0 0,0-1-1,1 1 1,-1 0 0,1-1 0,-1 1 0,0-1 0,1 1 0,-1-1 0,1 1 0,-1-1 0,1 0 0,-1 0-1,1 0 1,0 0 0,-1 0 0,1 0 0,2-1 0,3-1 1,0 0 1,0 0-1,0 0 0,-1-1 0,1 0 0,0 0 1,-1-1-1,0 0 0,0 0 0,9-9 1,5-5 19,25-31 1,-42 46-16,29-35-3,-1-2 0,-2-1 1,-2-1-1,42-89 0,-65 123-25,-2 0 0,1 0 0,-1 0-1,1-15 1,-3 22 20,1 0 0,-1 0 0,0 1 0,0-1 0,0 0 0,0 0 0,0 0 0,0 1 0,-1-1 0,1 0 0,0 0 0,0 0 0,-1 1 0,1-1 1,0 0-1,-1 0 0,1 1 0,0-1 0,-1 0 0,1 1 0,-1-1 0,1 1 0,-2-2 0,1 2 1,0 0 1,0 0 0,-1 0-1,1 0 1,0 1-1,0-1 1,0 0 0,-1 0-1,1 1 1,0-1-1,0 1 1,0-1 0,0 1-1,0-1 1,-1 1-1,1 0 1,0-1 0,1 1-1,-1 0 1,0 0-1,-1 1 1,-8 7 5,1 0 0,0 1 0,1 0 0,0 0 0,0 1 0,1 0 0,0 0 0,1 1 0,1 0 0,0 0 0,-7 25 0,9-26-20,0 0 0,1 0 0,1 1-1,0-1 1,0 0 0,1 0 0,0 1 0,1-1 0,0 0-1,1 0 1,1 0 0,-1 0 0,2 0 0,5 13 0,-7-20-39,0 0 0,0 0 0,0 0-1,1 0 1,-1-1 0,1 1 0,0-1 0,0 0 0,0 0 0,1 0 0,-1 0 0,1 0 0,-1-1 0,1 1 0,0-1 0,0 0 0,0 0 0,0-1 0,0 1 0,1-1 0,-1 0 0,0 0-1,1 0 1,-1-1 0,1 0 0,-1 1 0,1-2 0,-1 1 0,1 0 0,-1-1 0,0 0 0,1 0 0,3-2 0,41-16-352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46 299 18012,'-2'0'147,"1"0"0,-1 1 0,0-1-1,1 0 1,-1 0 0,1 1 0,-1-1 0,1 1 0,0-1 0,-1 1 0,1-1 0,-1 1-1,1 0 1,0 0 0,0 0 0,-1 0 0,1 0 0,0 0 0,0 0 0,0 0 0,0 0 0,0 1-1,0-1 1,1 0 0,-1 1 0,0-1 0,1 0 0,-1 1 0,1-1 0,-1 1 0,1-1-1,-1 4 1,-1 4 251,0 1-1,0 0 1,0 16-1,1-19-359,2-1 0,-1 1 0,0-1 0,1 1 0,1-1 0,-1 0 1,1 1-1,0-1 0,0 0 0,0 0 0,1 0 0,0-1 0,1 1 0,4 6 0,-6-9-19,0-1-1,1 1 1,-1-1 0,1 1 0,0-1-1,0 0 1,0 0 0,0 0 0,0-1 0,0 1-1,1-1 1,-1 1 0,0-1 0,1 0-1,-1 0 1,1-1 0,-1 1 0,1-1 0,0 0-1,-1 0 1,1 0 0,-1 0 0,1 0-1,-1-1 1,1 0 0,-1 0 0,4-1-1,-1 0 33,0-1-1,0 1 0,-1-1 0,1 0 0,-1-1 0,0 0 0,0 1 0,0-1 1,0-1-1,-1 1 0,0-1 0,0 0 0,7-10 0,-7 8-3,1-1 1,-2 0-1,1 1 0,-1-1 0,-1 0 0,1 0 0,-1-1 1,0 1-1,0-16 0,-2 23-47,1-1 1,-1 1-1,0 0 1,-1-1-1,1 1 0,0-1 1,0 1-1,0 0 1,-1-1-1,1 1 1,-1 0-1,0-2 0,1 3-2,0-1 0,-1 1-1,1 0 1,0 0 0,0-1-1,0 1 1,-1 0 0,1 0-1,0 0 1,0 0-1,-1 0 1,1 0 0,0-1-1,-1 1 1,1 0 0,0 0-1,0 0 1,-1 0 0,1 0-1,0 0 1,-1 0-1,1 0 1,0 0 0,0 0-1,-1 0 1,1 0 0,0 0-1,-1 0 1,1 1 0,0-1-1,0 0 1,-1 0 0,1 0-1,-2 2-12,0-1-1,1 0 1,-1 1 0,0 0-1,1-1 1,0 1 0,-1 0-1,1 0 1,0-1-1,0 1 1,0 0 0,-2 4-1,1 1-14,0-1-1,0 1 0,1 0 1,0-1-1,0 1 1,1 0-1,-1 0 0,2 9 1,-1-13 23,0-1 0,1 0 0,-1 0 0,1 0 0,0 0 1,-1 0-1,1 0 0,0 0 0,0 0 0,0 0 0,1 0 0,-1 0 1,0-1-1,1 1 0,-1-1 0,1 1 0,-1-1 0,1 1 0,0-1 1,0 0-1,-1 0 0,1 0 0,0 0 0,0 0 0,0 0 0,0 0 0,0-1 1,1 1-1,2 0 0,6 0-15,0-1 1,-1 0-1,1 0 1,0-1-1,0-1 1,-1 0-1,1 0 1,-1-1-1,0 0 0,20-9 1,3-4-657,56-37-1,-89 53 640,1-1 1,-1 1-1,1 0 0,-1-1 1,0 1-1,1 0 0,-1-1 0,1 1 1,-1 0-1,1 0 0,0 0 0,-1-1 1,1 1-1,-1 0 0,1 0 0,-1 0 1,1 0-1,0 0 0,-1 0 0,1 0 1,-1 0-1,1 0 0,-1 0 0,1 0 1,0 0-1,-1 1 0,1-1 0,-1 0 1,1 0-1,-1 1 0,1-1 0,-1 0 1,1 0-1,-1 1 0,0-1 1,1 1-1,-1-1 0,1 0 0,-1 1 1,1 0-1,8 27-618,-9-25 615,1 1 0,0-1 1,0 0-1,0 1 0,0-1 0,3 6 0,-3-8 35,1 1 0,-1-1-1,1 1 1,-1-1-1,1 1 1,-1-1 0,1 0-1,0 0 1,0 0-1,0 0 1,0 0 0,0 0-1,0 0 1,0-1-1,0 1 1,0-1 0,0 1-1,3-1 1,0 0-28,-1 0-1,1 0 1,-1-1 0,1 0 0,-1 0 0,0 0 0,1 0 0,4-3-1,6-3-189,-1-1-1,0 0 1,22-18-1,-13 8-44,-1 0 0,-1-2 0,-1 0 0,-1-2 0,0 0 0,-2-1 0,-1 0-1,0-2 1,-2 0 0,-1 0 0,-1-1 0,9-32 0,-12 19 565,-8 38-259,-1-1 0,0 0 0,0 0-1,0 1 1,0-1 0,0 0 0,0 0 0,0 1-1,0-1 1,-1 0 0,1 0 0,-1 1-1,1-1 1,-1 0 0,0 1 0,0-1-1,0 1 1,1-1 0,-3-1 0,2 3-5,0-1 1,1 1-1,-1-1 0,0 1 1,0 0-1,0-1 1,0 1-1,0 0 0,0 0 1,0 0-1,0 0 1,0 0-1,0 0 1,0 0-1,0 0 0,0 0 1,0 0-1,0 0 1,1 0-1,-1 1 0,0-1 1,0 1-1,0-1 1,0 0-1,0 1 0,0-1 1,1 1-1,-1 0 1,-1 0-1,-22 22 634,15-10-563,1 0-1,-1 0 1,2 1 0,0 0 0,1 0-1,0 1 1,1 0 0,1 0 0,0 0 0,1 0-1,1 1 1,0-1 0,1 16 0,2 15-20,1 0 1,2 0-1,12 49 1,-14-88 388,1-10-282,0-10-1,10-158 974,-11 104-1310,1 62-23,5 10 65,13 18 6,-2-2 26,-8-13 45,0 1 1,0-2-1,1 0 1,0 0-1,1-1 1,-1-1-1,1 0 1,20 5-1,-26-8 30,0-1 1,0 1-1,0-1 0,0-1 1,1 1-1,-1-1 0,0-1 0,0 1 1,0-1-1,0 0 0,0-1 1,0 1-1,0-1 0,0-1 1,-1 1-1,1-1 0,-1-1 1,7-3-1,-9 4 22,0-1 1,-1 0 0,1 1-1,-1-1 1,0 0 0,4-6-1,-6 8-11,0 1 0,0 0 0,0-1 0,-1 1 0,1-1 0,0 1 0,-1-1-1,1 1 1,-1-1 0,0 1 0,0-1 0,1 0 0,-1 1 0,0-1 0,0 1 0,0-1-1,0 0 1,-1 1 0,1-1 0,0 1 0,-1-1 0,1 1 0,-1-1 0,0-1 0,0 3-8,1-1 0,-1 1 0,1-1 0,-1 1 0,1-1 0,-1 1 0,1-1 0,-1 1 0,1 0 0,-1-1 0,0 1 0,1 0 0,-1 0 0,0 0 0,1-1 0,-1 1 0,0 0 0,1 0 0,-1 0 0,0 0 0,1 0 0,-1 0 0,0 0 0,1 0 0,-1 0 0,0 0 0,1 1 0,-1-1 0,0 0 0,1 0 0,-1 1 0,1-1 0,-1 0 0,0 1 0,1-1 0,-1 1 1,1-1-1,-1 0 0,1 1 0,-1-1 0,1 1 0,-1 0 0,1 0 0,-3 2 7,0 0 1,1 0-1,-1 0 1,1 0-1,0 0 1,-2 5-1,3-6-6,0 1 0,0-1 0,0 0 0,1 0 0,-1 0 0,1 1 0,-1-1 1,1 0-1,0 1 0,0-1 0,0 0 0,0 1 0,0-1 0,1 0 0,-1 0 0,2 5 0,-1-5 0,0-1-1,0 1 1,0-1 0,0 1-1,1-1 1,-1 1-1,0-1 1,1 0 0,-1 1-1,1-1 1,-1 0-1,1 0 1,0 0-1,-1-1 1,1 1 0,3 1-1,1-1 8,0 1-1,0-1 1,0-1-1,0 1 1,0-1-1,0 0 1,0 0 0,0-1-1,0 0 1,0 0-1,10-3 1,-1-2-9,-1-1 1,1-1-1,-2 0 1,1 0-1,-1-2 1,13-11-1,1 0-238,-27 21 228,1 0 0,-1 0 0,0 0 0,0 0 0,0 0 1,0 0-1,1 0 0,-1-1 0,0 1 0,0 0 0,0 0 0,1 0 0,-1 0 0,0 0 0,0 0 0,0 0 1,0 0-1,1 0 0,-1 0 0,0 1 0,0-1 0,0 0 0,0 0 0,1 0 0,-1 0 0,0 0 0,0 0 1,0 0-1,0 0 0,1 0 0,-1 1 0,0-1 0,0 0 0,0 0 0,0 0 0,0 0 0,0 0 0,0 1 1,1-1-1,-1 0 0,0 0 0,0 0 0,0 0 0,0 1 0,0-1 0,0 0 0,0 0 0,0 0 0,0 0 1,0 1-1,0-1 0,0 0 0,0 0 0,0 0 0,0 1 0,0-1 0,1 18-102,-1-8 59,1-6 43,0 0 1,1 0 0,-1 0 0,1 0-1,0 0 1,0-1 0,0 1 0,1 0-1,-1-1 1,1 0 0,0 0 0,0 0-1,0 0 1,0 0 0,1-1 0,-1 1-1,6 2 1,-7-4-10,0 0-1,-1 0 1,1 0-1,0-1 1,0 1-1,0-1 1,-1 1 0,1-1-1,0 0 1,0 0-1,0 0 1,0 0-1,0 0 1,-1 0-1,1 0 1,0-1-1,0 1 1,0 0 0,0-1-1,-1 0 1,1 1-1,0-1 1,-1 0-1,1 0 1,0 0-1,-1 0 1,1 0 0,-1 0-1,0-1 1,1 1-1,-1 0 1,0-1-1,0 1 1,0-1-1,0 1 1,0-1 0,0 0-1,0 1 1,0-1-1,0-3 1,4-13-140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33 19148,'-8'6'2121,"3"-3"-1329,0-3-400,8-4 1928,9 2-1560,6-1-1168,1-1-584,4-3 768,-4-3-192,-4-2-168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15539,'-14'39'1250,"3"0"-1,1 1 0,-9 80 0,18-106-1187,0 1 1,1-1-1,1 0 1,0 0-1,1 0 0,1 0 1,0 0-1,1-1 0,0 1 1,1-1-1,1 0 0,0 0 1,1-1-1,0 0 1,11 14-1,-15-21-132,1 0-1,1-1 1,-1 1 0,1-1 0,0 0-1,0-1 1,0 1 0,0-1-1,0 0 1,1 0 0,0 0 0,-1-1-1,1 0 1,0 0 0,0-1-1,0 1 1,12 0 0,-7-2-18,0-1 0,-1 0 0,1 0 0,-1-1 0,1 0-1,-1-1 1,0 0 0,0-1 0,15-7 0,0-4 95,-20 11 57,0 1 0,1 0-1,-1 0 1,0 0 0,1 1 0,0 0 0,9-3 0,-12 5-16,0 1 0,0 0 1,0-1-1,0 1 1,0 0-1,0 0 1,0 1-1,-1-1 0,6 4 1,13 6-5,0-7-236,0-1 1,0 0-1,1-2 0,29 0 1,-35-1-34,-16 0 222,0 0 1,1 0-1,-1 0 0,0 0 1,0 0-1,0 0 1,1 0-1,-1 0 0,0 0 1,0 0-1,1 0 1,-1 1-1,0-1 0,0 0 1,0 0-1,0 0 1,1 0-1,-1 1 0,0-1 1,0 0-1,0 0 1,0 0-1,0 1 0,0-1 1,1 0-1,-1 0 1,0 1-1,0-1 0,0 0 1,0 0-1,0 1 1,0-1-1,0 0 0,0 0 1,0 1-1,0-1 1,0 0-1,0 0 0,0 0 1,0 1-1,-3 12 104,2-12-93,-4 20 100,1-1 0,0 1 0,2-1 0,0 1 0,2 27-1,16 105 221,0 0-159,-15-132-141,-2 0 1,0 0-1,-1 0 1,-1 0 0,-7 26-1,7-40 10,1 0 0,-1 0 0,-1 0-1,1 0 1,-1-1 0,0 1 0,-1-1-1,0 0 1,0 0 0,-8 8-1,11-12-11,0-1-1,0 1 0,0 0 1,-1-1-1,1 1 0,0-1 0,-1 0 1,1 0-1,0 0 0,-1 0 1,0 0-1,1 0 0,-1-1 1,1 0-1,-1 1 0,0-1 0,1 0 1,-1 0-1,0 0 0,1 0 1,-1-1-1,0 1 0,1-1 0,-1 0 1,1 1-1,-1-1 0,1 0 1,-1-1-1,1 1 0,-1 0 0,1-1 1,0 1-1,-4-4 0,2 1 5,0-1 0,0 0 1,0 0-1,1 0 0,0-1 0,0 1 0,0-1 0,0 0 0,1 0 0,0 0 0,0 0 0,1 0 0,0 0 0,0 0 0,0-10 0,-1-7 18,2 0-1,6-42 0,-3 42-54,2 0-1,1 0 1,0 0 0,2 1-1,0 0 1,2 1 0,0 0-1,2 0 1,0 1-1,1 1 1,1 0 0,1 1-1,0 0 1,31-26 0,-26 27-569,1 1 1,1 1 0,0 1-1,34-16 1,64-23-732,-65 25 547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21493,'-5'4'1464,"0"12"-1240,2 2-128,3 18 192,4 7-360,2 16-816,1 5 832,-4 11-208,0 1-80</inkml:trace>
  <inkml:trace contextRef="#ctx0" brushRef="#br0" timeOffset="1">2 881 19412,'0'18'1729,"-2"-6"-1161,2-7-360,3-8 216,0-7 224,-3-8-360,0 1-136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3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339 149 14427,'1'-3'225,"0"0"-1,-1 0 1,0 0-1,1-1 1,-1 1-1,-1 0 1,1 0 0,0-1-1,-1 1 1,1 0-1,-1 0 1,0 0-1,0 0 1,-3-5 0,1 2-48,0 1 1,-1 0-1,1 1 1,-1-1-1,0 1 1,0-1-1,-8-5 1,3 3-31,-1 1 1,0 0-1,0 0 1,0 1-1,0 0 1,-1 1-1,0 0 1,-11-2-1,16 5-90,1 0 1,-1 0-1,0 0 1,0 1-1,0 0 0,0 0 1,0 1-1,0 0 0,0 0 1,0 0-1,1 1 1,-1 0-1,0 0 0,1 0 1,0 1-1,-1-1 1,1 2-1,0-1 0,0 0 1,1 1-1,-1 0 0,1 0 1,-6 7-1,3-3-49,1 1-1,0 0 0,1 0 0,0 0 1,0 1-1,1 0 0,0 0 1,1 0-1,0 0 0,0 1 1,2-1-1,-2 17 0,2-1 8,1 0-1,2 0 0,1 0 0,0 0 0,2 0 0,1-1 1,2 1-1,0-1 0,1-1 0,21 39 0,-26-56-17,0 0-1,1 0 0,0 0 0,0-1 0,1 1 0,0-1 0,0-1 0,0 1 1,1-1-1,-1 0 0,1 0 0,0-1 0,9 4 0,-7-5-4,-1 0 1,1 0-1,0-1 0,0-1 0,0 1 0,0-1 0,0-1 1,0 0-1,0 0 0,1-1 0,16-3 0,-9 0 26,0-2 1,0 1-1,0-2 0,-1 0 0,0-1 0,-1-1 0,0 0 0,21-17 0,-18 12 97,-2-1 0,1-1 0,-2 0 0,0-1 0,-1 0-1,16-28 1,-23 34-8,-1 0 0,-1-1 0,0 0 1,0-1-1,-1 1 0,-1-1 0,0 1 0,0-1 0,-2 0 0,1-19 0,-2 23-61,0 1 0,-1 0-1,-1 0 1,1 0 0,-1 0-1,-1 0 1,1 0 0,-1 1-1,-1-1 1,1 1 0,-1 0-1,0 0 1,-1 0 0,0 0 0,0 1-1,0 0 1,-11-10 0,4 7-36,-1-1 1,1 2 0,-2 0 0,1 0 0,-1 1-1,0 1 1,-19-6 0,22 8-169,0 1-1,1 1 1,-1 0-1,0 1 1,0 0-1,0 0 1,0 1 0,-1 1-1,1 0 1,-20 4-1,27-4 104,1 0-1,-1 1 0,1-1 0,-1 1 0,1 0 1,0-1-1,-1 2 0,1-1 0,0 0 0,0 1 1,-3 3-1,-7 16-380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3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75 14315,'-3'-4'206,"-1"-1"-1,0 1 1,0 0 0,0 0-1,0 1 1,-1-1-1,1 1 1,-1 0 0,0 0-1,0 0 1,0 1 0,0 0-1,-1 0 1,1 0 0,-9-1-1,-4-1 333,0 1 0,0 1 0,-27 1 1,28 1-392,-1 2 0,1-1 1,0 2-1,-1 1 1,1 0-1,1 1 1,-1 0-1,1 2 0,0 0 1,0 0-1,1 2 1,0 0-1,-20 16 1,24-15-150,0-1 1,0 2-1,1-1 1,1 2 0,0-1-1,0 1 1,1 0 0,1 1-1,0 0 1,1 0-1,0 1 1,1-1 0,0 1-1,1 0 1,1 1-1,-2 19 1,4-18-7,0 0 0,2 0 0,-1 0 1,2 0-1,1-1 0,0 1 0,0 0 0,2-1 0,0 0 1,12 25-1,-12-29 3,1-1 0,0 0-1,1 0 1,0-1 0,1 1 0,0-2 0,0 1 0,1-1 0,0 0 0,0-1 0,1 0-1,0-1 1,0 0 0,0 0 0,13 4 0,-7-4 6,0-1-1,1-1 1,-1-1-1,1 0 1,0-1 0,0-1-1,0 0 1,0-2-1,0 1 1,0-2 0,16-4-1,-11 1 114,0-1-1,-1-1 1,0-1-1,-1-1 1,0-1-1,0-1 0,35-25 1,-35 21 86,-1-1 1,-1 0-1,0-2 0,-1 0 1,-1-1-1,0-1 0,-2 0 1,0-1-1,-2-1 1,0 0-1,-1 0 0,-1-1 1,-2-1-1,0 0 0,8-45 1,-14 58-168,-1 0 0,-1 0 1,0-1-1,0 1 0,-1 0 0,0 0 1,-1 0-1,-4-13 0,4 18-100,0 0 0,0 1-1,-1-1 1,0 1 0,0 0 0,0 0-1,-1 0 1,1 1 0,-1-1 0,0 1 0,-1 0-1,1 0 1,-1 0 0,0 0 0,0 1-1,0 0 1,-5-3 0,-1 2-172,0 0-1,0 1 1,0 0 0,0 0-1,0 1 1,-1 1 0,1 0 0,-21 1-1,9 1-119,1 2-1,-1 0 0,-32 9 0,-4 10-467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44 15715,'0'0'50,"0"0"0,0 0 0,0 0-1,0 0 1,0 0 0,0 0-1,0 0 1,0 0 0,0 0 0,0 0-1,0 0 1,0 0 0,0-1 0,0 1-1,0 0 1,0 0 0,0 0 0,0 0-1,0 0 1,0 0 0,0 0-1,0 0 1,0 0 0,0 0 0,0 0-1,0 0 1,0 0 0,0 0 0,0 0-1,0 0 1,0 0 0,0 0 0,0 0-1,0-1 1,0 1 0,0 0-1,0 0 1,-1 0 0,1 0 0,0 0-1,0 0 1,0 0 0,0 0 0,0 0-1,0 0 1,0 0 0,0 0 0,0 0-1,0 0 1,9-2 817,15 0 24,125-15 2029,59-3-1991,-136 20-888,-71 0-40,0 0-1,0 0 1,0 0-1,0 0 0,0 0 1,0 0-1,0 0 0,0 1 1,0-1-1,0 0 0,0 1 1,0-1-1,0 0 1,0 1-1,0 0 0,-1-1 1,1 1-1,0-1 0,0 1 1,-1 0-1,1 0 1,0-1-1,-1 1 0,2 1 1,-2 0 0,0-1 0,1 0 1,-1 1-1,0-1 1,0 1-1,0-1 1,0 1-1,0-1 0,-1 0 1,1 1-1,0-1 1,-1 0-1,1 1 1,-1-1-1,0 2 0,-4 6 27,0 1-1,-1-1 1,-11 13-1,12-16 9,-32 48-86,2 2 0,3 2 0,2 1 0,-24 67 0,54-125 1,0-1 0,0 1-1,-1 0 1,1 0 0,0 0-1,-1-1 1,1 1 0,0 0-1,-1-1 1,1 1 0,-1 0-1,1-1 1,-1 1 0,0 0-1,1-1 1,-1 1 0,0-1-1,1 1 1,-1-1 0,0 1-1,1-1 1,-1 0-1,0 1 1,0-1 0,0 0-1,1 0 1,-1 1 0,0-1-1,0 0 1,0 0 0,1 0-1,-1 0 1,0 0 0,0 0-1,0 0 1,0 0 0,1-1-1,-1 1 1,0 0 0,0 0-1,0-1 1,1 1 0,-1-1-1,0 1 1,0 0 0,1-1-1,-1 1 1,0-1 0,1 0-1,-1 1 1,0-2 0,-12-11-688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17868,'13'1'2104,"4"0"-1384,10-2-279,7-2 959,15-4-680,6 0-376,8-6-968,1 0-376,2-4 776,0-2-248,-6 3-257</inkml:trace>
  <inkml:trace contextRef="#ctx0" brushRef="#br0" timeOffset="1">800 0 19532,'-14'5'458,"0"1"1,1 0-1,-1 1 0,1 1 0,0 0 0,1 1 0,0 0 1,0 1-1,-12 13 0,18-16-375,0 0 1,0 0-1,1 0 1,-1 1-1,2 0 1,-1 0-1,1 0 1,0 0-1,1 1 1,0 0-1,1 0 1,-1 0-1,2 0 1,-1 0-1,1 0 1,0 11-1,2-16-77,-1 1-1,1 0 0,-1-1 0,1 1 0,1 0 0,-1-1 0,1 0 0,-1 1 0,1-1 0,0 0 0,1 0 0,-1 0 0,1 0 0,0 0 0,0 0 0,0-1 0,0 0 0,1 1 0,0-1 1,-1 0-1,1-1 0,6 5 0,-6-6-3,-1 0 0,0 1 0,1-1 0,-1-1 0,1 1 0,-1 0 1,1-1-1,0 1 0,-1-1 0,1 0 0,-1-1 0,1 1 0,-1 0 0,1-1 1,0 0-1,-1 0 0,0 0 0,1 0 0,-1-1 0,0 1 0,0-1 0,1 0 1,-1 0-1,0 0 0,-1 0 0,1 0 0,0-1 0,-1 1 0,4-6 0,-3 6 3,-1-1 0,0 0 0,-1 0 0,1 0 0,0 0 0,-1 0 0,1 0-1,-1 0 1,0-1 0,0 1 0,-1 0 0,1-1 0,-1 1 0,1-1 0,-1 1-1,0 0 1,0-1 0,-1 1 0,1-1 0,-1 1 0,1 0 0,-1-1-1,0 1 1,-2-4 0,1 4-1,1-1 0,-1 1-1,-1-1 1,1 1 0,0-1 0,-1 1-1,0 0 1,1 0 0,-1 0-1,0 1 1,-1-1 0,1 1 0,0 0-1,-1-1 1,1 2 0,-1-1-1,0 0 1,0 1 0,-7-3 0,7 3-97,0 0 0,0 1 0,0-1 1,0 1-1,0 0 0,-1 0 1,1 0-1,0 0 0,0 1 1,0 0-1,-6 1 0,10-2 62,0 0 0,-1 0 0,1 0 0,0 0 0,0 0 0,0 0 0,-1 1 0,1-1 0,0 0 0,0 0 0,0 0 0,-1 0 0,1 0 0,0 0 0,0 0 0,0 1 0,0-1 0,0 0 0,-1 0 0,1 0 0,0 0 0,0 1 0,0-1 0,0 0 0,0 0 0,0 0 0,0 1 0,0-1-1,0 0 1,-1 0 0,1 0 0,0 1 0,0-1 0,0 0 0,0 0 0,0 0 0,0 1 0,0-1 0,1 0 0,-1 0 0,0 0 0,0 1 0,0-1 0,0 0 0,0 0 0,0 0 0,0 1 0,0-1 0,0 0 0,1 0 0,-1 0 0,0 0 0,0 0 0,0 1 0,0-1 0,0 0 0,1 0 0,-1 0 0,0 0 0,0 0 0,0 0 0,1 0 0,-1 0-1,0 1 1,0-1 0,0 0 0,1 0 0,-1 0 0,15 4-468,6-4-115,10-5-221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22 183 12195,'-1'0'160,"1"0"1,-1 1 0,0-1-1,1 0 1,-1 1 0,0-1-1,1 0 1,-1 0 0,0 0-1,0 0 1,1 0 0,-1 0-1,0 0 1,1 0 0,-1 0-1,0 0 1,1 0 0,-1 0-1,0 0 1,0-1 0,1 1 0,-1 0-1,1 0 1,-1-1 0,0 1-1,1 0 1,-2-2 0,2 1 10,-1 0 0,1 0 0,0 0 0,0 0 0,-1 0 1,1 0-1,0 0 0,0 0 0,0 0 0,0 0 0,1 0 1,-1 0-1,0 0 0,0 0 0,1-1 0,-1 0 0,5-9 768,0 0 0,9-17 0,-10 22-625,33-53 1467,-34 54-1684,0 1 1,0 0-1,1 0 0,0 0 1,0 0-1,0 1 0,0-1 0,0 1 1,1 0-1,9-4 0,-14 7-95,1 0 0,0-1 0,-1 1-1,1 0 1,0 0 0,0 0 0,-1 0-1,1 0 1,0 0 0,-1 0 0,1 0-1,0 0 1,0 0 0,-1 1 0,1-1-1,0 0 1,-1 0 0,1 1 0,0-1-1,-1 0 1,1 1 0,0-1 0,-1 0 0,1 1-1,-1-1 1,1 1 0,-1 0 0,1-1-1,-1 1 1,1-1 0,-1 1 0,1-1-1,-1 1 1,0 0 0,0-1 0,1 1-1,-1 0 1,0 0 0,0-1 0,0 1-1,1 0 1,-1-1 0,0 1 0,0 0-1,0 0 1,-1 1 0,0 35-82,-3-20 61,0-1-1,-1 1 1,0-1-1,-9 16 1,5-12 22,-11 36-1,20-55-15,1 0 1,-1 0-1,0 0 1,0 0-1,1 0 0,-1 0 1,0 0-1,1 0 0,-1-1 1,1 1-1,-1 0 1,1 0-1,-1 0 0,1-1 1,0 1-1,-1 0 0,1-1 1,0 1-1,-1 0 1,1-1-1,0 1 0,0-1 1,0 1-1,1 0 1,0 0-288,0 0 1,0 0 0,0 0 0,0-1 0,1 1 0,-1 0 0,0-1-1,0 1 1,0-1 0,5 0 0,-6-1 220,1 0 0,-1 0 0,0 0 0,0 0 0,1 0 1,-1 0-1,0-1 0,0 1 0,0-1 0,0 1 0,-1 0 0,1-1 0,0 0 0,-1 1 0,2-3 0,0-1-129,6-13-287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4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8 18716,'-12'6'551,"0"1"1,0 0-1,0 1 0,1 0 1,-10 11-1,15-14-365,1 0-1,0 0 0,1 0 1,-1 1-1,1 0 1,0 0-1,1 0 1,-1 0-1,1 0 0,1 1 1,-4 11-1,5-15-155,0 0 1,1 0-1,0 0 0,0 0 0,0 0 0,0 0 1,0 0-1,0 0 0,1 0 0,-1 0 0,1 0 1,0 0-1,0 0 0,0 0 0,1 0 0,-1 0 1,1-1-1,-1 1 0,1 0 0,0-1 0,0 0 1,0 1-1,0-1 0,1 0 0,-1 0 0,0 0 0,1 0 1,-1 0-1,1-1 0,0 1 0,0-1 0,0 0 1,0 0-1,-1 0 0,5 1 0,1 0-19,1 0 0,0 0 0,0-1 0,-1 0 0,1 0 0,0-1 0,0 0 0,0-1 0,0 0 0,0 0 0,11-4 0,-14 3-2,0-1 1,0 1-1,-1-1 0,0 0 0,1-1 1,-1 1-1,0-1 0,-1 0 0,1 0 1,-1 0-1,1-1 0,-1 0 0,-1 0 1,1 0-1,-1 0 0,0 0 0,0-1 1,0 0-1,-1 1 0,0-1 0,3-10 1,-4 12-3,-1-1 1,1 1-1,-1 0 1,0 0-1,0 0 1,0-1 0,0 1-1,-1 0 1,0 0-1,1 0 1,-2 0-1,1 0 1,0 0 0,-1 0-1,0 0 1,0 0-1,0 1 1,0-1-1,-1 1 1,1-1 0,-1 1-1,0 0 1,0 0-1,0 0 1,0 0-1,-1 1 1,1 0 0,-1-1-1,1 1 1,-1 0-1,0 1 1,-6-3 0,-33-8-481,21 13-455,21 0 871,0-1-1,1 0 0,-1 1 0,0-1 1,1 0-1,-1 1 0,1-1 0,-1 1 0,0-1 1,1 0-1,-1 1 0,1 0 0,-1-1 0,1 1 1,0-1-1,-1 1 0,1 0 0,0-1 1,-1 1-1,1 0 0,0-1 0,0 1 0,-1 0 1,1 0-1,2 8-417,9 1-170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19276,'-7'4'2129,"4"2"-1441,14-2-280,9 0 1176,12 1-744,7-2-208,9-2-592,1-1-432,1-4 392,-4-2-104,-9 0-104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131 120 11883,'12'-10'948,"0"-1"0,13-17 1,-22 25-575,0-1 0,0 0 0,0-1-1,0 1 1,-1 0 0,0-1 0,0 1 0,0-1 0,0 0 0,-1 0 0,2-6 0,-3 10-321,0 1 0,0-1 0,0 1-1,-1-1 1,1 1 0,0-1 0,0 1 0,0-1 0,0 1 0,0 0 0,-1-1 0,1 1 0,0-1 0,0 1 0,-1-1-1,1 1 1,0 0 0,-1-1 0,1 1 0,0 0 0,-1-1 0,1 1 0,-1 0 0,1 0 0,0-1 0,-1 1 0,1 0 0,-1 0-1,1 0 1,-1-1 0,1 1 0,-1 0 0,1 0 0,-1 0 0,1 0 0,-1 0 0,1 0 0,-1 0 0,1 0 0,-1 0-1,0 0 1,-20 5 788,14-2-733,1 0-1,1 0 0,-1 0 1,0 1-1,1 0 1,0 1-1,0-1 1,-7 9-1,-33 44 226,40-49-283,-6 6 37,1 1 0,1 0 1,1 1-1,-10 25 0,16-37-68,0 0-1,1 0 1,0 0 0,0 0-1,0 0 1,0 0 0,1 0-1,0 1 1,0-1 0,0 0-1,0 0 1,0 1 0,1-1-1,0 0 1,0 0 0,0 0-1,0 0 1,1 0 0,0 0-1,0 0 1,0-1 0,0 1-1,0-1 1,5 6 0,-3-6-9,-1 0 0,1 0 0,0-1 0,1 0 0,-1 1 1,0-2-1,1 1 0,-1 0 0,1-1 0,-1 0 1,1 0-1,0 0 0,0 0 0,-1-1 0,1 0 0,0 0 1,0 0-1,-1-1 0,1 1 0,9-4 0,-7 3-2,-1-1 0,1 0 0,-1 0-1,1-1 1,-1 0 0,0 0 0,0-1 0,0 1-1,0-1 1,-1-1 0,0 1 0,1-1 0,7-10-1,-12 14-3,0 0-1,0-1 0,0 1 0,0-1 0,0 0 1,0 1-1,0-1 0,-1 1 0,1-1 1,-1 0-1,1 0 0,-1 1 0,0-1 1,0 0-1,0 0 0,0 0 0,0 1 0,0-1 1,0 0-1,0 0 0,-1 0 0,1 1 1,-1-1-1,1 0 0,-1 1 0,0-1 1,0 0-1,1 1 0,-1-1 0,0 1 1,0-1-1,-1 1 0,1 0 0,0-1 0,0 1 1,-1 0-1,1 0 0,-1 0 0,1 0 1,-1 0-1,1 0 0,-1 0 0,-2 0 1,0-1-38,0 0 1,0 1 0,0-1 0,0 1 0,0 0 0,0 0 0,-1 1 0,1-1 0,0 1 0,0 0 0,-1 0 0,1 0 0,0 1 0,0-1 0,-1 1 0,1 0 0,-6 3 0,10-4 10,-1 0-1,1 0 0,0 0 1,0 0-1,0 0 1,0 0-1,0 0 1,-1 0-1,1 0 0,0 0 1,0 0-1,0 0 1,0 0-1,0 0 0,0 0 1,-1 0-1,1 0 1,0 0-1,0 0 1,0 1-1,0-1 0,0 0 1,0 0-1,0 0 1,0 0-1,0 0 0,-1 0 1,1 0-1,0 1 1,0-1-1,0 0 0,0 0 1,0 0-1,0 0 1,0 0-1,0 0 1,0 1-1,0-1 0,0 0 1,0 0-1,0 0 1,0 0-1,0 0 0,0 1 1,0-1-1,0 0 1,0 0-1,0 0 1,0 0-1,0 0 0,1 0 1,-1 1-1,0-1 1,0 0-1,0 0 0,0 0 1,0 0-1,0 0 1,0 0-1,0 0 1,1 1-1,12 2-994,19-1 247,4-5 156,9-5-156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33 15635,'0'-1'67,"1"0"0,-1 1-1,1-1 1,-1 1 0,1-1-1,-1 0 1,0 0 0,1 1 0,-1-1-1,0 0 1,1 0 0,-1 1-1,0-1 1,0 0 0,0 0-1,0 0 1,0 1 0,0-1-1,0 0 1,0 0 0,0 0-1,0 1 1,0-1 0,0 0 0,-1 0-1,1 1 1,0-1 0,-1 0-1,1 0 1,0 1 0,-1-1-1,1 0 1,-1 1 0,1-1-1,-1 1 1,1-1 0,-1 0-1,0 1 1,1-1 0,-1 1 0,0 0-1,1-1 1,-1 1 0,0 0-1,0-1 1,1 1 0,-1 0-1,0 0 1,0-1 0,1 1-1,-1 0 1,0 0 0,0 0-1,0 0 1,1 0 0,-2 0-1,-4 0 302,0 0-1,0 0 0,0 0 0,0 1 0,0 0 0,-9 2 0,8-1-54,-36 15 946,41-16-1208,0 0 0,-1 0 0,1 0 1,0 0-1,0 1 0,0-1 0,1 1 0,-1 0 0,0-1 0,0 1 0,1 0 0,-1 0 1,1 0-1,0 0 0,-2 3 0,3-4-41,0 0-1,0 0 1,0 0 0,-1 0 0,2-1-1,-1 1 1,0 0 0,0 0 0,0 0 0,0 0-1,0 0 1,1 0 0,-1-1 0,0 1-1,1 0 1,-1 0 0,1 0 0,-1-1-1,1 1 1,-1 0 0,1 0 0,-1-1-1,1 1 1,0-1 0,-1 1 0,1 0 0,0-1-1,0 1 1,-1-1 0,1 0 0,0 1-1,0-1 1,0 0 0,0 1 0,-1-1-1,1 0 1,0 0 0,0 0 0,0 0 0,0 0-1,1 0 1,4 1 5,0 0-1,1 0 1,-1-1-1,11-1 1,-2-1-75,1 0 0,-2-1 0,29-10-1,-35 10-6,0-1-1,-1 1 1,1-1-1,-1-1 1,0 1-1,0-1 1,0 0-1,9-10 0,-16 15 63,0 0 0,0-1 0,0 1-1,0 0 1,0 0 0,0 0 0,1 0-1,-1-1 1,0 1 0,0 0-1,0 0 1,0 0 0,1 0 0,-1-1-1,0 1 1,0 0 0,0 0-1,1 0 1,-1 0 0,0 0 0,0 0-1,0 0 1,1 0 0,-1 0 0,0 0-1,0 0 1,0 0 0,1 0-1,-1 0 1,0 0 0,0 0 0,1 0-1,-1 0 1,0 0 0,0 0-1,0 0 1,1 0 0,-1 0 0,0 0-1,0 0 1,0 1 0,1-1 0,-1 0-1,0 0 1,0 0 0,4 14-78,-3 17 30,-1-18 79,0 1 1,0 0 0,1 0-1,1 0 1,1-1 0,0 1-1,0-1 1,2 1 0,-1-1-1,2 0 1,-1-1 0,14 21-1,-58-40 120,19 2-107,-41-5 1,54 9-37,0 1 0,0 0 1,-1 0-1,1 0 1,0 1-1,0 0 1,0 0-1,0 1 1,-9 3-1,16-5-5,-1 0-1,1 0 1,0 0 0,0 1-1,-1-1 1,1 0-1,0 0 1,0 0 0,-1 0-1,1 0 1,0 0-1,0 0 1,-1 1 0,1-1-1,0 0 1,0 0 0,0 0-1,-1 1 1,1-1-1,0 0 1,0 0 0,0 1-1,0-1 1,0 0-1,-1 0 1,1 1 0,0-1-1,0 0 1,0 0-1,0 1 1,0-1 0,0 0-1,0 0 1,0 1-1,9 4-414,16-2-598,-15-3 863,-1-1 0,1 0 1,16-5-1,10-4-249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9 18252,'-3'-2'176,"0"1"0,-1 0 0,0 0 1,1 0-1,-1 0 0,0 0 0,1 1 0,-1 0 1,0-1-1,0 1 0,1 1 0,-1-1 0,0 0 0,0 1 1,1 0-1,-1 0 0,0 0 0,-5 3 0,-3 1 273,1 0 1,0 1-1,0 0 0,-15 11 0,21-13-306,0 1-1,0-1 0,0 1 1,0 0-1,1 0 1,0 0-1,0 1 1,0-1-1,1 1 0,-1 0 1,-1 7-1,4-11-122,0 0-1,1 1 0,-1-1 1,1 0-1,0 1 0,-1-1 1,1 1-1,0-1 0,1 1 1,-1-1-1,0 0 0,1 1 1,-1-1-1,1 0 0,0 1 1,0-1-1,0 0 0,0 0 1,0 0-1,0 0 0,1 0 1,-1 0-1,1 0 0,-1 0 1,1 0-1,0-1 0,0 1 1,0 0-1,0-1 0,0 0 1,0 0-1,0 1 0,0-1 1,3 0-1,5 4-16,2 0 0,-1-1 0,0-1 0,1 0 0,-1-1 0,1 0 0,0 0 0,-1-1 0,1-1 0,17-1 0,-21 0-7,0 1 0,0-1-1,0-1 1,-1 0-1,1 0 1,0 0 0,-1-1-1,0 0 1,1-1-1,-1 1 1,-1-1 0,1-1-1,0 1 1,-1-1-1,0 0 1,7-8 0,-11 10-10,0 1 0,0 0 1,-1-1-1,1 0 1,-1 1-1,0-1 0,0 0 1,0 1-1,0-1 1,0 0-1,0 0 1,-1 0-1,1 0 0,-1 0 1,0 0-1,0 0 1,0 0-1,0 0 0,-1 0 1,1 1-1,-1-1 1,0 0-1,1 0 0,-1 0 1,-1 0-1,1 1 1,0-1-1,-1 1 0,1-1 1,-1 1-1,0-1 1,0 1-1,0 0 0,-2-2 1,0-1-140,-1 1 0,1 1 0,-1-1 0,0 1 0,0 0 0,-1 0 0,1 0 1,0 0-1,-1 1 0,0 0 0,1 0 0,-1 1 0,0 0 0,0 0 0,0 0 0,-6 0 0,-5 4-296,6 6-107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17812,'13'2'1832,"14"-2"-1112,6-2-360,16-4 1361,4-2-1065,9-1-744,-1-2-488,-1 4 576,-8 1-200,-9 4-208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14843,'-29'8'1057,"1"1"-1,-49 24 1,68-28-884,1-1-1,1 1 1,-1 0 0,1 1 0,0 0-1,0 0 1,0 1 0,1-1-1,0 2 1,0-1 0,1 0 0,0 1-1,-5 11 1,9-17-141,0 0 0,0 0 0,0 0 1,0 0-1,0 0 0,1 1 0,-1-1 0,0 0 0,1 0 0,0 1 0,0-1 0,0 0 1,0 1-1,0-1 0,0 0 0,1 1 0,-1-1 0,1 0 0,-1 1 0,1-1 1,0 0-1,0 0 0,0 0 0,0 0 0,0 0 0,0 0 0,1 0 0,-1 0 1,1 0-1,-1-1 0,1 1 0,0 0 0,0-1 0,2 2 0,3 0 1,0 0-1,1 0 0,-1 0 1,1-1-1,-1-1 0,1 1 1,0-1-1,-1 0 0,1-1 1,0 0-1,0 0 0,-1-1 1,13-2-1,0 0 9,0-2-1,0-1 1,38-15-1,-44 14 33,1 0-1,-1-1 1,0 0 0,-1-1-1,14-11 1,-24 17-38,-1 1 1,1-1 0,-1 0-1,1 0 1,-1 0 0,0 0-1,0 0 1,0 0 0,-1 0-1,1-1 1,-1 1-1,2-5 1,-3 5-6,0 1 0,0-1-1,0 1 1,0-1 0,0 1 0,0-1 0,-1 1-1,1-1 1,-1 1 0,0 0 0,0-1-1,0 1 1,0 0 0,0-1 0,0 1 0,0 0-1,-1 0 1,1 0 0,-1 0 0,-2-2-1,-1-1 31,-1 1 0,1 0 0,0 0 0,-1 0-1,0 1 1,0 0 0,0 0 0,0 0 0,-1 1 0,-9-3-1,7 3-82,-1 0-1,0 0 0,-1 1 0,1 0 0,0 1 0,-13 1 0,19 0-218,1 0-1,-1 0 1,1 0-1,-1 0 1,1 1-1,-5 2 1,7-4 211,1 0 1,-1 1 0,1-1 0,-1 0-1,1 0 1,-1 0 0,1 1-1,0-1 1,-1 0 0,1 1 0,-1-1-1,1 0 1,0 1 0,-1-1-1,1 1 1,0-1 0,-1 0 0,1 1-1,0-1 1,0 1 0,0-1-1,-1 1 1,1-1 0,0 1 0,0-1-1,0 1 1,0-1 0,0 1-1,0-1 1,0 1 0,0-1 0,0 1-1,0-1 1,0 1 0,0-1-1,0 1 1,0-1 0,1 1 0,-1-1-1,0 1 1,0-1 0,0 1-1,1-1 1,-1 0 0,0 1 0,1-1-1,-1 1 1,0-1 0,1 0-1,-1 1 1,1-1 0,-1 0 0,0 1-1,1-1 1,-1 0 0,1 0-1,0 1 1,26 10-673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10866,'-1'0'64,"1"1"0,-1 0 0,0-1 0,0 1 0,1 0-1,-1 0 1,0-1 0,1 1 0,-1 0 0,1 0 0,-1 0 0,1 0-1,0 0 1,-1-1 0,1 1 0,0 0 0,-1 0 0,1 0 0,0 0-1,0 0 1,0 0 0,0 0 0,0 0 0,0 0 0,0 0 0,0 0-1,1 0 1,-1 2 0,2-1 40,-1-1 0,0 1 1,1-1-1,-1 0 0,1 1 0,-1-1 0,1 0 0,0 0 1,-1 0-1,1 0 0,0 0 0,0 0 0,2 1 0,11 2 317,-1 0-1,1-1 1,16 2-1,227 11 1349,4-19-854,-203 2-748,1072-33 1215,114-1-1183,-1 35 645,-1088 5-582,371-1 1287,-520-7-1389,-11 1 385,-44-1-169,16 2-269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70 18100,'0'-1'95,"-1"0"-1,1 0 1,-1 0 0,1 0 0,0 0 0,-1 0-1,1-1 1,0 1 0,0 0 0,0 0-1,0 0 1,0 0 0,0-1 0,0 1-1,0 0 1,0 0 0,0 0 0,1-1 0,-1 1-1,0 0 1,1 0 0,-1 0 0,2-2-1,0 1 31,-1 0 0,1 0-1,0 1 1,0-1-1,0 0 1,0 0 0,0 1-1,1 0 1,-1-1-1,3 0 1,6-3 315,0 1 1,1 1-1,19-4 0,-26 6-363,1 0 0,-1 1 0,1-1 0,0 1 0,-1 0-1,1 1 1,0-1 0,-1 1 0,1 0 0,-1 1-1,1-1 1,5 4 0,-7-4-60,-1 1-1,0 0 1,0 0 0,-1 0-1,1 0 1,0 1 0,-1-1-1,1 1 1,-1-1 0,0 1-1,0 0 1,0 0 0,0 0-1,0 0 1,-1 0-1,1 1 1,-1-1 0,0 0-1,0 1 1,1 5 0,-1-1-12,-1 1 1,0-1-1,0 1 1,-1-1-1,0 1 1,0-1-1,-1 1 1,0-1-1,-1 0 1,1 1-1,-2-2 1,1 1-1,-1 0 1,-8 11-1,-6 8-11,-1 0 0,-32 32 0,32-39 5,4-5 8,-22 29-1,34-40 0,1 0 0,-1 0-1,1 0 1,0 0 0,0 0-1,0 1 1,0-1 0,1 1-1,-1-1 1,1 1 0,1 0-1,-1 0 1,0 5 0,2-7-4,-1-1-1,1 0 1,-1 0 0,1 1 0,0-1 0,0 0 0,0 0 0,0 0-1,0 0 1,0 0 0,1 0 0,-1 0 0,1-1 0,-1 1 0,1 0 0,0-1-1,0 1 1,-1-1 0,1 0 0,0 1 0,0-1 0,0 0 0,0 0-1,1 0 1,-1-1 0,0 1 0,0 0 0,1-1 0,3 1 0,4 0 4,0 0 0,0 0 0,0-1 0,1 0 0,14-2 0,-5-1 16,0-2 1,0 0-1,-1 0 1,0-2-1,0 0 1,0-2-1,-1 0 1,25-17-1,-40 24 1,-1 1 1,0-1-1,-1 1 0,1-1 0,0 0 0,0 0 0,-1 1 0,1-1 0,-1 0 0,1-1 0,-1 1 1,0 0-1,1-3 0,-2 4-11,0 1 0,1-1 1,-1 0-1,0 1 0,0-1 1,0 1-1,0-1 0,0 0 0,-1 1 1,1-1-1,0 1 0,0-1 1,0 0-1,0 1 0,-1-1 1,1 1-1,0-1 0,-1 1 1,1-1-1,-1 0 0,0 0 4,-1 0 0,1 0 0,0 0 1,0 0-1,-1 0 0,1 1 0,-1-1 0,1 0 0,-1 1 0,1 0 0,-3-1 0,-14-2 13,0 0-1,0 2 0,1 0 0,-1 1 1,0 1-1,0 0 0,0 1 0,0 2 1,-25 7-1,41-11-164,-1 1-1,1 0 1,0 0-1,0 0 1,0 1 0,0-1-1,0 0 1,0 1-1,0-1 1,1 1-1,-3 2 1,4-4 90,0 0-1,0 0 1,0 1-1,-1-1 1,1 0-1,0 0 1,0 1 0,0-1-1,0 0 1,0 0-1,0 1 1,0-1-1,0 0 1,0 1 0,0-1-1,0 0 1,0 0-1,0 1 1,0-1-1,0 0 1,0 0 0,0 1-1,0-1 1,0 0-1,0 0 1,0 1-1,1-1 1,-1 0 0,0 0-1,0 1 1,0-1-1,0 0 1,1 1-1,17 4-839,4-5 54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4 240 16980,'-1'-4'183,"0"1"1,1-1-1,-1 0 1,1 0-1,0 0 1,0 0-1,0 0 0,0 0 1,1 0-1,-1 0 1,1 1-1,0-1 1,0 0-1,1 0 1,-1 1-1,1-1 1,0 1-1,0-1 1,0 1-1,0 0 1,1-1-1,-1 1 1,6-5-1,12-11 442,0 0-1,1 1 1,36-23-1,-47 34-510,1 1-1,-1 0 1,1 1-1,0 0 1,1 0-1,-1 1 0,1 1 1,0 0-1,0 1 1,18-2-1,-28 4-90,1 0 0,-1 0 0,0 0 0,1 1-1,-1-1 1,0 0 0,1 1 0,-1 0 0,0-1-1,1 1 1,-1 0 0,0 0 0,0 0 0,0 0-1,0 1 1,0-1 0,0 1 0,0-1 0,-1 1 0,3 1-1,-3 0 6,1 0 0,-1-1 0,0 1-1,0 0 1,0 0 0,0-1 0,0 1-1,0 0 1,-1 0 0,0 0 0,1 0-1,-1 0 1,-1 5 0,0 4 35,-1 0 0,-1-1 0,0 1 0,-1-1 0,0 0 0,-8 17 0,-4 1 61,-1-2-1,-1-1 1,-1 0 0,-39 40 0,22-31 36,-1-2 0,-55 38 0,87-68-394,6-6 43,-1 2 171,1 1 0,-1-1 0,1 1 0,0-1 0,0 0 0,-1 1 0,1 0 0,0-1 0,0 1 0,-1-1 0,1 1 0,0 0 0,0 0 0,0-1 0,1 1 0,1 0-12,-1 0 0,1 0 0,0 1 0,-1-1 0,1 1 0,0 0 0,-1-1 0,1 1 0,-1 0 0,1 1 0,-1-1-1,3 2 1,30 23-29,-1-1 70,-27-22 30,1 1 0,0-2 0,0 1 0,0-1 0,0-1 0,1 1 0,-1-2 1,0 1-1,1-1 0,-1 0 0,1-1 0,-1 1 0,0-2 0,0 1 0,1-1 0,12-5 0,-4 0 56,1 0-1,-2-1 1,1 0-1,-1-2 1,0 1-1,21-19 1,-32 23-78,38-34 169,-42 37-208,1 0-1,0 0 1,0 0 0,-1 0 0,1 0-1,-1-1 1,1 1 0,-1-1 0,0 1-1,0 0 1,0-1 0,0 0 0,-1 1 0,1-1-1,-1 0 1,1-4 0,-2 5-194,0 0-1,1 1 1,-1-1 0,0 1 0,0 0 0,-1-1 0,1 1-1,0 0 1,0 0 0,-1 0 0,1-1 0,-1 1-1,1 1 1,-1-1 0,1 0 0,-1 0 0,1 0-1,-1 1 1,0-1 0,1 1 0,-1 0 0,0-1-1,0 1 1,1 0 0,-1 0 0,-2 0 0,-1 1-794,4 3-341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14739,'12'-24'6427,"20"-22"-4013,-19 27-1980,1 1 0,1 0 1,0 1-1,2 1 0,33-26 1,-49 41-427,1 0 0,0 0 0,0 0 1,0 0-1,0 0 0,0 0 1,1 0-1,-1 1 0,0-1 1,0 1-1,1-1 0,-1 1 1,0 0-1,0 0 0,1 0 0,-1 0 1,4 1-1,-5 0-19,1-1 1,-1 1-1,1 0 1,-1 0-1,0 0 0,0 0 1,1 0-1,-1 0 0,0 0 1,0 0-1,0 0 1,0 0-1,0 1 0,0-1 1,0 0-1,-1 1 0,1-1 1,0 1-1,-1-1 1,1 1-1,-1-1 0,0 1 1,1-1-1,-1 1 0,0-1 1,0 3-1,1 6-47,-1 1-1,0-1 0,-1 1 1,0-1-1,-1 0 0,0 1 0,-7 19 1,-3 0-944,-19 35 1,21-45-341,19-32-3246,-2 0 3634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20860,'-6'9'632,"0"1"-1,0-1 0,-1 0 0,-12 12 0,13-16-410,0 1-1,1 0 0,0 0 1,0 0-1,1 1 0,0 0 1,0 0-1,0 0 1,1 0-1,-4 12 0,7-18-212,0 0 0,0 0-1,0 0 1,0 0-1,0 0 1,0 0 0,0 0-1,0 0 1,1 0 0,-1 0-1,0 0 1,1 0 0,-1 0-1,0 0 1,1-1-1,-1 1 1,1 0 0,0 0-1,-1 0 1,1 0 0,0-1-1,-1 1 1,1 0-1,0-1 1,0 1 0,0 0-1,-1-1 1,1 1 0,0-1-1,0 1 1,0-1-1,0 0 1,1 1 0,6 1-36,-1 1 1,1-1-1,11 1 1,-3-1 7,30 8-46,32 7-43,-71-14 99,0-1 0,0 1 0,0 0 1,0 1-1,0-1 0,-1 1 0,0 1 1,6 4-1,-10-8 13,-1 1-1,0-1 1,0 0 0,0 1 0,1-1-1,-1 1 1,0-1 0,-1 1 0,1-1-1,0 1 1,0 0 0,-1-1-1,1 1 1,-1 0 0,1 0 0,-1-1-1,0 1 1,0 0 0,0 0 0,0 3-1,-1-1 12,0-1-1,0 1 0,0-1 1,0 0-1,-1 1 0,1-1 0,-1 0 1,0 0-1,0 0 0,-2 3 1,-7 5 116,0 1 0,0-1 0,-23 15 0,13-9 256,-38 20 0,51-33-317,0 0 0,0 0 1,0-1-1,0 0 0,0 0 0,-1-1 1,1 0-1,-18 1 0,24-3-134,0-1-1,0 1 1,1 0 0,-1-1-1,0 1 1,0-1-1,0 0 1,0 0 0,1 1-1,-1-1 1,0 0 0,1 0-1,-1-1 1,1 1-1,-1 0 1,1-1 0,0 1-1,-1 0 1,1-1 0,0 1-1,0-1 1,0 0-1,0 1 1,0-1 0,0 0-1,1 0 1,-1 0-1,1 1 1,-1-1 0,1 0-1,-1-3 1,-1-7-395,1-1-1,0 1 1,1-22 0,0 24 487,2-38-789,3-2-239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18948,'21'0'2048,"5"0"-1071,3 0-377,8 1 944,5 2-192,5-3-367,-1-4-289,1 4-976,-5-7-824,1-12 967,-3-5-183,-4-5-176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4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18924,'1'-4'176,"-1"-1"0,1 1-1,0 0 1,0-1 0,1 1 0,-1 0-1,1 0 1,0 0 0,0 0 0,1 0-1,-1 0 1,1 1 0,-1-1 0,1 1-1,0 0 1,1 0 0,3-3 0,4-4 193,1 1 0,0 1 0,25-13 0,-14 10-66,1 0 0,45-13 1,-59 21-257,1 1 0,0 0-1,-1 1 1,1 0 0,0 0 0,0 1 0,0 1 0,-1 0 0,18 3 0,-22-2-43,0 1 0,1 0 0,-1 0 0,0 0 0,-1 1 0,1-1 0,-1 2 0,0-1 0,0 0 0,0 1 0,0 0 0,5 7 0,-9-10-4,1-1 0,0 1 0,0-1 0,0 0 0,0 1 0,0-1 0,0 0 0,0 0 0,1-1 0,-1 1 0,0 0 0,0-1 1,1 1-1,-1-1 0,0 0 0,1 0 0,-1 0 0,0 0 0,1 0 0,2-1 0,6-1 7,1 0 0,18-8-1,-24 8-6,43-17-217,-34 12-286,0 1 0,19-5 0,-23 10-299,-7 4 209,-14 10-24,-10 3-89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4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15827,'14'-4'574,"0"0"-1,-1 0 0,1-1 0,-1-1 0,20-11 0,19-8 928,8 1-440,70-18 0,-104 35-852,0 2 0,0 1 0,0 0 1,1 2-1,41 3 0,-60-1-191,1 1-1,-1 0 1,0 1 0,0 0 0,0 0-1,0 1 1,-1 0 0,1 0 0,-1 1-1,0 0 1,0 0 0,9 8 0,-14-10-102,1-1 0,-1 1 1,0-1-1,1 1 1,-1-1-1,1 0 0,-1 0 1,1 0-1,-1 0 1,1 0-1,0-1 1,-1 1-1,1-1 0,0 0 1,0 0-1,4 0 1,1-1-80,-1-1 1,0 0 0,1 0-1,10-6 1,11-5-287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0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18844,'61'-48'2110,"71"-40"0,-106 73-1799,0 1-1,1 1 1,0 2 0,1 0-1,52-11 1,-75 21-287,-1 0 0,1 1 0,0-1 0,-1 1-1,1 0 1,6 1 0,-10-1-23,0 0 1,0 0-1,0 0 0,0 1 0,0-1 0,0 0 0,-1 1 0,1-1 0,0 1 1,0-1-1,-1 1 0,1 0 0,0-1 0,-1 1 0,1-1 0,0 1 1,-1 0-1,1 0 0,-1-1 0,1 1 0,-1 0 0,0 0 0,1 0 0,-1 0 1,0-1-1,1 1 0,-1 0 0,0 0 0,0 0 0,0 0 0,0 0 1,0 0-1,0 0 0,0 0 0,0 1 0,-2 8-10,0 0 0,-1 0 0,0-1-1,-1 1 1,0 0 0,0-1 0,-1 0 0,0 0-1,-11 14 1,3-2-7,-33 51-31,-48 81 26,80-127 9,1 0-1,2 1 1,-17 56 0,26-75-53,1 0 0,-1 0 0,1-1 0,1 1 0,0 0 1,0 0-1,1 11 0,0-16-25,-1 0 1,1 0-1,0 0 0,0 0 1,0 0-1,1-1 0,-1 1 1,1 0-1,-1-1 0,1 1 1,0-1-1,0 1 0,0-1 1,0 0-1,1 0 0,-1 0 1,0 0-1,1 0 0,0-1 1,-1 1-1,4 1 0,2-1-46,0 0 0,-1 0-1,1 0 1,0-1-1,0 0 1,16-1 0,17-1-501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0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16388,'-17'33'2064,"-3"4"-1256,-3 1-360,6 0 1641,12-3-1409,10-2-256,16-12-800,9-8-112,15-17 392,5-8-200,4-8-144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0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67 14675,'-6'2'205,"-1"1"0,1 0 1,-1-1-1,1 2 0,0-1 0,0 1 0,0 0 0,1 0 0,-1 1 1,-6 7-1,10-9-147,0-1 1,0 0 0,0 1-1,1 0 1,-1-1 0,1 1-1,0 0 1,0 0 0,0 0-1,0 0 1,0 0 0,0 0-1,1 0 1,0 0 0,0 0 0,0 0-1,0 1 1,0-1 0,0 0-1,1 0 1,-1 0 0,1 0-1,0 0 1,0 0 0,0 0-1,2 3 1,5 6-3,0 0 1,1 0 0,0-1-1,1 0 1,0-1-1,1 0 1,0 0-1,20 12 1,31 29 71,-51-41-96,-1 1 1,0 0-1,-1 1 0,0 0 0,-1 1 0,-1-1 0,0 2 0,0-1 0,8 25 0,-13-28-9,1 0 0,-2 0 0,1 0 0,-2 0 0,1 0 0,-1 0 0,-1 0 0,1 0 1,-2 0-1,1-1 0,-2 1 0,1 0 0,-1-1 0,-1 1 0,-5 11 0,2-7 66,-1-1 1,0 0-1,-1-1 1,-1 0 0,1 0-1,-2-1 1,-22 19-1,25-23 22,-1 0 0,0-1 0,-1-1 0,1 1 0,-1-2 0,0 1-1,0-1 1,-1-1 0,1 0 0,-1 0 0,-18 2 0,24-5-74,1 0 0,-1 0 1,0 0-1,1-1 0,-1 0 0,0 1 0,1-2 1,-1 1-1,1 0 0,-1-1 0,1 0 1,0 0-1,0 0 0,0-1 0,0 1 0,0-1 1,0 0-1,1 0 0,-1 0 0,1-1 0,0 1 1,0-1-1,0 0 0,1 0 0,-1 0 1,1 0-1,-4-8 0,2 0-72,-1-1-1,2 1 1,0-1-1,0 0 1,1 1 0,1-1-1,0 0 1,1 0 0,1-14-1,0 11-9,2 0-1,-1 1 1,2-1-1,0 1 1,1 0-1,0 0 1,2 1-1,-1 0 1,2 0-1,0 0 1,0 1-1,1 0 1,20-21-1,-13 18 102,2 0 0,0 1 0,1 1 0,0 1 0,1 1 0,1 0 0,-1 2 0,39-14 0,74-18 565,-73 24 104,88-38 0,-147 56-712,6-3 111,-1 0-1,0-1 0,11-8 1,-16 12-100,0-1 1,0 0 0,0 1 0,0-1 0,0 0 0,0 0-1,-1 0 1,1 0 0,0 0 0,-1 0 0,1 0 0,-1 0-1,1 0 1,-1 0 0,1 0 0,-1 0 0,1 0 0,-1 0-1,0 0 1,0 0 0,0-1 0,0 1 0,0 0 0,0 0-1,0 0 1,0 0 0,0-1 0,0 1 0,-1 0 0,1 0-1,0 0 1,-1 0 0,0-2 0,-2 0 28,1 0 1,-1 0-1,0 0 0,1 1 1,-1-1-1,-1 1 0,1 0 1,0-1-1,-6-1 1,-36-16 225,25 13-184,18 6-97,-96-35 319,88 33-489,-1 0 0,0 0 0,-1 2 0,1-1 0,0 1 0,0 1 0,-13 1-1,23-1 63,0 0-1,0 0 1,0 0-1,0 0 1,0 1-1,0-1 1,0 0-1,0 0 1,0 1-1,0-1 1,0 1-1,0-1 1,1 1-1,-1-1 1,0 1-1,0 0 0,1-1 1,-1 1-1,0 0 1,0-1-1,1 1 1,-1 0-1,1 0 1,-1 0-1,0 1 1,1 0 31,-1 0 1,1 0 0,0 1-1,0-1 1,0 0 0,0 0-1,1 0 1,-1 0-1,0 0 1,1 0 0,0 2-1,8 21-864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1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68 16155,'2'-4'230,"1"0"0,-1 1 0,1-1-1,0 1 1,0 0 0,0 0-1,0 0 1,0 0 0,1 0-1,-1 1 1,1 0 0,-1-1 0,5 0-1,2-2 115,0 1 0,1 0-1,19-5 1,-27 8-270,1 0 0,0 1 0,-1-1 0,1 1 0,0 0 0,0 0 0,0 1 0,-1-1 0,1 1 0,0-1 0,-1 1 0,1 0 0,0 0 0,-1 1 0,1-1 0,-1 1 0,0 0 0,1 0 0,4 4 0,-4-2-30,-1-1 0,-1 0 0,1 1 0,0-1-1,-1 1 1,0 0 0,0 0 0,0 0 0,0 0 0,0 0 0,-1 0-1,0 1 1,0-1 0,0 0 0,0 1 0,-1 7 0,0 5 14,-2-1 0,0 0 0,0 0 0,-2 0 1,0 0-1,-1 0 0,0-1 0,-1 0 0,-13 23 0,-7 7 104,-51 69 0,41-67-4,11-17 16,3 1 0,0 1 0,2 1 0,-16 37 0,34-66-138,0 1-1,1-1 0,-1 1 0,1 0 0,0 0 1,0 0-1,1-1 0,0 1 0,0 10 0,0-13-27,1-1-1,-1 1 0,1 0 1,-1 0-1,1-1 0,0 1 0,0 0 1,-1-1-1,1 1 0,0-1 0,1 1 1,-1-1-1,0 1 0,0-1 0,0 0 1,1 0-1,-1 1 0,1-1 0,-1 0 1,1 0-1,-1 0 0,1-1 1,0 1-1,0 0 0,-1-1 0,1 1 1,0-1-1,3 1 0,2 0-19,-1-1 0,1 0 0,0 0 0,0 0 0,0-1 0,0 0 1,0 0-1,11-5 0,2-1-407,30-15 1,-35 15-117,-1 0-1,0-2 1,-1 1 0,0-2-1,0 0 1,-1 0 0,18-21 0,-15 11-431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1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 19884,'-6'0'2161,"8"2"-1481,23-4-184,11 1 768,14-3-384,9-1-95,9-2-425,2-1-408,0 2-1009,-4 2 1410,-16 4-530,-7 3-79,-3 2-152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1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21605,'5'6'1912,"12"-5"-1344,11 2-272,10-9 816,14 4-607,7-11-810,4 1-479,0-1 648,-1 5-208,-9-1-192</inkml:trace>
  <inkml:trace contextRef="#ctx0" brushRef="#br0" timeOffset="1">66 164 17164,'-8'2'1872,"11"4"-968,10-2-368,17-4 1545,1-4-977,14 0-424,3 2-200,3-2-648,-1 1-472,-4 3 568,-3 0-136,-9 2-160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9418,'-45'105'10746,"32"-69"-9271,12-35-1446,-13 41 1054,13-39-1169,0-1 0,1 1 0,-1 0 0,1 0 0,-1 0 0,1 0 0,0 0 0,0-1 0,1 1 0,-1 0 0,0 0 0,2 5 0,-1-8 41,-1 0 1,0 0 0,0 1 0,0-1 0,0 0 0,1 0 0,-1 0-1,0 1 1,0-1 0,0 0 0,1 0 0,-1 0 0,0 0 0,0 1-1,1-1 1,-1 0 0,0 0 0,0 0 0,1 0 0,-1 0 0,0 0 0,0 0-1,1 0 1,-1 0 0,0 0 0,1 0 0,-1 0 0,0 0 0,0 0-1,1 0 1,-1 0 0,0 0 0,1 0 0,-1 0 0,1-1 0,12-8-1193,8-13-742,16-34 360,-14 19 773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77 154 15475,'-7'16'2438,"1"-5"-808,12-15 868,9-10-2194,-2 0-1,0-1 1,-1-1 0,-1 0 0,0-1 0,-1 0 0,10-23 0,-19 39-293,-1 0 0,1-1 1,-1 1-1,1 0 0,-1-1 0,0 1 1,0 0-1,1-1 0,-1 1 0,0-1 0,0 1 1,0-1-1,-1 1 0,1-3 0,-1 4-7,1-1-1,0 1 0,0 0 0,-1-1 1,1 1-1,0 0 0,-1 0 0,1-1 1,0 1-1,-1 0 0,1 0 0,-1-1 1,1 1-1,0 0 0,-1 0 0,1 0 1,-1 0-1,1 0 0,-1 0 0,1 0 1,0 0-1,-1 0 0,1 0 0,-1 0 1,1 0-1,-1 0 0,1 0 1,0 0-1,-1 0 0,0 0 0,-3 2 6,0 0-1,0 0 0,-1 0 1,1 0-1,1 0 0,-1 1 1,-6 5-1,-5 7-10,2 1 0,0 0 0,0 1 1,2 0-1,0 1 0,1 1 0,0-1 0,2 2 0,-9 26 0,11-13 42,6-33-38,0 1-1,0-1 1,0 0-1,0 1 1,0-1-1,0 1 1,0-1-1,0 0 0,0 1 1,0-1-1,0 0 1,1 1-1,-1-1 1,0 0-1,0 1 1,0-1-1,0 0 0,1 1 1,-1-1-1,0 0 1,0 1-1,1-1 1,-1 0-1,0 0 1,0 1-1,1-1 1,0 0 1,0 0 0,0 0 0,-1 0 0,1 0 0,0-1 0,0 1 0,-1 0 0,1-1 0,0 1 0,0 0 0,-1-1 0,1 1 0,0-1 0,-1 1 0,1-1 0,-1 1 1,1-1-1,0 0 0,17-18 53,0 0 1,20-30-1,20-23-19,-56 69-37,0 1 0,0 0 0,1 0 0,-1 0 0,1 1 0,-1-1 0,1 0 0,0 1 0,4-2 0,-6 2-1,0 1 0,0 0 0,0 0 0,0 0 0,0 0 0,0 0 0,0 0 1,0 0-1,-1 0 0,1 0 0,0 1 0,0-1 0,0 0 0,0 0 0,0 1 0,0-1 0,-1 1 1,1-1-1,0 1 0,0-1 0,-1 1 0,1-1 0,0 1 0,-1 0 0,1-1 0,0 1 1,-1 0-1,1 0 0,-1-1 0,1 1 0,-1 0 0,0 0 0,1 0 0,-1 1 0,4 8-8,-2 0-1,1 0 0,-1 0 1,1 13-1,-2-11 8,0-1 0,2 1 0,3 12 0,-6-24 4,0 1-1,0 0 0,0-1 0,1 1 0,-1 0 0,0-1 1,1 1-1,-1 0 0,0-1 0,1 1 0,-1-1 0,1 1 1,-1-1-1,1 1 0,-1-1 0,1 1 0,-1-1 0,1 1 1,-1-1-1,1 0 0,0 1 0,-1-1 0,1 0 0,0 1 1,-1-1-1,1 0 0,0 0 0,0 0 0,1 0 1,-1 0 1,1-1-1,-1 1 0,0-1 0,1 1 0,-1-1 0,0 1 0,1-1 0,-1 0 0,0 0 0,0 0 0,0 0 0,2-1 0,5-6 11,0-1-1,12-18 1,-14 19-10,2-3 2,19-22 15,-26 31-22,0 1-1,1-1 1,-1 1 0,1 0-1,-1-1 1,1 1 0,0 0-1,-1 0 1,1 0 0,0 1 0,0-1-1,0 0 1,-1 1 0,1-1-1,0 1 1,3-1 0,-4 1-1,0 0 1,0 1-1,0-1 1,0 1-1,0-1 0,0 1 1,0-1-1,-1 1 1,1 0-1,0-1 1,0 1-1,-1 0 1,1 0-1,0-1 0,-1 1 1,1 0-1,-1 0 1,1 0-1,-1 0 1,1 0-1,-1 0 1,0 0-1,1 0 0,-1-1 1,0 1-1,0 0 1,0 2-1,3 34-28,-3-30 22,5 64 9,-6-70 2,1 0 0,0 0 0,0-1 0,0 1 1,0 0-1,0 0 0,1-1 0,-1 1 0,0 0 1,0 0-1,0-1 0,1 1 0,-1 0 0,0 0 0,1-1 1,-1 1-1,0 0 0,1-1 0,0 2 0,-1-2-11,1 0 0,-1-1 0,1 1-1,-1 0 1,0 0 0,1 0 0,-1 0-1,1 0 1,-1 0 0,0-1 0,1 1-1,-1 0 1,0 0 0,1 0 0,-1-1-1,0 1 1,1 0 0,-1-1-1,0 1 1,0 0 0,1 0 0,-1-1-1,0 1 1,1-1 0,13-27-1146,5-34-453,-15 48 1337,3-11-365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53 15347,'2'3'668,"-1"0"0,0-1 0,1 1 1,-1 0-1,0 0 0,-1 0 0,2 5 0,0 39 218,-2-36-626,-3 41 215,-11 71 0,6-76-108,3-1-1,1 57 1,8-78-268,-4-25-98,0 0-1,1 0 1,-1 0-1,0 0 1,0 0-1,0 0 1,0 0 0,0 0-1,0 0 1,0 0-1,0 0 1,0 0-1,0 1 1,0-1-1,0 0 1,0 0-1,1 0 1,-1 0 0,0 0-1,0 0 1,0 0-1,0 0 1,0 0-1,0 0 1,0 0-1,0 0 1,0 0 0,0 0-1,1 0 1,-1 0-1,0 0 1,0 0-1,0 0 1,0 0-1,0-1 1,0 1-1,0 0 1,0 0 0,0 0-1,0 0 1,0 0-1,0 0 1,1 0-1,-1 0 1,0 0-1,0 0 1,0 0-1,0 0 1,0 0 0,0 0-1,0-1 1,0 1-1,0 0 1,0 0-1,0 0 1,0 0-1,0 0 1,0 0 0,0 0-1,3-15 4,-1 0 0,32-212-35,-29 204 22,2 0-1,0 0 1,1 1-1,2 0 1,0 1-1,1 0 1,22-31-1,-28 46 18,1 0-1,-1 0 1,1 1 0,0 0-1,0 0 1,0 0 0,1 1-1,-1 0 1,1 0 0,0 1-1,0 0 1,1 0 0,-1 0-1,1 1 1,-1 0 0,1 1-1,0 0 1,0 0 0,-1 0-1,1 1 1,0 0 0,0 1 0,0 0-1,-1 0 1,1 0 0,0 1-1,-1 1 1,1-1 0,-1 1-1,0 0 1,13 8-1,-19-10 12,1 0 0,0 1 0,-1-1 0,1 1 0,0-1-1,-1 1 1,0 0 0,1-1 0,-1 1 0,0 0-1,0 0 1,0 0 0,0 0 0,0 0 0,-1 0-1,1 0 1,-1 0 0,1 1 0,-1-1 0,0 0 0,0 0-1,0 0 1,0 0 0,0 1 0,0-1 0,0 0-1,-1 0 1,1 0 0,-1 0 0,0 0 0,-1 3-1,-2 5 137,0 0 0,-1 0-1,-1 0 1,-11 17-1,1-6 158,0 0 0,-1-2 0,-1 1 0,-1-2 0,0-1 0,-31 21 0,47-36-286,1 0 1,-1-1 0,0 1 0,0-1-1,0 0 1,0 0 0,0 0 0,-1 0-1,1 0 1,0-1 0,-6 1 0,7-2-63,1 1 0,0 0 1,0 0-1,0-1 1,-1 1-1,1-1 0,0 1 1,0-1-1,0 1 0,0-1 1,0 0-1,0 0 0,0 1 1,0-1-1,1 0 0,-1 0 1,0 0-1,0 0 0,1 0 1,-1 0-1,0 0 1,1 0-1,-1 0 0,1 0 1,-1-1-1,1 1 0,0 0 1,0 0-1,-1 0 0,1-1 1,0 1-1,0 0 0,0-2 1,0-13-180,0 1 0,2-17 1,3-4-202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82 17044,'1'-4'225,"0"1"0,0-1 0,1 1 0,-1-1 0,0 1 0,1 0 1,0-1-1,0 1 0,0 0 0,0 0 0,1 0 0,-1 0 0,1 1 1,0-1-1,-1 1 0,7-4 0,-3 2 35,1 1 0,-1-1 0,1 1 0,0 1 0,0 0 0,0 0 0,11-2 1,-16 4-211,-1-1 0,1 1 0,0 0 0,0 0 0,-1-1 0,1 1 0,0 0 0,0 0 0,0 1 0,-1-1 0,1 0 0,0 1 0,0-1 0,-1 1 1,1-1-1,0 1 0,-1 0 0,1 0 0,-1 0 0,1 0 0,-1 0 0,2 1 0,-2 0-24,0 0-1,0-1 1,0 1 0,0 0 0,0 0-1,0 0 1,-1 0 0,1 0-1,-1 0 1,1 1 0,-1-1 0,0 0-1,0 0 1,0 0 0,-1 4-1,0 5-15,-2 1 0,0-1 0,0 0 1,-1 0-1,-7 17 0,-100 167 63,69-127 75,-42 94 0,83-159-137,-4 6 20,1 1-1,1 0 1,0 0 0,-2 12-1,5-21-21,-1 1 0,1-1-1,0 1 1,0-1-1,0 1 1,0 0 0,0-1-1,0 1 1,0-1-1,0 1 1,1-1-1,-1 1 1,0-1 0,1 1-1,0-1 1,-1 1-1,1-1 1,0 0 0,0 1-1,-1-1 1,1 0-1,0 0 1,0 1-1,1-1 1,-1 0 0,0 0-1,0 0 1,0 0-1,1-1 1,-1 1 0,1 0-1,-1 0 1,0-1-1,1 1 1,1 0-1,5 0 12,-1 0-1,1-1 0,0 1 1,0-2-1,-1 1 0,1-1 0,0 0 1,-1 0-1,1-1 0,7-3 1,15-6-259,29-14 0,-53 22 152,-2 2 67,6-4-341,1 0 0,-1 0 1,0-1-1,10-8 0,-18 12 268,0 1 1,0-1-1,0 0 0,0 1 1,-1-1-1,1 0 0,-1 0 1,1 0-1,-1-1 0,0 1 0,1 0 1,-1 0-1,0-1 0,-1 1 1,1-1-1,0 1 0,-1-1 1,1 1-1,-1-1 0,0 1 1,0-1-1,0 1 0,0-1 1,0 1-1,-1-4 0,-8-16-774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 15771,'-21'-7'1697,"11"7"-841,5 0-224,17 5 1000,5 0-143,13-1-385,6 0-200,7-1-160,4-1-240,3-1-928,1 2-424,-16-5 728,-2-2-224,-13-5-144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74 18524,'0'0'47,"0"0"1,0 0-1,0 0 1,1 0-1,-1-1 0,0 1 1,0 0-1,0 0 1,1 0-1,-1 0 0,0 0 1,0 0-1,1 0 1,-1 0-1,0 0 0,0 0 1,1 0-1,-1 0 1,0 0-1,0 0 0,0 0 1,1 1-1,-1-1 0,0 0 1,0 0-1,0 0 1,1 0-1,-1 0 0,0 0 1,0 1-1,0-1 1,0 0-1,1 0 0,-1 0 1,0 0-1,0 1 1,0-1-1,0 0 0,0 0 1,0 0-1,1 1 1,-1-1-1,0 0 0,0 0 1,0 0-1,0 1 1,0-1-1,0 0 0,0 0 1,0 1-1,0-1 1,0 0-1,0 0 0,0 0 1,0 1-1,0-1 1,0 0-1,-1 0 0,1 1 1,0-1-1,0 0 1,0 0-1,0 1 0,-5 24 621,3-14 196,-23 107 1173,13-66-1685,-9 85 1,23-118-250,-2-19-100,0 0 0,0 0 0,0 0-1,0 0 1,0 0 0,0 0 0,0 1 0,0-1 0,0 0-1,0 0 1,0 0 0,0 0 0,1 0 0,-1 0 0,0 0-1,0 0 1,0 1 0,0-1 0,0 0 0,0 0 0,1 0-1,-1 0 1,0 0 0,0 0 0,0 0 0,0 0-1,0 0 1,1 0 0,-1 0 0,0 0 0,0 0 0,0 0-1,0 0 1,0 0 0,0 0 0,1 0 0,-1 0 0,0 0-1,0 0 1,0 0 0,0 0 0,0 0 0,1 0 0,-1-1-1,0 1 1,0 0 0,0 0 0,0 0 0,0 0 0,2-2 7,-1 0 0,1 0 0,-1 0 1,0 0-1,0 0 0,0 0 0,0-1 1,0 1-1,-1 0 0,2-5 0,1-6-60,-1 1 0,-1-1-1,0-1 1,-1 1 0,0 0-1,-1 0 1,-4-26 0,5 39 44,0 0 1,0 0 0,0 0 0,0-1 0,0 1 0,0 0-1,0 0 1,0 0 0,0 0 0,0-1 0,0 1 0,0 0-1,0 0 1,0 0 0,0 0 0,1-1 0,-1 1 0,0 0-1,0 0 1,0 0 0,0 0 0,0 0 0,0 0 0,1-1-1,-1 1 1,0 0 0,0 0 0,0 0 0,0 0 0,1 0-1,-1 0 1,0 0 0,0 0 0,0 0 0,0 0 0,1 0-1,-1 0 1,0 0 0,0 0 0,0 0 0,1 0 0,-1 0-1,0 0 1,0 0 0,0 0 0,0 0 0,1 0 0,-1 0-1,0 0 1,0 0 0,0 0 0,0 1 0,1-1 0,-1 0-1,0 0 1,0 0 0,0 0 0,0 0 0,0 0 0,1 1-1,10 4-65,-3 0 66,0-1 0,0 0 0,1-1 0,-1 0 0,1 0 0,0-1 0,0 0 0,0 0 1,0-1-1,0 0 0,0-1 0,17-1 0,-14-1 38,-1 0 1,1 0-1,0-2 0,-1 1 1,0-1-1,0-1 0,0 0 1,-1 0-1,14-10 1,-14 8 0,-1 1 0,0-1 0,0-1 0,-1 0 0,0 0 0,0-1 0,-1 0 0,0 0 1,-1-1-1,0 1 0,0-2 0,-1 1 0,-1 0 0,1-1 0,-2 0 0,1 0 0,-2 0 1,1 0-1,-2-1 0,1 1 0,-1-19 0,-1 28-35,-1 0 0,1 0-1,0-1 1,-1 1 0,1 0 0,-1-1 0,0 1 0,1 0 0,-1 0-1,0 0 1,0 0 0,-1 0 0,1 0 0,0 0 0,-1 0-1,-3-3 1,4 4-3,0 1 0,0-1 0,0 1 0,0 0 0,0-1 0,0 1 0,0 0 0,0 0 0,-1 0 0,1-1 0,0 1 0,0 0 0,0 1 0,0-1 0,-1 0 0,1 0 0,0 0 0,0 1 0,0-1 0,0 1 0,0-1 0,0 1 0,0-1 0,0 1 0,0-1 0,0 1 0,0 0 0,0 0 0,0-1 0,0 1 0,0 0 0,1 0 0,-2 2 0,-8 9-30,0 1 0,1 0 0,1 0 0,0 1-1,1 1 1,-8 21 0,5-10 18,2 1-1,-9 50 1,16-71 18,0-1-1,1 1 1,-1 0 0,1-1 0,0 1-1,2 8 1,-2-12-4,1 0 0,-1-1 1,1 0-1,0 1 0,-1-1 0,1 1 0,0-1 0,0 0 1,0 1-1,0-1 0,0 0 0,0 0 0,0 0 1,0 0-1,0 0 0,1 0 0,-1 0 0,0 0 1,1 0-1,-1-1 0,1 1 0,-1 0 0,1-1 0,-1 0 1,1 1-1,-1-1 0,3 1 0,3-1-26,0 0 0,0 0-1,1 0 1,-1-1 0,0 0 0,0-1-1,0 1 1,0-1 0,8-4 0,-7 3-26,0 0 1,0 1 0,0 0-1,0 1 1,1 0-1,10-1 1,-19 2 46,1 0 0,0 0 0,0 1 0,0-1 0,0 0-1,0 0 1,0 0 0,0 1 0,0-1 0,0 0 0,-1 1 0,1-1 0,0 1-1,0-1 1,-1 1 0,1-1 0,0 1 0,0 0 0,-1-1 0,1 1 0,-1 0 0,1 0-1,-1-1 1,1 1 0,-1 0 0,1 2 0,0-1 3,0 1 1,-1 0-1,1-1 0,-1 1 0,0 0 1,0 0-1,0-1 0,0 1 1,-1 3-1,-1 6-8,-1-1 1,-1 0 0,-5 14-1,7-21 157,-5 13-1088,4-14 144,2-11 132,2-4 243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16956,'9'0'574,"0"0"0,0-1 0,0 0 0,0 0 0,0-1 0,0 0 0,0 0 0,0-1 0,15-8 0,8-4 227,33-24-1,-61 37-769,19-13 197,32-27-1,-48 37-202,0-2-1,0 1 0,-1-1 1,0 0-1,-1 0 1,0 0-1,0-1 0,6-12 1,-10 19-19,-1 0 0,1 1 0,-1-1 0,0 0 0,1 1 0,-1-1 0,0 0 0,1 1 0,-1-1 1,0 0-1,0 0 0,0 1 0,0-1 0,0 0 0,0 0 0,0 0 0,0 1 0,0-1 0,0 0 0,0 0 0,0 1 1,0-1-1,-1 0 0,1 0 0,0 1 0,0-1 0,-1 0 0,1 0 0,-1 1 0,0-2 0,0 2 2,0 0 0,-1 0 0,1-1 0,0 1 0,-1 0-1,1 0 1,0 0 0,-1 1 0,1-1 0,0 0 0,0 0-1,-1 1 1,1-1 0,0 1 0,-2 0 0,-9 5 39,0 0 0,-13 9 1,1 2 37,0 0 0,-21 22 0,37-31-53,0 0-1,0 1 1,2-1-1,-1 1 1,1 1-1,0-1 1,1 1-1,-7 16 1,11-25-45,1 1 1,-1 0 0,1-1-1,-1 1 1,1 0 0,0-1-1,-1 1 1,1 0 0,0-1-1,0 1 1,0 0 0,0 0-1,1-1 1,-1 1 0,0 0-1,1-1 1,-1 1 0,1 0-1,0-1 1,1 3 0,-1-2-57,1 0 0,-1-1 0,1 0 0,0 1 0,0-1 0,0 0 0,-1 0 0,1 0 0,0 0 0,1 0 0,-1 0 0,0 0 0,0-1 0,0 1 0,4 0 0,4 0 85,-1-1 0,1 0 0,0 0 0,-1-1 1,1 0-1,17-4 0,7-3-303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16588,'-5'3'435,"0"0"0,0 1 0,1 0 0,-1 0 0,1 0 0,0 1 0,0-1 0,-4 8 0,4-5-294,0 0 0,0 0-1,1 0 1,0 0 0,1 0 0,0 1 0,0 0 0,0-1 0,1 1 0,0 8 0,1-14-112,-1-1 0,1 1 0,0-1 0,0 0 0,1 1 0,-1-1 0,0 1 0,0-1 1,1 1-1,-1-1 0,1 0 0,-1 1 0,1-1 0,0 0 0,0 1 0,-1-1 0,1 0 0,0 0 0,0 0 0,0 0 1,0 0-1,0 0 0,0 0 0,2 1 0,0-1 11,0 1 0,-1-1 1,1 0-1,0-1 0,0 1 0,0 0 1,0-1-1,0 0 0,1 1 0,-1-1 0,3-1 1,7 0 96,1-1 1,-1-1-1,0 0 1,15-6-1,-15 4 42,0 0-1,-1-1 1,14-8-1,-22 12-107,0-1 0,-1 1 0,1-1 1,0 0-1,-1-1 0,0 1 0,0 0 0,0-1 0,0 0 1,0 1-1,-1-1 0,0 0 0,3-5 0,-5 8-45,0 0 1,1 0-1,-1 0 0,0 0 1,1 0-1,-1 0 0,0 0 1,0 0-1,0-1 0,0 1 1,0 0-1,0 0 0,0 0 1,-1 0-1,1 0 0,0 0 1,0 0-1,-1 0 0,1 0 1,-1 0-1,1 0 0,-1 0 1,1 0-1,-2-1 0,1 1-52,-1 0 0,1 0 0,-1-1-1,0 1 1,1 1 0,-1-1-1,0 0 1,0 0 0,1 1-1,-1-1 1,0 0 0,-3 1-1,-2-1-145,0 0-1,0 1 1,0 0-1,0 0 0,0 1 1,-12 3-1,-3 4-139,0 4-91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5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21397,'3'11'1680,"10"-3"-1248,4-3-192,15-16 464,9-9-264,11-5-128,1-2-136,1 1-496,-2 2-280,-11 7-536,-6 4-80,-17 7 808,-12 6-281,-16 3-159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5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17436,'0'18'1968,"8"-11"-1008,5-5-320,10-4 1145,6 0-569,7-3-296,2 2-144,5 3-792,-2 0-560,-3 6 552,-9 1-176,-10 0-128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17 579 16155,'-1'1'90,"-11"31"1338,11-30-1355,0 0 0,1 0 0,-1 0 0,1 0 0,0 0 0,-1 0 0,1 0 0,0 0 0,0 0 0,0 1-1,1-1 1,-1 2 0,1-3-51,-1-1-1,0 0 0,0 0 1,0 0-1,1 0 0,-1 1 0,0-1 1,0 0-1,0 0 0,1 0 1,-1 0-1,0 0 0,0 0 1,1 0-1,-1 0 0,0 0 1,0 0-1,0 0 0,1 0 0,-1 0 1,0 0-1,0 0 0,1 0 1,-1 0-1,0 0 0,0 0 1,1 0-1,-1 0 0,0 0 0,0 0 1,1 0-1,-1 0 0,0-1 1,0 1-1,0 0 0,1 0 1,-1 0-1,0 0 0,0-1 1,0 1-1,1 0 0,12-10 350,0 0 0,-1-1 0,0 0 0,11-13 0,5-6 32,417-449 966,-416 446-1364,-24 28-2,0 0 1,0 0-1,0 0 1,8-5-1,-13 10-2,1 0 0,-1-1-1,0 1 1,0 0 0,0 0-1,1 0 1,-1 0 0,0 0 0,0-1-1,0 1 1,1 0 0,-1 0-1,0 0 1,0 0 0,1 0 0,-1 0-1,0 0 1,0 0 0,1 0-1,-1 0 1,0 0 0,0 0 0,1 0-1,-1 0 1,0 0 0,0 0-1,1 0 1,-1 0 0,0 1 0,0-1-1,0 0 1,1 0 0,-1 0-1,0 0 1,0 0 0,0 1 0,1-1-1,-1 0 1,0 0 0,0 0 0,0 1-1,1 1 5,-1 0-1,0 0 1,0 0 0,0-1-1,0 1 1,-1 0 0,1 0-1,0 0 1,-1 0 0,0 2-1,-44 123 444,10-28-88,10-29-146,-18 63 340,38-114-534,0 1-1,2 0 1,0 0 0,0 33 0,3-50-55,0 0-1,1-1 1,-1 1-1,0 0 0,1-1 1,-1 1-1,1 0 1,0-1-1,0 1 1,0-1-1,0 0 1,3 5-1,-3-7 27,-1 1 1,1-1 0,-1 1-1,1-1 1,-1 1-1,1-1 1,0 0-1,-1 1 1,1-1-1,0 0 1,-1 1-1,1-1 1,0 0-1,0 0 1,-1 0-1,1 1 1,0-1-1,0 0 1,0 0-1,1-1-1,0 1 0,0-1-1,0 1 1,0-1-1,0 1 1,0-1-1,-1 0 1,1 0-1,0 0 1,2-2-1,26-26-206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109 128 17076,'43'-75'4526,"-87"182"-2070,-20 59-2095,53-130-405,2 0 1,0 0 0,3 0 0,-3 49 0,12-58-265,-3-27 296,0 0-1,0 1 1,0-1 0,0 0-1,0 1 1,0-1 0,0 0-1,1 1 1,-1-1-1,0 0 1,0 0 0,0 1-1,0-1 1,0 0 0,0 1-1,1-1 1,-1 0-1,0 0 1,0 1 0,1-1-1,-1 0 1,0 0 0,0 1-1,1-1 1,-1 0-1,0 0 1,0 0 0,1 0-1,-1 1 1,0-1 0,1 0-1,-1 0 1,0 0-1,1 0 1,-1 0 0,0 0-1,1 0 1,-1 0 0,0 0-1,1 0 1,-1 0-1,0 0 1,1 0 0,-1 0-1,0 0 1,1 0 0,-1 0-1,0-1 1,1 1-1,-1 0 1,0 0 0,0 0-1,1 0 1,-1-1 0,0 1-1,0 0 1,1 0-1,-1-1 1,0 1 0,0 0-1,1 0 1,-1-1-1,0 1 1,0 0 0,0-1-1,0 1 1,0 0 0,0-1-1,1 0 1,10-16-363,-1-1-1,10-22 1,14-24 75,157-202 376,-80 118 612,-93 122-421,-15 23-17,-2 5-154,-6 9 4,-34 67 114,-73 168 12,99-213-213,2 1 0,1 0 0,2 0 0,2 1 0,-4 55 0,10-84-14,0 35-27,1-39 17,-1 1 0,0-1 0,1 1 1,0-1-1,-1 0 0,1 1 0,0-1 1,0 0-1,0 0 0,1 1 1,-1-1-1,1 0 0,1 2 0,-3-4-1,0 0-1,0 0 0,0 1 0,1-1 1,-1 0-1,0 0 0,0 1 1,0-1-1,1 0 0,-1 0 0,0 0 1,0 1-1,1-1 0,-1 0 0,0 0 1,1 0-1,-1 0 0,0 0 1,0 0-1,1 1 0,-1-1 0,0 0 1,1 0-1,-1 0 0,0 0 0,1 0 1,-1 0-1,0 0 0,1 0 0,-1 0 1,0-1-1,0 1 0,1 0 1,-1 0-1,0 0 0,1 0 0,-1 0 1,0 0-1,0-1 0,1 1 0,-1 0 1,5-17-585,-4-19-479,-3 20 510,-1 1 0,-1 0-1,0 0 1,-1 0 0,0 0 0,-1 1-1,-1 0 1,0 0 0,-1 1 0,-17-22-1,15 22 259,-1 0 1,-1 1-1,0 1 0,-15-12 0,17 16 683,1 1 1,-2-1-1,1 2 1,-1-1-1,0 2 1,-11-5-1,19 8 1135,21 1 1391,104-8-37,39 0-2608,-126 9-325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4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17652,'-14'56'1728,"-7"-1"-1056,1-7-280,2-5 817,3 0-393,8-11-408,6-5-248,7-10-640,5-4-304,5-7 304,2-6 199,2-7-183,3-5-184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4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23 16444,'0'-1'78,"0"0"1,0 0 0,-1 0-1,1 0 1,0 0 0,-1 0 0,1 0-1,-1 0 1,1 0 0,-1 0 0,1 0-1,-1 0 1,0 1 0,1-1 0,-1 0-1,0 0 1,0 1 0,0-1-1,1 0 1,-1 1 0,0-1 0,0 1-1,0-1 1,0 1 0,0 0 0,-2-1-1,0 0 46,0 1-1,0 0 1,-1 0-1,1 0 1,0 0 0,-1 0-1,1 1 1,-6 0-1,-4 3 342,0 1 0,0 0 0,-15 8 0,18-8-267,0 0 0,0 1 1,0 1-1,1-1 1,0 2-1,0-1 1,1 1-1,0 1 1,-8 10-1,16-18-191,-1-1 1,1 1-1,-1-1 0,1 1 1,-1 0-1,1-1 0,-1 1 1,1 0-1,0-1 0,-1 1 1,1 0-1,0-1 0,0 1 1,0 0-1,0 0 0,-1-1 0,1 1 1,0 0-1,0 0 0,0-1 1,1 1-1,-1 0 0,0 0 1,0-1-1,0 1 0,0 0 1,1-1-1,-1 1 0,1 1 1,0-2-5,0 1 1,0 0 0,0-1-1,0 0 1,0 1 0,1-1-1,-1 1 1,0-1 0,0 0-1,0 0 1,1 0 0,-1 0-1,0 0 1,0 0-1,3-1 1,5 0-16,0-1 0,0 0 0,13-5-1,9-7-32,39-25 0,-23 12 7,-46 26 36,1 1-1,-1-1 0,0 0 0,0 1 0,1-1 1,-1 1-1,0 0 0,0-1 0,1 1 0,-1 0 0,0 0 1,1 0-1,1 0 0,-2 0 2,-1 0-1,1 0 1,-1 0-1,1 1 1,-1-1-1,1 0 1,-1 1-1,0-1 1,1 0-1,-1 1 1,1-1-1,-1 0 1,0 1-1,1-1 1,-1 1-1,0-1 1,1 0-1,-1 1 1,0-1-1,1 1 1,-1-1-1,0 2 1,1 2-5,0 1 0,-1 0 0,0-1-1,0 1 1,0 0 0,-1 5 0,0 4 2,-1 36-4,2 0 0,8 51 0,-6-81 16,2-1 0,0-1 0,1 1 0,1-1 0,0 1-1,2-2 1,0 1 0,15 22 0,-8-22-10,-13-17 28,-1 1 0,1 0 0,0 0 0,-1 0 0,1 0 0,-1 0-1,0 0 1,2 3 0,-3-4-11,0 0 0,0 0 0,0 0-1,0 0 1,0 0 0,0 0 0,0 0 0,0 0-1,-1 0 1,1 0 0,0-1 0,-1 1 0,1 0-1,0 0 1,-1 0 0,1 0 0,-1-1 0,0 1-1,1 0 1,-1-1 0,1 1 0,-1 0 0,0-1-1,0 1 1,1-1 0,-3 2 0,-12 10 320,-1-1 0,0-1 1,0-1-1,-1 0 0,-1-1 1,-32 11-1,40-16-227,-1-1-1,1 0 1,-1 0-1,1-1 1,-1 0-1,0-1 1,1-1-1,-1 1 1,1-2-1,-1 1 1,1-2 0,-1 1-1,-17-8 1,27 10-162,-1-1 0,1 1 0,-1-1 0,1 0 1,-1 0-1,1 1 0,0-1 0,-1 0 0,1 0 0,0 0 1,0-1-1,0 1 0,-1 0 0,1 0 0,1 0 0,-1-1 1,0 1-1,0-1 0,0 1 0,0-2 0,1 2-52,0-1 0,0 1 0,0-1 0,0 1 0,0 0-1,1-1 1,-1 1 0,0 0 0,1-1 0,-1 1 0,1 0 0,-1-1 0,1 1-1,0 0 1,0 0 0,-1 0 0,1 0 0,2-2 0,5-5-542,1 0 1,0 1-1,0 0 0,16-9 1,-14 10 609,29-20-1044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53 17660,'1'-3'233,"-1"0"0,1-1 0,-1 1 0,1-1 0,-1 1 0,0 0 0,-1-7 0,1 9-197,0 0-1,-1 0 1,1 0-1,0 0 1,-1 0 0,1 0-1,-1 0 1,1 0-1,-1 0 1,1 0 0,-1 1-1,0-1 1,1 0 0,-1 0-1,0 1 1,0-1-1,1 1 1,-1-1 0,0 0-1,0 1 1,0-1-1,0 1 1,0 0 0,0-1-1,0 1 1,0 0-1,0 0 1,0-1 0,0 1-1,0 0 1,0 0-1,-2 0 1,-2 1 154,-1 0 0,1 0-1,-1 0 1,1 1 0,-1 0-1,1 0 1,0 0 0,0 0 0,0 1-1,0 0 1,0 0 0,1 0-1,-5 5 1,-4 3 144,1 0 0,0 1 0,-12 18 0,15-18-216,0 1 1,1 0-1,1 0 1,1 1-1,-1 0 1,2 0-1,0 0 1,1 1 0,0 0-1,1-1 1,1 1-1,-1 27 1,3-32-99,1-1 1,-1 1-1,2-1 1,-1 1 0,1-1-1,1 0 1,0 0-1,0 0 1,1 0-1,0 0 1,0-1 0,1 1-1,0-1 1,0-1-1,1 1 1,0-1 0,1 0-1,0 0 1,0 0-1,0-1 1,10 6-1,-6-5-14,1 0-1,-1-2 1,1 1-1,0-1 1,0-1-1,0 0 1,1-1-1,-1-1 1,1 1-1,0-2 1,0 0-1,0 0 1,-1-2-1,1 1 1,0-1-1,0-1 1,21-6-1,-29 6 7,-1 0 0,1 0 0,-1 0 0,1-1 0,6-5 0,-10 8-7,0-1 1,0 0-1,-1 1 0,1-1 1,0 0-1,0 0 0,-1 0 0,1 0 1,0 1-1,-1-1 0,1 0 1,-1 0-1,1 0 0,-1 0 1,0 0-1,1 0 0,-1-1 0,0 1 1,0 0-1,1 0 0,-1 0 1,0 0-1,0 0 0,0 0 0,0 0 1,-1 0-1,1 0 0,0-1 1,0 1-1,-1 0 0,1 0 1,-1 0-1,0-1 0,-2-2 10,0 1 0,-1-1 0,1 1 0,-1 0 0,1 0 0,-1 0 0,0 1 0,-1-1 0,1 1 0,0 0 0,0 0 0,-1 0 0,-7-1 0,-6-2-32,1 2 0,-26-3 0,25 5-256,0 1 0,-20 2 1,-2 0-164,21-4 195,12-5-93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29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5 151 17188,'-5'-6'1928,"5"-3"-1112,2-1-280,5-1 1161,6-2-529,7-3-368,4-1-144,8-2-304,2 4-112,6 2-96,3 3-96,-1 2-240,2 6-200,-5 0-552,0 4-296,-9 3 960,-6 0-264,-5 6-184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14707,'0'7'1801,"5"-1"-825,7-3-320,11-3 2008,5-6-1583,13-3-377,3-2-64,9-2-256,0 0-288,0 3-840,-4-2-304,-9 5 816,-3 3-200,-7 4-137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16147,'0'1'116,"0"-1"0,0 1-1,1-1 1,-1 1 0,0-1-1,1 1 1,-1-1-1,0 0 1,1 1 0,-1-1-1,0 0 1,1 1-1,-1-1 1,1 0 0,-1 1-1,0-1 1,1 0-1,-1 0 1,1 0 0,-1 1-1,1-1 1,-1 0 0,1 0-1,-1 0 1,1 0-1,-1 0 1,1 0 0,-1 0-1,1 0 1,-1 0-1,1 0 1,-1 0 0,2-1-1,25-2 2042,-15 1-1507,-4 2-583,0 0 0,1 0 0,-1 1 0,0 0 0,0 0 0,0 1 0,0 0 0,0 0 0,0 1 0,-1 0 1,1 0-1,8 6 0,-10-5-62,-1-1 1,0 1 0,-1 0-1,1 1 1,-1-1 0,0 1-1,0 0 1,0 0 0,0 0-1,-1 0 1,0 1 0,0-1-1,-1 1 1,0 0 0,1 0-1,1 12 1,-2-2 5,-1-1 0,0 1 0,-1 0 1,0-1-1,-2 1 0,0 0 0,-1-1 0,0 1 0,-1-1 0,-8 20 0,-5 7-377,-2-1 0,-32 50 0,4-22-112,31-49 212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16636,'3'-6'376,"1"0"1,0 1 0,0 0-1,0 0 1,1 0-1,-1 0 1,1 1 0,1-1-1,-1 1 1,0 1 0,1-1-1,11-5 1,-7 5-81,0-1 0,1 1 0,-1 0 1,1 1-1,0 1 0,21-3 0,-31 5-277,0 0-1,0 0 1,1 0 0,-1 0-1,0 0 1,0 0-1,1 0 1,-1 0 0,0 1-1,0-1 1,1 0 0,-1 1-1,0-1 1,0 1-1,0 0 1,0-1 0,0 1-1,0 0 1,0-1 0,0 1-1,0 0 1,0 0-1,0 0 1,0 1 0,0 1-7,0-1 0,0 0 0,0 0 1,0 1-1,-1-1 0,1 1 0,-1-1 1,0 1-1,0-1 0,1 1 0,-2 3 1,-1 7-5,0 0 0,-1 0 0,-8 21 1,-54 114 144,46-111-69,2 1-1,1 1 1,-18 69 0,33-103-76,0 0 1,1 0 0,-1 0 0,1 0 0,0 0-1,0 0 1,0 0 0,1 0 0,1 5-1,-1-8-12,-1-1 1,1 1-1,0 0 0,0-1 0,0 1 0,-1-1 0,2 1 0,-1-1 0,0 1 0,0-1 0,0 1 0,1-1 0,-1 0 0,1 0 0,-1 0 0,1 0 0,-1 0 0,1 0 0,-1 0 1,1-1-1,0 1 0,0 0 0,-1-1 0,1 0 0,0 1 0,3-1 0,5 1-193,1-2 0,-1 1 0,0-1 0,0 0 0,0-1 0,0-1 0,0 1 0,12-6 0,1-2-161,-1 0 0,28-18 0,-7-2-182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18724,'-4'0'2296,"4"3"-1551,-2 2-369,5 4 1920,1 10-1552,4 3-208,-1 6-319,0 0-249,3 5-337,0-3-215,1-2-584,-1-7-184,2-9 936,1-7-240,4-5-241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46 13635,'0'-1'65,"-1"1"1,1 0 0,0 0-1,0 0 1,-1 0-1,1 0 1,0 0-1,0-1 1,-1 1 0,1 0-1,0 0 1,0 0-1,-1 0 1,1 0-1,0 0 1,0 0 0,-1 0-1,1 0 1,0 0-1,-1 0 1,1 1-1,0-1 1,0 0 0,-1 0-1,1 0 1,0 0-1,0 0 1,-1 0-1,1 1 1,0-1 0,0 0-1,0 0 1,-1 0-1,1 0 1,0 1-1,0-1 1,0 0 0,0 0-1,-1 1 1,-12 11 261,11-10 30,-4 4-32,0 1 0,0 0 0,1 0 0,0 0 0,0 0 0,1 1 0,0 0 0,0 0 0,0 0 0,-2 13 0,5-18-324,0 0 1,0 1 0,1-1-1,-1 1 1,1-1-1,0 1 1,0-1-1,0 0 1,0 1-1,1-1 1,-1 1-1,1-1 1,0 0-1,0 1 1,0-1 0,1 0-1,-1 0 1,1 0-1,0 0 1,0 0-1,0 0 1,0-1-1,0 1 1,0 0-1,1-1 1,-1 0-1,1 0 1,0 1 0,3 1-1,17 7-29,0 0 0,33 10 1,-31-13 28,0 2 1,36 19 0,-54-25 0,-1 0 0,0 0 1,0 1-1,0 0 0,0 0 1,-1 0-1,0 1 1,0-1-1,0 1 0,-1 0 1,0 1-1,0-1 0,4 11 1,-6-12 0,-1 0-1,0 0 1,1 0 0,-2 0 0,1 1-1,-1-1 1,1 0 0,-2 0 0,1 0 0,0 0-1,-1 0 1,0 0 0,0 0 0,-1 0-1,1 0 1,-1 0 0,0 0 0,-4 6 0,2-3 55,-1-1 1,0-1-1,0 1 1,0-1 0,-1 0-1,0 0 1,0-1-1,-1 1 1,0-1 0,1-1-1,-10 5 1,11-6 4,-1 0 0,1-1 0,-1 1 0,0-1 0,0-1 0,0 1 0,0-1 1,-1 0-1,1 0 0,0-1 0,0 0 0,-1 0 0,1-1 0,-8-1 0,9 1-29,1 0 0,0-1 0,0 0 0,0 0 0,0 0 0,0 0 0,1 0 0,-1-1 0,1 0 0,-1 0 0,1 0 0,0 0 0,0 0 0,0-1 0,1 1 0,-1-1 0,1 0 0,0 0 0,0 0 0,0 0 0,0 0 0,-1-5 0,0-2-30,0-1 1,1 0-1,0 0 0,1 0 0,0 1 0,1-1 0,0 0 1,1 0-1,0 0 0,1 0 0,0 0 0,1 1 1,0-1-1,1 1 0,1 0 0,-1 0 0,2 0 0,7-12 1,0 3 30,1 0 1,1 1 0,1 1-1,0 1 1,1 0-1,1 1 1,1 0 0,23-14-1,-13 13 58,-22 14-57,0-1 0,0 0 0,0 0 0,-1 0 0,1-1 0,-1 0 1,0-1-1,10-11 0,-16 17-27,0-1 1,1 0-1,-1 0 0,0 0 1,1 0-1,-1 1 0,0-1 1,0 0-1,1 0 1,-1 0-1,0 0 0,0 0 1,0 0-1,0 0 1,-1 0-1,1 1 0,0-1 1,0 0-1,0 0 1,-1 0-1,1 0 0,0 0 1,-1 1-1,1-1 1,-1 0-1,1 0 0,-1 1 1,1-1-1,-1 0 0,0 1 1,1-1-1,-1 0 1,0 1-1,1-1 0,-1 1 1,0-1-1,0 1 1,0-1-1,-5-2 48,0 0-1,0 0 0,0 1 1,-7-2-1,13 4-53,-24-7 165,-1 0 1,-26-2-1,40 8-259,0 0 1,1 1-1,-1 0 0,0 0 1,1 1-1,-1 1 0,-15 3 1,24-4-27,0-1 1,0 1 0,1 0 0,-1 0-1,0 0 1,1 0 0,-1 0 0,1 0 0,-1 0-1,1 0 1,-1 1 0,1-1 0,0 0 0,0 1-1,-1-1 1,1 1 0,0 0 0,1-1 0,-1 1-1,0 0 1,0-1 0,1 1 0,-1 0 0,1 0-1,-1 0 1,1 0 0,0-1 0,0 1-1,0 0 1,0 0 0,0 0 0,0 0 0,1 0-1,-1-1 1,1 3 0,4 16-811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16436,'0'-1'62,"0"1"1,0 0-1,0 0 1,0 0 0,-1 0-1,1-1 1,0 1 0,0 0-1,0 0 1,0 0 0,0-1-1,0 1 1,0 0-1,0 0 1,0 0 0,0-1-1,0 1 1,0 0 0,0 0-1,0 0 1,0-1 0,0 1-1,0 0 1,0 0-1,0 0 1,1 0 0,-1-1-1,0 1 1,0 0 0,0 0-1,0 0 1,0 0 0,0-1-1,0 1 1,1 0-1,-1 0 1,0 0 0,0 0-1,0 0 1,0 0 0,1-1-1,-1 1 1,0 0 0,0 0-1,0 0 1,1 0-1,-1 0 1,0 0 0,19-6 1909,23-1-37,37-2-1596,1 5 1,138 9 0,-214-5-354,-1 0 0,1 1 0,0 0 0,0-1 1,0 1-1,-1 1 0,1-1 0,5 3 1,-8-3 10,-1-1-1,1 0 1,-1 1 0,1-1 0,-1 1 0,0-1 0,1 0 0,-1 1-1,0-1 1,1 1 0,-1-1 0,0 1 0,1 0 0,-1-1 0,0 1 0,0-1-1,0 1 1,0-1 0,1 1 0,-1 0 0,0-1 0,0 2 0,-1-1 3,1 0 0,0 1 0,-1-1 0,1 1 0,-1-1 0,0 0 0,1 1 0,-1-1 0,0 0 0,0 0 0,0 0 0,-2 3 0,-88 81 497,19-20-40,28-23-261,-35 38 481,66-66-1001,1 0-1,1 1 1,-16 28-1,24-39-18,4-8 217,-1 0-13,3-15-284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4 113 15307,'-1'-2'300,"0"-1"0,1 1 0,-1-1-1,1 1 1,0-1 0,0 1 0,0-1-1,0 1 1,0-1 0,0 0 0,1 1-1,-1-1 1,1 1 0,0-1 0,0 1-1,0 0 1,0-1 0,0 1 0,0 0-1,0 0 1,3-3 0,0-1 99,0 0 1,1 1-1,-1 0 1,1 0 0,0 0-1,11-7 1,-14 10-350,0 1 1,0 0 0,1-1 0,-1 1 0,0 0 0,1 0-1,-1 0 1,1 0 0,-1 1 0,1-1 0,-1 1-1,1-1 1,-1 1 0,1 0 0,0 0 0,-1 0 0,1 0-1,-1 1 1,1-1 0,-1 1 0,1 0 0,3 1-1,-2 0-36,-1 0 0,1 1 0,-1-1 0,0 1-1,0 0 1,0 0 0,0 0 0,-1 1-1,1-1 1,-1 1 0,0-1 0,0 1-1,2 5 1,6 17-16,-9-21-4,0 0 0,1 0-1,0-1 1,0 1 0,0-1 0,5 7-1,-6-10 6,0 0 0,1 1 0,-1-1 1,0 0-1,1 0 0,-1 0 0,0-1 0,1 1 0,0 0 0,-1 0 0,1-1 0,-1 1 0,1-1 0,-1 0 0,1 1 0,0-1 0,-1 0 0,1 0 1,0 0-1,-1 0 0,1 0 0,0 0 0,-1-1 0,3 1 0,5-3-47,0 1 1,-1-2-1,1 1 0,-1-1 1,1 0-1,-1-1 0,9-7 0,-16 13 49,-1-1 0,0 0 0,0-1 0,0 1-1,1 0 1,-1 0 0,0 0 0,0 0 0,0 0-1,0 0 1,1 0 0,-1 0 0,0 0-1,0 0 1,0 0 0,0 0 0,1 0 0,-1-1-1,0 1 1,0 0 0,0 0 0,0 0 0,0 0-1,0 0 1,1-1 0,-1 1 0,0 0-1,0 0 1,0 0 0,0 0 0,0-1 0,0 1-1,0 0 1,0 0 0,0 0 0,0-1 0,0 1-1,0 0 1,0 0 0,0 0 0,0-1-1,0 1 1,0 0 0,0 0 0,0 0 0,0 0-1,0-1 1,0 1 0,0 0 0,0 0 0,-1 0-1,1 0 1,0-1 0,0 1 0,0 0-1,0 0 1,0 0 0,0 0 0,-1 0 0,1 0-1,0-1 1,0 1 0,0 0 0,0 0 0,-1 0-1,1 0 1,0 0 0,-9-2-83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1 476 14507,'1'16'1948,"-1"-15"-1894,0-1 0,1 0-1,-1 0 1,0 0 0,0 1 0,0-1 0,0 0 0,0 0 0,0 0 0,0 0 0,0 1 0,1-1 0,-1 0 0,0 0 0,0 0-1,0 0 1,0 0 0,0 1 0,1-1 0,-1 0 0,0 0 0,0 0 0,0 0 0,0 0 0,1 0 0,-1 0 0,0 0 0,0 0 0,0 0-1,1 0 1,-1 0 0,0 0 0,0 0 0,0 0 0,1 0 0,-1 0 0,3-2 306,0 0-1,0 0 1,0 0 0,-1 0-1,1-1 1,4-4 0,-7 6-345,27-29 777,-1-1 0,-2-1-1,-2-1 1,34-63 0,-32 46-402,-3-1-1,29-100 1,-54 280-217,4-95-184,-2 1-504,2 0-1,2 0 1,9 55 0,-10-86 440,0 0 0,0 0-1,0 0 1,0 0 0,1-1 0,0 1 0,0 0-1,0-1 1,0 1 0,3 3 0,8 5-473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15083,'0'34'1721,"0"6"-1185,-3-3-240,0 1 1168,4-10-1352,2-3-264,6-15 232,-1-10-128,5-16-176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16019,'-1'-1'120,"0"1"-1,0 0 1,0 0-1,0 0 1,-1 0-1,1 0 1,0 0-1,0 0 1,0 1-1,-1-1 1,1 0-1,0 1 0,0-1 1,0 0-1,0 1 1,0 0-1,0-1 1,0 1-1,0 0 1,-2 1-1,-21 18 438,23-18-397,-19 16 936,2 2 0,-21 28 0,32-39-840,0 1 0,1 1 0,0-1 0,1 1 0,0 0-1,1 0 1,-5 18 0,9-28-244,0-1-1,-1 1 1,1 0 0,0 0-1,0-1 1,-1 1 0,1 0-1,0 0 1,0 0 0,0-1-1,0 1 1,0 0 0,0 0-1,0-1 1,1 1 0,-1 0-1,0 0 1,0-1-1,0 1 1,1 0 0,-1 0-1,0-1 1,1 1 0,-1 0-1,1-1 1,-1 1 0,1-1-1,-1 1 1,1 0 0,1-1-8,-1 0 1,0 1-1,0-1 0,0 0 1,1-1-1,-1 1 1,0 0-1,0 0 0,0 0 1,1-1-1,-1 1 0,0-1 1,0 1-1,0-1 1,0 1-1,1-2 0,8-3-50,-1-2-1,15-12 0,55-68-526,-44 47 156,-34 39 396,-1 1-1,1-1 0,-1 1 0,1-1 0,-1 1 0,1-1 1,-1 1-1,1-1 0,0 1 0,-1-1 0,1 1 0,0-1 1,-1 1-1,1 0 0,0 0 0,0-1 0,-1 1 1,1 0-1,0 0 0,1 0 0,-2 0 11,1 0 0,-1 0 0,1 1-1,-1-1 1,1 0 0,-1 1 0,0-1 0,1 0 0,-1 1 0,1-1 0,-1 1-1,0-1 1,1 0 0,-1 1 0,0-1 0,1 1 0,-1-1 0,0 1 0,0-1-1,0 1 1,1 1 0,3 38-129,-3-28 111,1 16 60,2 0-1,0 0 1,2 0-1,13 35 1,-16-56-16,-1 0 0,1-1 0,1 0 0,-1 1 0,1-1 0,0-1 1,0 1-1,1-1 0,0 1 0,0-1 0,0-1 0,1 1 0,-1-1 0,1 0 0,0 0 1,0 0-1,1-1 0,-1 0 0,1 0 0,-1-1 0,1 0 0,11 2 0,-8-2-18,6 0 135,-15 1-20,-8 1 18,-15 5 146,0-1 0,-1-1-1,0-2 1,-24 4 0,-98 5 901,102-11-855,-9 3-389,41-5-1120,36-4-873,42-8 648,-22 2 448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17148,'-6'1'190,"0"-1"0,0 2 1,0-1-1,0 1 0,1 0 0,-1 0 1,1 0-1,-1 1 0,1 0 1,0 0-1,0 0 0,0 0 1,0 1-1,1 0 0,-1 0 0,1 0 1,-5 8-1,-4 4 265,2 0 0,0 0 1,1 1-1,-9 19 0,13-22-260,0 0 1,1 0-1,1 1 0,0 0 1,1 0-1,0 0 1,2 1-1,-1-1 0,2 0 1,0 1-1,3 16 1,-3-26-172,1 0 0,1 1 0,-1-1 0,1 0 0,0 0 0,1 0 0,-1 0 0,1 0 0,0 0 0,1-1 0,-1 0 0,1 1 0,0-1 0,1-1 0,-1 1 0,1-1 0,0 1 0,0-1 0,0-1 0,0 1 1,1-1-1,0 0 0,0 0 0,-1 0 0,2-1 0,-1 0 0,0 0 0,11 1 0,-10-2-18,0 0 1,0-1-1,0 1 0,0-2 1,0 1-1,0-1 0,0 0 0,0 0 1,0-1-1,0 0 0,0 0 1,9-5-1,-13 5 4,0 1 1,-1-1-1,1 0 0,0 1 0,-1-2 1,1 1-1,-1 0 0,0 0 0,0-1 0,0 1 1,0-1-1,0 1 0,0-1 0,-1 0 1,1 0-1,-1 0 0,0 0 0,0 0 1,0 0-1,0 0 0,-1 0 0,1-1 1,-1 1-1,0 0 0,1 0 0,-2 0 1,1-1-1,0 1 0,-2-4 0,2 3-22,-1 1 0,-1 0 0,1-1 0,0 1 0,-1 0 0,0 0 0,0 0 0,0 0 0,0 0 0,0 0 0,-1 1 0,1-1 0,-1 1 0,1 0-1,-1-1 1,0 1 0,0 0 0,0 1 0,0-1 0,0 0 0,-1 1 0,1 0 0,0 0 0,-1 0 0,1 0 0,-1 0 0,1 1 0,-1 0 0,1-1 0,-1 1 0,1 0 0,-1 1 0,1-1-1,-1 1 1,1 0 0,-1-1 0,1 1 0,-1 1 0,1-1 0,0 0 0,0 1 0,0 0 0,0 0 0,0 0 0,0 0 0,0 0 0,1 1 0,-1-1 0,1 1 0,-1-1 0,1 1 0,0 0-1,-2 4 1,-2 8-130,10-6-4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20196,'4'-4'1873,"13"-4"-1217,6-3-256,14-3 776,5-1-288,13-2-392,3 1-199,8 2-602,0 4-415,-10 1-632,-4 4 1056,-15 3-216,-16 4-224</inkml:trace>
  <inkml:trace contextRef="#ctx0" brushRef="#br0" timeOffset="1">91 277 14963,'2'14'1729,"10"-7"-1113,16-14-248,9-7 1184,13-8-936,5-2-232,6-3-704,5-2-584,-6 2 816,-5 2-200,-9 7-184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17884,'30'-9'1961,"60"-12"-1,-82 20-1828,0 0-1,0 0 1,0 1-1,-1 0 1,1 0-1,0 1 1,0 0-1,0 0 1,-1 1-1,1 0 1,0 0-1,-1 1 1,9 4-1,-13-5-116,0 0 0,0 0-1,-1 0 1,1 1-1,-1-1 1,1 1 0,-1-1-1,0 1 1,0 0-1,0 0 1,0 0 0,-1 0-1,1 0 1,-1 0-1,2 4 1,-2-1 4,0 1 0,0-1 0,0 0 0,0 0 0,-1 1-1,0-1 1,-2 11 0,-2 2 29,-1 0 1,0-1-1,-1 0 0,-12 26 0,9-25-85,-3 8 223,-1 0 0,-1-1 0,-1 0-1,-28 36 1,22-44-42,21-18-136,-1 1-1,1-1 1,-1 0 0,0 0-1,1 0 1,-1 1 0,1-1-1,-1 0 1,0 0 0,1 0-1,-1 0 1,1 0 0,-1 0-1,0 0 1,1 0-1,-1 0 1,1-1 0,-2 1-1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 18228,'-3'-3'1552,"3"12"-1056,2 5-208,2 17 521,-1 8-153,3 11-200,-2 5-96,3 5-208,0 2-136,2-7-360,0-6-200,-1-12-424,2-11-113,2-16 745,-1-10-232,1-18-248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15987,'0'22'1729,"0"11"-1217,-4 14-200,1 6 800,4 7-496,3 1-88,11-4-183,1-1-113,4-15-288,1-5-192,-2-13-345,-2-4-127,-7-11 592,-9-6-96,-5-2-168,-13-13-128</inkml:trace>
  <inkml:trace contextRef="#ctx0" brushRef="#br0" timeOffset="1">5 307 16027,'-5'0'1521,"10"6"-993,6-3-240,9 2 816,8 0-528,9-5-888,6-2-424,6-3 632,1-5-168,4-3-192</inkml:trace>
  <inkml:trace contextRef="#ctx0" brushRef="#br0" timeOffset="2">481 460 17148,'-10'29'1235,"2"-8"-508,-8 35 0,15-51-575,0-1 0,0 1 0,1 0-1,-1-1 1,1 1 0,0 0 0,1 0-1,-1-1 1,1 1 0,0 0 0,0-1-1,0 1 1,3 6 0,-2-9-116,-1 0 0,0 0 0,1 0 0,-1-1 0,1 1 0,-1 0-1,1-1 1,0 1 0,0-1 0,0 1 0,0-1 0,0 0 0,0 0 0,0 0 0,0 0 0,0 0 0,1 0 0,-1 0-1,0-1 1,0 0 0,1 1 0,-1-1 0,0 0 0,1 0 0,-1 0 0,1 0 0,-1 0 0,0-1 0,0 1 0,1-1-1,-1 0 1,0 1 0,3-3 0,2 1 8,0-1-1,0-1 1,-1 1-1,0-1 1,1 0-1,-1 0 1,-1-1-1,1 0 1,7-8-1,-9 7 33,0-1-1,0 1 0,-1 0 1,0-1-1,0 0 0,-1 0 1,0 0-1,0 0 0,0 0 1,-1 0-1,0 0 0,-1-1 1,1 1-1,-3-14 0,2 16-76,0 1-1,-1-1 1,1 1-1,-1 0 1,0-1-1,0 1 1,-1 0-1,0 0 1,1-1-1,-1 1 1,-1 1-1,1-1 1,0 0-1,-1 0 1,0 1-1,0 0 1,0-1-1,0 1 1,-1 0-1,1 1 1,-1-1-1,1 0 1,-1 1-1,0 0 1,-5-2-1,7 3-54,0 1-1,0 0 1,0 0-1,0-1 1,0 1-1,0 0 1,0 0-1,0 1 0,0-1 1,0 0-1,0 1 1,0-1-1,0 1 1,0 0-1,1-1 1,-1 1-1,0 0 1,0 0-1,1 0 0,-1 1 1,0-1-1,1 0 1,-1 0-1,1 1 1,0-1-1,-1 1 1,1 0-1,0-1 1,0 1-1,0 0 1,0-1-1,0 1 0,1 0 1,-1 0-1,0 0 1,1 0-1,-1 3 1,0 15-364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14019,'14'-13'1447,"-1"2"349,0 0 0,27-16 0,-37 25-1602,1 0 1,-1 0 0,1 0 0,0 1 0,-1 0 0,1 0 0,0 0 0,0 0-1,0 0 1,0 1 0,0-1 0,0 1 0,0 0 0,0 1 0,0-1-1,0 1 1,5 0 0,-6 1-151,0-1 0,-1 1-1,1-1 1,0 1 0,-1 0 0,0 0-1,1 0 1,-1 0 0,0 1-1,0-1 1,0 1 0,0-1 0,0 1-1,-1-1 1,1 1 0,-1 0-1,0 0 1,0 0 0,0 0 0,1 4-1,2 9-21,-1 0 0,2 27 0,-3-28 10,-1 8-27,6 34-24,-6-53 11,-1 0 0,1 0 0,1 1 0,-1-1-1,1 0 1,-1 0 0,1-1 0,0 1 0,6 7-1,-8-10 5,1 0-1,0 0 0,1-1 1,-1 1-1,0 0 0,0 0 1,0-1-1,0 1 0,1-1 1,-1 1-1,0-1 0,0 1 1,1-1-1,-1 0 0,0 1 1,1-1-1,-1 0 0,1 0 1,-1 0-1,0 0 0,1 0 1,-1-1-1,0 1 0,1 0 1,-1-1-1,0 1 0,0-1 1,1 1-1,-1-1 0,0 1 1,0-1-1,0 0 0,1 0 0,-1 1 1,0-1-1,1-2 0,6-4-21,-1 0-1,-1 0 0,12-15 0,-17 20 25,17-24-25,0-1 1,-2-1 0,17-42 0,-24 49-1,-1-1 1,-2 0-1,0 0 1,-1 0-1,3-37 1,-10 42-55,2 16 78,0 1 0,0 0-1,0 0 1,-1 0 0,1-1 0,0 1 0,0 0-1,0 0 1,0 0 0,0 0 0,-1-1 0,1 1-1,0 0 1,0 0 0,0 0 0,-1 0 0,1 0-1,0 0 1,0-1 0,0 1 0,-1 0-1,1 0 1,0 0 0,0 0 0,-1 0 0,1 0-1,0 0 1,0 0 0,0 0 0,-1 0 0,1 0-1,0 0 1,0 0 0,-1 1 0,0-1-6,-1 1 0,1 0 0,0 1 0,0-1 0,-1 0 1,1 0-1,0 0 0,0 1 0,0-1 0,1 1 0,-1-1 0,0 1 0,0-1 1,1 1-1,-1 2 0,-4 10-5,1 1-1,1-1 1,1 1-1,0 0 1,1 22 0,0-28 39,2 1 0,-1-1-1,2 0 1,-1 0 0,1-1 0,0 1 0,1 0 0,0-1 0,0 1 0,7 10 0,-9-17-5,0 0 0,1 1-1,-1-1 1,1 0 0,0-1 0,-1 1 0,1 0 0,0 0 0,0-1-1,0 1 1,0-1 0,0 0 0,1 0 0,-1 1 0,0-1-1,1-1 1,-1 1 0,0 0 0,1-1 0,-1 1 0,1-1-1,-1 1 1,1-1 0,-1 0 0,1 0 0,0-1 0,-1 1 0,1 0-1,-1-1 1,0 1 0,1-1 0,-1 0 0,1 0 0,-1 0-1,0 0 1,4-3 0,4-2 65,-2 0 0,1 0 0,-1-1 1,0-1-1,0 1 0,-1-1 0,10-14 0,-9 12-36,-2 0 1,1-1-1,-1 0 0,-1 0 1,0-1-1,-1 1 0,0-1 1,0 0-1,-2 0 0,1-1 1,-2 1-1,1 0 0,-2-23 1,0 34-58,0-1 0,0 0 0,0 1 0,-1-1 1,1 1-1,0-1 0,-1 0 0,1 1 0,-1-1 0,0 1 1,1 0-1,-1-1 0,0 1 0,0-1 0,0 1 0,0 0 0,0 0 1,0 0-1,-1-1 0,1 1 0,0 0 0,-3-1 1,3 2-1,0-1 1,0 1 0,-1 0 0,1 0-1,0 0 1,0 0 0,0 0 0,0 0-1,0 1 1,0-1 0,0 0 0,0 0-1,0 1 1,0-1 0,0 1 0,0-1 0,0 1-1,0-1 1,0 1 0,1 0 0,-1-1-1,0 1 1,0 0 0,0 0 0,1-1-1,-1 1 1,1 0 0,-1 0 0,0 0-1,1 0 1,-1 0 0,1 0 0,0 0 0,-1 1-1,-1 3-3,0-1-1,0 1 0,1 0 0,-1 0 1,1-1-1,1 1 0,-1 0 0,0 0 1,1 0-1,0 0 0,0 0 0,1 0 1,1 8-1,-1-11 11,-1 1 1,1-1 0,0 0-1,0 0 1,0 0 0,0 0-1,0 0 1,0 0 0,1-1-1,-1 1 1,1 0 0,-1-1-1,1 1 1,0-1 0,-1 1-1,1-1 1,0 0-1,0 0 1,0 1 0,0-2-1,0 1 1,0 0 0,0 0-1,1-1 1,-1 1 0,0-1-1,0 1 1,1-1 0,-1 0-1,0 0 1,0 0 0,3-1-1,3 1 2,-1-1-1,1-1 1,-1 0 0,1 0-1,-1 0 1,0-1-1,11-5 1,45-32-139,-26 15-220,-37 25 344,0 0-1,1-1 1,-1 1-1,1 0 1,-1-1-1,0 1 1,1 0-1,-1 0 1,1-1-1,-1 1 1,1 0-1,-1 0 1,1 0-1,-1 0 1,1 0-1,-1 0 0,1 0 1,-1 0-1,1 0 1,-1 0-1,1 0 1,0 0-1,-1 0 1,1 0-1,-1 0 1,1 0-1,-1 1 1,0-1-1,1 0 1,-1 0-1,1 0 0,-1 1 1,1-1-1,-1 0 1,0 1-1,1-1 1,-1 1-1,1-1 1,-1 0-1,0 1 1,0-1-1,1 1 1,-1-1-1,0 1 1,0-1-1,1 1 1,-1-1-1,0 1 0,0-1 1,0 1-1,0-1 1,0 1-1,0 0 1,2 36-451,-3-27 409,1-6 51,0-1 0,1 0 1,-1 0-1,1 0 0,-1 0 1,1 0-1,0 0 0,0 0 1,0 0-1,3 3 0,-4-5 11,1 1-1,0-2 0,0 1 1,0 0-1,0 0 0,0 0 1,0 0-1,0-1 0,1 1 0,-1 0 1,0-1-1,0 1 0,0-1 1,1 1-1,-1-1 0,0 0 1,1 1-1,-1-1 0,0 0 1,1 0-1,-1 0 0,0 0 1,1 0-1,-1 0 0,0-1 1,1 1-1,1-1 0,8-3 19,0 0 0,-1 0 0,1-1 0,-1-1 0,0 1 0,15-13 0,-16 11-48,1 0-1,0 1 1,0 0 0,0 1 0,1 0 0,18-5 0,-28 10 14,0-1 1,0 1-1,0 0 1,0 0-1,0 0 1,0 0-1,0 0 0,0 0 1,0 0-1,0 0 1,0 0-1,0 1 1,-1-1-1,1 0 1,0 0-1,0 1 0,0-1 1,0 1-1,0-1 1,0 1-1,-1-1 1,2 2-1,10 4-1401,-11-6 1359,-1 0 0,1 1 0,-1-1 1,1 0-1,-1 0 0,1 0 0,-1-1 0,1 1 1,-1 0-1,1 0 0,0 0 0,-1 0 0,1 0 0,-1-1 1,1 1-1,-1 0 0,1 0 0,-1-1 0,0 1 1,1 0-1,-1-1 0,1 1 0,-1-1 0,0 1 0,1 0 1,-1-1-1,0 1 0,1-1 0,-1 1 0,0-1 1,0 1-1,1-1 0,-1 0 0,2-11-543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11 346 15435,'-9'-17'1673,"8"9"-1049,1 3-296,7 5 1024,3 1-840,10 2-824,5 0 1192,7 0-960,6 0-40,5-3-64</inkml:trace>
  <inkml:trace contextRef="#ctx0" brushRef="#br0" timeOffset="1">321 380 17564,'-24'19'1269,"6"-4"-457,1 0 0,-17 18 0,30-28-616,1-1 0,-1 1 1,1 0-1,0-1 0,0 2 1,0-1-1,0 0 0,1 0 1,0 1-1,1 0 0,-1-1 1,1 1-1,-1 6 0,2-10-158,0-1 0,0 0-1,0 1 1,0-1 0,0 1 0,0-1-1,0 0 1,1 1 0,-1-1 0,1 0-1,-1 1 1,1-1 0,-1 0 0,1 1-1,0-1 1,0 0 0,-1 0 0,1 0-1,0 0 1,0 0 0,0 0 0,2 2-1,0-2-10,-1 0-1,1 1 0,-1-1 0,1 0 1,0 0-1,0-1 0,-1 1 0,1-1 1,0 1-1,5-1 0,2 0-29,1-1 0,-1 0-1,0 0 1,0-1 0,16-5 0,-11 1 0,0-1-1,-1-1 1,0 0 0,0 0 0,-1-2 0,0 0-1,-1 0 1,0-1 0,0 0 0,-1-1-1,-1-1 1,0 0 0,16-27 0,-7 5 22,-1 0 0,-2-2-1,-1 1 1,15-62 0,-26 82-16,0 2-3,0-1 0,-1 0 0,0 0 0,-1 0 0,-1-1 0,0-21 0,-1 37 0,0-1-1,0 0 1,0 1 0,0-1 0,0 0 0,0 0 0,0 1-1,0-1 1,0 0 0,-1 1 0,1-1 0,0 0 0,0 0 0,-1 1-1,1-1 1,0 1 0,-1-1 0,1 0 0,-1 1 0,1-1-1,-1 1 1,1-1 0,-1 1 0,1-1 0,-1 1 0,1-1 0,-2 1-1,1 0 1,0 0 0,1 0 0,-1 1-1,0-1 1,0 0 0,0 1 0,1-1 0,-1 1-1,0-1 1,0 1 0,1 0 0,-1-1-1,0 1 1,1-1 0,-1 1 0,1 0-1,-2 1 1,-2 5 1,-1 1 0,1-1 1,-5 13-1,3-2-169,0 0-1,1 1 1,1 0 0,1 0 0,1 0 0,0 0 0,2 0 0,0 0-1,1 0 1,1 0 0,4 20 0,9 5-204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16692,'0'-5'290,"1"-1"1,0 1 0,0 0 0,0 0 0,1 0 0,0 0 0,0 0 0,0 0 0,1 0 0,3-5-1,32-43 1346,-33 47-1281,2-3-88,0 1 1,1-1-1,0 2 1,0-1-1,12-8 1,-18 15-249,0 0 0,-1 0 0,1 0-1,0 0 1,0 0 0,-1 0 0,1 0 0,0 1 0,0-1 0,0 1 0,0-1 0,0 1 0,0 0 0,0-1-1,0 1 1,0 0 0,0 1 0,0-1 0,0 0 0,0 1 0,0-1 0,0 1 0,0-1 0,0 1 0,0 0-1,0 0 1,0 0 0,-1 0 0,1 0 0,0 0 0,-1 0 0,1 1 0,-1-1 0,1 1 0,-1-1 0,2 4-1,2 2-60,0 1 0,-1 0 0,0 0 0,-1 1-1,0-1 1,2 11 0,-2-11-30,-1 1-1,1-1 1,0 0 0,1 0 0,0 0-1,7 10 1,-10-16 73,1-1-1,-1 1 1,1-1 0,-1 0 0,1 0-1,-1 0 1,1 0 0,0 0 0,-1 0-1,1 0 1,0 0 0,0-1-1,0 1 1,0-1 0,0 1 0,0-1-1,0 0 1,0 0 0,0 0 0,0 0-1,-1 0 1,1 0 0,0 0-1,3-1 1,4-1 103,0-1-1,1 0 1,14-8 0,-6 3 60,0 1-159,0-1 0,-1 0 0,30-20 0,-46 27 19,0 0-1,0 1 0,0-1 0,0 0 0,-1 0 1,1-1-1,0 1 0,0 0 0,-1 0 0,1 0 0,-1 0 1,1-1-1,-1 1 0,1 0 0,-1-1 0,0 1 0,0 0 1,1-1-1,-1 1 0,0 0 0,0-1 0,0 1 1,-1 0-1,1 0 0,0-1 0,0 1 0,-1 0 0,0-2 1,-5-16-78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18420,'20'-20'2212,"-16"15"-1855,1 0 1,-1 0-1,1 0 1,1 1-1,-1 0 1,1-1-1,-1 2 0,1-1 1,0 1-1,0 0 1,10-3-1,-15 6-317,0-1 0,0 1-1,-1 0 1,1 0 0,0 0-1,0 0 1,0 0 0,-1 1-1,1-1 1,0 0 0,0 0-1,-1 0 1,1 1 0,0-1-1,-1 0 1,1 1 0,0-1-1,-1 1 1,1-1 0,0 1 0,-1-1-1,1 1 1,-1-1 0,1 1-1,-1-1 1,1 1 0,-1 0-1,1-1 1,-1 1 0,0 0-1,1-1 1,-1 1 0,0 0-1,0 0 1,1-1 0,-1 1-1,0 0 1,0 0 0,0 0-1,0-1 1,0 1 0,0 0-1,0 0 1,0 0 0,-6 40 231,6-39-259,-19 74 31,8-34-142,-9 58 0,20-94 70,-1-1 0,1 0 0,0 0 0,1 0 0,-1 0 0,1 0 0,0 0 0,0 0 0,2 6 0,-2-9 14,0-1-1,-1 1 0,1-1 0,0 1 1,0-1-1,0 1 0,1-1 1,-1 1-1,0-1 0,0 0 0,1 0 1,-1 1-1,1-1 0,-1 0 1,1 0-1,-1-1 0,1 1 0,0 0 1,-1 0-1,1-1 0,0 1 1,0-1-1,-1 0 0,1 1 0,0-1 1,0 0-1,0 0 0,2 0 1,2-1-27,0 0 0,0-1 0,-1 1 0,1-1 0,0 0 1,-1-1-1,1 1 0,-1-1 0,0 0 0,0 0 0,8-7 1,3-4-91,27-30 0,-31 31 82,0-1-1,-2 0 1,1-1-1,-2 0 1,0 0-1,-1-1 0,7-20 1,-11 22 10,-4 14 39,0 0 1,0-1-1,0 1 1,0 0-1,0 0 1,0 0-1,0 0 1,0 0-1,0 0 0,0 0 1,0 0-1,0 0 1,0 0-1,0 0 1,0 0-1,0 0 1,0 0-1,0-1 1,0 1-1,0 0 1,0 0-1,0 0 1,0 0-1,0 0 0,0 0 1,0 0-1,0 0 1,0 0-1,0 0 1,0 0-1,0 0 1,0 0-1,0 0 1,0-1-1,0 1 1,0 0-1,-1 0 1,1 0-1,0 0 0,0 0 1,0 0-1,0 0 1,0 0-1,0 0 1,0 0-1,0 0 1,0 0-1,0 0 1,0 0-1,0 0 1,0 0-1,0 0 0,-1 0 1,1 0-1,0 0 1,0 0-1,0 0 1,0 0-1,0 0 1,0 0-1,0 0 1,0 0-1,0 0 1,0 0-1,0 0 1,0 0-1,0 1 0,-11 18-33,10-15 34,-3 8 10,1-1 1,-3 19-1,6-28 3,0 0-1,-1-1 1,1 1 0,0 0 0,0 0 0,0 0 0,0-1-1,0 1 1,0 0 0,1 0 0,-1-1 0,1 1 0,-1 0-1,1 0 1,0-1 0,0 1 0,-1-1 0,1 1 0,0-1-1,0 1 1,0-1 0,1 1 0,-1-1 0,0 0 0,2 2-1,-1-3 9,0 1-1,-1-1 0,1 1 0,-1-1 1,1 0-1,-1 0 0,1 0 1,0 0-1,-1 0 0,1 0 0,-1 0 1,1-1-1,0 1 0,-1-1 1,1 1-1,-1-1 0,1 1 0,-1-1 1,1 0-1,-1 0 0,0 0 0,1 0 1,-1 0-1,2-1 0,31-33 269,-27 27-220,12-15 3,-2-1 1,0-1 0,-2 0 0,-1-1 0,21-53 0,-38 92-127,0 1 1,0 0-1,2 0 0,-1 0 0,2 1 1,0-1-1,0 0 0,2 0 0,5 26 1,-6-34-111,1-1 0,0 1 1,0 0-1,0-1 0,1 0 1,0 0-1,0 1 1,5 5-1,-7-9 122,1-1 1,-1 1-1,0-1 0,0 0 1,1 1-1,-1-1 0,1 0 1,0 0-1,-1 0 0,1 0 1,0 0-1,-1 0 0,1-1 1,0 1-1,0 0 0,0-1 1,0 0-1,0 1 1,-1-1-1,1 0 0,0 0 1,0 0-1,0 0 0,0 0 1,0-1-1,0 1 0,0 0 1,3-2-1,19-11-490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20676,'-23'24'3552,"-18"27"-2473,-68 115-28,26-37-934,79-122-113,0-1 1,0 0-1,-1 0 1,0 0-1,-12 9 1,17-14-9,0-1 0,-1 0 1,1 0-1,0 0 0,0 0 1,-1 0-1,1 1 1,0-1-1,0 0 0,-1 0 1,1 0-1,0 0 0,0 0 1,-1 0-1,1 0 0,0 0 1,0 0-1,-1 0 1,1 0-1,0 0 0,0 0 1,-1 0-1,1 0 0,0 0 1,0 0-1,-1 0 0,1-1 1,0 1-1,0 0 1,-1 0-1,1 0 0,0 0 1,0-1-1,-1 1 0,1 0 1,0 0-1,0-1 0,-4-12-98,3-16-54,1 28 142,11-111-568,-8 96 480,0 1-1,1 0 1,1 0 0,0 1 0,9-18 0,-14 31 96,1 1 1,-1-1-1,1 0 1,-1 0-1,1 1 0,0-1 1,-1 0-1,1 1 1,-1-1-1,1 1 0,0-1 1,0 0-1,-1 1 1,1 0-1,0-1 0,0 1 1,0-1-1,-1 1 1,1 0-1,0 0 0,0 0 1,0-1-1,0 1 1,0 0-1,0 0 1,-1 0-1,1 0 0,0 0 1,0 0-1,0 1 1,0-1-1,0 0 0,0 0 1,-1 1-1,1-1 1,0 0-1,0 1 0,0-1 1,-1 1-1,1-1 1,0 1-1,-1-1 0,1 1 1,0 0-1,0 0 1,6 6-2,0-1 0,0 2 0,8 10 0,-6-7 7,-1-2-12,0-1 0,0-1 1,1 1-1,0-1 1,0-1-1,1 1 1,-1-2-1,1 1 0,1-2 1,-1 1-1,1-1 1,0-1-1,21 4 1,-15-4-164,0-2 0,0 0 0,-1-1 0,1-1 1,0-1-1,0 0 0,0-1 0,27-9 1,0-3-241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22421,'0'3'1872,"13"-1"-1608,3-13-144,7 0 744,7-5-1336,0-1-480,2-3 752,-4 0-112,-8-2-160</inkml:trace>
  <inkml:trace contextRef="#ctx0" brushRef="#br0" timeOffset="1">22 281 15555,'10'-4'1873,"14"-5"-1025,9 1-376,6-8 1857,8-1-1601,11-3-1000,0-5 328,5-2-48,1-4-128,-4-9-176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19612,'-3'5'223,"-1"1"0,1 0 0,0 0 0,1 0 0,-1 0 1,1 1-1,0-1 0,1 1 0,-1-1 0,0 12 0,2-16-202,0 0-1,0 1 1,0-1 0,0 0 0,1 1 0,-1-1 0,1 0 0,-1 0-1,1 1 1,0-1 0,0 0 0,0 0 0,0 0 0,0 0-1,0 0 1,0 0 0,1 0 0,-1-1 0,1 1 0,0 0-1,-1-1 1,1 1 0,0-1 0,0 1 0,0-1 0,0 0-1,0 0 1,0 0 0,0 0 0,0 0 0,0-1 0,1 1-1,3 0 1,34 5-356,-27-5 148,1 1 1,-1 0-1,1 1 1,23 9 0,-33-10 164,-1 0 0,1 0 0,0 0 1,-1 1-1,1-1 0,-1 1 0,0 0 1,0 0-1,0 0 0,0 0 0,0 1 1,-1-1-1,0 1 0,1 0 0,-1-1 1,-1 1-1,1 0 0,0 0 0,-1 0 1,1 5-1,-1-3 45,0 0 0,-1 0 0,0-1 0,0 1 0,0 0 0,-1 0 0,0 0 0,0 0 0,0-1 0,-1 1 0,0-1 0,0 1 0,0-1 0,0 0 0,-1 1 0,-6 7 0,4-6-11,0 0 0,0-1 0,-1 0 0,0 0 0,0 0 0,0-1 0,-1 0 0,0 0 0,0 0 0,0-1 0,-11 5 0,16-9-34,0 1 0,0 0 0,-1-1 0,1 1 0,0-1 1,0 1-1,0-1 0,-1 0 0,1 0 0,0 0 0,0 0 1,0-1-1,-1 1 0,1-1 0,0 1 0,0-1 0,0 0 1,0 1-1,0-1 0,0 0 0,0 0 0,0-1 0,0 1 1,0 0-1,1-1 0,-1 1 0,1-1 0,-1 1 0,1-1 1,-1 0-1,1 0 0,0 0 0,0 0 0,-2-3 0,-7-31-210</inkml:trace>
  <inkml:trace contextRef="#ctx0" brushRef="#br0" timeOffset="1">144 25 16259,'21'-7'1393,"8"6"-953,-1-2-360,11 0 448,3 0-128,5-1-352,5 1-48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19484,'-28'36'2169,"-5"1"-1521,0 3-264,3 2 1056,7-5-952,5-1-296,6-10-832,2-6-376,5-13 744,-3-7-216,3-13-280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49 17740,'-16'25'1511,"-17"29"-115,30-49-1178,1-1-1,0 1 1,0 0 0,1 0 0,-1 0 0,1 0-1,0 0 1,0 1 0,1 5 0,0-10-191,0 1 0,0-1 0,0 0-1,0 0 1,0 0 0,0 1 0,0-1 0,1 0 0,-1 0 0,1 0 0,-1 0 0,1 0 0,-1 0-1,1 0 1,-1 0 0,1 0 0,0 0 0,0 0 0,-1 0 0,1 0 0,0 0 0,0-1 0,0 1-1,0 0 1,0-1 0,0 1 0,0 0 0,0-1 0,0 1 0,1-1 0,-1 0 0,0 1 0,0-1-1,0 0 1,0 0 0,1 0 0,-1 0 0,0 0 0,0 0 0,0 0 0,1 0 0,-1 0 0,0-1-1,0 1 1,0 0 0,2-1 0,2-1-36,1 0 0,-1 0 0,0 0 0,0-1 0,0 1 1,0-1-1,0 0 0,0-1 0,4-3 0,-5 2-13,0-1 1,0 1-1,0-1 0,0 1 1,-1-1-1,0 0 0,0 0 1,-1-1-1,0 1 1,0 0-1,0-1 0,-1 0 1,1-11-1,-1 15 16,-1 0-1,0 0 1,0 0 0,0-1-1,0 1 1,0 0 0,-1 0-1,0 0 1,1-1-1,-1 1 1,0 0 0,-1 0-1,1 0 1,0 0 0,-1 1-1,0-1 1,1 0-1,-1 1 1,0-1 0,0 1-1,-1-1 1,1 1 0,0 0-1,-1 0 1,0 0 0,1 0-1,-1 1 1,0-1-1,0 1 1,-4-2 0,4 2 1,0 0-1,1 1 1,-1-1 0,0 1 0,0-1 0,0 1 0,0 0 0,0 0-1,1 0 1,-1 1 0,0-1 0,0 1 0,0-1 0,1 1 0,-1 0 0,0 0-1,1 0 1,-4 2 0,2 0 8,1 0 1,-1-1-1,1 1 0,0 1 1,0-1-1,0 0 0,0 1 0,1-1 1,-1 1-1,-3 8 0,3-4-212,0-1-1,0 2 1,0-1-1,1 0 0,0 0 1,1 1-1,0-1 1,0 1-1,1-1 0,0 1 1,3 15-1,-3-20 132,2 1-1,-1-1 0,1 1 1,-1-1-1,1 1 1,0-1-1,1 0 0,-1 0 1,1 0-1,0-1 1,0 1-1,5 5 1,21 15-532</inkml:trace>
  <inkml:trace contextRef="#ctx0" brushRef="#br0" timeOffset="1">601 413 17476,'-5'6'564,"-26"32"783,30-36-1237,-1 0 1,1 0 0,0 1 0,0-1-1,0 0 1,0 0 0,0 0-1,0 1 1,1-1 0,-1 0-1,1 1 1,-1-1 0,1 1-1,0-1 1,0 1 0,1 3 0,-1-6-77,0 1 0,0 0 0,0-1 0,1 1 0,-1-1 0,0 1 1,1-1-1,-1 1 0,0-1 0,1 1 0,-1-1 0,1 1 1,-1-1-1,1 1 0,-1-1 0,1 0 0,-1 1 0,1-1 1,-1 0-1,1 1 0,0-1 0,-1 0 0,1 0 0,-1 0 0,2 1 1,20-3 230,16-16-256,-30 13 16,0-1 0,-1 1 0,0-2 0,0 1-1,-1-1 1,0 0 0,0 0 0,0-1-1,5-10 1,-9 15 22,0-1 0,0 0 0,0 0 0,0 0 0,-1 0 0,0 0 0,0 0 0,0 0 0,0 0 0,0-1 0,-1 1 0,0 0 0,0-1 0,0 1 0,0 0 0,-1 0 0,0-1 0,0 1 0,0 0 0,0 0 0,-1 0 0,-1-5 0,1 7-86,1 0-1,-1 0 1,1 0 0,-1 0 0,0 1 0,0-1-1,0 0 1,0 1 0,0-1 0,0 1 0,-1 0 0,1-1-1,0 1 1,-1 0 0,1 1 0,0-1 0,-1 0-1,1 1 1,-1-1 0,1 1 0,-1 0 0,0 0 0,1 0-1,-1 0 1,1 0 0,-1 0 0,1 1 0,-5 1 0,-1 2-316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49 20316,'0'-2'130,"0"0"-1,0 0 0,0 0 0,0 0 1,0 0-1,-1 0 0,1 0 0,-1 1 1,1-1-1,-1 0 0,0 0 0,1 0 1,-1 1-1,0-1 0,0 0 0,-1 1 1,1-1-1,0 1 0,0-1 0,-1 1 1,-1-2-1,0 2-25,1-1 0,-1 1 0,0 0 0,1 0 1,-1 0-1,0 1 0,0-1 0,0 1 0,1-1 0,-1 1 0,0 0 1,0 0-1,-3 1 0,-4 0 42,1 1 0,-1 0 0,1 1 0,-1 0 0,1 1 1,0-1-1,-13 9 0,15-8-120,1 1-1,0 0 1,0 0 0,0 0-1,0 1 1,1 0 0,-8 11-1,11-15-27,1 0 0,0 0-1,-1 0 1,1 1-1,0-1 1,0 0 0,0 1-1,0-1 1,0 1 0,1 0-1,-1-1 1,1 1-1,0-1 1,0 1 0,0 0-1,0-1 1,0 1 0,0 0-1,1-1 1,-1 1-1,1-1 1,0 1 0,0-1-1,0 1 1,0-1 0,2 4-1,-1-4-3,0 0-1,0 0 1,0 0-1,0 0 1,1 0 0,-1-1-1,0 1 1,1-1-1,-1 0 1,1 1-1,0-1 1,-1 0-1,1-1 1,0 1-1,0 0 1,0-1 0,-1 0-1,1 1 1,0-1-1,0 0 1,0-1-1,0 1 1,0 0-1,-1-1 1,1 0 0,4-1-1,2 0-13,-1-1 1,1 0-1,-1-1 1,1 0-1,-1-1 1,-1 1-1,10-8 0,-8 5 12,0-1 0,-1 0 0,-1 0 0,1 0 0,-1-1 0,0 0 0,-1-1 0,0 0-1,-1 0 1,0 0 0,6-19 0,-11 28 8,0 1 0,0 0 0,0 0 0,0 0 0,0 0 1,0 0-1,0 0 0,0 0 0,0 0 0,0-1 0,0 1 0,0 0 0,0 0 0,0 0 0,0 0 0,0 0 0,0 0 0,0 0 0,0-1 0,1 1 1,-1 0-1,0 0 0,0 0 0,0 0 0,0 0 0,0 0 0,0 0 0,0 0 0,0 0 0,0 0 0,0 0 0,0-1 0,0 1 0,1 0 0,-1 0 1,0 0-1,0 0 0,0 0 0,0 0 0,0 0 0,0 0 0,0 0 0,1 0 0,-1 0 0,0 0 0,0 0 0,0 0 0,0 0 0,0 0 0,0 0 0,0 0 1,0 0-1,1 0 0,-1 0 0,0 0 0,0 0 0,0 1 0,5 7-5,1 12-44,-6-20 48,3 13-332,1 0-1,1-1 0,0 0 0,10 18 0,-13-27 209,-1-1 0,1 0 0,-1 0 0,1 0 0,0 0 0,0 0 0,0 0 0,0 0 0,0 0 0,0-1 0,1 1 0,-1-1 0,3 1 0,-4-1 66,1-1-1,0 0 1,-1 0 0,1 1 0,0-1 0,-1 0-1,1-1 1,0 1 0,-1 0 0,1 0-1,0-1 1,-1 1 0,1-1 0,-1 1-1,1-1 1,-1 0 0,1 1 0,-1-1 0,1 0-1,-1 0 1,0 0 0,0 0 0,2-2-1,17-20-800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21 14139,'-5'-19'1693,"5"19"-1673,0 0-1,0 0 1,0 0-1,0 0 1,0-1-1,0 1 1,-1 0-1,1 0 1,0 0-1,0 0 0,0 0 1,0 0-1,0 0 1,0 0-1,0 0 1,0 0-1,-1 0 1,1 0-1,0 0 1,0 0-1,0 0 1,0 0-1,0 0 1,0 0-1,0 0 1,-1 0-1,1 0 1,0 0-1,0 0 1,0 0-1,0 0 1,0 0-1,0 0 1,0 0-1,-1 0 1,1 0-1,0 0 1,0 0-1,0 0 1,0 0-1,0 0 1,0 0-1,0 0 1,0 1-1,0-1 1,-1 0-1,1 0 1,0 0-1,0 0 1,0 0-1,0 0 1,0 0-1,0 0 1,0 1-1,0-1 1,0 0-1,0 0 0,0 0 1,0 0-1,0 0 1,-8 38 1898,-5 105 1234,12-121-2735,1 1 0,2 0-1,0-1 1,7 31 0,-9-51-386,0-1 0,1 1 1,-1 0-1,1 0 1,-1 0-1,1 0 0,0-1 1,0 1-1,-1 0 1,1 0-1,0-1 1,1 1-1,-1-1 0,0 1 1,0-1-1,1 0 1,-1 1-1,1-1 0,-1 0 1,1 0-1,-1 0 1,1 0-1,0 0 1,-1 0-1,1-1 0,0 1 1,0 0-1,0-1 1,0 1-1,1-1 0,2 0-3,0-1-1,-1 0 0,1 0 1,-1 0-1,1 0 0,-1-1 1,0 0-1,0 0 0,0 0 1,0 0-1,5-4 0,19-14-31,-18 12-79,-1 1 0,1 1 0,0 0 0,0 0 0,0 1 0,1 0 0,18-6 0,-28 11 67,0 0-1,0 0 1,1 0-1,-1 0 1,0 0 0,0 0-1,0 0 1,0 0 0,0 0-1,0 0 1,0 1-1,0-1 1,0 0 0,0 1-1,0-1 1,0 1 0,0-1-1,0 1 1,0-1-1,0 1 1,0 0 0,-1 0-1,1-1 1,0 1-1,-1 0 1,1 0 0,0 0-1,-1 0 1,1 0 0,-1 0-1,1 0 1,-1 0-1,1 0 1,-1 0 0,0 0-1,0 0 1,1 0 0,-1 0-1,0 0 1,0 0-1,0 2 1,0 2-11,0 0 0,0 0 0,-1 0 0,0 0 0,0 0 0,0 0 0,-3 8 0,-2 1 117,-1-1 1,0 0-1,-1 0 1,-1-1-1,0 0 1,-14 15-1,16-19-24,-1-1 1,0 1-1,-1-2 1,1 1-1,-1-1 1,-1 0-1,1-1 0,-1 0 1,-14 5-1,22-9-109,0-1-1,0 1 1,0-1-1,0 1 1,0-1-1,1 0 1,-1 0-1,0 0 1,0 0-1,0 0 1,0-1-1,-3 0 1,4 1 46,0 0 1,1-1-1,-1 1 1,0-1-1,0 1 1,0-1-1,0 0 1,1 1-1,-1-1 0,0 0 1,1 1-1,-1-1 1,0 0-1,1 0 1,-1 0-1,1 1 1,-1-3-1,0 0-3,0-1 1,1 1-1,-1 0 0,1 0 0,0-1 1,0 1-1,0 0 0,0-1 0,1 1 1,-1 0-1,1 0 0,2-6 0,6-16-264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59 18060,'-1'0'113,"0"-1"0,0 1 0,0-1 0,0 1 0,0-1 0,0 1 0,-1 0 0,1-1 0,0 1 0,0 0 0,0 0 0,0 0 0,-1 0 0,1 0 0,0 0 0,0 0 0,0 0 0,0 1 0,0-1 0,-1 0 0,1 1 0,0-1 0,0 1 0,0-1 0,0 1 0,-1 0 0,-26 19 1401,22-13-1316,-1 0 0,1 1-1,-9 14 1,13-20-194,1 1 0,-1 0-1,1-1 1,0 1 0,0 0 0,0 0-1,0 0 1,0 0 0,1 0 0,-1 0-1,1 0 1,0 0 0,0 0-1,0 0 1,0 0 0,1 4 0,0-5-7,0 0 0,0 0 1,0 0-1,1 0 0,-1 0 0,0-1 1,1 1-1,-1 0 0,1-1 1,0 1-1,0-1 0,-1 0 0,1 1 1,0-1-1,3 1 0,38 16-120,-16-8 19,-22-7 91,1 1 0,-1-1 0,1 2 0,-1-1 0,0 0 0,-1 1 0,1 0 0,-1 0 0,0 1 0,0-1 0,0 1 0,-1 0 0,0 0 0,0 0 0,-1 0 0,1 0 0,0 9 0,2 1 222,-2 1 0,0 0 1,-1 0-1,-1 1 0,-1 27 1,0-38-48,-1-1 1,0 1-1,0 0 1,-1-1-1,0 1 1,0-1-1,0 1 1,-1-1-1,0 0 1,0 0-1,-1 0 1,0-1-1,-8 11 1,9-14-139,1 1 0,-1-1 0,1 0 0,-1 0 0,0 0 0,0 0 0,0-1 0,0 1 0,0-1 1,0 0-1,0 0 0,-1 0 0,1 0 0,0 0 0,-1-1 0,1 0 0,-1 1 0,1-1 0,0 0 1,-1-1-1,1 1 0,-1-1 0,1 1 0,0-1 0,0 0 0,-1 0 0,1-1 0,0 1 0,-4-3 0,2 2-66,1-1-1,0 1 0,-1-1 1,1-1-1,0 1 0,0 0 0,1-1 1,-1 0-1,1 0 0,0 0 1,0 0-1,0 0 0,0 0 0,-2-7 1,4 7-4,0 1 0,0-1 0,0 1 0,1-1 0,-1 1 1,1-1-1,0 1 0,0-1 0,0 1 0,0-1 0,1 1 1,-1-1-1,1 1 0,0-1 0,0 1 0,0 0 0,1-1 1,-1 1-1,1 0 0,0 0 0,0 0 0,2-3 0,20-22-136,1 1 0,1 2-1,42-32 1,-30 25 262,35-37 0,-67 63-55,16-18 89,20-27 0,-38 45-67,1 0 0,-2 0 1,1-1-1,0 1 0,-1-1 0,-1 0 0,1 0 1,-1 0-1,0 0 0,2-13 0,-4 19-36,0 0-1,0 0 0,0 0 1,0-1-1,0 1 1,0 0-1,0 0 0,0 0 1,0 0-1,0 0 1,-1 0-1,1 0 0,-1 0 1,1 0-1,0 0 1,-1 0-1,1 0 0,-1 0 1,0 0-1,1 1 0,-1-1 1,0 0-1,0 0 1,-1-1-1,1 2-1,-1 0 0,1-1 1,0 1-1,-1 0 0,1 0 0,-1 0 0,1 0 0,0 0 0,-1 0 1,1 0-1,0 0 0,-1 1 0,1-1 0,0 0 0,-1 1 0,-1 0 1,-4 3 16,0-1 0,1 1 0,-1 0 0,1 1 0,-8 7 0,3-2-16,0 1-1,2 0 0,-1 1 0,2 0 0,-1 1 1,2 0-1,-1 0 0,2 1 0,0-1 1,1 1-1,0 1 0,1-1 0,-3 20 1,6-33-21,1 1 1,0 0 0,0 0-1,-1-1 1,1 1 0,0 0-1,1 0 1,-1-1-1,0 1 1,0 0 0,1 0-1,-1-1 1,1 1 0,0-1-1,-1 1 1,1 0 0,0-1-1,0 1 1,0-1 0,0 1-1,2 1 1,-2-2-61,1-1 1,0 1-1,0 0 0,-1-1 0,1 1 1,0-1-1,0 1 0,0-1 1,0 0-1,0 0 0,0 0 1,0 0-1,0 0 0,0 0 0,-1 0 1,1-1-1,0 1 0,0-1 1,3 0-1,3-3-178,0 1 0,0-1 0,0-1 0,0 1 1,-1-1-1,0-1 0,9-7 0,9-10-367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17708,'-3'7'1592,"0"12"-976,1 5-200,2 11 721,0 2-249,3 6-208,3 3-160,3-3-192,-1-2-128,4-6-376,1-7-320,1-13-568,0-8-1081,2-14 1689,-2-10-296,2-9-296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 18492,'4'-8'892,"2"-4"3040,-7 23-1345,-10 19-2230,-1-1-1,-23 43 1,-4 8-356,29-57 3,4-12 0,1 0 1,0 1-1,1 0 0,0 0 1,1 0-1,-2 18 0,5-29-3,-1 0 0,1 0-1,0 0 1,0 0 0,0 0-1,0 0 1,0 0 0,0 0-1,0 0 1,0 0-1,1 0 1,-1 0 0,0 0-1,1 0 1,-1 0 0,1 0-1,-1 0 1,1 0 0,-1 0-1,1-1 1,-1 1-1,1 0 1,0 0 0,-1-1-1,1 1 1,0 0 0,0-1-1,0 1 1,-1-1 0,1 1-1,0-1 1,0 1 0,0-1-1,0 1 1,0-1-1,0 0 1,0 0 0,0 0-1,0 1 1,0-1 0,0 0-1,0 0 1,0 0 0,0-1-1,0 1 1,0 0-1,0 0 1,0 0 0,0-1-1,0 1 1,1-1 0,6-2-103,-1 0 0,1 0 1,-1 0-1,13-9 1,-5 1-169,0 1 0,-1-2-1,0 0 1,-1-1 0,22-26 0,-19 19-142</inkml:trace>
  <inkml:trace contextRef="#ctx0" brushRef="#br0" timeOffset="0.66">256 136 18604,'-6'13'1912,"-4"4"-1127,0 4-257,-3 7 1024,0 4-304,-1 7-440,1 6-175,3 0-289,0 0-56,4-1-192,3-4-184,2-4-536,1-4-337,1-11 1690,3-5-882,1-14-71,2-7-104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14611,'3'-1'591,"0"1"0,0 0 1,0 0-1,0 0 0,0 0 0,0 1 0,0-1 0,0 1 0,0 0 0,4 1 1,-5-1-425,1 0 1,-1 0 0,1 0 0,0-1 0,-1 1 0,1-1 0,0 0 0,0 1 0,-1-1 0,1-1 0,0 1 0,0 0 0,-1-1 0,1 1 0,3-2 0,0-1-98,-1 1 0,1-1 0,-1-1-1,0 1 1,0-1 0,0 0 0,7-7 0,-9 8-34,-1 0 0,1 1 0,-1-1 0,0 0 1,0-1-1,0 1 0,0 0 0,-1-1 1,1 1-1,-1-1 0,0 1 0,0-1 0,1-6 1,-2 9-26,1 0 1,-1 0 0,0 0 0,0 0 0,0 0-1,0 0 1,0 1 0,0-1 0,0 0 0,0 0-1,-1 0 1,1 0 0,0 0 0,0 1-1,-1-1 1,1 0 0,0 0 0,-1 0 0,1 1-1,-1-1 1,1 0 0,-1 1 0,1-1 0,-1 0-1,0 1 1,1-1 0,-1 1 0,0-1-1,1 1 1,-1-1 0,0 1 0,0-1 0,0 1-1,1 0 1,-1-1 0,0 1 0,0 0 0,0 0-1,0 0 1,1 0 0,-1 0 0,0 0-1,0 0 1,0 0 0,0 0 0,0 0 0,0 0-1,1 0 1,-1 1 0,0-1 0,0 0 0,0 1-1,1-1 1,-3 1 0,-1 1 12,-1 0-1,0 1 1,1-1 0,0 1-1,-1 0 1,1 0 0,0 0-1,-4 5 1,1 1-26,1 1 0,0 0-1,0 0 1,1 1 0,0 0-1,1 0 1,0 0 0,1 0-1,0 0 1,1 1 0,0 0-1,1-1 1,0 1 0,1 18-1,0-28-13,0-1 0,0 1 0,1 0-1,-1 0 1,1-1 0,-1 1-1,1 0 1,-1-1 0,1 1-1,0-1 1,0 1 0,-1-1-1,1 1 1,0-1 0,1 1-1,-1-1 1,0 0 0,2 2-1,-2-2-19,0-1 0,0 1 1,1-1-1,-1 0 0,0 1 0,1-1 0,-1 0 0,0 0 0,0 1 0,1-1 0,-1 0 0,0 0 0,1-1 0,-1 1 0,0 0 0,1 0 1,-1-1-1,0 1 0,0 0 0,1-1 0,-1 1 0,0-1 0,0 0 0,0 1 0,2-2 0,7-5-400,-1 0 0,0-1 0,0 0 0,-1 0 0,11-13 0,34-54-2320,-37 52 1902,26-39-1282,-3-2 0,60-132 0,-97 189 2470,1 1 1,-1-1-1,-1 0 1,3-11 0,-4 18-305,0 0 0,0 0 0,0-1 1,0 1-1,0 0 0,0 0 0,0-1 1,0 1-1,0 0 0,0 0 0,0 0 0,0-1 1,0 1-1,0 0 0,0 0 0,0-1 1,0 1-1,0 0 0,0 0 0,0 0 1,0-1-1,0 1 0,-1 0 0,1 0 0,0 0 1,0 0-1,0-1 0,0 1 0,0 0 1,-1 0-1,1 0 0,0 0 0,0 0 1,0-1-1,-1 1 0,1 0 0,0 0 0,0 0 1,0 0-1,-1 0 0,1 0 0,0 0 1,0 0-1,0 0 0,-1 0 0,1 0 1,0 0-1,-2 1 75,0 0 0,0 0 0,0 1 0,0-1 0,1 1 1,-1-1-1,0 1 0,1 0 0,-2 2 0,-13 16 1088,1 1 1,1 1-1,-18 36 0,25-42-880,0 1 0,0 0 0,2 0 0,0 0 0,1 0 0,-2 21 0,6-35-290,-1 0 0,1 0 0,0 0 0,0 0-1,1 1 1,-1-1 0,1 0 0,-1 0 0,1 0 0,0 0 0,0 0-1,0 0 1,1 0 0,-1 0 0,1 0 0,-1-1 0,1 1-1,3 3 1,-2-4-87,0 1 0,0-1-1,0 0 1,1 0 0,-1 0-1,1 0 1,-1 0 0,1-1 0,0 0-1,0 0 1,0 0 0,7 1-1,6-1-545,1-1 1,0 0-1,0-2 0,-1 0 0,21-5 0,-34 6 554,0 0 0,1 0 0,-1 1-1,0-1 1,0 1 0,0 0 0,0 0 0,1 0-1,-1 0 1,0 1 0,0 0 0,0 0-1,0 0 1,0 0 0,0 1 0,0-1 0,0 1-1,-1 0 1,1 0 0,0 1 0,-1-1-1,0 1 1,0-1 0,1 1 0,-2 0-1,1 0 1,0 1 0,-1-1 0,1 0 0,2 7-1,6 9 321,-6-10-46,0 0 0,1 0 0,0-1 1,8 9-1,-12-15-170,-1 0 1,1-1 0,0 1-1,-1-1 1,1 0 0,0 1-1,0-1 1,0 0 0,0 0-1,0 0 1,0 0 0,1-1-1,-1 1 1,0-1 0,0 1-1,0-1 1,1 0 0,-1 0-1,0 0 1,0 0 0,1 0 0,-1 0-1,0 0 1,4-2 0,5-3 25,0 0 1,0-1 0,0 0 0,-1-1-1,0 0 1,0-1 0,0 0 0,-1-1-1,8-9 1,-7 7-332,0 1 0,0 1 0,1 0 0,0 0 0,1 1-1,21-11 1,-30 18 149,0 0 0,0 0 1,0 1-1,1-1 0,-1 1 0,0 0 0,0 0 0,0 0 0,1 0 0,-1 0 0,0 1 0,6 1 0,-6-1 150,1 0 0,-1-1 1,0 1-1,1-1 0,-1 0 0,0 0 0,1 0 0,-1 0 0,0 0 0,1-1 0,-1 0 0,6-1 0,9-7 204,0 0-1,-1-1 1,0-1-1,-1-1 1,0 0 0,0-1-1,-2 0 1,20-23-1,-16 14-7,0-1 0,-2-1 0,0 0-1,-1-1 1,13-34 0,-18 36-196,11-47-1,-19 59-92,0 1-1,0-1 1,-1 0-1,-1 0 1,1 0-1,-3-18 1,2 28 31,0 0 0,-1 0-1,1 0 1,0 0 0,0 0 0,0 0 0,-1 0 0,1 0 0,0 0 0,-1 0 0,1 0 0,-1 0 0,1 0 0,-1 0 0,0 0 0,1 0 0,-1 0 0,0 1 0,-1-2 0,2 2 10,-1 0-1,1 0 0,-1 0 1,0 0-1,1 0 0,-1 0 1,1 0-1,-1 1 0,1-1 1,-1 0-1,1 0 0,-1 1 1,1-1-1,-1 0 1,1 0-1,-1 1 0,1-1 1,-1 1-1,1-1 0,-1 0 1,1 1-1,0-1 0,-1 1 1,1-1-1,0 1 0,-4 5-6,0 0 0,1 0 0,-1 1 0,-2 10 0,-2 5 198,2 0 1,1 1-1,1 0 1,1 0-1,1 0 1,1 0-1,2 34 1,0-42-213,1-1 1,1 0-1,0 0 1,1-1 0,0 1-1,1-1 1,0 1 0,1-1-1,1-1 1,0 1 0,1-1-1,0-1 1,14 16 0,-12-16-612,0-1 0,1 0 0,0-1 1,1 0-1,0-1 0,0 0 0,1-1 0,22 9 1,-30-16-2567,-8-5 1914,-9-5 377,-32-12 1326,-1 1 0,-1 2 0,-59-16 1,41 14 1553,-3-1 528,21 8 655,-61-27 0,91 30-2163,16 11-956,0-1 1,0 1-1,-1 0 1,1 0-1,0-1 1,0 1-1,0 0 0,0 0 1,0-1-1,0 1 1,0 0-1,0 0 1,0-1-1,0 1 1,0 0-1,0-1 0,0 1 1,0 0-1,0 0 1,0-1-1,0 1 1,0 0-1,0 0 1,0-1-1,0 1 1,1 0-1,-1 0 0,0-1 1,0 1-1,0 0 1,0 0-1,1 0 1,-1-1-1,3-1 105,1 0 1,-1 0-1,0 1 0,1-1 0,0 1 0,-1 0 1,6-1-1,145-30 545,18-5-1556,78-45 406,-128 32 178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4:1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18292,'101'-5'276,"10"-11"154,121-14 557,-170 25-693,112 5 1,110 6-241,-227-10-23,1-2 0,105-26 1,-130 22-19,-23 6-6,1 0 0,1 1 0,-1 0 0,0 1 0,1 1 0,0-1 0,-1 2 0,1 0 0,16 1-1,-28-1-6,1 1 0,0-1 0,0 0 0,0 0 0,0 1 0,0-1 0,-1 1 0,1-1 0,0 0-1,0 1 1,0 0 0,-1-1 0,1 1 0,0-1 0,-1 1 0,1 0 0,-1-1 0,1 1 0,-1 0 0,1 0-1,-1 0 1,1-1 0,-1 1 0,0 0 0,1 0 0,-1 0 0,0 1 0,18 82-14,-18-66 15,1 4-5,-1-21 4,0 0 0,0-1 1,0 1-1,1 0 0,-1-1 0,0 1 0,0-1 0,1 1 1,-1 0-1,0-1 0,1 1 0,-1-1 0,0 1 1,1-1-1,-1 1 0,1-1 0,-1 1 0,1-1 1,-1 1-1,1-1 0,0 0 0,-1 1 0,1-1 1,0 1-1,3-2 2,0-9 1,5-37 1,-8 46-16,0 0 0,0 0 0,0-1 0,0 1 0,0 0 0,0 0 1,0 0-1,0 0 0,0 0 0,1 0 0,-1 0 0,0 1 0,1-1 0,-1 0 0,0 1 0,3-1 0,5-5-356,-9 6 362,0-1 0,-1 1 0,1 0 0,0-1 0,0 1 0,-1 0 0,1 0 0,0-1 0,0 1 0,-1 0 0,1 0 0,0-1 0,-1 1 0,1 0 0,0 0 1,-1 0-1,1-1 0,0 1 0,-1 0 0,1 0 0,-1 0 0,1 0 0,0 0 0,-1 0 0,1 0 0,-1 0 0,1 0 0,-1 0 0,-10-2-149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4:2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 9858,'-2'1'250,"0"-1"-1,1 1 1,-1-1 0,0 1-1,1 0 1,-1 0 0,1 0-1,-1 0 1,1 0 0,-1 0-1,1 0 1,-1 0 0,1 1-1,0-1 1,0 0 0,0 1-1,-2 2 1,3-4-189,0 1 0,0-1 0,0 1 0,0-1 0,-1 0 1,1 1-1,0-1 0,0 1 0,0-1 0,0 1 0,0-1 0,0 1 0,0-1 0,1 1 0,-1-1 1,0 1-1,0-1 0,0 1 0,0-1 0,0 0 0,1 1 0,-1-1 0,0 1 0,1-1 0,-1 1 0,1 0-30,0 0-1,0-1 0,1 1 0,-1 0 1,0-1-1,0 1 0,0-1 0,1 1 0,-1-1 1,0 1-1,1-1 0,-1 0 0,2 0 1,21 2 536,-1-1 0,1-2 0,28-4 0,18 0-34,231 3-255,-250 0-166,1-3 0,50-11 0,-52 6-59,1 3 0,51 0 0,31 18-75,0 0-162,189-19-25,-160 5 268,63 0-121,-202 4 45,17 1 17,-1-2 1,1-1 0,56-10-1,-83 9 16,1 0-1,22 0 0,-25-13-1860,-7 13 1495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4:3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13499,'1'0'125,"-1"1"-1,1-1 1,0 0 0,0 0 0,0 1-1,0-1 1,0 0 0,0 0-1,0 0 1,0 0 0,0 0 0,0 0-1,0 0 1,0 0 0,0-1 0,0 1-1,-1 0 1,1 0 0,0-1-1,0 1 1,1-1 0,20-13 641,-14 9-166,85-59 2156,26-15-1568,-40 26-1072,-99 65-147,1 2 1,0 0-1,-20 19 1,-14 11-3,13-13 52,-45 45-1,67-60-39,16-15-1,5-3 1,7-4 9,48-32 32,82-69-1,-140 107-19,0 0 0,0 0 1,-1 0-1,1 0 0,0 0 0,0 0 0,0 0 1,0 0-1,0 0 0,0 0 0,0 0 1,0 0-1,0 0 0,0 0 0,0 0 0,0 0 1,0 0-1,0 0 0,-1 0 0,1 0 0,0 0 1,0 0-1,0 0 0,0 0 0,0 0 1,0 0-1,0 0 0,0 0 0,0 0 0,0 0 1,0 0-1,0 0 0,0-1 0,0 1 0,0 0 1,0 0-1,0 0 0,0 0 0,0 0 1,0 0-1,0 0 0,0 0 0,0 0 0,0 0 1,0 0-1,0 0 0,0 0 0,0 0 0,0-1 1,0 1-1,0 0 0,0 0 0,0 0 1,0 0-1,0 0 0,0 0 0,0 0 0,0 0 1,0 0-1,0 0 0,0 0 0,0 0 0,0 0 1,0 0-1,0 0 0,1 0 0,-1 0 1,-10 0 3,-10 3-3,3 3 26,1 0-1,-28 15 1,27-13 46,-36 14 1,28-11 1,-4 1 167,29-12-240,0 0 0,0 0-1,0 0 1,0 0 0,0 0-1,0-1 1,0 1 0,0 0 0,0 0-1,0 0 1,0 0 0,0 0-1,0 0 1,0 0 0,0 0 0,0 0-1,0 0 1,0 0 0,0 0 0,0 0-1,0 0 1,0-1 0,0 1-1,0 0 1,0 0 0,0 0 0,0 0-1,0 0 1,0 0 0,0 0 0,0 0-1,0 0 1,0 0 0,0 0-1,0 0 1,0 0 0,0 0 0,0 0-1,0 0 1,0 0 0,-1 0-1,1 0 1,0 0 0,0 0 0,0 0-1,0 0 1,0 0 0,0 0 0,0 0-1,0 0 1,0 0 0,0 0-1,0 0 1,0 0 0,14-13 26,-5 7-45,1-1 1,17-7-1,-24 12-21,0 0-1,1 1 0,-1 0 1,1-1-1,-1 1 1,1 1-1,0-1 1,-1 0-1,1 1 1,0 0-1,6 0 1,-9 0 27,-1 0 1,0 1 0,1-1 0,-1 0-1,0 0 1,0 0 0,1 1 0,-1-1-1,0 0 1,1 1 0,-1-1 0,0 0-1,0 0 1,0 1 0,1-1 0,-1 0-1,0 1 1,0-1 0,0 0 0,0 1-1,1-1 1,-1 1 0,0-1 0,0 0-1,0 1 1,0-1 0,0 0 0,0 1-1,0-1 1,0 1 0,0-1 0,0 0-1,-1 1 1,1-1 0,0 0 0,0 1-1,0-1 1,0 0 0,0 1-1,-1-1 1,1 0 0,0 1 0,0-1-1,-1 0 1,1 1 0,0-1 0,0 0-1,-1 0 1,1 0 0,0 1 0,-1-1-1,-16 17-472,-20 9-897,34-25 1327,1 0 1,0 0 0,0 0 0,-1 0 0,1 0-1,-1-1 1,1 1 0,0-1 0,-1 1-1,1-1 1,-1 0 0,1 0 0,-1 0-1,1 0 1,-4-1 0,-10-6-360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4:5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12035,'20'-8'664,"1"1"0,0 1 1,41-5-1,68 0 990,-95 9-1147,624-51 1427,-559 45-1892,701-11-458,-499 18 279,-252-2 82,-1-2 0,0-3 0,0-1 0,48-17 0,-133 26-1473,17 6 1253,4 0-40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6:5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106 126 10914,'-106'16'4372,"248"-29"-686,-40 6-3177,783-68 883,6 43-2011,-774 33 432,134-3-70,-235-1 139,-16 3 110,0 0-1,0 0 1,0 0 0,1 0-1,-1 0 1,0 0 0,0-1-1,0 1 1,0 0 0,0 0-1,0 0 1,0 0 0,0 0-1,0 0 1,0 0 0,0-1-1,0 1 1,0 0-1,-1 0 1,1 0 0,0 0-1,0 0 1,0 0 0,0 0-1,0-1 1,0 1 0,0 0-1,0 0 1,0 0 0,0 0-1,0 0 1,0 0 0,0 0-1,-1 0 1,1 0 0,0 0-1,0 0 1,0 0 0,0-1-1,0 1 1,0 0 0,0 0-1,-1 0 1,1 0 0,0 0-1,0 0 1,0 0 0,0 0-1,0 0 1,0 0 0,0 0-1,-1 0 1,1 0-1,-31-5-369,5 3 175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4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57 120 16123,'-1'-3'226,"0"0"-1,0 0 0,1 0 1,0 0-1,-1 0 1,1-1-1,0 1 0,0 0 1,1 0-1,-1 0 0,1 0 1,-1 0-1,1 0 0,0 0 1,0 0-1,1 0 0,-1 0 1,0 0-1,1 1 0,0-1 1,0 0-1,0 1 0,0 0 1,0-1-1,0 1 0,0 0 1,1 0-1,-1 0 0,1 0 1,-1 1-1,1-1 0,0 1 1,4-2-1,5-3 153,1 0 1,27-7-1,-36 12-339,-1 0 0,1 0 0,-1 1 0,1-1 0,0 1 0,-1 0 0,1 0 1,-1 0-1,1 0 0,0 0 0,-1 1 0,1 0 0,-1 0 0,1 0 0,-1 0 0,6 3 0,-8-3-29,0 0 1,0 0-1,0 0 0,0 0 0,0 0 0,0 0 1,-1 0-1,1 0 0,0 0 0,-1 0 0,1 1 1,-1-1-1,1 0 0,-1 0 0,0 1 1,0-1-1,1 0 0,-1 1 0,0-1 0,0 0 1,0 1-1,0-1 0,-1 0 0,1 1 0,0-1 1,-1 3-1,-1 2 8,0-1-1,-1 1 1,1 0 0,-5 7-1,-23 30 63,-1-1 1,-54 56-1,38-45-29,15-19-33,55-67-114,-22 31 91,1 1 1,-1-1-1,1 1 1,-1 0 0,1-1-1,0 1 1,-1 0-1,1 0 1,0 0 0,0 0-1,0 0 1,0 0-1,0 1 1,0-1 0,0 1-1,0-1 1,0 1-1,0 0 1,0 0 0,1 0-1,-1 0 1,3 0-1,-3 1 2,0 1 0,0-1 0,0 0 0,1 1 0,-2-1 0,1 1-1,0-1 1,0 1 0,-1 0 0,1 0 0,0 0 0,-1 0 0,0 0-1,0 0 1,1 0 0,-1 0 0,0 1 0,-1-1 0,2 4 0,15 65-25,-14-55 21,1 1 0,0-1 0,1-1 0,10 25 0,-14-39 8,0 1 0,0 0-1,0-1 1,0 1 0,0-1 0,0 1 0,0-1 0,0 0 0,1 0 0,-1 1-1,0-1 1,1 0 0,-1 0 0,1 0 0,-1 0 0,1 0 0,0-1-1,-1 1 1,1 0 0,3 0 0,-2-1 2,-1 0 0,0 0 0,1 0 0,-1-1 0,1 1 0,-1-1 0,0 1 0,1-1 0,-1 0 0,0 0 0,0 0 0,0 0 0,4-3 0,2-2 6,-1 0 0,1 0-1,-1-1 1,0 0 0,-1 0-1,10-15 1,-11 14-100,1 0 0,-2 0-1,1-1 1,-1 0-1,3-10 1,-6 16 51,0 1-1,-1-1 1,1 0-1,-1 0 1,0 1-1,0-1 1,0 0-1,0 0 1,0 0-1,-1 1 1,1-1-1,-1 0 1,0 1-1,0-1 1,0 0 0,0 1-1,0-1 1,-1 1-1,1 0 1,-1-1-1,1 1 1,-3-3-1,-16-14-243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39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74 15827,'5'-19'1444,"-4"14"-1008,0-1 1,0 1 0,1-1-1,0 1 1,0-1 0,1 1-1,-1 0 1,6-6 0,-11 47 3377,-9 24-2905,-22 122 250,29-141-1074,1 0-1,2 59 1,2-99-95,2 22-112,-2-22 81,0 0 0,0 0 0,0-1 0,0 1-1,1 0 1,-1 0 0,0-1 0,0 1 0,0 0 0,1 0 0,-1-1 0,0 1 0,1 0 0,-1-1 0,1 1 0,-1 0 0,1-1 0,-1 1 0,1 0 0,-1-1 0,1 1 0,-1-1 0,2 1 0,-1-3 55,-1-1 0,1 0 0,0 1-1,-1-1 1,0 1 0,1-1 0,-1 0 0,0 1-1,0-1 1,-1-3 0,1 3-28,-2-22-194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3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20420,'4'-4'2401,"6"3"-1569,10-5-296,7 2 1465,12-4-1049,7 3-136,11-2-368,5-1-296,2 1-856,-5 3-544,-6 1 1016,-10 0-192,-15 3-193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21637,'1'1'103,"-1"0"1,0 0-1,1 0 1,-1 0-1,1 0 1,-1 0-1,1 0 1,-1-1-1,1 1 1,0 0-1,-1 0 1,1 0-1,0 0 1,0-1-1,0 1 1,0 0-1,0-1 1,-1 1-1,1-1 1,0 1-1,2 0 1,-1-1 14,1 1 0,0-1 0,-1 1 0,1-1 1,-1 0-1,1 0 0,0 0 0,4-1 0,5-2 168,0 0 0,-1-1-1,13-5 1,-23 9-250,25-12 129,0 0-1,-1-2 1,0 0-1,-1-2 1,-1-1-1,-1 0 1,0-2-1,35-39 1,-53 53-167,0-1 1,0 0 0,0 0 0,4-11 0,-7 15-1,-1 1 1,0 0 0,1-1 0,-1 1-1,0 0 1,1-1 0,-1 1 0,0-1-1,0 1 1,0 0 0,0-1 0,0 1-1,-1-2 1,1 2 0,-1 0 0,1 1-1,-1-1 1,1 1 0,0-1 0,-1 0 0,1 1-1,-1-1 1,0 1 0,1-1 0,-1 1 0,1-1-1,-1 1 1,0 0 0,1-1 0,-1 1 0,0 0-1,1-1 1,-1 1 0,0 0 0,0 0 0,1 0-1,-1 0 1,0 0 0,0 0 0,0 0 0,-4 0-6,0 0 1,0 1 0,1 0 0,-1 0-1,0 1 1,1-1 0,-1 1 0,1 0-1,-1 0 1,1 0 0,0 1 0,0-1-1,-6 6 1,-9 7-12,-22 24 0,36-34 18,-13 14 5,0 1 1,1 1-1,-18 29 1,27-37 10,1 0 0,0 0 0,1 1-1,1 0 1,0 0 0,1 0 0,-4 21 0,7-31-45,1 1 0,0-1-1,-1 0 1,1 0 0,1 1 0,-1-1 0,1 0 0,0 0-1,0 1 1,0-1 0,0 0 0,4 7 0,-3-8-58,-1-1-1,1 0 1,0 0 0,-1 0 0,1 0 0,0 0-1,1 0 1,-1 0 0,0-1 0,0 1 0,1-1 0,-1 0-1,1 1 1,-1-1 0,1 0 0,0-1 0,-1 1 0,1 0-1,0-1 1,4 1 0,-1-1-3,1 0 0,0 0-1,0 0 1,0-1 0,0 0-1,0-1 1,0 0 0,-1 0 0,13-5-1,28-16-517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18884,'1'6'1880,"-2"7"-1191,-6 4-289,-3 9 952,0 5-384,0 6-416,1 4-96,1 0-384,0-1-136,1-5-272,3-2-192,2-9-512,1-8-248,1-15 904,3 2-273,1-16-103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273 202 20924,'-18'8'608,"1"0"0,0 1-1,1 1 1,0 0 0,1 1-1,0 1 1,-19 19 0,24-22-414,1 0 0,-12 15 0,19-21-231,0-1-1,1 0 1,-1 1-1,1 0 0,-1-1 1,1 1-1,0 0 1,0 0-1,0-1 1,0 1-1,1 0 0,-1 0 1,1 0-1,0 0 1,0 0-1,0 5 1,1-6-47,-1-1 0,1 1 0,0 0 1,0-1-1,0 1 0,0 0 1,0-1-1,1 0 0,-1 1 1,0-1-1,1 0 0,-1 1 1,1-1-1,-1 0 0,1 0 1,-1 0-1,1 0 0,0-1 0,-1 1 1,1 0-1,0-1 0,3 1 1,46 8-1304,-41-8 1126,8 1-96,40 7-331,-53-8 684,0 0-1,0 1 1,0 0 0,0 0 0,-1 0-1,1 0 1,0 1 0,6 4 0,-10-6 31,-1 0 0,1 0 0,0 0 0,0-1 0,0 1 0,0 0 0,-1 0 0,1 0 0,-1 0 0,1 0 0,0 1 1,-1-1-1,0 0 0,1 0 0,-1 0 0,0 0 0,1 1 0,-1-1 0,0 0 0,0 0 0,0 0 0,0 3 0,-1-2 27,0 1 0,1-1-1,-1 1 1,0-1 0,-1 0-1,1 1 1,0-1 0,0 0-1,-1 0 1,-1 2 0,-6 5 212,1-1 1,-1 0-1,-14 11 1,21-18-222,-25 19 469,0-2-1,-2-1 1,0 0-1,-53 19 1,81-35-580,-1 0 1,0 0 0,1-1 0,-1 1-1,0-1 1,0 1 0,1-1 0,-1 0 0,0 0-1,0 1 1,0-1 0,1 0 0,-1-1 0,0 1-1,0 0 1,0 0 0,1-1 0,-1 1 0,-2-2-1,3 1-12,1-1 0,-1 1 0,0-1-1,1 1 1,-1-1 0,1 0-1,0 1 1,-1-1 0,1 1 0,0-1-1,0 0 1,0 1 0,0-1-1,0 0 1,1 1 0,-1-1 0,0 1-1,1-1 1,-1 0 0,1 1-1,0-1 1,0-1 0,16-41-545,6-9-210</inkml:trace>
  <inkml:trace contextRef="#ctx0" brushRef="#br0" timeOffset="1">519 0 20180,'-4'23'1527,"-11"30"-1,-4 17-379,14-34-635,1-1-1,2 2 1,1-1-1,6 48 1,3-22-654,27 101 0,-33-157 24,4 29-1150,-6-35 1244,0 0 0,0 0 0,0 0 0,0 0 0,0 0 0,0 0 0,0 0 0,0 0 0,0 0 0,0 1 0,0-1 0,0 0 0,0 0 0,0 0 0,0 0 0,0 0 0,0 0 1,0 0-1,0 0 0,0 0 0,0 0 0,0 1 0,-1-1 0,1 0 0,0 0 0,0 0 0,0 0 0,0 0 0,0 0 0,0 0 0,0 0 0,0 0 0,0 0 0,0 0 0,0 0 0,0 0 0,-1 0 0,1 0 0,0 0 0,0 0 0,0 0 0,0 0 0,0 0 0,0 0 0,0 0 0,0 0 0,0 0 0,-1 0 0,1 0 0,0 0 0,0 0 0,0 0 0,0 0 0,0 0 0,0 0 0,-8-6-798,-8-12-342,-22-38 115,4-2 0,-35-75 0,65 124 1234,-12-27 546,16 34-641,-1 0 1,0 0-1,1 0 1,0 0-1,-1 0 1,1 0-1,0 0 1,0 0-1,0 0 0,0 0 1,1 0-1,-1 0 1,1 0-1,-1 1 1,2-5-1,-1 5-20,0 0 1,-1 0-1,1 0 0,0 1 1,0-1-1,0 0 0,0 0 0,0 1 1,0-1-1,0 0 0,0 1 0,0-1 1,0 1-1,0 0 0,0-1 0,0 1 1,1 0-1,-1-1 0,0 1 0,2 0 1,28 2 602,-23-1-544,21 1-136,0-2 1,37-2-1,-19-5-113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33 19948,'0'-1'91,"0"0"-1,1 1 1,-1-1-1,0 1 1,0-1 0,1 0-1,-1 1 1,0-1-1,0 0 1,0 1-1,0-1 1,0 0-1,0 1 1,0-1-1,0 0 1,0 0 0,0 1-1,0-1 1,0 0-1,-1 1 1,1-1-1,0 1 1,0-1-1,-1 0 1,1 1-1,-1-2 1,-1 1 12,1 0 0,0 0 0,0 0 0,-1 0-1,1 0 1,-1 0 0,1 1 0,0-1 0,-1 0 0,0 1 0,-1-1 0,-2 0 112,1 0 1,0 1 0,-1-1 0,1 1-1,0 0 1,-1 0 0,1 1 0,-8 1-1,2 2-151,0 1 0,1 0 1,0 1-1,0 0 0,0 0 0,1 1 0,0 0 0,0 1 0,0 0 0,1 0 0,1 0 0,-1 1 0,1 0 0,1 0 0,-1 1 0,2 0 0,-1 0 0,-3 13 0,7-20-65,1-1 0,-1 1 0,1 0 0,-1-1 1,1 1-1,0 0 0,0 0 0,0-1 0,1 1 0,-1 0 0,1 2 1,0-4-1,-1 1-1,1-1 1,-1 0 0,1 0 0,-1 0 0,1 0 0,0 0-1,0 0 1,0 0 0,-1 0 0,1 0 0,0 0 0,0 0 0,0-1-1,0 1 1,1 0 0,0 0 0,1 0 1,0 0 0,1-1 0,-1 1 0,0-1 0,0 0 0,0 1 1,0-2-1,0 1 0,0 0 0,0-1 0,0 1 0,0-1 0,0 0 0,0 0 0,0 0 0,0 0 0,4-3 0,16-10 13,-2-1 0,0-1 0,-1-1 0,-1 0 0,20-24 0,-25 30-27,-14 11 13,0 0 1,1 0-1,-1 0 0,0 0 0,0 0 0,0 0 0,0 0 1,1 0-1,-1 0 0,0 0 0,0 0 0,0 1 0,0-1 0,1 0 1,-1 0-1,0 0 0,0 0 0,0 0 0,0 0 0,0 0 1,1 0-1,-1 1 0,0-1 0,0 0 0,0 0 0,0 0 1,0 0-1,0 0 0,0 1 0,0-1 0,0 0 0,0 0 0,1 0 1,-1 0-1,0 1 0,0-1 0,0 0 0,0 0 0,0 0 1,0 0-1,0 1 0,0-1 0,-1 0 0,-4 31-80,3-26 74,-6 27-44,-66 216 20,63-219 70,-1 0 0,-1-1 0,-2-1 0,-1 0 0,-1-1 0,-25 30 0,40-53-42,-1-1 0,1 0-1,0 0 1,-1 0 0,1 0 0,-1-1 0,1 1 0,-5 1 0,6-3-4,0 1 1,1-1-1,-1 0 0,1 0 1,-1 0-1,1 0 1,-1 0-1,0 0 0,1 0 1,-1 0-1,1 0 0,-1 0 1,0 0-1,1 0 1,-1 0-1,1 0 0,-1-1 1,1 1-1,-1 0 0,1 0 1,-1-1-1,1 1 1,-1 0-1,1-1 0,-1 1 1,1 0-1,-1-1 1,1 1-1,0-1 0,-1 1 1,1-1-1,0 1 0,-1-1 1,1 1-1,0-1 1,-1 1-1,1-1 0,0 1 1,0-1-1,0 0 0,0 1 1,0-1-1,0 1 1,0-1-1,0 1 0,0-1 1,0 0-1,0 1 1,0-1-1,0 1 0,0-2 1,1-3-75,-1-1 1,1 1-1,0-1 1,1 1 0,-1-1-1,1 1 1,0 0-1,0-1 1,1 1-1,0 0 1,5-7 0,7-8-270,22-25 0,-2 10 213,2 1 0,1 1 1,1 3-1,2 1 0,71-38 0,-105 63 175,-2 1-7,-1 0 0,1 1 1,-1 0-1,1 0 0,0 0 0,-1 0 0,1 1 1,0-1-1,0 1 0,0 1 0,0-1 1,6 1-1,-11 0-26,0 0 1,1 0-1,-1 0 1,1 0 0,-1 0-1,0 0 1,1 1-1,-1-1 1,0 0-1,1 0 1,-1 0-1,0 1 1,0-1-1,1 0 1,-1 1-1,0-1 1,0 0-1,1 0 1,-1 1 0,0-1-1,0 0 1,0 1-1,1-1 1,-1 1-1,0-1 1,0 0-1,0 1 1,0-1-1,0 1 1,-2 15 130,-13 16 102,13-29-194,-46 82 831,46-73-677,10-13-27,12-15-79,-7 0 27,0-1 0,-1 0-1,-1 0 1,-1-1 0,0-1-1,-1 0 1,-1 0 0,-1 0 0,-1-1-1,-1 0 1,0-1 0,-2 1-1,0-1 1,0-25 0,-3 46-139,1 1 1,-1 0 0,0-1 0,1 1-1,-1-1 1,1 1 0,-1 0 0,1-1-1,-1 1 1,1-1 0,-1 1-1,1-1 1,0 0 0,-1 1 0,1-1-1,0 0 1,-1 1 0,1-1 0,0 0-1,-1 0 1,1 0 0,0 1-1,0-1 1,20 4-789,-13-4 803,-1 0-1,0-1 1,0 1 0,0-1 0,0 0 0,0-1 0,13-4-1,10-4-264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196 239 21044,'-7'4'357,"-8"3"16,0 1 0,1 0-1,0 1 1,0 0 0,1 1 0,0 1-1,1 0 1,-19 23 0,22-23-235,1 1 0,-9 17 0,15-24-107,0-1 0,0 1-1,0-1 1,1 1 0,0-1-1,0 1 1,0 0 0,0 0 0,1 0-1,0 8 1,0-12-24,0 0 0,1 0 1,-1 1-1,0-1 0,1 0 0,-1 0 0,1 0 0,0 1 0,-1-1 0,1 0 1,0 0-1,0 0 0,0 0 0,0 0 0,-1 0 0,1-1 0,1 1 0,-1 0 1,0 0-1,0-1 0,0 1 0,0-1 0,0 1 0,1-1 0,-1 1 1,0-1-1,0 0 0,1 1 0,-1-1 0,0 0 0,0 0 0,1 0 0,1 0 1,3 0-1,0-1 1,0 1-1,0-1 0,0 0 1,0-1-1,7-2 1,4-3 6,0-1 1,-1-1-1,-1 0 0,0-2 1,0 1-1,-1-2 0,0 0 1,-1 0-1,0-2 0,-1 1 1,-1-2-1,0 1 0,-1-2 1,0 1-1,-1-1 1,11-29-1,-20 44-29,0 0 0,0 0 1,1 0-1,-1 0 0,1 0 0,-1 0 1,1-1-1,-1 1 0,1 1 0,-1-1 1,1 0-1,0 0 0,0 0 0,-1 0 1,1 0-1,0 1 0,0-1 1,0 0-1,0 1 0,2-2 0,-1 2-39,-1 0 0,1 0 0,0 0-1,0 1 1,0-1 0,-1 0 0,1 1-1,0-1 1,0 1 0,-1 0 0,1 0-1,1 1 1,2 0 4,-1 1 1,0 0-1,-1 0 1,1 0-1,0 0 1,-1 1-1,0-1 1,0 1-1,0 0 1,0 0-1,-1 0 1,1 1-1,-1-1 1,0 0-1,0 1 1,-1 0-1,1-1 1,-1 1-1,0 0 1,0 0-1,0 6 1,0 11 59,0-1 1,-1 1-1,-5 30 1,0-16 279,-1-1-1,-2 0 1,-1-1-1,-2 0 1,-2 0-1,0-1 1,-3-1-1,-37 59 1,53-91-280,0 0-1,1 0 1,-1 0-1,0 0 1,0 0 0,0 0-1,0 0 1,0-1-1,0 1 1,0 0 0,0 0-1,0 0 1,0 0-1,0 0 1,0 0 0,0 0-1,0-1 1,0 1-1,0 0 1,0 0 0,0 0-1,0 0 1,0 0-1,0 0 1,0-1 0,0 1-1,0 0 1,0 0-1,0 0 1,0 0 0,0 0-1,0 0 1,0 0-1,0-1 1,0 1 0,0 0-1,-1 0 1,1 0-1,0 0 1,0 0 0,0 0-1,0 0 1,0 0-1,0 0 1,0 0 0,0 0-1,-1 0 1,1 0-1,0 0 1,0-1 0,0 1-1,0 0 1,0 0-1,0 0 1,-1 0 0,1 0-1,0 0 1,0 0-1,0 0 1,0 1 0,0-1-1,0 0 1,0 0-1,-1 0 1,4-13 45,1 1 0,0 0 1,9-18-1,2-6-108,106-260-661,-86 224 397,88-133 0,-109 184 270,24-26-1,-32 41 44,0 1 0,0-1-1,1 1 1,-1 0 0,1 0-1,0 1 1,1 0 0,7-3 0,-13 6 3,1 0 0,-1 0 1,1 0-1,0 0 0,-1 1 1,1 0-1,5-1 1,-7 1 1,-1 0-1,1 0 1,-1 0 0,1 1 0,-1-1 0,1 0 0,0 0 0,-1 1 0,1-1 0,-1 0 0,1 0 0,-1 1 0,0-1 0,1 0 0,-1 1 0,1-1 0,-1 1 0,0-1 0,1 1 0,-1-1 0,0 1-1,1-1 1,-1 1 0,0-1 0,0 1 0,1-1 0,-1 1 0,0-1 0,0 1 0,0-1 0,0 1 0,0 0 0,0-1 0,0 1 0,0-1 0,0 1 0,0-1 0,0 1 0,0 0 0,0-1-1,-1 1 1,1-1 0,0 1 0,0-1 0,-1 1 0,-5 16 123,-1 0 0,0-1-1,-2 0 1,0-1 0,0 1-1,-15 15 1,-13 25 342,35-54-451,0 1-1,1 0 1,-1 0-1,1 0 0,0 0 1,0 0-1,0 1 0,-1 2 1,2-5-38,0 0 0,0 0 0,1 0 0,-1-1 0,0 1 1,0 0-1,0 0 0,0 0 0,1-1 0,-1 1 0,0 0 0,1-1 1,-1 1-1,0 0 0,1-1 0,-1 1 0,1 0 0,-1-1 1,1 1-1,0-1 0,-1 1 0,1-1 0,0 1 0,-1-1 0,1 1 1,0-1-1,-1 0 0,1 1 0,0-1 0,0 0 0,-1 1 1,1-1-1,0 0 0,0 0 0,0 0 0,0 0 0,48 5-1624,-37-5 1190,1 1-1,-1 1 1,1 0-1,16 5 1,-25-5 397,0-1 0,-1 1 0,1 0 1,-1 0-1,1 0 0,-1 0 0,0 1 1,0-1-1,0 1 0,0 0 0,0 0 0,0 0 1,-1 0-1,1 1 0,-1-1 0,0 1 0,0-1 1,1 5-1,-1-3 145,-1 0-1,0-1 1,0 1 0,0 0 0,-1 0 0,0 0-1,1 0 1,-2-1 0,1 1 0,-1 0-1,1 0 1,-1 0 0,-1 0 0,1-1-1,-1 1 1,1-1 0,-1 1 0,-1-1 0,1 1-1,-1-1 1,1 0 0,-8 7 0,0 1 414,-1 0 0,0-1 1,-1 0-1,-1-1 1,-23 15-1,26-19-219,0-1 1,0 0-1,-1 0 0,1-1 0,-12 2 0,19-5-324,-1 0-1,1 0 1,-1 0 0,0-1 0,1 1-1,-1-1 1,1 0 0,-1 0-1,0-1 1,1 1 0,-1-1-1,0 0 1,1 1 0,-1-2 0,1 1-1,0 0 1,-1-1 0,1 1-1,-5-4 1,7 3 3,-1 1 1,1-1-1,0 0 0,0 1 1,-1-1-1,1 0 0,0 0 0,1 0 1,-1 0-1,0 0 0,0 0 1,1 0-1,-1 0 0,1 0 0,0 0 1,0-4-1,0-21-472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20 118 21197,'2'1'241,"1"0"1,0-1-1,0 1 1,0-1 0,-1 0-1,1 1 1,0-1 0,0-1-1,0 1 1,0 0-1,-1-1 1,1 1 0,0-1-1,0 0 1,-1 0 0,1 0-1,3-3 1,7-2 236,-1-2-1,15-11 1,-14 9-199,-5 5-193,24-19 114,-30 23-197,0-1 0,-1 1 0,1-1 0,-1 0 0,1 1 0,-1-1 0,0 0 0,0 0 0,0 0 1,0 0-1,0 0 0,0 0 0,0 0 0,0-3 0,-1 5-4,0-1 1,0 1-1,0-1 1,0 1-1,0-1 1,-1 1-1,1 0 0,0-1 1,0 1-1,-1-1 1,1 1-1,0 0 1,0-1-1,-1 1 1,1 0-1,0-1 0,-1 1 1,1 0-1,0-1 1,-1 1-1,1 0 1,-1 0-1,1-1 0,0 1 1,-1 0-1,1 0 1,-1 0-1,1 0 1,-1 0-1,1 0 1,-1 0-1,1 0 0,-1 0 1,1 0-1,-1 0 1,1 0-1,0 0 1,-1 0-1,1 0 0,-1 0 1,1 0-1,-1 1 1,-22 5-29,12-1 35,1 1 1,-1 0-1,1 1 1,0 0-1,1 1 1,-1 0-1,2 1 1,-1 0-1,1 0 1,0 0 0,1 1-1,0 0 1,1 1-1,0 0 1,1 0-1,0 0 1,0 0-1,2 1 1,-1 0-1,-1 13 1,4-21-7,1-1 0,-1 1 0,1-1-1,0 1 1,1-1 0,-1 1 0,1-1 0,-1 1 0,1-1 0,0 1 0,0-1 0,1 0-1,-1 1 1,1-1 0,-1 0 0,1 0 0,0 0 0,0 0 0,1 0 0,-1-1-1,0 1 1,1-1 0,0 1 0,-1-1 0,1 0 0,0 0 0,0 0 0,0 0 0,1-1-1,-1 1 1,4 0 0,-3-1-49,1 1 0,-1-1 0,0-1 0,1 1 0,-1-1 0,1 1 0,0-1-1,-1-1 1,1 1 0,-1-1 0,1 1 0,-1-1 0,0 0 0,1-1 0,-1 1 0,0-1 0,0 0 0,0 0 0,0 0-1,0-1 1,0 1 0,-1-1 0,1 0 0,3-4 0,13-23-268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20252,'7'-4'2537,"7"2"-1649,2-2-456,6-2 2657,12-2-3705,2-5 904,8-3-376,2-6-176</inkml:trace>
  <inkml:trace contextRef="#ctx0" brushRef="#br0" timeOffset="1">368 41 18444,'-7'14'2160,"4"-7"-1311,3-5-673,1-7-72,6-5 536,5-11-488,-1-6-240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15083,'0'1'254,"0"-1"0,1 0-1,-1 1 1,0-1-1,0 1 1,0-1 0,0 0-1,1 1 1,-1-1 0,0 1-1,1-1 1,-1 0 0,0 1-1,0-1 1,1 0 0,-1 0-1,0 1 1,1-1-1,-1 0 1,1 0 0,-1 0-1,0 1 1,1-1 0,-1 0-1,1 0 1,-1 0 0,1 0-1,-1 0 1,0 0 0,1 0-1,-1 0 1,1 0-1,-1 0 1,1 0 0,-1 0-1,1 0 1,-1 0 0,0 0-1,1 0 1,-1-1 0,1 1-1,23-17 2546,16-28-2528,-40 44-257,1 0 0,0 0 1,0-1-1,0 1 0,0 0 0,-1 0 0,1-1 0,-1 1 0,1 0 0,-1-1 1,1 1-1,-1 0 0,1-3 0,-2 4-9,1-1 0,0 1-1,0 0 1,0 0 0,0-1 0,0 1 0,0 0 0,-1-1 0,1 1-1,0 0 1,0 0 0,0-1 0,-1 1 0,1 0 0,0 0 0,0 0-1,-1-1 1,1 1 0,0 0 0,-1 0 0,1 0 0,0 0 0,0-1-1,-1 1 1,1 0 0,0 0 0,-1 0 0,1 0 0,0 0 0,-1 0-1,1 0 1,0 0 0,-1 0 0,1 0 0,-3 1 1,0-1 0,0 1 0,1-1 1,-1 1-1,0 0 0,1 0 0,-1 0 0,1 0 1,-1 1-1,1-1 0,0 1 0,-3 2 0,3-3-122,-1 1 0,1 0-1,0 0 1,0 0 0,0 0 0,1 1-1,-1-1 1,1 0 0,-1 1-1,1-1 1,0 1 0,-1 0-1,1-1 1,-1 6 0,2-8-187,-4 0-82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15395,'8'-7'6437,"63"-57"-2581,219-255-1791,-275 304-2077,-15 15 12,0 0-1,0 0 1,0 0 0,0 0-1,0 0 1,0-1-1,0 1 1,0 0-1,0 0 1,0 0 0,0 0-1,0 0 1,0 0-1,0 0 1,0 0-1,0 0 1,0 0 0,0 0-1,0-1 1,0 1-1,0 0 1,0 0 0,0 0-1,0 0 1,1 0-1,-1 0 1,0 0-1,0 0 1,0 0 0,0 0-1,0 0 1,0 0-1,0 0 1,0 0-1,0 0 1,0 0 0,1 0-1,-1 0 1,0 0-1,0 0 1,0 0 0,0 0-1,0 0 1,0 0-1,0 0 1,0 0-1,0 0 1,0 0 0,1 0-1,-1 0 1,0 0-1,0 0 1,0 0-1,0 0 1,0 0 0,0 1-1,0-1 1,0 0-1,0 0 1,0 0-1,0 0 1,0 0 0,0 0-1,0 0 1,0 0-1,0 0 1,1 0 0,-12 26-77,4-12 51,7-12 19,-91 217-298,81-188 29,0 2 0,2-1 0,2 1 0,0 0 1,0 36-1,6-64 24,0 2 156,0 0 1,0 0 0,1 1-1,2 9 1,-3-17 88,0 1 1,0 0-1,0 0 1,0-1-1,0 1 1,1 0-1,-1 0 1,0-1-1,1 1 1,-1 0-1,1-1 1,-1 1-1,1 0 1,-1-1-1,1 1 1,-1-1-1,1 1 1,-1-1-1,1 1 1,0-1-1,-1 1 1,1-1-1,0 0 1,-1 1 0,1-1-1,0 0 1,0 0-1,-1 1 1,1-1-1,0 0 1,0 0-1,0 0 1,-1 0-1,1 0 1,0 0-1,0 0 1,-1 0-1,1 0 1,0 0-1,0-1 1,-1 1-1,1 0 1,0 0-1,0-1 1,-1 1-1,1-1 1,0 1-1,-1 0 1,2-2-1,17-11-377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81 18388,'5'-9'486,"0"1"-1,1 0 1,0 1 0,1-1-1,0 1 1,0 1-1,13-11 1,-18 16-384,1 0 0,-1-1 0,1 1 0,0 0 0,-1 0-1,1 0 1,0 0 0,-1 1 0,1-1 0,0 1 0,0 0 0,0-1 0,-1 1 0,1 1-1,0-1 1,0 0 0,0 1 0,-1-1 0,1 1 0,0 0 0,-1 0 0,1 0-1,0 0 1,-1 0 0,0 1 0,1-1 0,-1 1 0,0-1 0,1 1 0,-1 0 0,2 3-1,1 0-58,-1 0 0,1 1 0,-1-1 0,-1 1-1,1 0 1,-1 0 0,0 0 0,0 1-1,-1-1 1,0 1 0,0-1 0,0 1-1,-1 0 1,0 0 0,0 0 0,-1 0-1,0-1 1,0 1 0,-1 0 0,-1 10 0,-2 1-22,0 0 0,-1 0 1,-1-1-1,0 0 1,-1 0-1,-16 27 1,0-8 31,-1 0 0,-1-2 0,-3-1 0,0-1 1,-2-1-1,-1-1 0,-53 37 0,78-63-61,0 0 0,0-1-1,0 0 1,-6 3 0,11-6 2,1 0 1,-1 0-1,1 0 0,-1 1 1,1-1-1,-1 0 0,1 0 1,-1 0-1,1 0 1,-1 0-1,1 0 0,-1 0 1,1 0-1,-1 0 0,1 0 1,-1 0-1,1-1 1,-1 1-1,1 0 0,-1 0 1,1 0-1,-1-1 0,0 1 1,1-1-7,0 0 0,-1 0 0,1 0 0,0 1 0,0-1 1,0 0-1,0 0 0,0 0 0,0 0 0,0 0 0,0 1 0,0-1 1,0 0-1,0 0 0,1 0 0,-1 0 0,0 1 0,1-1 0,-1 0 1,1-1-1,1-2-37,1-1 1,0 0 0,-1 1 0,2 0 0,-1 0-1,0 0 1,1 0 0,0 0 0,-1 1 0,2-1 0,7-4-1,-10 7 32,0-1 0,0 1 0,0 0-1,0 0 1,0 0 0,0 1 0,1-1 0,-1 0-1,0 1 1,0 0 0,1-1 0,-1 1-1,0 0 1,1 0 0,-1 0 0,0 1 0,1-1-1,-1 0 1,0 1 0,0-1 0,0 1 0,1 0-1,-1 0 1,0 0 0,0 0 0,0 0-1,0 0 1,0 1 0,2 2 0,4 5-8,-1 0 0,0 1 0,0 0 0,-1 0 0,-1 1 0,0 0 0,5 13 0,-5-11 67,1 0 1,0 0 0,1 0-1,11 14 1,-16-25-4,-1 0-1,1 0 0,0 0 1,0 0-1,0 0 1,0 0-1,0-1 0,1 1 1,-1-1-1,0 0 1,1 0-1,-1 0 0,1 0 1,-1 0-1,1 0 1,-1-1-1,1 1 1,4 0-1,-3-1 28,1-1 0,-1 1 0,0-1 0,0 0 0,0 0 0,0 0 0,0-1 0,-1 1 0,1-1 0,0 0 0,3-3 0,4-2 113,0-1 0,-1-1-1,0 0 1,-1-1 0,0 0 0,12-16 0,-12 14-333,-1-1 1,0 0-1,0 0 1,-1-1-1,-1 0 0,0-1 1,-1 1-1,-1-1 1,0 0-1,3-30 0,-6 35-296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15331,'0'1'87,"1"1"0,-1-1-1,1 1 1,0-1 0,0 0-1,0 1 1,0-1 0,0 0-1,0 0 1,0 0 0,0 0 0,0 0-1,0 0 1,1 0 0,-1 0-1,0 0 1,1-1 0,-1 1-1,1 0 1,1 0 0,35 8 279,-35-9-271,104 14 1118,0-5 0,124-6 0,-166-4-931,2745-16 932,-1557-35-774,-1192 47-428,3-1 84,-1 3 1,74 6-1,-123 0-67,0 0-1,0 0 1,0 1 0,25 12 0,-17-7-230,-21-8 191,-1-1 0,0 0 0,0 0-1,1 1 1,-1-1 0,0 0 0,1 0 0,-1 0 0,0 0 0,1 1 0,-1-1 0,0 0 0,1 0 0,-1 0 0,0 0 0,1 0 0,-1 0 0,0 0 0,1 0 0,-1 0 0,1 0-1,-1 0 1,0 0 0,1 0 0,-1 0 0,0 0 0,1-1 0,-1 1 0,0 0 0,1 0 0,-1 0 0,0 0 0,1-1 0,-1 1 0,0 0 0,0 0 0,1-1 0,-1 1 0,0 0-1,0 0 1,0-1 0,1 1 0,-1 0 0,0-1 0,0 1 0,0 0 0,0-1 0,1 1 0,-1 0 0,0-1 0,0 1 0,0 0 0,0-1 0,0 1 0,0-1 0,0 1 0,0 0 0,0-1-1,0 1 1,0 0 0,-1-1 0,1 0 0,-3-9-159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21 344 15291,'-5'10'982,"2"-6"-781,1-1 1,0 1 0,1 0-1,-1 0 1,1 0-1,0 1 1,0-1 0,0 0-1,0 0 1,1 1-1,-1 6 1,1-11-157,0 0 1,0 1-1,0-1 0,0 0 1,1 1-1,-1-1 1,0 1-1,0-1 0,0 0 1,0 1-1,0-1 0,1 0 1,-1 1-1,0-1 0,0 0 1,1 1-1,-1-1 1,0 0-1,0 0 0,1 1 1,-1-1-1,0 0 0,1 0 1,-1 1-1,0-1 1,1 0-1,-1 0 0,0 0 1,1 0-1,-1 0 0,1 0 1,-1 1-1,0-1 0,1 0 1,-1 0-1,1 0 1,-1 0-1,1-1 0,16-4 797,-15 4-774,36-20 834,0-1 0,55-43 0,-42 28-515,79-59 321,104-68-96,-217 157-556,-17 7-55,0 0 1,0 0-1,0 0 0,0 1 1,1-1-1,-1 0 1,0 0-1,0 0 0,0 0 1,0 0-1,0 0 1,1 0-1,-1 0 1,0 0-1,0 1 0,0-1 1,0 0-1,0 0 1,0 0-1,0 0 0,0 0 1,0 1-1,1-1 1,-1 0-1,0 0 1,0 0-1,0 0 0,0 1 1,0-1-1,0 0 1,0 0-1,0 0 0,0 0 1,0 1-1,0-1 1,0 0-1,0 0 1,0 0-1,-1 0 0,1 1 1,0-1-1,0 0 1,0 0-1,0 0 1,-16 29 61,12-23-74,-24 41-8,3 0 0,1 2 0,2 1 0,-17 58 1,26-50-468,12-53 330,1 0 0,-1 0 0,1 0 1,0 1-1,0-1 0,1 0 0,0 0 0,0 0 0,1 6 0,-1-11 136,-1 1 1,0 0-1,1 0 1,-1-1-1,1 1 0,-1 0 1,1-1-1,-1 1 1,1 0-1,0-1 0,-1 1 1,1-1-1,0 1 0,-1-1 1,1 1-1,0-1 1,0 0-1,-1 1 0,1-1 1,0 0-1,0 1 1,0-1-1,0 0 0,-1 0 1,1 0-1,0 0 1,0 0-1,0 0 0,0 0 1,-1 0-1,1 0 0,0 0 1,0-1-1,0 1 1,0 0-1,-1 0 0,1-1 1,0 1-1,0-1 1,1 0-1,26-17-540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31 19004,'5'-4'423,"1"0"-1,0 1 1,-1 0-1,1 0 1,0 0-1,0 1 1,1-1-1,12-1 1,-18 3-357,1 1 0,0 0 0,-1-1-1,1 1 1,0 0 0,0 0 0,-1 0 0,1 0 0,0 1 0,-1-1 0,1 0 0,0 1 0,-1-1 0,1 1 0,0 0 0,-1-1 0,1 1 0,-1 0 0,1 0 0,-1 0 0,0 0 0,1 0 0,-1 0-1,0 1 1,0-1 0,0 0 0,0 1 0,0-1 0,0 1 0,0-1 0,0 1 0,0-1 0,-1 1 0,1-1 0,-1 1 0,1 0 0,-1-1 0,1 4 0,-1 1-44,1 1 0,-2-1 1,1 1-1,0-1 0,-1 1 1,-1-1-1,1 0 0,-1 1 1,0-1-1,0 0 0,-1 0 1,1 0-1,-1 0 0,-5 5 0,-7 12 2,-2-1-1,-18 21 0,18-24 14,15-16-39,-15 16-23,2 0-1,-16 27 1,30-46 6,1 0 0,0 1 0,0-1 0,0 0 0,-1 0 0,1 0 0,0 1 0,0-1 0,0 0 0,0 0 0,-1 0 0,1 1 0,0-1 0,0 0 0,0 0 0,0 1 1,0-1-1,0 0 0,0 0 0,0 1 0,-1-1 0,1 0 0,0 0 0,0 1 0,0-1 0,0 0 0,1 1 0,-1-1 0,0 0 0,0 0 0,0 1 0,0-1 0,0 0 1,0 0-1,0 1 0,0-1 0,0 0 0,1 0 0,-1 0 0,0 1 0,13-6-626,19-17-354,-29 20 856,-2 1 113,1-1 0,-1 1 0,1 0 0,-1 0 0,1 0 0,0 0 0,-1 1 0,1-1 0,0 0 0,0 1 0,0-1-1,-1 1 1,1 0 0,0-1 0,0 1 0,0 0 0,0 0 0,0 0 0,-1 0 0,4 1 0,-4 0 34,0 0 0,1 0 0,-1 0 0,0 0 1,1 0-1,-1 0 0,0 0 0,0 0 0,0 1 0,0-1 0,0 0 1,0 1-1,-1-1 0,1 1 0,0-1 0,-1 1 0,1-1 0,-1 1 0,1-1 1,-1 1-1,0 0 0,0-1 0,1 3 0,0 5 57,-1-6-8,0 0 0,0 0-1,1 0 1,-1 0 0,1 0 0,0 0 0,0 0 0,0 0 0,2 3 0,-2-5-32,0 0 1,0 0-1,0 0 1,0-1-1,0 1 0,1 0 1,-1-1-1,0 1 1,0-1-1,1 1 1,-1-1-1,0 1 0,1-1 1,-1 0-1,0 0 1,1 0-1,-1 0 1,0 0-1,1 0 0,-1 0 1,0 0-1,1 0 1,-1-1-1,0 1 1,2-1-1,12-3 120,-1-1-1,0 0 1,-1-1-1,1 0 0,-1-1 1,0-1-1,-1 0 1,22-18-1,-33 25-148,0 1 1,0-1-1,0 0 0,0 0 0,0 0 0,0 0 0,0 0 0,0 0 1,0 0-1,0 0 0,-1 0 0,1 0 0,0 0 0,-1 0 0,1 0 1,-1-1-1,0 1 0,1 0 0,-1 0 0,0-1 0,0 1 0,1 0 1,-1-1-1,0 1 0,0 0 0,-1-1 0,1 1 0,0 0 0,-1-2 0,0 1-61,0 0 0,-1 1 0,1-1-1,-1 1 1,0-1 0,1 1 0,-1-1-1,0 1 1,0 0 0,0 0-1,1 0 1,-1 0 0,0 0 0,-1 1-1,1-1 1,-3 0 0,-10-3-266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16820,'-36'30'1238,"2"2"0,-47 54-1,61-62-788,2 1 0,0 1 0,2 1-1,-22 46 1,35-64-353,-1-1 0,1 2 0,0-1 1,1 0-1,0 1 0,1-1 0,0 1 0,0 14 0,1-21-73,1 0-1,-1 1 1,1-1-1,-1 0 1,1 0-1,0 1 1,0-1-1,1 0 1,-1 0-1,1 0 1,-1 0-1,1 0 1,0-1-1,0 1 1,0 0-1,1-1 0,-1 0 1,1 1-1,-1-1 1,1 0-1,0 0 1,0 0-1,-1-1 1,1 1-1,0-1 1,7 3-1,-2-2 10,0-1-1,1 1 1,-1-1 0,1-1-1,-1 1 1,1-1-1,-1-1 1,1 0-1,-1 0 1,1-1 0,-1 1-1,0-2 1,0 1-1,0-1 1,9-5 0,1-1 108,1-1 1,-1-1-1,-1-1 1,0 0-1,17-17 0,-24 19-14,0-1-1,0 0 1,-1 0-1,0-1 1,-1 0-1,-1 0 1,0-1-1,0 0 1,-1-1-1,-1 1 1,0-1-1,3-20 1,-6 27-114,-1-1 1,0 1 0,0-1 0,-1 1 0,0-1 0,-1 1 0,1 0 0,-1-1-1,-1 1 1,1 0 0,-1-1 0,-1 1 0,1 0 0,-1 0 0,-1 1 0,1-1-1,-1 1 1,0-1 0,0 1 0,-1 1 0,0-1 0,0 0 0,0 1-1,-1 0 1,-11-8 0,-4 3-110,5 6-59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51 16524,'-7'-2'1640,"12"-1"-992,14 1-288,17-1 1496,10-3-1263,11-1-425,8 0-216,-2-2-552,-5 2 1984,-15 4-1392,-13 2 8,-18 5-24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18244,'36'3'1664,"9"-8"-1120,3-8-232,5 1 289,0-1-457,-1-1 240,-8 1-104,-9 3-344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1 536 12635,'0'0'58,"0"0"-1,0 0 1,0 0 0,0 0 0,0 0 0,0 1 0,0-1 0,0 0-1,0 0 1,0 0 0,0 0 0,0 1 0,0-1 0,0 0 0,0 0 0,0 0-1,0 0 1,0 1 0,0-1 0,0 0 0,0 0 0,0 0 0,0 0-1,0 0 1,0 0 0,1 1 0,-1-1 0,0 0 0,0 0 0,0 0-1,0 0 1,0 0 0,0 0 0,1 0 0,-1 0 0,0 0 0,0 1 0,0-1-1,0 0 1,1 0 0,-1 0 0,0 0 0,0 0 0,0 0 0,9-6 1343,12-18-32,-14 16-451,129-130 2943,-16 19-2660,-92 88-1028,25-24 251,76-104 1,-174 294-769,33-101 167,1 0 0,2 1 1,1 0-1,-5 67 1,12-97-50,1 0 1,1 0-1,-1 0 1,1 0 0,1 6-1,-2-10 199,1 1 0,-1-1-1,1 0 1,-1 0 0,1 0 0,-1 0 0,1 0-1,0 0 1,-1 0 0,1 0 0,0 0-1,0 0 1,0-1 0,0 1 0,0 0 0,0 0-1,0-1 1,0 1 0,0-1 0,0 1-1,0-1 1,0 1 0,1-1 0,-1 0 0,2 1-1,16 0-482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144 191 12011,'26'-16'1625,"43"-32"0,-61 41-1132,1 0-1,-1-1 1,-1 0 0,1-1 0,-2 1 0,1-1 0,-1-1-1,5-9 1,-10 17-395,0 1-1,0-1 1,0 1-1,-1 0 1,1-1-1,-1 0 0,1 1 1,-1-1-1,1 1 1,-1-1-1,0 1 1,0-1-1,0 0 1,0 1-1,0-1 1,0 0-1,0 1 1,-1-1-1,1 1 1,-1-3-1,0 3-42,0 1 0,1-1 1,-1 0-1,0 1 0,0-1 0,0 1 0,0-1 0,0 1 1,0-1-1,0 1 0,0 0 0,0 0 0,0-1 0,0 1 1,0 0-1,0 0 0,0 0 0,0 0 0,0 0 1,0 0-1,0 0 0,-2 1 0,-5 1 90,-1 0-1,1 1 1,0 0 0,0 0-1,-14 9 1,-1 3-73,0 1 1,1 0 0,2 2-1,-22 23 1,29-28-59,2 1-1,0 1 1,0-1 0,1 2-1,1-1 1,1 1-1,-9 22 1,16-34-7,0 0 0,0-1 0,0 1 0,0 0 0,1 0 0,-1-1 0,1 1 0,0 0 0,0 0 0,1 7 0,0-9-3,0 0 0,-1 0 0,1 0 0,0 0 0,0-1 0,0 1-1,0 0 1,0 0 0,0-1 0,1 1 0,-1-1 0,1 1 0,-1-1 0,1 1-1,-1-1 1,1 0 0,0 0 0,-1 0 0,1 0 0,0 0 0,0 0 0,2 0 0,5 2 9,1-1 0,-1-1 0,0 0 0,0 0 0,1-1 0,-1 0 0,0 0 0,1-1 0,-1 0 0,0-1 0,18-5 0,-6 0 14,0-1 0,0-1 0,36-22 0,-41 21 10,-1 0 1,0-1-1,-1-1 1,22-22-1,-31 29-50,-2 0 0,1 0 0,0 0-1,-1-1 1,0 1 0,0-1 0,3-11 0,-5 14-39,0 0 0,-1 0 1,1-1-1,-1 1 1,0-1-1,0 1 1,0 0-1,0-1 1,0 1-1,-1-1 1,0 1-1,0 0 0,0 0 1,0-1-1,-2-3 1,1 4-58,0 0 0,0 0-1,0 1 1,0-1 0,-1 1 0,1-1 0,-1 1 0,0 0 0,1 0 0,-1 0 0,0 1-1,0-1 1,0 1 0,0-1 0,-1 1 0,1 0 0,0 0 0,0 0 0,-1 1 0,1-1-1,-1 1 1,1 0 0,0 0 0,-1 0 0,1 0 0,-7 2 0,-13 3-645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19644,'-13'17'2041,"0"8"-1449,-3 6-296,2 7 1552,3 5-1424,2 2-128,6 0-448,3-4-368,2-8-608,2-4 920,3-13-168,2-12-192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 17228,'-9'5'311,"1"1"1,-1 1 0,1-1-1,1 1 1,-1 1 0,1-1-1,-10 15 1,-1 3 237,-17 34 0,27-46-421,1 1 0,1 0-1,0 0 1,1 1 0,0 0 0,-2 17 0,6-27-125,0-1 0,1 1 1,-1-1-1,1 1 1,0 0-1,1-1 0,-1 1 1,1-1-1,0 1 1,0-1-1,0 1 0,1-1 1,-1 0-1,1 0 1,0 0-1,0 0 0,1 0 1,-1 0-1,1 0 1,0-1-1,0 1 0,0-1 1,0 0-1,1 0 1,3 3-1,5 1-34,1 0 0,0-1 0,-1-1 0,2 0 0,17 4 0,-16-5 21,-1 0 0,0 1 0,0 1 0,17 9 0,-30-14 12,1 0-1,-1 0 1,0-1 0,1 1 0,-1 0-1,0 0 1,0 1 0,0-1-1,1 0 1,-1 0 0,0 0 0,-1 1-1,1-1 1,0 0 0,0 1-1,-1-1 1,1 1 0,0-1 0,-1 1-1,0-1 1,1 1 0,-1 0-1,0-1 1,0 4 0,0-2 1,-1-1 1,0 1-1,0 0 1,0 0 0,0-1-1,0 1 1,-1-1-1,1 1 1,-1-1-1,0 0 1,0 1-1,-3 2 1,-6 5 33,0-1 1,0 0-1,-1-1 1,-18 10-1,13-10 81,1 0 0,-2-1 0,-34 10 0,44-15-62,0-1 0,0 1 0,0-2 0,0 1-1,0-1 1,0 0 0,0 0 0,0-1 0,0 0 0,0-1 0,-11-3 0,16 4-40,1 1 0,0-1 0,0 0 1,0 0-1,0 0 0,0 0 0,0-1 0,0 1 1,0 0-1,1-1 0,-1 1 0,0-1 0,1 0 1,-1 1-1,1-1 0,0 0 0,-1 0 0,1 0 1,0 0-1,0 0 0,0 0 0,1 0 0,-1 0 1,0-1-1,1 1 0,0 0 0,-1 0 0,1 0 1,0-1-1,0 1 0,0 0 0,0-1 0,1-2 0,1-1-8,0 0 0,0 0 0,0 0 0,1 0-1,0 0 1,0 1 0,1-1 0,-1 1-1,1 0 1,7-7 0,15-12-20,2 0 0,0 2 0,62-36 0,18-14 252,-92 60-99,-1-1 0,0-1 0,-1 0 0,18-23 1,-28 31-59,0 1 1,-1-1 0,0 0 0,0 0-1,0 0 1,0 0 0,-1-1-1,0 1 1,2-14 0,-4 17-56,1 0 1,-1 0-1,0 0 0,-1 0 0,1 0 1,0 0-1,-1 0 0,0 0 0,1 1 1,-1-1-1,0 0 0,0 0 0,-1 1 1,1-1-1,-1 0 0,1 1 1,-1 0-1,0-1 0,0 1 0,0 0 1,0 0-1,0 0 0,0 0 0,-1 0 1,-2-1-1,-2-1-111,0 0 0,0 1-1,-1 0 1,1 1 0,-1-1 0,0 2 0,0-1 0,0 1 0,-9-1-1,-11 1-333,-35 4 0,57-3 403,-40 4-392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16420,'13'1'426,"-1"-1"1,1-1-1,-1 0 1,1-1 0,14-3-1,4-1-32,551-88 3796,300-36-3376,-731 109-1016,-105 14 53,386-65-3913,-368 56 3254,-13 0-216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1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69 184 15179,'-44'29'1481,"25"-11"-809,14-3-144,23-10 528,21 0-8,28-10-8,15-5-151,27-8-217,18-5-88,27-4-184,6-4-104,11 4-104,-2-3-192,-8 4-808,-8 1 752,-18 6-88,-16 5-104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1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2363 179 10466,'-102'-39'2096,"-208"-50"-1,213 70-1769,0 4 0,-1 5 0,0 4 0,-156 10 0,-165 55 320,7 40-319,387-92-307,-43 11 162,-87 36-1,138-47-97,-1 1 1,1 1-1,1 1 0,0 0 0,0 1 0,1 1 0,0 0 0,1 1 0,-24 29 0,32-35-45,1 1 0,0 0 0,1 0 0,0 1 0,0-1 0,0 1 0,1 0 0,1 0 0,-1 0 0,1 0 0,1 0 0,0 1 0,0-1 0,1 0 0,0 1 0,1-1 0,0 1 0,0-1 0,1 0 0,0 0 0,1 0 0,0 0 0,0 0 0,1 0 0,0-1 0,0 0 0,1 0 0,0 0 0,12 14 0,0-7-26,-1 0 1,2-1-1,0-1 1,0 0-1,2-1 1,-1-2-1,1 0 1,1-1-1,39 12 1,5-3-10,131 19 1,-72-22 5,0-6 0,1-4 0,-1-7 0,1-4 0,185-35 0,-233 25 103,0-5 1,-1-2 0,-1-4-1,-1-3 1,-2-4 0,-1-2-1,113-79 1,-166 102-43,26-17 373,58-54 1,-100 81-400,1 0-1,0 1 0,-1-1 1,1 0-1,-1 0 0,0-1 1,0 1-1,0 0 0,-1-1 1,3-6-1,-3 8-37,-1 1 1,0-1-1,0 1 1,0-1-1,0 0 1,0 1-1,-1-1 1,1 1-1,0-1 1,-1 1-1,1 0 1,-1-1-1,1 1 0,-1-1 1,0 1-1,0 0 1,0-1-1,0 1 1,1 0-1,-2 0 1,1 0-1,0 0 1,0 0-1,0 0 1,0 0-1,-1 0 1,1 0-1,-2-1 0,-32-15-386,0 1-1,-1 2 0,-71-19 0,51 17 227,-9-5-218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17724,'-3'1'236,"-64"26"2335,61-24-2423,0 0-1,0 1 1,0 0 0,0 0 0,1 0-1,-1 0 1,-8 11 0,13-14-169,0 0 1,0 0-1,0 0 1,0 1 0,0-1-1,1 0 1,-1 1 0,0-1-1,1 0 1,-1 1-1,1-1 1,0 1 0,-1-1-1,1 0 1,0 1-1,0-1 1,0 3 0,0-3-3,0 0 1,1 0 0,-1 0 0,1 0 0,-1 0 0,1 0-1,-1 0 1,1-1 0,0 1 0,-1 0 0,1 0-1,0 0 1,0-1 0,-1 1 0,1-1 0,0 1 0,0 0-1,0-1 1,1 1 0,5 2-81,1-1-1,-1 0 0,1 0 1,0-1-1,9 1 1,-4 0 97,-9-1-11,6 0-28,1 1 0,-1 0 0,0 1 0,0 0 0,11 5 1,-19-7 49,0 0 1,0 0-1,0 0 1,0 0-1,0 1 1,0-1-1,0 1 1,-1 0 0,1-1-1,-1 1 1,1 0-1,-1 0 1,1 0-1,-1 0 1,0 0-1,0 0 1,0 0 0,0 1-1,-1-1 1,1 0-1,0 0 1,-1 1-1,0-1 1,1 1-1,-1-1 1,0 0 0,0 1-1,-1 3 1,-1 2 89,0 0 0,0-1 0,-1 1 0,0-1 0,0 0 0,-1 0 0,0 0 0,0 0 1,0 0-1,-1-1 0,-10 11 0,7-9 3,-1 0 1,0 0 0,0-1-1,0 0 1,0-1-1,-1 0 1,-17 8-1,25-13-90,0 0 0,0 0-1,0-1 1,-1 1-1,1-1 1,0 1 0,0-1-1,-1 0 1,1 1-1,0-1 1,-1 0 0,1-1-1,0 1 1,-1 0 0,1-1-1,-3 0 1,-4-15 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 10586,'-14'-1'1594,"1"1"2607,27 7-2698,-3-4-1267,-1-1 1,1 0-1,0 0 1,0-1-1,-1 0 1,1-1 0,0-1-1,0 1 1,0-2-1,11-2 1,-3 2-214,1 0 1,30 2-1,-30 0 20,72-1 14,113 4-118,-169 1-43,1-3 1,61-5-1,-85 3 88,0 1-1,22 3 0,-23-2 13,1 0 0,-1-1 0,19-1 0,86-6-111,-41 4 16,42 4-20,-41 2 152,-7-2-343,114 17 1,28 3-610,-145-21 793,0-3-1,88-15 1,25-2 19,-125 16 66,119-4-40,59 11-589,-225-7-98,-4 2 517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1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19332,'1'0'1560,"2"1"-1351,-6 15-81,-4 6 216,4 12-168,2 2 24,1 8-32,3 4-32,4-1-64,0 0-24,0-7 8,2-1-80,-4-13-408,1-3-248,-4-12-1153,-2-9 1569,-9-12-296,-2-12-168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10 220 17188,'-8'0'1736,"6"0"-1024,2-1-264,12-4 841,8-2-49,11-2-200,8-2-200,11-8-288,8-2-96,10 1-183,4 3-241,-5-2-633,-2 0-391,-9-2 784,-5-5-152,-8 2-208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1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19036,'3'1'213,"1"1"0,-1-1 1,0 0-1,0 0 0,1-1 0,-1 1 0,0-1 0,1 0 0,-1 0 1,0 0-1,1 0 0,4-1 0,41-10 430,-44 10-478,20-6 178,33-13 0,-50 16-304,-1 1 1,1-1-1,0-1 0,-1 1 1,0-1-1,0 0 0,11-12 1,-17 16-34,0 0 0,0 0 0,0 0 1,0 1-1,-1-1 0,1 0 0,0-1 1,0 1-1,-1 0 0,1 0 0,-1 0 1,1 0-1,-1 0 0,1-1 0,-1 1 0,0 0 1,1 0-1,-1-1 0,0 1 0,0 0 1,0-1-1,0 1 0,0 0 0,0 0 1,-1-1-1,1 1 0,0 0 0,-1 0 1,1-1-1,-1 1 0,1 0 0,-1 0 0,1 0 1,-1 0-1,0 0 0,0 0 0,1 0 1,-1 0-1,0 0 0,-2-1 0,0 0 1,0-1 0,0 2-1,-1-1 1,1 0 0,-1 1 0,1-1-1,-1 1 1,0 0 0,1 0-1,-1 1 1,0-1 0,-4 1-1,-1 0 10,0 1 1,0 0-1,0 0 0,0 1 0,0 1 0,0 0 0,1 0 0,-1 0 0,1 1 0,0 0 0,0 1 0,0 0 0,1 0 0,0 0 0,0 1 0,0 0 0,0 1 0,1-1 0,0 1 0,1 1 0,0-1 0,0 1 0,0 0 1,1 0-1,0 0 0,1 0 0,-1 1 0,2 0 0,-1-1 0,1 1 0,-1 11 0,3-17-64,0 0 1,0 0-1,0 0 1,0-1-1,0 1 1,1 0-1,0 0 1,-1 0-1,1 0 1,0 0-1,0 0 1,0-1-1,1 1 1,-1 0-1,1-1 1,-1 1-1,1-1 1,0 0-1,0 1 1,0-1-1,0 0 0,1 0 1,-1 0-1,0-1 1,1 1-1,-1-1 1,1 1-1,0-1 1,-1 0-1,1 0 1,0 0-1,0 0 1,0 0-1,0-1 1,0 1-1,0-1 1,0 0-1,0 0 1,-1 0-1,1 0 1,0 0-1,0-1 1,0 1-1,0-1 1,3-1-1,30-13-425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1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103 367 16820,'-11'11'1046,"8"-8"-812,-1 0 0,1 0-1,0 0 1,0 1 0,0 0 0,-4 6 0,6-9-217,1 0 1,0 0-1,-1 0 1,1 0-1,0 0 0,0 1 1,-1-1-1,1 0 1,0 0-1,0 0 0,1 0 1,-1 1-1,0-1 1,0 0-1,0 0 1,1 0-1,-1 0 0,1 0 1,-1 0-1,1 0 1,-1 0-1,1 0 0,-1 0 1,1 0-1,0 0 1,0 0-1,-1 0 1,1-1-1,0 1 0,0 0 1,0 0-1,1 0 1,11 8-435,1 0 1,0-1-1,17 7 1,-21-11 324,0 1 0,0 0 0,0 1 0,0 0 0,-1 0 0,0 1 0,-1 0 0,13 13 0,-20-18 146,0 0 0,0-1 0,0 1 0,0-1 0,0 1 0,-1 0 0,1-1 0,-1 1 0,1 0 1,-1 0-1,0 0 0,0-1 0,0 1 0,0 0 0,0 0 0,0 0 0,0 0 0,0-1 0,-1 1 0,1 0 0,-1 0 1,1-1-1,-1 1 0,0 0 0,0-1 0,0 1 0,0-1 0,0 1 0,0-1 0,0 1 0,0-1 0,0 0 0,-1 1 1,-1 0-1,-4 4 224,0 1 1,-1-2 0,0 1-1,0-1 1,-11 5 0,7-4-63,-1 0 0,0-1 0,0 0 0,-1-1 0,1-1 1,-1 0-1,0-1 0,-17 1 0,30-3-266,-1 1-1,1-1 1,-1 0-1,0 0 1,1 0 0,-1 0-1,1 0 1,-1-1-1,1 1 1,-1 0-1,1-1 1,0 1-1,-1-1 1,1 1-1,-1-1 1,1 0-1,0 1 1,-1-1 0,1 0-1,0 0 1,0 0-1,0 0 1,0 0-1,0 0 1,0-1-1,0 1 1,0 0-1,0 0 1,1-1-1,-1 1 1,0 0 0,1-1-1,-1 1 1,1-1-1,-1 1 1,1-1-1,0 1 1,0-1-1,0 1 1,0-1-1,0 1 1,0-3-1,1-2-51,0 0 0,0-1 0,1 1 0,0 0 0,0 0 0,0 0 0,1 1 0,-1-1 0,2 0 0,4-6 0,25-32-696</inkml:trace>
  <inkml:trace contextRef="#ctx0" brushRef="#br0" timeOffset="1">416 1 17468,'1'0'75,"-1"0"0,1 0 0,-1 0 0,1 0 0,0 0 0,-1 1 0,1-1 0,-1 0 0,1 0 0,0 1 0,-1-1 0,1 1 0,-1-1 0,1 0 0,-1 1 0,0-1 0,1 1 0,-1-1 0,1 1 0,-1-1 0,0 1 0,1-1 1,-1 1-1,0 0 0,0-1 0,1 1 0,-1-1 0,0 1 0,0 0 0,0-1 0,0 1 0,0 0 0,1 28 490,-1-23-263,-1 65 1179,3 1 1,23 139-1,-15-166-1552,-4-18-326,0 1 1,-2-1 0,1 40-1,-5-66 350,0 0 0,0 0-1,0-1 1,0 1 0,0 0-1,0-1 1,0 1-1,0 0 1,0-1 0,0 1-1,0 0 1,0-1 0,-1 1-1,1 0 1,0-1-1,0 1 1,-1 0 0,1-1-1,0 1 1,-1 0 0,1-1-1,-1 1 1,1-1 0,-1 1-1,1-1 1,-1 1-1,1-1 1,-2 1 0,1-1-10,0 0 0,0-1 0,0 1 0,0 0 0,0-1 0,0 1 1,0 0-1,0-1 0,1 1 0,-1-1 0,0 0 0,0 1 0,0-1 1,0 0-1,1 1 0,-2-2 0,-28-37-963,30 37 985,-7-8-109,-22-34 759,1-1 0,-40-91 1,67 135-565,1 1 0,-1-1 1,1 0-1,0 1 0,-1-1 1,1 0-1,0 0 0,0 1 1,-1-1-1,1 0 0,0 0 1,0 1-1,0-1 0,0 0 1,0 0-1,0 0 0,0 1 1,0-1-1,0 0 0,0 0 1,0 0-1,1 1 0,-1-1 1,0 0-1,1 1 0,-1-1 1,0 0-1,1 0 0,-1 1 1,1-1-1,-1 1 0,1-1 1,-1 0-1,1 1 0,0-1 1,-1 1-1,1-1 0,-1 1 1,1 0-1,0-1 0,0 1 1,1-1-1,2 1 92,1-1 0,0 1 0,0 0-1,-1 0 1,1 0 0,5 2 0,2-1-119,195 7-1092,-142-9 837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1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156 175 14731,'-4'-1'281,"0"0"-1,1 1 1,-1-1-1,0 1 1,0 0-1,1 0 1,-1 1-1,0-1 1,0 1-1,1 0 1,-1 0-1,0 0 1,1 0-1,-6 3 1,3-1-34,1 1 0,-1-1 0,1 1 0,0 1 0,0-1 0,0 1 0,0-1 0,-3 7 0,3-5-122,0 1 0,0 0 0,1 0 0,0 1 0,0-1 0,1 1 0,0 0 0,0 0 0,1 0 0,0 0 0,1 0 0,-1 1 0,1 11 0,1-19-115,0 1 1,0-1 0,0 1 0,0 0 0,0-1-1,0 1 1,1-1 0,-1 1 0,0-1 0,1 1 0,-1-1-1,1 0 1,0 1 0,0-1 0,-1 0 0,1 1-1,0-1 1,0 0 0,0 0 0,0 1 0,0-1-1,0 0 1,1 0 0,-1-1 0,0 1 0,0 0 0,1 0-1,-1 0 1,1-1 0,-1 1 0,0-1 0,1 1-1,-1-1 1,1 0 0,-1 1 0,1-1 0,0 0 0,-1 0-1,1 0 1,-1 0 0,1 0 0,-1-1 0,1 1-1,2-1 1,2-1 7,0 0-1,0 0 1,0 0-1,0-1 1,-1 0-1,1 0 1,-1-1-1,0 1 1,8-8-1,-3 2 15,-2-1 1,1 0-1,-1 0 1,11-21-1,-15 25-35,-1-1 0,0 1 0,-1-1 1,0 1-1,0-1 0,0 0 0,0 0 0,-1 1 0,-1-1 1,1-11-1,-1 18-1,0 0 0,1-1 0,-1 1 1,0-1-1,0 1 0,0 0 0,0-1 1,0 1-1,0 0 0,0-1 0,0 1 1,0-1-1,-1 1 0,1 0 0,0-1 1,0 1-1,0-1 0,0 1 0,0 0 1,-1-1-1,1 1 0,0 0 0,0-1 1,0 1-1,-1 0 0,1 0 0,0-1 1,-1 1-1,1 0 0,0 0 0,-1-1 1,1 1-1,0 0 0,-1 0 0,1 0 1,0 0-1,-1-1 0,1 1 0,-1 0 1,1 0-1,0 0 0,-1 0 0,1 0 1,0 0-1,-1 0 0,0 1-5,0-1 0,0 1-1,0-1 1,0 1 0,0-1 0,1 1 0,-1 0-1,0-1 1,0 1 0,1 0 0,-1 0-1,0 0 1,1-1 0,-1 1 0,1 0 0,-1 1-1,-1 1 12,1 1 0,0-1-1,0 0 1,0 1 0,0-1-1,1 1 1,-1-1 0,1 1-1,0-1 1,0 1 0,0-1-1,0 1 1,1-1 0,-1 1 0,1-1-1,1 5 1,-1-6 13,0 0 1,1 0-1,-1 0 0,0-1 1,0 1-1,1 0 0,-1 0 1,1-1-1,0 1 0,-1-1 1,1 1-1,0-1 0,0 0 1,0 0-1,0 0 0,0 0 1,0 0-1,0 0 0,0-1 1,0 1-1,0-1 0,1 1 1,-1-1-1,0 0 0,0 0 1,4 0-1,2 0 25,0-1 1,0 0-1,0 0 0,0-1 0,0 0 1,-1-1-1,1 0 0,0 0 1,-1 0-1,0-1 0,8-6 0,3-2 77,0-2 0,28-28 0,-48 47-85,1 0 0,0 0 0,0 0 0,0 0 0,1 7 0,0-10-11,-1 0 1,1-1-1,0 1 1,0-1-1,0 1 1,0-1-1,1 1 1,-1-1-1,0 1 1,1-1-1,-1 1 1,1-1-1,-1 1 1,1-1-1,0 1 1,0-1-1,0 0 1,-1 0-1,1 1 1,0-1-1,0 0 1,1 0-1,-1 0 1,2 2-1,0-2 20,0 0 0,-1 0 0,1-1 0,0 1 0,-1 0 0,1-1 0,0 0 0,0 0 0,-1 0 0,1 0 0,0 0 0,5-1 0,2-1 48,0-1 0,1 0 1,-2-1-1,1 0 0,0 0 0,13-9 1,19-22-24,-44 37-95,1 0 0,0 1 0,0-1 0,0 0 1,1 1-1,-1-1 0,0 1 0,1-1 0,0 1 0,-1 0 0,1 3 0,0-5 26,0 1 0,0-1 0,0 1 0,0-1 0,0 1 0,0-1 0,1 1 0,-1-1 0,0 0 0,1 1 0,-1-1 0,1 1 0,-1-1 0,1 0 0,0 0 0,0 1 0,-1-1 0,1 0 0,0 0 0,0 0 0,0 0 0,0 0 0,1 0 0,-1 0 0,0 0 0,0 0 0,0-1 0,1 1 0,1 0 0,3 0 3,1 0-1,-1 0 1,1-1-1,-1 0 1,1-1 0,-1 1-1,1-1 1,-1 0-1,1-1 1,-1 0 0,0 0-1,0 0 1,1-1-1,-2 1 1,1-1 0,7-5-1,0-1-54,0 0 0,0-1 1,-1 0-1,0-1 0,16-20 0,-18 20-155,-1 0 1,-1-1-1,0 0 1,0 0-1,-2-1 1,1 0-1,-1 0 1,-1 0-1,7-28 1,-12 41 190,0-1 0,0 1 0,0 0 0,0 0 0,0-1 0,1 1 0,-1 0 0,0-1 0,0 1 0,0 0 0,0 0 0,0-1 0,0 1 0,0 0 0,0-1 0,0 1 0,0 0 0,0-1 0,0 1 0,0 0 0,0-1-1,0 1 1,-1 0 0,1 0 0,0-1 0,0 1 0,0 0 0,0 0 0,-1-1 0,1 1 0,0 0 0,0 0 0,-1-1 0,-6 10-170,-7 21 310,6-7 78,0-1 0,2 1 0,0 0 0,2 0 0,0 1 0,2-1 0,1 1 0,0 0 0,2 0 0,1-1 0,1 1 0,6 25 0,11 33-137,-6-24-93,13 98-1,-27-156 37,0 0 1,0 0-1,0 0 0,0 1 1,0-1-1,0 0 1,0 0-1,0 0 1,0 1-1,0-1 0,0 0 1,0 0-1,0 0 1,0 1-1,0-1 1,0 0-1,0 0 0,0 0 1,0 1-1,0-1 1,0 0-1,0 0 1,0 0-1,0 0 0,-1 1 1,1-1-1,0 0 1,0 0-1,0 0 0,0 0 1,0 0-1,-1 1 1,1-1-1,0 0 1,0 0-1,0 0 0,0 0 1,-1 0-1,1 0 1,0 0-1,0 0 1,0 0-1,-1 0 0,1 0 1,0 0-1,0 0 1,0 0-1,-1 0 1,1 0-1,0 0 0,0 0 1,0 0-1,-1 0 1,1 0-1,0 0 1,0 0-1,0 0 0,-10-7 181,-1-10-17,0-1 1,2 0-1,0 0 0,1-1 1,-11-39-1,14 43-143,1 0-1,0 0 1,2 0-1,-2-23 0,3 33-30,1 0-1,1 1 1,-1-1-1,1 1 1,-1-1-1,1 1 1,0-1-1,1 1 1,-1 0-1,1-1 1,0 1-1,0 0 1,0 0-1,1 0 1,-1 1-1,1-1 1,0 0-1,0 1 1,6-5-1,3-1-146,1 2 0,0-1 0,0 2 0,0 0 0,1 0 0,27-6 0,1 0-62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2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125 186 17628,'-2'-2'119,"0"0"1,0 0-1,0 1 1,0-1 0,-1 1-1,1-1 1,0 1-1,-1 0 1,1-1-1,-1 1 1,0 1 0,1-1-1,-1 0 1,0 1-1,0-1 1,1 1-1,-1 0 1,0 0-1,0 0 1,0 0 0,1 0-1,-1 1 1,0-1-1,0 1 1,1 0-1,-1 0 1,-2 1 0,2-1-68,0 0 1,0 1 0,0-1 0,0 1 0,0 0 0,1-1 0,-1 1-1,1 0 1,-1 1 0,1-1 0,0 0 0,-1 1 0,1-1 0,1 1-1,-1 0 1,0 0 0,1-1 0,-1 1 0,1 0 0,0 0 0,0 1 0,-1 4-1,2-7-42,0 1 0,0-1 0,0 0 0,0 0-1,0 0 1,0 0 0,0 0 0,1 0-1,-1 0 1,0 0 0,1 0 0,-1 0 0,1 0-1,-1 0 1,1 0 0,-1 0 0,1 0 0,0-1-1,0 1 1,-1 0 0,1 0 0,0-1 0,0 1-1,0 0 1,0-1 0,0 1 0,-1-1-1,1 1 1,0-1 0,1 1 0,-1-1 0,0 0-1,0 0 1,0 1 0,0-1 0,0 0 0,1 0-1,4 0 21,-1 1-1,1-1 1,0-1 0,-1 1-1,1-1 1,6-1-1,4-3 4,-1-1-1,0 0 1,0 0-1,-1-2 1,0 0-1,0 0 1,15-13-1,-10 6 44,-1-1 0,0-1-1,-1 0 1,16-23 0,-9 4 134,-22 33-183,-1 1-1,0-1 1,0 0 0,0 0-1,0 0 1,0 0-1,0 0 1,-1 0 0,0 0-1,1 0 1,-1-4-1,0 7-20,0-1 0,-1 1 0,1 0 0,0-1 0,0 1 0,0 0 0,0-1 0,-1 1 0,1 0 0,0-1 0,0 1 0,-1 0 0,1 0 0,0-1 0,0 1 0,-1 0 0,1 0 0,0 0 0,-1-1 0,1 1 0,0 0 0,-1 0 0,1 0 0,0 0 0,-1 0 0,1 0 0,-1 0 0,1 0 0,0 0 0,-1 0 0,1 0 0,0 0 0,-1 0 0,1 0 0,0 0 0,-1 0 0,1 0 0,0 0 0,-1 0 0,1 0 0,0 1 0,-1-1 0,1 0 0,0 0 0,-1 0 0,1 1 0,0-1 0,-1 0 0,1 1 0,0-1 0,-1 1 0,-17 13 125,11-6-115,0 0-1,1 1 1,0-1-1,1 1 0,0 1 1,0-1-1,0 1 1,2-1-1,-1 1 1,1 1-1,1-1 0,-1 0 1,0 16-1,3-24-13,0 1 0,0-1 1,0 0-1,0 0 0,1 1 0,-1-1 0,1 0 0,-1 0 0,1 1 0,0-1 0,0 0 0,0 0 0,0 0 1,0 0-1,1 0 0,-1 0 0,0 0 0,1-1 0,-1 1 0,5 2 0,-3-1 0,1-1 0,-1 0 0,1-1 0,0 1 0,0-1 0,0 1 0,0-1 0,0 0 0,0-1 0,9 1 0,-1 0-5,0-2 0,0 1 0,0-2 0,0 0 1,0 0-1,-1-1 0,18-6 0,-19 5 8,0-1-1,0 0 1,0 0 0,-1-1-1,0 0 1,0-1 0,0 0-1,-1 0 1,11-12 0,-22 26 62,0 1 1,0-1 0,1 1 0,0 0 0,1 0 0,0 0 0,0 0 0,1 13-1,0-17-46,0 0 0,0 0 0,0 0 0,1 0 0,-1 0 0,1 0 0,0 0 0,1-1 0,-1 1 0,0 0 0,1-1 0,0 1 0,0-1 0,0 1 0,0-1 0,1 0-1,0 0 1,-1 0 0,1 0 0,0 0 0,0-1 0,0 0 0,0 1 0,1-1 0,-1 0 0,1 0 0,-1-1 0,1 1 0,0-1 0,0 0 0,-1 0 0,6 1 0,2 0 7,0-1 0,0 0-1,0-1 1,0 0 0,1-1 0,-1 0 0,0-1 0,0 0 0,-1-1 0,18-6 0,-12 3 6,1-1 0,-1-1 0,26-18 0,-37 23-24,-1 0-1,0 0 0,1-1 0,-1 1 1,-1-1-1,1 0 0,0-1 0,-1 1 1,0 0-1,0-1 0,0 0 0,-1 0 1,0 0-1,1 0 0,-2 0 0,3-8 1,-4 12-8,0 0 0,0 1 0,1-1 0,-1 0 0,0 1 0,0-1 0,0 0 0,0 0 0,-1 1 0,1-1 0,0 0 0,0 1 0,0-1 0,-1 1 0,1-1 0,0 0 0,0 1 0,-1-1 0,1 0 0,-1 1 0,1-1 0,0 1 0,-1-1 0,1 1 1,-1-1-1,1 1 0,-2-1 0,1 0 1,0 1 0,-1-1 0,1 1 0,-1 0 0,1 0 1,-1-1-1,1 1 0,-1 0 0,1 0 0,-1 0 0,1 0 0,-3 1 1,0 0 8,0-1-1,0 2 1,0-1 0,-1 0 0,1 1 0,0 0 0,1 0 0,-6 3 0,7-3-2,0-1 1,0 0-1,0 1 1,1 0-1,-1-1 0,1 1 1,-1 0-1,1 0 0,0 0 1,0 0-1,0 0 0,0 0 1,0 0-1,0 0 0,0 0 1,1 0-1,-1 1 1,1-1-1,0 0 0,-1 0 1,1 1-1,0-1 0,1 0 1,-1 1-1,1 3 0,0-4-28,0 1 0,0 0 0,1-1 0,-1 0 0,1 1 0,0-1 0,-1 0 0,1 1 0,0-1-1,0 0 1,1-1 0,-1 1 0,0 0 0,0-1 0,1 1 0,-1-1 0,1 1 0,0-1 0,-1 0-1,4 1 1,1-1-208,1 1-1,-1-1 1,0 0-1,0 0 1,1-1-1,-1 0 1,0 0-1,1-1 1,-1 0-1,0 0 1,0-1-1,0 0 1,8-3-1,6-7-489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2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21165,'-18'8'1912,"11"2"-1536,1-4-568,8-10 1816,1-3-1120,0-9-424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2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31 18532,'-21'100'1539,"-10"124"0,30-217-1498,0 0 17,0 0 0,0 0 0,1 0 0,0 1 0,0-1 0,0 0 0,1 0-1,0 0 1,1 1 0,0-1 0,3 10 0,-4-16-30,0 0 0,0 1 0,-1-1 0,1 0 0,0 0 0,0-1 0,0 1 0,0 0 0,0 0 0,0 0 0,0-1 0,0 1 0,0 0 0,0-1 0,1 1 0,-1-1 0,0 1 0,0-1 0,1 0 0,-1 1 0,0-1 0,1 0 0,-1 0 0,0 0 0,0 0 0,1 0 0,-1 0 0,0-1 0,1 1 0,-1 0 0,0-1 0,0 1 0,0 0 0,1-1 0,-1 0 0,0 1 0,2-2 0,5-3 135,1-1-1,-1 1 1,13-13 0,-18 15-130,28-26 409,-2-2-1,46-61 0,38-79 184,-98 146-709,-1 0 0,11-28 0,-25 53 67,0 0 0,0 0-1,0-1 1,0 1 0,0 0 0,0 0 0,0 0 0,0 0 0,0 0 0,0-1-1,0 1 1,0 0 0,0 0 0,0 0 0,0 0 0,0 0 0,0-1-1,-1 1 1,1 0 0,0 0 0,0 0 0,0 0 0,0 0 0,0 0 0,0 0-1,0-1 1,-1 1 0,1 0 0,0 0 0,0 0 0,0 0 0,0 0 0,-1 0-1,1 0 1,0 0 0,0 0 0,0 0 0,0 0 0,0 0 0,-1 0 0,1 0-1,0 0 1,0 0 0,0 0 0,0 0 0,-1 0 0,1 0 0,0 0-1,0 0 1,0 0 0,0 1 0,0-1 0,-1 0 0,1 0 0,0 0 0,0 0-1,0 0 1,0 0 0,0 0 0,0 0 0,0 1 0,-1-1 0,-10 5-63,11-5 25,-16 9-277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2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39 20996,'0'0'82,"0"-1"-1,0 0 0,0 1 0,0-1 0,0 0 0,0 0 0,0 1 1,0-1-1,0 0 0,0 1 0,-1-1 0,1 0 0,0 0 0,0 1 1,-1-1-1,1 0 0,0 1 0,-1-1 0,1 1 0,-1-1 0,1 1 0,-1-1 1,1 0-1,-1 1 0,1 0 0,-1-1 0,1 1 0,-1-1 0,0 1 1,1 0-1,-1-1 0,0 1 0,1 0 0,-1 0 0,0-1 0,1 1 1,-1 0-1,0 0 0,1 0 0,-1 0 0,0 0 0,0 0 0,1 0 0,-1 0 1,0 0-1,0 0 0,1 1 0,-1-1 0,0 0 0,0 1 0,-6 1 199,1 1 0,-1 0-1,1 0 1,-7 5-1,8-5-152,-11 7-73,1 0 1,0 1-1,0 0 1,1 2-1,0-1 0,2 2 1,-1 0-1,-15 23 0,27-36-54,0 0 0,0 1 0,1-1 0,-1 0 0,0 0 0,1 0-1,-1 0 1,1 1 0,-1-1 0,1 0 0,0 1 0,0-1-1,-1 0 1,1 1 0,0-1 0,0 0 0,1 3 0,-1-4 0,0 1 0,1-1 0,-1 1 0,0-1 0,1 1 0,-1-1 0,1 1 0,-1-1 0,1 1 0,-1-1 0,1 0 0,-1 1 0,1-1 0,-1 0 0,1 1 1,0-1-1,-1 0 0,1 0 0,0 0 0,-1 1 0,1-1 0,0 0 0,-1 0 0,2 0 0,4 0-2,0-1-1,0 1 1,-1-1-1,1 0 1,0-1-1,9-2 1,80-38-41,-68 29 10,0 1 1,1 1-1,45-12 0,-68 22 16,0 0-1,0 1 1,0-1-1,1 1 1,8 1-1,-13-1 13,1 0-1,-1 0 0,0 1 0,0-1 0,0 0 0,0 1 1,0-1-1,0 1 0,0-1 0,0 1 0,0-1 0,0 1 0,0 0 1,0-1-1,-1 1 0,1 0 0,0 0 0,0 0 0,-1 0 1,1 0-1,0 0 0,-1-1 0,1 2 0,-1-1 0,1 0 0,-1 0 1,0 0-1,0 0 0,1 0 0,-1 0 0,0 2 0,0 4 2,0 0-1,-1-1 1,0 1-1,0 0 1,0 0 0,-1-1-1,0 1 1,0-1-1,-1 1 1,0-1-1,0 0 1,0 0-1,-5 5 1,10-16 112,1-1 0,-1 0 0,-1 1 0,1-1 0,-1 0 1,1-10-1,1-50 125,-1 28-171,-2 37-65,0 1 0,0-1 0,0 1 0,0-1 1,0 1-1,1 0 0,-1-1 0,0 1 0,0-1 0,0 1 0,1 0 1,-1-1-1,0 1 0,0 0 0,1-1 0,-1 1 0,0 0 0,1-1 1,-1 1-1,1 0 0,-1 0 0,0-1 0,1 1 0,-1 0 0,0 0 1,1 0-1,-1-1 0,1 1 0,-1 0 0,1 0 0,-1 0 0,1 0 0,-1 0 1,0 0-1,1 0 0,-1 0 0,1 0 0,-1 0 0,1 0 0,-1 0 1,0 1-1,1-1 0,27 9-114,-8-3 3,4-3-92,1-1-1,0-2 0,-1 0 0,1-1 0,-1-2 0,1-1 0,-1 0 0,0-2 0,-1-1 0,1-1 0,-1 0 1,43-25-1,-82 53 348,4-8 127,1 1 1,0 0-1,0 0 1,2 1-1,0 0 1,0 1-1,1 0 1,-7 20-1,9-8 217,7-13-560,-1-14 49,0 1 0,0-1 0,0 0 0,0 0 0,0 1 1,0-1-1,0 0 0,1 0 0,-1 0 0,0 1 0,0-1 0,0 0 0,1 0 0,-1 0 0,0 1 1,0-1-1,0 0 0,1 0 0,-1 0 0,0 0 0,0 0 0,1 0 0,-1 0 0,0 1 1,0-1-1,1 0 0,-1 0 0,0 0 0,0 0 0,1 0 0,-1 0 0,0 0 0,0 0 0,1 0 1,-1 0-1,2-2-74,0 1 1,-1 0 0,1 0 0,-1-1 0,0 1 0,1-1-1,-1 1 1,0-1 0,0 0 0,0 1 0,0-1-1,0 0 1,0 0 0,-1 0 0,1 0 0,-1 1-1,1-1 1,-1 0 0,1 0 0,-1-3 0,2-23-547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2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17748,'0'12'1616,"0"2"-1280,0-4-496,0 2 1208,3-5-592,-5-3-255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8410,'0'1'156,"0"-1"0,0 1 0,0 0 0,0-1 0,0 1 0,0-1-1,0 1 1,0 0 0,1-1 0,-1 1 0,0-1 0,1 1 0,-1-1 0,0 1 0,1-1 0,-1 1 0,0-1 0,1 1 0,-1-1 0,1 0 0,-1 1 0,1-1 0,-1 0 0,1 1 0,0-1 0,19 4 1233,28-9-1532,-38 3 550,445-32 1622,-137 14-1367,280 7-592,-6 0-285,-208-3 188,-163 10 59,-54-7-30,-12-1-21,161 21 30,-86 2 8,-109-13 2079,-126 0-2735,-2 5 402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2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30 16163,'1'-1'242,"1"0"-1,-1 0 0,0 0 0,-1 0 0,1 0 0,0-1 0,0 1 0,0 0 0,-1-1 0,1 1 0,-1-1 1,1 1-1,-1 0 0,1-1 0,-1 1 0,0-3 0,0 4-176,0-1 1,0 1-1,0 0 0,0 0 0,0-1 1,0 1-1,0 0 0,0 0 0,-1-1 1,1 1-1,0 0 0,0 0 0,0-1 1,0 1-1,-1 0 0,1 0 1,0 0-1,0 0 0,0-1 0,-1 1 1,1 0-1,0 0 0,0 0 0,-1 0 1,1 0-1,0 0 0,0-1 1,-1 1-1,1 0 0,0 0 0,-1 0 1,-16 5 1851,0 6-1633,0 0 0,0 1 0,1 0 1,1 2-1,0 0 0,1 0 0,1 1 1,-18 26-1,28-37-282,1 0 0,-1 0 0,1 0 1,0 1-1,0-1 0,1 0 0,-1 1 0,1-1 0,-1 8 1,2-12-4,0 1 1,0 0 0,0 0 0,0 0 0,0 0 0,0 0-1,0 0 1,1 0 0,-1-1 0,0 1 0,0 0-1,1 0 1,-1 0 0,1-1 0,-1 1 0,1 0 0,-1 0-1,1-1 1,-1 1 0,1 0 0,0 0 0,1 0-1,-1-1 0,0 1 0,1-1 0,-1 1 0,1-1 0,0 1 0,-1-1 0,1 0 0,-1 0 0,1 0 0,-1 0 0,1 0 0,-1 0 0,1 0 0,0 0 0,1-1 0,10-2-21,-1-1 0,0 0 0,0-1 0,0 0 1,-1 0-1,18-12 0,0-3-50,31-27 0,-11 7-54,-49 40 127,0 0 0,0 0 0,0 0 0,0 0 0,0 0 0,0 0 0,0 0-1,0 0 1,0 0 0,0 0 0,0 0 0,0 0 0,0 0 0,0 0 0,1 0 0,-1 0-1,0 0 1,0 0 0,0-1 0,0 1 0,0 0 0,0 0 0,0 0 0,0 0 0,0 0 0,0 0-1,0 1 1,1-1 0,-1 0 0,0 0 0,0 0 0,0 0 0,0 0 0,0 0 0,0 0-1,0 0 1,0 0 0,0 0 0,0 0 0,0 0 0,0 0 0,0 0 0,1 0 0,-1 0-1,0 0 1,0 0 0,0 0 0,0 0 0,0 1 0,0-1 0,0 0 0,0 0 0,0 0 0,0 0-1,0 0 1,0 0 0,0 0 0,0 0 0,0 0 0,0 0 0,-1 9 64,-4 6 70,3-11-76,0 1-1,0-1 1,1 1 0,0-1-1,0 1 1,-1 6 0,2-10-49,0 0 1,0 0-1,0-1 1,1 1-1,-1 0 1,0 0-1,0 0 1,1 0-1,-1-1 1,0 1-1,1 0 1,-1 0-1,1-1 1,-1 1 0,1 0-1,-1-1 1,1 1-1,-1 0 1,1-1-1,0 1 1,-1-1-1,1 1 1,0-1-1,0 1 1,-1-1-1,1 0 1,0 1-1,0-1 1,0 0-1,-1 0 1,1 1-1,0-1 1,0 0-1,0 0 1,0 0-1,-1 0 1,1 0-1,0 0 1,0 0-1,0-1 1,0 1-1,1 0 1,13-3-45,1 0 0,-1 0 1,0-2-1,0 0 0,20-9 0,-15 5-224,40-10 0,-59 18 233,1 1 0,-1 0 0,1 0 0,-1-1 0,1 1 0,0 0 0,-1 0 0,1 0 0,-1 1-1,1-1 1,1 1 0,-2-1 17,-1 0 0,1 0 0,-1 1 1,1-1-1,-1 0 0,1 1 0,-1-1 0,1 0 0,-1 1 0,0-1 0,1 1 0,-1-1 0,0 0 0,1 1 0,-1-1 0,0 1 0,0-1 0,1 1 0,-1-1 0,0 1 0,0 0 0,1 3-5,-1 0-1,-1 0 1,1 0-1,0 0 0,-1 0 1,0-1-1,-1 6 0,-4 19 8,6-25-33,0 0-1,0-1 1,1 1 0,-1 0-1,0 0 1,1 0-1,0 0 1,0-1 0,1 6-1,-1-7 2,0-1 0,-1 1 0,1 0 0,0 0 0,0-1 0,-1 1 0,1 0-1,0-1 1,0 1 0,0-1 0,0 1 0,0-1 0,0 0 0,0 1 0,0-1 0,0 0 0,0 0-1,0 1 1,0-1 0,0 0 0,0 0 0,0 0 0,0 0 0,0 0 0,0-1 0,0 1 0,0 0 0,0 0-1,0-1 1,1 0 0,19-6-238,7-4-104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5:2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22013,'10'9'2674,"-9"-8"-2594,-1-1 1,1 1-1,0 0 1,-1-1-1,1 1 1,0 0-1,-1 0 1,1-1-1,-1 1 1,1 0-1,-1 0 1,1 0-1,-1 0 0,0-1 1,1 1-1,-1 0 1,0 0-1,0 0 1,0 0-1,0 0 1,0 0-1,0 0 1,0 0-1,0 0 1,0 0-1,0 0 1,0 1-1,-3 7-2,0 1 0,0-1-1,-1 0 1,0 0 0,0 0-1,-1 0 1,0-1 0,-1 0-1,-7 8 1,-5 10-13,-9 11 29,19-28-46,1 0 0,0 0 0,1 1-1,-8 15 1,14-25-40,0 1 0,-1 0 0,1 0 0,0-1 0,-1 1 0,1 0 0,0 0-1,0 0 1,0 0 0,0-1 0,0 1 0,0 0 0,0 0 0,0 0 0,0 0 0,0 0-1,0-1 1,0 1 0,1 0 0,-1 0 0,0 0 0,1-1 0,-1 1 0,0 0 0,2 1 0,-1-1-1,0 0 1,0 0 0,1 0 0,-1-1 0,1 1 0,-1 0-1,1-1 1,-1 1 0,1 0 0,-1-1 0,1 0 0,-1 1-1,3-1 1,7 1 9,0-1 1,1 0-1,14-3 0,-16 2-6,311-36-3802,-292 33 3061</inkml:trace>
  <inkml:trace contextRef="#ctx0" brushRef="#br0" timeOffset="1">37 157 20284,'-9'-6'2033,"12"2"-1249,9 0-336,9 4 944,6 0-231,11 0-417,5 0-248,4 1-864,2-1 1128,4 2-728,-3-2 16,3-13-24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6:5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20124,'2'-10'1347,"-2"11"-385,-2 20 97,-15 77-318,4-1 0,-1 128 0,13-204-751,0 31-175,1-48 88,0 0-1,1 1 0,-1-1 1,1 0-1,0 0 0,0 0 1,0 0-1,4 6 0,-5-9 65,0-1 0,0 0 0,1 1 0,-1-1-1,0 0 1,0 1 0,1-1 0,-1 0 0,0 0-1,0 1 1,1-1 0,-1 0 0,0 0 0,1 0 0,-1 1-1,0-1 1,1 0 0,-1 0 0,1 0 0,-1 0 0,0 0-1,1 0 1,-1 0 0,0 0 0,1 0 0,-1 0-1,1 0 1,-1 0 0,0 0 0,1 0 0,-1 0 0,0 0-1,1 0 1,-1 0 0,1-1 0,-1 1 0,1 0-1,12-12-932,-5-2 592,1-1 1,11-29-1,-16 34 214,22-50-729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6:5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12 17740,'3'-5'622,"2"-1"742,-6 9-386,-8 16 199,-1 9-741,0 1 0,2 0 0,2 1 0,0 0 0,-2 57 0,8-43-1072,1 1 1,3-1 0,11 61-1,-23-110-2614,-4-6 2760,-3-8-713</inkml:trace>
  <inkml:trace contextRef="#ctx0" brushRef="#br0" timeOffset="1">24 316 14963,'-12'-10'2081,"1"4"1527,21 9-2543,3 0-177,10 1-456,5-1-384,10 0-376,5-2 360,8-4-128,7-2-88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6:5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115 270 19940,'-26'36'1408,"-29"44"-54,50-71-1109,0 0 1,1 0 0,0 1-1,0-1 1,1 1 0,-4 20-1,7-28-214,-1 0 0,1 0 0,0 1 0,-1-1 0,1 0 0,0 0 0,0 0-1,0 0 1,1 0 0,-1 1 0,0-1 0,1 0 0,0 0 0,-1 0 0,1 0 0,0 0 0,0 0-1,0 0 1,0-1 0,0 1 0,1 0 0,-1 0 0,0-1 0,1 1 0,-1-1 0,1 1 0,0-1-1,-1 0 1,1 1 0,0-1 0,0 0 0,0 0 0,0-1 0,0 1 0,0 0 0,0-1 0,0 1-1,0-1 1,0 1 0,1-1 0,-1 0 0,0 0 0,4 0 0,1-1 47,0 1 0,1-1 0,-1-1 0,0 1 0,0-1 0,0 0 0,-1-1 0,1 0 0,0 0 0,-1 0 0,0-1 0,6-4 0,-6 2 31,0 1 0,-1-1 0,0-1 0,0 1 0,-1-1 0,1 1 0,-2-1 0,1-1 0,-1 1 0,0 0 0,0-1 0,-1 0 0,0 1 0,0-1 0,0-10 0,-1 11-130,-1 1 0,1 0 0,-1-1-1,0 1 1,-1 0 0,0-1 0,0 1 0,0 0 0,-1 0 0,0 0 0,0 0 0,0 0-1,-1 0 1,0 0 0,0 1 0,0 0 0,-1-1 0,0 1 0,-7-7 0,-2 4-936,13 8 894,1 0 0,-1 0 0,0-1 0,0 1 0,1 0 0,-1 0 0,0 0 0,0 0 0,0 0 0,1 0 0,-1-1 0,0 1 0,0 0 0,0 0 0,1 0 0,-1 0 0,0-1 0,0 1 0,0 0 0,0 0 0,0-1 0,0 1 0,1 0 0,-1 0 1,0 0-1,0-1 0,0 1 0,0 0 0,0 0 0,0-1 0,0 1 0,0 0 0,0 0 0,0-1 0,0 1 0,0 0 0,0 0 0,0-1 0,-1 1 0,1 0 0,0 0 0,0-1 0,0 1 0,0 0 0,0 0 0,0 0 0,-1-1 0,1 1 0,0 0 0,0 0 0,0 0 0,0 0 0,-1-1 0,1 1 0,0 0 0,0 0 0,-1 0 0,1 0 0,0 0 0,0 0 0,0 0 0,-1-1 0,1 1 0,0 0 0,0 0 0,-1 0 0,1 0 0,-1 0 0,14-9-930</inkml:trace>
  <inkml:trace contextRef="#ctx0" brushRef="#br0" timeOffset="1">625 1 22117,'7'0'1888,"-7"4"-1392,-1 0-192,-2 3 536,2 2-768,1 0 137,0-4-177,1 2-176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6:5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 21605,'-1'20'2328,"-1"-16"-1464,-2-2-344,4-1 1041,1-1-441,2-3-1336,-4-4-352,1-6 448,0-2-248,-2-8-184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6:5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12883,'18'-14'1434,"1"0"0,1 2 0,34-17 1,-42 23-955,1 1 1,0 1 0,-1 0 0,2 0 0,-1 2-1,0-1 1,23 0 0,-34 3-425,1 0 0,-1 0 0,1 1 0,-1-1 0,0 0 0,1 1 0,-1-1 0,0 1 0,0 0 0,1 0 0,-1 0 0,0 0 0,0 0 0,0 1 0,0-1 0,2 2 0,-3-2-37,0 1 0,0-1 0,0 1 1,0-1-1,-1 0 0,1 1 0,0 0 1,-1-1-1,1 1 0,-1-1 0,0 1 0,1-1 1,-1 1-1,0 0 0,0-1 0,0 1 1,0 0-1,0-1 0,0 1 0,-1 0 1,1-1-1,-1 1 0,1-1 0,-2 3 0,-5 11-5,-1-2 0,0 1 0,-1-1-1,0 0 1,-1-1 0,-21 20 0,5-4-12,-64 82 24,79-95-10,1 1 0,0 1-1,1 0 1,1 0-1,-8 23 1,14-37-11,1 0 0,0 1 0,1-1 0,-1 0 0,0 1 0,1-1-1,0 0 1,0 1 0,0-1 0,0 0 0,0 1 0,1-1 0,0 0 0,-1 1 0,1-1 0,1 0-1,-1 0 1,2 4 0,-1-4 2,0-1 0,0 0 0,0 0-1,0 0 1,1 0 0,-1-1 0,1 1 0,-1-1-1,1 1 1,-1-1 0,1 0 0,0 0 0,0 0-1,0 0 1,-1 0 0,1-1 0,0 1 0,0-1-1,0 0 1,0 0 0,3 0 0,8-1 25,0-1 1,-1 0-1,1-1 1,-1 0-1,0-1 1,1 0-1,-2-1 0,17-9 1,0-2 179,-2 0 0,39-30 0,-58 39-90,-1 1 1,1-1-1,-1 0 1,0-1-1,11-16 0,-17 23-97,-1 0-1,1 0 1,0-1-1,0 1 1,0 0-1,-1-1 1,1 1-1,-1-1 1,1 1-1,-1-1 0,1 0 1,-1 1-1,0-1 1,0 1-1,0-1 1,0 1-1,0-1 1,0 0-1,0 1 1,-1-1-1,1 1 1,0-1-1,-1 1 0,1-1 1,-1 1-1,0-1 1,1 1-1,-1 0 1,0-1-1,0 1 1,0 0-1,0 0 1,0-1-1,0 1 1,0 0-1,-1 0 0,1 0 1,0 0-1,-1 1 1,1-1-1,0 0 1,-1 0-1,1 1 1,-1-1-1,1 1 1,-1 0-1,-1-1 0,-10-2-82,1 0-1,-1 1 1,0 0-1,1 1 1,-1 1-1,0 0 1,0 0-1,0 2 1,0-1-1,1 2 1,-1 0-1,1 0 1,0 1-1,-18 8 1,9 2-1158,22-14 1201,-1 0 1,0 0-1,0 0 0,1 0 0,-1 0 0,0 0 1,0 0-1,1 0 0,-1 0 0,0 0 0,0 0 1,1 1-1,-1-1 0,0 0 0,0 0 1,0 0-1,1 0 0,-1 0 0,0 0 0,0 1 1,0-1-1,0 0 0,1 0 0,-1 0 1,0 0-1,0 1 0,0-1 0,0 0 0,0 0 1,0 0-1,1 1 0,-1-1 0,0 0 1,0 0-1,0 1 0,0-1 0,0 0 0,0 0 1,0 1-1,0-1 0,0 0 0,0 0 1,0 1-1,0-1 0,0 0 0,0 0 0,0 0 1,-1 1-1,1-1 0,0 0 0,0 0 1,0 1-1,0-1 0,0 0 0,0 0 0,-1 0 1,1 0-1,0 1 0,0-1 0,0 0 1,-1 0-1,1 0 0,0 0 0,18 1-657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15843,'0'-5'200,"0"1"0,1-1 0,-1 0 0,1 1 0,0-1 0,1 1 0,-1-1 0,1 1 0,0-1 0,0 1 0,0 0 0,0 0 0,6-6 0,-3 4 77,0 0 0,1 0 0,0 1 1,0 0-1,1 0 0,0 1 0,9-6 1,2 2 241,-1 0 0,1 2 0,0 0 0,1 1 1,36-6-1,-45 10-320,1 0 0,-1 1 0,0 0 0,0 1 0,0 0 0,0 0 0,16 5 0,-24-6-170,1 1 0,-1 0 1,0 0-1,0-1 0,0 1 0,0 1 0,0-1 0,0 0 1,0 0-1,0 1 0,-1-1 0,1 1 0,0-1 1,-1 1-1,1 0 0,-1 0 0,0 0 0,1-1 0,-1 1 1,0 1-1,0-1 0,-1 0 0,1 0 0,0 0 0,-1 0 1,1 1-1,-1-1 0,1 0 0,-1 0 0,0 1 0,0-1 1,0 0-1,-1 0 0,1 1 0,0-1 0,-1 0 1,1 0-1,-1 1 0,-1 2 0,-9 19 114,0-1 0,-1-1 1,-1 1-1,-2-2 0,-19 25 0,-3 3 93,36-48-233,-15 29 85,16-29-96,-1 0-1,1 0 1,0 0-1,-1 0 1,1 0 0,0 0-1,0 0 1,0 0-1,0 0 1,0 0-1,0 0 1,0 0 0,1 1-1,-1-1 1,0 0-1,1 0 1,-1 0 0,0 0-1,1 0 1,-1 0-1,1 0 1,0-1 0,-1 1-1,1 0 1,0 0-1,-1 0 1,1 0-1,0-1 1,1 2 0,2 0-129,0 0 0,1 0 1,-1 0-1,1-1 0,-1 0 1,1 0-1,-1 0 0,1 0 1,0-1-1,0 1 0,-1-1 1,9-1-1,0 0-18,-1-1 0,1 0 0,20-7 0,17-13-360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6 17372,'3'-1'275,"0"0"0,0 0 0,1 0 0,-1 1 0,1-1 0,-1 1 1,1-1-1,-1 1 0,7 1 0,-9-1-233,-1 0 1,1 0-1,-1 0 1,0 1-1,1-1 1,-1 0-1,1 0 1,-1 0-1,0 1 1,1-1-1,-1 0 1,1 0 0,-1 1-1,0-1 1,1 0-1,-1 1 1,0-1-1,0 0 1,1 1-1,-1-1 1,0 0-1,0 1 1,0-1-1,1 1 1,-1-1-1,0 1 1,0-1-1,0 0 1,0 1-1,0 1 45,0 0 1,-1-1-1,1 1 0,0-1 0,-1 1 0,0-1 0,1 1 0,-1-1 0,0 1 1,0-1-1,0 1 0,0-1 0,-1 2 0,-8 8 180,-1 0-1,1-1 1,-2 0-1,1 0 1,-15 8-1,-68 37-58,84-49-161,-66 31 23,46-24-50,-50 31-1,80-44-19,0 0 0,0 0 0,1 0 1,-1 0-1,0 0 0,0 0 0,0 0 0,1 0 0,-1 1 0,0-1 0,0 0 0,0 0 0,1 0 0,-1 0 0,0 0 0,0 1 0,0-1 0,0 0 1,1 0-1,-1 0 0,0 0 0,0 1 0,0-1 0,0 0 0,0 0 0,0 1 0,0-1 0,0 0 0,0 0 0,0 0 0,0 1 0,0-1 0,0 0 1,0 0-1,0 1 0,0-1 0,0 0 0,0 0 0,0 0 0,0 1 0,0-1 0,0 0 0,0 0 0,0 1 0,0-1 0,0 0 0,-1 0 0,1 0 1,0 0-1,0 1 0,0-1 0,0 0 0,0 0 0,-1 0 0,1 0 0,0 0 0,0 1 0,0-1 0,-1 0 0,23 0 10,-21 0-9,153-15 20,-97 8-764,-1 2 0,83 3 1,-116 5 372,-14 2-124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15371,'10'10'1673,"16"-7"-801,7-3-336,11-3 720,4-2-176,7-3-503,1 0-553,-1-6 216,-4-4-112,-9 1-296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72 7306,'-20'-71'8288,"20"70"-7805,-7 16 825,-15 294-972,22 2-355,2-123 27,-15 172-149,0 0 136,6-172 14,1 51 51,11 265-56,6 213-83,-21-243 35,0 165 50,4-330-2,7-25 1,1-96-2,-15-40 1420,19-161 142,-2 2-1321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15347,'0'1'78,"-1"-1"0,1 1 0,0-1 0,0 0 0,0 1 0,0-1-1,0 1 1,0-1 0,0 1 0,0-1 0,0 0 0,0 1 0,1-1 0,-1 1-1,0-1 1,0 0 0,0 1 0,0-1 0,1 1 0,-1-1 0,0 0 0,0 1 0,1-1-1,-1 0 1,0 1 0,1-1 0,-1 0 0,0 0 0,1 1 0,-1-1 0,0 0-1,1 0 1,-1 1 0,1-1 0,-1 0 0,0 0 0,1 0 0,2 0 87,-1 0 0,0 0 0,0 0-1,0 0 1,0-1 0,0 1 0,0-1 0,-1 0 0,4 0 0,47-28 1671,-44 25-1346,63-40 1662,83-68-1,-117 82-1844,-2-2 0,-2-1 0,53-67 0,-102 125-473,0 1 0,-15 36 1,-23 67-191,47-110-45,0 1 0,1 0 0,2 0 0,-3 25 0,6-44 370,1 1 0,0-1 0,-1 0 1,1 1-1,0-1 0,0 0 1,0 1-1,0-1 0,0 1 0,0-1 1,1 0-1,-1 1 0,0-1 1,1 0-1,-1 1 0,1-1 0,-1 0 1,1 0-1,0 0 0,-1 1 0,1-1 1,0 0-1,0 0 0,0 0 1,2 1-1,11 1-528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18564,'-13'8'433,"1"1"0,1 1-1,0 0 1,0 0 0,-12 16 0,17-18-286,0 0 0,0 0 0,1 1 0,0 0 0,1 0 0,0 0 0,0 1 0,-3 16-1,6-24-132,0 0-1,1 0 0,-1 1 0,1-1 0,0 0 0,0 1 1,0-1-1,0 0 0,0 0 0,0 1 0,1-1 0,-1 0 0,1 1 1,-1-1-1,1 0 0,0 0 0,0 0 0,0 0 0,0 0 0,1 0 1,-1 0-1,0 0 0,1 0 0,-1 0 0,1-1 0,0 1 0,-1-1 1,1 1-1,0-1 0,0 0 0,0 0 0,0 1 0,0-1 1,1-1-1,-1 1 0,0 0 0,0 0 0,0-1 0,1 1 0,-1-1 1,3 0-1,3 1 8,1-1 0,-1 0 0,0 0 0,1-1 0,-1 0 0,0 0 0,0-1 0,0 0 0,0 0 1,13-7-1,-11 4 61,-1 0-1,0 0 1,0-2 0,-1 1 0,0-1 0,0 0 0,9-10 0,-14 13-18,1 0 0,-1 0 1,0-1-1,0 1 0,-1-1 0,1 0 0,-1 0 1,0 0-1,0 0 0,-1 0 0,1 0 1,-1 0-1,-1-1 0,1 1 0,0-11 1,-2 14-55,1 0 1,-1 0 0,1-1-1,-1 1 1,0 0 0,0 0 0,0 0-1,0 0 1,-1 0 0,1 0-1,0 0 1,-1 0 0,1 0 0,-1 1-1,0-1 1,1 0 0,-1 1-1,0 0 1,0-1 0,0 1 0,0 0-1,0 0 1,-4-1 0,3 0-88,0 1 0,0 0 0,0 1 0,1-1 0,-1 0-1,0 1 1,-1 0 0,1-1 0,0 1 0,0 0 0,0 1 0,0-1 0,0 1 0,0-1 0,0 1 0,0 0 0,-4 1 0,-1 9-224,3 1-86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 16299,'4'-7'2017,"-1"4"-1177,0 2-376,-6 11 1689,-4 6-1089,-3 6-488,-3 3-144,-1 6-344,-1 2-80,1 0-56,0-1-128,2-5-216,2-4-232,3-9-408,0-4-1841,3-11 2329,4-8-384,2-5-265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17 15731,'-1'-1'138,"1"0"-1,0 1 0,-1-1 1,1 1-1,0-1 0,-1 1 1,1-1-1,-1 1 0,1-1 1,-1 1-1,1-1 0,-1 1 0,1 0 1,-1-1-1,1 1 0,-1 0 1,1-1-1,-1 1 0,0 0 1,1 0-1,-1-1 0,0 1 1,1 0-1,-1 0 0,0 0 1,1 0-1,-1 0 0,0 0 1,1 0-1,-1 0 0,-1 1 1,-21 1 1634,16 0-1683,1 1 1,0-1-1,0 1 0,0 1 1,0-1-1,1 1 0,-1 0 1,1 0-1,0 1 1,0-1-1,1 1 0,-1 0 1,1 0-1,0 1 0,0-1 1,1 1-1,0 0 0,0 0 1,0 0-1,1 1 0,0-1 1,-3 12-1,5-17-65,-1 1-1,1-1 1,0 1 0,0-1-1,0 1 1,0-1 0,0 1 0,0-1-1,0 0 1,0 1 0,1-1-1,-1 1 1,1-1 0,-1 0-1,1 1 1,-1-1 0,1 0-1,0 0 1,-1 1 0,1-1-1,0 0 1,0 0 0,0 0-1,0 0 1,0 0 0,0 0-1,0 0 1,1 0 0,-1 0-1,0-1 1,0 1 0,1 0-1,-1-1 1,0 1 0,1-1-1,-1 0 1,1 1 0,-1-1-1,0 0 1,1 0 0,-1 0-1,1 0 1,-1 0 0,3 0-1,1-1 90,0 1 0,0-1-1,0 0 1,0-1-1,0 1 1,0-1 0,0 0-1,-1 0 1,1-1-1,-1 1 1,7-5 0,-9 5-103,1 0 1,-1-1-1,0 1 1,0 0 0,0-1-1,0 1 1,0-1-1,0 1 1,0-1 0,-1 0-1,0 0 1,1 0-1,-1 0 1,0 0-1,-1 0 1,1 0 0,0 0-1,-1 0 1,0-1-1,1 1 1,-1 0 0,-1-4-1,0 2-95,0 1-1,0 0 1,-1 0 0,1 0-1,-1 0 1,0 1-1,0-1 1,0 0 0,-1 1-1,1 0 1,-1-1-1,0 1 1,0 0 0,0 0-1,0 1 1,-6-4-1,-14-9-366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65 15075,'-4'-1'201,"-1"1"-1,1-1 1,-1 1-1,1-1 1,0 1 0,-1 1-1,1-1 1,-1 1-1,1-1 1,0 1-1,-1 0 1,1 1 0,0-1-1,0 1 1,0 0-1,0 0 1,0 0-1,0 1 1,1-1 0,-1 1-1,-4 4 1,5-5-125,0 1 0,1 0 0,-1-1 0,0 1 0,1 0 1,0 1-1,-1-1 0,1 0 0,1 1 0,-1-1 0,0 1 0,1-1 1,0 1-1,-1 0 0,2 0 0,-1-1 0,0 1 0,1 0 0,0 0 1,-1 0-1,2 0 0,-1 0 0,0 0 0,2 5 0,-1-7-29,0 0 0,0 0 0,0 0 0,0 0 0,0 0 1,0 0-1,1 0 0,-1-1 0,1 1 0,-1 0 0,1-1 0,0 1 0,-1-1 0,1 1 0,0-1 0,0 0 0,0 0 0,0 0 0,0 0 0,1 0 0,-1-1 0,0 1 0,0 0 0,0-1 0,1 0 1,-1 1-1,0-1 0,1 0 0,-1 0 0,0-1 0,0 1 0,1 0 0,-1-1 0,0 1 0,3-2 0,0 1 120,1-1-1,-1 0 1,0 0-1,1 0 1,-1-1-1,0 1 1,-1-1-1,1 0 1,0-1-1,-1 1 1,0-1-1,0 0 1,6-6-1,-8 5-62,1 0 0,-1 0 0,0 0 0,0 0 0,0 0 0,0 0 0,-1-1 0,0 1-1,0 0 1,-1-1 0,0 1 0,0-1 0,0 1 0,0-1 0,-2-6 0,1 8-187,0-1 0,0 1 1,0-1-1,0 1 0,-1 0 0,0 0 1,0 0-1,0 0 0,0 0 1,-1 0-1,0 0 0,0 1 0,0 0 1,0-1-1,0 1 0,0 0 0,-1 0 1,-6-3-1,9 5-106,0 0 0,0 1 0,0-1 1,0 1-1,0 0 0,-1-1 0,1 1 1,0 0-1,0 0 0,0-1 0,-1 1 1,1 0-1,0 0 0,0 0 0,0 1 0,-1-1 1,-1 1-1,2-1 119,1 0 0,-1 1 0,1-1 0,-1 1-1,1-1 1,-1 1 0,1-1 0,-1 1 0,1-1 0,0 1 0,-1-1 0,1 1 0,0 0-1,-1-1 1,1 1 0,0 0 0,0-1 0,0 1 0,-1 0 0,1-1 0,0 1 0,0 0 0,0-1-1,0 1 1,0 0 0,0 0 0,0-1 0,1 1 0,-1 0 0,0-1 0,1 2 0,5 18-1128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15387,'3'11'1681,"0"7"-1145,4 2-232,2 4 976,-1 8-720,2-2-104,-3 4-96,-1-1-104,-6 4-120,-6-1-48,-14 1-15,-5 1-49,-13-4-457,-3 1-231,-14-13 560,1-4-112,1-14-88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12235,'-17'19'1184,"-10"4"-704,-1 2-128,-2 10 640,-1 5-152,4 2-79,2 3-81,7 3-120,5-2-56,13-2-80,4-2-96,22-8-80,10-4-168,14-8-440,7-7 1488,10-10-1056,2-5 40,1-9 24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0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16339,'4'-3'392,"0"0"0,1 1-1,0-1 1,-1 1-1,1 0 1,0 1-1,0-1 1,0 1 0,0 0-1,0 0 1,10 0-1,-5 1 88,0 0-1,0 0 1,0 1-1,0 0 1,11 4-1,-17-5-402,-1 1-1,0 0 1,0 0-1,0 1 1,0-1-1,0 1 1,0-1-1,0 1 1,0 0-1,0 0 1,-1 1-1,1-1 1,-1 0-1,1 1 1,-1-1-1,0 1 1,0 0-1,1 3 1,-1-2-33,-1 0 0,1 0 0,-1 1 0,0-1 0,0 0 0,-1 1 0,0-1 0,1 0 0,-1 1 0,-1-1 0,1 1 0,-2 4 0,-3 10-31,0 0 1,-2-1-1,0 0 1,-1 0-1,-10 17 1,-17 23-228,23-41-169,1 1-1,0 1 0,-12 32 0,23-50 334,-1 0-1,1 0 1,-1 0 0,1 0-1,-1 0 1,1 0 0,0 0-1,0 0 1,0 0 0,-1 0-1,1 0 1,0 1 0,0-1 0,0 0-1,1 0 1,-1 0 0,0 0-1,0 0 1,1 0 0,-1 0-1,0 0 1,1 1 0,-1-1-1,1 0 1,-1-1 0,1 1 0,0 0-1,-1 0 1,1 0 0,0 0-1,0 0 1,0-1 0,0 1-1,-1 0 1,1-1 0,0 1-1,0-1 1,0 1 0,0-1-1,0 1 1,0-1 0,1 0 0,1 1-1,3 0-99,1-1-1,-1 0 1,1 0-1,0 0 1,-1-1-1,12-2 1,38-13-575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2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 20308,'4'-13'1825,"-7"23"-1649,-3 13 448,-1 3-136,-1 8-200,-1 6-128,0 7-136,2 1 32,3-4-24,1-2-88,4-8-464,5-7-288,4-17-1977,3-10 2393,1-14-344,4-9-296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2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 17436,'3'20'1656,"-8"15"-992,-10 7-248,2 5 1049,2 3-745,1 5-232,4-1-16,6-3-296,2-6-232,2-6-376,2-7-216,-2-9-416,-4-6 815,-6-14-231,-2-6-176</inkml:trace>
  <inkml:trace contextRef="#ctx0" brushRef="#br0" timeOffset="1">6 257 18212,'-6'0'1600,"8"0"-1040,4 3-184,8 1 673,6-2-169,10 1-312,6-2-112,8 0-576,4-1-392,-4-4 504,2 4-128,1 0-136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10010,'5'12'300,"0"-1"-1,1 1 1,0-1-1,1-1 1,0 0-1,1 0 1,0 0-1,1-1 1,0 0 0,0 0-1,1-1 1,0 0-1,0-1 1,1 0-1,0-1 1,0 0-1,13 4 1,20 6 280,1-2-1,0-2 1,62 8 0,-7-1-38,75 26 69,21 5-256,-149-41-314,0-2 0,61 1 0,250-29 153,-38-1-46,-272 22-83,1 2 1,0 3 0,-1 1-1,76 21 1,-88-17 138,0 2 1,0 2-1,49 26 1,-73-33-120,0 1 0,0-1 1,-1 2-1,0 0 0,-1 0 0,0 1 1,0 0-1,-1 1 0,-1 0 1,1 0-1,-2 1 0,11 21 1,-13-22-80,0-2-342,-1 1 1,0-1-1,0 1 0,-1 0 1,-1 0-1,2 12 1,-3-24-107,1-14-158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2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14619,'-1'1'231,"1"0"0,0 0-1,0-1 1,0 1 0,0 0 0,0 0-1,0 0 1,0-1 0,1 1 0,-1 0 0,0 0-1,0 0 1,1-1 0,-1 1 0,0 0-1,1 1 1,0-2-66,0 0 0,0 0 0,0 0 0,0-1 0,0 1 0,0 0 0,-1-1 0,1 1 0,0 0 0,0-1 0,0 1 0,-1-1 0,1 1 1,0-1-1,0 1 0,-1-1 0,2-1 0,43-34 2185,43-45 0,-34 24-1732,64-87 0,-117 143-620,-1 0 0,1 1 1,-1-1-1,0 0 1,1 1-1,-1-1 1,1 0-1,-1 1 0,1-1 1,0 1-1,-1-1 1,1 1-1,0-1 1,-1 1-1,1 0 1,0-1-1,1 0 0,-2 13-34,-13 32-27,10-34 53,-9 31-193,2-11-88,1 1-1,1-1 1,2 1-1,-3 54 1,9-83 121,0-1 153,0-1 1,0 0 0,0 1 0,0-1 0,0 0-1,0 1 1,0-1 0,0 0 0,0 1 0,0-1-1,0 0 1,0 1 0,0-1 0,0 0 0,0 1-1,0-1 1,0 0 0,0 1 0,-1-1 0,1 0-1,0 0 1,0 1 0,0-1 0,-1 0 0,1 0-1,0 1 1,0-1 0,0 0 0,-1 0 0,-8 4-382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2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23069,'7'-6'1784,"-4"6"-1464,0-1-320,4-2-272,-1-1 584,-6 5-224,0 3-176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2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21613,'10'2'1624,"-3"-6"-1896,2-5-408,5-2 1128,2-2-168,-2 2-376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2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25 17316,'1'-1'166,"0"-1"-1,0 0 1,0 1 0,0-1 0,0 1 0,0 0-1,1-1 1,-1 1 0,0 0 0,1 0 0,-1 0-1,1 0 1,-1 0 0,1 0 0,0 0 0,-1 1-1,1-1 1,2 0 0,-1 0 44,1 0 0,0 1 0,0 0 0,0 0 0,0 0 0,0 0 0,0 0 0,4 2-1,6 1 180,0 1-1,0 1 0,18 8 0,-32-13-387,7 4 69,0-1 0,-1 1 0,1 0 0,-1 0 0,0 0 0,0 1 0,0 0 0,0 0 0,7 11 0,-10-12-48,0 0 0,-1 0 0,0 0 0,0 1 0,0-1 0,0 1-1,-1-1 1,1 1 0,-1 0 0,0-1 0,-1 1 0,1 0 0,-1 0 0,0-1 0,0 1-1,-2 8 1,0-2-6,-1 0-1,0 0 1,-1-1-1,-1 0 0,1 0 1,-1 0-1,-1 0 0,0-1 1,-13 16-1,-9 6 19,-40 36 0,22-22-5,20-21-10,18-17-17,0 0 1,1 1 0,0-1-1,0 1 1,1 1 0,-9 14-1,14-22-2,0 0 0,1 0 0,-1 0 0,1 1 0,-1-1 0,1 0 0,-1 0 0,1 0 0,0 0 0,0 1 0,0-1 0,0 0 0,-1 0 0,1 0 0,1 1 0,-1-1 0,0 0 0,0 0 0,0 0 0,1 1 0,-1-1 0,0 0 0,2 1 0,-1-1 0,0 0-1,0 0 1,0 0-1,0 0 1,0 0-1,0-1 1,1 1-1,-1 0 1,0-1-1,0 1 1,1-1-1,-1 1 1,1-1-1,-1 0 1,0 0-1,3 0 1,4 1 0,0-2 0,0 1 0,0-1 0,0 0 0,14-5 0,-1-1 59,0-1-1,0-1 0,20-12 0,-33 16 37,1 0 0,-1-1 1,0 0-1,0 0 0,0-1 0,-1 0 0,0-1 0,0 0 0,5-9 1,-11 16-65,0 0 0,0 0 0,0-1 0,-1 1 0,1 0 0,-1 0 0,1-1 0,-1 1 0,1-1 0,-1 1 1,0 0-1,1-1 0,-1 1 0,0-1 0,0 1 0,0-1 0,0 1 0,-1-1 0,1 1 0,0 0 0,0-1 0,-1 1 1,1 0-1,-1-1 0,1 1 0,-2-2 0,0 1-6,1 1 0,-1-1 0,0 0 0,0 1 0,0-1 1,0 1-1,0 0 0,0-1 0,0 1 0,-1 0 0,1 0 0,0 1 0,-1-1 0,-2 0 1,1 0-139,-1 0 0,0 0 0,0 0 1,0 1-1,1 0 0,-1 0 0,0 0 1,0 1-1,0-1 0,1 1 0,-1 0 1,0 1-1,1-1 0,-1 1 0,-7 4 1,7 3-242,10 1-113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2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18572,'16'-1'3984,"26"-1"-2615,40 5-1108,-1 4 1,0 3-1,0 4 1,78 24-1,-151-36-277,-5-1 7,-1 0 0,1 0-1,0 0 1,0 0-1,0 0 1,0 1 0,3 2-1,-6-4 8,0 1 0,-1-1 0,1 1-1,0-1 1,-1 0 0,1 1 0,-1-1-1,1 0 1,0 1 0,-1-1 0,1 0-1,-1 0 1,1 1 0,-1-1 0,1 0-1,-1 0 1,1 0 0,-1 0 0,1 0-1,-1 0 1,1 0 0,-1 0 0,1 0 0,-1 0-1,0 0 1,-18 3 35,-26 3 199,1 2 0,0 2 0,0 2 0,1 1 0,-72 35 0,108-45-244,4-2-27,0 0 0,0 0-1,1 1 1,-1-1 0,0 1 0,0-1-1,1 1 1,-1 0 0,1 0 0,0 0-1,-1 1 1,1-1 0,0 0 0,0 1-1,-2 4 1,5-7 3,-1 1 0,0 0-1,1-1 1,-1 1 0,1-1 0,0 1 0,-1-1-1,1 1 1,-1-1 0,1 0 0,0 1-1,-1-1 1,1 0 0,0 1 0,0-1-1,-1 0 1,1 0 0,0 1 0,-1-1-1,1 0 1,0 0 0,0 0 0,0 0-1,-1 0 1,1 0 0,1-1 0,1 2-63,22 1-240,4-4-132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3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15 333 12347,'-10'13'4215,"5"-7"1665,13-13-3258,280-320-336,-272 310-2309,-16 17 21,1 0 1,-1 0-1,0 1 0,0-1 0,0 0 0,0 1 0,1-1 1,-1 0-1,0 1 0,0-1 0,0 1 0,0-1 1,0 0-1,0 1 0,0-1 0,0 0 0,0 1 1,0-1-1,0 0 0,0 1 0,0-1 0,0 1 0,-1-1 1,1 0-1,0 1 0,0-1 0,0 0 0,0 1 1,-1-1-1,-17 45-120,17-41 111,-19 41-148,-3 4-844,-22 76 0,44-123 937,1 0 0,-1 1 1,1-1-1,-1 0 0,1 0 1,0 1-1,0-1 0,0 0 1,0 1-1,1 2 0,-1-4 58,1-1-1,-1 1 1,0-1 0,1 1-1,-1-1 1,0 1-1,1-1 1,-1 1 0,1-1-1,-1 0 1,1 1-1,-1-1 1,1 0-1,-1 1 1,1-1 0,-1 0-1,1 0 1,0 1-1,-1-1 1,1 0 0,-1 0-1,1 0 1,0 0-1,-1 0 1,1 0 0,-1 0-1,1 0 1,0 0-1,-1 0 1,1 0-1,0 0 1,-1 0 0,1-1-1,-1 1 1,1 0-1,-1 0 1,1-1 0,-1 1-1,2-1 1,14-6-447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3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18420,'-18'18'1277,"2"0"-1,0 1 1,-24 40-1,32-46-1174,2 1-1,-1-1 1,2 1-1,0 1 1,0-1-1,1 0 1,-2 23 0,5-33-103,0-1 1,1 0-1,0 0 1,0 0 0,0 1-1,0-1 1,0 0-1,1 0 1,-1 1 0,1-1-1,0 0 1,0 0 0,0 0-1,0 0 1,1 0-1,-1 0 1,1-1 0,0 1-1,0 0 1,0-1 0,0 1-1,0-1 1,0 0-1,1 1 1,-1-1 0,1 0-1,0-1 1,-1 1-1,1 0 1,0-1 0,0 0-1,0 1 1,0-1 0,0 0-1,0-1 1,1 1-1,-1 0 1,0-1 0,0 0-1,0 0 1,1 0 0,-1 0-1,0 0 1,0-1-1,1 1 1,-1-1 0,0 0-1,3-1 1,2-1 91,-1 0-1,0-1 1,0 1 0,0-1-1,-1-1 1,1 1 0,-1-1-1,0 0 1,0-1-1,-1 1 1,0-1 0,0 0-1,0 0 1,0-1 0,3-7-1,-5 10-66,-1-1-1,1 0 1,-1 0-1,0 0 0,0-1 1,0 1-1,-1 0 1,0-1-1,0 1 0,0-1 1,0 1-1,-1-1 0,0 1 1,-1-1-1,1 1 1,-1-1-1,0 1 0,0-1 1,-1 1-1,1 0 1,-1 0-1,-3-7 0,2 9-264,1 0 0,-1-1 0,0 1 0,0 1 0,0-1 1,0 0-1,0 1 0,-6-4 0,-7-5-622,8 5 135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3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20668,'-4'14'1489,"-8"5"-1233,-1 5-136,-5 8 368,-4 3-176,-5 5-128,0 1-120,-2-3-112,2-2-88,2-7-496,4-8-280,2-6 720,1-5-160,1-5-65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3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19260,'-4'1'181,"-1"0"0,1 1 0,0-1 0,0 1 0,0 0 0,0 0 0,0 1 0,0-1 0,1 1-1,-1 0 1,1 0 0,0 0 0,0 0 0,0 0 0,0 1 0,0-1 0,-3 7 0,1-2-56,1 0 1,0 1-1,0-1 1,0 1-1,1 0 1,1 0 0,-3 11-1,5-16-123,-1-1 1,1 0-1,0 0 0,0 1 0,0-1 1,0 0-1,0 0 0,1 0 0,0 1 1,-1-1-1,1 0 0,0 0 0,1 0 1,-1 0-1,0 0 0,1 0 1,0-1-1,0 1 0,2 3 0,-2-5-1,0 0-1,-1 1 0,1-1 1,0 0-1,0 0 0,0 0 1,0 0-1,0-1 1,0 1-1,0 0 0,0-1 1,0 0-1,1 1 0,-1-1 1,0 0-1,0 0 0,0 0 1,0 0-1,1-1 0,-1 1 1,0 0-1,0-1 1,0 0-1,0 1 0,0-1 1,0 0-1,0 0 0,0 0 1,3-3-1,3-1 87,0-1 0,-1 0 0,0 0-1,0-1 1,0 0 0,-1 0 0,0-1 0,0 1 0,-1-1-1,0-1 1,-1 1 0,1-1 0,-2 1 0,1-1 0,-1 0-1,0-1 1,2-14 0,-5 23-61,0-1-1,0 1 1,0 0-1,0-1 1,0 1-1,0 0 1,0-1-1,0 1 1,0 0 0,-1 0-1,1-1 1,-1 1-1,1 0 1,-1-1-1,1 1 1,-1 0-1,1 0 1,-1 0 0,-1-2-1,1 3-3,0-1 0,0 1-1,0-1 1,0 1-1,0-1 1,0 1 0,0-1-1,0 1 1,0 0 0,0-1-1,0 1 1,0 0 0,0 0-1,-1 0 1,1 0 0,0 0-1,-2 1 1,-2 0 4,0 0-1,0 0 1,0 1 0,0 0 0,0 0-1,1 1 1,-1-1 0,-4 5-1,-1 0-177,0 2 1,1-1-1,1 1 0,-1 0 0,1 1 0,1 0 0,0 1 0,1-1 1,-1 1-1,2 0 0,0 1 0,0-1 0,1 1 0,-3 17 0,0 11-317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3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36 13915,'-21'29'2031,"-14"23"656,32-47-2524,1-1 0,0 1 0,0 0 0,0 0 0,0 0 0,1-1 0,0 1 0,0 1 0,0 6 0,1-11-142,0 0 0,0 0 0,0 0-1,0 0 1,0 0 0,0 0 0,0 0 0,0 0 0,1-1 0,-1 1 0,0 0-1,1 0 1,-1 0 0,0 0 0,1-1 0,-1 1 0,1 0 0,-1 0-1,1-1 1,0 1 0,-1 0 0,1-1 0,0 1 0,-1-1 0,2 1 0,-1 0 22,1-1 1,-1 1-1,1-1 0,-1 0 1,1 0-1,-1 0 1,1 0-1,-1 0 1,1 0-1,-1 0 1,1 0-1,-1 0 1,3-2-1,2 0 132,0 0-1,0 0 1,0-1-1,0 0 1,-1-1-1,6-3 1,-4 1 90,0-1 0,0 1 0,-1-1 1,1-1-1,-2 1 0,7-11 1,-9 14-170,-1 0 1,0-1-1,0 1 0,0-1 1,0 0-1,-1 0 1,1 0-1,-1 1 1,-1-1-1,1 0 1,-1 0-1,1-1 0,-2-5 1,1 9-94,-1 0 0,1 0-1,-1 0 1,0 0 0,1 0 0,-1 0 0,0 1 0,0-1 0,0 0 0,0 1-1,-1-1 1,1 1 0,0-1 0,-1 1 0,1 0 0,-1-1 0,1 1-1,-1 0 1,0 0 0,1 0 0,-1 0 0,0 0 0,0 1 0,0-1-1,0 0 1,0 1 0,1 0 0,-1-1 0,0 1 0,0 0 0,0 0 0,0 0-1,0 0 1,0 0 0,0 0 0,0 1 0,0-1 0,0 1 0,0-1-1,0 1 1,0 0 0,1 0 0,-1 0 0,0 0 0,1 0 0,-4 2 0,-9 11-79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1 759 13659,'23'-32'632,"2"0"-1,2 2 1,0 1 0,2 1-1,43-32 1,-16 18-517,1 2 0,3 2 1,1 4-1,1 2 0,2 2 0,0 4 0,2 2 1,1 3-1,1 3 0,0 4 0,1 2 1,104-5-1,-92 16-90,-1 4 0,1 3 1,-1 3-1,0 4 0,139 42 1,-137-31 30,146 24-1,-189-43-11,-1-2-1,1-1 0,0-3 1,0-1-1,-1-1 0,47-11 1,-31 0 179,-1-2 0,0-2 0,-2-3 0,0-1 1,-1-3-1,-2-2 0,83-61 0,-122 81-207,0 1-580,-1-1-1,15-15 0,-21 20 465,0 0-1,0-1 0,-1 1 0,1-1 1,0 0-1,-1 0 0,0 1 1,0-1-1,0 0 0,0 0 0,0 0 1,0 0-1,-1-1 0,1-4 1,-2-18-535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 17388,'1'0'71,"-1"-1"0,0 1 1,1 0-1,-1-1 0,1 1 1,-1 0-1,1 0 0,-1-1 1,1 1-1,-1 0 0,1 0 1,0 0-1,-1 0 0,1 0 1,-1 0-1,1 0 0,-1 0 1,1 0-1,-1 0 0,1 0 1,-1 0-1,1 0 0,-1 1 1,1-1-1,-1 0 0,1 0 1,-1 1-1,1-1 0,-1 0 0,1 0 1,-1 1-1,1-1 0,-1 0 1,0 1-1,1-1 0,-1 1 1,0-1-1,1 1 0,-1-1 1,0 1-1,1-1 0,-1 1 1,0-1-1,0 1 0,0-1 1,0 1-1,1-1 0,-1 1 1,0-1-1,0 1 0,0 0 1,-1 5 241,1-1 1,-1 0 0,0 1-1,-4 8 1,2-2 71,-5 19 21,-3 12-71,1 1 0,3 0 0,-5 85 0,12-127-307,0 0 1,0 0-1,0 0 1,1 0-1,-1 0 0,0 0 1,1-1-1,0 1 1,-1 0-1,1 0 0,0 0 1,0-1-1,0 1 1,1 2-1,-1-3 1,0-1 0,0 1 0,0 0 0,0 0 0,0-1 0,0 1 0,0-1 0,0 1 0,0-1 0,0 1 0,0-1 0,0 0 0,1 0 0,-1 1 0,0-1 0,0 0 0,0 0 0,2 0 0,2-1 52,1 0 0,-1 0-1,0-1 1,1 0 0,-1 0 0,0 0 0,0-1 0,6-3-1,10-7 128,-1-1 0,0-1 1,25-24-1,47-58 209,-70 72-409,-21 24-8,0 0 0,-1 1 0,1-1 0,-1 0-1,1 1 1,0-1 0,0 0 0,-1 1 0,1-1 0,0 1 0,0-1 0,0 1 0,-1-1 0,1 1 0,0 0 0,0-1-1,2 1 1,-3 0 0,1 0-1,-1 1 1,0-1-1,1 0 1,-1 0-1,0 1 1,1-1 0,-1 0-1,0 0 1,1 1-1,-1-1 1,0 0-1,0 1 1,0-1-1,1 1 1,-1-1-1,0 0 1,0 1-1,0-1 1,0 1-1,0-1 1,1 0-1,-1 1 1,0-1-1,0 1 1,0 0-1,-3 39-37,2-32 30,-1 9-9,-1 7-2,1 0 0,2 46 0,0-68-43,0-1-1,0 1 0,1-1 1,-1 1-1,0-1 1,0 1-1,1-1 0,-1 1 1,1-1-1,-1 1 0,1-1 1,0 0-1,-1 1 1,1-1-1,0 0 0,0 0 1,0 0-1,0 1 0,0-1 1,0 0-1,0 0 1,0 0-1,1 0 0,-1-1 1,0 1-1,1 0 1,-1-1-1,0 1 0,1 0 1,-1-1-1,1 0 0,-1 1 1,1-1-1,-1 0 1,1 0-1,-1 0 0,1 1 1,-1-2-1,1 1 0,-1 0 1,1 0-1,-1 0 1,3-2-1,9 0-448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16636,'-1'5'2312,"1"-1"-1312,2-1-384,8 3 1777,11-4-1097,1 3-152,11-2-399,5-2-201,5 2-224,0 0-168,0-3-640,-2-3-408,-12 1 759,-6-5-167,-13-3-168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1 442 16916,'13'12'2128,"4"-6"-1248,17-5-312,5-2 905,8-5-481,5-3-312,4-2-1120,0-3 440,-7-2-24,-2 1-240,-7-6-200</inkml:trace>
  <inkml:trace contextRef="#ctx0" brushRef="#br0" timeOffset="1">892 331 19924,'0'0'56,"0"0"-1,0 1 1,0-1-1,0 0 1,0 1-1,0-1 0,0 0 1,0 1-1,0-1 1,0 0-1,0 1 1,0-1-1,0 0 1,0 1-1,0-1 1,0 0-1,0 0 1,0 1-1,0-1 0,0 0 1,0 1-1,1-1 1,-1 0-1,0 1 1,0-1-1,0 0 1,1 0-1,-1 1 1,0-1-1,0 0 0,1 0 1,-1 0-1,0 1 1,0-1-1,1 0 1,-1 0-1,0 0 1,1 0-1,-1 0 1,0 1-1,1-1 1,-1 0-1,0 0 0,1 0 1,-1 0-1,0 0 1,0 0-1,1 0 1,-1 0-1,0 0 1,1 0-1,-1 0 1,0-1-1,1 1 1,-1 0-1,0 0 0,1 0 1,-1 0-1,0 0 1,1-1-1,-1 1 1,0 0-1,0 0 1,1 0-1,-1-1 1,0 1-1,26-18 966,-23 16-625,75-64 435,-3-3-1,89-104 1,-155 163-983,-15 17-20,-14 19 15,4-2 109,1 0 0,1 2 0,1 0 0,1 0 0,2 1-1,1 1 1,-9 42 0,17-63-73,0-1 0,0 1 0,1-1 0,0 1 0,0 0-1,1 7 1,0-13 82,-1 0-1,0 1 0,0-1 1,1 0-1,-1 0 0,1 1 1,-1-1-1,1 0 0,0 0 1,-1 0-1,1 0 0,0 0 1,0 0-1,0 0 0,-1 0 1,1 0-1,0 0 0,1 0 1,-1 0-1,0-1 0,0 1 1,0 0-1,0-1 0,0 1 1,1-1-1,-1 1 0,0-1 1,0 0-1,1 0 0,-1 1 1,0-1-1,1 0 0,-1 0 1,0 0-1,1 0 0,1-1 1,0 1-17,1-1 1,0 0-1,0 0 0,-1 0 1,1 0-1,4-3 0,32-21-469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65 19388,'-21'27'1276,"-33"55"0,49-74-1113,1-1-1,1 1 1,-1 0-1,1 1 0,1-1 1,-1 0-1,1 1 1,1 0-1,0-1 1,0 1-1,1 0 0,0 15 1,1-20-128,0-1 1,0 1 0,0-1-1,0 1 1,1-1-1,-1 0 1,1 1 0,0-1-1,0 0 1,0 0-1,0 0 1,1-1 0,-1 1-1,1 0 1,0-1-1,-1 0 1,1 1 0,0-1-1,1 0 1,-1-1-1,0 1 1,0 0 0,1-1-1,-1 0 1,1 0-1,-1 0 1,1 0 0,6 0-1,-1 0-18,0 0 0,0-1-1,-1 0 1,1-1 0,0 0 0,0 0 0,-1-1-1,1 0 1,-1 0 0,0-1 0,10-5-1,-5 1 76,-1 0-1,1-1 0,-2-1 0,1 0 1,-1-1-1,-1 0 0,1-1 0,-2 0 0,15-21 1,-20 26-37,0 0 0,0 0 0,-1-1 1,0 1-1,0-1 0,0 1 0,-1-1 0,0 0 1,-1 0-1,1 0 0,-1 0 0,-1 0 1,1 0-1,-1-1 0,-1 1 0,1 0 0,-1 0 1,0 0-1,-1 0 0,1 0 0,-6-13 1,3 15-166,1 0 1,-1 0 0,0 0 0,0 0-1,0 1 1,-1 0 0,1 0 0,-1 0 0,0 0-1,-1 1 1,1-1 0,0 1 0,-1 1-1,0-1 1,1 1 0,-1 0 0,0 0 0,0 1-1,-8-1 1,-6-2-370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3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4 16083,'-6'-2'3527,"-23"0"-1360,17 2-1852,0 1 0,0 0 0,0 1 0,0 0 0,0 1 1,0 1-1,1-1 0,-21 11 0,24-10-337,-1 1 0,1 0 0,0 0 1,0 0-1,1 1 0,-1 1 0,1-1 0,1 1 0,-1 0 0,1 1 0,-9 13 1,14-18-16,-1 0 0,1 1 1,0-1-1,0 0 1,0 1-1,0-1 1,0 0-1,1 1 1,0-1-1,-1 1 1,1-1-1,0 1 1,1-1-1,-1 1 1,1-1-1,-1 0 1,1 1-1,0-1 1,1 0-1,-1 1 1,0-1-1,1 0 1,0 0-1,-1 0 1,1 0-1,5 4 0,4 6-117,1-1 0,1-1-1,0 0 1,19 12-1,-8-5 74,-18-14 88,0 1 0,0 1 0,0-1 0,0 1 0,-1 0-1,0 0 1,7 11 0,-12-15 20,1-1 0,0 1 0,0 0 0,-1-1 0,1 1 0,-1-1 0,0 1 0,0 0 0,1-1 0,-1 1 0,0 0 0,0 0 0,0-1-1,-1 1 1,1 0 0,-1 2 0,0-2 27,0 0-1,0 0 0,0 0 0,-1-1 0,1 1 1,0 0-1,-1-1 0,1 1 0,-1-1 1,0 1-1,0-1 0,1 0 0,-1 1 0,0-1 1,0 0-1,-3 1 0,-10 4 324,-1-1 1,0 0-1,0-1 0,0-1 1,-1 0-1,0-1 0,1-1 0,-1 0 1,0-2-1,-26-3 0,21-3-1036,22 7 632,-1 0 0,1 0 0,0 0 0,0 0 1,-1 0-1,1 0 0,0-1 0,0 1 0,-1 0 0,1 0 1,0 0-1,0-1 0,0 1 0,-1 0 0,1 0 0,0-1 1,0 1-1,0 0 0,0 0 0,0-1 0,-1 1 0,1 0 1,0 0-1,0-1 0,0 1 0,0 0 0,0-1 0,0 1 1,0 0-1,0-1 0,0 1 0,0 0 0,0 0 0,0-1 1,0 1-1,0 0 0,0-1 0,1 1 0,-1 0 0,0 0 1,0-1-1,0 1 0,0 0 0,1 0 0,-1-1 0,0 1 1,0 0-1,0 0 0,1 0 0,-1-1 0,0 1 0,0 0 1,1 0-1,-1 0 0,0 0 0,0 0 0,1-1 0,-1 1 1,0 0-1,1 0 0,-1 0 0,13-4-424,3 3-153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3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19 102 10514,'10'-11'1197,"-1"0"0,1 1 0,1 0 0,0 1 0,16-11 0,-20 15-787,0 1 0,0 1 0,0 0 0,1 0 0,-1 0 0,1 1 1,0 0-1,-1 0 0,1 1 0,0 0 0,10 0 0,-18 1-388,1-1 1,0 1 0,0 0-1,0 0 1,0 0 0,0 0-1,0 0 1,-1 1-1,1-1 1,0 0 0,0 0-1,0 0 1,0 1 0,-1-1-1,1 1 1,0-1 0,0 0-1,-1 1 1,1-1-1,0 1 1,-1 0 0,1-1-1,0 1 1,-1-1 0,1 1-1,-1 0 1,1 0-1,0 0 1,-1 1-7,0-1-1,0 1 1,0-1 0,0 1-1,0-1 1,0 1-1,0-1 1,-1 1 0,1-1-1,0 0 1,-1 1 0,0-1-1,1 1 1,-2 1 0,-3 6 0,0-1 0,-1 0 0,-11 13 0,-93 80 82,44-42-60,66-59-40,0 0-1,-1 0 1,1 0 0,0 0 0,0 0 0,-1 1 0,1-1 0,0 0 0,0 0-1,0 0 1,-1 1 0,1-1 0,0 0 0,0 0 0,0 1 0,0-1 0,-1 0 0,1 0-1,0 1 1,0-1 0,0 0 0,0 1 0,0-1 0,0 0 0,0 1 0,0-1-1,0 0 1,0 0 0,0 1 0,0-1 0,0 1 0,10 0-45,25-8-15,-24 4 33,-5 2 28,1 0-1,-1 1 1,0-1 0,0 1-1,1 0 1,-1 1-1,0-1 1,1 1 0,-1 1-1,10 2 1,-11-1 40,0-1 0,-1 1-1,1 0 1,-1 0 0,0 0 0,0 0 0,0 1 0,0 0 0,0 0 0,-1 0 0,0 0 0,0 0 0,3 5 0,-5-7 14,0 0 0,0-1 1,0 1-1,0-1 0,0 1 1,0-1-1,1 0 0,-1 1 1,0-1-1,1 0 0,-1 0 0,1 0 1,0 0-1,-1 0 0,1 0 1,0-1-1,-1 1 0,1-1 1,0 1-1,0-1 0,-1 1 1,4-1-1,-2 0 25,1-1 1,-1 1 0,0-1-1,1 0 1,-1 0 0,0 0-1,0 0 1,0-1 0,0 1-1,0-1 1,5-4 0,1 0-123,0-1 1,0 0 0,-1 0 0,0-1 0,13-17 0,-21 25 34,1 0 0,-1-1 0,0 1 0,1 0 0,-1-1 1,0 1-1,0 0 0,1-1 0,-1 1 0,0-1 0,0 1 0,0 0 0,0-1 1,1 1-1,-1-1 0,0 1 0,0-1 0,0 1 0,0 0 0,0-1 0,0 1 1,0-1-1,0 1 0,0-1 0,0 1 0,-1 0 0,1-1 0,0 1 0,0-1 0,0 1 1,0 0-1,-1-1 0,1 1 0,0-1 0,0 1 0,-1 0 0,1-1 0,0 1 1,0 0-1,-1 0 0,1-1 0,0 1 0,-1 0 0,1 0 0,-1-1 0,0 1 0,-13-2-255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3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31 14779,'-4'7'2361,"4"-1"-1129,4-5-496,6-1 2609,8-1-1673,10-1-560,5-4-207,12 1-401,3-4-216,4 2-520,1 1-344,-6 2-761,-8 1 1105,-15 2-264,-6 1-224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3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17332,'1'7'1632,"11"-7"-976,8 0-240,11 0 617,8-4-161,13-1-168,5 2-272,2-2 992,4-2-1160,0-6-8,-6-5 40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44 15579,'3'-4'337,"1"0"-1,1 0 0,-1 1 0,1-1 1,-1 1-1,1 0 0,0 0 0,0 1 1,0-1-1,0 1 0,1 0 0,-1 1 1,1-1-1,-1 1 0,1 0 0,-1 0 1,12 1-1,-13 0-245,-1 0 1,1 0-1,-1 0 0,0 1 1,1-1-1,-1 1 1,1 0-1,-1 0 0,0 0 1,0 1-1,0-1 1,0 1-1,0 0 0,0 0 1,0 0-1,0 0 1,0 0-1,-1 0 0,0 1 1,1-1-1,-1 1 1,0 0-1,0 0 0,0 0 1,0 0-1,-1 0 1,1 0-1,-1 0 0,0 1 1,1 4-1,-1 1-53,0 0-1,-1 0 0,0 1 1,-1-1-1,1 0 1,-2 1-1,0-1 0,0 0 1,0 0-1,-1 0 1,0-1-1,-7 13 0,-6 9 14,-37 57-1,-43 35 14,39-50-47,56-72-17,-4 6 0,0 1 0,1-1 0,0 1-1,-6 11 1,10-17 1,0 0 0,-1 0 0,1 0 0,-1 0 0,1 0 0,0 0 0,0 0 0,0 0 0,-1 0 0,1 0 1,0 0-1,0 0 0,0 1 0,1-1 0,-1 0 0,0 0 0,0 0 0,1 0 0,-1 0 0,0 0 0,1 0 0,-1 0 0,1 0 0,-1 0 0,1-1 0,0 1 0,-1 0 0,1 0 0,0 0 0,0-1 0,-1 1 1,1 0-1,0-1 0,0 1 0,0 0 0,0-1 0,0 1 0,0-1 0,0 0 0,0 1 0,1-1 0,8 3 2,1-1 1,-1 0-1,0-1 1,1 0-1,-1-1 1,0 0-1,17-2 0,-2-2 105,48-12 0,-65 13-51,42-14 301,-47 16-292,0 0-1,0-1 0,0 1 0,-1-1 0,1 0 0,0 0 0,-1 0 0,1 0 0,-1 0 0,1-1 0,-1 1 0,3-5 0,-5 7-43,0-1 1,1 0-1,-1 1 0,0-1 0,0 0 0,0 0 0,0 1 0,0-1 0,0 0 0,0 1 0,0-1 0,0 0 0,0 1 0,-1-1 0,1 0 1,0 1-1,0-1 0,-1 0 0,1 1 0,0-1 0,-1 1 0,1-1 0,0 1 0,-1-1 0,1 0 0,-1 1 0,1 0 0,-1-1 0,1 1 1,-1-1-1,1 1 0,-1 0 0,0-1 0,1 1 0,-1 0 0,0-1 0,1 1 0,-1 0 0,0 0 0,0 0 0,-30-9 422,29 9-415,-47-7 199,-17-2-1915,65 8 1646,1 1 28,-1 0 0,1 0 0,0 1 0,-1-1 0,1 0 0,-1-1 1,1 1-1,-1 0 0,1 0 0,0 0 0,-1 0 0,1 0 0,-1 0 0,1 0 1,0-1-1,-1 1 0,1 0 0,0 0 0,-1-1 0,1 1 0,0 0 0,-1 0 0,1-1 1,0 1-1,-1 0 0,1-1 0,0 1 0,0 0 0,0-1 0,-1 1 0,1-1 0,0 1 1,0 0-1,0-1 0,0 1 0,0-1 0,0 1 0,0 0 0,0-1 0,0 1 0,0-1 1,0 1-1,0-1 0,0 1 0,0 0 0,0-1 0,0 1 0,0-1 0,0 1 0,0 0 1,1-1-1,-1 0 0,9-14-473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3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16788,'8'-4'2432,"52"-17"98,-26 10-1101,63-30 0,-67 24-973,0-2 0,-1 0 0,-1-2 0,44-42 0,-54 45-269,0-2 0,-1 0 1,-1-1-1,-2-1 1,0 0-1,21-45 0,-34 66-140,1 6-21,-1 20-16,-2 31-37,0-43 94,0 19-339,1 0 1,5 39 0,-4-63 118,0 0 1,1 0 0,0-1 0,0 1-1,1 0 1,0-1 0,0 1 0,0-1-1,1 0 1,1 0 0,-1 0 0,1-1 0,0 1-1,7 6 1,4-2-411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55 15763,'15'-15'1403,"-12"12"-1244,1-1 1,-1 0 0,1 1 0,-1 0 0,1 0-1,0 0 1,1 0 0,-1 1 0,0-1 0,1 1-1,-1 0 1,1 1 0,5-2 0,-10 2-150,1 1 0,-1 0 0,0 0 1,1 0-1,-1 0 0,1 0 0,-1 0 0,0 0 1,1 0-1,-1 0 0,0 1 0,1-1 1,-1 0-1,0 0 0,1 0 0,-1 0 0,0 0 1,1 1-1,-1-1 0,0 0 0,1 0 0,-1 0 1,0 1-1,0-1 0,1 0 0,-1 0 0,0 1 1,0-1-1,0 0 0,1 1 0,-1-1 0,0 0 1,0 1-1,0-1 0,0 0 0,0 1 1,0-1-1,0 0 0,0 1 0,0 0 0,-5 20 105,-18 19 0,-10 9 180,6-12 178,1 2 1,3 1-1,-32 72 0,53-108-432,1 1-1,-1-1 0,1 1 0,0 0 1,0-1-1,1 1 0,-1 0 0,1-1 1,0 1-1,0 0 0,1 0 0,-1-1 1,3 9-1,-2-11-71,1 1 0,-1-1 0,0 1 1,1-1-1,0 0 0,-1 1 0,1-1 0,0 0 1,0 0-1,0 0 0,1-1 0,-1 1 0,0 0 1,1-1-1,-1 0 0,1 1 0,-1-1 0,1 0 1,0 0-1,-1-1 0,1 1 0,0 0 0,0-1 0,3 0 1,8 1-240,-1 0 0,1-2 0,0 0 0,0 0 0,-1-2 0,1 1 0,-1-2 0,1 0 0,-1 0 0,16-9 0,18-9-469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3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19580,'4'-9'381,"0"0"-1,0 0 1,1 1-1,0-1 1,1 1-1,0 0 1,10-10-1,-13 15-276,0 1 1,0 0-1,0-1 0,1 1 0,-1 0 0,0 1 0,1-1 0,-1 0 0,1 1 0,0 0 0,0 0 1,-1 0-1,1 0 0,0 1 0,0 0 0,0-1 0,0 1 0,-1 1 0,1-1 0,0 0 1,7 3-1,-7-2-66,0 0 0,-1 0 0,1 0 0,-1 1 0,1 0 0,-1-1 0,0 1 0,0 0 0,0 1 0,0-1 0,0 0 0,0 1 0,-1 0 0,1 0 0,-1-1 0,4 7 0,-3-4-17,-1 0 1,0 1-1,0 0 1,0-1-1,0 1 1,-1 0-1,0 0 1,0 0 0,0 10-1,-2-2-14,0 1-1,0-1 0,-2 0 1,0 0-1,0 0 0,-1 0 1,-1-1-1,-7 16 1,-6 0 10,-1 1 1,-1-2 0,-1-1 0,-2-1 0,-27 26-1,48-50-17,0 0-11,0 0 0,0 0 0,0 0-1,0 0 1,1 0 0,-1 1 0,1-1-1,0 1 1,-1-1 0,1 1 0,-1 3-1,2-5-3,0 0 0,0-1-1,0 1 1,0-1 0,0 1-1,0-1 1,0 1 0,1 0-1,-1-1 1,0 1 0,0-1-1,0 1 1,1-1 0,-1 1-1,0-1 1,0 1-1,1-1 1,-1 1 0,0-1-1,1 1 1,0 0 0,0 0-34,0-1 1,1 1-1,-1 0 1,1 0 0,-1-1-1,1 1 1,-1-1-1,1 0 1,-1 1-1,1-1 1,1 0 0,28 3-697,60-5 1,-39-2 271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17268,'13'1'1952,"5"-1"-1000,3-3-344,6 0 913,3 0-185,6 2-328,3 0-192,0-2-471,-2 0-273,-1 0-713,-5 2-351,-6-2 792,-8-2-184,-11 0-152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17980,'10'0'1960,"11"1"-1360,15-5-240,7-2 929,12-1-729,3-1-272,4-2 1176,-2 0-1192,-14 7-72,-7-6 16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19380,'-5'22'2097,"4"4"-1457,-1 4-248,1 4 1136,1 6-848,0 2-80,1 1-248,7-4-304,-1-7-768,3-6-408,3-16 912,1 0-176,0-10-176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19796,'9'-2'411,"-1"1"1,0-1-1,1 1 0,-1 1 1,1 0-1,-1 0 0,1 0 0,-1 1 1,1 1-1,-1-1 0,13 5 0,-8-2-222,-1 1-1,0 0 0,0 0 1,-1 1-1,1 1 0,18 14 1,-27-18-166,1 0 0,-1 0 0,0 0 0,1 1 0,-2-1 0,1 1 0,0 0 0,-1 0 0,0 0 1,0 0-1,0 0 0,0 0 0,0 1 0,-1-1 0,0 1 0,0-1 0,0 1 0,-1-1 0,1 7 1,-2-5-14,0 1 1,0 0 0,0 0 0,-1-1 0,0 1 0,0-1-1,-1 0 1,0 1 0,0-1 0,0 0 0,-1-1 0,-6 9-1,-13 13 35,-2-1 0,-1-1 0,-40 30-1,21-18 15,44-36-61,-4 4 9,0-1 0,0 1 0,1-1 1,-6 8-1,10-11-10,-1-1 0,1 1 1,-1-1-1,1 1 1,0-1-1,-1 1 1,1 0-1,0-1 1,0 1-1,-1-1 1,1 1-1,0 0 1,0-1-1,0 1 1,0 0-1,0-1 0,0 1 1,0 0-1,0-1 1,0 1-1,0 0 1,0-1-1,0 1 1,1-1-1,-1 1 1,0 0-1,0-1 1,1 1-1,-1-1 1,0 1-1,1 0 0,-1-1 1,1 1-1,-1-1 1,1 0-1,-1 1 1,1-1-1,-1 1 1,1-1-1,-1 0 1,1 1-1,-1-1 1,1 0-1,0 1 1,-1-1-1,1 0 0,-1 0 1,1 0-1,0 0 1,-1 1-1,1-1 1,0 0-1,-1 0 1,1 0-1,0-1 1,17 3-327,1-1 1,-1-1 0,0 0-1,0-2 1,0 0 0,29-8 0,0 2 96,10-1-263</inkml:trace>
  <inkml:trace contextRef="#ctx0" brushRef="#br0" timeOffset="1">948 1 20524,'-3'13'1817,"-11"13"-1193,-9 1-248,-8 12 1112,-1 4-720,-4 5-367,1 4-49,1-5-248,2-4-184,9-10-585,3-6-351,7-12 808,3-8-160,3-13-136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20404,'-4'3'188,"0"-1"-1,1 1 0,-1 0 0,0 0 1,1 0-1,0 1 0,0-1 1,0 1-1,0 0 0,0 0 0,1 0 1,0 0-1,0 0 0,0 0 0,0 1 1,1-1-1,-1 1 0,1-1 1,0 1-1,0 7 0,1-8-134,0-1 0,0 0 0,0 0 0,1 0 0,0 0 0,-1 0-1,1 0 1,0 0 0,0 0 0,1-1 0,-1 1 0,1 0 0,-1 0 0,1-1 0,0 1 0,0-1-1,0 0 1,0 1 0,0-1 0,1 0 0,-1 0 0,0-1 0,1 1 0,0 0 0,-1-1 0,1 1 0,0-1-1,0 0 1,0 0 0,0 0 0,0-1 0,4 2 0,-1-2 17,0 1 1,1-1-1,-1 1 0,1-2 1,-1 1-1,0-1 1,1 0-1,-1 0 0,0-1 1,0 0-1,0 0 1,10-5-1,-13 6-32,-1 0 1,1-1-1,0 1 1,0-1-1,-1 0 1,1 0-1,-1 0 1,0 0-1,1 0 1,-1-1-1,0 1 1,-1-1-1,1 1 1,0-1-1,-1 0 1,1 0-1,-1 0 1,0 1-1,0-1 0,0 0 1,0-1-1,0 1 1,-1 0-1,1 0 1,-1 0-1,0 0 1,-1-6-1,1 7-23,0 0-1,-1 0 1,1 0-1,-1-1 1,0 1-1,0 0 1,0 0-1,0 0 1,0 0-1,0 0 1,0 0-1,-1 0 1,1 1-1,-1-1 1,1 0-1,-1 1 1,0-1-1,-3-1 1,2 1-49,-1 0 1,0 0-1,0 1 1,0 0-1,1-1 0,-1 1 1,0 1-1,-1-1 1,-7 0-1,4 1-232,0 1 0,0-1-1,0 1 1,0 1-1,0-1 1,0 1 0,0 1-1,0 0 1,1 0 0,-10 5-1,13-5 149,0 0 0,0 0 0,0 0 0,0 0 1,1 1-1,-1-1 0,1 1 0,0 0 0,0 0 0,-3 6 0,-3 18-697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785 577 18380,'-9'-2'541,"0"1"0,0 0 0,0 1 0,-1 0 0,1 0 0,-17 3 0,21-2-333,-1 0-1,0 0 1,1 1 0,-1 0 0,1 0-1,0 1 1,-1-1 0,1 1 0,0 0-1,1 1 1,-8 5 0,10-8-186,1 0 1,0 1-1,0-1 1,-1 0-1,1 0 1,0 1-1,0-1 1,0 1-1,1-1 0,-1 1 1,0-1-1,1 1 1,-1-1-1,0 1 1,1 0-1,0-1 1,-1 1-1,1 0 1,0-1-1,0 1 1,0 0-1,0-1 0,0 1 1,1 0-1,-1 0 1,0-1-1,1 1 1,-1-1-1,1 1 1,0 0-1,-1-1 1,1 1-1,2 2 0,-1-2 14,0 1-1,1-1 1,-1 1-1,1-1 1,0 0-1,0 0 1,0 0-1,0-1 1,0 1-1,0 0 1,0-1-1,1 0 0,-1 0 1,1 0-1,4 0 1,0 1 72,1-2 1,-1 1-1,0-1 0,1-1 1,-1 1-1,0-1 0,0-1 1,1 0-1,9-3 0,-15 4-125,0 0 1,0-1-1,0 1 0,0-1 0,-1 1 0,1-1 1,-1 0-1,1 0 0,-1 0 0,1-1 1,-1 1-1,0 0 0,0-1 0,0 1 0,-1-1 1,1 0-1,-1 0 0,1 0 0,-1 1 1,0-1-1,0 0 0,0-1 0,0 1 0,-1 0 1,1 0-1,-1 0 0,0-5 0,0-1-107,-1 0 0,-1 0 0,1 0-1,-2 0 1,1 0 0,-1 0 0,0 1-1,-1-1 1,0 1 0,0 0 0,-7-9-1,-24-30-407</inkml:trace>
  <inkml:trace contextRef="#ctx0" brushRef="#br0" timeOffset="1">1 63 18916,'40'-6'2321,"4"-3"-1457,8 1-320,2-2 1072,1 2-464,-2 1-231,-10 2-657,-6 0-336,-15 4-696,-11-1-257,-12 2 737,-11-1-200,-6 2-192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4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16556,'-1'4'764,"-1"0"0,2 0 1,-1 0-1,0 0 0,1 0 1,0 4-1,-1-1-179,-8 87 919,-23 285-188,31-354-1270,-1 81 63,2-95-101,1 0 0,1 0 0,-1 0 0,2 0 0,0 0 0,0 0 1,7 12-1,-9-20-5,0 0 1,1 0 0,0 0-1,-1-1 1,1 1-1,0 0 1,1-1 0,-1 1-1,0-1 1,1 0-1,-1 0 1,1 0 0,0 0-1,0 0 1,-1-1-1,1 1 1,0-1 0,1 0-1,-1 1 1,0-2-1,5 2 1,-3-2-6,0 0 0,0 0 0,0 0 1,0-1-1,0 0 0,-1 0 0,1 0 0,0-1 0,-1 1 1,1-1-1,-1 0 0,1 0 0,6-6 0,10-6-675,1 1 0,0 1-1,1 1 1,0 0 0,0 2-1,29-7 1,-17 8-114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17876,'-1'1'2268,"5"2"-1712,9 2-224,64 10 1854,157 8-1,-72-10-2091,-162-13-98,0 0-1,1 0 1,-1 0-1,0 0 0,1 0 1,-1 0-1,0 1 1,1-1-1,-1 0 0,0 0 1,0 0-1,1 1 0,-1-1 1,0 0-1,0 0 1,0 1-1,1-1 0,-1 0 1,0 0-1,0 1 1,0-1-1,0 0 0,1 1 1,-1-1-1,0 0 1,0 0-1,0 1 0,0-1 1,0 0-1,0 1 0,0-1 1,0 0-1,0 1 1,0-1-1,0 0 0,0 1 1,0-1-1,0 0 1,-1 1-1,1-1 0,0 0 1,0 1-1,0-1 1,0 0-1,-1 0 0,1 1 1,0-1-1,0 0 0,0 0 1,-1 1-1,-13 20-89,9-15 57,-1 5 30,1 0 1,0 0 0,0 1 0,1 0 0,0 0-1,1 0 1,1 1 0,0-1 0,0 1 0,2-1-1,-1 1 1,2 14 0,4 15 20,2 1-1,15 51 0,2 16-22,-23-101 5,1 1 0,-2-1 0,1 1 0,-1-1 0,-1 1 0,-2 15 0,2-21 15,0 0 0,0 0 1,-1 1-1,0-1 0,1 0 0,-1 0 1,-1 0-1,1-1 0,-1 1 0,1-1 1,-1 1-1,0-1 0,0 0 0,-1 0 1,1 0-1,-6 4 0,0-2 31,-1 0 1,0 0-1,0 0 1,0-2-1,-13 4 1,18-5-47,1-1 1,-1 0 0,0 0 0,1-1 0,-1 0 0,0 1-1,0-1 1,1-1 0,-1 1 0,0-1 0,0 0-1,1 0 1,-1 0 0,-5-3 0,5 0-55,4-1-26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11867,'1'-8'503,"0"0"0,0 1 0,0-1 0,1 1 1,0 0-1,1-1 0,0 1 0,0 0 1,0 1-1,1-1 0,0 0 0,0 1 0,1 0 1,0 0-1,0 0 0,0 1 0,7-6 1,-8 7-283,1 0 0,0 0 1,0 1-1,0 0 1,0 0-1,0 0 0,1 0 1,-1 1-1,1 0 0,0 0 1,0 0-1,0 1 1,-1 0-1,1 0 0,0 1 1,0-1-1,1 1 0,-1 1 1,0-1-1,0 1 0,11 3 1,-14-3-188,0 0 0,0 0 0,0 0 0,0 1 0,0-1 0,0 1 0,-1 0 0,1 0 0,-1 0 0,1 0 0,-1 0 0,1 1 0,-1-1 0,0 1 0,0 0 0,-1-1 0,1 1 0,1 4 0,-1-3-17,-1 0 1,0 0-1,0 1 0,0-1 1,-1 1-1,0-1 0,0 1 1,0-1-1,0 0 1,-1 1-1,-1 8 0,-2 0-10,-1 0 1,0 0-1,0-1 0,-1 0 0,-1 0 0,0 0 0,-15 19 0,-24 15 0,35-36-24,1 0 0,-1 1 0,2 0-1,-9 13 1,17-23-3,1-1 0,-1 1 1,1 0-1,0-1 0,-1 1 0,1 0 0,0 0 0,-1-1 1,1 1-1,0 0 0,0 0 0,0-1 0,-1 1 0,1 0 0,0 0 1,0 0-1,0-1 0,0 1 0,1 0 0,-1 0 0,0-1 1,0 1-1,0 0 0,1 0 0,-1-1 0,0 1 0,1 0 1,-1-1-1,0 1 0,1 0 0,-1-1 0,1 1 0,-1-1 1,1 1-1,0 0 0,-1-1 0,1 1 0,-1-1 0,1 0 1,0 1-1,-1-1 0,1 0 0,0 1 0,0-1 0,-1 0 1,1 0-1,1 1 0,6 1-245,-1-1 0,1 1 0,-1-1 1,9-1-1,-9 1 103,99 2-790,-45-3 328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15891,'-2'1'97,"-1"-1"0,1 2-1,0-1 1,-1 0 0,1 0-1,0 1 1,0-1 0,0 1-1,0-1 1,1 1 0,-1 0-1,0 0 1,1 0 0,-1 0-1,1 0 1,-1 0 0,1 0-1,-1 4 1,-2 2 60,0 1 1,1-1-1,-4 17 0,5-17-125,1 1 0,0-1 0,0 1 0,1-1 0,0 1 0,0-1 0,1 1 0,0-1 0,3 12-1,-3-17-7,0 0-1,0 0 0,0-1 1,1 1-1,-1 0 0,0-1 1,1 1-1,0-1 0,0 0 0,0 1 1,0-1-1,0 0 0,0 0 1,0 0-1,0-1 0,1 1 1,-1-1-1,1 1 0,0-1 1,-1 0-1,1 0 0,0 0 0,0 0 1,-1 0-1,1 0 0,0-1 1,0 0-1,0 1 0,0-1 1,4-1-1,0 1 132,0-2 0,0 1 0,0-1 0,0 0 0,-1 0 0,1-1 0,0 1 0,-1-2 0,0 1 0,0-1 0,0 0 0,0 0 0,0 0 0,-1-1 0,0 0 0,7-8 0,-10 11-126,0 0 1,0-1 0,0 0-1,-1 1 1,1-1-1,0 0 1,-1 0 0,0 1-1,0-1 1,0 0-1,0 0 1,0-1-1,-1 1 1,1 0 0,-1 0-1,0 0 1,0 0-1,0 0 1,0-1 0,0 1-1,-1 0 1,1 0-1,-1 0 1,0 0-1,0 0 1,0 0 0,-1 0-1,1 0 1,-1 1-1,1-1 1,-1 0 0,0 1-1,0-1 1,0 1-1,0 0 1,-1-1-1,1 1 1,-4-2 0,1 1-268,0-1 0,0 1 0,0 1 0,0-1 0,-8-2 1,10 4 116,1 0 1,-1 0 0,0 1 0,1-1-1,-1 1 1,0-1 0,1 1 0,-1 0 0,0 0-1,0 0 1,1 0 0,-1 1 0,-4 0 0,6 3-482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74 16083,'8'-7'556,"0"0"-1,1 0 0,0 1 0,1 1 1,0-1-1,-1 1 0,2 1 0,13-5 0,-10 5-59,0 0 0,1 1-1,0 0 1,-1 1 0,24 0-1,-34 2-427,0 0-1,0 1 0,0-1 0,0 1 0,0-1 0,-1 1 1,1 0-1,0 1 0,0-1 0,4 3 0,-7-3-55,0 0 1,1 0-1,-1 1 0,0-1 1,0 0-1,0 0 0,0 1 1,0-1-1,0 1 0,0-1 0,0 1 1,-1-1-1,1 1 0,0 0 1,-1-1-1,1 1 0,-1 0 1,0-1-1,0 1 0,0 0 1,0 0-1,0-1 0,0 1 0,0 0 1,0-1-1,-1 3 0,-1 5-8,0 0-1,-1 0 1,0-1-1,0 1 0,-1-1 1,-9 15-1,-36 47-21,34-51 15,-37 48 1,19-26 5,2 2 0,-34 58 0,63-96-1,-1 0 0,1 0 1,0 0-1,1 0 0,-1 0 1,1 1-1,0-1 1,0 1-1,0 9 0,1-13-1,1 0 0,-1 0 0,0 0 0,1 0 0,-1 0-1,1 0 1,0 0 0,-1 0 0,1 0 0,0 0 0,1 0 0,-1 0-1,0 0 1,0 0 0,1-1 0,-1 1 0,1-1 0,-1 1 0,1-1-1,0 1 1,-1-1 0,1 0 0,0 0 0,0 0 0,0 0 0,3 1-1,5 1 6,0-1 0,0 0 0,0 0 0,0-1 0,1 0 0,-1 0 0,0-2 0,1 1 0,-1-1 0,0-1 0,15-3 0,-3-1 95,-1 0 1,1-2-1,-1-1 1,23-12-1,-38 17-7,1 0 0,-1 0 0,1-1 0,-1 0 0,-1 0 0,1 0 0,-1-1 0,9-12-1,-13 17-60,0-1-1,0 1 0,0-1 0,0 0 0,0 0 1,0 1-1,-1-1 0,1 0 0,-1 0 1,1 0-1,-1 0 0,0 0 0,0 0 0,0 0 1,0 0-1,0 0 0,0 0 0,0 1 0,-1-1 1,1 0-1,-1 0 0,1 0 0,-1 0 1,0 0-1,0 1 0,1-1 0,-1 0 0,-1 1 1,1-1-1,0 1 0,0-1 0,-1 1 0,1-1 1,0 1-1,-1 0 0,1 0 0,-1 0 1,0-1-1,-2 0 0,-3-2 20,0 1 0,-1 0-1,1 0 1,-1 0 0,1 1 0,-1 0 0,0 1 0,-10-2-1,13 3-147,-1-1 0,1 1 0,0 0-1,0 1 1,-1-1 0,1 1-1,0 0 1,0 0 0,0 1 0,0-1-1,0 1 1,0 0 0,-5 4-1,10-6 84,0 0 0,0 0 0,0 0 0,0 0 0,0 0 0,0 1-1,0-1 1,0 0 0,0 0 0,1 0 0,-1 0 0,0 0 0,0 0 0,0 0-1,0 0 1,0 0 0,0 0 0,0 0 0,0 1 0,0-1 0,0 0-1,0 0 1,0 0 0,0 0 0,0 0 0,0 0 0,0 0 0,0 1-1,0-1 1,0 0 0,0 0 0,0 0 0,0 0 0,0 0 0,0 0 0,0 0-1,0 0 1,0 1 0,0-1 0,12-5-316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18524,'3'5'2160,"7"-5"-1383,13-2-265,9-2 1040,14 0-544,5-2-152,14-3-319,2 1-153,0-1-232,-1 2-168,-13 0-456,-8 1-337,-19 3-447,-9 2 984,-17-4-248,-9 2-200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14451,'24'9'2369,"12"-8"-1241,17-8-408,6-4 2065,10-2-1569,2 0-56,-1-1-624,-4 2-560,-14-1 128,-9-5-64,-16-7-160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3 436 16940,'0'0'91,"0"1"0,0-1 0,-1 0 0,1 0 0,0 1 0,0-1 0,0 0 1,-1 1-1,1-1 0,0 0 0,0 0 0,0 1 0,0-1 0,0 0 0,0 1 0,-1-1 1,1 0-1,0 1 0,0-1 0,0 0 0,0 1 0,0-1 0,0 0 0,1 1 1,-1-1-1,0 0 0,0 1 0,0-1 0,0 0 0,0 1 0,0-1 0,0 0 0,1 0 1,-1 1-1,12-8 1661,19-23 88,-28 27-1511,122-123 2987,146-155-1221,-290 297-2000,3 8-133,1-1 0,1 2 0,1 0 0,1 1 0,1 0 0,2 1 0,0 0 0,2 0 0,-5 34 0,11-55-65,-2 33-219,3-37 243,0 0 0,0-1 0,0 1 0,1-1 0,-1 1 0,0-1 1,0 1-1,1-1 0,-1 1 0,1-1 0,0 0 0,-1 1 0,1-1 0,0 0 0,0 1 0,0-1 0,0 0 1,0 0-1,0 0 0,2 2 0,-2-2 17,0-1 0,0 0 1,0 0-1,0 1 0,0-1 0,0 0 1,0 0-1,0 0 0,0 0 0,0 0 1,0 0-1,0 0 0,0-1 1,1 1-1,-1 0 0,0 0 0,0-1 1,0 1-1,0-1 0,-1 1 0,1-1 1,0 1-1,0-1 0,0 0 1,0 1-1,0-1 0,-1 0 0,1 0 1,0 0-1,0-1 0,20-29-628,-20 31 679,16-35-823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27 18060,'0'0'149,"0"0"-1,-1-1 1,1 1 0,0 0-1,0 0 1,-1 0 0,1-1 0,0 1-1,-1 0 1,1 0 0,0 0-1,-1 0 1,1 0 0,0 0 0,-1 0-1,1 0 1,0 0 0,-1 0-1,1 0 1,0 0 0,-1 0 0,1 0-1,0 0 1,-1 0 0,1 0-1,0 0 1,-1 0 0,1 0 0,0 1-1,0-1 1,-1 0 0,-10 11 1194,-6 20-1117,16-31-167,-8 21 90,0-1 0,-6 28 0,12-39-99,1 1 0,0 0 0,0 0 0,1 0 0,1-1 0,0 1-1,1 14 1,-1-21-19,1-1-1,-1 0 1,0 1-1,1-1 1,-1 1-1,1-1 1,0 0-1,0 1 1,0-1-1,0 0 1,0 0-1,1 0 1,-1 0-1,1 0 1,-1 0-1,1 0 1,0 0-1,0-1 1,-1 1-1,1 0 1,0-1-1,1 0 1,-1 1-1,0-1 1,0 0-1,0 0 1,1 0-1,-1-1 0,1 1 1,-1-1-1,0 1 1,1-1-1,-1 0 1,1 0-1,-1 0 1,1 0-1,-1 0 1,1 0-1,-1-1 1,5 0-1,4-2 96,0-1 0,0 0 0,0 0 0,0-1 0,-1 0 0,0-1 0,12-9 0,-7 5 46,-1-1 0,-1-1 0,0-1 0,-1 0 0,12-15 0,-19 22-115,-1 0 0,0 0 0,0-1 0,-1 1-1,0-1 1,0 1 0,0-1 0,-1 0 0,0 0 0,0-1-1,-1 1 1,0 0 0,0-1 0,-1-13 0,0 18-56,0 1 0,-1-1 0,1 1 0,-1 0 0,0-1 1,0 1-1,0 0 0,0-1 0,0 1 0,0 0 0,-1 0 0,1 0 1,-1 0-1,0 0 0,1 0 0,-1 0 0,0 1 0,0-1 0,0 1 1,0-1-1,0 1 0,0 0 0,-1 0 0,1 0 0,0 0 1,-1 0-1,1 0 0,-1 1 0,1-1 0,-1 1 0,1-1 0,-1 1 1,1 0-1,-1 0 0,-3 1 0,-2-1-234,0 1 1,0 0-1,0 1 0,0-1 0,1 2 1,-1-1-1,0 1 0,1 0 1,-13 8-1,19-11 207,-27 21-1550,26-20 1491,1 0 0,-1 1 0,1 0 0,-1-1 0,1 1 0,0 0 0,0-1-1,0 1 1,0 0 0,0 0 0,0 0 0,0 0 0,0 4 0,2 7-763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 17380,'19'-6'2915,"-19"6"-2868,0 0-1,0 0 1,1 0-1,-1 0 1,0 0 0,0 0-1,0 0 1,0 0-1,0 0 1,0 1-1,0-1 1,1 0-1,-1 0 1,0 0-1,0 0 1,0 0-1,0 0 1,0 0 0,0 0-1,0 1 1,0-1-1,0 0 1,0 0-1,0 0 1,0 0-1,0 0 1,0 0-1,0 1 1,0-1 0,0 0-1,0 0 1,0 0-1,0 0 1,0 0-1,0 0 1,0 1-1,0-1 1,0 0-1,0 0 1,0 0-1,0 0 1,0 0 0,0 0-1,0 1 1,0-1-1,0 0 1,-1 0-1,1 0 1,0 0-1,0 0 1,0 0-1,0 0 1,0 0 0,0 0-1,0 0 1,0 0-1,-1 1 1,-27 27 3190,15-15-3495,-26 27 372,2 2 1,-60 90 0,75-91-2014,23-59-237,6-2 1322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15139,'-3'0'190,"-1"0"1,0 0-1,1 1 0,-1-1 0,0 1 0,1 0 0,-1 0 0,1 0 0,-1 1 1,1-1-1,0 1 0,-1 0 0,1 0 0,0 0 0,-5 4 0,6-3-50,0-1 0,0 0-1,-1 0 1,1 1-1,1-1 1,-1 1-1,0-1 1,1 1-1,-1 0 1,1 0 0,0-1-1,0 1 1,0 0-1,0 0 1,0 0-1,1 1 1,-1-1-1,1 0 1,0 5-1,0-7-52,0 1-1,0-1 1,1 1-1,-1-1 1,0 0-1,1 1 1,0-1-1,-1 1 0,1-1 1,0 0-1,-1 0 1,1 1-1,0-1 1,0 0-1,0 0 0,0 0 1,0 0-1,0 0 1,0 0-1,1 0 1,-1 0-1,2 1 0,1-1 58,-1 0-1,0 0 1,0 0-1,1 0 1,-1-1-1,1 1 0,-1-1 1,0 0-1,7 0 1,-2-1 84,-1 0 0,0-1 1,1 1-1,-1-1 0,0-1 1,0 1-1,0-1 0,12-8 1,-17 11-196,-1-1 1,0 0 0,0 0-1,0 0 1,0 0-1,0 0 1,0 0 0,0 0-1,0 0 1,0 0 0,0 0-1,-1 0 1,1-1 0,0 1-1,-1 0 1,1-1-1,-1 1 1,1 0 0,-1-1-1,0 1 1,0 0 0,0-1-1,1 1 1,-1-1 0,0 1-1,-1-3 1,0 2-13,0 1 1,1-1 0,-1 0-1,-1 1 1,1-1-1,0 1 1,0 0 0,0-1-1,-1 1 1,1 0-1,-1 0 1,1 0 0,-1 0-1,1 0 1,-1 0-1,1 0 1,-1 0 0,0 1-1,0-1 1,-3 0-1,-5-1-44,0 0-1,0 0 0,0 1 1,-1 0-1,1 1 1,0 0-1,-16 3 0,20-2-151,-1 0 0,1 1 0,0 0 0,0 0 0,0 0 0,0 0 0,0 1 0,1 0 0,-1 1 0,1-1 0,0 1 0,0 0 0,-6 6 0,1 5-285,8 1-151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5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98 135 17908,'-30'24'2290,"19"-16"-1625,1 0 1,-14 14 0,22-20-530,-1 1 0,1 0-1,0-1 1,0 1 0,1 0 0,-1 0 0,1 0 0,-1 0 0,1 0 0,0 0 0,0 1-1,0-1 1,1 0 0,-1 5 0,1-6-113,0-1-1,0 1 0,0-1 1,0 1-1,0-1 0,0 1 1,1-1-1,-1 1 0,1-1 1,-1 1-1,1-1 0,0 1 1,-1-1-1,1 0 0,0 1 1,0-1-1,0 0 0,0 0 1,0 0-1,0 0 0,0 0 1,1 0-1,-1 0 0,0 0 1,1 0-1,-1 0 0,0-1 1,1 1-1,-1 0 0,1-1 1,-1 1-1,1-1 0,-1 0 1,1 0-1,-1 1 0,1-1 1,-1 0-1,1 0 0,0 0 1,1-1-1,3 1 21,0-1 1,0 1-1,-1-1 0,1-1 0,0 1 1,-1-1-1,1 0 0,-1 0 0,9-5 0,-8 2-15,-1 1-1,1-1 0,-1 0 0,1 0 0,-2-1 0,1 0 0,-1 0 0,1 0 0,-2 0 0,1 0 0,-1-1 0,0 0 0,0 0 0,-1 0 1,1 0-1,-2 0 0,1 0 0,0-8 0,-1 9-170,-1 0 1,0 0-1,0 0 1,0-1 0,-1 1-1,0 0 1,0 0-1,-1 0 1,1 1-1,-1-1 1,-1 0-1,1 0 1,-1 1 0,0 0-1,0-1 1,0 1-1,-1 0 1,0 1-1,0-1 1,0 1-1,0-1 1,-7-3 0,-7-4-633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920 64 18116,'11'3'1968,"1"13"-1120,-4-2-359,0 5 1343,-1 4-848,-4 5-328,-3 7-104,-5 8-272,-9 4-135,-10 7-97,-5 1-16,-14 1-329,-4-3-359,-6-6 1128,-2-5-544,2-14-32,3-8-24</inkml:trace>
  <inkml:trace contextRef="#ctx0" brushRef="#br0" timeOffset="1">147 1 18116,'0'0'115,"-1"0"1,1 0-1,-1 0 1,1 0-1,-1 0 0,1 0 1,-1 0-1,1 0 1,-1 0-1,1 0 1,-1 0-1,1 0 1,-1 1-1,1-1 0,-1 0 1,1 0-1,-1 1 1,1-1-1,-1 0 1,1 0-1,-1 1 0,1-1 1,0 1-1,-1-1 1,1 0-1,0 1 1,-1-1-1,1 1 1,-18 15 907,6 2-757,-1 0 0,2 0 0,0 1-1,2 1 1,0 0 0,1 0 0,1 1-1,-6 25 1,5-9-172,2 1 0,2 0 0,0 70 0,4-88-75,1 0 1,1 0 0,1 0-1,1-1 1,6 22-1,-7-35-141,-1 1-1,1-1 0,0 1 1,0-1-1,1 0 0,-1 0 0,1 0 1,1-1-1,-1 1 0,1-1 1,0 0-1,0 0 0,1-1 0,-1 0 1,1 0-1,0 0 0,11 5 1,-4-5-234,0 0 1,0 0-1,0-1 1,0-1 0,1-1-1,-1 0 1,1 0-1,-1-1 1,1-1 0,-1 0-1,16-4 1,37-13-860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15387,'34'-31'2623,"-24"20"-1907,0 1 1,1 0-1,0 1 1,1 0-1,0 1 1,0 0-1,1 1 1,16-7 0,-28 14-675,0 0 0,-1-1 0,1 1 1,0 0-1,0-1 0,0 1 0,0 0 1,0 0-1,0 0 0,0 0 0,0 0 1,0 0-1,-1 0 0,1 0 0,0 0 1,0 1-1,0-1 0,0 0 0,0 1 1,0-1-1,-1 0 0,2 1 0,-1 0-19,-1 0-1,0-1 0,1 1 1,-1 0-1,1 0 0,-1-1 1,0 1-1,0 0 0,1 0 1,-1-1-1,0 1 0,0 0 1,0 0-1,0 0 0,0 0 1,0-1-1,0 1 0,0 0 1,-1 1-1,0 5 16,-1-1 0,0 1 0,-1-1 0,-4 10 0,-59 94 1,41-71-15,-32 67 0,55-102-22,0 0 1,0 0 0,1 1-1,0-1 1,0 0 0,0 1 0,0-1-1,1 1 1,0-1 0,-1 1 0,2 5-1,0-8-2,-1 0-1,1 1 1,0-1-1,0 0 1,0 1-1,0-1 1,1 0-1,-1 0 1,1 0-1,-1 0 1,1 0-1,0 0 1,-1-1-1,1 1 1,0 0-1,0-1 0,0 0 1,0 1-1,1-1 1,-1 0-1,4 1 1,5 3-94,1-1 1,0-1-1,0 0 1,0-1-1,19 2 0,64-2-852,-68-2 918,39-1-220,0-1-82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18908,'3'10'1560,"3"-11"-1192,2-2-152,4-3 497,3-1-337,7-3-576,4-4-384,2-2-841,4 0 1137,-2-4-224,-1 0-240</inkml:trace>
  <inkml:trace contextRef="#ctx0" brushRef="#br0" timeOffset="1">534 0 16628,'-13'23'1816,"2"7"-1264,-2 3-288,1 4 1320,4 4-1343,2-1-314,6-6-607,1-2-272,7-9-896,0-8 1376,5-12-337,-1-6-383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0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30 106 17340,'0'-4'280,"0"0"0,0 0 0,1 0 0,0-1 0,0 1 0,0 0 1,0 0-1,1 0 0,-1 0 0,1 1 0,0-1 0,0 0 0,1 1 0,-1-1 0,1 1 1,-1 0-1,1 0 0,0 0 0,0 0 0,1 0 0,4-3 0,-4 3-97,0 1 1,0-1-1,0 1 0,0 0 0,0 0 0,1 0 0,-1 1 1,1-1-1,-1 1 0,1 0 0,-1 1 0,1-1 1,0 1-1,-1 0 0,1 0 0,0 0 0,-1 1 0,1-1 1,6 3-1,-9-3-158,-1 1 1,1-1-1,-1 1 1,0 0-1,0-1 0,1 1 1,-1 0-1,0 0 1,0 0-1,0 0 1,0 0-1,0 0 1,0 0-1,0 0 1,0 1-1,0-1 0,0 0 1,-1 1-1,1-1 1,0 3-1,0-2-3,-1 1 0,1 0 0,-1-1 0,0 1 0,0 0 0,0-1 0,0 1 0,-1 0 0,1-1 0,-2 5 0,-1 3-2,-1-1 1,0 1-1,-1-1 0,-10 16 0,1-5-11,-1 0-1,-1 0 0,-1-2 1,0 0-1,-2-1 0,1 0 1,-27 15-1,56-32-6,10-1 3,-1 0 0,22 3 0,-9 9-10,-31-10 10,1 1 1,0-1-1,-1 0 0,1 0 1,0 0-1,0 0 0,0-1 1,0 1-1,0-1 0,0 1 1,0-1-1,0 0 0,0 0 1,0-1-1,0 1 0,0-1 1,0 1-1,0-1 0,0 0 1,0 0-1,-1 0 0,1-1 1,0 1-1,4-4 0,-3 3-139,0-1-1,0 1 1,-1-1 0,0 0-1,1 0 1,-1 0-1,0 0 1,0-1-1,-1 1 1,1-1-1,-1 0 1,0 0-1,0 0 1,0 0-1,0 0 1,-1 0 0,1 0-1,-1-1 1,0 1-1,0 0 1,-1-1-1,1-7 1,-4-13-448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1778 15891,'-12'2'2733,"25"-13"-1205,-3 4-646,216-151 161,-141 101-973,270-174-8,179-125-188,-215 135-229,56-42-178,-14-15 240,-274 208 349,63-57 836,-148 126-528,-2 5-110,-6 13 2,-10 20-200,1-4-320,-17 33-846,28-59 1024,0-1-1,-1 1 0,0-1 0,0 0 1,-1 0-1,1-1 0,-9 7 0,-26 11-325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17 14347,'-1'0'73,"1"-1"0,-1 1 0,0 0 0,1 0 0,-1-1 0,1 1 0,-1 0 0,1-1-1,-1 1 1,1-1 0,-1 1 0,1 0 0,0-1 0,-1 1 0,1-1 0,0 0 0,-1 1 0,1-1 0,0 1 0,0-1 0,-1 1 0,1-1 0,0 0-1,0 1 1,0-1 0,0 1 0,0-1 0,0 0 0,0 1 0,0-1 0,0-1 0,0 2-33,1 1 1,-1-1-1,0 0 1,0 0-1,1 0 1,-1 0-1,0 0 1,0 0-1,1 0 1,-1 1-1,0-1 1,0 0-1,1 0 0,-1 0 1,0 0-1,0 1 1,0-1-1,1 0 1,-1 0-1,0 1 1,0-1-1,0 0 1,0 0-1,0 1 1,0-1-1,1 0 1,-1 0-1,0 1 0,0-1 1,0 0-1,0 1 1,0-1-1,0 0 1,0 0-1,0 1 1,0-1-1,0 0 1,-1 1-1,4 15 561,-6 7-209,-1 0 0,-1 0 0,-2 0-1,0 0 1,-14 30 0,13-31-182,-32 73 528,-15 40 125,46-108-654,1 1 1,-9 55-1,16-77-184,0 0 0,1 0 0,0 0 0,0 0 0,0 0 0,1 0 0,0-1 0,2 9 0,-2-12-19,0-1 0,0 1 0,-1 0 1,1 0-1,1 0 0,-1-1 0,0 1 0,0-1 1,1 1-1,-1-1 0,1 1 0,-1-1 1,1 0-1,-1 0 0,1 0 0,0 0 0,0 0 1,-1 0-1,1 0 0,0-1 0,0 1 0,0 0 1,0-1-1,0 0 0,0 1 0,0-1 1,0 0-1,0 0 0,2 0 0,13-3-10,0 0 1,-1 0-1,0-2 0,1 0 1,29-14-1,-39 15-6,111-49-539,177-112 1,-196 102 317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51 337 15219,'-4'3'1726,"8"-4"-864,9-6 730,-5-1-1324,-1 0 1,0-1-1,0 0 1,-1 0-1,0 0 1,-1-1-1,0 0 0,0 0 1,-1 0-1,-1-1 1,1 1-1,-2-1 1,1 0-1,-2 0 1,1 0-1,-2 0 1,1 0-1,-1 0 0,-3-18 1,3 27-250,-1 0 1,1 0-1,0 1 1,-1-1-1,1 0 0,-1 0 1,0 0-1,0 0 1,0 1-1,0-1 0,0 0 1,0 1-1,0-1 1,0 1-1,-1-1 0,1 1 1,0 0-1,-1-1 1,1 1-1,-1 0 0,0 0 1,1 0-1,-1 0 1,0 0-1,0 0 0,0 1 1,-2-1-1,1 1-17,1 0-1,-1 0 1,1 1-1,-1-1 1,1 1 0,-1-1-1,1 1 1,-1 0-1,1 0 1,0 0-1,0 1 1,-1-1 0,1 0-1,0 1 1,0 0-1,0-1 1,0 1-1,1 0 1,-1 0-1,-2 3 1,-2 4-23,-1 1 1,1 0-1,1 1 0,0-1 1,0 1-1,1 0 0,1 0 1,0 0-1,0 1 0,1-1 1,0 1-1,1 0 0,1-1 1,0 1-1,1 14 0,0-23 18,-1 0 0,1 1 0,-1-1-1,1 0 1,0 0 0,0 0-1,1-1 1,-1 1 0,0 0 0,1 0-1,0-1 1,-1 1 0,1-1-1,0 1 1,1-1 0,-1 0 0,0 0-1,1 0 1,-1 0 0,1 0 0,-1 0-1,1-1 1,0 1 0,0-1-1,0 0 1,0 0 0,0 0 0,0 0-1,0 0 1,0-1 0,0 0-1,0 1 1,6-1 0,2-1 9,-1 0 0,1 0 0,-1-1 0,0-1 0,0 0 0,0 0 0,0-1-1,0 0 1,9-5 0,12-11 71,-1-1 0,0-1 0,-2-1 0,-1-2 0,-1-1-1,-1-1 1,38-52 0,-64 82 38,-1 7-71,0 0 0,0-1 0,1 1 0,0 16 0,1-24-41,0 1-1,1-1 1,-1 0-1,0 0 1,1 0-1,0 0 1,-1 0-1,1 0 1,0 0-1,0 0 1,0 0-1,0 0 1,3 3-1,-3-4 2,0 0 0,1 0 0,-1 0 0,0 0-1,1-1 1,-1 1 0,1 0 0,-1-1 0,1 0-1,-1 1 1,1-1 0,-1 0 0,1 1-1,-1-1 1,1 0 0,-1 0 0,1 0 0,0 0-1,-1-1 1,1 1 0,-1 0 0,3-2 0,4-1 10,0 0 0,0 0 0,0-1 0,-1 0 0,0 0 0,0-1 1,0 0-1,10-10 0,47-52 160,-56 57-142,9-10 19,-14 15-40,1 0 1,-1 0-1,1 1 1,0 0-1,0 0 1,1 0 0,0 0-1,5-3 1,-10 7-10,1-1 1,-1 1 0,1 0-1,-1 0 1,1-1-1,-1 1 1,1 0 0,0 0-1,-1 0 1,1 0 0,-1 0-1,1 0 1,-1 0-1,1 0 1,0 0 0,-1 0-1,1 0 1,-1 0 0,1 1-1,-1-1 1,1 0-1,-1 0 1,1 0 0,-1 1-1,1-1 1,-1 0-1,1 1 1,-1-1 0,1 0-1,-1 1 1,0-1 0,1 1-1,-1-1 1,0 1-1,1-1 1,-1 1 0,0-1-1,1 1 1,-1-1 0,0 1-1,0-1 1,0 1-1,1 0 1,5 30 40,-5-23-32,1 2 5,0 1 0,0-1 0,1 0 0,1 0 0,5 12-1,-9-21-5,1 1-1,0 0 0,0-1 0,0 1 0,0 0 0,0-1 1,1 1-1,-1-1 0,0 0 0,1 1 0,-1-1 1,1 0-1,-1 0 0,1 0 0,-1 0 0,1 0 0,0 0 1,0 0-1,0-1 0,-1 1 0,1-1 0,0 1 0,0-1 1,0 0-1,0 1 0,0-1 0,0 0 0,0 0 0,0-1 1,-1 1-1,1 0 0,0-1 0,0 1 0,0-1 0,0 1 1,2-2-1,1-1 28,1 0 0,-1 0 0,0 0 0,0 0 0,0-1-1,-1 0 1,1 0 0,4-7 0,-6 9-284,-2 0-1,1 0 0,0-1 0,0 0 1,-1 1-1,1-1 0,-1 0 0,0 1 1,0-1-1,0 0 0,0 0 1,0 0-1,-1 0 0,1 0 0,-1 0 1,0 0-1,0 0 0,0-5 1,-4-9-544,-2-5-270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 21533,'-7'-10'1888,"3"9"-1408,1 1-216,7 6 744,6 1-648,10 3-1272,6 0 112,6-2 496,4 0-224,4-3-168</inkml:trace>
  <inkml:trace contextRef="#ctx0" brushRef="#br0" timeOffset="1">317 87 17220,'-26'19'2850,"18"-14"-2109,0 1 1,0 0-1,1 1 0,-1-1 0,2 1 0,-9 11 1,14-17-718,0 0 0,1-1 0,-1 1 0,1 0 0,0 0 0,-1-1 0,1 1 1,0 0-1,-1 0 0,1 0 0,0 0 0,0 0 0,0-1 0,0 1 0,0 0 0,0 0 0,0 0 0,0 0 1,0 0-1,0 0 0,0 0 0,1-1 0,-1 1 0,0 0 0,0 0 0,1 0 0,-1 0 0,1-1 1,-1 1-1,1 0 0,-1-1 0,1 1 0,-1 0 0,1-1 0,0 1 0,-1 0 0,1-1 0,0 1 1,0-1-1,-1 1 0,1-1 0,0 0 0,1 1 0,6 2-156,-1 0 1,1-1-1,-1 0 1,10 1-1,-3 0 46,-6-1 13,1 1 0,-1 0 0,-1 0 0,1 1 0,0-1 0,-1 2 0,0-1 1,0 1-1,0 0 0,-1 0 0,7 8 0,-10-11 89,-1 1 0,0 0 0,0-1 1,0 1-1,-1 0 0,1 0 0,-1 0 0,1 0 1,-1 1-1,0-1 0,0 0 0,-1 1 0,1-1 0,0 0 1,-1 1-1,0-1 0,0 1 0,0-1 0,0 0 0,-1 1 1,0-1-1,1 0 0,-1 1 0,0-1 0,0 0 1,-1 0-1,1 0 0,-1 0 0,1 0 0,-3 3 0,-2 2-4,0 1 1,0-2-1,-1 1 0,0-1 0,0 0 0,-1 0 0,0-1 0,0 0 0,-1-1 0,1 1 0,-1-2 0,0 1 0,-1-1 1,1-1-1,-15 5 0,23-8-30,0 0 1,1 0 0,-1 0 0,1 0-1,-1 0 1,1 0 0,-1 0-1,1 0 1,-1-1 0,1 1 0,-1 0-1,1 0 1,-1 0 0,0-1-1,1 1 1,0 0 0,-1 0 0,1-1-1,-1 1 1,1 0 0,-1-1-1,1 1 1,0-1 0,-1 1 0,1 0-1,0-1 1,-1 1 0,1-1-1,0 1 1,-1-1 0,1 1 0,0-1-1,0 1 1,0-1 0,0 1-1,0-1 1,-1 0 0,1 1 0,0-1-1,0 1 1,0-1 0,0 1-1,1-1 1,-1 1 0,0-1 0,0 0-1,0 1 1,0-1 0,1 0-1,8-28-257,11-10-223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18764,'-8'28'2144,"0"9"-1223,1-1-401,4 2 1432,3-2-960,9-9-535,2-4-257,7-14-793,3-9-399,1-13 24,1-8 576,-3-15-288,-3-3-144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68 108 19516,'-4'18'870,"0"1"1,2-1-1,0 1 0,1 0 0,1 0 0,4 29 0,27 112 155,-8-50-923,-17-67-82,-4-25-5,1 0-1,1 0 1,6 20-1,-24-93 242,-7 11 130,-2 0-1,-52-77 1,70 115-314,6 3 138,4 4-132,7 3-37,0 2-38,0-1 0,0 0 0,1-1 0,-1 0 0,1-1 0,0 0 0,0-1 0,0-1 0,26 1 0,-32-3-44,0 0-1,1 0 1,-1 0 0,0-1-1,0 0 1,0 0-1,0-1 1,-1 0-1,1 0 1,-1-1-1,1 0 1,-1 0-1,0 0 1,-1-1 0,1 1-1,-1-1 1,0-1-1,0 1 1,6-9-1,-8 9-23,1 0 0,-1-1 0,-1 1 1,1 0-1,-1-1 0,1 1 0,-2-1 0,1 0 0,-1 0 0,0 0 0,0 0 0,0-10 0,-1 16 66,0 0 0,0 0-1,0 0 1,0 0 0,0 0-1,0 0 1,0 0 0,0 1 0,0-1-1,-1 0 1,1 0 0,0 0-1,0 0 1,0 0 0,0 0 0,0 0-1,0 0 1,0 0 0,-1 0-1,1 0 1,0 0 0,0 0 0,0 0-1,0 0 1,0 0 0,0 0-1,-1 0 1,1 0 0,0 0 0,0 0-1,0 0 1,0 0 0,0 0-1,0 0 1,-1 0 0,1 0 0,0 0-1,0 0 1,0 0 0,0 0-1,0 0 1,0-1 0,0 1 0,0 0-1,-1 0 1,1 0 0,0 0-1,0 0 1,0 0 0,0 0 0,0 0-1,0-1 1,0 1 0,0 0-1,0 0 1,0 0 0,0 0 0,0 0-1,0 0 1,0-1 0,0 1-1,0 0 1,0 0 0,0 0 0,0 0-1,0 0 1,0 0 0,0-1-1,0 1 1,-5 8 72,2-1-30,1 1 1,0 0 0,1 0 0,-1 0-1,2 0 1,-1 0 0,1 0-1,0 0 1,3 15 0,-1-7 6,2-1 1,-1 1-1,2-1 1,7 16-1,-9-23-29,1-1 0,1 0 0,-1 0-1,1 0 1,1 0 0,8 8 0,-13-14-58,1 1 1,-1-1 0,1 0 0,0 0 0,0 1 0,0-1 0,-1 0 0,1-1 0,0 1-1,0 0 1,0 0 0,0-1 0,4 1 0,-5-1-38,0 0 0,1 0 0,-1-1 1,0 1-1,1 0 0,-1-1 0,0 1 0,0-1 1,1 1-1,-1-1 0,0 0 0,0 1 0,0-1 0,0 0 1,0 0-1,0 0 0,0 0 0,0 0 0,0 0 1,-1 0-1,1 0 0,0 0 0,0 0 0,0-2 0,2-4-89,0 0 0,-1-1 0,1 0 0,1-14 0,-3 15 46,7-30-495</inkml:trace>
  <inkml:trace contextRef="#ctx0" brushRef="#br0" timeOffset="1">377 5 17620,'-8'-5'2288,"6"8"-1408,4 7-383,5 2 2191,6 5-1920,1 0-600,6 2-224,-3-2 144,3 3-152,-1 0-96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52 14659,'-4'-1'7276,"4"1"-7068,0 0 0,0-1 0,0 1 0,0 0 0,0 0-1,0 0 1,0 0 0,0 0 0,0 0 0,0-1 0,0 1 0,0 0 0,0 0 0,0 0-1,0 0 1,0-1 0,6-9 3109,-5 9-3491,0 0 0,-1 0 0,1 0 0,0 0 0,0 0 0,-1 0 0,1-1 0,0 1 0,-1 0 0,1-1 0,-1 1 0,0 0 0,1-1 0,-1 1 0,0 0 0,0-1 0,0 1 0,0-1 0,0 1 0,0 0 0,0-1 0,-1 1 0,1 0 1,0-1-1,-2-1 0,-2 0-357,0 4-172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60 10426,'-8'4'945,"5"-2"-433,0-1 0,0 0 0,0 1 0,1 0 0,-1 0 0,0 0 0,1 0 0,-1 0 0,-3 5 1,5 5 1946,1-10 898,1-7-1555,5-19 511,1-11-1341,-7 33-954,1 0-1,-1 1 0,0-1 1,0 0-1,0 1 1,0-1-1,-1 0 0,1 1 1,0-1-1,-1 1 1,1-1-1,-1 1 1,1-1-1,-1 1 0,0-1 1,-1-1-1,1 2-14,0 0 0,0 1 1,0-1-1,0 0 0,0 1 0,0-1 0,0 1 0,0-1 0,0 1 0,0 0 0,0-1 0,0 1 0,0 0 1,0 0-1,0 0 0,-1 0 0,1 0 0,0 0 0,0 0 0,0 0 0,0 0 0,0 1 0,0-1 0,-1 0 1,1 1-1,0-1 0,0 1 0,0-1 0,0 1 0,0-1 0,0 1 0,-1 1 0,-3 1-6,1 1 0,-1 0-1,1 0 1,-8 8 0,5-3-5,1 0 0,-1 1 1,2-1-1,-1 2 0,1-1 1,1 0-1,0 1 0,0 0 1,1 0-1,0 0 1,1 0-1,0 0 0,1 1 1,1 13-1,-1-24 9,1 0 1,0 0-1,0 0 0,0 0 0,0 1 1,0-1-1,1 0 0,-1 0 1,0 0-1,0 0 0,1 1 1,-1-1-1,1 0 0,-1 0 1,1 0-1,-1 0 0,1 0 0,0 0 1,0 0-1,-1 0 0,1-1 1,0 1-1,0 0 0,0 0 1,0-1-1,0 1 0,0 0 1,1 0-1,1-1 3,-1 0 1,0 0-1,0 0 0,0 0 1,0 0-1,0 0 0,0-1 1,0 1-1,0-1 0,0 1 1,0-1-1,0 0 0,0 0 1,-1 0-1,1 0 1,2-2-1,6-4 23,0-1 0,-1-1 0,0 1 0,0-1 0,-1-1 1,12-16-1,-1-3 164,17-34 0,-27 36 100,-9 22-31,-6 18-75,1 1-160,0 1 0,0 0-1,2 0 1,0 0 0,0 0 0,1 0-1,1 1 1,1 16 0,0-31-36,1 0-1,-1 1 1,0-1-1,0 0 1,1 0 0,-1 1-1,0-1 1,1 0-1,-1 0 1,1 1 0,0-1-1,-1 0 1,1 0-1,0 0 1,0 0-1,0 0 1,-1 0 0,1 0-1,0 0 1,0 0-1,1-1 1,-1 1 0,0 0-1,0-1 1,0 1-1,0-1 1,1 1 0,-1-1-1,0 1 1,0-1-1,1 0 1,-1 0 0,0 1-1,1-1 1,-1 0-1,0 0 1,1 0 0,-1-1-1,0 1 1,1 0-1,-1 0 1,2-2 0,-1 2-251,1-1 1,-1 0 0,0 1 0,0-1 0,1-1 0,-1 1-1,0 0 1,0 0 0,0-1 0,0 1 0,0-1-1,-1 0 1,1 1 0,0-1 0,-1 0 0,1 0-1,-1 0 1,0 0 0,0 0 0,0-1 0,0 1 0,0 0-1,1-4 1,0-15-879,-2-4-334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32 19252,'-10'-18'2297,"4"9"-1369,1 5-424,4 4 1496,2 4-727,5 2-609,3 1-360,-1 3-864,2-2-433,0 0 793,1-3-152,-3-2-128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15355,'-18'23'1224,"0"2"0,-24 48 0,37-63-1060,1 0 1,0 0-1,0 1 0,1-1 1,1 1-1,-1-1 0,2 1 1,0 0-1,0 0 0,1 0 1,1 12-1,-1-21-146,0 0-1,0-1 0,0 1 1,0 0-1,1 0 0,-1-1 1,0 1-1,1 0 1,0 0-1,-1-1 0,1 1 1,0-1-1,0 1 0,0-1 1,0 1-1,0-1 1,0 1-1,0-1 0,1 0 1,-1 1-1,0-1 1,1 0-1,-1 0 0,1 0 1,-1 0-1,1 0 0,0-1 1,-1 1-1,1 0 1,0-1-1,-1 1 0,1-1 1,0 0-1,0 0 0,-1 1 1,1-1-1,0 0 1,0 0-1,0-1 0,1 1 1,3-2 68,0 1 0,0-1 0,0 0 0,0-1 0,-1 1 0,1-1 0,-1 0 0,0-1 0,0 1 0,8-8 0,-2 1 171,-1-1 0,0 0 0,-1-1-1,14-22 1,-19 28-185,0-1 1,-1 1-1,0-1 0,-1 0 0,1 0 1,-1 0-1,0 0 0,-1-1 1,0 1-1,0 0 0,-1-12 0,0 18-128,0 0 0,0-1 0,0 1 0,0 0 0,-1 0 0,1-1 0,-1 1 0,1 0 0,-1 0 0,1 0 0,-1 0 0,0 0 0,1 0 0,-1 0 0,0 0-1,0 0 1,0 0 0,0 0 0,0 0 0,0 0 0,0 1 0,0-1 0,0 0 0,0 1 0,0-1 0,0 1 0,-1-1 0,1 1 0,0 0 0,0-1 0,-1 1 0,1 0 0,0 0-1,0 0 1,-3 0 0,-5 0-652,1 1 0,0 0 0,-1 1-1,-10 3 1,11-3 399,-10 1-852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154 307 20580,'1'-2'150,"-1"1"0,0-1 0,0 0 0,0 0-1,0 0 1,0 0 0,0 1 0,0-1-1,0 0 1,-1 0 0,1 0 0,-1 0 0,0 1-1,1-1 1,-1 0 0,0 1 0,0-1-1,0 0 1,0 1 0,0 0 0,-2-3 0,1 3-52,1 0 1,0 0 0,-1 1 0,1-1 0,-1 0-1,0 1 1,1-1 0,-1 1 0,1 0 0,-1-1-1,0 1 1,1 0 0,-1 0 0,0 0 0,1 0-1,-1 0 1,0 1 0,1-1 0,-1 0 0,0 1-1,1-1 1,-1 1 0,1 0 0,-3 1 0,-3 1 19,1 1 0,0 0 0,0 1 1,0-1-1,1 1 0,0 0 1,0 1-1,0-1 0,0 1 0,-4 8 1,3-5-108,1-1 0,1 1 1,0 0-1,0 0 1,1 0-1,0 0 1,-2 12-1,5-19-11,-1 0 0,1-1-1,0 1 1,0 0 0,0-1 0,0 1 0,0 0-1,0-1 1,0 1 0,1 0 0,-1-1 0,0 1-1,1-1 1,-1 1 0,1-1 0,1 4 0,-1-5-1,0 1-1,0 0 1,0 0 0,-1-1 0,1 1 0,0-1 0,0 1 0,0-1 0,0 1 0,0-1 0,0 1 0,0-1 0,1 0 0,-1 0 0,0 1 0,0-1 0,0 0 0,0 0 0,1 0 0,7-1-12,-1-1 0,0 0 1,0 0-1,0 0 1,10-5-1,0 0-20,-16 6 24,1 0 1,0 1-1,0-1 1,-1 0-1,1 1 0,0 0 1,0 0-1,0 0 1,0 0-1,0 0 1,5 1-1,-7 0 4,1 0 0,-1-1 0,0 1-1,1 0 1,-1 0 0,0 0 0,0 0-1,0 0 1,1 0 0,-1 0 0,0 0-1,0 1 1,-1-1 0,1 0 0,0 1 0,0-1-1,-1 0 1,1 1 0,0-1 0,-1 1-1,0-1 1,1 1 0,-1 1 0,3 15-27,-1 0 0,-1 0 1,0 1-1,-2-1 1,0 0-1,-7 36 0,0-18 20,-2 1-1,-19 46 1,24-70 27,3-6 2,-1 0 0,0 0 0,0 1 1,0-2-1,-1 1 0,0 0 0,-1-1 0,0 0 0,-6 7 1,11-12-17,-1-1 1,1 1-1,-1-1 1,1 0-1,0 1 1,-1-1-1,1 1 1,-1-1 0,1 0-1,-1 1 1,0-1-1,1 0 1,-1 0-1,1 1 1,-1-1-1,1 0 1,-1 0 0,0 0-1,1 0 1,-1 0-1,0 0 1,1 0-1,-1 0 1,1 0 0,-1 0-1,0 0 1,1 0-1,-1 0 1,-1-1-1,2 0-4,-1 1-1,0-1 0,1 0 0,-1 0 1,1 0-1,-1 0 0,1 0 0,-1 0 1,1 0-1,0 0 0,0 0 0,-1-1 0,1 1 1,0 0-1,0-1 0,3-45-267,5 10-135,0 1 0,3 0 0,27-63 0,-11 42-339,50-77 0,-64 113 693,2 1-1,1 0 0,19-19 1,-31 33 185,-8 6 11,-10 8 90,12-6-212,1 0 0,-1 1 0,0-1 0,1 0 0,-1 0 1,1 1-1,0-1 0,0 1 0,0-1 0,0 1 1,0-1-1,1 1 0,-1 0 0,1-1 0,-1 1 1,1 0-1,0 3 0,1-5-16,-1 1-1,1 0 1,0 0-1,0 0 1,0 0-1,0-1 1,0 1 0,0 0-1,0-1 1,1 1-1,-1-1 1,0 1 0,1-1-1,-1 0 1,1 0-1,0 1 1,-1-1-1,1 0 1,0-1 0,0 1-1,-1 0 1,1 0-1,4 0 1,3 2-10,1-1 0,-1 0 0,1-1 0,-1 0 0,1-1 0,0 0 0,-1 0 0,1-1-1,0 0 1,-1-1 0,1 0 0,16-6 0,-20 6 65,-1 0 0,0 0 0,1-1 0,-1 1 0,0-1 0,-1 0 0,1-1 0,0 1 0,-1-1 0,0 0 0,0 0 0,0 0 0,0-1 0,-1 1 0,1-1 0,-1 0 0,0 0 0,-1 0 0,1 0 0,-1-1 0,0 1 0,2-9 0,-3 0 191,-1 0 1,0 0-1,-1 0 1,-1 0 0,0 1-1,-1-1 1,0 1-1,-9-24 1,4 13 49,-4-28-1,12 51-328,-1 1 0,1 0 0,0-1-1,0 1 1,0-1 0,0 1 0,0-1 0,0 1 0,0-1-1,1 1 1,-1-1 0,0 1 0,0-1 0,0 1-1,0-1 1,1 1 0,-1 0 0,0-1 0,0 1-1,1-1 1,-1 1 0,0 0 0,1-1 0,-1 1 0,0 0-1,1-1 1,-1 1 0,1 0 0,-1-1 0,0 1-1,1 0 1,-1 0 0,1 0 0,-1 0 0,1-1-1,-1 1 1,1 0 0,-1 0 0,1 0 0,0 0 0,23 1-1430,-17 0 810,5 0 132,0-2 1,0 0-1,1 0 0,-1-1 0,0 0 1,-1-1-1,1 0 0,13-7 0,36-12-820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72 20788,'-23'29'2049,"0"15"-1305,1 5-312,6 6 984,5 2-535,11 3-257,3-4-224,10-9-696,0-6-344,4-14-497,-3-4-287,-5-16 992,-5-10-328,-5-21-168</inkml:trace>
  <inkml:trace contextRef="#ctx0" brushRef="#br0" timeOffset="1">0 65 18684,'3'-7'2080,"9"3"-1359,16 1-265,7 1 1288,15 0-808,4-1-304,7-4-1008,0-3 528,-9-1-104,-8-4-96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20 152 20996,'3'2'226,"-1"0"-1,1 0 0,0-1 0,0 1 0,0-1 0,0 1 0,0-1 0,0 0 0,0 0 0,0-1 0,1 1 0,-1-1 0,0 0 0,1 1 0,-1-1 0,0-1 0,0 1 0,1 0 0,-1-1 0,0 0 0,0 0 0,6-2 0,5-2 122,0-2 0,0 1-1,20-15 1,-23 14-246,1-1-1,16-17 0,-24 22-91,0-2 0,0 1 0,-1 0-1,1-1 1,-1 1 0,0-1-1,0 0 1,-1 0 0,3-6-1,-5 10-8,0 0 0,1 0 0,-1 0 0,0 1 0,1-1 0,-1 0 0,0 0 0,0 0 0,0 0 0,0 0 0,0 0 0,0 1 0,0-1 0,0 0 0,0 0 0,0 0 0,0 0 0,-1 0 0,1 1 0,0-1 0,-1 0 0,1 0 0,0 0 0,-1 1 0,1-1 0,-1 0 0,1 0 0,-1 1 0,0-1 0,1 0 0,-1 1 0,0-1 0,1 1 0,-1-1 0,0 1 0,0-1 0,1 1-1,-1 0 1,0-1 0,0 1 0,0 0 0,0 0 0,1-1 0,-1 1 0,0 0 0,-2 0 0,-1 0-4,0 0-1,0 0 0,0 1 1,0-1-1,0 1 0,0 0 0,0 0 1,0 0-1,-5 3 0,-6 5-4,0 0 0,0 1 0,1 1 0,1 0 0,-1 1 0,2 1 0,0 0 0,1 0 0,0 1 0,1 1 0,0 0 0,1 0 0,1 0 0,1 1 0,-7 18 0,13-31-4,1-1 0,-1 1 0,0-1 0,1 1 0,-1-1 0,1 1 0,0-1 0,0 1 0,0-1 0,0 1 0,0-1-1,1 1 1,-1-1 0,1 1 0,0-1 0,-1 0 0,1 1 0,0-1 0,1 0 0,1 5 0,-1-6-25,0 0 0,0 0 0,-1 0-1,1 0 1,0 0 0,0 0 0,0 0 0,0 0 0,0-1 0,0 1 0,0-1-1,1 0 1,-1 0 0,0 0 0,0 0 0,0 0 0,0 0 0,0 0 0,0 0-1,0-1 1,0 0 0,1 1 0,-1-1 0,-1 0 0,4-1 0,7-3 82,-1-1 0,0 1 1,0-2-1,-1 0 1,12-9-1,46-47-237,-15 9-28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17892,'-19'30'1837,"13"-22"-1496,1 0 1,0 0 0,1 1-1,-1 0 1,2-1 0,-1 1-1,1 1 1,-2 11 0,5-20-284,0 1 1,0 0 0,0 0 0,0 0 0,0-1 0,1 1-1,-1 0 1,1 0 0,-1-1 0,1 1 0,0 0 0,-1-1 0,1 1-1,0-1 1,0 1 0,0-1 0,1 1 0,-1-1 0,0 0-1,0 0 1,1 1 0,-1-1 0,1 0 0,-1 0 0,1 0-1,-1-1 1,3 2 0,5 2 6,1 0-1,0 0 1,16 3-1,-7-2-8,-6-1-40,1-1-21,-1 1 0,0 1-1,18 9 1,-28-13 0,-1 0-1,0 1 1,1-1-1,-1 1 1,0-1-1,0 1 1,0 0-1,0 0 1,0 0-1,0 0 1,-1 0-1,1 0 1,-1 1-1,1-1 1,-1 0-1,0 1 1,0-1-1,0 1 1,0-1-1,0 1 1,-1 0-1,1-1 1,-1 1-1,0 3 1,0-4 2,-1 1 0,1-1 0,-1 1 0,0-1 0,0 1 0,-1-1 0,1 1 0,0-1 0,-1 0 0,1 0 0,-1 1 0,0-1 0,1 0 0,-1-1 0,0 1 0,-1 0 0,1 0 0,0-1 0,0 1 0,-1-1 0,1 0 0,0 0 1,-1 0-1,-2 1 0,-5 2-61,-1-1 1,1 0 0,-1 0-1,-17 1 1,25-4-7,0 1 1,0-1-1,0 0 1,0 0-1,-1-1 1,1 1-1,0-1 1,0 1-1,0-1 1,0 0-1,0 0 1,0-1-1,0 1 1,0-1-1,1 1 1,-1-1-1,0 0 1,1 0-1,-4-3 1,3 1 18,0 1 0,0-1 1,1 0-1,0 0 0,0 0 1,0 0-1,0 0 1,0 0-1,1-1 0,0 1 1,0-1-1,0 1 0,0-6 1,-1-37-406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15579,'4'17'531,"0"0"-1,-2-1 1,0 1-1,-1 0 0,0 0 1,-1 0-1,-4 24 0,0 22 1055,3-8-887,3 1 1,2-1-1,19 100 0,-17-123-1765,-9-34 740,-1 0 0,1 0 0,0 0 0,-1-1 0,1 1 0,-4-5 0,-95-98-1035,8-9 3757,90 109-2061,0-1-1,0 0 1,1 0 0,0 0 0,0 0 0,-4-11 0,7 15-245,0 1 1,-1 0-1,1-1 0,0 1 1,0-1-1,0 1 0,0 0 1,0-1-1,1 1 0,-1 0 1,0-1-1,1 1 0,-1 0 1,1-1-1,-1 1 0,2-2 1,-1 2-20,0-1 1,1 1 0,-1-1-1,1 1 1,-1 0 0,1-1-1,0 1 1,-1 0 0,1 0-1,0 0 1,0 1-1,0-1 1,-1 0 0,5 0-1,31-6-115,1 1-1,1 2 0,51 2 0,-42 0-121,14 0-32,-3-6-94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2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15787,'-1'47'4331,"-2"49"-3190,-18 1147 2602,20-934-3630,-20 418 155,-22 0-86,36-606-168,-23 240-504,28-349-1075,3-30 577,1-15 505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2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1 748 13547,'14'3'536,"0"-2"-1,1 1 1,-1-2 0,1 0-1,14-2 1,4 0-191,152-6 187,0-8 0,325-72-1,-266 26-697,165-41-1,4 22 226,125 17 56,3 22-102,-247 21-7,1794-103 534,-1143 76-256,305-10 1151,-634 57-1705,-600 2 103,-7-1-35,-1 0-1,1 0 1,-1 0-1,11-3 1,-19 3 187,1 0 1,-1 0 0,1 0-1,-1-1 1,1 1-1,-1 0 1,1 0 0,-1 0-1,1 0 1,-1-1-1,0 1 1,1 0-1,-1-1 1,1 1 0,-1 0-1,0-1 1,1 1-1,-1 0 1,0-1 0,1 1-1,-1 0 1,0-1-1,0 1 1,0-1 0,1 1-1,-1-1 1,0 1-1,0-1 1,0 1 0,0-1-1,0 1 1,0-1-1,0 1 1,0 0-1,0-1 1,0 1 0,0-1-1,0 1 1,0-1-1,0 1 1,0-1 0,0 1-1,-1-1 1,1 1-1,0-1 1,-11-14-450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2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16740,'11'7'2645,"20"6"-1801,-5-3-243,212 89 1002,85 38-1454,-309-130-152,3 0-19,1 2 0,-1 0-1,29 21 1,-43-28 26,0 1-1,0-1 1,0 1-1,0-1 1,0 1 0,-1 0-1,1 0 1,-1 1-1,0-1 1,0 0 0,0 1-1,-1-1 1,1 1-1,-1-1 1,0 1 0,1 0-1,-2 0 1,1 0-1,0-1 1,-1 1 0,0 0-1,0 0 1,0 0-1,0 0 1,-2 5-1,-1 1 43,0-1 0,-1 1-1,0-1 1,-1 1 0,0-1-1,-1-1 1,0 1-1,-7 8 1,-63 62 358,58-61-308,-233 209-117,239-216 11,0-2 0,-15 10-1,22-16-10,0-1 0,0 0-1,0 0 1,0-1 0,0 1-1,-7 0 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3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13 236 16059,'-1'-1'92,"0"0"-1,0 0 1,0 0-1,0 0 0,0-1 1,0 1-1,0 0 0,1-1 1,-1 1-1,0 0 0,1-1 1,-1 1-1,1-1 0,0 1 1,-1-1-1,1 1 1,0-1-1,0 1 0,0-1 1,0 1-1,0-1 0,0 1 1,0-1-1,1 1 0,-1-1 1,0 1-1,1-1 1,-1 1-1,1-1 0,0 1 1,0 0-1,-1-1 0,3-1 1,2-5 148,1 0 0,1 1 0,0-1 1,9-7-1,-5 5 136,14-14 365,45-34 1,-62 52-641,1 0 0,0 1 0,0-1 0,0 2 0,1-1 0,-1 2 1,1-1-1,0 1 0,17-3 0,-25 6-90,-1 0 0,1 0 1,-1 0-1,1 0 0,-1 0 0,1 0 0,0 0 1,-1 1-1,1-1 0,-1 0 0,1 1 1,-1 0-1,0-1 0,1 1 0,-1 0 0,1-1 1,-1 1-1,0 0 0,0 0 0,0 0 1,1 0-1,-1 1 0,0-1 0,0 0 0,0 0 1,-1 1-1,1-1 0,0 0 0,0 1 0,-1-1 1,1 1-1,-1-1 0,1 1 0,-1-1 1,0 1-1,1-1 0,-1 1 0,0 2 0,0 6 16,0-1-1,0 1 1,-1 0-1,-3 18 0,-30 94 74,24-92-62,1 0 1,2 1 0,1 0 0,-4 44 0,10-71-27,0 1 1,0-1-1,1 0 1,-1 1 0,1-1-1,0 0 1,0 1-1,1-1 1,-1 0-1,1 0 1,4 7-1,-5-9 2,1-1-1,-1 1 1,1 0-1,0 0 0,-1 0 1,1-1-1,0 1 1,0-1-1,0 0 0,0 1 1,1-1-1,-1 0 1,0 0-1,0-1 0,1 1 1,-1 0-1,1-1 1,-1 1-1,0-1 0,1 0 1,-1 0-1,5 0 1,7-2 49,1 0 1,0-1-1,-1 0 1,0-2-1,0 1 1,0-2-1,18-9 1,90-58-500,-121 72 425,26-17-292,0-1-1,-1-2 1,23-23-1,-24 16-65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3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 17124,'-22'20'1856,"-3"4"-1288,-14 8-224,-4 6 1569,-8 15-1465,-1 6 8,-2 13-40,-1 4-112,2 2-96,2 1-48,9-3-48,3-4-112,11-12-424,5-8-280,10-19 1136,4-13-528,14-16-80,8-8-40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16131,'1'9'1601,"14"-8"-857,3-2-256,8-2 1192,6-1-767,9-2-385,5 2-128,1 1-480,1 0-424,-10 0 456,-2 0-152,-10-3-104</inkml:trace>
  <inkml:trace contextRef="#ctx0" brushRef="#br0" timeOffset="1">7 218 15851,'8'10'1433,"14"-7"-993,6-3-176,13-6 384,6 1-480,9-5 120,4-2 40,3-12-248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4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14763,'-5'4'2347,"-33"25"-526,1 1-1,-50 54 0,63-56-1705,0 0-1,2 2 0,2 0 1,0 1-1,2 2 0,-25 61 1,34-74-1395,3-16-78,2-15 600,3-10 58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4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15459,'4'0'1681,"5"5"-1129,1 0-56,5 4 752,6 4-272,4 3-31,5 4-57,8 3-88,-1 1-160,5 3-56,1 0-200,0 1-72,-5-3-280,-3 0-224,-11-5-792,-8-6 880,-19-20-512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4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3641 11658,'-1'0'64,"1"0"0,-1-1 0,0 1-1,1-1 1,-1 1 0,1-1-1,-1 1 1,1-1 0,-1 1 0,1-1-1,0 1 1,-1-1 0,1 1-1,0-1 1,-1 0 0,1 1 0,0-1-1,-1 0 1,1 1 0,0-1-1,0 0 1,0 1 0,0-1 0,0-1-1,-2-18 501,3-19-277,2 0 1,2 1-1,1-1 1,17-53-1,-11 42-200,33-144 102,50-201 86,12 105-166,-89 246-80,111-241 305,-105 228-263,131-315 324,-115 276-247,70-120 0,70-80 380,-74 126-305,-40 64-145,5 3 0,110-124 0,-138 179 12,3 3-1,1 2 1,2 2 0,2 2 0,1 2 0,81-42 0,-92 60-52,1 2 0,1 2 1,1 1-1,0 3 0,62-9 1,230-6 6,-332 26-44,92-3 14,129 12 1,-164-1-6,0 1 0,-1 4 0,73 24-1,8 15-5,-3 7-1,-2 5 1,-3 6-1,159 112 1,-251-153 2,249 175 118,-18 24 148,154 244 133,-358-392-381,156 143 0,-174-182 11,2-1 0,2-3 0,1-2 0,86 40 1,56 6 169,-8-4 56,-139-54-140,79 51 0,-7 12-3,-68-46-41,1-2-1,118 59 1,-122-77 26,1-2 1,81 18-1,113 7 322,-45-9-111,-33 2-192,95 17 93,1-22-1038,-183-25 527,-52-4 84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4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 13259,'0'-6'1029,"0"15"-657,-3 23-106,-26 337 2081,11-101-1457,-6 79-99,16 1 0,43 405 0,23-260-701,-16-147-66,-23-175-51,43 363-296,-60-519 283,-1-11 14,0 0 1,0 0-1,0 0 0,-1 0 0,0 0 0,0 0 0,0 1 0,0-1 1,-1 0-1,1 0 0,-1 0 0,-2 4 0,3-8 9,0 0 0,0 0 0,-1 1 0,1-1 0,0 0 0,-1 0 0,1 0 0,0 0 0,-1 0 0,1 0 0,0 0 0,0 0 0,-1 0 0,1 0 0,0-1 0,-1 1 0,1 0 0,0 0 0,-1 0 0,1 0 0,0 0 0,0 0 0,-1-1 0,1 1 0,0 0 0,0 0 0,0 0 0,-1-1 0,1 1 1,0 0-1,0 0 0,0-1 0,-1 1 0,1 0 0,0 0 0,0-1 0,0 1 0,0 0 0,0-1 0,0 1 0,0 0 0,0-1 0,0 1 0,0 0 0,0-1 0,-8-15-207,1-4 26,-3 0-55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0:5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293 240 13731,'119'-239'7139,"-142"292"-3248,-7 15-3197,-95 159 380,-76 151-1243,198-371 108,-2 2-156,1 0-1,0 0 1,0 0-1,1 1 0,1-1 1,-1 1-1,-1 19 1,4-28 188,0 0 1,0 0 0,0 0-1,0 0 1,0 0 0,0 0-1,0 0 1,0 0-1,1 1 1,-1-1 0,0 0-1,1 0 1,-1 0 0,1 0-1,-1 0 1,1-1 0,0 1-1,0 2 1,0-3 12,0 0-1,-1 0 1,1 1-1,0-1 1,-1 0 0,1 0-1,0 0 1,-1 0-1,1 0 1,0 0-1,-1 0 1,1 0 0,0 0-1,-1 0 1,1 0-1,0 0 1,-1 0 0,1 0-1,0-1 1,-1 1-1,2-1 1,5-3-107,-1 0 0,1 0 0,-1-1-1,8-7 1,-12 10 74,44-39-700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1:0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19572,'-9'24'1865,"-22"16"-1209,-8 12-272,-4 15 752,-1 5-224,2 5-256,3-2-288,12-9-432,6-5-128,15-18-320,6-13-208,14-25-496,12-11 1208,14-28-400,10-12-136,25-16 88</inkml:trace>
  <inkml:trace contextRef="#ctx0" brushRef="#br0" timeOffset="1">960 17 16067,'-3'24'1737,"-30"22"-897,-9 11-280,-11 16 848,0 3-223,7-3-281,5-3-296,22-18-552,15-12-248,27-31-648,20-19-264,21-30 775,11-15-215,14-15-248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1:0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14987,'-47'71'2098,"-12"23"-714,52-81-941,0 1-1,0 0 1,2 1 0,-8 26 0,13-39-394,-1-1-1,1 1 1,0 0-1,-1-1 1,1 1 0,0 0-1,0-1 1,0 1-1,0 0 1,0-1-1,0 1 1,1-1 0,-1 1-1,0 0 1,1-1-1,0 1 1,-1-1 0,1 1-1,0-1 1,0 1-1,-1-1 1,3 3-1,-1-3-8,0 0 0,0 0 0,0-1 0,0 1 0,0 0-1,0-1 1,0 0 0,0 1 0,0-1 0,0 0-1,0 0 1,0 0 0,0 0 0,0 0 0,0 0 0,0-1-1,0 1 1,0-1 0,3-1 0,29-11 10,-1-1 0,-1-1 1,0-2-1,43-32 0,56-29-777,-127 76 651,0 0 1,1 0 0,-1 1-1,1-1 1,8-1 0,-13 3 62,1 0 1,-1 0 0,1 0 0,-1 0 0,1 0 0,-1 0 0,0 0 0,1 0 0,-1 1 0,1-1 0,-1 0 0,1 0 0,-1 0 0,0 0 0,1 1-1,-1-1 1,0 0 0,1 0 0,-1 1 0,1-1 0,-1 0 0,0 0 0,0 1 0,1 0 0,-1 0-6,1-1 0,-1 1 1,0 0-1,0 0 0,0 0 0,0 0 0,0 0 1,0 0-1,0 0 0,0 0 0,0 0 0,0 0 1,-1 0-1,1 0 0,0-1 0,-1 2 1,-4 10-72,0 0 0,-1-1 1,0 0-1,-1 0 0,-10 11 1,-45 51-34,46-55 101,-28 31 31,2-7 26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1:0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1630 17220,'-5'-4'365,"1"-1"-1,0 0 1,0-1 0,1 1 0,-1-1 0,1 1-1,0-1 1,1 0 0,-1 0 0,1 0 0,1 0 0,-1 0-1,1-1 1,0 1 0,0-1 0,1-11 0,1 8-141,1 0 1,0-1-1,0 1 1,1 0-1,1 0 1,-1 0-1,2 0 0,-1 1 1,2 0-1,5-9 1,34-44-29,2 3-1,74-72 1,-106 116-182,139-139 11,7 6 0,328-229 0,-274 235-2003,321-157-1,-508 283 632,-59 25 544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1:0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3 18628,'1'-1'122,"0"1"0,0 0 0,0-1 0,0 1 1,0 0-1,0 0 0,0 0 0,0-1 0,0 1 0,-1 0 0,1 0 0,0 0 1,0 1-1,0-1 0,0 0 0,0 0 0,2 1 0,-3 0-59,1 0-1,-1 0 1,1 0-1,-1-1 1,0 1-1,0 0 1,1 0-1,-1 0 1,0 0-1,0 0 1,0 0-1,0 0 1,0 0-1,0 0 1,0 0-1,-1 0 1,1 0-1,0 0 0,0 0 1,-1 0-1,1-1 1,-1 2-1,-20 67 2511,-20 71-884,36-117-1636,1 0-1,1 1 1,1-1 0,1 28-1,1-47-66,0-1 0,0 1 0,1 0 0,-1-1 0,1 1 0,0 0 0,0-1 0,0 1 0,0-1 0,1 1 0,-1-1 0,1 0 0,0 0 0,0 0 0,0 0 0,0 0 0,1 0 0,-1 0 0,1 0 0,0-1 0,-1 0 0,1 1-1,0-1 1,1 0 0,-1-1 0,0 1 0,0 0 0,1-1 0,-1 0 0,1 0 0,-1 0 0,1 0 0,0 0 0,-1-1 0,7 1 0,9-1-95,-1 0 1,1-1-1,21-4 1,-21 2 3,0 1 0,26 1-1,-43 1 101,-1 0 0,0 0 0,1 0 1,-1 0-1,0 1 0,1-1 0,-1 0 0,0 1 0,1-1 0,-1 1 0,0-1 0,0 1 0,0-1 0,1 1 0,-1 0 0,0 0 0,0-1 0,0 1 0,1 2 0,-1-2 6,-1 0 1,1 0-1,-1 0 1,0 0-1,1 0 1,-1 1-1,0-1 1,0 0-1,0 0 1,0 0 0,0 0-1,0 0 1,0 0-1,-1 0 1,1 0-1,0 1 1,0-1-1,-2 1 1,-1 5 26,0-1 1,0 0-1,-1-1 0,0 1 1,0-1-1,-6 6 0,-9 8 68,-2 0 0,0-1-1,-1-1 1,-1-1-1,0-1 1,-1-2-1,-1 0 1,0-1-1,0-2 1,-52 15-1,70-24-200,0 1-1,0-1 1,0-1-1,-1 1 0,1-1 1,-14-2-1,18 2 91,0-1 0,0 0 0,0 0 0,1 0 0,-1 0-1,0 0 1,1 0 0,-1-1 0,1 1 0,-1-1 0,1 0 0,-1 1 0,1-1 0,0 0-1,0-1 1,0 1 0,0 0 0,1 0 0,-3-5 0,1 1-8,1 0 0,1 0 0,-1-1-1,1 1 1,0 0 0,0-1 0,1 1 0,0-1 0,0 1 0,0-1 0,1 1 0,3-13 0,14-43-335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1:0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15107,'36'-31'2073,"-2"5"-1217,4 7-368,0 5 1328,10 2-879,5 2-377,8 0-1016,5 0-1601,3 2 1785,4-1-344,-3 3-264</inkml:trace>
  <inkml:trace contextRef="#ctx0" brushRef="#br0" timeOffset="1">1089 101 17772,'0'47'2072,"-22"10"-1072,-13 2-383,-12 7 943,-3 1-120,-2-2-504,2-2-375,8-12-986,7-8-447,10-18 704,9-11-192,15-14-152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19044,'13'48'1176,"-2"0"-1,7 90 1,-11-72-633,-3-33-345,41 252 662,-44-278-851,1 0 1,0 0 0,0-1-1,1 1 1,5 10 0,-7-16 0,0 0 0,-1 0 0,1 0 0,0 0 0,0 0 0,0 0 0,0 0 0,0 0 0,0 0 0,0 0 0,0 0 0,0-1 0,1 1 0,-1 0 0,0-1 0,0 1 0,0-1 0,1 0 0,-1 1 1,0-1-1,1 0 0,-1 0 0,0 0 0,1 0 0,-1 0 0,0 0 0,1 0 0,-1 0 0,0 0 0,1-1 0,-1 1 0,0 0 0,1-1 0,-1 0 0,0 1 0,1-2 0,5-1 52,-1-2-1,0 1 1,0-1-1,-1 0 1,1 0-1,-1 0 1,0-1-1,-1 0 1,5-6-1,35-64 446,-39 66-438,50-103 628,-47 93-958,0-1 0,-2 0-1,7-38 1,-13 40-548,-3 12 346,-2 13-88,-4 13-65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15875,'52'-58'1855,"-2"-1"1,-3-2-1,57-100 0,-97 147-1686,-12 16-80,-15 21-55,6 0-56,2 2 1,0-1 0,2 1-1,1 1 1,0 0 0,2 0-1,-6 47 1,12-67-76,1 1 1,0-1-1,0 1 0,1-1 1,0 0-1,0 1 0,2 7 1,-3-13 27,1 1 1,0 0 0,-1 0-1,1-1 1,0 1 0,0 0-1,0-1 1,0 1 0,1 0-1,-1-1 1,0 0 0,1 1-1,-1-1 1,1 0 0,-1 0-1,1 0 1,-1 0 0,1 0-1,0 0 1,0 0 0,-1 0-1,1-1 1,0 1 0,0-1-1,0 1 1,0-1-1,0 0 1,2 0 0,1 0-19,1-1 0,-1 0 0,0 0 0,1 0 0,-1-1 0,0 0 0,0 0 0,0 0 0,0-1 0,-1 0 0,6-3 0,31-24-631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1:0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21 20612,'-10'2'118,"-1"1"0,1 0 0,0 1 0,0 0 0,1 0-1,-1 1 1,1 0 0,0 1 0,1 0 0,-1 0 0,1 1-1,0 0 1,1 0 0,-1 1 0,2 0 0,-1 0 0,1 1-1,0 0 1,1 0 0,0 0 0,0 1 0,1 0 0,0-1 0,-4 21-1,7-25-101,1 0 0,-1 0 0,1 0 0,0 0-1,0 1 1,0-1 0,1 0 0,2 9 0,-2-11-14,0 0 1,0-1-1,0 1 1,0 0-1,0-1 1,1 0 0,0 1-1,-1-1 1,1 0-1,0 0 1,0 0-1,0 0 1,0 0-1,0 0 1,1 0-1,-1-1 1,0 1 0,4 0-1,0 1-1,0-1 1,0-1-1,0 1 1,1-1-1,-1-1 0,1 1 1,-1-1-1,1 0 0,-1 0 1,1-1-1,-1 0 1,0 0-1,1 0 0,-1-1 1,0 0-1,0 0 0,0-1 1,7-3-1,2-2 9,-1 0 0,0-1 0,-1-1 0,1 0 0,-2-1 0,13-13 0,-16 14 18,0 0 0,-1-1 1,0 1-1,-1-2 0,7-13 0,-11 19-11,0-1 0,-1 1-1,0-1 1,0 0 0,0 0-1,-1 0 1,0 0 0,0 0-1,0 0 1,-1-1 0,-1-7 0,1 13-20,-1 0 0,1 0 1,0-1-1,-1 1 0,1 0 1,-1 0-1,0 0 1,0 0-1,0 0 0,0 0 1,0 1-1,0-1 0,0 0 1,-1 0-1,1 1 1,-1-1-1,1 1 0,-1-1 1,0 1-1,1 0 1,-1-1-1,0 1 0,0 0 1,0 0-1,0 1 0,0-1 1,0 0-1,0 0 1,0 1-1,0 0 0,0-1 1,-1 1-1,1 0 0,0 0 1,-4 0-1,0 1-66,0 0 1,0 0-1,0 0 0,0 1 1,0-1-1,0 2 0,0-1 0,1 1 1,-1-1-1,1 2 0,-10 6 1,5-1-123,0 0 1,1 2 0,0-1 0,0 1-1,1 0 1,1 1 0,0 0 0,0 0-1,2 0 1,-1 1 0,1 0-1,1 0 1,0 0 0,-2 19 0,6 27-424</inkml:trace>
  <inkml:trace contextRef="#ctx0" brushRef="#br0" timeOffset="1">851 606 18532,'-42'25'2645,"-67"52"-1,102-72-2326,0 0 0,1 1 0,0 0 0,0 0 0,-8 12 0,14-18-300,0 0-1,-1 1 0,1-1 0,0 0 1,0 1-1,-1-1 0,1 1 0,0-1 1,0 1-1,0-1 0,0 0 0,0 1 1,-1-1-1,1 1 0,0-1 0,0 1 1,0-1-1,0 1 0,0-1 0,0 1 1,1-1-1,-1 0 0,0 1 0,0-1 1,0 1-1,0-1 0,0 1 0,1-1 1,-1 0-1,0 1 0,0-1 0,1 1 1,-1-1-1,0 0 0,1 1 0,-1-1 1,0 0-1,1 0 0,-1 1 0,0-1 1,1 0-1,-1 0 0,1 1 0,-1-1 1,0 0-1,1 0 0,-1 0 0,1 0 1,-1 0-1,1 0 0,-1 0 0,1 1 1,-1-1-1,1-1 0,25 0 195,-13-2-189,0 0-1,0-1 1,-1 0 0,0-1 0,1-1 0,12-8 0,-21 12-12,1-1 0,0 0 1,-1 0-1,0 0 0,0-1 1,0 0-1,0 1 0,0-1 1,-1-1-1,1 1 0,-1-1 1,0 1-1,-1-1 0,1 0 1,-1 0-1,0 0 0,2-8 1,-3 10-26,-1 1 0,0-1 0,0 0 0,-1 1-1,1-1 1,0 0 0,-1 1 0,0-1 0,0 1 0,1-1 0,-1 1 0,-1-1 0,1 1 0,0 0 0,-1-1 0,1 1 0,-1 0 0,1 0 0,-1 0-1,0 0 1,0 1 0,0-1 0,0 0 0,0 1 0,-1-1 0,1 1 0,-4-2 0,3 1-74,-1 1 0,0-1-1,1 1 1,-1 0 0,0 0 0,0 0 0,0 0-1,0 1 1,0-1 0,0 1 0,0 0-1,0 1 1,1-1 0,-1 0 0,0 1 0,0 0-1,0 0 1,-4 2 0,-7 6-347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4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60 13755,'2'-20'860,"-1"16"-662,-1-1 1,1 0-1,0 0 1,0 0 0,0 0-1,3-6 1,-2 22 1124,11 803 2820,-11-417-2974,-20 1480-148,15-1739-977,2-103-40,-4 419 51,25-2 17,-11-395-52,-24-82-1483,-9-35 835,10 17 260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5833,'1'-3'1084,"1"1"0,-1-1 0,1 0 0,0 1 0,0-1 0,0 1 0,0 0 0,3-2 0,-4 3-773,0 0 0,1 0 1,-1 0-1,1 0 0,-1 0 1,1 1-1,-1-1 0,1 1 1,0-1-1,-1 1 0,1-1 1,2 1-1,-1 0-110,-1 0 0,1 1 0,-1-1 1,0 1-1,1 0 0,-1 0 0,0 0 0,1 0 0,-1 0 0,0 0 0,0 0 1,0 1-1,0-1 0,0 1 0,0 0 0,0-1 0,-1 1 0,1 0 0,-1 0 1,3 4-1,14 23 1421,24 52 1,-32-58-1375,2 0 0,0-1 1,1-1-1,29 37 0,-38-54-301,-1-1 0,0 0 1,1 0-1,0 0 0,-1 0 0,1-1 0,1 1 1,-1-1-1,0 0 0,0 0 0,8 2 0,-9-4-15,0 1-1,1-1 0,-1 1 1,1-1-1,-1 0 0,0-1 0,1 1 1,-1 0-1,0-1 0,1 0 1,-1 0-1,0 0 0,0 0 0,0 0 1,0-1-1,6-3 0,20-18-233,1-8-102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20188,'-25'24'2097,"2"16"-1209,-2 3-320,0 13 1112,1 6-423,2 4-369,1 3-216,6-3-328,5-3-88,3-9-336,2 1-216,0-12-480,1-3-376,1-10 880,3-7-168,-7-13-217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19852,'4'8'2009,"13"1"-1169,5-3-296,12 1 880,10-3-384,14 2-263,2-2-193,3-4-872,-4 2-616,-9-2 776,-7-3-209,-27 1-111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7:4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42 18452,'-5'15'1664,"15"-6"-1000,8-3-247,13-3 631,8-2-192,12-5-648,4-3-584,9-12 488,0-3-104,1-2-256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17660,'0'0'102,"0"1"-1,0-1 1,0 1 0,0 0 0,0-1 0,0 1-1,0 0 1,0-1 0,0 1 0,0 0 0,0-1-1,0 1 1,1-1 0,-1 1 0,0 0 0,0-1 0,1 1-1,-1-1 1,0 1 0,1-1 0,-1 1 0,1-1-1,-1 1 1,1-1 0,-1 1 0,1-1 0,0 1-1,0-1-2,0 0 0,0 0-1,0 0 1,0 0-1,0 0 1,0 0 0,0 0-1,-1-1 1,1 1 0,0 0-1,0-1 1,0 1-1,0 0 1,0-1 0,0 1-1,0-2 1,8-4 491,-1 0 0,14-13 0,-17 13-204,96-88 593,-4-5 1,85-112 0,-169 195-980,-11 17-51,-4 7 26,-2 10-1,-52 164-44,48-149-74,1 0 1,2 1 0,-2 53-1,7-86 67,0 1 0,0-1 0,-1 0 0,1 1 0,0-1-1,1 0 1,-1 1 0,0-1 0,0 0 0,1 0 0,-1 1-1,0-1 1,1 0 0,-1 0 0,1 1 0,0-1 0,-1 0-1,1 0 1,2 2 0,-2-3 44,0 0 1,-1 0-1,1 0 0,0-1 0,0 1 0,0 0 1,0 0-1,0-1 0,0 1 0,0-1 0,0 1 1,-1 0-1,1-1 0,0 0 0,0 1 1,0-1-1,-1 1 0,1-1 0,0 0 0,-1 0 1,1 1-1,-1-1 0,1 0 0,-1 0 0,1 0 1,-1 0-1,13-18-502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21 18156,'0'-1'196,"0"0"1,0 0-1,-1 0 1,1 0-1,0 0 1,-1 0-1,1 0 1,0 0-1,-1 0 1,1 0-1,-1 1 1,0-1-1,1 0 0,-1 0 1,0 1-1,1-1 1,-1 0-1,0 1 1,0-1-1,1 0 1,-1 1-1,0 0 1,0-1-1,0 1 1,-2-1-1,1 1-33,0 0-1,0 1 1,1 0-1,-1-1 1,0 1 0,0 0-1,0 0 1,0-1-1,1 2 1,-1-1-1,1 0 1,-1 0 0,-1 2-1,-7 6-111,1 1 1,0-1-1,0 2 0,1-1 1,1 1-1,0 0 0,0 1 0,1 0 1,1 0-1,0 0 0,1 0 0,0 1 1,0 0-1,2 0 0,-1 0 1,2 0-1,0 0 0,0 0 0,2 17 1,-1-27-48,1 0 1,-1 0-1,1 1 1,-1-1-1,1 0 1,0 0 0,0 0-1,0 0 1,1 0-1,-1 0 1,1 0-1,0-1 1,-1 1 0,1-1-1,0 1 1,1-1-1,-1 1 1,0-1-1,1 0 1,-1 0-1,1 0 1,0-1 0,-1 1-1,1 0 1,0-1-1,0 0 1,0 0-1,0 0 1,0 0-1,0 0 1,1-1 0,-1 1-1,0-1 1,0 0-1,5 0 1,2-1 15,0-1 1,-1 1-1,0-2 1,1 1 0,-1-1-1,0-1 1,0 0-1,-1 0 1,1 0-1,-1-1 1,8-6-1,3-4 128,0 0 0,-1-1 0,30-36 0,-41 44-78,-1 0 1,-1 0-1,0 0 0,0-1 0,0 1 0,-1-1 1,-1 0-1,1-1 0,-1 1 0,-1-1 0,0 1 1,2-17-1,-4 24-89,0 1 1,0-1-1,0 0 1,0 0 0,-1 0-1,1 0 1,0 1-1,-1-1 1,0 0 0,1 0-1,-1 1 1,0-1-1,0 0 1,1 1-1,-1-1 1,-1 1 0,1-1-1,0 1 1,0 0-1,0-1 1,-1 1-1,1 0 1,-1 0 0,1 0-1,-1 0 1,1 0-1,-1 0 1,0 0-1,1 1 1,-1-1 0,0 0-1,0 1 1,1 0-1,-1-1 1,0 1-1,0 0 1,0 0 0,1 0-1,-1 0 1,0 0-1,-3 1 1,0-1-222,-1 1-1,1 0 1,-1 0 0,1 1-1,-1-1 1,1 1 0,0 0-1,0 1 1,0-1 0,0 1-1,1 0 1,-9 6 0,1 9-462,6-1-158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 21373,'-2'1'2520,"8"1"-1640,11-5-352,6-2 1617,7 1-1137,5-2-192,1 1-432,2 0-312,-5 1-856,-1 0-616,-12 1 1144,-4 0-216,-8 0-200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20100,'1'1'112,"-1"-1"0,1 0 0,-1 0 0,1 1 0,-1-1 0,0 0 0,1 0 0,-1 0 0,1 1 0,-1-1 0,1 0 0,-1 0 0,1 0-1,-1 0 1,1 0 0,-1 0 0,1 0 0,-1 0 0,1 0 0,-1 0 0,1 0 0,-1-1 0,1 1 0,-1 0 0,1 0 0,-1 0 0,1-1 0,-1 1 0,1-1 0,16-7 553,98-71 3665,47-54-3430,-105 84-696,-38 34-248,-19 15 42,0 0 0,0 0 0,0 0 0,0 0 0,1 0 0,-1-1 0,0 1 0,0 0 0,0 0 0,0 0 0,0 0 0,0 0 0,1 0 0,-1 0 0,0 0 0,0 0 0,0 0 0,0 0 0,1 0 0,-1 0 0,0-1 0,0 1 0,0 0 0,0 0 0,0 1 0,1-1 0,-1 0 0,0 0 0,0 0 0,0 0 0,0 0 0,0 0 0,1 0 0,-1 0 0,0 0 0,0 0 0,0 0 0,0 0 0,0 0 0,1 0 0,-1 1 0,0-1 0,0 0 0,0 0 0,0 0 0,0 0 0,-1 10-45,-7 10-12,-10 19-159,1 1 0,2 0-1,2 1 1,1 1 0,-5 43 0,15-56-862,2-28 1009,-1 0-1,1 0 0,0 0 0,0 0 0,0 0 0,0-1 1,0 1-1,0 0 0,0 0 0,1 0 0,-1 0 0,0 0 0,0 0 1,1 0-1,-1-1 0,0 1 0,1 0 0,-1 0 0,1 0 1,-1-1-1,1 1 0,-1 0 0,1 0 0,0 0 0,7-5-530,1-10-200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15363,'-24'33'1323,"3"-6"-22,-29 52 0,45-70-1145,1 0-1,0 1 1,0-1-1,1 1 1,0 0-1,1 0 1,0 0 0,1 1-1,0-1 1,0 11-1,1-17-132,0-1-1,0 0 1,1 0-1,-1 0 1,1 0-1,0 0 1,0-1-1,0 1 1,0 0-1,0 0 1,0 0-1,1-1 1,-1 1-1,1-1 1,0 1-1,0-1 1,0 0-1,0 1 1,0-1-1,5 3 1,-4-3-13,0-1 1,1 0-1,-1 1 0,0-1 1,0 0-1,1-1 1,-1 1-1,1-1 1,-1 1-1,1-1 0,-1 0 1,0 0-1,1 0 1,-1-1-1,1 0 1,-1 1-1,0-1 1,5-2-1,0 0 97,0-1 0,0-1 0,0 0 0,-1 0 0,1 0 0,-1-1 0,-1 0 0,1 0 0,-1-1 0,0 0 0,0 0 0,-1 0 0,0-1 0,0 1 0,-1-1 0,5-12 0,-6 11-1,0 1 1,0 0 0,-1-1 0,0 1 0,0-1 0,-1 1 0,0-17 0,-1 20-116,-1 0 1,1-1 0,-1 1-1,0-1 1,-1 1 0,1 0 0,-1 0-1,0 0 1,0 0 0,-1 0-1,1 0 1,-7-8 0,6 10-96,0 0 1,0 0 0,0 1-1,-1-1 1,1 1 0,-1-1-1,1 1 1,-1 0 0,0 0-1,0 1 1,0-1 0,0 1-1,-8-2 1,-7 0-417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15963,'29'29'2062,"0"1"0,-2 1-1,31 47 1,-52-67-1943,0-1 1,0 1-1,-1 0 1,0 1 0,0-1-1,-2 1 1,1 0-1,-2 0 1,1 0-1,-2 0 1,0 1 0,0-1-1,-1 0 1,-1 1-1,-3 20 1,0-14-128,-1-1 0,-1 0 0,-1 0 1,-1-1-1,0 1 0,-2-2 0,1 1 0,-14 15 0,8-13-136,-1-1 0,0 0 0,-1-2 0,-1 1 0,-39 25 0,4-11-135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8:2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18 15811,'0'-1'68,"1"1"0,-1-1-1,0 1 1,1-1 0,-1 0-1,0 1 1,1-1-1,-1 1 1,0-1 0,0 0-1,0 0 1,0 1 0,0-1-1,1 0 1,-1 1 0,-1-1-1,1 0 1,0 1 0,0-2-1,0 2-37,-1-1-1,1 1 1,0 0 0,0 0 0,-1-1-1,1 1 1,0 0 0,-1 0-1,1-1 1,0 1 0,-1 0-1,1 0 1,-1 0 0,1 0-1,0 0 1,-1 0 0,1 0-1,-1 0 1,1 0 0,0 0-1,-1 0 1,1 0 0,-1 0-1,0 0 1,-2 1 88,0-1-1,-1 1 1,1 1 0,0-1 0,0 0 0,-1 1-1,-3 2 1,-12 10 217,0 1-1,2 0 1,-1 1 0,-24 31-1,-51 83 227,65-82-464,2 1-1,2 1 1,2 1 0,2 1-1,3 0 1,2 2 0,2 0-1,3 0 1,-6 100 0,15-119-431,6 68 1,-2-85 237,0-1 0,1 0 0,1 0 1,0 0-1,13 27 0,-14-37 66,-1-1 1,1 1-1,0-1 0,1 0 1,-1 0-1,1-1 0,8 8 1,-4-7-32,0 0 1,0-1 0,0 0 0,16 6-1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4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22 307 18700,'0'1'60,"0"-1"1,0 0-1,0 1 0,0-1 1,0 0-1,0 1 0,1-1 1,-1 0-1,0 0 0,0 1 1,0-1-1,0 0 0,1 1 1,-1-1-1,0 0 0,0 0 1,1 0-1,-1 1 0,0-1 1,1 0-1,-1 0 0,0 0 1,0 0-1,1 1 0,-1-1 1,0 0-1,1 0 0,-1 0 1,0 0-1,1 0 0,-1 0 1,0 0-1,1 0 0,-1 0 1,0 0-1,1 0 0,-1 0 1,0 0-1,1 0 0,-1 0 1,0 0-1,1-1 0,-1 1 1,0 0-1,1 0 0,-1 0 1,0 0-1,1-1 0,19-9 606,-18 9-415,18-10 267,-2-1 0,0-1 1,0-1-1,28-28 0,-37 33-420,0-1 1,-1 0-1,0 0 0,-1-1 0,0 0 0,0-1 0,-1 1 0,-1-1 0,6-18 1,-10 27-77,0 1 0,0-1 0,-1 0 0,1 0 1,-1 0-1,0 1 0,0-1 0,0 0 0,0 0 1,0 0-1,-1 0 0,1 0 0,-1 1 0,0-1 1,0 0-1,0 0 0,0 1 0,0-1 0,-1 1 1,1-1-1,-1 1 0,0 0 0,-2-3 0,2 3-5,0 0-1,-1 1 0,1-1 0,-1 1 0,0 0 0,1-1 0,-1 1 0,0 0 0,0 1 0,0-1 0,0 0 0,0 1 0,1 0 0,-1 0 0,0 0 0,0 0 0,0 0 0,0 0 0,0 1 0,0-1 0,-5 3 0,-1 0-7,0 1 0,0 0 0,1 1 0,0-1 0,0 2 0,0-1 0,0 1 0,1 0 0,0 1 0,1 0 0,-1 0 0,1 0 0,0 1 0,-6 10 0,4-4-14,0 0 1,1 0-1,1 1 1,0 0-1,1 0 1,1 1-1,-5 26 1,8-34 6,0-1 0,0 1 0,1-1 0,0 1 1,1-1-1,-1 1 0,2-1 0,3 15 0,-4-19-53,0-1 0,0 1 0,1-1 0,-1 1 0,1-1 0,0 0 0,-1 0 0,1 1 0,0-1 0,0 0 0,1-1-1,-1 1 1,0 0 0,1-1 0,-1 1 0,1-1 0,-1 0 0,1 0 0,0 0 0,-1 0 0,1 0 0,0 0 0,0-1 0,0 1 0,4-1 0,4 0-154,0 0 0,-1-1 0,1 0 1,-1 0-1,16-5 0,1-1-247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16740,'7'-6'1389,"4"0"1356,-11 6-2674,1 1 0,-1-1 0,1 0 0,-1 0 0,1 1 0,-1-1 0,1 1 0,-1-1 0,1 0 0,-1 1 0,0-1 0,1 1-1,-1-1 1,1 1 0,-1-1 0,0 1 0,0-1 0,1 1 0,-1-1 0,0 1 0,0 0 0,0-1 0,0 1 0,1 0 0,3 17 260,-1-1 1,0 1-1,0 28 1,4 22-79,-7-66-237,0-1 1,0 0 0,0 1-1,1-1 1,-1 1 0,0-1 0,1 1-1,0-1 1,-1 0 0,1 1-1,0-1 1,-1 0 0,1 1 0,0-1-1,0 0 1,0 0 0,0 0-1,0 0 1,0 0 0,0 0 0,1 0-1,-1 0 1,0-1 0,3 2-1,-2-2 5,0 0-1,0 0 0,0 0 1,0 0-1,0 0 0,0-1 1,0 1-1,0-1 0,0 1 1,0-1-1,0 0 0,0 0 1,0 0-1,0 0 0,-1 0 1,1 0-1,0-1 0,2-1 1,18-18 113,-1-2 1,0 0-1,24-37 1,-28 38-84,67-106 38,-76 122-79,-6 13-12,-2 17 8,0-22 0,-1 13 18,-1-3 26,1 0 0,1 1 0,2 15 1,-2-27-47,0-1 0,0 1 0,0-1 0,0 1 0,0-1 0,0 0 0,0 1 0,0-1 0,1 1 1,-1-1-1,0 1 0,0-1 0,1 0 0,-1 1 0,0-1 0,0 0 0,1 1 0,-1-1 0,0 0 1,1 1-1,-1-1 0,1 0 0,-1 1 0,0-1 0,1 0 0,-1 0 0,1 0 0,-1 1 0,1-1 1,-1 0-1,1 0 0,-1 0 0,0 0 0,1 0 0,-1 0 0,1 0 0,-1 0 0,1 0 0,-1 0 1,1 0-1,-1 0 0,1 0 0,-1-1 0,1 1 0,-1 0 0,0 0 0,1 0 0,-1-1 0,1 1 1,-1 0-1,1-1 0,20-15 85,16-28-84,-29 34-134,0 0-1,0 0 1,1 1 0,0 0 0,20-14-1,-29 22 119,0 1 0,1 0 0,-1 0 0,0 0 0,1-1 0,-1 1 0,0 0 0,1 0 0,-1 0 0,0 0 0,1-1 0,-1 1 0,0 0 0,1 0 0,-1 0 0,0 0 0,1 0 0,-1 0 0,0 0 0,1 0 0,-1 0 0,1 0 0,-1 1 0,0-1 0,1 0 0,-1 0 0,0 0 0,1 0 0,-1 0 0,0 1 0,1-1 0,-1 0 0,0 0 0,0 0 0,1 1 0,-1-1 0,0 0 0,0 1 0,1-1 0,-1 0 0,0 0 0,0 1 0,0-1 0,1 0 0,-1 1 0,0-1 0,0 0 0,0 1 0,0-1 0,0 1 0,0-1 0,0 0 0,0 1 0,0-1 0,0 0 0,0 1 0,0-1 0,0 1-1,-2 24-223,2-23 216,-4 28-40,2-13-372,-1 0 0,0-1 0,-7 22 0,7-35 184,-3-5-75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4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20540,'3'2'252,"0"0"0,-1 1-1,0-1 1,1 0 0,-1 1-1,0-1 1,0 1 0,0 0-1,0-1 1,-1 1 0,1 0-1,-1 0 1,0 0 0,2 5-1,0 5 231,0 1 0,1 15 0,0-1-140,26 147 218,-23-150-497,-2-19 37,-4-6-94,-1 0 0,1-1 1,-1 1-1,0 0 1,1-1-1,-1 1 1,1 0-1,-1-1 0,0 1 1,1-1-1,-1 1 1,0-1-1,0 1 1,1-1-1,-1 1 0,0-1 1,0 1-1,0-1 1,0 1-1,0-1 1,0 0-1,34-134 466,-24 83-415,3 1 0,2 0 0,26-56 0,-39 102-58,0 1-1,1-1 0,-1 1 1,1 0-1,0-1 0,1 1 1,-1 1-1,6-6 0,-7 8 1,-1 0 0,0 0 0,1 0 0,-1 0 0,1 0 0,-1 1 0,1-1-1,0 1 1,-1-1 0,1 1 0,-1 0 0,1-1 0,0 1 0,-1 0 0,1 0 0,0 0 0,-1 0-1,1 1 1,0-1 0,-1 0 0,1 1 0,0-1 0,-1 1 0,1-1 0,-1 1 0,1 0 0,-1 0-1,1 0 1,1 1 0,2 2 8,-1 0 1,1 0-1,0 0 0,-1 0 0,0 1 0,0 0 0,-1 0 0,1 0 0,-1 0 1,0 1-1,0-1 0,-1 1 0,1 0 0,-1 0 0,-1 0 0,1 0 1,-1 0-1,0 0 0,0 0 0,-1 0 0,0 0 0,-1 12 0,0-12 27,0 0 0,0 0 0,0-1 0,-1 1 1,0-1-1,0 1 0,0-1 0,-1 1 0,1-1 0,-2 0 0,1 0 0,0-1 0,-1 1 0,0-1 0,0 0 0,0 1 0,0-2 0,-1 1 0,0 0 0,0-1 0,0 0 0,0 0 0,0-1 0,-8 3 0,11-4-62,0 0-1,0 0 1,-1 0-1,1-1 0,-1 1 1,1-1-1,-1 0 1,1 1-1,-1-1 1,1 0-1,-1-1 1,1 1-1,-1 0 1,1-1-1,0 1 1,-1-1-1,1 0 1,0 0-1,-1 0 0,1 0 1,0 0-1,0 0 1,0-1-1,0 1 1,0-1-1,0 1 1,0-1-1,0 0 1,1 0-1,-1 0 1,1 0-1,-1 0 1,1 0-1,0 0 0,0 0 1,0-1-1,-1-2 1,-1-21-220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3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19492,'1'-17'2337,"1"22"-749,0 28-194,-3 145-29,2 200-2481,-1-377 1060,0 1 1,0-1-1,0 0 1,0 0-1,1 0 1,-1 1-1,0-1 1,0 0-1,1 0 0,-1 0 1,1 0-1,-1 0 1,2 2-1,-1-2 32,-1-1 0,1 0-1,-1 1 1,1-1 0,0 0-1,-1 0 1,1 0 0,-1 1 0,1-1-1,0 0 1,-1 0 0,1 0-1,0 0 1,-1 0 0,1 0-1,0 0 1,-1 0 0,1-1-1,-1 1 1,1 0 0,0 0 0,-1 0-1,1-1 1,-1 1 0,2-1-1,16-9-548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3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16 18732,'30'-14'-3194,"-30"14"3215,0 0 1,1 0-1,-1 0 0,0 0 1,0-1-1,0 1 1,0 0-1,0 0 0,1 0 1,-1 0-1,0 0 0,0 0 1,0 0-1,0 0 0,1 0 1,-1-1-1,0 1 1,0 0-1,0 0 0,1 0 1,-1 0-1,0 0 0,0 0 1,0 0-1,1 0 0,-1 0 1,0 0-1,0 1 1,0-1-1,1 0 0,-1 0 1,0 0-1,0 0 0,0 0 1,0 0-1,1 0 0,-1 0 1,0 0-1,0 1 1,0-1-1,0 0 0,0 0 1,0 0-1,1 0 0,-1 1 1,0-1-1,0 0 0,0 0 1,0 0-1,0 0 1,0 1-1,0-1 0,0 0 1,0 0-1,0 0 0,0 1 1,0-1-1,0 0 0,0 0 1,-4 12 786,3-10-651,-19 42 1285,1-4-904,1 1 0,2 0 0,-12 51 0,20-55-408,2 1-1,-1 44 0,6-67-108,1 0 0,1 0 1,0 1-1,1-1 0,1 0 0,0 0 0,1-1 0,8 20 0,-9-28 25,0-1 0,0 0 1,0 0-1,0 0 1,1 0-1,0-1 0,0 0 1,0 0-1,1 0 1,-1 0-1,1 0 0,0-1 1,0 0-1,0 0 1,0 0-1,1-1 0,-1 0 1,1 0-1,-1 0 1,1-1-1,0 1 0,0-1 1,0-1-1,0 1 0,0-1 1,-1 0-1,1-1 1,0 1-1,0-1 0,0 0 1,0-1-1,-1 1 1,1-1-1,-1 0 0,1 0 1,-1-1-1,0 0 1,1 0-1,-2 0 0,1-1 1,6-4-1,-9 5 6,1 0 0,-1 0 0,0 0 0,0 0 0,0 0 0,0 0 0,-1 0 0,1-1 0,-1 1 0,0-1 0,0 1 0,0-1 0,-1 1 0,1-1 0,-1 0 0,0 1 0,0-1 0,0 0 0,0 1 0,0-1 0,-1 1 0,0-1 0,0 0 0,0 1 0,0 0 0,0-1 0,-1 1 0,0 0 0,1-1 0,-1 1 0,0 0 0,-1 0 1,1 1-1,0-1 0,-1 0 0,0 1 0,1-1 0,-1 1 0,0 0 0,0 0 0,-1 0 0,1 0 0,0 1 0,0-1 0,-1 1 0,-4-1 0,2 0-132,1 1 0,0 0 1,-1 0-1,1 1 0,0-1 0,-1 1 1,1 1-1,-1-1 0,1 1 1,0 0-1,-1 0 0,1 0 0,0 1 1,0-1-1,0 1 0,0 1 1,0-1-1,0 1 0,1 0 0,-1 0 1,1 0-1,0 0 0,0 1 1,0 0-1,-6 7 0,-5 14-336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3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19516,'1'2'1993,"-1"9"-1473,0 5-224,0 3 1200,1 4-920,4 2-168,2 7-256,0-3-192,6-4-792,4-5-344,3-14 960,0-3-216,3-10-160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3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48 18220,'0'-5'402,"-2"1"0,1-1 1,0 1-1,-1-1 0,-4-7 1,6 11-330,-1 0 0,0 0 0,1 0 0,-1 1 0,0-1 0,1 0 0,-1 0 0,0 1 0,0-1 0,0 0 0,0 1-1,0-1 1,0 1 0,0-1 0,0 1 0,0 0 0,0-1 0,0 1 0,0 0 0,0 0 0,0-1 0,0 1 0,0 0 0,0 0 0,0 0 0,0 0 0,0 1 0,0-1 0,-1 0 0,1 0 0,0 1 0,-1 0 0,-4 1 73,2 1 1,-1 0-1,0 0 0,1 1 0,-1-1 0,1 1 0,0 0 0,0 0 0,0 1 1,-4 6-1,-2 3-129,2 1 0,-11 19 0,17-28-28,0-1 0,-1 1-1,2 0 1,-1 0 0,1 0 0,0 0-1,0 0 1,0 6 0,1-10 6,0 0 0,0-1 0,0 1 0,1 0 0,-1 0 1,0-1-1,1 1 0,-1 0 0,1-1 0,0 1 0,-1-1 0,1 1 0,0 0 0,0-1 1,0 0-1,0 1 0,0-1 0,1 0 0,-1 1 0,0-1 0,1 0 0,-1 0 0,0 0 1,1 0-1,-1 0 0,1-1 0,0 1 0,-1 0 0,1-1 0,-1 1 0,1-1 0,2 1 1,1 0-2,0-1 1,1 1-1,-1-1 1,0 0-1,0 0 1,1-1-1,-1 0 1,0 0-1,0 0 1,0 0-1,0-1 1,0 0-1,0 0 1,8-4-1,2-4 27,-1 0-1,0 0 0,13-14 0,-4 3 54,-23 21-74,1 0-1,-1-1 1,0 1 0,0 0 0,0 0 0,0 0 0,0 0 0,1 0 0,-1-1 0,0 1 0,0 0 0,0 0 0,0 0 0,1 0 0,-1 0-1,0 0 1,0 0 0,0 0 0,1-1 0,-1 1 0,0 0 0,0 0 0,0 0 0,1 0 0,-1 0 0,0 0 0,0 0 0,0 0 0,1 0 0,-1 0-1,0 0 1,0 1 0,0-1 0,1 0 0,-1 0 0,0 0 0,0 0 0,0 0 0,0 0 0,1 0 0,-1 0 0,0 1 0,0-1 0,0 0 0,0 0-1,1 0 1,-1 0 0,0 1 0,0-1 0,0 0 0,0 0 0,0 0 0,0 0 0,0 1 0,0-1 0,0 0 0,0 0 0,0 0 0,1 1-1,-1-1 1,0 0 0,0 16-18,-1-14 17,-5 102 151,4 1 0,20 181 0,-18-285-110,1-1 0,-1 1 0,0-1 0,0 1 0,0-1 0,0 1 0,0-1 0,0 1-1,0-1 1,0 1 0,0-1 0,0 1 0,0 0 0,0-1 0,0 1 0,-1-1 0,1 1 0,0-1-1,0 0 1,-1 1 0,1-1 0,0 1 0,0-1 0,-1 1 0,1-1 0,0 0 0,-1 1 0,1-1 0,-1 0-1,1 1 1,-1-1 0,1 0 0,-1 1 0,-1-1 41,1 0 0,-1 0-1,0 0 1,1 0 0,-1 0 0,1 0-1,-1 0 1,1-1 0,-1 1 0,0 0 0,-1-2-1,-41-20 1132,42 21-1136,-32-22 543,-57-46-1,90 68-705,0 0 0,-1 0 0,1-1 0,0 1 0,0 0 0,0 0 0,0-1 0,0 1 0,0-1 0,0 1 0,-1-4 1,2 4 55,0 1 0,0-1 1,0 1-1,1-1 0,-1 1 1,0-1-1,0 1 1,1-1-1,-1 1 0,0-1 1,1 1-1,-1-1 0,1 1 1,-1-1-1,0 1 1,1 0-1,-1-1 0,1 1 1,-1 0-1,1-1 0,-1 1 1,1 0-1,0 0 0,-1-1 1,1 1-1,-1 0 1,1 0-1,-1 0 0,1 0 1,0 0-1,-1 0 0,1 0 1,-1 0-1,2 0 1,4-1-66,1-1 0,-1 0 1,0 0-1,0-1 0,0 0 1,6-4-1,18-10-493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3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20732,'16'-15'551,"0"1"-1,0 1 1,1 0 0,1 1-1,21-10 1,-33 19-470,1 0 1,0 0 0,0 1 0,0-1 0,0 2 0,0-1 0,0 1-1,0 0 1,1 0 0,-1 1 0,0 0 0,1 0 0,-1 1 0,0 0-1,1 0 1,-1 1 0,0 0 0,9 3 0,-13-4-77,-1 1 1,1-1 0,0 0-1,-1 1 1,1 0 0,-1 0-1,1 0 1,-1 0 0,0 0-1,0 0 1,0 0 0,0 1-1,0-1 1,0 1 0,-1-1-1,1 1 1,-1 0 0,2 4-1,-2-3 6,0 1-1,-1-1 1,0 0 0,1 1-1,-1-1 1,-1 1-1,1-1 1,-1 0 0,1 1-1,-1-1 1,-3 7-1,-4 8 53,0 0 0,-2-1 0,0 0 0,-18 23 0,22-33-28,-40 54 200,28-39-130,0 0 0,2 1 0,1 1 0,-22 47 0,36-70-101,0 0 0,0 0-1,0 0 1,1 1 0,-1-1 0,1 0-1,-1 0 1,1 0 0,0 1 0,0-1-1,0 0 1,0 0 0,0 0 0,1 1-1,-1-1 1,1 0 0,-1 0-1,1 0 1,0 0 0,0 0 0,0 0-1,1 3 1,0-3-7,0-1-1,1 1 1,-1-1-1,0 1 0,0-1 1,1 0-1,-1 0 1,0 0-1,1 0 1,-1 0-1,1 0 1,-1-1-1,1 1 1,0-1-1,-1 0 0,1 0 1,0 0-1,3 0 1,5-1-155,0 0 0,0-1 0,1 0 0,-1-1 0,-1 0 0,1-1 0,0 0 0,16-9 0,-8 3-89,-2-2 0,0 0-1,29-26 1,-10 2-203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12163,'14'-19'2934,"-13"18"-2815,-1 0-1,1-1 1,-1 1-1,1 0 0,0 0 1,0-1-1,0 1 1,0 0-1,0 0 1,0 0-1,0 0 0,0 0 1,0 1-1,0-1 1,1 0-1,-1 0 0,0 1 1,1-1-1,-1 1 1,0-1-1,1 1 1,-1-1-1,0 1 0,1 0 1,-1 0-1,1 0 1,-1 0-1,1 0 0,-1 0 1,1 0-1,1 1 1,20 2 51,0 1 1,34 12 0,-4-1-151,-50-15-20,10 3 0,-1 1 0,1-1 0,19 10 0,-29-11 0,0-1 0,-1 1 0,1-1 0,0 1 0,-1 0 0,0 0 0,1 0 0,-1 1 0,0-1 0,0 0 0,0 1 0,0 0 0,0-1 0,-1 1 0,1 0 0,-1 0 0,0 0 0,0 0 0,0 0 0,1 4 0,2 41 7,-2-1 0,-2 1 0,-9 65-1,5-66 4,-10 208 18,15-193-33,2 0 0,12 69-1,23 61-6,85 251 0,-107-401 10,1-1 0,2 0-1,1-2 1,3 0 0,30 40 0,-23-35 10,-2 1 0,-3 2 0,24 57 0,45 153-12,-34-84 54,-35-98 106,22 125 0,12 37 186,-78-230-109,14-6-208,-34 11 447,-41 17 0,70-24-302,0 0 0,0 0 0,0 1 0,0 0 0,1 1 0,0 0-1,0 1 1,-14 16 0,21-22-166,0 1 0,0-1 0,1 1 0,-1 0 0,1 0-1,-1 0 1,1 0 0,0 0 0,0 0 0,0 0 0,1 0 0,-1 1 0,1-1 0,0 0-1,0 0 1,0 1 0,0-1 0,0 0 0,1 0 0,-1 0 0,1 0 0,2 6-1,2 2-42,0 0 0,2 0 0,-1 0 0,14 16 0,10 19-41,-20-26 58,-2 1 0,0 0 0,-1 0 0,4 26 1,11 90-106,-12-62 100,32 136-22,1 7-50,-36-172 77,-3 0-1,-2 81 0,-4-105 42,-1 0 0,-1 0 1,-1 0-1,-14 36 0,-42 82 807,36-86-467,13-28-188,0-1 0,-2 0-1,-26 37 1,34-55-315,0 0 1,0 0-1,-1-1 0,1 0 1,-1 0-1,-1-1 0,1 0 1,-1 0-1,0 0 0,0-1 0,0 0 1,-1-1-1,1 0 0,-1 0 1,-12 2-1,9-4-74,0 1 1,0-2-1,-18 0 0,-3-6-305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3:3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20788,'0'-5'1753,"9"3"-1177,2 4-248,8 11 656,4 1-240,6 5-232,4 2-63,-2 1-305,3-1-208,-3-2-705,3-2-367,-4-7 928,-3-7-208,-1-6-168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42 9482,'-1'-1'374,"0"-1"0,0 1 0,1 0 0,-1-1 0,0 1 0,1-1 0,-1 1 0,1-1 0,-1 1 0,1-1 0,0 1 0,0-1 0,0 1 0,-1-1 0,2 0 0,-1 1 0,0-1 0,0 1 0,0-1 0,1 1 0,-1-1 0,1 1 0,-1-1 0,2-1 0,-2 3-263,0-1 0,1 1 0,-1 0 0,0 0-1,1-1 1,-1 1 0,1 0 0,-1 0 0,0 0 0,1 0 0,-1 0 0,1 0 0,-1-1-1,0 1 1,1 0 0,-1 0 0,1 0 0,-1 0 0,0 1 0,1-1 0,-1 0-1,1 0 1,-1 0 0,1 0 0,-1 0 0,0 0 0,1 1 0,-1-1 0,0 0 0,1 0-1,-1 0 1,0 1 0,1-1 0,-1 0 0,0 1 0,1-1 0,-1 0 0,0 1-1,0-1 1,1 0 0,-1 1 0,0-1 0,0 1 0,14 16 1033,-14-16-1032,34 46 1115,45 47 0,-58-72-1244,0-1 0,2-1 0,50 33 0,-67-48-12,17 8-1478,-23-13 1465,1 0 0,-1 0-1,1 0 1,-1 0 0,1 1-1,-1-1 1,1 0 0,-1 0-1,1 0 1,-1 0 0,1 0-1,-1-1 1,1 1-1,-1 0 1,1 0 0,-1 0-1,1 0 1,-1 0 0,1-1-1,-1 1 1,1 0 0,-1 0-1,1-1 1,-1 1 0,1 0-1,-1-1 1,0 1-1,1-1 1,-1 1 0,0 0-1,1-1 1,-1 1 0,0-1-1,0 1 1,1-1 0,-1 1-1,0-1 1,0 1 0,0-1-1,0 1 1,0-1-1,4-14-622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17900,'-1'2'1698,"-8"20"-949,1 1 1,1 0 0,0 1-1,-2 27 1,0-7-391,-53 295 872,4-23-2039,25-188-706,24-100 1057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31 117 14059,'0'0'142,"1"0"0,-1 1 0,1-1 0,-1 0 0,0 1 0,1-1 0,-1 0-1,1 1 1,-1-1 0,0 1 0,0-1 0,1 1 0,-1-1 0,0 0 0,1 1 0,-1-1 0,0 1 0,0-1 0,0 1 0,0 0 0,0-1-1,0 1 1,0-1 0,0 1 0,0 0 0,2 19 1008,-1-15-322,10 160 2999,3 83-3561,-13-232-497,0-6-183,-1-1 0,1 1-1,-2-1 1,-1 12 0,2-21 380,0 0 1,0 1 0,0-1-1,0 0 1,0 0-1,0 0 1,0 1-1,0-1 1,0 0-1,0 0 1,0 1-1,0-1 1,0 0-1,0 0 1,0 0-1,0 1 1,0-1-1,-1 0 1,1 0-1,0 0 1,0 0 0,0 1-1,0-1 1,0 0-1,0 0 1,-1 0-1,1 0 1,0 0-1,0 1 1,0-1-1,0 0 1,-1 0-1,1 0 1,0 0-1,0 0 1,0 0-1,-1 0 1,1 0-1,0 0 1,0 0 0,-1 0-1,1 0 1,0 0-1,0 0 1,0 0-1,-1 0 1,1 0-1,0 0 1,0 0-1,0 0 1,-1 0-1,1 0 1,0 0-1,0 0 1,0 0-1,0-1 1,-1 1-1,1 0 1,0 0 0,0 0-1,0 0 1,0 0-1,-1-1 1,1 1-1,0 0 1,0 0-1,0-1 1,-8-11-1238,-1-8 275,2-1 0,-11-40 1,14 40 1576,0-1 1,-1-42 0,5 63-518,0 0 0,0 1 0,0-1 0,0 0 0,0 1 0,0-1 0,0 0 0,1 1 0,-1-1 0,0 0-1,0 1 1,1-1 0,-1 0 0,0 1 0,1-1 0,-1 1 0,0-1 0,1 1 0,-1-1 0,1 1 0,-1-1 0,1 1 0,-1-1 0,1 1 0,-1-1 0,1 1 0,0 0 0,-1 0 0,1-1 0,0 1 0,-1 0 0,1 0 0,0-1 0,-1 1-1,2 0 1,29 2 1630,-8 1-1182,-11-4-386,0-1 0,-1 0 0,0-1 0,1 0 0,-1-1 0,-1 0 0,1-1 1,0 0-1,14-10 0,-3 0 97,0-1-1,-1 0 1,19-21 0,-27 25-7,-1-2-1,0 1 1,-1-2 0,-1 1-1,15-28 1,-21 35-125,-1 1 1,0-1 0,-1 0-1,0 0 1,0 0-1,0-1 1,-1 1-1,0 0 1,0-1-1,-1 1 1,0 0-1,0-1 1,-1 1-1,0-1 1,0 1-1,-4-10 1,5 14-65,-1 1 0,0 0 0,0-1 0,0 1 0,0 0 0,-1 0 0,1 0 0,0 0 0,-1 0 0,0 0 0,1 0 0,-1 0 0,0 0 0,0 1 0,0-1 0,-4-1 0,4 2-14,0 0-1,0 1 1,0-1 0,0 1-1,-1-1 1,1 1 0,0 0-1,0 0 1,0 0 0,0 0-1,0 0 1,-1 1 0,1-1-1,0 1 1,-4 1 0,0 1-11,-1 0 0,1 1 0,-1 0 0,1 0 1,0 1-1,1-1 0,-1 1 0,1 1 0,0-1 0,-5 7 0,1 1-13,0 0 0,0 2 0,2-1-1,-1 1 1,2 0 0,0 0 0,1 0-1,-3 17 1,7-30 5,1 0 1,-1-1-1,1 1 1,0 0-1,0 0 0,-1-1 1,1 1-1,1 0 0,-1 0 1,0 0-1,0-1 0,1 1 1,-1 0-1,1-1 1,-1 1-1,1 0 0,0-1 1,0 1-1,-1-1 0,1 1 1,2 2-1,-1-3 0,0 0-1,0 0 0,0 0 0,0 0 1,0 0-1,0 0 0,0 0 1,0-1-1,0 1 0,0-1 1,0 1-1,0-1 0,1 0 1,-1 0-1,0 0 0,0 0 1,0 0-1,3-1 0,15-3-36,0 0-1,23-9 0,31-7-25,-67 18 66,1 1-1,-1 0 1,1 1-1,0 0 1,-1 0-1,1 1 1,11 2-1,-15-2 1,1 0 0,-1 1 0,-1-1 0,1 1-1,0 0 1,0 1 0,-1-1 0,1 1 0,-1-1 0,0 1-1,0 0 1,0 0 0,0 0 0,0 1 0,-1-1 0,1 1-1,-1 0 1,0-1 0,0 1 0,0 0 0,-1 0-1,1 0 1,-1 0 0,1 6 0,2 9-71,-1 1 0,-1 0 0,-1 37 0,-1-44 9,-1 46-266,0-9-3288,7-71 3044,4-9-72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95 143 18260,'13'-10'1396,"-1"-1"-1,21-24 1,-30 31-1225,1 0 0,-1 0 0,0 0 1,-1-1-1,1 0 0,-1 1 0,0-1 1,0 0-1,0 0 0,-1 0 0,0 0 1,0 0-1,1-6 0,-2 10-157,0 1 0,0-1 1,0 0-1,0 1 0,-1-1 0,1 0 0,0 1 0,0-1 1,0 0-1,-1 1 0,1-1 0,0 1 0,-1-1 1,1 1-1,0-1 0,-1 0 0,1 1 0,-1-1 0,1 1 1,-1 0-1,1-1 0,-1 1 0,1-1 0,-1 1 1,0 0-1,1-1 0,-1 1 0,1 0 0,-1 0 0,0 0 1,1-1-1,-1 1 0,0 0 0,1 0 0,-1 0 1,0 0-1,1 0 0,-1 0 0,0 0 0,1 0 0,-1 0 1,0 1-1,1-1 0,-1 0 0,0 1 0,-4 0 33,0 0 0,1 1 0,-1-1 0,1 1 0,-6 3 0,0 2-32,-1 1 1,1 0 0,1 1 0,-1 0 0,2 0 0,-1 1-1,1 0 1,1 0 0,0 1 0,0 0 0,1 0 0,0 1-1,1 0 1,1 0 0,-5 15 0,9-25-46,-1 0 1,1 0 0,-1 0-1,1 0 1,0 0-1,0 1 1,0-1-1,0 0 1,0 0-1,0 0 1,1 0-1,-1 1 1,1-1 0,-1 0-1,1 0 1,0 0-1,0 0 1,0 0-1,2 3 1,-2-4-35,1 0 1,-1 0-1,1 0 1,0 1-1,-1-2 1,1 1-1,0 0 1,0 0-1,-1 0 1,1-1-1,0 1 1,0-1-1,0 0 1,0 1-1,0-1 1,0 0-1,0 0 1,0 0-1,0 0 1,-1-1-1,1 1 1,3-1-1,10-3-228,1-1 0,-2-1 0,1 0 0,-1-1 0,0 0 0,20-15 0,-27 18 166,45-30-552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13851,'-33'27'2533,"-15"13"471,44-36-2697,0 0 1,1 0 0,-1 0 0,1 0 0,0 1 0,0 0-1,0-1 1,-2 8 0,4-11-275,1 0 0,0-1-1,0 1 1,-1 0 0,1-1 0,0 1 0,0 0 0,0 0-1,-1 0 1,1-1 0,0 1 0,0 0 0,0 0-1,1-1 1,-1 1 0,0 0 0,0 0 0,0 0-1,0-1 1,1 1 0,-1 0 0,0-1 0,1 1-1,-1 0 1,1 0 0,-1-1 0,1 1 0,-1-1-1,1 1 1,-1-1 0,1 1 0,-1-1 0,1 1 0,0-1-1,-1 1 1,1-1 0,0 1 0,-1-1 0,1 0-1,0 0 1,0 1 0,-1-1 0,1 0 0,0 0-1,1 0 1,3 1 87,0-1 0,0 0-1,0 0 1,0 0 0,0-1 0,6 0-1,13-5 292,-1-1 0,1-1-1,-1-1 1,0-1 0,-1-1 0,37-24 0,-39 17 85,-20 18-488,0-1 0,0 1 0,0 0 0,1-1 0,-1 1 0,0 0 0,0-1 0,0 1 0,0-1 0,1 1 0,-1 0 0,0-1 0,0 1 0,0-1 0,0 1 0,0 0 0,0-1 0,0 1 0,0-1 0,0 1 0,0 0 0,-1-1 0,1 1 0,0-1 0,0 1 0,0 0 0,0-1 0,-1 1 0,1 0 0,0-1 0,0 1 0,-1 0 0,1-1 0,0 1 0,0 0 0,-1-1 0,1 1 0,0 0 0,-1 0 0,1 0 0,-1-1 0,1 1 0,0 0 0,-1 0 0,1 0 0,-1 0 0,1 0 0,0 0 0,-1-1 0,1 1 0,-1 0 0,1 0 0,0 0 0,-1 0 0,0 1 0,-23-4-444,1 0 1,-1 2 0,-40 4 0,55-3 394,-26 4-299,0 2-105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16291,'1'0'51,"-1"0"-1,0-1 1,0 1-1,1 0 1,-1-1-1,0 1 1,1 0-1,-1 0 0,0-1 1,1 1-1,-1 0 1,1 0-1,-1 0 1,0 0-1,1-1 1,-1 1-1,1 0 0,-1 0 1,0 0-1,1 0 1,-1 0-1,1 0 1,-1 0-1,1 0 1,-1 0-1,0 0 0,1 0 1,-1 0-1,1 0 1,-1 1-1,0-1 1,1 0-1,-1 0 1,1 0-1,-1 0 0,0 1 1,1-1-1,-1 0 1,0 1-1,1-1 1,-1 0-1,0 0 0,1 1 1,7 25 762,0 49 716,-3 0 0,-5 97 0,-1-92-1027,-7 183 687,1 133-427,8-383-796,3 54-488,-3-61 322,0 1 0,0-1 0,0 1 0,1-1 0,0 0 0,1 1 0,3 6 0,-6-13 190,0 0 1,0 1-1,0-1 1,0 0-1,0 0 1,0 0-1,0 1 1,0-1-1,1 0 1,-1 0-1,0 0 1,0 1-1,0-1 1,0 0-1,0 0 1,0 0-1,1 0 1,-1 0-1,0 1 1,0-1-1,0 0 1,1 0-1,-1 0 1,0 0-1,0 0 1,0 0-1,1 0 1,-1 0-1,0 1 1,0-1-1,0 0 1,1 0-1,-1 0 1,0 0-1,0 0 1,0 0-1,1 0 1,-1 0-1,0 0 1,0-1-1,1 1 1,-1 0-1,0 0 1,0 0-1,0 0 1,1 0-1,-1 0 1,0 0-1,0 0 1,0-1-1,0 1 1,1 0-1,-1 0 1,0-1-1,4-12-395,-3-18-230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14771,'1'170'3413,"1"-147"-2917,1-1-1,1 0 0,1 0 1,0 0-1,14 31 1,-17-48-380,0 0 1,1 1 0,0-1 0,0 0 0,1 0 0,-1-1 0,1 1 0,0-1 0,0 1 0,1-1 0,8 6 0,-10-9-49,-1 1 0,0-1 0,1 0 0,0 0 0,-1-1 0,1 1 0,-1 0 0,1-1 0,0 1 0,0-1 0,-1 0 0,1 0 0,0 0 0,0-1 0,-1 1 0,1 0 0,0-1 0,-1 0 0,1 0 0,-1 0 0,1 0 0,-1 0 0,1 0 0,-1 0 0,0-1 0,1 0 0,1-1 0,8-7 235,-1 0 1,0-1-1,0 0 1,14-21-1,33-57 691,-30 45-611,33-54 243,98-138-877,-145 221 236,24-22 1,-21 22-61,7-7-76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14451,'9'11'2017,"3"-4"-833,2 5-392,9 4 2417,2 3-1665,6 6-424,6 4-168,3-1-279,2-1-65,-1-3-256,-1-6-200,-2-15-592,-1-5-416,-4-17 1192,-5-12-472,1-18-80,-5-9-89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19020,'-10'34'1888,"-2"16"-1087,-1 6-273,-1 13 880,0 6-224,2 11-336,0 1-143,1 10-425,1 1-304,1-7-864,7-3 839,4-17-199,5-16-104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 18292,'1'0'33,"10"-24"2484,-7 18-855,-6 19-496,-48 147 884,6-20-1925,36-111-107,2 1 0,-5 54 0,11-81-43,-1 1 0,1-1 0,0 0 0,1 1 0,-1-1-1,1 0 1,-1 1 0,1-1 0,0 0 0,0 0 0,0 0 0,1 0 0,-1 0 0,3 3 0,-3-4-43,1-1 1,-1 1-1,1-1 1,0 1-1,-1-1 0,1 0 1,0 0-1,0 0 1,0 0-1,0 0 0,0 0 1,0-1-1,0 1 1,1 0-1,-1-1 0,0 0 1,0 0-1,0 1 1,1-1-1,-1-1 0,4 1 1,3-1-153,0-1-1,1 0 1,-1-1 0,0 0 0,0 0 0,-1-1 0,1 0-1,-1 0 1,9-7 0,14-9-457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114 334 18284,'3'-1'202,"-1"-1"0,1 1 0,0 0 1,-1-1-1,1 1 0,-1-1 0,0 0 0,1 0 0,-1 0 0,0 0 1,0 0-1,0-1 0,0 1 0,-1-1 0,2-2 0,1 0 294,43-51 1234,-25 32-1099,27-39-1,-44 55-528,0 1-1,-1-1 1,0 0-1,0 0 1,-1 0-1,0-1 1,-1 1-1,0-1 1,0 0-1,1-9 1,-3 16-80,0 1 1,0-1-1,0 0 0,0 0 1,0 0-1,0 0 1,0 0-1,-1 0 1,1 0-1,0 0 1,-1 0-1,0 1 1,1-1-1,-1 0 1,0 0-1,0 1 1,0-1-1,0 1 1,0-1-1,-1 1 1,1-1-1,0 1 1,-1-1-1,1 1 1,-1 0-1,1 0 1,-1 0-1,0 0 0,1 0 1,-1 0-1,0 0 1,0 1-1,0-1 1,0 1-1,1-1 1,-1 1-1,0 0 1,0 0-1,-4 0 1,0 0 8,-1 0 0,0 1 1,0 0-1,1 0 0,-1 1 0,1 0 1,-1 0-1,1 0 0,0 1 0,-6 3 1,-3 3-29,2 1 0,-1 0 0,1 1 0,1 0 0,0 1 0,0 1 1,2 0-1,-1 0 0,2 1 0,-1 0 0,2 1 0,0 0 1,1 0-1,1 1 0,0-1 0,1 1 0,0 1 0,-4 32 1,9-46-10,0 0 0,-1 0 0,1 0 0,0 0 1,1 0-1,-1 0 0,0 0 0,1 0 1,0-1-1,-1 1 0,1 0 0,0 0 1,0-1-1,1 1 0,-1 0 0,1-1 1,-1 1-1,1-1 0,0 0 0,0 0 0,0 1 1,0-1-1,0-1 0,3 3 0,-1-2-32,0 0-1,0 0 0,0-1 0,1 0 0,-1 1 0,0-2 1,1 1-1,-1 0 0,1-1 0,-1 0 0,1 0 0,-1 0 0,1-1 1,7-1-1,4-2-528,0 0 0,0-1 0,0-1-1,24-13 1,57-38-1829,-80 46 2247,27-17-900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10 125 15627,'-3'6'476,"2"1"0,-1-1 0,1 1 0,0 0 0,0 0 0,1-1-1,0 1 1,0 0 0,0 0 0,1 0 0,0-1 0,4 13 0,-4-17-420,-1 0 0,1 1 0,0-1 1,1 1-1,-1-1 0,0 0 1,1 0-1,-1 0 0,1 0 0,-1 0 1,1 0-1,0 0 0,0-1 0,0 1 1,0-1-1,0 1 0,0-1 1,1 0-1,-1 1 0,0-1 0,1-1 1,-1 1-1,1 0 0,-1 0 0,1-1 1,-1 0-1,1 1 0,-1-1 1,1 0-1,0 0 0,-1 0 0,1-1 1,-1 1-1,1-1 0,-1 1 1,3-2-1,4-1 50,0 0 0,0-1 0,0 0 0,-1 0 0,1-1 0,9-7 0,46-41 585,-18 14-160,-31 28-354,-11 7-121,0 0 0,0 0 1,1 1-1,-1 0 0,1 0 0,0 0 0,-1 1 0,1-1 0,1 1 1,-1 0-1,0 1 0,10-3 0,-13 4-47,-1 1 0,1-1 0,-1 0 0,0 1-1,1-1 1,-1 1 0,0 0 0,1-1 0,-1 1 0,0 0 0,0 0 0,0 0-1,1-1 1,-1 1 0,0 1 0,0-1 0,-1 0 0,1 0 0,0 0-1,0 0 1,0 1 0,-1-1 0,1 0 0,-1 1 0,1-1 0,-1 0 0,1 1-1,-1-1 1,0 2 0,3 7 4,-2 1 0,2 19 0,-3-24-5,1 17 11,-1-11-8,0 0 0,1 0 0,5 22 0,-6-33-9,1 0 1,-1 1-1,0-1 0,1 0 0,-1 0 0,1 0 1,-1-1-1,1 1 0,0 0 0,-1 0 1,1 0-1,0 0 0,0 0 0,-1-1 1,1 1-1,0 0 0,0-1 0,0 1 0,0-1 1,0 1-1,0-1 0,0 1 0,0-1 1,0 0-1,0 1 0,0-1 0,0 0 0,0 0 1,0 0-1,1 0 0,-1 0 0,0 0 1,0 0-1,0 0 0,0 0 0,0 0 0,0-1 1,0 1-1,0-1 0,0 1 0,0 0 1,0-1-1,2-1 0,5-2 15,-1 0-1,1-1 1,-1-1-1,8-6 1,-14 11-15,34-32 99,42-51 0,-47 49-13,55-49 1,-83 83-89,-1-1 1,1 1-1,-1 0 1,1 0 0,-1-1-1,1 2 1,0-1 0,0 0-1,0 0 1,-1 0-1,1 1 1,0-1 0,0 1-1,0-1 1,2 1 0,-3 0-2,0 0 0,0 1 0,0-1 0,0 0 0,-1 0 0,1 1 0,0-1 0,0 1 0,0-1 0,-1 1 0,1-1 0,0 1 0,0-1 0,-1 1 0,1 0 0,0-1 0,-1 1 0,1 0 0,-1-1 0,1 1 0,-1 0 0,1 1 0,1 3-17,0 1-1,-1-1 0,0 1 1,0 0-1,0-1 0,-1 1 1,0-1-1,0 9 1,-16 104-875,8-66 1143,9-38-362,5-4-20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2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73 15187,'6'-20'1490,"-5"10"-885,-1 10-584,0 0 1,0-1 0,0 1-1,0 0 1,0 0 0,-1 0-1,1 0 1,0 0 0,0 0 0,0-1-1,0 1 1,0 0 0,0 0-1,0 0 1,0 0 0,0 0-1,0 0 1,0 0 0,0-1-1,-1 1 1,1 0 0,0 0-1,0 0 1,0 0 0,0 0 0,0 0-1,0 0 1,-1 0 0,1 0-1,0 0 1,0 0 0,0 0-1,0 0 1,0 0 0,0 0-1,-1 0 1,1 0 0,0 0-1,0 0 1,0 0 0,0 0-1,0 0 1,-1 0 0,1 0 0,0 0-1,0 0 1,0 0 0,-1 1 56,-1 1 0,1-1 0,0 1 0,0-1 0,0 1 0,0 0 0,0-1 0,0 1 0,0 0 0,1 0 0,-1-1 0,1 1 0,-1 0 0,1 0 0,0 0 0,0 0 0,0 3 0,-1 3 74,-26 369 3675,25-287-3128,-4 207 291,7-295-648,1-7-235,2-10-4,131-604 920,-129 596-1021,-1 2-6,0 1 0,1 0 1,2 0-1,0 1 0,0 0 0,17-25 1,-25 43 1,1-1 0,0 1 0,0-1 0,0 1 0,1 0 0,-1-1 0,0 1 0,0 0 0,1 0 0,-1 0 0,1 0 0,-1 0 0,1 0 0,-1 0 0,1 0 0,0 0 0,-1 1 0,1-1 1,0 1-1,0 0 0,-1-1 0,1 1 0,0 0 0,0 0 0,-1 0 0,1 0 0,0 0 0,0 0 0,-1 1 0,1-1 0,0 0 0,0 1 0,-1 0 0,1-1 0,0 1 0,-1 0 0,1 0 0,-1 0 0,1 0 0,-1 0 0,0 0 0,1 0 0,1 2 0,3 4-9,0 0-1,0 0 0,-1 1 0,1 0 0,-2 0 0,7 14 0,-6-9 4,0 1 0,-1-1 0,-1 0 0,0 1 0,-1 0 0,0 0 0,-1 0 0,-1 0 0,0-1 0,-3 22 0,2-26 7,-1 1 1,0-1-1,0 0 1,-1 0-1,0-1 1,0 1 0,-1 0-1,0-1 1,-1 0-1,0 0 1,0 0-1,-1-1 1,0 0 0,0 0-1,0 0 1,-13 9-1,16-13-25,-1-1 0,-1 1-1,1-1 1,0 0-1,-1 0 1,1-1-1,-1 1 1,1-1 0,-1 0-1,0 0 1,1-1-1,-6 1 1,7-1-129,0 0 0,0-1-1,0 1 1,0-1 0,0 1 0,0-1 0,0 0 0,0 0-1,1-1 1,-1 1 0,0 0 0,1-1 0,-1 0-1,1 1 1,-1-1 0,1 0 0,0 0 0,0-1 0,0 1-1,-3-3 1,-3-8-160,1 0 0,0 0-1,0-1 1,-5-17 0,-3-20-655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3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13 175 19596,'-13'14'1545,"24"-12"-1121,13-2-176,19-10 464,9-6-152,16-7-176,6-1-64,5-3-376,3-1-288,-15 5-592,-8 2 1792,-20 9-952,-18 5-56,-25 7-80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3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4 270 16900,'-3'16'1664,"29"-20"-944,9-12-304,21-10 1073,4-4-585,19-5-280,5 0-112,-2 0-880,-3 5 1704,-14 1-1240,-7 2 64,-13 8-56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3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0 697 16083,'11'-6'571,"0"0"-1,0 0 1,0-1-1,-1-1 1,0 0-1,-1 0 1,9-11-1,55-71 1401,-65 79-1676,33-45 581,-3-1 1,-3-2-1,-2-2 1,47-121-1,-75 171-796,-1-1-1,-1 0 1,0 0 0,-1 0-1,0-1 1,0-13 0,-2 26-74,0-1 0,0 1 0,0-1 0,0 0 0,0 1 0,0-1 0,0 1 0,0-1 0,0 0 0,0 1 0,0-1 0,0 1 0,0-1 0,-1 0 1,1 1-1,0-1 0,0 1 0,-1-1 0,1 1 0,0-1 0,-1 1 0,1-1 0,0 1 0,-1-1 0,0 0 0,0 2-1,0-1-1,1 1 0,-1 0 1,0-1-1,0 1 1,1 0-1,-1-1 0,0 1 1,1 0-1,-1 0 1,1 0-1,-1 0 0,1-1 1,-1 1-1,0 2 1,-5 11 1,0 1 0,1 0 0,0 0 0,1 1 1,-2 19-1,-5 84-56,9-102 39,2-15 8,-7 152-202,7-124 0,2 1 0,1-1 0,7 32-1,-9-55 61,1 0-1,0 0 0,1 0 1,-1-1-1,1 1 0,6 8 0,-8-13 57,1 0 0,-1 0-1,1 0 1,-1 0 0,1 0-1,0-1 1,0 1 0,0 0-1,0-1 1,0 0-1,0 0 1,0 1 0,1-1-1,-1 0 1,0-1 0,1 1-1,-1 0 1,1-1 0,-1 1-1,0-1 1,1 0-1,2 0 1,0-1-6,1 0-1,0-1 1,-1 1-1,0-1 1,1-1-1,-1 1 1,0-1 0,0 0-1,-1 0 1,1 0-1,0-1 1,-1 1-1,5-7 1,34-34-677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3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17764,'-13'28'596,"-69"169"1717,75-174-2118,0 1 1,1-1-1,1 1 0,2 0 1,0 1-1,1 36 1,2-57-161,0 0 0,1-1-1,-1 1 1,1 0 0,0-1 0,0 1 0,0-1 0,0 1 0,1-1 0,-1 1 0,1-1 0,0 0 0,0 0 0,0 0 0,0 0-1,1 0 1,2 3 0,-2-4 10,0-1 1,-1 1-1,1-1 0,0 0 0,0 1 0,0-1 1,-1 0-1,1-1 0,0 1 0,1 0 0,-1-1 1,0 0-1,0 1 0,0-1 0,0-1 0,0 1 1,0 0-1,0-1 0,0 1 0,4-3 0,3 0 104,0-1 1,0 0-1,-1-1 0,0 0 0,0-1 0,0 0 0,-1 0 0,0-1 0,0 0 0,0 0 0,-1-1 0,0 0 0,9-15 0,-7 10 51,-1 0-1,0-1 0,-1 0 1,-1-1-1,0 1 0,-1-1 1,0 0-1,3-25 0,-6 23-106,-1 1-1,-1-1 0,0 1 1,-1-1-1,-5-24 1,5 35-173,0 0 0,-1 0 1,1 0-1,-1 0 1,-1 1-1,1-1 1,-1 0-1,0 1 1,0 0-1,0 0 1,-1 0-1,0 0 0,0 0 1,0 1-1,-1 0 1,1 0-1,-11-7 1,13 10 16,0 0 0,0 0 0,0 0 0,-1 0 0,1 1 0,0-1 0,-1 1 0,1-1 0,0 1 0,-1 0 0,1 0 0,-1 0 0,1 0 0,0 1 0,-1-1 0,1 0 0,-1 1 0,1 0 0,0 0 0,0-1 0,-1 1 0,1 1 0,0-1 0,0 0 0,0 0 0,0 1 0,0-1 0,1 1 0,-1 0 0,0-1 0,1 1 0,-1 0 0,1 0 0,-2 2 0,-11 27-645</inkml:trace>
  <inkml:trace contextRef="#ctx0" brushRef="#br0" timeOffset="1">711 365 18828,'-16'58'2048,"2"-6"-1319,4-1-281,6-4 1720,4-3-2128,11-12-872,1-9 896,9-18-328,4-5-216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3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80 135 21709,'-7'2'359,"0"1"1,0 0 0,0 0 0,0 1-1,1 0 1,-11 8 0,15-10-290,0 1-1,0-1 1,0 1 0,0 0 0,0-1 0,1 1 0,-1 0-1,1 0 1,0 0 0,0 0 0,0 0 0,0 0 0,1 0-1,-1 0 1,1 1 0,0-1 0,0 0 0,0 5-1,1-1-67,0 0-1,1-1 0,-1 1 0,1-1 0,1 1 0,-1-1 0,1 0 0,0 0 0,1 0 1,-1 0-1,1-1 0,0 0 0,0 1 0,1-1 0,0-1 0,9 9 0,7 3-31,0-1 0,1-1 0,25 12 0,59 25-9,-58-30-21,59 36-1,-101-53 45,-1 0-1,1 0 1,-1 0-1,0 1 1,0-1-1,0 1 1,0 0-1,-1 1 1,0-1-1,6 12 1,-9-14 6,0 0 1,1 0 0,-2 1-1,1-1 1,0 0-1,-1 1 1,1-1 0,-1 0-1,0 1 1,0-1-1,-1 0 1,1 1 0,-1-1-1,1 0 1,-1 0 0,0 1-1,0-1 1,0 0-1,-1 0 1,1 0 0,-1 0-1,0 0 1,0 0-1,-3 3 1,-3 3 11,0 0-1,-1-1 1,0 0-1,-1-1 1,1 0 0,-2 0-1,1-1 1,-1 0 0,-15 5-1,3-2 91,-1 0 0,0-2 0,-39 6 0,51-11-44,0-1-1,0 0 1,0-1-1,0 0 1,0-1-1,0-1 1,-14-2-1,23 3-36,0 0 0,0 0-1,-1 0 1,1 0 0,0 0-1,0-1 1,0 1-1,0-1 1,1 0 0,-1 0-1,0 0 1,1 0-1,-1 0 1,1-1 0,0 1-1,0-1 1,0 0 0,0 1-1,0-1 1,0 0-1,1 0 1,-1 0 0,1 0-1,0 0 1,0-1-1,0 1 1,0 0 0,1 0-1,0-1 1,-1-4 0,2-3-16,1 0 0,0 1 0,0-1 1,1 1-1,0 0 0,1-1 1,0 1-1,1 1 0,0-1 0,9-12 1,11-15-31,34-37 0,4 5 44,104-85-1,-3 3 318,-163 149-318,6-4 44,0-1 1,-1 0 0,0 0 0,0-1-1,0 1 1,-1-1 0,4-9-1,-9 16-42,1 0 0,-1 0-1,0 0 1,0 0 0,1 0-1,-1 0 1,0 0 0,0 0-1,0 0 1,0 0 0,0 0-1,0 0 1,-1 0 0,1 0-1,0 1 1,0-1 0,-1 0-1,1 0 1,0 0 0,-1 0-1,1 0 1,-1 0 0,1 0-1,-1 1 1,0-1 0,1 0-1,-1 0 1,0 1 0,0-1-1,1 0 1,-1 1 0,0-1-1,0 1 1,0-1 0,0 1-1,0 0 1,0-1 0,1 1-1,-1 0 1,-2-1 0,-3 0 32,-1 0 1,1 0 0,0 0 0,-11 1 0,17 0-42,-28 1-19,0 1 0,1 1 0,-33 9-1,-82 28-1251,96-26 1036,5-1-144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16452,'-2'9'1752,"0"10"-1248,2 16-224,2 12 1328,2 18-1184,1 5-151,-2 12-73,1 1-80,-1-4-200,1-6-128,-2-15-265,1-9-239,2-24 144,2-11 352,4-25-216,1-13-96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15235,'5'12'1457,"-5"28"-945,-5 13-216,-2 17 864,0 7-480,5 10-352,2 5-32,2-8-152,5-6-104,3-16-216,1-10-104,1-20-240,-1-9-152,-11-22 480,2-1-136,-13-15-128</inkml:trace>
  <inkml:trace contextRef="#ctx0" brushRef="#br0" timeOffset="1">22 475 14339,'-12'-7'1632,"3"4"-735,11 10 223,8 2-384,6-4-112,10 0-296,4-3-208,12 0-520,2-1-112,3-2 408,2-6-96,9 1-112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15235,'-12'25'1665,"1"6"-817,-2 1-328,5 5 824,2 3-288,6 2-551,6-4-297,8-8-777,3-5 625,9-17-296,-2-8-144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15979,'-8'15'574,"-5"11"640,-18 49-1,28-67-1037,1 1-1,0 0 1,0 0-1,1-1 0,0 1 1,1 0-1,0 0 1,0 0-1,1 0 0,2 10 1,-3-16-136,1 0 0,-1 0 0,1 0 0,0 0 0,0-1 0,1 1 0,-1 0 0,0-1 0,1 1-1,0-1 1,0 1 0,-1-1 0,1 0 0,1 1 0,-1-1 0,0 0 0,0-1 0,1 1 0,-1 0 0,1-1 0,-1 1 0,1-1 0,0 0 0,0 0 0,0 0 0,-1 0 0,1 0 0,0-1 0,0 1 0,0-1 0,0 0 0,0 0 0,0 0 0,0 0 0,0-1 0,0 1 0,0-1 0,3 0 0,2-1 102,0-1 0,-1 1 0,0-1 0,1 0 0,-1-1 0,0 1 0,-1-1 0,1-1 0,-1 0 0,0 1 0,0-2 0,0 1 0,9-12 0,-13 14-2,1-1-1,-1-1 1,0 1 0,0 0-1,-1-1 1,1 1 0,-1-1-1,0 1 1,0-1 0,0-7-1,0 11-118,-1-1-1,0 1 0,0 0 1,-1-1-1,1 1 1,0 0-1,0 0 0,-1-1 1,1 1-1,0 0 0,-1 0 1,1 0-1,-1 0 1,0-1-1,1 1 0,-1 0 1,0 0-1,0 0 0,0 0 1,0 1-1,1-1 1,-1 0-1,0 0 0,-1 0 1,1 1-1,0-1 0,0 0 1,0 1-1,0-1 1,0 1-1,-1 0 0,1-1 1,0 1-1,0 0 0,-1 0 1,1 0-1,0 0 1,0 0-1,-1 0 0,1 0 1,0 0-1,-1 0 0,0 1 1,-3-1-222,0 1-1,0 0 1,0 0 0,0 1 0,0-1 0,1 1 0,-8 4-1,10-5 124,0 0 0,1 0 0,-1 0 0,1 0 0,-1 0 0,1 0 0,0 1 0,-1-1 0,1 1 0,0-1 0,0 1 0,0-1 0,0 1 0,0-1-1,0 1 1,1 0 0,-1 0 0,0-1 0,1 1 0,-1 0 0,1 0 0,0 3 0,2 5-658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16972,'1'-2'164,"1"0"0,1 0 0,-1 0 1,0 0-1,0 0 0,1 0 0,-1 1 1,1-1-1,-1 1 0,1 0 0,-1 0 1,1 0-1,0 0 0,3-1 0,-5 2-110,7-2 131,0-1 0,0 1 0,0 1-1,0 0 1,0 0 0,1 1-1,-1 0 1,0 0 0,0 0 0,1 1-1,-1 1 1,0 0 0,10 3-1,-13-3-138,1 0-1,-1 1 0,1 0 1,-1 0-1,0 0 0,0 1 1,-1-1-1,1 1 1,-1 0-1,0 1 0,0-1 1,0 1-1,0 0 0,-1 0 1,0 0-1,0 0 0,0 0 1,-1 1-1,3 6 0,-2 4-10,1-1 0,-2 1 0,0 0 0,-1 1 0,-1-1 0,-1 16 0,1 41 27,0-71-59,0-1 0,1 1 0,-1-1 0,0 1 0,0-1 0,1 1 0,-1-1 1,1 0-1,-1 1 0,1-1 0,0 0 0,0 1 0,-1-1 0,1 0 0,0 0 0,2 2 0,-2-2-1,0-1 1,-1 1-1,1-1 0,0 0 1,0 1-1,0-1 0,0 0 0,0 1 1,0-1-1,1 0 0,-1 0 1,0 0-1,0 0 0,0 0 1,0 0-1,0 0 0,2-1 0,3 0 7,-1-2 0,1 1-1,-1 0 1,1-1-1,-1 0 1,9-7-1,17-15 41,-2-2 0,0-1-1,-2-2 1,25-33 0,19-21 183,-70 83-229,-1 1 0,0 0 0,0 0-1,0-1 1,1 1 0,-1 0-1,0 0 1,0 0 0,1-1-1,-1 1 1,0 0 0,0 0 0,1 0-1,-1 0 1,0 0 0,1 0-1,-1 0 1,0-1 0,1 1-1,-1 0 1,0 0 0,0 0 0,1 0-1,-1 0 1,0 0 0,1 0-1,-1 0 1,0 1 0,1-1-1,-1 0 1,0 0 0,1 0 0,-1 0-1,0 0 1,0 0 0,1 1-1,-1-1 1,0 0 0,0 0-1,1 0 1,-1 1 0,0-1 0,0 0-1,0 0 1,1 1 0,-1-1-1,0 0 1,0 0 0,0 1-1,0-1 1,0 0 0,0 1 0,1-1-1,-1 0 1,0 1 0,0-1-1,0 0 1,0 1 0,0-1 0,0 0-1,0 0 1,0 1 0,-1-1-1,4 22 49,-2 25-20,-2-26-18,1-1 0,1 1 0,1-1 0,1 1 0,9 36 0,-11-55-12,0 0 0,-1 0 0,1 0 1,0 0-1,0 0 0,1 0 1,-1 0-1,0 0 0,1 0 1,-1 0-1,1-1 0,-1 1 1,1 0-1,0-1 0,0 0 1,-1 1-1,1-1 0,0 0 1,4 2-1,-4-3 2,0 0-1,0 1 1,0-1 0,0 0 0,0 0-1,0 0 1,1-1 0,-1 1 0,0 0-1,0-1 1,0 1 0,0-1 0,0 0-1,0 0 1,0 0 0,0 0-1,0 0 1,-1 0 0,1 0 0,0-1-1,1-1 1,5-5 43,0 0-1,0 0 1,-1-1 0,0 0-1,-1-1 1,0 0 0,0 0-1,-1 0 1,-1 0 0,5-14-1,-4 7 75,0 1-1,-1-1 1,-1 0-1,-1 0 1,0 0 0,-1-19-1,-7 9 175,0 22-159,-2 15-74,6-3-82,0-1 0,0 1 0,1 0 0,0 0 0,0 0 0,1 0 0,0 0 0,0 0 0,1 0 0,-1 0 0,2 0 0,2 9 1,-4-15 14,0 0 0,1 0 0,-1 0 0,1-1 0,-1 1 0,1 0 1,-1 0-1,1-1 0,-1 1 0,1 0 0,0-1 0,-1 1 0,1 0 1,0-1-1,0 1 0,-1-1 0,1 0 0,0 1 0,0-1 0,0 0 0,0 1 1,0-1-1,0 0 0,-1 0 0,1 0 0,0 1 0,0-1 0,0 0 1,0 0-1,0-1 0,0 1 0,0 0 0,0 0 0,0 0 0,-1-1 1,1 1-1,0 0 0,0-1 0,0 1 0,0 0 0,-1-1 0,2 0 1,5-3-43,0-1 1,0 1-1,10-11 1,-13 12 18,21-19-116,-16 12 51,1 1 0,0 1 0,1 0 0,13-7 0,-23 14 82,0 0-1,0 1 1,0-1-1,0 1 1,0-1-1,0 1 1,0 0-1,0 0 1,0-1-1,0 1 1,0 0-1,0 0 1,1 0-1,-1 0 1,0 0 0,0 0-1,0 0 1,0 1-1,0-1 1,0 0-1,0 0 1,0 1-1,0-1 1,0 1-1,0-1 1,0 1-1,0 0 1,0-1-1,0 1 1,0 0 0,0-1-1,-1 1 1,1 0-1,0 0 1,0 0-1,-1 0 1,1 0-1,-1 0 1,1 0-1,-1 0 1,1 2-1,2 5-32,-1-1 0,0 1 0,0 0 0,0 14 0,-1-12 20,0-8 21,9 59-66,-9-55 68,1 0-1,0 0 1,0 0-1,1 0 1,0 0-1,0 0 0,6 8 1,-8-13 2,0 0-1,0 0 1,0 0 0,0 0 0,0 0 0,0 0-1,0 0 1,0 0 0,1 0 0,-1-1-1,0 1 1,1-1 0,-1 1 0,0-1 0,1 1-1,-1-1 1,1 0 0,-1 0 0,0 1 0,3-1-1,-1-1 2,0 1 0,0-1 0,0 1 0,0-1 0,0 0 0,0 0 0,-1-1 0,1 1 0,4-3 0,4-3 5,0-2-1,-1 0 0,14-14 1,-20 19-7,14-17 22,-16 17-11,1 0 0,0 0 0,0 1 0,1-1 0,-1 1 1,1 0-1,5-4 0,-8 6-6,1 1 0,0 0 1,0-1-1,-1 1 0,1 0 1,0 0-1,0 0 0,-1 0 1,1 0-1,0 1 0,0-1 1,3 1-1,11 1 16,-12-2-89,1-1-1,-1 0 1,1 0 0,-1 0 0,1-1 0,-1 0 0,0 0-1,0 0 1,0 0 0,0 0 0,0-1 0,0 0-1,-1 0 1,6-5 0,-4 3-34,-1 0-1,0 0 1,0-1 0,0 1-1,-1-1 1,0 0 0,0 1-1,0-1 1,3-12 0,-3-13-277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18692,'3'2'1728,"2"1"-1304,9-1-632,4 2 512,8-1-79,6 2-113,13 2-328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126 212 15971,'-16'8'1007,"1"1"0,0 0 0,-18 14 0,29-20-826,0 0 0,1 1 1,-1-1-1,1 1 1,-1 0-1,1 0 0,0 0 1,1 1-1,-1-1 1,1 1-1,0-1 0,0 1 1,0 0-1,1 0 1,-2 8-1,2-12-170,1 0 0,0 1 0,0-1-1,0 1 1,0-1 0,0 1 0,0-1 0,0 0 0,0 1 0,0-1 0,1 1 0,-1-1-1,1 0 1,-1 1 0,1-1 0,-1 0 0,1 0 0,0 1 0,0-1 0,-1 0 0,3 2-1,-2-3-6,0 1 0,0 0 0,1-1 0,-1 1 0,1-1-1,-1 1 1,0-1 0,1 0 0,-1 1 0,1-1 0,-1 0-1,0 0 1,1 0 0,-1 0 0,1 0 0,-1-1 0,2 1-1,4-2-7,0 0 0,0 0 0,0-1-1,-1 0 1,1 0 0,11-9 0,7-7-1,-1-2 0,-1 0 0,41-50 0,47-83 153,-83 109 37,-20 33 3,-19 28-59,1 2-212,1 1-1,0-1 0,1 1 1,1 1-1,1 0 0,1 0 1,1 0-1,0 0 1,2 0-1,-1 41 0,7-31-121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1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20396,'0'12'368,"0"-1"-1,0 1 1,1 0-1,0-1 0,1 1 1,1-1-1,0 1 0,0-1 1,1 0-1,0 0 1,1-1-1,0 1 0,10 13 1,2 0-64,1 0 1,0-1 0,2-1-1,25 22 1,-27-28-293,40 27-1,-50-37-222,1-1 0,-1-1 0,1 1 0,0-2 1,1 1-1,-1-1 0,16 3 0,-20-6 40,-1 0 1,1 0-1,-1 0 1,1-1-1,-1 0 1,0 0-1,1 0 0,-1 0 1,0-1-1,0 1 1,1-1-1,-1 0 1,-1-1-1,1 1 1,0-1-1,0 1 1,-1-1-1,0 0 1,1 0-1,-1-1 1,0 1-1,-1-1 0,5-5 1,15-23-836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29:1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0 19356,'-36'53'1578,"2"1"0,-31 71 0,-36 122-197,29-16-698,57-170-1733,-14 112 0,29-155-201,0-18 1232,1 0 1,-1 0-1,0 1 1,0-1-1,0 0 1,0 0-1,1 0 1,-1 0-1,0 0 1,0 0-1,0 1 0,1-1 1,-1 0-1,0 0 1,0 0-1,1 0 1,-1 0-1,0 0 1,0 0-1,0 0 1,1 0-1,-1 0 1,0 0-1,0 0 1,1 0-1,-1 0 0,0 0 1,0 0-1,1 0 1,-1 0-1,0-1 1,0 1-1,0 0 1,1 0-1,-1 0 1,0 0-1,0 0 1,0 0-1,0-1 1,1 1-1,-1 0 0,0 0 1,0 0-1,0-1 1,0 1-1,0 0 1,1 0-1,-1 0 1,0-1-1,0 1 1,0 0-1,0-1 1,11-12-807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17468,'5'79'4383,"11"121"-2774,20 148-700,-29-322-822,-2-20-192,-1-17-433,-3-69-776,1 61 900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16396,'10'-19'3169,"-9"35"-1069,0 6-1820,-5 338 1023,-3-118-659,11-208-427,-4-34-208,0 1-1,0-1 0,0 1 0,1-1 0,-1 1 1,0-1-1,0 1 0,1-1 0,-1 0 1,0 1-1,1-1 0,-1 1 0,0-1 0,1 0 1,-1 1-1,1-1 0,-1 0 0,1 1 1,-1-1-1,1 0 0,0 1 0,0-1 1,-1 0 0,1-1 0,0 1 0,0 0 0,0 0-1,0 0 1,-1 0 0,1-1 0,0 1 0,0 0 0,0-1 0,-1 1-1,1 0 1,0-1 0,-1 1 0,1-1 0,0 0 0,0 0 0,22-20 118,-1-2 0,21-27 1,12-13-5,-42 50-92,40-39 52,-47 46-80,1 1-1,0 0 0,-1 1 1,1 0-1,1 0 0,10-5 1,-17 9-3,-1 0 0,1-1 0,0 1 1,0 0-1,0 0 0,0-1 0,0 1 0,0 0 1,0 0-1,0 0 0,0 0 0,0 0 1,0 1-1,0-1 0,0 0 0,0 0 0,0 1 1,0-1-1,0 0 0,0 1 0,0-1 0,0 1 1,0-1-1,-1 1 0,2 0 0,0 1 1,-1 0 1,0 0-1,0 0 0,0 0 0,0 0 0,0 0 0,0 0 0,0 0 1,0 0-1,-1 0 0,1 3 0,0 6 4,1 0 0,-2 0 1,-1 16-1,-2 8 10,-13 52 0,8-51-384,13-60-2293,-1 12 2101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19380,'34'-12'3050,"-11"6"-2455,42-18 0,-59 21-549,1 0 0,0 0-1,-1-1 1,0 0 0,0 0-1,0-1 1,0 0 0,-1 0-1,0 0 1,6-8-1,-10 12-20,0 0-1,0 0 1,-1 0-1,1 0 1,-1 0-1,1 0 0,-1 0 1,1 0-1,-1-1 1,1 1-1,-1 0 0,0 0 1,0 0-1,1-1 1,-1 1-1,0 0 1,0 0-1,0 0 0,0-1 1,-1 1-1,1-1 1,-1 1 6,1 0 0,-1 0 1,1 1-1,-1-1 0,0 0 1,1 1-1,-1-1 0,0 1 1,0-1-1,0 1 0,1-1 1,-1 1-1,0-1 0,0 1 1,0 0-1,0 0 0,0-1 0,0 1 1,0 0-1,-1 0 0,-2 0 30,0-1 0,0 1-1,0 1 1,0-1 0,0 1 0,0-1-1,0 1 1,1 1 0,-1-1-1,0 0 1,-5 3 0,3 2-40,-1-1 1,1 1 0,0 0 0,0 0-1,0 1 1,1 0 0,0 0 0,0 0 0,1 0-1,-5 12 1,4-9-28,1 1-1,1 0 0,-1-1 1,2 1-1,-1 0 0,2 1 1,-2 15-1,3-24-38,0 0-1,0-1 0,0 1 0,0 0 1,0 0-1,1-1 0,-1 1 1,1 0-1,0-1 0,0 1 0,0-1 1,0 1-1,0-1 0,1 1 1,-1-1-1,1 0 0,-1 0 0,1 0 1,0 0-1,0 0 0,0 0 1,0 0-1,4 2 0,-2-2 14,0-1-1,0 1 1,0-1 0,0 0-1,0-1 1,0 1-1,1-1 1,-1 1 0,0-1-1,0-1 1,1 1-1,-1-1 1,0 1 0,7-3-1,13-2-291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66 17508,'0'-1'470,"-1"-27"1011,-2 20-832,-4 16 729,-3 14-1257,2 0-1,0 1 1,1 0 0,1 0 0,2 1 0,0 0-1,1 0 1,1 25 0,2-43-90,1 1-1,-1-1 1,1 0 0,0 0 0,3 9 0,-3-12-13,0-1-1,0 0 1,0 0 0,0 0 0,0 0-1,1 0 1,-1 0 0,1 0 0,-1-1 0,1 1-1,-1-1 1,1 1 0,0-1 0,0 1-1,0-1 1,0 0 0,0 0 0,3 2 0,1-2 32,1 1 0,-1-1 0,1 0 0,-1 0 0,0-1 0,1 0 0,-1 0 0,1-1 0,-1 0 0,1 0 0,-1 0 0,0-1 0,7-2 0,5-3 94,0 0 0,-1-2 1,21-12-1,-20 9 59,0-1 0,-1 0 0,26-27-1,-33 30-76,-1 0 0,0-1-1,0-1 1,-1 0 0,-1 0 0,10-21-1,-15 30-103,-1 0 0,1 0 1,-1-1-1,0 1 0,0 0 0,-1 0 0,1-1 0,-1 1 0,1-1 0,-1 1 1,0 0-1,0-1 0,-1 1 0,1 0 0,-1-1 0,0 1 0,1 0 0,-1-1 0,-1 1 1,1 0-1,0 0 0,-1 0 0,0 0 0,0 0 0,1 0 0,-2 1 0,1-1 1,0 1-1,-4-4 0,1 2-58,-1 1 0,1 0 0,-1 0 0,0 0 0,0 1 0,0 0 1,0 0-1,0 0 0,0 1 0,0 0 0,-1 0 0,1 1 0,0-1 0,-11 2 1,-1 1-129,0 2 0,0 0 0,0 0 1,0 2-1,1 0 0,0 1 0,1 1 1,-1 0-1,1 1 0,1 1 0,0 1 1,0 0-1,-17 17 0,2 9-304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18436,'2'16'3792,"-1"33"-2635,-3-30-930,1 43-19,1-57-237,0 0-1,1-1 1,-1 1 0,1 0-1,0-1 1,1 1-1,-1-1 1,1 0 0,0 1-1,3 4 1,-2-5-85,1 0 1,0-1-1,0 0 1,0 0-1,0 0 0,0 0 1,0 0-1,1-1 1,0 0-1,-1 0 0,1 0 1,10 2-1,-8-2-70,-1 0 1,1 1-1,0 0 0,11 7 0,-15-8 157,-1-1 0,0 1-1,0 0 1,-1 0 0,1 0 0,0 0 0,-1 0-1,1 0 1,-1 1 0,0-1 0,1 0-1,-1 1 1,-1-1 0,1 1 0,0-1 0,0 1-1,0 4 1,-1 0 62,0-1 1,-1 1-1,1-1 0,-1 1 0,0-1 1,-1 0-1,0 1 0,0-1 0,0 0 1,-1 0-1,1 0 0,-2 0 1,1-1-1,0 1 0,-1-1 0,0 0 1,-1 0-1,-7 7 0,7-7 53,0 0-1,0 0 1,-1-1-1,0 0 1,1 0-1,-2 0 1,1-1-1,0 0 1,-1 0-1,1 0 1,-1-1-1,0 0 1,0 0-1,0-1 1,0 0-1,-14 0 1,18-1-91,0-1 0,0 1 1,0-1-1,0 0 0,0 0 0,0 0 0,0 0 1,0-1-1,0 1 0,0-1 0,1 0 1,-1 1-1,1-1 0,-1 0 0,1-1 0,0 1 1,0 0-1,0-1 0,0 1 0,0-1 1,0 0-1,1 0 0,-1 1 0,0-5 1,-5-27-133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5 173 15987,'-4'-2'2041,"9"0"-1177,13-7-280,3-3 1425,17-4-945,6-3-128,12-4-552,7 2-520,-1 2 296,-10-4-120,-10-3-144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62 19212,'-5'7'1961,"12"0"-1401,19 0-240,11-4 1048,19-5-840,7-5-72,11-7-144,1 0-224,-3-1-704,-7-1-376,-23 4 824,-11 6-192,-24 12-120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16 120 17460,'-16'22'1648,"22"-6"-960,13-11-208,26-8 913,11-8-497,16-10-232,5-1-24,6-5-736,-4-2-216,-20 8 328,-10 3-120,-19 8-136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75 15227,'0'-3'268,"0"0"-1,0 0 0,0 0 0,-1 0 1,1 0-1,-1 0 0,0 0 0,0 0 1,0 0-1,0 1 0,0-1 1,-1 0-1,1 1 0,-1-1 0,0 1 1,1-1-1,-1 1 0,0 0 0,-1 0 1,1 0-1,0 0 0,-1 0 0,1 0 1,-1 1-1,1-1 0,-4 0 1,2 0-107,0 1 0,0 0 1,0 0-1,-1 0 1,1 0-1,0 1 1,-1 0-1,1 0 1,0 0-1,0 0 0,-1 1 1,1 0-1,0 0 1,0 0-1,-1 0 1,1 1-1,-7 3 0,-2 3-143,1 0-1,0 0 1,0 1-1,1 1 0,0 0 1,1 0-1,0 1 1,0 1-1,1 0 0,1 0 1,0 0-1,1 1 1,0 0-1,1 1 0,1-1 1,0 1-1,0 0 1,2 1-1,-4 22 0,7-35-23,-1 0-1,1 0 1,0 0-1,0 0 1,0 0-1,1 0 1,-1 0-1,0 0 1,1 0-1,-1 0 1,1 0-1,0 0 1,0 0-1,-1 0 1,1-1-1,0 1 0,1 0 1,1 2-1,-2-3 0,0 0 0,1 0 0,-1-1 0,0 1 0,1 0 0,-1-1 0,1 1 0,-1-1 1,1 1-1,-1-1 0,1 0 0,0 1 0,-1-1 0,1 0 0,-1 0 0,1 0 0,-1 0 0,3-1 0,3-1-14,1 0 1,-2 0-1,1-1 1,0 0-1,0 0 1,-1 0-1,0-1 1,11-8-1,-2 0 21,-2 0 1,0-1-1,0-1 1,-1 0-1,-1-1 0,-1 0 1,0 0-1,0-1 0,-2 0 1,11-29-1,-18 42 14,0-1 0,0 0 0,0 0 1,0 0-1,-1 0 0,0 0 0,0-6 0,0 10-10,0-1-1,0 1 1,0-1-1,0 1 1,-1-1-1,1 1 1,0-1-1,0 1 1,0-1-1,-1 1 1,1-1-1,0 1 1,0 0-1,-1-1 1,1 1-1,0-1 1,-1 1-1,1 0 1,0-1-1,-1 1 1,1 0-1,-1-1 1,1 1-1,-1 0 1,0 0 0,0 0 1,0 0-1,0 0 1,0 0 0,0 0-1,0 0 1,0 0 0,0 1-1,0-1 1,0 0 0,0 1-1,0-1 1,1 1 0,-1-1-1,0 1 1,0 0-1,-1 0 1,-5 5 9,0 1 0,1-1 0,-8 10-1,-4 5 262,25-33 29,-6 11-290,-1 0 1,1-1 0,-1 1-1,1-1 1,0 1-1,0 0 1,0 0 0,0-1-1,0 1 1,0 0-1,0 0 1,0 0 0,0 0-1,0 0 1,1 0-1,-1 1 1,0-1 0,1 0-1,-1 1 1,3-2-1,-4 2-15,1-10-1441,2 10 1334,-4-8-1648,-4-8 1344,0-4-124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15019,'-3'0'2169,"3"4"-1281,-2 5-408,-2 1 2417,1 8-2025,1-1-232,0 9-368,1 3-136,-1-1-72,-2-2 0,1-5-144,3-2-248,3-10-560,3-9 2040,2-12-1192,6-8 0,9-6-16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14 18524,'-1'-1'145,"0"0"1,1 0-1,-1 0 0,0 0 0,0 0 1,0 0-1,0 1 0,0-1 1,0 0-1,0 1 0,0-1 1,0 0-1,0 1 0,0-1 1,-1 1-1,1 0 0,0-1 1,0 1-1,0 0 0,-1 0 0,1 0 1,0 0-1,0 0 0,-1 0 1,1 0-1,-2 0 0,1 1 13,-1 1 0,0-1 0,1 0 0,-1 1 0,1-1 0,-1 1 0,1 0 0,0-1 0,0 1 0,0 0 0,-2 3 0,-4 4-29,1 1 1,1 0-1,-1 0 0,-7 19 0,12-25-126,0 0 0,1 0 0,-1 0 0,1 1 0,0-1 0,0 0 0,1 1 0,-1-1 0,1 5-1,0-8-2,0 1-1,1-1 0,-1 0 0,1 1 0,-1-1 0,1 0 1,-1 0-1,1 0 0,0 1 0,0-1 0,-1 0 0,1 0 1,0 0-1,0 0 0,0 0 0,0 0 0,0-1 0,1 1 0,-1 0 1,0 0-1,0-1 0,0 1 0,1-1 0,-1 1 0,0-1 1,1 0-1,-1 1 0,0-1 0,1 0 0,-1 0 0,0 0 1,3 0-1,0 0-11,0 0 1,1 0 0,-1-1 0,1 0-1,-1 0 1,0 0 0,0 0-1,8-4 1,-8 3-15,0 1 1,0-1-1,0 1 0,0 0 0,1 0 1,-1 0-1,0 0 0,8 1 0,-11 0 16,0 1 1,0-1-1,0 0 0,0 1 0,-1-1 0,1 1 0,0-1 0,0 1 1,0-1-1,-1 1 0,1 0 0,0-1 0,-1 1 0,1 0 0,-1 0 1,1-1-1,0 1 0,-1 0 0,0 0 0,1 0 0,-1 0 1,0 0-1,1 0 0,-1 0 0,0 0 0,0 1 0,4 30-85,-4-24 78,17 146-41,-16-153 85,-1 0-1,0 0 0,0 0 1,0 0-1,0 0 1,0 0-1,0 0 1,-1 0-1,1 0 0,0 0 1,0 0-1,-1-1 1,1 1-1,0 0 1,-1 0-1,1 0 1,-1 0-1,1-1 0,-1 1 1,0 0-1,1 0 1,-1-1-1,0 1 1,1 0-1,-1-1 0,0 1 1,0 0-1,-2 0 93,0 0 1,0 0-1,0 0 0,0 0 0,1 0 1,-1-1-1,0 1 0,-6-1 0,-5 0 487,0-1-1,-25-5 0,20-1-548,19 7-99,0 0 0,0 0-1,0-1 1,0 1 0,0 0 0,0 0 0,-1 0 0,1-1 0,0 1 0,0 0-1,0 0 1,0 0 0,0-1 0,0 1 0,0 0 0,0 0 0,0-1-1,0 1 1,0 0 0,0 0 0,0 0 0,1-1 0,-1 1 0,0 0-1,0 0 1,0 0 0,0-1 0,0 1 0,0 0 0,0 0 0,1 0 0,-1 0-1,0-1 1,0 1 0,0 0 0,0 0 0,1 0 0,-1 0 0,0 0-1,0-1 1,1 1 0,1-1-187,1-1 1,0 1-1,0 0 0,0 0 1,0 0-1,0 0 0,0 1 1,0-1-1,5 1 0,16-1-632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 18044,'2'-1'2488,"-1"4"-682,-1 15 176,-3 41-1609,2-24-78,0-16-284,0-13-3,0 1 0,1-1-1,0 1 1,0-1 0,2 9 0,-2-14-24,1 0 0,-1 1 0,0-1 1,1 1-1,0-1 0,-1 0 0,1 0 1,0 1-1,0-1 0,-1 0 0,1 0 1,0 0-1,0 0 0,0 0 1,1 0-1,-1 0 0,0 0 0,0 0 1,0 0-1,1-1 0,-1 1 0,0-1 1,1 1-1,-1-1 0,0 1 0,1-1 1,-1 0-1,2 1 0,4 0-95,-1 0-1,0 0 0,-1 1 1,1 0-1,10 4 0,-15-5 106,0-1-1,0 0 0,0 1 1,-1-1-1,1 1 0,0-1 1,0 1-1,-1 0 0,1-1 1,0 1-1,-1-1 0,1 1 1,-1 0-1,1 0 0,-1-1 1,1 1-1,-1 0 0,0 0 1,1 0-1,-1 0 0,0 0 1,1-1-1,-1 1 0,0 0 1,0 0-1,0 0 1,0 0-1,0 0 0,0 0 1,0 0-1,0 0 0,0-1 1,-1 1-1,1 0 0,0 0 1,-1 0-1,1 0 0,0 0 1,-1-1-1,1 1 0,-1 0 1,1 0-1,-1-1 0,1 1 1,-1 0-1,0-1 0,1 1 1,-2 0-1,0 2 44,0-1 1,0 0-1,-1 0 0,1 0 1,0 0-1,-1-1 0,1 1 0,-1 0 1,1-1-1,-1 0 0,0 0 1,0 0-1,1 0 0,-1 0 1,0 0-1,0-1 0,0 1 0,0-1 1,0 0-1,0 0 0,0 0 1,0 0-1,0 0 0,0-1 1,0 0-1,0 1 0,0-1 0,1 0 1,-1 0-1,-3-2 0,2 0-40,-1 0-1,1 0 1,-1 0-1,1 0 1,0-1-1,0 0 1,1 0-1,-1 0 1,1 0-1,0-1 1,0 1-1,0-1 1,1 0-1,-1 1 1,-2-10-1,2 2-473,0 1 0,1-1 1,0 0-1,1 0 0,0 0 0,1 0 0,0 0 0,1 0 0,0 1 0,1-1 0,1 0 0,0 0 1,0 1-1,9-20 0,-10 28 382,0 0 1,0 0 0,-1 1-1,2-1 1,-1 0-1,0 1 1,0 0 0,1 0-1,-1-1 1,1 1 0,0 1-1,0-1 1,0 0-1,0 1 1,0-1 0,0 1-1,0 0 1,0 0 0,0 0-1,0 1 1,6-1-1,4 0 486,1 1 0,-1 1-1,1 0 1,14 3 0,8 1 485,20-2-402,-41-1-413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0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16227,'4'30'1697,"-2"-6"-1113,-1 1-208,-1 1 408,-1-5 1145,1-3-1417,0-6 8,7-3-288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1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15747,'3'-14'2449,"-3"6"-1105,4 2 2673,-6 6-2313,0 4-687,2 5-241,0-2-408,0 3-176,2 1-384,-2-4-264,2-6-793,5 3 1522,0-13-473,3 0-137,8-5-143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1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193 114 18028,'2'-9'826,"-1"0"1,0 1 0,-1-1-1,0 0 1,-1-10 0,1 16-653,0 1 1,0 0 0,-1-1 0,1 1-1,-1-1 1,0 1 0,0 0 0,1 0-1,-2-1 1,1 1 0,0 0 0,0 0-1,-1 0 1,1 0 0,-1 0 0,1 0 0,-1 1-1,0-1 1,0 0 0,0 1 0,0 0-1,0-1 1,-3 0 0,3 1-135,0 1-1,0 0 1,0 0 0,0 0 0,0 0-1,-1 0 1,1 0 0,0 1 0,0-1 0,0 1-1,0-1 1,0 1 0,0 0 0,0 0-1,0 0 1,0 0 0,0 0 0,1 0-1,-1 1 1,0-1 0,1 0 0,-2 3 0,-6 4 20,1 0 1,-12 17 0,10-10-63,0 0 0,1 0-1,0 1 1,2 0 0,0 0 0,0 1-1,2 0 1,0 0 0,1 1-1,-3 31 1,7-46-17,0 0-1,0 0 1,0 0 0,0 0-1,0 0 1,1 0-1,0 0 1,-1 0 0,1 0-1,0 0 1,1 0 0,-1-1-1,0 1 1,3 2 0,-3-3 3,0-1 1,0 0 0,1 0-1,-1 0 1,0 0 0,1 0 0,-1 0-1,1 0 1,-1 0 0,1-1 0,0 1-1,-1-1 1,1 1 0,0-1-1,-1 1 1,1-1 0,0 0 0,-1 0-1,1 0 1,0 0 0,0 0 0,-1 0-1,1-1 1,0 1 0,-1 0-1,3-2 1,3 0-29,1-1 0,-1-1 0,0 1 0,-1-1 0,1 0 0,-1-1-1,0 0 1,0 0 0,0 0 0,0-1 0,-1 1 0,8-13 0,6-8-53,24-49 0,-37 64 97,-2 3 2,7-12-135,-8 19 48,-3 13 21,-3 9-4,0 3 28,0 0-1,2 0 1,2 32 0,0-48 41,0 0 0,1 1 0,0-1 0,0 0 0,1 0 0,0-1 0,1 1 0,-1 0 0,2-1 0,-1 0-1,1 0 1,0 0 0,8 9 0,0-4 0,-8-8 3,0 0 1,-1 1 0,0-1-1,0 1 1,5 8 0,-9-13 6,1 1 1,-1 0 0,1 0-1,-1 0 1,0 0-1,1 0 1,-1 0-1,0 0 1,0 0 0,0 0-1,0 0 1,0 0-1,0 0 1,0 0 0,0 0-1,0 0 1,-1 0-1,1 0 1,0 0-1,-1 0 1,1 0 0,0 0-1,-1 0 1,1 0-1,-1 0 1,0 0-1,1-1 1,-1 1 0,0 0-1,1 0 1,-1-1-1,0 1 1,0 0-1,0-1 1,0 1 0,1-1-1,-1 1 1,-2-1-1,-8 6 157,0-1 0,-1 0-1,1-1 1,-1-1-1,0 1 1,-13 0 0,-1 0 141,-46 0 1,72-4-337,1 0 1,-1 0 0,0 0-1,0 0 1,0 0 0,0 0-1,0 0 1,0-1 0,0 1-1,0 0 1,0 0 0,0 0 0,1 0-1,-1 0 1,0 0 0,0 0-1,0 0 1,0 0 0,0-1-1,0 1 1,0 0 0,0 0-1,0 0 1,0 0 0,0 0-1,0 0 1,0 0 0,0-1-1,0 1 1,0 0 0,0 0-1,0 0 1,0 0 0,0 0-1,0 0 1,0 0 0,0-1-1,0 1 1,0 0 0,0 0-1,-1 0 1,1 0 0,0 0-1,0 0 1,0 0 0,0 0-1,0 0 1,0 0 0,0-1-1,0 1 1,0 0 0,0 0-1,-1 0 1,1 0 0,0 0-1,0 0 1,11-5-220,-1 3-154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16259,'5'5'1945,"5"-1"-1017,3 0-368,2-1 1273,2 3-753,4 0-488,4-2-416,0-4 24,-7-3-128,-8-7-192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1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17988,'23'14'1552,"5"3"-1072,0 3-176,3 13 513,-1 4-121,-5 10-200,1 4-104,-14 8-160,-7 3-48,-8 4-48,-9 6-24,-13 0-232,-5 0-288,-6-6 824,-10-5-416,0-13-40,-1-6-24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1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8 16708,'-1'-1'121,"-1"0"1,0 0 0,0 0-1,1 0 1,-1 0 0,0 1-1,0-1 1,0 1 0,0 0 0,0-1-1,0 1 1,0 0 0,0 0-1,0 0 1,0 0 0,0 1 0,0-1-1,1 0 1,-1 1 0,0 0-1,0-1 1,-2 2 0,-5 2 76,0 1 0,0 0-1,-9 8 1,6-5 111,-53 35 47,-91 81 0,123-94-293,2 2 0,1 1 0,1 1 0,-28 46 0,46-63-53,1 0 0,1 1 0,1 1 0,1-1 0,0 1-1,2 0 1,-6 30 0,10-41-54,0 1 0,0 0-1,1-1 1,0 1 0,0 0-1,1 0 1,0 0 0,0-1 0,1 1-1,1-1 1,-1 1 0,1-1-1,1 0 1,-1 0 0,2 0-1,-1 0 1,1-1 0,0 0-1,7 9 1,15 5-171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1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10 688 17572,'-10'9'2250,"11"-10"-1766,8-7-74,58-61 1182,115-152 0,-4-43-1253,-114 165-223,-43 69-56,-15 25-13,-3 9-20,-4 12 5,1-16-30,-14 86 76,-33 111 0,-8 41-1336,53-229 1053,1 0 0,0-1 0,0 1-1,1 0 1,1 13 0,-1-22 194,0 1 1,0-1-1,0 0 0,0 0 0,0 1 1,1-1-1,-1 0 0,0 1 0,0-1 1,0 0-1,0 0 0,0 0 0,0 1 1,1-1-1,-1 0 0,0 0 0,0 1 1,0-1-1,1 0 0,-1 0 0,0 0 1,0 0-1,1 1 0,-1-1 0,0 0 1,0 0-1,1 0 0,-1 0 1,0 0-1,0 0 0,1 0 0,-1 0 1,0 0-1,1 0 0,-1 0 0,13-2-507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1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18180,'-10'18'275,"-142"275"2301,133-249-2312,2 0-1,1 2 1,3 0 0,-13 83 0,24-118-237,1 1-1,1-1 1,0 0-1,0 0 1,1 1-1,3 16 1,-3-25-20,0 0 0,0 1 0,0-1 0,1 0 0,-1 0 0,1 0-1,-1 0 1,1-1 0,0 1 0,0 0 0,0-1 0,1 1 0,-1-1 0,0 0 0,1 1 0,0-1 0,-1-1 0,1 1 0,0 0 0,0-1 0,0 1 0,0-1 0,1 0 0,5 2 0,-3-3 28,0 1 0,1-1 0,-1 0-1,0 0 1,0-1 0,1 0 0,-1 0 0,0 0-1,0-1 1,0 0 0,0 0 0,0-1 0,-1 1-1,1-1 1,-1 0 0,0-1 0,8-6 0,-4 3 107,0-1 1,0 0-1,-1 0 1,0-1 0,-1 0-1,0 0 1,0-1-1,8-17 1,-13 24-75,-1-1 0,0 0 1,1 0-1,-1 0 0,0 0 1,-1 0-1,1 0 0,-1 0 0,1 0 1,-1 0-1,-1 0 0,1 0 0,-2-7 1,2 9-58,-1 0 1,1 1 0,-1-1-1,0 0 1,0 1 0,0-1-1,0 1 1,0-1 0,0 1-1,0 0 1,0-1-1,0 1 1,-1 0 0,1 0-1,-1 0 1,1 0 0,0 0-1,-1 0 1,0 0 0,1 0-1,-1 1 1,0-1-1,1 1 1,-1-1 0,0 1-1,1-1 1,-1 1 0,0 0-1,0 0 1,0 0 0,-3 1-1,-3 0-204,0 0-1,0 1 1,0 0-1,0 1 1,1 0-1,-1 0 1,1 1-1,-1 0 1,1 0 0,0 0-1,1 1 1,-1 0-1,-8 9 1,1 5-339,11 1-203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1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14859,'-5'47'1496,"-4"11"-911,0 1-377,2-8 752,4-3-624,3-24-72,3-15-8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1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75 16916,'-36'32'1130,"1"3"1,-39 50 0,56-62-719,1 1-1,1 1 1,2 0 0,0 1-1,-10 30 1,23-55-389,-2 8 119,0 1 1,0-1-1,-2 15 1,5-22-128,0-1-1,0 1 1,-1 0 0,1-1 0,0 1-1,0-1 1,0 1 0,0 0 0,1-1-1,-1 1 1,0-1 0,1 1 0,-1-1-1,1 1 1,0-1 0,-1 1-1,1-1 1,0 1 0,0-1 0,0 0-1,0 1 1,0-1 0,0 0 0,0 0-1,0 0 1,0 0 0,1 0 0,-1 0-1,0 0 1,3 1 0,0-1-11,0-1 0,-1 1-1,1-1 1,0 1 0,0-1 0,0 0 0,0-1 0,0 1 0,0 0 0,-1-1 0,1 0 0,0 0-1,0 0 1,5-3 0,6-3-18,28-18 1,-42 24 12,30-20-43,-1-2 0,-1-1 0,-1-1 0,-1-1-1,-2-2 1,34-46 0,-50 64-19,-4 10-27,-4 22-77,-11 79-14,-2 32 306,12-111-66,0 0-1,1 0 0,2 0 0,4 21 0,-5-35-25,1 0 1,-1-1 0,1 0 0,1 1 0,-1-1-1,1 0 1,6 7 0,-8-11-14,0 0 0,0-1 1,0 1-1,0-1 0,1 0 0,-1 1 1,1-1-1,0 0 0,-1-1 0,1 1 0,0 0 1,0-1-1,0 1 0,1-1 0,-1 0 1,0 0-1,0-1 0,1 1 0,3 0 0,-47 2 410,1 1 0,-55 13-1,66-11-197,-66 14 470,-68 12-88,144-33-1444,18 1 817,-1 0-1,1 0 1,0-1 0,0 1-1,-1 0 1,1 0 0,0 0-1,0 0 1,-1 0 0,1 0 0,0-1-1,0 1 1,0 0 0,-1 0-1,1 0 1,0-1 0,0 1-1,0 0 1,-1 0 0,1-1 0,0 1-1,0 0 1,0 0 0,0-1-1,0 1 1,0 0 0,0 0-1,0-1 1,0 1 0,0 0-1,0-1 1,0 1 0,0 0 0,0 0-1,0-1 1,0 1 0,0 0-1,0 0 1,0-1 0,0 1-1,0 0 1,0-1 0,0 1 0,0 0-1,1 0 1,-1 0 0,0-1-1,0 1 1,0 0 0,1 0-1,-1-1 1,0 1 0,0 0-1,0 0 1,1 0 0,-1 0 0,0 0-1,0-1 1,1 1 0,-1 0-1,1 0 1,20-13-350,6-2-125</inkml:trace>
  <inkml:trace contextRef="#ctx0" brushRef="#br0" timeOffset="0.5">800 124 20684,'12'-30'1587,"-9"21"-1154,1-1 0,0 1 0,10-16 0,-12 22-313,0 0-1,1 0 0,-1 0 0,1 1 1,0-1-1,-1 1 0,1 0 0,0-1 1,1 1-1,-1 1 0,0-1 0,1 0 1,-1 1-1,5-2 0,-3 2-65,0 0 0,-1-1-1,1 2 1,0-1 0,0 1 0,0-1-1,0 1 1,0 1 0,0-1 0,0 1-1,0 0 1,0 0 0,0 0 0,0 0-1,-1 1 1,1 0 0,-1 0 0,1 1-1,-1-1 1,0 1 0,0 0 0,0 0-1,0 0 1,0 0 0,5 7 0,-4-3-46,-1-1 0,1 0 0,-1 1 1,-1 0-1,0 0 0,0 0 0,0 0 1,-1 0-1,0 1 0,0-1 1,-1 1-1,1-1 0,-2 1 0,1 0 1,-2 15-1,-3-2 26,0 0-1,-1 0 1,-1 0 0,-1-1 0,-1 0 0,-1 0-1,-1-1 1,0 0 0,-19 25 0,-6 3 97,-3-1 0,-50 48 0,33-43-3,-24 27 50,78-77-179,-1 0-1,1 0 1,0 0 0,0 1-1,0-1 1,0 0-1,0 1 1,0-1-1,0 1 1,1-1-1,-1 1 1,0-1-1,1 1 1,-1 0 0,1-1-1,0 1 1,-1 0-1,1-1 1,0 1-1,0 0 1,0 0-1,1 1 1,-1-1-7,1-1 1,0 0-1,0 0 1,0 0-1,0 0 1,0 0-1,0 0 1,1 0-1,-1 0 0,0-1 1,0 1-1,1 0 1,-1-1-1,0 1 1,1-1-1,-1 1 0,0-1 1,1 0-1,-1 0 1,2 1-1,12 0-118,-1 0-1,1-1 1,24-4-1,-35 4 96,163-32-754,-132 24 667,39-9-139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19868,'1'0'88,"1"1"0,-1-1 0,0 1 0,1 0-1,-1-1 1,1 1 0,-1 0 0,0 0 0,0 0-1,0 0 1,1 0 0,-1 0 0,0 0 0,0 1 0,-1-1-1,1 0 1,0 1 0,0-1 0,-1 0 0,1 1-1,0-1 1,-1 1 0,1-1 0,-1 1 0,0 1-1,8 50 541,-6-34-181,0-3-282,-1-1-69,1 0 0,1 0 1,1 0-1,6 19 0,-9-32-88,0 1 1,0-1 0,0 0-1,0 0 1,0 0-1,0 0 1,0 0 0,1 0-1,-1 0 1,1 0-1,-1-1 1,1 1 0,0-1-1,-1 1 1,1-1-1,0 1 1,0-1 0,0 0-1,0 0 1,1 0-1,-1 0 1,0 0-1,0-1 1,0 1 0,1-1-1,-1 1 1,0-1-1,1 0 1,-1 0 0,0 0-1,1 0 1,-1 0-1,0-1 1,1 1 0,3-2-1,4-2 20,-1 0 0,1-1 0,-1 0 0,0 0 0,0-1-1,-1 0 1,0-1 0,13-12 0,56-69 315,-69 77-285,18-26 108,-20 27-91,1 0 0,0 1 1,12-14-1,-19 23-70,0 0 0,1-1 0,-1 1 0,0-1-1,0 1 1,1-1 0,-1 1 0,0 0 0,1-1 0,-1 1 0,1 0 0,-1 0-1,0-1 1,1 1 0,-1 0 0,1 0 0,-1-1 0,1 1 0,-1 0 0,1 0-1,-1 0 1,1 0 0,-1 0 0,1 0 0,-1 0 0,1 0 0,-1 0 0,1 0 0,-1 0-1,1 0 1,-1 0 0,1 0 0,-1 0 0,1 0 0,-1 1 0,1-1 0,-1 0-1,1 0 1,-1 1 0,0-1 0,1 0 0,-1 1 0,1-1 0,-1 0 0,0 1-1,1-1 1,-1 0 0,0 1 0,0-1 0,1 1 0,-1-1 0,0 1 0,0 0-1,7 30 73,-6-24-72,2 24-4,9 44-3,-11-68 1,1 0-1,1 0 0,-1-1 0,1 1 0,0 0 1,0-1-1,1 1 0,4 5 0,-6-10 1,0-1-1,-1 1 1,1 0 0,0-1-1,0 1 1,0-1 0,0 0-1,0 0 1,0 0 0,0 0-1,1 0 1,-1 0 0,0 0-1,1-1 1,-1 1 0,0-1-1,1 0 1,-1 1-1,1-1 1,-1 0 0,0-1-1,1 1 1,-1 0 0,0-1-1,1 1 1,-1-1 0,0 0-1,1 0 1,-1 0 0,0 0-1,0 0 1,3-2 0,7-4 6,0-1 0,-1 0 0,0-1 0,11-12 0,13-15 28,39-53-1,-61 71-29,-13 18-3,0 0-1,0 0 0,0 0 0,0 0 0,0-1 0,0 1 0,0 0 0,0 0 0,0 0 0,1 0 0,-1 0 0,0-1 1,0 1-1,0 0 0,0 0 0,0 0 0,0 0 0,0 0 0,0 0 0,0 0 0,1-1 0,-1 1 0,0 0 0,0 0 1,0 0-1,0 0 0,0 0 0,1 0 0,-1 0 0,0 0 0,0 0 0,0 0 0,0 0 0,0 0 0,1 0 0,-1 0 1,0 0-1,0 0 0,0 0 0,0 0 0,0 0 0,1 0 0,-1 0 0,0 0 0,0 0 0,0 0 0,0 0 1,0 0-1,1 0 0,-1 0 0,0 0 0,0 1 0,0-1 0,0 0 0,0 0 0,0 0 0,0 0 0,0 0 0,1 0 1,-1 0-1,0 1 0,0-1 0,0 0 0,0 0 0,0 0 0,0 0 0,0 1 0,1 17-62,-8 29-118,7-45 162,-4 21-81,1-14-27,1 1 0,1-1 0,-1 1 0,2-1 0,-1 1 0,1-1 0,2 10 0,-2-19 127,0 0 0,0 1-1,0-1 1,0 0 0,0 0 0,0 0 0,0 0 0,0 0 0,0 0-1,0 1 1,0-1 0,0 0 0,0 0 0,0 0 0,0 0 0,0 0-1,0 0 1,0 1 0,1-1 0,-1 0 0,0 0 0,0 0 0,0 0-1,0 0 1,0 0 0,0 0 0,0 0 0,1 0 0,-1 0 0,0 0-1,0 0 1,0 0 0,0 0 0,0 1 0,0-1 0,1 0 0,-1 0-1,0 0 1,0 0 0,0 0 0,0 0 0,0-1 0,1 1 0,-1 0-1,0 0 1,0 0 0,0 0 0,0 0 0,0 0 0,0 0 0,1 0-1,-1 0 1,0 0 0,0 0 0,0 0 0,0 0 0,0-1 0,0 1-1,0 0 1,0 0 0,6-9-163,3-13-32</inkml:trace>
  <inkml:trace contextRef="#ctx0" brushRef="#br0" timeOffset="1">733 13 16524,'-12'-12'1872,"1"12"-1168,1 1-328,4 10 1673,5 1-1073,2 2-1072,6 2-576,14-2-1817,4-2 2137,15-3-328,4 0-248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135 226 14771,'-24'20'2318,"-32"34"-1,50-47-2003,0 0 0,0 1 0,1 0 0,-1 0 0,2 1 0,-1-1 0,1 1 0,1 0 0,-3 10 0,5-17-274,0 0-1,1 1 0,-1-1 1,1 0-1,0 0 1,-1 1-1,1-1 1,0 0-1,0 0 0,1 1 1,-1-1-1,0 0 1,1 0-1,-1 1 1,1-1-1,0 0 1,0 0-1,0 0 0,0 0 1,0 0-1,0 0 1,0 0-1,1 0 1,-1-1-1,1 1 0,-1 0 1,3 1-1,-1-2-29,0 1 0,0-1-1,0 0 1,0 0-1,0 0 1,0 0 0,0-1-1,0 1 1,0-1-1,0 1 1,0-1 0,0 0-1,0-1 1,0 1-1,0 0 1,0-1 0,0 0-1,0 0 1,4-1-1,6-3-7,0-2-1,-1 1 0,0-1 0,0-1 0,0 0 0,-1-1 0,0 0 0,15-17 0,2-6 31,37-54 0,-56 73-23,7-9 17,-1-1 0,22-43 1,-37 63 2,-6 9-11,-7 14 0,6-8-11,0 0-1,1 1 1,1 0 0,0 1-1,1-1 1,0 1 0,1 0-1,1-1 1,0 2 0,1-1-1,1 28 1,0-40-6,0 1 0,0-1 0,1 0 0,-1 0 0,1 0 0,0 1 0,-1-1 0,1 0 0,0 0 0,0 0 0,0 0 0,1 0 0,-1-1 1,0 1-1,1 0 0,-1 0 0,1-1 0,0 1 0,-1-1 0,1 1 0,0-1 0,3 2 0,-1-2 0,-1 0 1,1 0-1,-1-1 1,1 1 0,-1-1-1,1 0 1,0 0-1,-1 0 1,1 0-1,-1 0 1,1-1 0,6-2-1,4-1 7,0-2 0,0 1-1,-1-2 1,0 0 0,23-16 0,-3-4 117,-1-1 1,-1-2-1,-2-1 1,-1-1-1,-2-2 1,-1 0 0,41-76-1,-63 103 90,-6 8-133,-7 12-26,2 2-71,1 1 0,1 0 0,0 1 0,1-1 0,0 1 0,1 0 0,2 0 0,-1 1-1,2-1 1,0 0 0,1 1 0,1-1 0,1 1 0,0-1 0,1 0 0,1 0 0,6 17-1,9 9-399,-11-25 62,-1-1 0,0 1 0,6 27 0,-13-45 336,0 1 0,1-1 0,-1 0 0,0 1-1,0-1 1,0 1 0,0-1 0,0 0 0,1 1-1,-1-1 1,0 1 0,0-1 0,0 0 0,0 1-1,0-1 1,0 1 0,0-1 0,0 1 0,0-1 0,-1 0-1,1 1 1,0-1 0,0 1 0,0-1 0,0 0-1,0 1 1,-1-1 0,1 0 0,0 1 0,0-1-1,-1 0 1,1 1 0,0-1 0,-1 0 0,1 1-1,-12-11-150,-12-25 197,4 2 66,-2-1 317,2-1 0,2-1 0,-28-74 0,45 108-385,0 1 1,1-1-1,-1 0 1,1 1-1,-1-1 1,1 0 0,0 1-1,0-1 1,-1 0-1,1 1 1,0-1 0,1 0-1,-1 0 1,0 1-1,0-1 1,1 0-1,-1 1 1,1-1 0,-1 1-1,1-1 1,0 0-1,0 1 1,0-1 0,0 1-1,0 0 1,0-1-1,0 1 1,0 0-1,0 0 1,0 0 0,1-1-1,2 0 1,1 0-20,1 0 0,-1 1 0,0-1 1,1 1-1,0 1 0,-1-1 0,1 1 1,9 0-1,15 1-557,-1 2 0,-1 1-1,41 10 1,-41-5 60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14915,'58'4'1809,"27"-13"-753,14-8-336,25-8 984,2-3-247,14 0-241,-5-2-568,0 4 424,-4 0-664,-20-2-184,-4 3-64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172 234 21373,'-1'-1'92,"0"1"1,0-1 0,0 0 0,-1 1 0,1-1 0,0 1 0,0-1 0,0 1 0,0-1-1,0 1 1,-1 0 0,1 0 0,0-1 0,0 1 0,-1 0 0,1 0 0,0 0-1,0 0 1,-1 1 0,1-1 0,0 0 0,0 0 0,0 1 0,-1-1 0,1 1 0,0-1-1,-1 2 1,-32 15 742,25-10-702,0 0 0,1 0-1,0 1 1,1 0 0,-1 0 0,2 1 0,-1 0-1,-10 19 1,13-20-133,1-1 1,0 1-1,0 0 0,0 0 0,1 0 0,0 0 0,0 0 1,1 0-1,0 0 0,1 1 0,0-1 0,1 11 1,-1-17-5,0 0 1,0 0-1,1 0 1,-1 0 0,1 0-1,-1 0 1,1 0-1,0-1 1,0 1-1,0 0 1,0 0 0,0-1-1,0 1 1,1-1-1,-1 1 1,0-1 0,1 1-1,-1-1 1,1 0-1,-1 0 1,1 0 0,0 1-1,0-2 1,-1 1-1,1 0 1,0 0-1,0-1 1,0 1 0,0-1-1,0 1 1,0-1-1,0 0 1,0 0 0,0 0-1,0 0 1,0 0-1,0 0 1,0 0 0,2-1-1,3-1-4,1 0-1,-1 0 1,1-1 0,-1 0-1,0 0 1,0-1-1,0 0 1,12-9 0,4-8 46,-1-2 0,-1 0 1,-1-1-1,-1-1 1,26-45-1,-14 22 124,-48 121-92,13-52-224,0 0 1,2 1-1,-1 21 0,3-37-2,0-1 0,0 0 0,1 0 0,-1 0 0,1 0 0,0 0 1,0 0-1,1 0 0,0 0 0,0 0 0,0-1 0,0 1 0,1-1 0,-1 1 0,1-1 0,0 0 0,1 0 0,5 6 0,-7-9 9,1 1-1,-1 0 1,1-1-1,0 1 1,0-1-1,0 0 1,-1 0-1,1 0 1,0 0-1,0-1 1,1 1-1,-1-1 1,0 0-1,0 0 1,0 0-1,3 0 1,0-1-44,0 0 0,0-1-1,0 0 1,0 0 0,-1 0 0,1-1 0,9-5 0,-1-2-673,0 0 1,0-1-1,-1-1 1,19-22-1,-15 14 462,-2-1-1,0 0 0,-2-1 1,0-1-1,-1 0 0,9-28 1,-11 22 1249,-1 0 0,-2 0 0,0 0 0,3-59 0,-12 59 2004,2 29-2802,0 0 0,0 0 0,-1-1 0,1 1 0,0 0 0,0 0 0,0-1 0,0 1 0,0 0 0,-1 0 0,1-1 0,0 1 0,0 0 0,0 0 0,0 0 1,-1-1-1,1 1 0,0 0 0,0 0 0,-1 0 0,1 0 0,0 0 0,0 0 0,-1-1 0,1 1 0,0 0 0,0 0 0,-1 0 0,-10 9 868,5 0-685,1 1-1,-1-1 1,2 1 0,-1 0-1,2 1 1,-1-1 0,-2 13-1,2-2-73,1 1 0,-2 36 0,4-53-142,1 1-1,0 0 0,0 0 0,1 0 0,0 0 1,0 0-1,0-1 0,0 1 0,1 0 1,0-1-1,1 1 0,-1-1 0,1 0 0,0 0 1,0 0-1,0 0 0,1 0 0,0 0 1,0-1-1,0 0 0,0 0 0,1 0 0,-1-1 1,1 1-1,0-1 0,0 0 0,1 0 1,10 3-1,59 18-118,-54-18 7,-1 0-1,40 18 1,-58-23 85,0 0 1,0 1-1,0-1 1,0 0 0,0 1-1,0-1 1,0 1-1,0-1 1,-1 1-1,1 0 1,-1 0 0,1-1-1,-1 1 1,0 0-1,0 1 1,1-1 0,-2 0-1,1 0 1,0 0-1,0 1 1,0 2-1,-1-2 13,0-1 0,-1 1 0,1-1-1,0 0 1,-1 1 0,0-1-1,1 0 1,-1 0 0,0 1 0,0-1-1,-1 0 1,1 0 0,0 0-1,-1 0 1,1 0 0,-1-1-1,1 1 1,-1 0 0,0-1 0,-3 3-1,-3 1 18,1 0 0,-1 0 0,0-1 0,-1 0 1,1-1-1,-1 0 0,0 0 0,1-1 0,-1 0 0,0 0 0,-1-1 0,1-1 0,0 1 0,-17-2 0,12-1 16,-1 0 0,1-1-1,0 0 1,0-1 0,0-1 0,0 0 0,1-1-1,-20-11 1,-1-7-23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18468,'10'-3'1816,"12"3"-1216,5 0-247,6-3 839,4-1-760,6 0-416,0-1 240,-4 0-256,-3-3-160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57 17756,'-1'-1'117,"0"0"0,0 0 1,1 0-1,-1 0 0,0 1 1,0-1-1,0 0 1,0 0-1,0 1 0,0-1 1,0 0-1,0 1 0,-1-1 1,1 1-1,0 0 0,0-1 1,0 1-1,0 0 0,-1 0 1,1 0-1,0-1 0,0 1 1,-1 1-1,1-1 0,0 0 1,0 0-1,-1 0 0,1 1 1,0-1-1,0 0 0,0 1 1,0-1-1,0 1 0,-2 0 1,-3 2 153,0 0 1,0 0-1,0 0 1,1 1-1,-7 5 1,4-1-135,-1 0 0,2 1 0,-1 0 0,1 0 0,-11 19 0,15-21-144,-1 0 0,1 0 1,0 0-1,1 0 1,-1 0-1,1 1 1,1-1-1,0 1 0,-1 13 1,2-19-4,0 0 0,0 0 0,0 0 0,0 0 0,0 0 1,1 0-1,-1 0 0,1 0 0,-1-1 0,1 1 0,0 0 0,-1 0 0,1-1 0,0 1 1,0 0-1,1-1 0,-1 1 0,0-1 0,0 1 0,1-1 0,-1 0 0,2 2 0,0-2-4,-1 0 0,1 0 0,-1-1-1,1 1 1,0 0 0,-1-1-1,1 0 1,0 1 0,-1-1 0,1 0-1,0 0 1,-1-1 0,6 0-1,7-3-76,-1 0 0,0-1 0,-1-1 0,19-10 0,-11 5-25,-9 3-34,1 1 0,-1 1 0,2 0 0,24-6 1,-36 11 105,1 0 0,0 1 0,0-1 0,-1 1 0,1 0 0,0 0 0,0 0 0,0 0 0,-1 0 0,1 1 0,0 0 0,0-1 0,-1 1 0,1 0 0,0 0 0,-1 0 0,1 0 0,-1 1 0,1-1 0,-1 1 0,0 0 0,0-1 0,0 1 0,0 0 0,0 0 0,0 0 0,0 1 0,-1-1 0,1 0 0,2 5 1,1 4-52,-1 1 1,0 0-1,-1 0 1,0 0 0,0 0-1,-1 1 1,-1-1 0,0 1-1,-2 16 1,-1 4 183,-1-1 0,-10 45 0,3-38 337,-1-1-1,-18 43 0,20-60-79,-2 0 1,0 0-1,-1-1 0,-29 36 1,35-48-168,-1-1 1,0 0 0,-9 7-1,14-13-147,0 1 0,0-1 0,0 0 1,0 0-1,0 0 0,0 1 0,0-2 0,0 1 0,0 0 0,-1 0 0,1-1 0,0 1 0,0-1 0,-1 0 1,1 0-1,0 0 0,-1 0 0,-2 0 0,3-1-34,1 1 1,0-1-1,0 0 1,0 1-1,0-1 1,-1 0-1,1 0 0,1 0 1,-1 0-1,0 0 1,0 0-1,0 0 1,0 0-1,1 0 0,-1-1 1,0 1-1,1 0 1,-1 0-1,1-1 1,-1 1-1,1 0 1,0 0-1,0-1 0,0 1 1,-1 0-1,1-1 1,0 1-1,1-1 1,-1-1-1,1-5-53,-1 0 0,2 0 0,3-14 0,5-9-91,2 1 1,1 0-1,1 1 0,20-30 0,79-106-253,-25 48 364,-40 57 297,-2-2 1,40-75-1,-82 128-179,-2 7-58,-1 1 0,0-1 0,0 0 0,0 0 1,0 0-1,0 0 0,0 0 0,-1 0 0,1 0 0,-1-1 1,0 1-1,1 0 0,-1 0 0,0 0 0,0-3 1,0 4-21,0 1 0,0 0 0,-1 0 1,1-1-1,0 1 0,0 0 0,0 0 1,0 0-1,0-1 0,0 1 1,0 0-1,0 0 0,0 0 0,-1 0 1,1-1-1,0 1 0,0 0 0,0 0 1,0 0-1,-1 0 0,1-1 1,0 1-1,0 0 0,0 0 0,-1 0 1,1 0-1,0 0 0,0 0 0,0 0 1,-1 0-1,1 0 0,0 0 1,0 0-1,-1 0 0,1 0 0,0 0 1,0 0-1,0 0 0,-1 0 0,1 0 1,-13 6 97,-9 15 14,11-9-71,1 1 1,1 0 0,0 1 0,1 0-1,-13 29 1,17-33-87,1 1 0,0-1 1,0 0-1,1 1 0,0-1 0,1 1 1,0 0-1,0 0 0,2-1 0,0 12 0,-1-20-18,1 0 1,-1 1-1,1-1 0,-1 0 0,1 0 0,0 0 0,-1 0 0,1 1 0,0-1 0,1 0 1,-1-1-1,0 1 0,0 0 0,1 0 0,-1 0 0,1-1 0,0 1 0,-1-1 0,1 1 1,0-1-1,0 0 0,0 0 0,2 1 0,-1-1 7,0 0 1,0-1-1,0 1 1,0-1-1,0 0 1,0 0-1,1 0 1,-1 0-1,0-1 1,0 1-1,0-1 1,0 1-1,0-1 0,0 0 1,0-1-1,3-1 1,27-18-462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15323,'3'23'2057,"-1"7"-1225,-11 14-360,-3 6 2361,-2 14-2169,-6 4-192,5 2-152,1-2-72,3-6-104,2-6-32,9-13-216,6-6-184,9-14-432,6-9-248,8-16 760,0-10-177,13-13-167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4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19 134 14819,'-2'3'360,"0"0"1,-1 0-1,2 0 0,-1 1 0,0-1 1,1 0-1,-1 1 0,1-1 0,-1 5 1,2-7-275,0 0 0,0 0 1,0 0-1,0 0 0,0-1 0,0 1 1,0 0-1,0 0 0,1 0 1,-1 0-1,0 0 0,0-1 0,1 1 1,-1 0-1,1 0 0,-1 0 0,0-1 1,1 1-1,0 0 0,-1-1 1,1 1-1,-1 0 0,1-1 0,0 1 1,-1-1-1,1 1 0,0-1 1,0 1-1,0-1 0,-1 0 0,1 1 1,0-1-1,0 0 0,0 0 1,0 1-1,-1-1 0,1 0 0,0 0 1,0 0-1,0 0 0,0 0 0,0 0 1,0-1-1,7 1 135,0-1 1,0 0-1,-1 0 0,1-1 0,-1 0 0,1 0 1,-1-1-1,0 0 0,12-7 0,-2 0 170,-1 0-1,27-23 0,-33 25-134,-1-1-1,15-18 1,-22 25-209,0-1-1,0 0 1,0 1 0,-1-1-1,1 0 1,-1 0 0,1 0-1,-1 0 1,0 0 0,0 0 0,-1 0-1,1-1 1,0 1 0,-1 0-1,0 0 1,0-4 0,0 6-40,0 0 0,-1 0 0,1 0 0,0 1 1,-1-1-1,1 0 0,0 0 0,-1 0 0,1 0 0,-1 1 0,1-1 1,-1 0-1,0 1 0,1-1 0,-1 0 0,0 1 0,1-1 1,-1 1-1,0-1 0,0 1 0,0-1 0,1 1 0,-1-1 0,0 1 1,0 0-1,0 0 0,0-1 0,0 1 0,0 0 0,0 0 1,0 0-1,0 0 0,1 0 0,-1 0 0,0 0 0,0 0 0,0 1 1,0-1-1,0 0 0,0 0 0,-1 1 0,-3 1-10,0 0-1,-1 0 0,1 0 1,0 1-1,-8 5 1,-2 3-93,1 1 0,0 0 0,1 1 0,0 0 0,1 1 0,1 1 0,0 0 0,1 0 0,1 1 0,0 1 0,2-1 0,-1 1 0,2 0 0,0 1 0,-5 29 1,11-44-26,-1 0 0,1 1 0,0-1 0,0 0 0,0 0 0,1 0 0,-1 0 0,1 1 0,1 5 0,-1-8 53,0 0 1,-1 0-1,1 0 0,0 0 0,0 0 0,-1 1 0,1-1 0,0-1 0,0 1 0,0 0 0,0 0 0,1 0 0,-1 0 0,0-1 0,0 1 0,0-1 1,1 1-1,-1-1 0,0 1 0,0-1 0,1 0 0,-1 1 0,0-1 0,1 0 0,-1 0 0,3 0 0,2-1-63,1 0-1,-1 0 1,1-1 0,-1 0-1,0 0 1,0 0 0,0-1-1,0 0 1,10-7 0,29-22-766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5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17580,'-3'0'121,"0"1"0,-1-1 0,1 1 0,0 0 0,0 1 0,-1-1 0,1 0 0,0 1 0,0 0 1,1-1-1,-1 1 0,0 0 0,1 1 0,-1-1 0,1 0 0,-1 1 0,-1 3 0,-7 8 264,-19 31 0,23-33 36,5-8-325,-46 81 1236,42-73-1132,0 1 1,1 0 0,1 0-1,-6 27 1,10-38-173,0 0 0,-1 1 0,1-1 0,0 0 0,0 1 0,0-1 0,0 0 1,0 0-1,1 1 0,-1-1 0,1 0 0,-1 0 0,1 1 0,0-1 0,0 0 0,0 0 0,0 0 0,0 0 0,1 0 0,2 3 0,-1-3-14,-1 0 0,1-1 0,0 1 0,0 0-1,0-1 1,0 0 0,0 0 0,0 0-1,0 0 1,0 0 0,1-1 0,-1 1 0,0-1-1,5 0 1,16-1-107,41-6 0,-51 4-18,0 1 1,1 1-1,-1 0 0,1 0 1,-1 2-1,1 0 1,28 5-1,-38-4 66,-1 0-1,1 0 1,0 0-1,-1 0 1,1 1-1,-1 0 1,0 0-1,0 0 1,0 0-1,0 1 1,4 4-1,-1 3-66,1 0 0,11 22 1,1 2 113,-19-34 10,-1 1-1,1-1 0,0 1 1,0-1-1,1 0 0,-1 1 0,0-1 1,0 0-1,1 0 0,-1 0 0,0 0 1,1 0-1,-1 0 0,1-1 1,0 1-1,-1 0 0,1-1 0,-1 1 1,1-1-1,0 1 0,0-1 0,-1 0 1,1 0-1,0 0 0,-1 0 0,1 0 1,0 0-1,0 0 0,-1-1 1,1 1-1,0-1 0,-1 1 0,1-1 1,-1 1-1,1-1 0,2-2 0,5-2 30,0-1 0,-1-1 0,0 1 0,14-15 0,-17 16-58,164-179-5122,-141 157 4090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4:5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78 13963,'8'-18'879,"-4"11"-553,-1 0 0,1-1 0,-2 1 0,1-1 0,2-15 0,-22 70 1943,-55 212-178,56-188-1034,-10 123 1,25-132-390,1-56-637,1-1 1,-1 0-1,1 0 1,0 0-1,1 0 0,-1 0 1,1 0-1,5 10 1,-3-11-174,-3-7-11,-5-10-26,-11-10 36,-1 0-1,-1 1 0,-1 0 1,-24-21-1,27 27 113,-24-23 6,22 24 113,1-1 0,0-1 1,1-1-1,-20-31 0,35 49-75,-1-1 0,1 0 0,-1 1 0,1-1 0,0 0 1,-1 0-1,1 1 0,0-1 0,-1 0 0,1 0 0,0 0 0,0 1 0,0-1 0,0 0 0,0 0 0,0 0 0,0 1 1,0-1-1,0 0 0,0 0 0,0 0 0,0 1 0,0-1 0,1 0 0,-1 0 0,0 0 0,1 1 0,-1-1 0,1 0 1,-1 1-1,1-1 0,-1 0 0,1 1 0,-1-1 0,1 1 0,-1-1 0,1 1 0,0-1 0,-1 1 0,1-1 1,0 1-1,0-1 0,-1 1 0,1 0 0,0 0 0,0-1 0,-1 1 0,1 0 0,0 0 0,0 0 0,1 0 0,7-2 95,1 2 0,0-1 0,17 2 0,-11 0 2,74 1 224,-46 0-473,0-1 0,0-3 0,74-11 0,-69-2-1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4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4 177 12347,'-1'-1'111,"1"0"1,-1 1-1,1-1 0,0 0 1,-1 0-1,1 0 1,0 0-1,0 0 1,0 0-1,-1 0 1,1 0-1,0 0 1,0 0-1,0 1 1,1-1-1,-1 0 0,0 0 1,0 0-1,0 0 1,1 0-1,-1 0 1,0 0-1,1 0 1,-1 1-1,1-1 1,0-1-1,1 0 11,0 0 0,0 1 0,0-1 0,0 1 1,0 0-1,0-1 0,0 1 0,0 0 0,1 0 0,2 0 0,8-3 82,1 2-1,26-3 0,-36 4-124,255-12 439,-20 2-256,-143 3-144,191-9 148,-228 17-220,-1 2 1,112 20-1,-111-10-18,1 2 47,1-3 1,72 3-1,-34-16 422,149-21 0,65-2 220,-106 19-547,255-39-1,-324 27 111,0 5-1,168 8 1,35 6-240,-12-1-11,-213 9-558,-115-9 514,-1 0 0,0 0 0,1 0 0,-1 0 0,1 0 0,-1 0 0,0 0 0,1 0 0,-1 0 0,1 0 0,-1 0 0,0 0 0,1 0 0,-1 0 0,1 0 0,-1-1 0,0 1 0,1 0 0,-1 0 0,0 0 0,1-1 0,-1 1 0,0 0 0,1 0 0,-1-1 0,0 1-1,0 0 1,1-1 0,-1 1 0,0 0 0,0-1 0,0 1 0,1 0 0,-1-1 0,0 1 0,0-1 0,0 1 0,0 0 0,0-1 0,0 1 0,0-1 0,0 1 0,0 0 0,0-1 0,0 1 0,0 0 0,0-1 0,0 1 0,0-1 0,0 1 0,0 0 0,-1-1 0,1 0 0,-6-8-248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6:5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25205,'-6'0'143,"0"1"1,0 0-1,0 0 0,1 1 0,-1-1 0,-9 5 0,1 2-82,1 1-1,0 1 1,0 0 0,1 0-1,0 1 1,-11 14 0,7-5-26,0-1 1,2 2-1,-16 28 1,19-27-20,1 0 1,1 0 0,-9 31-1,16-47-13,1 1-1,-1-1 1,1 1-1,0-1 1,0 1-1,1 0 1,0-1-1,0 1 1,1 0-1,0-1 1,0 1 0,0-1-1,1 1 1,0-1-1,0 1 1,6 9-1,-7-13-1,1 0-1,0-1 1,0 1-1,1-1 1,-1 1-1,0-1 1,1 0-1,-1 0 1,1 0-1,0 0 1,0 0-1,0-1 1,0 0-1,0 1 1,0-1-1,0 0 1,5 1-1,-3-2 1,1 1 1,-1-1-1,0 0 0,0-1 0,0 1 1,0-1-1,0 0 0,0-1 0,0 1 1,6-3-1,3-3 10,0 0 1,0-1 0,-1 0-1,0-1 1,-1-1-1,17-16 1,-10 6 46,0-1-1,-2-1 1,-1-1 0,0 0-1,-2-1 1,-1-1 0,-1 0-1,11-31 1,-16 20 153,-6 36-208,-1 0-1,0 0 1,0 0 0,0 0-1,0 0 1,0-1 0,0 1-1,0 0 1,0 0-1,0 0 1,0 0 0,0 0-1,0 0 1,0 0 0,0-1-1,0 1 1,0 0-1,0 0 1,0 0 0,0 0-1,0 0 1,0 0-1,0 0 1,0-1 0,0 1-1,0 0 1,0 0 0,0 0-1,0 0 1,0 0-1,0 0 1,0 0 0,0 0-1,0-1 1,0 1 0,-1 0-1,1 0 1,0 0-1,0 0 1,0 0 0,0 0-1,0 0 1,0 0-1,0 0 1,0 0 0,0 0-1,-1 0 1,1 0 0,0 0-1,0 0 1,0 0-1,0 0 1,0-1 0,0 1-1,-1 1 1,1-1 0,0 0-1,0 0 1,0 0-1,-9 16 115,1 4-88,1 0 0,0 1-1,2-1 1,-3 23 0,6-29-129,1-1 1,0 1-1,1 0 0,0-1 1,1 1-1,0 0 0,6 19 1,-4-25-51,-1-1 0,2 0 0,-1 0-1,1 0 1,0 0 0,1-1 0,-1 1 0,1-1 0,0 0 0,7 5 0,7 5-276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6:5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16476,'22'0'1744,"-4"0"-1184,5 16-144,4 10 920,2 7-495,0 8-89,-4 19-104,-2 8-48,-11 12-144,-4 6-40,-13 6-88,-10 5-112,-13 11-464,-8 2-320,-13-7-624,-4-10 984,-7-7-184,0-5-176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1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 19124,'13'-1'1504,"-6"11"-1112,-8 9-167,-9 14 575,0 8-256,-2 11-280,2 4-88,0 1-80,3-1-24,3-7-72,1-5-96,3-15-360,3-4-208,5-13-377,4-6 273,1-13 432,3-8-232,2-13-192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1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 15539,'5'-5'1777,"-5"10"-1209,-3 15-232,-2 10 1152,-2 7-696,2 8-183,-1 5-305,2 3-64,2-4-88,1-5 0,2-7-120,1-7-184,2-8-424,-1-8-209,-2-12 601,1 2-136,-5-13-96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15931,'16'-13'709,"1"0"1,0 2-1,1 0 0,0 1 0,25-10 0,-9 7 79,0 1 1,41-7-1,-75 19-786,12-3 195,-1 1 1,1 0 0,21 0 0,-31 2-180,0 0 1,-1 0 0,1 0 0,0 0 0,0 0 0,0 0 0,0 0 0,0 1 0,-1-1 0,1 1 0,0 0 0,0-1-1,-1 1 1,1 0 0,0 0 0,-1 0 0,1 0 0,-1 0 0,1 0 0,-1 1 0,0-1 0,1 0 0,-1 1 0,0-1-1,0 1 1,0-1 0,0 1 0,0 0 0,0 0 0,-1-1 0,1 1 0,0 3 0,0 1-8,-1-1 0,0 0 0,-1 1 0,1-1 0,-1 0 0,0 1 0,-1-1 0,1 0 0,-4 7 0,-23 45 13,21-43-14,-99 155 28,6-9-31,95-152-14,1 1 1,0-1-1,0 1 0,1 0 0,-4 17 1,7-25-8,-1 1 1,1 0 0,0 0-1,0-1 1,0 1-1,0 0 1,0 0 0,0-1-1,0 1 1,0 0 0,1-1-1,-1 1 1,1 0 0,0-1-1,-1 1 1,1 0 0,0-1-1,0 1 1,0-1-1,0 1 1,0-1 0,0 0-1,0 1 1,0-1 0,1 0-1,-1 0 1,1 0 0,-1 0-1,1 0 1,-1 0 0,1 0-1,-1-1 1,1 1-1,0 0 1,-1-1 0,1 0-1,0 1 1,-1-1 0,3 0-1,6 2-208,0-2-1,0 1 0,0-2 1,-1 1-1,1-1 0,18-4 0,57-22-502,-77 24 678,44-14-432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1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19 15547,'-15'0'1753,"3"6"-1009,6-1-272,8 3 1184,9-4-415,17-1-265,5 0-144,14-5-232,6-1-96,8-2-88,1-4 0,0 2-320,-3 0-256,-11 1-736,-2 2-200,-14-1 832,-7 5-192,-9 0-168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0 426 15779,'1'1'115,"-1"-1"-1,1 1 0,-1 0 0,1-1 0,-1 1 1,1-1-1,-1 1 0,1-1 0,0 1 1,-1-1-1,1 1 0,0-1 0,0 1 0,-1-1 1,1 0-1,0 0 0,0 1 0,-1-1 1,1 0-1,0 0 0,0 0 0,0 0 0,-1 0 1,1 0-1,0 0 0,0 0 0,0 0 1,1-1-1,24-7 766,-21 6-441,25-11 248,-1-2 0,0-1 0,-1-1 0,-1-1 1,43-38-1,-29 17-435,-1-1 1,51-67 0,-24 8-81,-61 95-156,-4 12-13,-2 13-7,0-21 4,-7 67-34,-3 66 41,10-119-115,1 1 0,0 0 1,1 0-1,1 0 0,0-1 0,9 24 0,-2-16-16,1-10-44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18004,'1'2'2016,"3"4"-1344,15-8-279,10-2 983,12 0-512,6 1-192,11 1-312,2 1-176,0 2-440,-4 2-240,-7 3-504,-11 0-208,-15 1 872,-11 0-257,-15-3-231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16964,'-11'10'1688,"13"-3"-896,11-1-192,19-2 761,9-1-153,15-2-280,3 1-128,7-2-472,-1 1-520,-2-1 312,-6-4-152,-11-15-120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14939,'10'-1'463,"-1"0"-1,0-1 1,1 0-1,-1-1 1,0 0-1,0 0 1,14-8-1,-3 2 31,145-69 1052,-135 61-1346,-1 0-1,-1-2 0,36-30 0,-91 91 402,18-28-571,0 0 0,1 1 0,0 0 0,1 1 0,1 0 0,1 0 0,-5 19 0,10-34-55,-1 1 0,1-1 0,0 1 0,0-1 0,0 0 0,0 1 0,0-1 1,0 1-1,0-1 0,0 1 0,0-1 0,1 1 0,-1-1 0,1 0 0,-1 1 0,1-1 0,-1 0 0,1 1 0,0-1 0,0 0 0,0 0 0,-1 0 0,1 0 0,0 0 0,0 0 1,1 0-1,-1 0 0,0 0 0,0 0 0,0 0 0,1-1 0,-1 1 0,2 0 0,2 0-43,0 0 0,0 0 0,0-1 0,0 0 0,0 0 0,0 0 0,0 0 0,7-3 0,25-4-182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15795,'-12'12'796,"-64"69"3161,68-71-3533,0 0 1,1 0-1,1 1 0,-1 0 1,2 0-1,-8 20 0,12-29-385,1 0 0,-1 1 0,0-1 0,1 0 0,0 1 0,-1-1-1,1 0 1,0 1 0,0-1 0,1 0 0,-1 1 0,0-1 0,1 0-1,-1 1 1,1-1 0,0 0 0,0 0 0,0 1 0,0-1 0,1 2-1,0-2-25,1 0-1,-1 1 0,0-1 0,1 0 1,-1-1-1,1 1 0,-1 0 1,1-1-1,0 0 0,0 1 0,0-1 1,-1 0-1,1 0 0,0-1 0,4 1 1,4 1-12,0-2 1,0 1 0,0-2 0,0 1 0,0-2 0,0 1-1,0-1 1,0-1 0,-1 0 0,1-1 0,13-6 0,-18 8-1,0-1 1,-1 0 0,1 0 0,0 0-1,-1-1 1,0 0 0,0 0 0,0-1-1,0 1 1,-1-1 0,1 0 0,-1 0-1,-1-1 1,1 1 0,-1-1 0,0 0-1,0 1 1,0-1 0,-1-1-1,2-7 1,-3 11 0,-1 1 0,1 0 0,-1-1 0,0 1 0,0-1 1,0 1-1,0 0 0,0-1 0,0 1 0,-1 0 0,1-1 0,-1 1 0,0 0 0,0-1 0,0 1 0,0 0 0,0 0 0,0 0 0,0 0 0,-1 0 0,1 0 0,-1 0 0,1 1 0,-1-1 0,0 0 0,0 1 1,0-1-1,0 1 0,0 0 0,0 0 0,0-1 0,0 1 0,0 1 0,-5-2 0,3 1-33,-1 0 0,1 0 0,-1 1 0,1 0 0,-1 0 0,1 0 0,-1 1 0,1 0 1,0-1-1,-1 1 0,1 1 0,0-1 0,-1 1 0,1 0 0,0 0 0,0 0 0,0 0 0,-4 4 0,4-3-169,0 1-1,0-1 0,1 1 1,-1 0-1,1 1 0,-5 6 1,7-10 151,0 1 0,0-1 0,1 1 0,-1-1 0,0 1 1,1 0-1,-1-1 0,1 1 0,-1 0 0,1-1 0,0 1 0,0 0 1,0 0-1,0-1 0,0 1 0,0 0 0,0 0 0,0-1 0,1 1 1,-1 0-1,1-1 0,-1 1 0,1 0 0,1 1 0,12 10-522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14475,'-18'12'983,"0"0"-1,2 2 1,-17 15 0,27-23-746,0 0 0,1 1-1,0 0 1,0 0 0,0 0 0,1 0 0,0 1 0,0 0-1,1 0 1,-3 9 0,5-15-192,0 0-1,1 0 0,0 0 1,-1 0-1,1 0 0,0 0 1,0 0-1,0 0 1,0 0-1,1 0 0,-1 0 1,0 0-1,1 0 1,-1 0-1,1 0 0,0-1 1,0 1-1,-1 0 0,1 0 1,1 0-1,0 1 1,0-1-8,1 0 0,-1 0 0,0 0 0,1-1 0,0 1 0,-1-1 0,1 1 0,0-1 0,-1 0 0,1 0 0,0 0 0,5 0 0,4 1 32,-1-1 1,1-1-1,-1 0 0,1 0 0,-1-1 0,15-4 0,-8 2 113,-1-2-1,1-1 1,32-14-1,-45 17-129,0 1 0,0-1 0,-1 0 0,1 0 0,-1 0 0,1-1 0,-1 1-1,0-1 1,0 0 0,-1 0 0,1-1 0,-1 1 0,0-1 0,0 1 0,0-1-1,-1 0 1,3-8 0,-4 11-38,-1 0 1,0-1-1,1 1 0,-1 0 0,0-1 0,0 1 0,0-1 0,-1 1 0,1 0 1,0-1-1,-1 1 0,0 0 0,1-1 0,-1 1 0,0 0 0,0 0 1,0 0-1,-1-1 0,1 1 0,0 1 0,-1-1 0,1 0 0,-1 0 0,0 0 1,0 1-1,1-1 0,-1 1 0,0 0 0,0-1 0,0 1 0,-1 0 0,1 0 1,0 0-1,0 0 0,-4 0 0,-4-2-155,-1 0 0,0 1 0,1 0 0,-1 1 1,0 0-1,-16 1 0,16 0 42,-1 1 0,1 1 0,-1-1 0,-18 7 0,-3 8-233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12867,'7'5'257,"1"-1"0,-1 0 0,1-1 1,0 1-1,1-1 0,-1-1 0,0 0 1,1 0-1,0-1 0,10 1 0,12-1 396,50-6-1,-68 4-376,356-56 3287,-3-27-1681,-231 51-1374,77-20 6,295-64-385,-483 113-338,-11 0-193,1 2 0,0-1 0,0 2 0,27 0 0,-40 1 349,-1 0 1,0 0-1,0 0 1,1 0-1,-1 0 1,0 0 0,1-1-1,-1 1 1,0 0-1,0 0 1,1 0-1,-1 0 1,0 0-1,0 1 1,1-1-1,-1 0 1,0 0-1,1 0 1,-1 0-1,0 0 1,0 0-1,1 0 1,-1 0-1,0 1 1,0-1-1,0 0 1,1 0-1,-1 0 1,0 0-1,0 1 1,0-1-1,1 0 1,-1 0-1,0 1 1,0-1-1,0 0 1,0 0-1,0 1 1,-11 3-1164,-6-1 301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0 476 17732,'3'0'173,"-1"1"0,0-1 0,0 0-1,1 1 1,-1-1 0,0 0 0,0 0 0,1-1 0,-1 1 0,0 0 0,0-1 0,1 1 0,-1-1 0,0 0 0,0 0 0,0 0 0,0 0-1,0 0 1,4-3 0,40-33 739,-32 25-234,402-388 3322,-400 383-4024,-16 17 24,0 1-1,0-1 0,0 0 1,0 0-1,0 0 0,0 0 1,0 0-1,0 0 0,0 0 1,0 0-1,0 1 0,0-1 1,0 0-1,0 0 0,0 0 1,0 0-1,0 0 0,0 0 1,0 0-1,0 0 0,0 1 1,0-1-1,0 0 0,0 0 1,0 0-1,0 0 0,0 0 1,0 0-1,1 0 0,-1 0 1,0 0-1,0 0 0,0 0 1,0 0-1,0 0 0,0 1 1,0-1-1,0 0 0,1 0 1,-1 0-1,0 0 0,0 0 1,0 0-1,0 0 0,0 0 1,0 0-1,0 0 0,0 0 1,1 0-1,-1 0 0,0 0 1,0-1-1,0 1 0,0 0 1,0 0-1,0 0 0,0 0 1,0 0-1,1 0 0,-1 0 1,0 0-1,0 0 0,0 0 1,0 0-1,0 0 0,-2 10-17,-19 61-100,-31 122 9,46-163-112,2 0 1,0 0 0,2 0 0,3 48-1,-1-77 214,0 0 0,0 1 0,0-1 0,0 1 0,1-1 0,-1 1 0,0-1 0,1 1 0,-1-1 0,1 0 0,-1 1 0,1-1 0,0 0 0,0 1 0,-1-1 0,1 0 0,0 0 0,0 0-1,0 0 1,2 1 0,8-2-229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 14651,'27'0'2164,"-13"-1"-1442,0 1 0,-1 0 1,1 0-1,0 2 0,-1 0 1,1 0-1,-1 1 0,23 9 1,-33-11-664,-1 0-1,1 1 1,-1-1 0,0 1 0,0 0 0,1-1 0,-1 1 0,0 0-1,-1 0 1,1 0 0,0 1 0,-1-1 0,1 0 0,-1 1 0,1-1-1,-1 1 1,0-1 0,0 1 0,0 3 0,0-1-10,0 1 0,-1-1 0,0 0 0,0 0 1,-1 0-1,1 0 0,-1 1 0,0-1 0,-3 8 0,-4 6 8,0-1 0,0 0 0,-2-1-1,-15 21 1,-69 84 331,18-25 47,75-96-422,0 1 0,0-1 0,0 0 1,0 1-1,0 0 0,0-1 0,0 1 0,0-1 0,1 1 0,-1 0 1,1 0-1,-1-1 0,1 1 0,0 0 0,0 3 0,0-4-7,0 0 0,0-1-1,1 1 1,-1 0 0,1-1-1,-1 1 1,0-1 0,1 1-1,-1 0 1,1-1 0,-1 1-1,1-1 1,0 1 0,-1-1-1,1 0 1,-1 1 0,1-1-1,0 0 1,-1 1 0,1-1-1,0 0 1,0 0 0,-1 1-1,1-1 1,1 0 0,7 0-13,-1 1 1,1-2 0,-1 1 0,17-4-1,-17 3-51,14-3-174,-1 0 0,0-1-1,1-1 1,-2-1 0,1-1 0,-1-1-1,33-20 1,-1-9-136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20236,'4'-2'280,"0"-1"0,0 0 0,0 1 0,0 0 0,0 0 1,0 0-1,1 1 0,-1-1 0,0 1 0,1 0 0,0 1 0,-1-1 0,1 1 0,5-1 0,-8 2-223,-1-1 0,1 0 0,0 0-1,0 1 1,0-1 0,0 1 0,0 0 0,0-1 0,-1 1 0,1 0 0,0 0 0,0 0 0,-1 0 0,1 1-1,-1-1 1,1 0 0,-1 1 0,0-1 0,1 1 0,-1-1 0,0 1 0,0-1 0,0 1 0,0 0 0,0 0 0,-1-1-1,1 1 1,0 0 0,-1 0 0,0 0 0,1 0 0,-1 0 0,0 0 0,0 0 0,0 2 0,0 1-34,0-1 1,-1 1-1,1-1 1,-1 0-1,0 1 1,0-1-1,-1 0 1,1 0-1,-1 1 1,-4 6-1,-29 37 81,27-39-108,1 1 1,0 0-1,-8 14 1,15-23-14,-1 0 1,0 0-1,1 0 1,0 0-1,-1 1 1,1-1-1,0 0 1,-1 0-1,1 1 1,0-1-1,0 0 1,0 0-1,0 1 1,0-1-1,1 0 1,-1 0-1,0 0 1,0 1-1,1-1 1,-1 0-1,1 0 1,-1 0-1,1 0 1,-1 1-1,1-1 1,0 0-1,0 0 1,-1 0-1,1 0 1,0-1-1,0 1 1,0 0-1,0 0 1,0 0-1,0-1 1,0 1-1,0-1 1,1 1-1,1 0 1,5 2-107,1 0 1,0 0-1,0-1 0,13 2 1,-9-2-6,9 2-93,-2-1 47,-1 1 0,1 1 0,19 8 0,-36-12 148,1 0 0,-1 1 0,1-1 0,-1 1 0,0 0 0,1 0-1,-1 0 1,0 0 0,-1 1 0,1-1 0,0 1 0,-1 0 0,1-1 0,-1 1 0,0 1-1,0-1 1,0 0 0,0 0 0,0 1 0,-1-1 0,0 1 0,2 6 0,-3-7 42,0 1 0,0 0 1,-1 0-1,0 0 0,0 0 1,0 0-1,0 0 0,0-1 1,-1 1-1,1 0 0,-1-1 1,0 1-1,0-1 0,0 0 0,-1 0 1,1 0-1,-1 0 0,0 0 1,0 0-1,0-1 0,-6 5 1,-3 1 248,0 0 0,-1 0 1,0-1-1,-20 8 0,12-7 450,-33 8 0,47-15-582,0 1 0,1-1 0,-1-1 0,0 1 0,0-1 0,0 0 0,0-1 0,0 1 0,-7-3 0,13 3-142,0 0 0,0-1 0,0 1 0,0-1 0,0 1 0,0-1 0,0 1-1,0-1 1,0 1 0,1-1 0,-1 0 0,0 1 0,0-1 0,1 0 0,-1 0 0,0 1 0,1-1 0,-1 0 0,1 0 0,-1 0 0,1 0 0,-1 0 0,1 0 0,0 0 0,-1 0 0,1 0 0,0 0 0,0 0 0,0 0 0,0 0 0,0 0 0,0 0 0,0 0 0,0 0 0,0 0 0,0 0 0,1 0 0,0-2 0,0-2-11,1 0 1,1 0-1,-1 0 1,1 0-1,0 1 1,3-6 0,7-6-240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15 22085,'-15'17'3682,"10"-10"-3478,0 0-1,0 0 0,1 1 0,0-1 1,-4 13-1,6-15-225,0 0 0,1 0 1,0 0-1,0 0 0,1 1 0,0-1 0,-1 0 0,2 0 0,-1 0 1,0 0-1,1 0 0,0 0 0,0 0 0,1 0 0,0 0 0,-1 0 1,1 0-1,1-1 0,-1 1 0,1-1 0,0 1 0,0-1 0,0 0 1,0 0-1,1-1 0,0 1 0,0-1 0,0 1 0,0-1 0,7 4 1,16 8-227,-17-9 176,0-1 0,-1 1 0,1 1 0,-1 0 1,0 0-1,8 9 0,-16-14 64,0 0 0,1 0-1,-1-1 1,0 1 0,0 0 0,0 0 0,0 0 0,-1 0-1,1 0 1,0 1 0,-1-1 0,1 0 0,-1 0 0,0 0-1,0 3 1,0-2 7,-1 0-1,0 0 1,0 0 0,0 0-1,0-1 1,0 1-1,0 0 1,-1-1-1,1 1 1,-1-1 0,0 1-1,1-1 1,-1 0-1,-4 3 1,-4 5 42,-2-1 1,1-1 0,-1 0-1,0 0 1,-1-1-1,0-1 1,-14 5 0,9-4-19,-1-1 1,1-1-1,-1 0 1,-34 3 0,47-8-150,0 0 1,0 0 0,0 0 0,0-1 0,1 0 0,-1 0-1,0 0 1,0-1 0,-9-4 0,12 5 75,-1-1 1,1 0 0,0 0-1,1 0 1,-1 0 0,0-1-1,0 1 1,1-1-1,0 1 1,-1-1 0,1 0-1,0 0 1,0 0 0,1 0-1,-1-1 1,1 1-1,-2-5 1,-4-33-439</inkml:trace>
  <inkml:trace contextRef="#ctx0" brushRef="#br0" timeOffset="1">274 44 15987,'37'-6'2025,"-4"0"-1289,-3-2-512,2 0 1376,2 0-1007,-1 2-65,-1 5-464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15211,'-10'5'564,"0"2"-1,1-1 1,-1 2-1,1-1 1,1 1-1,0 0 1,0 1-1,0 0 1,1 0-1,1 1 1,-11 18-1,13-21-473,1 0 0,0 1-1,1-1 1,-1 1 0,1-1-1,1 1 1,-1 0 0,1 0-1,1 0 1,-1 0 0,1 0-1,1-1 1,0 1 0,0 0-1,0 0 1,1 0 0,0-1-1,4 10 1,-4-12-70,1 1 0,0-1 1,1 0-1,-1 0 0,1 0 0,0-1 1,0 1-1,0-1 0,1 0 0,-1 0 0,1 0 1,0-1-1,0 0 0,0 0 0,1 0 0,-1-1 1,1 1-1,0-1 0,-1 0 0,1-1 0,0 0 1,0 0-1,0 0 0,11 0 0,-4-1 48,-1-1-1,0 0 0,0 0 1,0-1-1,-1-1 0,1 0 1,0-1-1,-1 0 1,0-1-1,0 0 0,15-9 1,-16 7 40,0 0 0,-1 0 0,0-1 0,0 0 0,0-1 1,-1 0-1,-1-1 0,1 1 0,8-17 0,-13 21-53,0-2-1,-1 1 0,1 0 1,-1 0-1,0-1 0,-1 1 1,1-1-1,-1 0 0,-1 1 1,1-1-1,-1 0 0,0 1 1,-1-1-1,0 0 0,0 1 0,0-1 1,-1 1-1,-3-11 0,3 13-98,0 0-1,0 0 1,-1 0-1,1 0 0,-1 0 1,0 1-1,0-1 1,0 1-1,-1-1 0,1 1 1,-1 0-1,0 1 1,0-1-1,0 1 0,-6-3 1,3 2-69,0 0 1,-1 0 0,1 1 0,-1 1-1,1-1 1,-1 1 0,0 0-1,-11 1 1,-13 2-287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18876,'0'3'2056,"3"3"-1431,17-3-241,10-6 832,18-3-504,7-1-48,13-5-440,1 2-344,1-1-696,-6-2-248,-14 3 800,-7 4-200,-24 5-248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16163,'4'23'1649,"25"-16"-929,9-8-320,18-5 664,7-3-320,7-2-383,2 1 151,0-9-312,-5-1-104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2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36 17852,'1'-1'99,"-1"0"0,1 0 0,-1 0 0,1 0-1,-1 0 1,0-1 0,1 1 0,-1 0 0,0 0 0,0 0 0,0-1 0,0 1 0,0 0 0,0 0 0,0 0 0,-1-1 0,1 1 0,0 0-1,-1 0 1,1 0 0,0 0 0,-2-2 0,1 2-42,0 0 1,0 0-1,0 1 0,0-1 0,0 0 0,0 1 0,-1-1 1,1 1-1,0 0 0,0-1 0,0 1 0,-1 0 0,1 0 1,0 0-1,0 0 0,-1 0 0,1 0 0,0 0 0,0 0 1,0 0-1,-1 0 0,1 1 0,-1 0 0,-8 1 87,1 2-1,0 0 0,0 0 0,0 0 0,0 1 1,1 1-1,0-1 0,0 1 0,1 1 1,-1-1-1,1 1 0,-11 15 0,12-14-148,0-1-1,1 1 1,0 0-1,0 0 1,1 0 0,0 0-1,1 1 1,0 0-1,0 0 1,1 0-1,0 0 1,0 0-1,0 18 1,3-21 5,0 0 1,0 0-1,0 1 1,1-1-1,-1 0 0,2-1 1,-1 1-1,0 0 1,1-1-1,0 1 0,6 6 1,2 3 8,2-1 1,19 18-1,13 14 5,-43-45-14,-1 1 1,0 0-1,1 0 1,-1 0-1,0-1 1,0 1-1,0 0 1,0 0-1,0 1 1,-1-1-1,1 0 1,-1 0-1,1 0 1,-1 0-1,0 1 0,0-1 1,0 0-1,0 0 1,0 3-1,-1-2 0,0 1 0,0-1 0,0 0 0,-1 0 0,1-1-1,-1 1 1,0 0 0,0 0 0,0-1 0,0 1 0,-4 3-1,-6 4-2,1-1-1,-2-1 0,1 0 1,-22 10-1,23-13-4,-1 0 1,0 0-1,-16 3 1,22-7 7,0 0 1,0 0-1,1 0 0,-1-1 1,0 0-1,0 0 0,0 0 1,1-1-1,-10-2 0,13 3 1,1 0-1,0-1 1,-1 1-1,1-1 1,0 1-1,0-1 1,-1 1-1,1-1 1,0 0-1,0 0 0,0 0 1,0 0-1,0 0 1,0 0-1,0 0 1,0 0-1,1 0 1,-1 0-1,0 0 1,1 0-1,-1-1 1,0-1-1,0 0 1,1 1 0,0-1 0,0 1 1,0 0-1,0-1 0,0 1 0,1-1 0,-1 1 0,1 0 0,-1-1 0,1 1 1,1-3-1,2-3 6,1-1 0,0 1 1,0 0-1,0 0 0,13-12 1,4-1 62,1 0 1,47-31-1,60-28 358,-31 21 89,-83 48-405,62-43 499,-72 50-532,-1 0 0,1-1 0,-1 0 0,-1 0 0,1-1 0,-1 0 0,0 1 0,0-1 0,-1-1 0,5-8 0,-8 14-63,1-1 0,-1 1 0,0 0 0,0-1 0,1 1-1,-1 0 1,0-1 0,0 1 0,0-1 0,0 1 0,-1 0 0,1-1 0,0 1-1,-1 0 1,1-1 0,0 1 0,-1 0 0,0-1 0,1 1 0,-1 0 0,0 0-1,0 0 1,1 0 0,-1-1 0,0 1 0,0 0 0,0 1 0,0-1-1,0 0 1,-1 0 0,1 0 0,0 1 0,0-1 0,-1 0 0,1 1 0,0-1-1,0 1 1,-1 0 0,-2-1 0,-4-1 31,-1 0-1,0 1 1,0 0 0,-17 0-1,7 2-46,0 1 0,0 1 0,0 0 0,0 1 0,-18 7 0,25-7-224,1 0 0,0 1 0,1 0 0,-1 1 0,1 0 0,0 1 0,0 0 0,1 0 0,-11 11 0,19-16 164,-1 0-1,0 0 1,1 0 0,-1 0 0,1 0-1,0 0 1,-1 1 0,1-1-1,0 0 1,1 1 0,-1-1 0,0 1-1,1-1 1,-1 4 0,6 9-563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3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0 17412,'4'0'1984,"-4"6"-1344,-10 7-232,-6 4 1193,-10 9-753,-4 4-120,-5 9-272,-3 5-104,1 4-128,3-1-24,4-4-64,1-2-24,7-3-408,5-10-296,4-11-520,2-9 928,1-20-184,-2-9-128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3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16492,'-20'27'1937,"-18"31"1,32-48-1664,1 1-1,0-1 1,1 1-1,1 0 1,-1 0 0,-2 21-1,5-30-246,1 1-1,-1-1 1,1 0-1,0 0 1,0 0-1,0 1 1,0-1 0,0 0-1,0 0 1,1 0-1,-1 0 1,1 1-1,0-1 1,-1 0-1,1 0 1,0 0 0,0 0-1,0 0 1,0 0-1,1-1 1,-1 1-1,0 0 1,1-1-1,0 1 1,-1 0-1,1-1 1,0 0 0,-1 1-1,1-1 1,0 0-1,0 0 1,0 0-1,0 0 1,0-1-1,0 1 1,1 0 0,-1-1-1,0 0 1,3 1-1,3-1 17,0 1 0,0-2 1,0 1-1,0-1 0,-1-1 0,1 1 0,0-1 0,-1 0 0,1-1 0,7-4 0,-7 3 2,0 0 0,-1-1 0,1 0 0,-1 0 0,0-1 0,-1 0 0,0 0 0,1-1 0,4-7 0,-9 12-32,0-1-1,0 0 1,0 0 0,0 0-1,-1 0 1,1-1 0,-1 1-1,0 0 1,0-1 0,0 1-1,0-1 1,-1 1 0,1 0-1,-1-1 1,0 0 0,0 1-1,0-1 1,-1 1 0,1-1-1,-1 1 1,0 0 0,0-1-1,0 1 1,0 0 0,-3-5-1,3 5-6,-1 1 0,0 0 0,1-1 0,-1 1 0,0 0 0,-1 0-1,1 0 1,0 1 0,0-1 0,-1 0 0,1 1 0,-1 0 0,1-1 0,-1 1 0,0 0 0,0 0-1,1 1 1,-1-1 0,0 0 0,0 1 0,0 0 0,0 0 0,1 0 0,-1 0 0,0 0-1,0 0 1,0 1 0,0-1 0,0 1 0,1 0 0,-1 0 0,-3 2 0,-3 0-23,1 1 0,-1 0 0,1 1 1,1-1-1,-1 2 0,0-1 0,1 1 0,0 0 1,-6 7-1,7-5-129,0 0 1,0 0-1,0 0 0,1 1 1,1 0-1,-1 0 0,1 0 1,1 0-1,0 1 0,0-1 1,1 1-1,0 0 0,-1 17 1,6 5-275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7:3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14755,'-23'36'1212,"-47"83"1327,63-106-2212,1 1 0,0 0-1,2 0 1,-1 1-1,2 0 1,-4 29-1,7-41-275,-1 0 0,1 0-1,0 1 1,1-1 0,-1 0-1,0 0 1,1 0 0,0 0-1,0 0 1,0 0 0,0 0-1,0 0 1,0 0-1,1 0 1,-1-1 0,1 1-1,0 0 1,3 2 0,-3-3 0,0 0 0,1-1 1,-1 1-1,1-1 0,0 0 0,-1 1 1,1-1-1,0 0 0,0-1 0,-1 1 1,1 0-1,0-1 0,0 0 1,0 0-1,0 0 0,0 0 0,0 0 1,0 0-1,0-1 0,4 0 1,3-2 110,1-1 1,-1 1 0,1-2 0,-1 0 0,0 0-1,0 0 1,-1-1 0,0-1 0,0 0 0,0 0-1,7-9 1,-9 9-35,0 0-1,-1 0 1,0-1 0,-1 0-1,1 0 1,-1 0 0,-1-1-1,0 0 1,0 0-1,-1 0 1,0 0 0,4-20-1,-7 26-105,1 0 0,-1 0-1,0 0 1,0 0-1,0 0 1,0 0-1,-1 0 1,0 0 0,1 0-1,-1 0 1,0 0-1,0 0 1,0 0 0,-1 1-1,1-1 1,-1 0-1,1 1 1,-1-1 0,0 1-1,0-1 1,0 1-1,0 0 1,-1 0 0,1 0-1,-1 0 1,1 0-1,-1 1 1,1-1 0,-1 1-1,0 0 1,-3-2-1,-3 1-356,-1-1-1,1 1 1,-1 1-1,0 0 1,1 0-1,-1 0 1,0 2-1,-14 1 1,-11 0-947,28-2 437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19956,'2'-15'1708,"-2"21"-796,-2 28-254,2-27-455,-1 4-132,1 1 0,0-1 1,0 0-1,1 1 0,1-1 0,4 15 1,-6-23-66,1-1 0,0 0 0,0 0 0,0 0 0,0 0 0,0 0 0,0 0 0,0 0 0,1 0 0,-1 0 0,1 0 0,0-1 0,-1 1 0,1 0 0,0-1 0,0 0 0,0 1 0,0-1 0,0 0 0,0 0 0,0 0 0,0 0 0,0-1 0,1 1 0,-1 0 0,0-1 0,1 0 0,-1 1 0,0-1 0,1 0 0,-1 0 0,0 0 0,1-1 0,-1 1 0,0-1 0,1 1 0,1-2 0,13-4 41,-1 0 0,1-2 0,-2 0 0,1-1 0,-1 0 0,26-22 0,23-13 79,-60 41-120,0 1 1,0 0-1,0 0 1,0 1-1,0-1 1,7-1 0,-11 3-6,1 0 0,0 0 0,0 0 0,-1 0 0,1 0 0,0 0 0,0 0 0,-1 0 0,1 0 1,0 0-1,-1 0 0,1 1 0,0-1 0,-1 0 0,1 0 0,0 1 0,-1-1 0,1 1 1,0-1-1,-1 1 0,1-1 0,-1 0 0,1 1 0,-1 0 0,1-1 0,-1 1 0,1-1 1,-1 1-1,0 0 0,1-1 0,-1 1 0,0 0 0,0-1 0,1 1 0,-1 0 0,0-1 0,0 1 1,0 0-1,0 0 0,0-1 0,0 1 0,0 0 0,0 1 0,-5 62 37,3-50-126,1 0 1,0 0 0,2 27-1,-1-40 67,0 0-1,1 0 0,-1 0 0,0 0 1,0-1-1,1 1 0,-1 0 1,0 0-1,1 0 0,-1-1 1,1 1-1,-1 0 0,1-1 1,-1 1-1,1 0 0,-1-1 1,1 1-1,0-1 0,-1 1 0,1-1 1,0 1-1,0-1 0,-1 1 1,1-1-1,0 0 0,0 1 1,-1-1-1,1 0 0,0 0 1,0 0-1,0 0 0,0 1 1,0-1-1,-1 0 0,1 0 0,0-1 1,0 1-1,0 0 0,0 0 1,-1 0-1,3-1 0,16-4-231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17756,'-7'16'1504,"-10"10"-1024,-5 1-176,1 15 568,1 5-311,-1 6-73,3 1-64,6 2-168,2-4-104,10-5-88,2-2-104,8-10-328,4-4-248,6-7 488,3-4-72,3-9-96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15491,'12'-1'1065,"-1"0"1,1-1-1,-1-1 0,0 0 0,14-5 0,-10 3 205,30-6 0,-40 11-1222,0-1-1,0 1 0,0 0 0,1 0 0,-1 0 0,0 1 0,0 0 0,0 0 0,10 3 0,-15-3-41,1-1 0,0 0-1,-1 0 1,1 0 0,-1 1-1,1-1 1,0 0-1,-1 0 1,1 0 0,0 0-1,-1 0 1,1 0 0,0 0-1,-1 0 1,1 0 0,-1-1-1,1 1 1,0 0 0,-1 0-1,1 0 1,-1-1 0,1 1-1,0 0 1,-1-1-1,1 1 1,-1-1 0,1 1-1,-1 0 1,1-1 0,-1 1-1,0-1 1,1 1 0,-1-1-1,0 0 1,1 1 0,-1-1-1,0 1 1,0-1 0,1 1-1,-1-1 1,0 0-1,0 1 1,0-1 0,0 0-1,0 1 1,0-1 0,0 0-1,0 0 1,-2-40 278,2 34-235,-1 4-27,-2-32 411,-14-62 0,12 87-320,3 9-31,4 18-28,-1-13-60,1 0 0,0 0 0,0 0-1,0 0 1,1 0 0,-1 0 0,1-1 0,0 1-1,0-1 1,0 0 0,0 0 0,1 0-1,-1 0 1,1-1 0,0 1 0,-1-1-1,6 2 1,-5-3-2,1 1-1,-1-1 0,1-1 1,0 1-1,0 0 0,0-1 1,-1 0-1,1 0 0,0-1 1,0 1-1,-1-1 0,1 0 1,0 0-1,-1-1 0,10-3 1,-3-1-2,0 1 1,-1-2 0,1 1 0,-1-1 0,-1-1-1,1 0 1,-1 0 0,0-1 0,-1 0 0,0-1-1,-1 0 1,0 0 0,0 0 0,-1-1 0,0 0-1,-1 0 1,-1-1 0,0 1 0,4-14 0,-8 23-1,0 0-1,1 1 1,-1-1 0,0 1 0,0-1 0,0 0 0,0 1 0,0-1 0,0 0 0,0 1 0,-1-1 0,1 1 0,0-1-1,-2-2 1,2 3 7,-1 1-1,1 0 1,0 0-1,0 0 1,0-1-1,0 1 0,-1 0 1,1 0-1,0 0 1,0 0-1,-1 0 1,1-1-1,0 1 1,0 0-1,-1 0 1,1 0-1,0 0 0,0 0 1,-1 0-1,1 0 1,0 0-1,0 0 1,-1 0-1,1 0 1,0 0-1,0 0 1,-1 0-1,1 0 0,0 0 1,-1 1-1,-11 10-73,6-2 59,0 1-1,0 0 1,2 1 0,-1-1 0,1 1 0,-4 20-1,4-14 41,1 0-1,0 0 0,1 32 0,2-45-50,0-1-1,0 1 1,1-1-1,-1 0 1,1 1-1,0-1 1,0 0-1,0 0 1,1 0-1,-1 0 1,1 0-1,0 0 1,0 0-1,0 0 1,0-1-1,0 1 1,0-1-1,1 1 0,-1-1 1,1 0-1,0 0 1,-1 0-1,1 0 1,0-1-1,0 1 1,0-1-1,1 1 1,-1-1-1,4 0 1,2 2-281,1-1-1,0-1 1,0 0 0,0 0-1,0-1 1,0 0 0,0-1-1,17-3 1,1-3-391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 18692,'-3'7'1832,"7"-4"-1031,8-3-273,15-2 920,6-2-376,13 0-304,3-2-176,7 2-503,1-1-314,-5 2-791,-7 2 8,-13 1 712,-9 3-256,-14 0-232</inkml:trace>
  <inkml:trace contextRef="#ctx0" brushRef="#br0" timeOffset="1">3 253 16628,'13'6'1768,"11"-5"-1000,11-1-296,5-3 720,1-2-239,7-4-153,-1 1-400,-4-4-168,-1 2-96,-9-6-136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18876,'0'3'298,"-1"0"0,1 0 0,-1 0 1,0-1-1,0 1 0,0 0 0,-2 4 0,-3 8 35,-12 42 386,3 1 0,2 1 0,-7 92 1,20-149-718,0 0 0,0-1 0,0 1 0,0 0 0,0 0 0,0 0 0,0-1 0,1 1 0,-1 0 0,1 0 0,0-1 0,-1 1 0,1 0 0,1 1 0,-2-2-3,1-1 0,-1 0 0,0 1 0,1-1 0,-1 0 0,0 0-1,1 0 1,-1 1 0,0-1 0,1 0 0,-1 0 0,0 0 0,1 0 0,-1 0 0,1 0-1,-1 0 1,0 1 0,1-1 0,-1 0 0,1-1 0,-1 1 0,0 0 0,1 0 0,0 0-1,13-10-106,-1-5-258,-1 0 0,0-1 0,-1-1 0,14-29 0,29-77-2272,-46 102 2138,9-26-606,16-35-544,-33 82 1660,0 0 0,0 0 0,0 0 0,0 0 1,1-1-1,-1 1 0,0 0 0,0 0 0,0 0 0,0 0 0,0-1 0,0 1 1,0 0-1,0 0 0,1 0 0,-1 0 0,0 0 0,0-1 0,0 1 1,0 0-1,0 0 0,1 0 0,-1 0 0,0 0 0,0 0 0,0 0 0,0 0 1,1 0-1,-1 0 0,0 0 0,0 0 0,0 0 0,1 0 0,-1 0 1,0 0-1,0 0 0,0 0 0,0 0 0,1 0 0,-1 0 0,0 0 0,0 0 1,0 0-1,0 0 0,1 0 0,-1 0 0,0 0 0,0 0 0,0 1 1,0-1-1,1 0 0,-1 0 0,0 0 0,0 0 0,0 0 0,0 0 0,0 1 1,8 16 1314,3 26 912,-8-4-1999,-1 1-1,-2-1 1,-2 1 0,-13 76-1,15-116-258,0 1-1,0-1 0,0 0 1,0 1-1,0-1 0,0 0 1,0 0-1,0 1 0,0-1 0,0 0 1,0 0-1,0 0 0,0 1 1,-1-1-1,1 0 0,0 0 1,0 0-1,0 1 0,0-1 1,-1 0-1,1 0 0,0 0 0,0 1 1,0-1-1,-1 0 0,1 0 1,0 0-1,0 0 0,-1 0 1,1 0-1,0 0 0,0 0 1,-1 0-1,1 0 0,0 0 0,0 1 1,-1-1-1,1-1 0,0 1 1,0 0-1,-1 0 0,1 0 1,0 0-1,0 0 0,-1 0 1,1 0-1,0 0 0,0 0 1,-1 0-1,1 0 0,0-1 0,0 1 1,0 0-1,-1 0 0,1 0 1,0 0-1,0-1 0,0 1 1,0 0-1,-1 0 0,1-1 1,0 1-1,0 0 0,-1-1-31,-11-6-417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74 18532,'-7'-7'1904,"6"1"-1159,4-1-249,14 2 920,6 0-120,13 0-400,4 3-215,10-1-337,3 0-144,3 1-512,0 1-433,-6-2-1167,-7-1 1608,-4-6-328,-5 0-216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16219,'-21'30'5627,"4"8"-3995,-6 46-2324,18-65 1132,-6 27-471,1 1 0,3 0-1,2 0 1,1 1 0,6 85-1,-1-126-131,0 0 0,0 0 0,1 0 0,0 0 0,0 0-1,1 0 1,5 11 0,-6-16 91,-1 0-1,1 1 1,-1-1-1,1 0 1,0 0-1,-1-1 1,1 1-1,0 0 1,0-1-1,1 1 0,-1-1 1,0 1-1,0-1 1,1 0-1,-1 0 1,1 0-1,-1 0 1,1-1-1,-1 1 1,1-1-1,-1 1 1,1-1-1,-1 0 1,5 0-1,13-4-627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15219,'14'-10'4622,"16"-10"-2880,54-50 167,85-91 0,-162 154-1900,-5 4-12,0 1 1,1-1-1,-1 1 0,0 0 0,1 0 0,0 0 0,-1 0 0,1 0 0,0 1 1,5-3-1,-8 4-1,1 0 1,-1 0-1,1 0 0,-1 0 1,1 0-1,-1 0 1,1 0-1,-1 0 0,1 0 1,-1 0-1,1 1 0,-1-1 1,1 0-1,-1 0 1,0 1-1,1-1 0,-1 0 1,1 0-1,-1 1 1,0-1-1,1 0 0,-1 1 1,0-1-1,1 0 1,-1 1-1,0-1 0,1 1 1,-1-1-1,0 1 1,0-1-1,0 1 0,1-1 1,-1 1-1,0-1 1,0 1-1,0-1 0,0 1 1,0-1-1,0 1 0,2 26-137,-2-22 104,1 33-75,-2-8-163,2 0 1,2 0 0,8 45-1,-10-71 270,0 0 0,0 0 0,1 0-1,-1-1 1,1 1 0,0 0 0,0-1 0,0 1-1,0-1 1,0 0 0,1 0 0,-1 0-1,5 4 1,16 7-123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1 367 17436,'9'-6'2490,"12"-11"-1773,-1-1 1,-1-1 0,0-1 0,27-38 0,-26 32-576,102-150-85,-121 174-64,15-20-109,-10 19 29,-5 13-13,-17 116-289,-1 12-19,17-137 397,1 37-969,-1-37 951,0 0-1,0 0 1,0 0-1,0 0 1,1 0-1,-1 0 0,0 0 1,1 0-1,-1 0 1,1 0-1,-1-1 1,1 1-1,-1 0 1,1 0-1,0-1 1,-1 1-1,1 0 1,0 0-1,-1-1 1,1 1-1,0-1 1,0 1-1,0-1 0,0 1 1,0-1-1,-1 0 1,1 1-1,0-1 1,0 0-1,0 0 1,0 0-1,2 1 1,15-5-369</inkml:trace>
  <inkml:trace contextRef="#ctx0" brushRef="#br0" timeOffset="1">463 249 17252,'5'0'1936,"9"-7"-1136,5-2-360,7-2 1321,2-1-865,2 0-784,3 2-344,-3 1-704,-2 3 768,-7 0-256,-7 5-153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17084,'-12'24'1640,"4"6"-1088,-3 2-272,4 2 968,2 0-711,2-4-569,3 1-425,1-10-871,3-5 1096,5-13-272,3-3-144</inkml:trace>
  <inkml:trace contextRef="#ctx0" brushRef="#br0" timeOffset="1">234 22 15899,'-1'19'1481,"-8"8"-921,-2 2-240,1 5 688,0 0-208,3-1-272,1-4-264,4-5-656,2-5-176,0-9 464,3 0-104,0-4-160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63 12739,'-15'8'4202,"23"-5"-177,29-3-10,-33-1-4185,40-2 1753,74-18 0,-12-6-4200,-104 27 2509,1-1 1,-1 0-1,0 1 0,1-1 0,-1 0 0,0 0 1,0-1-1,0 1 0,0 0 0,3-3 1,1-4-727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3 169 19988,'0'1'46,"0"-1"0,-1 0 0,1 0 0,0 0 0,0 0 0,0 0 0,0 1 0,0-1 0,-1 0 0,1 0 0,0 0 0,0 1 0,0-1 0,0 0 0,0 0 0,0 0 0,0 1 0,0-1 0,0 0 0,0 0 0,0 0 0,0 1 0,0-1 0,0 0 0,0 0 0,0 1 0,0-1 0,0 0 0,0 0 0,0 0 0,0 1 0,0-1 0,0 0 0,0 0 0,1 0 0,-1 1 0,0-1 0,0 0 0,0 0 0,0 0 0,0 0 0,1 1 0,-1-1 0,0 0 0,0 0 0,0 0 0,1 0 0,15 3 779,20-5 163,-13-3-782,0 0 1,0-1-1,0-1 0,-1-2 0,0 0 0,-1-1 1,0-1-1,0-1 0,-1-1 0,-1 0 0,0-2 0,23-23 1,-22 12-169,-30 45-237,1 1-1,1 0 0,1 0 0,1 1 1,0-1-1,2 1 0,1 1 0,-2 21 1,5-41 121,0 0 0,0 0 0,0 0 1,0 0-1,0 0 0,0 0 0,0-1 1,1 1-1,-1 0 0,1 0 0,-1 0 1,1 0-1,0-1 0,0 1 0,0 0 0,0-1 1,0 1-1,0 0 0,0-1 0,0 1 1,1-1-1,-1 0 0,0 1 0,1-1 1,1 1-1,10 0-602</inkml:trace>
  <inkml:trace contextRef="#ctx0" brushRef="#br0" timeOffset="1">540 69 16708,'9'16'1360,"0"8"-872,-1 5-168,7 10 440,-3 5-40,3 8-24,-8 3-63,-1 3-113,-6-1-72,-10 0-128,-5 1-32,-13-7-128,-5-2-304,-3-12 168,-1-2-24,1-11-88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18004,'-1'1'84,"1"-1"0,-1 1 0,1 0 0,0-1 0,-1 1 0,1-1 0,0 1 0,-1-1 0,1 1 0,0 0 0,0-1 0,0 1 0,-1 0 0,1-1 0,0 1 0,0 0 0,0-1 0,0 1 0,0 0 0,0-1 0,1 1 0,-1 0 0,0-1 0,0 1 0,0 0 0,0-1 0,1 2 0,0-1 27,0 0 0,0 0 0,0 0 0,0 0 0,0-1 0,0 1 0,1 0 0,-1 0 0,0-1 0,0 1 0,1-1 0,1 1 0,7 2 284,-1-1 0,1-1 0,10 1 0,-17-2-278,59 2 564,78-8 0,-40 1-731,-99 5 46,0 0 1,-1-1-1,1 1 0,0 0 1,0 0-1,-1 0 0,1 0 1,0 0-1,0 1 0,-1-1 1,1 0-1,0 0 0,-1 0 1,1 1-1,0-1 0,0 0 1,-1 1-1,1-1 0,-1 0 1,1 1-1,0-1 0,-1 1 1,1-1-1,0 2 1,-1-1 0,0 0 1,0-1-1,0 1 1,0 0 0,0 0-1,0 0 1,0 0-1,0-1 1,0 1 0,-1 0-1,1 0 1,0 0-1,0-1 1,-1 1 0,1 0-1,-1 0 1,1-1-1,-2 2 1,-5 7 1,-1 0 1,-14 12-1,13-12 13,-40 40-62,-154 158-1140,197-202 517,13-17 198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17628,'-17'28'1840,"-3"1"-1312,-8 4-208,-8 3 641,-2 1-393,4-1 16,0-3-376,2-2-312,5-5-560,1-4 576,5-6-120,6-4-56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17516,'7'-9'402,"1"1"1,-1 0-1,1 0 1,1 1-1,-1 0 1,1 0-1,1 1 1,-1 0-1,1 1 1,0 0-1,12-4 1,-7 3-49,1 1 0,-1 1 0,1 0 1,0 1-1,1 0 0,30 1 0,-44 2-328,0 0 0,0 0 0,-1 0 0,1 1 0,0-1 0,-1 1 0,1 0 0,0-1 0,-1 1 0,1 1 0,-1-1 0,1 0 0,-1 1 0,0-1 0,1 1 0,2 2 0,-4-2-19,1 0 1,-1 0-1,0 0 0,0 0 1,0 0-1,0 0 1,0 0-1,0 0 1,-1 0-1,1 1 0,-1-1 1,1 0-1,-1 0 1,0 1-1,0-1 1,0 0-1,0 1 0,0-1 1,-1 0-1,0 3 1,-3 11-5,-1-1 1,0 1 0,-1-1-1,-1-1 1,0 1-1,-1-1 1,-12 14 0,-73 88 6,82-103-8,-15 16 7,2-3 4,1 1 1,-31 48-1,52-72-14,1 0 0,-1 0-1,1-1 1,-1 1 0,1 1-1,0-1 1,0 0 0,1 0-1,-1 0 1,1 0-1,-1 1 1,1-1 0,0 0-1,1 5 1,-1-6-16,1 0-1,0 0 1,-1-1 0,1 1 0,0 0-1,0 0 1,0-1 0,0 1 0,1-1-1,-1 1 1,0-1 0,1 0 0,-1 1-1,1-1 1,-1 0 0,1 0-1,0 0 1,-1 0 0,1 0 0,0 0-1,0-1 1,0 1 0,0-1 0,3 1-1,7 2-109,1-1-1,-1 0 1,1-2 0,0 1-1,-1-1 1,1-1-1,0 0 1,19-5-1,-9 0 106,1-1 0,-1-1 0,34-16 0,-2-7-271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11 19716,'-3'-2'162,"0"1"0,0-1 0,0 1 0,0 0 0,0 0-1,0 0 1,-1 1 0,1-1 0,0 1 0,-1 0 0,1 0 0,0 0 0,-1 0 0,1 0-1,0 1 1,-1 0 0,1-1 0,0 1 0,-3 2 0,1-1-43,1 1-1,-1 0 1,1-1 0,0 2-1,0-1 1,0 0 0,1 1 0,-1 0-1,1 0 1,0 0 0,-4 6-1,2 0-100,0 0 0,0-1 0,1 1 0,0 1 0,1-1 0,0 1 0,0-1 0,1 1 0,1 0-1,0 0 1,1 12 0,0-20-32,0 0-1,0 0 0,0 0 1,1 0-1,0 0 1,-1 0-1,1 0 0,0 0 1,0 0-1,1-1 1,-1 1-1,1 0 0,-1-1 1,1 1-1,0-1 1,0 0-1,0 1 0,0-1 1,0 0-1,0 0 1,1 0-1,-1-1 0,1 1 1,-1-1-1,1 1 1,0-1-1,0 0 0,0 0 1,-1 0-1,1 0 1,0-1-1,0 1 0,0-1 1,0 1-1,0-1 1,0 0-1,0 0 0,0-1 1,6 0-1,1-1-27,0-1 1,0 0-1,0-1 0,-1 0 1,1 0-1,-1-1 0,11-8 1,57-48-267,-19 15-371,-58 45 665,0 1 1,0 0 0,1-1-1,-1 1 1,0 0-1,0-1 1,1 1-1,-1 0 1,0 0 0,1 0-1,-1-1 1,0 1-1,0 0 1,1 0 0,-1 0-1,1 0 1,-1-1-1,0 1 1,1 0-1,-1 0 1,0 0 0,1 0-1,-1 0 1,1 0-1,-1 0 1,0 0-1,1 0 1,-1 0 0,0 0-1,1 1 1,-1-1-1,0 0 1,1 0 0,-1 0-1,1 0 1,-1 0-1,0 1 1,0-1-1,1 0 1,-1 0 0,0 1-1,1-1 1,-1 0-1,0 1 1,0-1-1,1 0 1,-1 0 0,0 1-1,0 0 1,1 16-330,-39 178 206,12-78 1080,24-108-779,0 1 0,0-1 0,-1 0 1,0 0-1,-7 11 0,9-17-120,-1 0 1,0 0-1,0-1 1,0 1-1,0-1 1,0 1-1,-1-1 1,1 0-1,-1 0 0,0 0 1,1 0-1,-1-1 1,0 1-1,0-1 1,0 1-1,0-1 1,0 0-1,-7 1 1,2-1-185,0 0 1,-1-1 0,1 0-1,0 0 1,-1-1 0,1 0-1,0-1 1,0 0 0,0 0 0,-11-4-1,11 1-265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3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19868,'2'3'193,"0"-1"0,-1 1-1,1-1 1,0 1 0,-1 0-1,1 0 1,-1 0 0,0 0-1,0 0 1,0 0 0,0 4-1,4 38 433,-4-29-114,0 12 22,2 15 69,13 73-1,-15-112-560,0 1 0,0 0 1,1-1-1,0 0 0,0 1 0,0-1 1,0 0-1,5 7 0,-5-9-14,-1-1 0,1 1 0,0 0 0,0-1 1,0 0-1,0 1 0,0-1 0,0 0 0,0 0 0,0 0 0,0 0 0,0 0 0,1-1 0,-1 1 1,0-1-1,0 1 0,1-1 0,-1 0 0,0 0 0,4 0 0,3-1 44,-1-1 0,0 1 0,1-1 0,-1-1 0,0 0 0,0 0 0,0 0 0,10-7 0,59-42 361,-66 43-372,452-373-416,-378 302 144,-5-3-97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19076,'1'1'112,"0"-1"0,0 1 0,0 0 0,-1-1 0,1 1 0,0-1 1,-1 1-1,1 0 0,0 0 0,-1-1 0,1 1 0,-1 0 0,1 0 0,-1 0 0,0 0 0,1-1 0,-1 1 0,0 0 0,0 0 0,1 0 0,-1 0 1,0 0-1,0 2 0,-1 27 303,1-21 181,-2 33 188,-1 35-245,3-68-511,1-1 0,0 1 1,0 0-1,1-1 0,0 1 0,4 9 0,-6-17-17,0 0 0,1-1-1,-1 1 1,1 0 0,-1 0-1,1-1 1,-1 1 0,1 0 0,0-1-1,-1 1 1,1 0 0,0-1-1,-1 1 1,1-1 0,0 1 0,0-1-1,0 0 1,-1 1 0,1-1-1,0 0 1,0 1 0,0-1 0,0 0-1,0 0 1,0 0 0,-1 0-1,1 0 1,0 0 0,0 0 0,0 0-1,0 0 1,0 0 0,0-1-1,0 1 1,-1 0 0,1-1 0,0 1-1,0 0 1,0-1 0,-1 1-1,1-1 1,0 1 0,1-2 0,3-2 61,1 0 1,0 0 0,-1-1-1,7-6 1,12-18 377,-1-1 0,24-42 0,-3 5 142,-44 66-575,1 0 0,0 0 0,-1 0 0,1 0 0,0 0 1,0 0-1,0 0 0,0 1 0,0-1 0,0 0 0,0 0 0,0 1 1,0-1-1,0 1 0,2-1 0,-3 1-11,0 0 0,1 0 0,-1 0 0,1 0 0,-1 0 0,1 0 0,-1 0 1,1 0-1,-1 0 0,0 1 0,1-1 0,-1 0 0,0 0 0,1 1 0,-1-1 0,1 0 0,-1 0 0,0 1 0,0-1 0,1 0 1,-1 1-1,0-1 0,1 1 0,-1-1 0,0 0 0,0 1 0,0 0 0,2 4 13,0 0 0,0 1 0,-1-1 0,1 11-1,-1-12-24,2 33 14,-2-26 2,-1 0 1,2 0-1,-1 1 0,1-1 1,1-1-1,0 1 0,9 19 1,-11-28-135,0-1 0,1 1 0,-1-1 0,1 0 0,-1 1 1,1-1-1,0 0 0,-1 0 0,1 0 0,0 0 0,0 0 1,0 0-1,0-1 0,0 1 0,3 0 0,17 7-1164,-9 0 666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22349,'4'3'1872,"4"-3"-1312,4 0-224,13-3 737,2 2-265,7-2-312,4 0-176,0 0-384,-3 2-296,-5 1-888,-10 1 1120,-7 1-104,-5-1-169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17780,'3'17'1896,"10"-13"-1120,4-4-336,10-4 1177,3-3-761,8-5-928,3-2-520,-2-2 592,-3 1-208,-6-5-232</inkml:trace>
  <inkml:trace contextRef="#ctx0" brushRef="#br0" timeOffset="1">354 316 17492,'-1'0'43,"1"1"0,0-1 0,0 0 1,0 0-1,0 0 0,0 0 0,0 1 1,0-1-1,0 0 0,0 0 0,0 0 0,0 0 1,0 0-1,0 1 0,0-1 0,1 0 1,-1 0-1,0 0 0,0 0 0,0 1 1,0-1-1,0 0 0,0 0 0,0 0 0,0 0 1,0 0-1,1 0 0,-1 0 0,0 1 1,0-1-1,0 0 0,0 0 0,0 0 0,0 0 1,1 0-1,-1 0 0,0 0 0,0 0 1,0 0-1,0 0 0,1 0 0,-1 0 1,0 0-1,0 0 0,0 0 0,0 0 0,0 0 1,1 0-1,9-6 1019,17-21-127,-19 18-175,261-270 4823,-278 310-5536,1-11-179,-10 24-875,2 1 1,2 0-1,-13 77 0,27-121 959,-1 28-2510,1-28 2517,0-1 1,0 1 0,0-1 0,0 1-1,0-1 1,0 1 0,0-1-1,1 1 1,-1-1 0,0 1-1,0-1 1,0 1 0,1-1 0,-1 0-1,0 1 1,0-1 0,1 0-1,-1 1 1,0-1 0,1 1-1,-1-1 1,0 0 0,1 0-1,-1 1 1,1-1 0,-1 0 0,1 0-1,-1 1 1,0-1 0,1 0-1,-1 0 1,1 0 0,-1 0-1,1 0 1,-1 0 0,1 0-1,-1 0 1,1 0 0,-1 0 0,1 0-1,-1 0 1,1 0 0,-1 0-1,1 0 1,-1 0 0,1-1-1,-1 1 1,0 0 0,1 0-1,0-1 1,18-11-1372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 19068,'1'-1'154,"0"1"1,0-1-1,0 1 1,0 0-1,1-1 1,-1 1-1,0 0 0,0-1 1,1 1-1,-1 0 1,0 0-1,1 0 0,-1 0 1,0 0-1,0 1 1,1-1-1,-1 0 0,0 0 1,0 1-1,1-1 1,-1 1-1,0-1 0,0 1 1,0 0-1,0-1 1,0 1-1,0 0 0,0 0 1,0 0-1,0 0 1,0 0-1,0 0 1,0 0-1,0 1 0,1 1-52,1 0-1,-1 0 1,0 0-1,0 1 1,-1-1-1,1 1 0,-1-1 1,0 1-1,0-1 1,1 6-1,-2-1-74,0 0 0,0 0 0,-1 0-1,0-1 1,-1 1 0,0 0 0,0-1 0,-1 1-1,-6 12 1,-4 4 13,-24 34 0,-2 5 6,38-62-56,0 1 1,0 0 0,0 0 0,1-1 0,-1 1 0,0 0 0,1 0 0,-1 0 0,1 0 0,0 0 0,0 0 0,0 0 0,0 3 0,0-4-9,1 0 0,-1 0 0,1 0 1,-1-1-1,1 1 0,-1 0 0,1 0 1,0-1-1,-1 1 0,1 0 1,0-1-1,0 1 0,-1-1 0,1 1 1,0-1-1,0 1 0,0-1 0,0 1 1,0-1-1,0 0 0,0 0 1,-1 1-1,1-1 0,0 0 0,0 0 1,0 0-1,0 0 0,0 0 0,1-1 1,10 1-81,0 0 0,0-1 0,0-1 0,-1 0 0,1 0 0,-1-1 0,1-1 0,-1 0 1,0 0-1,0-1 0,13-9 0,7-7-133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50 22461,'-6'26'3802,"6"-25"-3800,0 1-1,-1 0 1,1-1 0,0 1-1,0 0 1,0 0-1,0-1 1,0 1 0,1 0-1,-1-1 1,0 1-1,1 0 1,-1-1 0,1 1-1,0 0 1,0-1-1,-1 1 1,3 1 0,3 1-133,0-1 1,1 0 0,-1 0-1,1-1 1,0 1 0,-1-1-1,15 1 1,-14-1 52,0-1 0,1 1-1,-1 0 1,0 0 0,0 1 0,0 0 0,8 5-1,-13-7 80,0 1 0,-1 0-1,1 0 1,-1 0 0,1-1-1,-1 1 1,1 0 0,-1 1-1,0-1 1,0 0 0,0 0-1,0 0 1,-1 1 0,1-1-1,-1 0 1,1 1 0,-1-1-1,0 1 1,0-1 0,0 0-1,0 1 1,0-1 0,0 1-1,-1-1 1,1 0 0,-1 1-1,-1 3 1,-1 2 53,-1 0 0,0 0 0,0-1 0,0 1 0,-1-1 0,0 0 0,-1 0 0,0 0 0,0-1 0,0 0 0,-1 0 0,1-1 0,-1 0 0,-1 0 0,1 0 0,-1-1 0,0 0 0,1-1 0,-2 0 0,1 0 0,0 0 0,-13 1 0,18-4-30,0 0 0,0 0 0,1 0 1,-1 0-1,0-1 0,1 1 1,-1-1-1,0 0 0,1 0 1,-1 0-1,0 0 0,1 0 1,0 0-1,-1-1 0,1 1 1,0-1-1,0 0 0,0 0 1,-3-2-1,0-2 15,1 0 0,0 0 0,0 0 0,0 0 0,1-1-1,-4-8 1,-6-21-21</inkml:trace>
  <inkml:trace contextRef="#ctx0" brushRef="#br0" timeOffset="1">171 7 19068,'15'5'2121,"3"-2"-1497,4-2-272,6-1 784,2-1-1104,-2-2 1400,3-3-1240,-1 3-72,0 0-144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18388,'-12'14'474,"0"0"0,2 1 0,0 1 0,1 0 0,0 0 0,-6 19 0,12-28-397,1 0 0,-1 0 0,1 0 0,1 0 0,0 0 0,0 1 0,0-1 0,1 0 0,0 1 0,0-1 0,1 0 0,0 1 0,0-1 0,0 0 0,1 0 0,1 0 0,5 13 0,-7-17-59,1 0 1,0-1-1,-1 1 1,1-1-1,0 1 1,0-1-1,0 0 1,1 0-1,-1 0 1,0 0-1,1 0 0,-1-1 1,1 1-1,0-1 1,-1 1-1,1-1 1,0 0-1,4 1 1,-3-2 17,0 1 0,0-1 0,0 0 0,1 0 0,-1-1 0,0 1 0,0-1 0,0 0 0,0 0 0,0 0 0,8-3 0,-2-2 88,1 0 0,-1 0 0,0-1 0,0 0 0,0-1 0,-1 0 0,-1 0 0,11-13 0,-14 15-32,-1 0 0,1 0 0,-1-1 0,0 1 0,-1-1 1,0 0-1,0 0 0,0-1 0,-1 1 0,0 0 0,0-1 1,0-10-1,-2 15-105,0 0-1,0-1 1,-1 1 0,1 0 0,-1-1 0,0 1 0,0 0 0,0 0-1,0 0 1,0 0 0,-1 0 0,1 0 0,-1 0 0,0 0 0,0 1 0,0-1-1,0 1 1,-1-1 0,1 1 0,-1 0 0,1 0 0,-1 0 0,0 0-1,0 0 1,0 1 0,0-1 0,0 1 0,0 0 0,0 0 0,-4-1 0,0 0-144,0 0 0,-1 1 1,1 0-1,-1 0 1,1 0-1,-1 1 1,1 0-1,-1 1 0,-9 1 1,-6 5-335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17868,'17'2'2024,"9"-1"-1368,14 1-296,10-4 2017,13-2-2033,7 0-168,10-2-216,4-1-264,-7 2-616,-8 4 376,-26-2 272,-17 3-176,-24 4-201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17340,'18'7'1512,"20"-3"-1040,9-4-192,19-1 400,7-5-504,10-4 312,2-1-191,-12-5-209,-10 2-88</inkml:trace>
  <inkml:trace contextRef="#ctx0" brushRef="#br0" timeOffset="1">558 0 15779,'30'6'1369,"9"-1"-881,6 7-168,5 4 584,-2 2-112,-3 7-208,-4-1-56,-12 6-39,-12 0 7,-17 3-64,-11 0-32,-21 7-64,-6 3-16,-10 0-552,0-3 1560,-1-11-1176,3-5 16,10-11 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 17436,'20'-8'1051,"0"0"1,1 2-1,39-9 1,-48 13-695,0 1 0,0 0 0,0 1 1,-1 0-1,1 0 0,0 1 1,0 1-1,17 5 0,-26-7-332,-1 1 0,1-1 0,-1 1 0,1 0 0,-1 0 0,0 0 0,1 1 0,-1-1 0,0 0 0,0 1 0,0 0 0,0-1 0,0 1 0,-1 0 1,1 0-1,0 0 0,-1 0 0,1 0 0,-1 0 0,0 1 0,0-1 0,0 0 0,0 1 0,0-1 0,0 1 0,-1-1 0,1 1 0,-1-1 0,0 1 0,0-1 0,1 1 0,-2-1 0,1 1 0,0-1 0,0 1 0,-1-1 0,0 1 0,1-1 0,-2 4 0,-4 8-32,0-1 0,0 0 1,-1 0-1,-1 0 0,-13 17 1,-92 100-42,79-94 35,1 2-1,-38 55 0,70-91 11,-1 0-1,1 0 0,-1 0 0,1 0 1,0 0-1,0 1 0,0-1 0,0 0 0,0 1 1,1-1-1,-1 1 0,1-1 0,0 1 0,-1-1 1,1 1-1,0-1 0,0 1 0,1-1 1,-1 1-1,0-1 0,1 1 0,1 4 0,0-5-22,0 0 0,0 1 0,1-1 0,-1 0 0,0 0 0,1-1 0,-1 1 0,1 0 0,0-1 0,-1 1-1,1-1 1,0 0 0,0 0 0,0 0 0,0-1 0,0 1 0,0-1 0,5 1 0,24 1-253,0-1 0,0-1 1,0-2-1,0-2 0,0 0 0,45-14 1,5-6-193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52 132 19452,'3'18'455,"0"1"1,-2-1-1,0 0 0,-2 32 0,-16 75 183,10-78-282,-24 126-867,29-219-3960,1-37 74,0-53 1678,3 96 3898,8-51-1,-10 89-968,0 1 0,0 0 0,0-1 0,1 1 0,-1-1 0,1 1 0,-1 0 0,1-1 0,-1 1 0,1 0 0,0 0 0,-1-1 0,2 0 0,-1 2-147,-1 0 0,0 0 0,1-1 0,-1 1 0,0 0 0,0 0 0,1 0 0,-1 0 1,0 0-1,1 0 0,-1 0 0,0 0 0,1 0 0,-1 0 0,0 1 0,1-1 1,-1 0-1,0 0 0,0 0 0,1 0 0,-1 0 0,0 0 0,1 1 0,-1-1 0,0 0 1,0 0-1,1 0 0,-1 1 0,0-1 0,0 0 0,0 0 0,0 1 0,1-1 1,-1 1-1,18 35 2104,-14-28-2108,6 14 307,1 0 0,1 0 0,17 21 1,-21-33-200,0 0 0,0 0 0,1-1 0,1 0 0,-1-1 0,1 0 0,20 12 0,-26-18-91,0 0 0,-1 0 0,1-1 0,0 1 0,0-1 1,0 0-1,0 0 0,0 0 0,0-1 0,0 0 0,1 1 0,-1-1 0,0-1 0,0 1 1,0-1-1,7-1 0,-5 0 21,-1-1 0,1 1 0,-1-1 1,0 0-1,0 0 0,0-1 0,0 1 0,-1-1 1,1 0-1,5-7 0,1-4 100,0 0 0,-1 0-1,-1-1 1,0-1 0,-1 1 0,9-30 0,-10 25-152,-2 0 0,0 0 0,-1 0 0,-1-1 0,-1 0 0,-1 0 0,-2-33 0,0 50-185,0 1 0,0 0 1,-1-1-1,1 1 0,-1 0 1,-4-8-1,6 12 120,0-1 1,-1 0-1,1 1 1,0-1-1,0 1 1,-1-1-1,1 1 0,0-1 1,-1 1-1,1 0 1,-1-1-1,1 1 1,0-1-1,-1 1 1,1 0-1,-1-1 0,1 1 1,-1 0-1,1 0 1,-1-1-1,1 1 1,-1 0-1,0 0 1,1 0-1,-1 0 1,1 0-1,-1-1 0,1 1 1,-1 0-1,0 0 1,1 0-1,-1 1 1,1-1-1,-1 0 1,1 0-1,-1 0 0,0 0 1,1 1-1,-1-1 1,1 0-1,-1 0 1,1 1-1,-1-1 1,1 0-1,-1 1 0,1-1 1,0 1-1,-1-1 1,1 0-1,-1 1 1,1-1-1,0 1 1,-1-1-1,1 1 1,0-1-1,0 1 0,0-1 1,-1 1-1,1 0 1,-2 3-46,1 0 1,-1-1-1,1 1 1,0 0 0,0 0-1,1 0 1,-1 0-1,1 0 1,0 6 0,3 21-418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62 18884,'1'-2'141,"-1"0"0,0-1-1,0 1 1,1-1 0,-1 1 0,-1-1 0,1 1 0,0 0-1,-1-1 1,1 1 0,-1-1 0,0 1 0,1 0-1,-1 0 1,0-1 0,-1 1 0,1 0 0,0 0 0,-3-3-1,3 4-60,-1 0 0,1 0-1,-1-1 1,0 1-1,0 0 1,1 0-1,-1 1 1,0-1-1,0 0 1,0 0-1,0 1 1,0 0 0,0-1-1,0 1 1,0 0-1,0 0 1,0 0-1,0 0 1,0 0-1,0 0 1,0 1-1,0-1 1,0 1 0,-2 0-1,-2 1-10,1 1 0,-1 0 0,1 0-1,0 0 1,0 1 0,0-1 0,1 1 0,-1 0 0,1 1-1,0-1 1,0 1 0,1 0 0,-1 0 0,-3 7 0,1-1-72,0-1 1,1 1-1,1 0 1,0 0-1,0 1 0,-2 14 1,6-24 9,0 0 0,-1 0 1,1 0-1,0 0 0,0 0 0,0 0 0,0 0 1,0 0-1,1 0 0,-1 0 0,0 0 0,1-1 1,0 1-1,-1 0 0,1 0 0,1 2 0,-1-3 6,0 0-1,0 0 1,0 0-1,0 0 1,0-1-1,0 1 1,0 0-1,1-1 0,-1 1 1,0 0-1,0-1 1,1 0-1,-1 1 1,0-1-1,0 0 1,1 1-1,-1-1 0,2 0 1,4-1 34,0 1 0,-1-1 0,1-1 0,-1 1 1,1-1-1,-1 0 0,12-6 0,101-57 472,-78 40-442,52-22 1,-91 46-90,0 0 0,0 0 1,0 0-1,0 1 1,1-1-1,-1 1 0,0-1 1,0 1-1,1 0 0,-1 0 1,0 0-1,1 0 1,2 0-1,-4 1 3,0-1 1,0 1-1,0 0 1,0-1-1,-1 1 1,1 0-1,0-1 0,0 1 1,0 0-1,0 0 1,-1 0-1,1 0 1,0 0-1,-1 0 0,1 0 1,-1 0-1,1 0 1,-1 0-1,0 0 0,1 0 1,-1 0-1,0 0 1,0 1-1,1-1 1,-1 0-1,0 0 0,-1 2 1,2 19-123,-1-16 106,0 1 0,1-1 0,-1 1 0,1 0 0,0-1 0,1 1 0,2 6 0,-3-11 24,0-1 0,0 1 0,0-1 0,0 1 0,1-1 0,-1 1 0,0-1 0,1 0 0,-1 0 1,1 1-1,-1-1 0,1 0 0,-1-1 0,1 1 0,0 0 0,0 0 0,-1-1 0,1 1 0,0-1 0,0 1 0,0-1 0,0 0 0,0 0 0,-1 0 0,1 0 0,0 0 1,0 0-1,0 0 0,0-1 0,3 0 0,13-3 5,0-1 0,0-1 0,-1-1-1,24-12 1,-26 11-46,1 1 0,-1 1 0,1 0-1,0 1 1,1 1 0,17-3 0,-32 7 28,0 0 0,0 0 0,0 0 0,-1 0 0,1 0 0,0 0 0,0 0 0,0 1 0,0-1 1,0 1-1,-1-1 0,1 1 0,0 0 0,-1-1 0,1 1 0,0 0 0,-1 0 0,3 3 0,-1-1-30,-1 0 0,1 0-1,-1 1 1,0-1-1,0 1 1,2 6-1,6 11-93,-9-20 123,0 1-1,1-1 1,-1 0-1,0 0 1,0 0 0,1 0-1,-1 0 1,1 0-1,-1 0 1,1 0-1,-1-1 1,1 1-1,0 0 1,-1-1-1,1 0 1,0 1 0,-1-1-1,1 0 1,0 0-1,-1 0 1,1 0-1,0 0 1,-1 0-1,1 0 1,2-1-1,5-1-293,1 0-1,-1 0 0,10-5 1,83-34-1682,-64 26 1337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130 273 20116,'-4'1'193,"0"-1"0,1 1-1,-1 0 1,0 0 0,1 1-1,-1-1 1,1 1-1,0-1 1,-1 1 0,1 0-1,0 1 1,0-1 0,0 0-1,-3 5 1,-2 1 82,0 0 1,1 1-1,-10 13 1,11-11-99,0 0-1,-10 21 1,15-28-159,0 0 1,-1 0-1,1-1 1,0 1-1,1 0 1,-1 0-1,1 0 0,0 0 1,0 0-1,0 0 1,0 0-1,2 8 0,-1-11-16,-1 0-1,1 1 1,0-1 0,0 0-1,-1 1 1,1-1-1,0 0 1,0 0 0,0 0-1,1 0 1,-1 0-1,0 0 1,0 0 0,0 0-1,1 0 1,-1-1-1,1 1 1,-1 0 0,0-1-1,1 1 1,-1-1-1,1 0 1,-1 1 0,1-1-1,-1 0 1,1 0-1,-1 0 1,1 0 0,-1 0-1,3-1 1,3 1-2,-1-2 1,0 1 0,1-1 0,-1 1-1,0-2 1,6-2 0,2-3-70,1-1 0,-1 0 1,-1-2-1,1 1 0,-2-2 0,0 1 0,0-2 1,-1 0-1,0 0 0,-1-1 0,13-25 0,-14 15-409,-11 19 108,-8 13 93,4 0 241,1 0 0,-1 0 0,-7 17 0,12-23 57,-1 1 0,1-1 0,0 1 0,0-1 0,0 1 1,1 0-1,-1 0 0,1 0 0,-1-1 0,1 1 0,0 0 0,0 0 0,0 0 0,1 0 0,-1-1 0,0 1 0,3 5 0,-3-7-6,1 0 0,-1 0 0,1 0 0,0 0 0,0 0 0,-1-1 0,1 1 0,0 0 0,0-1 0,0 1 0,0 0 0,0-1 0,0 1 0,0-1 0,0 1 0,0-1 0,0 0 0,0 1 0,0-1 0,0 0 0,2 0 0,0 0 14,1 0 1,-1 0-1,0 0 0,1-1 0,-1 0 1,0 1-1,4-3 0,5-1 60,-1-1 1,21-13-1,-7 2-33,-1-2 0,0 0 1,-2-2-1,0 0 1,-2-2-1,0 0 0,-1-1 1,-1-1-1,-2-1 0,0 0 1,15-36-1,-29 59-54,12-35 20,-14 36-23,1-1 0,-1 1 0,1 0 0,-1-1 0,0 1 0,0 0 0,0-1 0,0 1 0,0-1 0,0 1-1,0-1 1,0 1 0,0 0 0,-1-1 0,1 1 0,0-1 0,-1 1 0,0 0 0,1 0 0,-1-1 0,0 1 0,0-1 0,0 1-1,0 1 1,0-1-1,-1 1 1,1-1-1,0 1 0,0 0 1,0 0-1,0-1 1,0 1-1,-1 0 0,1 0 1,0 0-1,0 0 1,0 1-1,0-1 0,-1 0 1,1 0-1,0 1 1,0-1-1,0 1 0,0-1 1,0 1-1,0-1 1,0 1-1,0-1 0,0 1 1,-1 1-1,-27 23 8,15-11 28,2 1-1,0 0 1,1 0-1,0 2 1,2-1-1,-16 36 1,21-43-91,0 0 0,1 1 1,1-1-1,-1 1 0,1 0 1,1 0-1,0 0 0,0 0 1,1 0-1,0 0 0,1 0 1,0 0-1,1 0 0,-1-1 1,5 12-1,-5-18 35,1 0-1,-1 0 1,1 1-1,0-1 1,0 0-1,0-1 1,0 1-1,0 0 1,0-1-1,1 1 1,-1-1-1,1 0 1,0 1 0,0-1-1,0-1 1,0 1-1,0 0 1,0-1-1,6 2 1,30 6-265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4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15379,'1'10'1825,"0"1"1,0 0-1,5 15 0,-3-13-1347,1-1 0,0 0 0,1 0 0,13 22-1,-16-31-448,0 0-1,0 0 0,0 0 0,0 0 0,1-1 0,-1 1 1,1-1-1,0 1 0,0-1 0,0 0 0,0 0 0,0 0 1,1-1-1,-1 1 0,0-1 0,1 1 0,6 0 0,-5-1-2,0-1-1,0 0 1,0 0 0,0 0-1,1-1 1,-1 0-1,0 0 1,0 0-1,0 0 1,0-1-1,6-3 1,3-2 33,0-1 0,-1-1 0,0 0 1,-1 0-1,1-1 0,-2-1 0,14-15 0,8-12-49,-36 48-59,1 0 1,1 1 0,0-1 0,0 1 0,1 14 0,0-21 35,0-1 1,0 1 0,1 0 0,-1-1 0,1 1 0,0 0-1,0-1 1,0 1 0,0-1 0,1 0 0,-1 1 0,1-1-1,0 0 1,0 0 0,0 0 0,0 0 0,1 0 0,4 4 0,-5-6 10,0 0 1,0 0-1,0-1 1,0 1-1,1-1 1,-1 1 0,0-1-1,0 0 1,0 0-1,0 0 1,0 0-1,0 0 1,0 0 0,1-1-1,-1 1 1,0-1-1,0 1 1,0-1-1,0 0 1,0 0 0,-1 0-1,1 0 1,0 0-1,0 0 1,-1 0 0,1-1-1,0 1 1,1-2-1,3-4 15,1 1 0,-1-1-1,0 0 1,-1 0 0,6-11-1,-6 9 22,0 0 1,-1-1-1,0 1 0,-1-1 1,3-11-1,-5 17-22,0 0-1,-1 0 1,1 0 0,-1 0 0,0-1 0,0 1 0,0 0-1,0 0 1,-1 0 0,0 0 0,0 0 0,0 0-1,0 0 1,0 0 0,-4-5 0,5 8-12,-1 0 0,0 0 0,0 0 0,0 0-1,0 0 1,0 0 0,0 0 0,0 0 0,0 1 0,0-1 0,0 0 0,0 1 0,-1-1-1,1 1 1,0-1 0,0 1 0,-1 0 0,1 0 0,0-1 0,0 1 0,-1 0 0,1 0-1,0 0 1,-1 0 0,1 1 0,0-1 0,0 0 0,-1 0 0,1 1 0,0-1 0,0 1 0,-1-1-1,1 1 1,0-1 0,0 1 0,-2 1 0,-1 1-18,0 0 0,0 0 0,0 0 1,0 0-1,0 1 0,1 0 0,-6 6 0,6-6-13,1-1-1,0 1 0,0 0 0,0-1 1,1 1-1,-1 0 0,1 0 0,0 0 1,0 0-1,0 1 0,0-1 0,1 0 1,0 0-1,0 8 0,1-9-8,-1-1 0,1 1-1,0-1 1,0 1 0,0-1-1,1 1 1,-1-1 0,0 1 0,1-1-1,0 0 1,-1 0 0,1 0-1,0 0 1,0 0 0,0 0 0,0 0-1,1-1 1,-1 1 0,0-1-1,1 0 1,-1 0 0,1 1 0,3 0-1,14 4-367,1-1-1,-1-1 1,40 3-1,17 4-469,-74-10 801,1-1 1,0 1-1,0-1 1,-1 1-1,1-1 1,0 0-1,0-1 1,-1 1-1,1-1 1,0 1-1,0-1 1,-1 0-1,8-3 1,-6 1-22,0 0 1,-1-1-1,1 1 0,-1-1 1,0 0-1,0 0 0,0 0 1,5-9-1,10-14-177,1-6-85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5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16219,'-3'1'239,"1"1"0,0 0-1,-1 0 1,1 0-1,0 0 1,0 0-1,0 1 1,0-1-1,1 1 1,-1-1-1,1 1 1,-1 0-1,1-1 1,-1 4-1,-12 43 1176,13-44-1208,-8 39 94,2 0 0,2 0 0,1 0 0,3 1 0,2-1 0,12 83 0,-13-126-304,4 18-18,-3-19 21,-1 0 0,0-1 0,0 1 1,0 0-1,0 0 0,0 0 0,0-1 0,0 1 0,0 0 0,0 0 0,1 0 0,-1-1 0,0 1 0,0 0 0,0 0 1,0 0-1,0 0 0,1 0 0,-1-1 0,0 1 0,0 0 0,0 0 0,1 0 0,-1 0 0,0 0 0,0 0 0,0 0 0,1 0 1,-1 0-1,0 0 0,0 0 0,1 0 0,-1 0 0,0 0 0,0 0 0,0 0 0,1 0 0,-1 0 0,0 0 0,0 0 0,0 0 1,1 0-1,-1 0 0,0 0 0,0 1 0,0-1 0,1 0 0,-1 0 0,0 0 0,0 0 0,0 0 0,0 1 0,1-1 0,-1 0 1,0 0-1,0 0 0,0 1 0,0-1 0,0 0 0,0 0 0,0 0 0,0 1 0,0-1 0,0 0 0,0 0 0,1 0 0,-1 1 1,0-1-1,3-7-1,0-1 0,0 0 1,0 0-1,-1 0 1,0 0-1,1-9 0,3-55 16,-4 47-3,-1 6 6,0 11-3,0 0 0,0-1-1,-1 1 1,0-1 0,0 1-1,-1 0 1,0-1-1,-4-11 1,3 28 31,3 9-30,0-12-24,1 0-1,-1 1 1,1-1 0,0 0 0,0 0-1,1-1 1,-1 1 0,1 0-1,0-1 1,0 0 0,1 1 0,-1-1-1,1 0 1,0-1 0,0 1-1,1-1 1,-1 0 0,0 0 0,1 0-1,0 0 1,0-1 0,0 0 0,0 0-1,0 0 1,0-1 0,0 0-1,1 0 1,-1 0 0,0 0 0,7-1-1,-3 0 3,1 0 1,0-1-1,0 0 0,0 0 0,-1-1 1,1 0-1,-1-1 0,0 0 0,1-1 1,-1 0-1,-1 0 0,1-1 0,-1 0 1,1 0-1,-2-1 0,9-6 0,-11 6 35,0 0 1,0 1-1,-1-2 0,8-11 0,-10 15-6,-1 0 1,1 0-1,-1 0 1,0 0-1,0 0 1,0-1-1,0 1 0,-1 0 1,1 0-1,-1-1 1,0 1-1,0-7 0,0 10-17,0-1 0,-1 1 0,1 0 0,0-1 0,0 1 0,0 0 0,0-1-1,0 1 1,-1 0 0,1-1 0,0 1 0,0 0 0,0-1 0,-1 1 0,1 0-1,0 0 1,0-1 0,-1 1 0,1 0 0,0 0 0,-1-1 0,1 1 0,0 0-1,-1 0 1,1 0 0,-1 0 0,1 0 0,0-1 0,-1 1 0,1 0 0,0 0 0,-1 0-1,1 0 1,-1 0 0,1 0 0,0 0 0,-1 0 0,1 0 0,0 1 0,-1-1-1,1 0 1,-1 0 0,1 0 0,0 0 0,-1 0 0,1 1 0,-1-1 0,-14 11 94,10-6-85,1 1 1,0-1 0,1 1-1,-1 0 1,1 0 0,0 0-1,1 0 1,-1 0 0,-1 9-1,3-12-7,0 0 0,0 0-1,0 1 1,1-1 0,0 0-1,-1 0 1,1 1-1,0-1 1,0 0 0,1 1-1,-1-1 1,1 0-1,0 0 1,0 0 0,0 1-1,0-1 1,0 0-1,0 0 1,1-1 0,2 5-1,-2-5 7,0-1 0,1 1 0,-1-1 0,0 0 0,1 0 0,-1 0 0,0 0-1,1 0 1,-1 0 0,1 0 0,0-1 0,-1 0 0,1 1 0,-1-1 0,1 0 0,0 0 0,-1 0 0,1-1-1,-1 1 1,1-1 0,0 1 0,-1-1 0,1 0 0,-1 0 0,3-1 0,7-3 47,-1-1-1,1 0 1,17-13 0,-1-2 5,33-34 1,-55 50-105,-6 5 33,0 0 0,0 0 0,0 1 0,0-1 0,0 0 0,0 1 0,0-1 0,0 0 0,0 1 0,0-1 0,0 0 0,0 1 0,0-1 0,0 0 0,0 1 0,0-1 0,1 0 0,-1 0 0,0 1 0,0-1 0,0 0 0,1 0 0,-1 1 0,0-1 0,0 0 0,0 0-1,1 1 1,-1-1 0,0 0 0,0 0 0,1 0 0,-1 0 0,0 0 0,1 1 0,-1-1 0,0 0 0,1 0 0,-1 0 0,0 0 0,1 0 0,-1 0 0,0 0 0,1 0 0,-1 0 0,0 0 0,0 0 0,1 0 0,-1 0 0,0 0 0,1-1 0,-1 1 0,0 0 0,1 0 0,-1 0 0,0 0 0,0 0 0,1-1 0,-1 1 0,0 0 0,0 0 0,1-1 0,-1 1 0,0 0 0,0-1 0,-4 39-158,1-23 98,3-7-15,0-1 1,1 1-1,2 13 1,-3-19 38,0-1 1,1 0-1,-1 1 0,1-1 1,-1 1-1,1-1 0,0 0 1,0 1-1,-1-1 0,1 0 1,0 0-1,1 2 0,-1-3 20,-1 0 0,1 0 0,-1 1 0,1-1 0,0 0 0,-1 0 0,1 0 0,-1 1 0,1-1 0,-1 0 0,1 0 0,0 0 0,-1 0 0,1 0 0,-1 0 0,1 0 0,0 0 0,-1-1 0,1 1 0,-1 0 0,1 0 0,0 0 0,-1-1 0,1 1 0,-1 0 0,1 0 0,-1-1 0,1 1 0,-1-1 0,1 0 0,10-12-228,0-8-60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5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19540,'-3'-6'1945,"1"6"-1433,4 6-408,3-2 1216,4 2-1392,3-1 216,-5 5-264,1 1-128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5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19532,'-10'16'513,"1"0"0,1 0 1,0 1-1,1 1 0,1-1 0,0 1 0,1 0 0,-2 21 1,5-24-396,1-1 0,1 0 1,0 1-1,1-1 0,1 0 1,0 1-1,1-1 0,0 0 1,1-1-1,1 1 0,7 14 1,-11-25-142,0 0 0,1 0 1,-1 0-1,1 0 1,0 0-1,0-1 0,0 1 1,0-1-1,1 0 0,-1 1 1,4 2-1,-4-4 7,0-1-1,0 1 1,0 0-1,0-1 1,0 1-1,0-1 1,0 1-1,0-1 1,0 0-1,0 0 1,0 0-1,0 0 1,0-1 0,0 1-1,0 0 1,0-1-1,0 1 1,0-1-1,0 0 1,1-1-1,32-12-256,-12 4-198,38-12 0,-51 20 351,-1 0 1,1 0 0,-1 1 0,1 0-1,0 1 1,-1 0 0,17 3 0,21 5-386,-1-3 1,1-1-1,0-2 1,91-9 0,3-21-1029,-141 28 1551,0 0 0,1 0 0,-1 0 0,0 0 0,0 0-1,1 0 1,-1 0 0,0 0 0,0 0 0,1 0 0,-1 0-1,0 0 1,0 0 0,1 0 0,-1 0 0,0 0 0,0 0 0,1 0-1,-1 0 1,0 0 0,0 0 0,0 0 0,1 1 0,-1-1-1,0 0 1,0 0 0,0 0 0,1 0 0,-1 1 0,0-1 0,0 0-1,0 0 1,0 0 0,0 1 0,0-1 0,1 0 0,-1 0-1,0 0 1,0 1 0,0-1 0,0 0 0,0 0 0,0 1 0,0-1-1,0 0 1,0 0 0,0 1 0,0-1 0,0 0 0,0 0-1,0 1 1,0-1 0,0 0 0,0 0 0,0 1 0,-1-1 0,1 0-1,0 0 1,0 0 0,0 1 0,0-1 0,0 0 0,-1 0-1,1 0 1,0 1 0,-1-1 0,-11 20 566,9-15-367,-2 4-67,0 0 1,1 0-1,1 0 0,-1 1 1,1 0-1,1-1 1,0 1-1,0 0 1,1 0-1,1 0 0,-1 1 1,2-1-1,1 15 1,4 9-184,2 0 1,19 55-1,-15-54-502,13 63-1,-23-81 316,0 0 0,-1 0 0,-1 0 0,-1 0 0,0 0-1,-1 0 1,-7 24 0,8-35 223,-1 0 0,-1 0 1,1 0-1,-1-1 0,0 1 0,0-1 0,0 0 0,-1 0 1,0 0-1,-6 6 0,7-8 89,0 0 0,-1-1 1,1 0-1,-1 0 0,1 0 0,-1 0 0,0-1 1,0 1-1,0-1 0,0 0 0,0 0 0,0 0 1,0-1-1,0 1 0,0-1 0,0 0 0,-5-1 1,5 1 7,1 0 1,-1-1-1,1 0 1,-1 1 0,1-1-1,-1-1 1,1 1-1,0 0 1,-1-1 0,1 0-1,0 0 1,0 0-1,0 0 1,0 0 0,1 0-1,-5-5 1,4 3 0,0-1 0,0 1 0,0-1 0,1 0 0,0 0 0,0 0 0,0 0 0,0 0 1,1 0-1,-1-7 0,0 0-19,1 0 0,1-1 0,0 1 0,1 0 0,0 0 1,0 0-1,2 0 0,-1 0 0,7-16 0,-1 11-91,0 0 1,2 0-1,0 1 1,0 0-1,1 0 0,1 2 1,1-1-1,0 1 1,1 1-1,0 1 0,1 0 1,19-12-1,18-7-245,1 2 0,86-33-1,-67 34 103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5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37 226 12747,'8'-8'884,"1"1"0,0 0 0,0 0 0,11-5 0,6-1-7,44-17 0,-42 21-672,1 1 0,1 1 0,42-5 0,93 2-319,28-5-414,-169 11 317,0-1 1,41-13 0,-56 12-51,-12 2 50,-16 1 19,-304-1-13,210 5 560,88-1-283,-24-1 150,-1 2 0,0 2 0,-77 16-1,118-17-212,0 1 0,0 1-1,-17 8 1,25-11-11,0-1 0,0 1 0,0 0 0,0-1 0,0 1 0,0 0 0,0 0 0,1-1 0,-1 1 0,0 0 0,0 0 0,1 0 0,-1 0 0,0 0 0,1 0 0,-1 0 0,0 3 0,2-4-1,-1 1 1,0 0 0,0 0 0,1 0 0,-1 0-1,1 0 1,-1 0 0,1-1 0,-1 1 0,1 0-1,0 0 1,-1-1 0,1 1 0,0 0-1,0-1 1,-1 1 0,1-1 0,0 1 0,0-1-1,0 1 1,0-1 0,0 1 0,0-1 0,0 0-1,0 0 1,1 1 0,10 2-16,1 1 0,-1-2 1,1 0-1,0 0 0,16-1 0,72-4-55,-78 1 64,597-76-526,-489 54 103,-106 15 192,-25 9 235,-1 0 0,1 0 0,0 0 0,0 0 0,0 0 0,-1 0 0,1 0 0,0 0 0,0-1 0,0 1 1,0 0-1,0 0 0,-1 0 0,1 0 0,0 0 0,0 0 0,0 0 0,0 0 0,0 0 0,-1-1 0,1 1 0,0 0 0,0 0 0,0 0 1,0 0-1,0 0 0,0-1 0,0 1 0,0 0 0,0 0 0,0 0 0,-1 0 0,1-1 0,0 1 0,0 0 0,0 0 0,0 0 0,0 0 1,0-1-1,0 1 0,0 0 0,0 0 0,1 0 0,-1 0 0,0-1 0,0 1 0,0 0 0,0 0 0,0 0 0,0 0 0,0-1 1,0 1-1,0 0 0,0 0 0,1 0 0,-1 0 0,0 0 0,0 0 0,0-1 0,0 1 0,0 0 0,1 0 0,-1 0 0,0 0 0,-18-2-137,18 2 142,-130-3-132,-223 24-1,269-13-5,46-5 42,-1-1-1,-57-5 1,62-3 14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8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20 15883,'7'-19'1403,"-7"19"-1385,0 0 0,0 0 1,1 0-1,-1 0 0,0 0 1,0 0-1,0 0 0,0 0 1,1 0-1,-1 0 0,0 0 1,0 0-1,0 0 0,0 0 1,1 0-1,-1 0 1,0 0-1,0 0 0,0 0 1,0 0-1,0 0 0,1 0 1,-1 0-1,0 1 0,0-1 1,0 0-1,0 0 0,0 0 1,0 0-1,0 0 0,1 0 1,-1 1-1,0-1 0,0 0 1,0 0-1,0 0 0,0 0 1,0 0-1,0 1 0,0-1 1,0 0-1,0 0 0,0 0 1,0 0-1,0 1 0,0-1 1,0 0-1,0 0 0,0 0 1,0 1-1,5 38 965,-4-31-851,15 573 3187,-45 0-2692,21-450-587,-11 578 80,29 1 63,44-35 1213,-49-623-1254,-4-27-65,-1-20-192,0 0-1,0 0 0,1 0 1,0 1-1,0-2 1,0 1-1,2 6 1,-1-23-279,-1-13 149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0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0 514 9346,'19'5'311,"0"-2"1,-1 1-1,1-2 1,0-1-1,29 0 0,96-15 617,-125 11-799,275-37 1093,377-36-15,-36 55-1038,203-12 63,-16-39 14,-25 3-142,594-2 111,1 35 1360,-1362 35-1512,377-6 792,850-35 1230,-1224 40-2070,-9 2 20,-1-2-1,1-1 1,44-11 0,-68 14-63,0 0 1,0 0-1,0 0 1,1 0-1,-1 0 1,0 0-1,0-1 1,0 1-1,0 0 1,0 0-1,1 0 1,-1 0-1,0 0 1,0-1 0,0 1-1,0 0 1,0 0-1,0 0 1,0 0-1,0-1 1,0 1-1,0 0 1,0 0-1,0 0 1,0-1-1,0 1 1,0 0-1,0 0 1,0 0-1,0-1 1,0 1-1,0 0 1,0 0-1,0 0 1,0 0-1,0-1 1,0 1 0,0 0-1,0 0 1,-1 0-1,1 0 1,0-1-1,0 1 1,0 0-1,0 0 1,0 0-1,0 0 1,-1 0-1,1 0 1,0 0-1,0-1 1,0 1-1,0 0 1,-1 0-1,1 0 1,0 0-1,0 0 1,-1 0-1,-12-9-1698,11 8 1438,-5-3-340,6 3-223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17940,'0'0'45,"1"0"1,-1 0-1,1 0 1,-1 0 0,0 0-1,1 0 1,-1 0-1,0 1 1,1-1-1,-1 0 1,0 0-1,1 0 1,-1 0-1,0 1 1,0-1 0,1 0-1,-1 0 1,0 1-1,0-1 1,1 0-1,-1 0 1,0 1-1,0-1 1,0 0-1,1 1 1,-1-1 0,0 0-1,0 1 1,0-1-1,0 0 1,0 1-1,0-1 1,0 0-1,0 1 1,1-1-1,-1 0 1,-1 1-1,1-1 1,0 1 0,0 20 76,0-18 8,-8 121 1293,-1 164-918,9-282-495,0 1 0,1-1 1,0 0-1,4 12 0,-5-17-6,0-1 0,1 1 0,-1 0-1,0-1 1,1 1 0,-1-1 0,0 1 0,1-1 0,-1 1-1,1 0 1,-1-1 0,1 1 0,-1-1 0,1 0 0,-1 1-1,1-1 1,-1 1 0,1-1 0,0 0 0,-1 0 0,2 1 0,-1-1 5,0 0 0,0 0 0,0-1 0,0 1 0,0 0 0,0 0 0,0-1 0,0 1 0,0-1 0,0 1 0,0-1 0,0 0 0,0 1 0,0-1 0,0 0 0,0 1 0,-1-1 0,2-2 0,8-8 70,-1-1 1,0 0-1,-1 0 1,13-26-1,22-63 220,-21 45-151,48-118 224,-95 325-380,24-139-3,0-1 0,0 0 0,1 0 0,2 15 0,-1-24 8,-1 0 0,0-1 0,1 1-1,-1 0 1,1 0 0,0 0 0,-1-1 0,1 1 0,0 0 0,0-1 0,0 1 0,0-1 0,1 1 0,1 2 0,-1-3 0,-1-1 1,0 1-1,1-1 1,-1 1-1,0-1 1,1 0-1,-1 1 0,0-1 1,1 0-1,-1 0 1,0 0-1,1 0 1,-1 0-1,1 0 0,-1 0 1,0-1-1,1 1 1,-1 0-1,0-1 1,1 1-1,-1-1 0,0 1 1,2-2-1,15-9 3,-1-1 0,0-1 0,-1 0 0,0-1 0,22-26 0,-17 18 44,-3 3 15,-3 3 31,0 1 0,30-22-1,-44 36-83,-1 1-1,1-1 1,0 1-1,0-1 1,0 0 0,-1 1-1,1 0 1,0-1-1,0 1 1,0-1-1,0 1 1,0 0-1,0 0 1,0 0-1,0-1 1,0 1-1,0 0 1,0 0-1,2 1 1,-3-1-1,1 0 0,-1 1-1,0-1 1,1 1 0,-1-1 0,1 1 0,-1-1 0,1 1-1,-1-1 1,0 1 0,0-1 0,1 1 0,-1-1 0,0 1-1,0-1 1,1 1 0,-1 0 0,0-1 0,0 1 0,0-1 0,0 1-1,0 1 1,0 6 23,-1 0 0,0-1 0,-3 15 0,3-19-31,-10 40 15,-7 38-380,17-72 180,0 0 1,0 0 0,1 0 0,0 0 0,0 0-1,4 15 1,-4-22 128,1-1 0,-1 0-1,0 1 1,1-1 0,-1 1-1,1-1 1,0 0 0,-1 1-1,1-1 1,0 0 0,0 0 0,0 1-1,0-1 1,0 0 0,0 0-1,0 0 1,0 0 0,0 0-1,0-1 1,1 1 0,-1 0 0,0 0-1,1-1 1,-1 1 0,0-1-1,1 1 1,-1-1 0,1 0-1,-1 0 1,2 1 0,1-1-38,-1-1 1,1 1-1,-1-1 0,1 1 1,-1-1-1,0 0 0,1 0 1,-1-1-1,0 1 0,0-1 1,6-3-1,20-19-679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0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15699,'0'0'30,"-29"5"1974,28-5-1961,1 1 0,-1-1 1,1 0-1,-1 0 0,1 0 1,0 0-1,-1 1 1,1-1-1,-1 0 0,1 0 1,-1 1-1,1-1 1,0 0-1,-1 1 0,1-1 1,0 0-1,-1 1 0,1-1 1,0 1-1,-1 0 1,1-1 14,0 1 0,1 0 0,-1-1 0,0 1 0,0-1 0,1 1 1,-1-1-1,0 1 0,1-1 0,-1 1 0,1-1 0,-1 1 0,0-1 1,1 0-1,-1 1 0,1-1 0,-1 1 0,1-1 0,-1 0 0,1 0 1,0 1-1,-1-1 0,1 0 0,17 8 226,1-2 0,-1 0 1,1-1-1,0-1 0,24 2 0,-19-2-149,96 15 179,318 61 73,-422-77-393,-6-1 1,0 0 1,0 1-1,0 0 1,0 0 0,0 1-1,-1 0 1,1 1 0,10 7-1,-19-11 7,0-1-1,-1 1 0,1 0 1,0-1-1,-1 1 1,1-1-1,-1 1 0,1 0 1,-1 0-1,1-1 1,-1 1-1,0 0 0,1 0 1,-1 0-1,0-1 1,0 1-1,0 0 0,1 0 1,-1 0-1,0 0 1,0-1-1,0 1 0,0 0 1,0 0-1,-1 0 1,1 0-1,0-1 0,0 1 1,0 0-1,-1 0 1,1 0-1,-1-1 0,1 1 1,0 0-1,-1 0 1,1-1-1,-2 2 0,-1 1 20,0 1-1,0-1 0,-1 0 0,0 0 0,-4 3 0,8-6-16,-137 90 670,-42 29 193,137-87-798,0 1 1,-36 40-1,73-68-111,-3 2-128,1 1 1,0-1-1,1 1 0,0 1 1,-9 16-1,10-10-56,5-14 219,1-1-1,-1 0 1,0 1 0,0-1-1,0 0 1,0 0-1,1 1 1,-1-1 0,0 0-1,0 0 1,1 0 0,-1 1-1,0-1 1,0 0-1,1 0 1,-1 0 0,0 0-1,1 1 1,-1-1-1,0 0 1,0 0 0,1 0-1,-1 0 1,0 0 0,1 0-1,-1 0 1,0 0-1,1 0 1,-1 0 0,0 0-1,1 0 1,-1 0 0,0 0-1,1 0 1,-1 0-1,0-1 1,0 1 0,1 0-1,-1 0 1,0 0 0,1 0-1,-1-1 1,0 1-1,0 0 1,1-1 0,21-11-392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0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0 592 15539,'0'0'1619,"2"-1"-782,12-16 699,24-33 0,-17 22-873,141-207 2002,-123 171-1904,55-127 1,-94 191-760,0 0 0,0 0 1,0-1-1,0 1 0,0 0 1,0 0-1,0-1 0,0 1 1,0 0-1,0 0 1,0 0-1,1-1 0,-1 1 1,0 0-1,0 0 0,0 0 1,0-1-1,1 1 0,-1 0 1,0 0-1,0 0 1,0 0-1,1-1 0,-1 1 1,0 0-1,0 0 0,0 0 1,1 0-1,-1 0 0,0 0 1,0 0-1,1 0 1,-1 0-1,0 0 0,0 0 1,1 0-1,-1 0 0,0 0 1,0 0-1,1 0 1,-1 0-1,0 0 0,0 0 1,1 0-1,-1 1 0,11 13-30,10 36-169,-14-33 164,25 56 12,45 97-1333,-59-137 901,0-1 1,45 57 0,-28-51 29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0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3332 12523,'-1'1'95,"0"1"1,0-1 0,0 1 0,0-1-1,0 1 1,1-1 0,-1 1 0,0 0 0,1-1-1,-1 1 1,1 0 0,0-1 0,0 1-1,-1 0 1,1 0 0,0 0 0,0-1-1,1 1 1,-1 0 0,0 0 0,1-1-1,-1 1 1,1 0 0,-1-1 0,1 1 0,0-1-1,-1 1 1,1 0 0,0-1 0,0 0-1,0 1 1,1-1 0,-1 1 0,0-1-1,0 0 1,1 0 0,-1 0 0,1 0-1,-1 0 1,1 0 0,-1 0 0,3 0 0,4 3 147,1-1 1,0 0 0,0 0 0,1-1 0,-1-1 0,16 2 0,8-2-76,-1-2-1,1-1 1,-1-1 0,44-11-1,128-42-242,-191 52 76,592-202-352,-296 97 281,-242 84 25,-1-3 1,103-61 0,106-100 26,-190 122 29,231-184 1,-217 165 27,94-107-1,47-105 171,-190 224-153,-4-3 1,47-104 0,-50 84 5,4 2 1,60-90 0,120-189 278,-188 303-260,51-70 0,-61 103-43,1 1 0,2 1 1,43-38-1,132-89 170,-165 136-163,0 1 1,2 2-1,59-22 0,-85 39-58,0 2 0,1 0 0,0 1-1,0 1 1,0 0 0,0 2 0,0 0 0,0 1-1,0 1 1,1 1 0,-1 1 0,-1 0-1,1 1 1,0 1 0,-1 1 0,0 1 0,0 1-1,-1 0 1,0 1 0,0 0 0,-1 2-1,25 21 1,-8-2-107,-1 2 0,35 48 0,-33-40-36,46 45 0,-14-26 28,-8-7 54,64 71 0,54 99 36,63 71 37,-54-100 144,240 194 0,-332-315-62,4-4 0,2-4 0,3-5-1,134 57 1,-39-36 128,300 80-1,-297-105-172,290 77-1,6-28 45,199-29-166,-535-62-444,-142-11 406,38 3-159,0-2 1,66-5 0,-50-8-42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19956,'-13'19'1088,"2"10"-551,1-1-129,0 11-24,1 1-72,-4 62 400,5 13-136,-1-8-136,5 22-72,8 12-152,5 3-40,5-2-136,2-7-160,1-15-640,-1-6-312,-5-14 856,-5-11-160,-8-23-160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0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12547,'1'-3'479,"-2"1"-280,1 0 0,0 0 0,0-1 0,1 1 0,-1 0 1,0 0-1,1 0 0,-1 0 0,1 0 0,0 0 0,0 0 0,0 0 0,2-4 0,0 12 1517,8 49-178,5 106-1,-10-88-1099,40 620 1448,-22-284-2489,-23-400 527,4 75-583,18 85 0,-12-125 180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0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17540,'3'22'1648,"-7"12"-1040,-2 8-304,-14 5 1145,-3 10-777,-1 8-544,4 1-272,0-6-688,3-6-1673,6-19 2081,7-11-320,11-17-312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0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65 13971,'0'0'24,"0"0"0,0 0 0,0 0 0,0 0 0,1 0 0,-1 0 0,0 0 0,0 0 0,0 0 0,0 0 0,1 0 0,-1 0 0,0 0 0,0 0 0,0 0 0,0 0 0,0 0 0,1 0 0,-1 0 0,0 0 0,0 1 0,0-1 0,0 0 0,0 0 0,1 0 0,-1 0 0,0 0 0,0 0 0,0 0 0,0 0 0,0 1 0,0-1 0,0 0 0,0 0 0,1 0 0,-1 0 0,0 0 0,0 0 0,0 1 0,0-1 0,0 0 0,0 0 0,0 0 0,0 0 0,0 1 0,0-1 0,0 0 0,0 0 0,0 0 0,0 0 0,0 0 0,0 1 0,0-1 0,0 0 0,-5 16 377,-10 20-128,14-36-235,-16 37 677,-11 18-77,-35 104 1,63-159-639,-6 34 82,5-33-82,1-1 1,0 1-1,0-1 1,0 1-1,0-1 0,0 1 1,0 0-1,1-1 1,-1 1-1,0-1 0,0 1 1,0-1-1,0 1 1,1-1-1,-1 1 0,0-1 1,0 1-1,1-1 1,-1 1-1,1-1 0,-1 1 1,0-1-1,1 0 1,-1 1-1,1-1 0,-1 0 1,1 1-1,-1-1 1,1 0-1,-1 1 0,1-1 1,-1 0-1,1 0 1,-1 0-1,1 0 0,-1 1 1,1-1-1,0 0 1,-1 0-1,1 0 0,-1 0 1,1 0-1,-1 0 1,1-1-1,0 1 0,-1 0 1,1 0-1,-1 0 1,1 0-1,-1-1 0,1 1 1,-1 0-1,1-1 1,-1 1-1,1 0 0,0-1 1,9-5-66,1 0 0,-1 0-1,0-1 1,-1 0 0,12-11 0,45-51-285,-32 33 187,152-167-324,-211 250 1997,10-23-1130,-3 6 246,1 0 0,-22 55 1,39-84-601,-1 1 1,0 0 0,1 0-1,-1 0 1,1 0 0,0 0 0,-1 0-1,1 0 1,0-1 0,0 1-1,0 0 1,1 0 0,-1 3-1,1-4-17,-1-1 0,0 1-1,1-1 1,-1 1-1,0-1 1,1 0 0,-1 1-1,1-1 1,-1 0-1,1 1 1,-1-1 0,1 0-1,-1 1 1,1-1-1,-1 0 1,1 0-1,-1 1 1,1-1 0,-1 0-1,1 0 1,-1 0-1,1 0 1,-1 0 0,1 0-1,0 0 1,-1 0-1,1 0 1,-1 0 0,2-1-1,4 0 19,0-2 0,1 1-1,-1-1 1,0 0 0,0 0 0,9-7 0,160-124 141,-9 5-67,-161 125-85,1 1 1,-1 0-1,1-1 1,0 2-1,-1-1 1,8-1-1,-13 4-9,1-1-1,-1 1 0,1 0 0,0 0 0,-1 0 0,1 0 0,-1 0 0,1 0 0,-1 0 0,1 0 1,0 0-1,-1 0 0,1 1 0,-1-1 0,1 0 0,-1 0 0,1 0 0,-1 1 0,1-1 0,-1 0 1,1 1-1,-1-1 0,1 0 0,-1 1 0,1-1 0,-1 1 0,1 1 9,0-1-1,-1 1 0,0-1 1,1 1-1,-1-1 1,0 1-1,0-1 0,0 1 1,0-1-1,0 1 0,0 0 1,0-1-1,0 1 1,-1 2-1,-7 26 176,-1 0 0,-1 0-1,-15 28 1,14-35-196,0 1 0,2 1-1,1 0 1,2 0 0,-6 35 0,13-35-36,-1-25 38,0 1 1,1-1-1,-1 0 0,0 1 0,0-1 1,1 0-1,-1 1 0,0-1 0,1 0 1,-1 0-1,0 1 0,1-1 0,-1 0 1,1 0-1,-1 0 0,0 1 0,1-1 0,-1 0 1,1 0-1,-1 0 0,1 0 0,-1 0 1,0 0-1,1 0 0,-1 0 0,1 0 1,0 0-1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0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18868,'-1'6'265,"0"1"0,0-1 0,-1 0 0,0 0 0,-1 0 0,1 0 0,-1 0 0,0 0 0,-7 8 0,-3 7 199,-120 235 3342,130-249-3753,0-3-35,1 1 1,0-1-1,1 0 1,-1 1-1,1-1 1,0 1-1,0-1 1,0 1-1,0 0 1,1 4-1,0-8-24,0 0-1,0-1 0,0 1 1,0 0-1,1 0 1,-1-1-1,0 1 1,0 0-1,1-1 0,-1 1 1,0 0-1,1-1 1,-1 1-1,1 0 0,-1-1 1,1 1-1,-1-1 1,1 1-1,-1-1 1,1 1-1,-1-1 0,1 1 1,0-1-1,-1 1 1,1-1-1,0 0 0,0 1 1,2-1-25,-1 1 1,0-1 0,1 0-1,-1 0 1,1 1-1,-1-2 1,0 1 0,5-1-1,5-2-188,0 0 1,18-8-1,-28 10 184,118-58-1755,-80 36 495,49-18 0,-87 40 1219,0 0 0,0 0 0,0 1-1,1-1 1,-1 1 0,0-1 0,0 1 0,0 0 0,0 0-1,0 0 1,4 0 0,-6 1 64,1-1-1,-1 0 1,1 1 0,-1-1 0,1 1-1,-1-1 1,1 1 0,-1-1-1,1 1 1,-1-1 0,0 1-1,1-1 1,-1 1 0,0-1 0,1 1-1,-1 0 1,0-1 0,0 1-1,0 0 1,0-1 0,1 1-1,-1-1 1,0 1 0,0 0 0,0-1-1,0 1 1,-1 0 0,1-1-1,0 1 1,0 0 0,0-1-1,0 1 1,-1 0 0,1-1 0,0 1-1,0-1 1,-1 1 0,0 0-1,-9 21 131,8-19-69,0 0 0,1 0 0,-1 0 0,1 0 0,-1 0 0,1 1 0,0-1 0,0 0 0,1 1 0,-1-1 0,1 0 0,-1 4 0,2-6-34,-1-1 0,0 1-1,1-1 1,-1 1 0,1-1 0,-1 1-1,1-1 1,-1 0 0,1 1 0,-1-1-1,1 0 1,-1 1 0,1-1 0,-1 0-1,1 0 1,-1 1 0,1-1-1,0 0 1,-1 0 0,1 0 0,0 0-1,-1 0 1,1 0 0,-1 0 0,1 0-1,0 0 1,-1 0 0,1 0 0,-1-1-1,1 1 1,0 0 0,-1 0 0,1 0-1,-1-1 1,1 1 0,26-11 193,-25 10-184,133-76 176,-96 52-140,2 2 1,70-30-1,-110 53-51,1-1-1,-1 0 0,1 1 0,-1-1 0,1 1 0,-1-1 0,1 1 0,-1 0 0,1-1 0,0 1 0,-1 0 0,1 0 0,-1 0 0,1 1 0,0-1 0,-1 0 0,1 0 0,-1 1 0,1-1 0,-1 1 0,1 0 0,1 0 1,-2 1 3,0-1 0,-1 0 0,1 1 1,0-1-1,-1 1 0,1-1 1,-1 1-1,0-1 0,1 1 1,-1-1-1,0 1 0,0-1 1,0 1-1,0-1 0,0 1 0,0-1 1,-1 1-1,1-1 0,0 1 1,-1-1-1,1 1 0,-2 2 1,-14 34 285,12-29-175,0 0-1,1-1 1,0 2-1,0-1 1,-2 18-1,5-26-110,0 0 0,0 0 0,0 0 0,0 0 0,0 0 0,0-1 0,0 1-1,0 0 1,1 0 0,-1 0 0,0 0 0,1 0 0,-1 0 0,1-1 0,-1 1 0,1 0 0,-1 0 0,1-1-1,-1 1 1,1 0 0,0-1 0,-1 1 0,1 0 0,0-1 0,0 1 0,0-1 0,-1 0 0,1 1 0,0-1-1,0 1 1,0-1 0,0 0 0,0 0 0,0 0 0,0 1 0,-1-1 0,1 0 0,0 0 0,0 0 0,0 0 0,0-1-1,0 1 1,1 0 0,7-1 36,-1-1 0,0 0 0,14-4-1,-22 6-46,149-58-702,-145 57 687,-3 0 0,1 0-1,0 0 1,0 0-1,0 1 1,0-1 0,0 1-1,0-1 1,0 1-1,0 0 1,0 0 0,0 0-1,0 0 1,0 0-1,0 0 1,0 1 0,2 0-1,4 5-210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67 749 14451,'-4'2'451,"0"-1"-1,0 1 1,0-1 0,0 0-1,0 0 1,0 0-1,-7 0 1,10-1-326,0 0 1,0 0-1,0 0 1,0 0-1,0 0 1,0 0-1,0 0 0,0 0 1,0 0-1,0 0 1,0-1-1,0 1 1,0 0-1,0-1 0,0 1 1,0-1-1,0 1 1,1-1-1,-1 0 1,0 1-1,0-1 0,0 0 1,1 1-1,-1-1 1,1 0-1,-1 0 1,0 0-1,1 1 0,-1-1 1,1 0-1,0 0 1,-1 0-1,1 0 0,0 0 1,-1 0-1,1 0 1,0-2-1,0-1 53,1 0 1,-1 1-1,1-1 0,0 0 1,0 0-1,0 1 0,0-1 0,1 1 1,-1-1-1,4-5 0,25-33 611,-24 35-669,40-49 532,74-69 0,62-39-246,-112 106-605,1 3 0,143-82-1,-208 134 100,14-8-391,30-12 1,-45 21 227,1 0 0,0 1 1,0-1-1,0 1 0,0 0 1,0 1-1,0 0 0,1-1 0,-1 2 1,6 0-1,8 7-550,-19-8 774,-1 1-1,1-1 1,-1 1 0,1-1-1,-1 1 1,0 0 0,1-1-1,-1 1 1,1 0 0,-1 0-1,0-1 1,0 1 0,1 0-1,-1 0 1,0-1 0,0 1-1,0 0 1,0 0 0,0 0-1,0-1 1,0 1 0,0 0-1,0 0 1,-1 1-1,-7 20-1112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18732,'2'-8'384,"1"0"-1,0 0 1,1 0 0,-1 1-1,2-1 1,-1 1-1,1 0 1,0 0 0,0 1-1,1 0 1,9-9 0,-7 8-37,0 0 1,1 1 0,0 0 0,0 0 0,1 1 0,0 0 0,0 1 0,14-4 0,-22 7-304,1 0 0,-1 1 0,1-1 0,-1 1 0,1 0 0,-1-1 1,1 1-1,0 0 0,-1 1 0,1-1 0,-1 0 0,1 1 0,-1-1 0,1 1 0,3 2 0,-4-2-31,-1 0-1,0 0 1,0 0 0,0 0-1,0 0 1,0 0-1,0 0 1,0 1-1,0-1 1,0 0-1,0 1 1,-1-1-1,1 1 1,-1-1 0,1 1-1,-1-1 1,1 1-1,-1-1 1,0 1-1,0-1 1,0 1-1,0-1 1,0 1 0,0 0-1,0-1 1,-1 4-1,-1 6 8,-1-1 0,0 1 0,-1 0 0,0-1 0,-1 0 0,0 0-1,-8 12 1,-51 66 22,41-59-21,13-15-15,-38 55 23,43-62-26,1 1 1,0-1-1,0 1 1,1 0-1,0 0 0,1 1 1,-2 10-1,3-16-7,1-1-1,0 0 0,0 0 1,0 0-1,0 0 0,0 1 1,0-1-1,0 0 0,1 0 1,-1 0-1,1 0 0,0 0 1,0 0-1,0 0 0,0 0 1,0 0-1,0 0 1,0 0-1,0-1 0,3 3 1,-2-2-87,1 0 1,0 0 0,0 0-1,0 0 1,0-1 0,0 0 0,0 1-1,0-1 1,0 0 0,1 0-1,5 0 1,5 1-252,1-2 0,-1 0 0,1 0 0,26-5 0,17-6-121,9-2-149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 15595,'-6'3'497,"0"1"0,0 0-1,1 0 1,0 0 0,-1 1 0,2-1-1,-1 1 1,-5 7 0,9-10-448,-1 1-1,1-1 1,0 1 0,-1-1-1,1 1 1,0-1 0,1 1-1,-1 0 1,0-1 0,1 1-1,-1 0 1,1-1 0,0 1-1,0 0 1,0 0 0,0 0-1,1-1 1,-1 1 0,1 0-1,0-1 1,-1 1 0,1 0-1,2 2 1,-3-3-37,1-1-1,0 1 1,0-1-1,0 1 1,-1-1 0,2 0-1,-1 1 1,0-1 0,0 0-1,0 0 1,0 0 0,1 0-1,-1 0 1,0 0 0,1 0-1,-1 0 1,1 0-1,-1-1 1,1 1 0,0-1-1,-1 1 1,3-1 0,-1 1 6,0-1 0,0-1 0,0 1 0,0 0 0,0-1 0,0 0 0,0 0 0,0 1 0,0-2 0,0 1 0,4-2 0,2-3 89,0 0 0,0 0 0,-1-1 0,0 0 0,15-16-1,-18 18 32,-1 0-1,0-1 0,0 1 0,0-1 0,-1 0 0,0 0 0,0-1 0,-1 1 1,1-1-1,1-6 0,-5 13-118,1-1 0,0 1 0,-1 0-1,1 0 1,0 0 0,0 0 0,-1 0 0,1 0 0,0 0 0,-1 0 0,1 0 0,0 0 0,-1 0 0,1 0 0,0 1 0,0-1-1,-1 0 1,1 0 0,0 0 0,-1 0 0,1 0 0,0 1 0,0-1 0,-1 0 0,1 0 0,0 0 0,0 1 0,0-1-1,-1 0 1,1 0 0,0 1 0,-6 6 43,0 1-1,0-1 1,1 1-1,1 0 1,-6 12 0,7-14-69,0 0 0,1 0 1,0 0-1,0 0 0,1 0 1,-1 1-1,1-1 0,0 11 1,1-16 2,1 0 0,-1 0 0,0 0 1,0-1-1,1 1 0,-1 0 0,0 0 1,1-1-1,-1 1 0,0 0 1,1-1-1,-1 1 0,1 0 0,0-1 1,-1 1-1,1-1 0,-1 1 0,1-1 1,0 1-1,-1-1 0,1 1 0,0-1 1,0 0-1,-1 1 0,1-1 1,0 0-1,0 0 0,0 0 0,-1 1 1,1-1-1,0 0 0,0 0 0,0 0 1,-1 0-1,1 0 0,0-1 0,0 1 1,0 0-1,-1 0 0,1 0 1,1-1-1,35-12-117,-36 12 112,58-29-201,-44 20 147,0 2 0,1 0 0,0 1 0,0 0 0,0 2 0,1 0 0,19-3 0,-34 7 50,-1 1 0,1 0-1,0 0 1,0 0 0,0 0-1,-1 1 1,1-1-1,0 0 1,0 1 0,-1-1-1,1 1 1,0 0-1,-1-1 1,1 1 0,-1 0-1,1 0 1,-1 0 0,1 0-1,-1 0 1,0 0-1,1 1 1,1 1 0,0 2-18,0 0 1,0 1 0,-1-1 0,1 1 0,1 8-1,-3-10 26,0 0-1,1 0 1,-1 0-1,1 0 1,0 0-1,0 0 0,0-1 1,0 1-1,1-1 1,-1 1-1,1-1 1,0 0-1,3 3 1,-2-4 11,0 0 0,1 0-1,-1-1 1,0 1 0,0-1 0,1 0 0,-1 0 0,1-1 0,-1 1 0,0-1 0,1 0 0,-1 0 0,1-1 0,-1 1 0,1-1 0,-1 0 0,6-2 0,6-2 7,-1-1 0,1-1 0,16-9 1,2-6 1,-26 16-20,1 1 0,-1 0-1,1 0 1,0 1 0,14-5 0,-22 9 3,0 0 0,-1 0 1,1 0-1,-1 0 0,1 0 1,-1 0-1,1 0 0,-1 0 1,0 0-1,1 1 0,-1-1 1,1 0-1,-1 0 0,1 1 1,-1-1-1,1 0 1,-1 1-1,0-1 0,1 0 1,-1 1-1,0-1 0,1 0 1,-1 1-1,0-1 0,0 1 1,1-1-1,-1 1 0,0-1 1,0 1-1,0-1 0,1 1 1,-1-1-1,0 1 0,0-1 1,0 1-1,0-1 0,0 1 1,0-1-1,0 1 0,0-1 1,0 1-1,-1-1 0,1 1 1,0-1-1,0 1 0,-5 29-2,4-27 2,-4 17-37,3-12-7,0 0 0,0-1-1,1 1 1,-1 0 0,1 13 0,4-21 26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1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138 317 19580,'-23'17'2305,"-4"6"-1521,0 6-360,2 1 1608,5 2-1351,7 1-369,10-6-769,6-4-439,13-10-128,4-9 680,6-11-272,3-7-264</inkml:trace>
  <inkml:trace contextRef="#ctx0" brushRef="#br0" timeOffset="1">493 1 19964,'-2'2'382,"-1"0"0,0 0 1,1 1-1,0 0 0,-1-1 0,1 1 0,-3 6 0,3-4-330,0-1 0,1 1 0,0 0 1,-1 0-1,2-1 0,-1 1 0,0 0 0,1 0 0,0 0 0,0 0 1,1 0-1,-1 0 0,1 0 0,0 0 0,0 0 0,1-1 1,2 8-1,2-2-81,0 0 0,1 0 0,0 0 0,1-1 0,0 0 0,10 9 0,-12-11 21,1 0 0,0 1 0,-1-1-1,-1 1 1,1 0 0,-1 1 0,5 11 0,-9-17 15,0 0 0,0 0 0,0 0 1,0 0-1,-1 1 0,1-1 0,-1 0 1,0 0-1,0 1 0,0-1 0,0 0 1,-1 0-1,1 1 0,-1-1 0,0 0 0,0 0 1,0 0-1,0 0 0,0 0 0,-1 0 1,1 0-1,-1 0 0,0-1 0,0 1 1,-3 3-1,-1-1 8,0 0 0,0 0 0,0-1 0,-1 0 0,0 0 0,0 0 0,0-1 0,0 0 0,0-1 1,0 1-1,-1-1 0,-13 1 0,12-1-137,1-1 0,-1-1 0,1 0 1,0 0-1,-1 0 0,1-1 0,-1-1 0,1 1 1,0-1-1,0-1 0,-13-4 0,17 4 81,0 1-1,-1-1 1,1 0-1,0-1 1,1 1-1,-1 0 1,1-1-1,-1 0 0,1 0 1,0 0-1,1 0 1,-1-1-1,1 1 1,-3-6-1,-9-39-376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15907,'36'0'2401,"1"3"-1353,5 1-512,2 0 2481,9 1-2305,3-3-640,-4-6 184,-3-4-168,-19-5-248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 21789,'0'-2'1584,"-9"22"-1280,-11 15-144,-7 16 448,-2 8-216,-5 7-168,-4 1-88,2-1-312,4-4-272,6-18-648,4-8 144,6-19 664,2-8-232,4-9-201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78 17164,'-2'-1'101,"0"0"0,0 0 0,0 0 0,0 0 0,-1 0 0,1 1-1,0 0 1,-1-1 0,1 1 0,0 0 0,-1 0 0,1 0 0,0 0 0,-1 0 0,1 1 0,0-1 0,-1 1 0,1 0 0,0-1 0,0 1 0,-1 0 0,1 0 0,0 1 0,0-1 0,0 0 0,1 1 0,-4 1 0,-3 4 94,1-1 1,-1 1-1,1 1 0,0-1 1,-6 10-1,11-14-136,-23 37 377,24-39-407,1 0 0,-1 0 0,0 1-1,1-1 1,-1 0 0,1 1 0,-1-1-1,1 1 1,-1-1 0,1 0-1,0 1 1,0-1 0,0 1 0,0-1-1,0 1 1,0-1 0,0 1 0,0-1-1,1 1 1,-1-1 0,0 1-1,1-1 1,0 0 0,-1 1 0,1-1-1,0 2 1,1-2 4,-1-1 0,0 1 0,0 0 0,1-1 1,-1 1-1,0-1 0,0 0 0,1 1 0,-1-1 0,0 0 0,1 0 0,-1 0 0,1 0 0,-1 0 1,0 0-1,1 0 0,-1 0 0,0 0 0,1-1 0,-1 1 0,0 0 0,3-2 0,30-15 507,-32 16-499,14-9 159,-1 0 1,0-2 0,0 1 0,-1-2-1,-1 0 1,0 0 0,0-1-1,-2-1 1,15-23 0,-24 35-188,-1 0 0,1 0 0,-1 0 0,0-1 0,0 1 0,0-1 0,0 1 0,-1-1 0,1-5 0,-1 8-24,0 1 0,0-1 0,0 0 1,0 1-1,0-1 0,0 0 0,-1 1 0,1-1 0,0 1 0,0-1 0,-1 0 0,1 1 0,0-1 0,-1 1 0,1-1 0,0 1 0,-1-1 0,1 1 0,-1-1 0,1 1 0,-2-1 0,1 0-22,0 1 0,0 0-1,0-1 1,0 1 0,0 0 0,-1 0 0,1 0 0,0 0 0,0 0 0,0 0 0,-1 0 0,1 0 0,0 0 0,0 1 0,0-1-1,-2 1 1,-3 2-154,1-1-1,-1 1 0,1 0 1,0 0-1,0 1 0,0 0 1,1 0-1,-1 0 0,1 0 1,0 1-1,-7 8 0,1 2-271,1 0-1,-15 30 0,4 10-288,4 4-66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3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125 108 18580,'-17'-3'1808,"-12"5"-1152,0-1-255,5 2 863,4-2-472,18-1-200,-2-4-88,18-3-208,4-3-72,0-2-40,2-2-8,-4-2-32,-3-1-136,-13 3-504,-9 2-464,-12 8 832,-6 3-168,-4 3-168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18516,'20'-3'1584,"6"13"-1136,0 9-152,4 14 633,2 7-241,-1 9-264,2 5-64,-4 9-152,-6 3-32,-5-3-192,-3-1-288,-7-14 1464,-5-9-1096,-1-19 56,-5-11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0 280 15987,'2'-8'345,"-1"0"0,1 1 0,0-1 0,1 0 0,0 1 0,0 0 0,1 0 0,-1 0 0,2 0-1,8-12 1,4 0 462,0 0 0,20-17 0,-14 15 176,35-24 0,-47 38-736,0 0 0,0 1 1,1 0-1,-1 1 0,25-8 0,-33 12-219,-1 1 0,0-1 1,0 1-1,1 0 0,-1-1 1,0 1-1,1 0 0,-1 0 1,0 1-1,1-1 0,-1 0 1,0 1-1,1-1 0,-1 1 1,0 0-1,0 0 0,2 1 1,-2-1-16,-1 0 0,1 0 0,-1 1 1,1-1-1,-1 1 0,0-1 0,0 1 1,0-1-1,0 1 0,0 0 0,0-1 1,-1 1-1,1 0 0,0 0 1,-1 0-1,1 2 0,0 3-4,-1 0 0,0 0-1,0 0 1,-1 0 0,1 0 0,-2 0-1,1 0 1,-1-1 0,-4 13 0,-8 9-19,0-2 1,-2 0-1,-1 0 1,-26 30 0,-13 19-104,53-72 95,1 1 0,0-1 1,0 1-1,0-1 0,1 1 1,-1 0-1,1-1 1,0 1-1,-2 8 0,3-11 3,0 0 0,1 0 0,-1 1 0,0-1 0,0 0-1,0 0 1,1 1 0,-1-1 0,1 0 0,-1 0 0,1 0 0,-1 1 0,1-1-1,0 0 1,0 0 0,-1 0 0,1 0 0,0 0 0,0-1 0,0 1 0,0 0-1,0 0 1,0 0 0,0-1 0,0 1 0,1-1 0,-1 1 0,0-1-1,0 1 1,0-1 0,1 0 0,-1 1 0,2-1 0,11 3-336,0-1 1,0-1-1,0 0 1,1 0-1,-1-2 1,0 0-1,22-4 1,-12 0-230,-1-1 0,0 0 0,37-17 0,-20 3-307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45 379 17140,'-5'10'1568,"-2"8"-1032,-2 2-176,2 6 720,0 1-255,1 4-305,2 1-200,4-6-536,3-5-248,7-11-425,3-6 289,3-11 320,4-10-232,1-12-200</inkml:trace>
  <inkml:trace contextRef="#ctx0" brushRef="#br0" timeOffset="1">217 28 17140,'-1'-21'1454,"-1"14"-554,-1 15 232,2-4-1047,0 1 0,1 0 0,-1 0 0,1-1 0,0 1 0,0 0 1,1 0-1,-1 0 0,1-1 0,0 1 0,0 0 0,1-1 0,0 1 0,-1-1 0,1 1 1,1-1-1,-1 0 0,1 0 0,3 4 0,2 1-96,1 0 0,0-1 0,1 0 0,-1 0 0,2-1 0,14 7 0,-13-7 20,0 0-1,0 1 0,-1 0 0,0 1 0,0 0 1,10 13-1,-19-20 1,0 0-1,0 1 1,0-1 0,-1 1-1,1 0 1,-1-1 0,0 1-1,0 0 1,0 0 0,0-1-1,0 1 1,-1 0 0,1 0-1,-1 0 1,0 0 0,0 0-1,0 0 1,0 0 0,0 0-1,-1 0 1,1 0 0,-1 0-1,0 0 1,0 0 0,0-1-1,0 1 1,-1 0 0,1-1-1,-1 1 1,1-1-1,-1 1 1,0-1 0,0 0-1,0 1 1,-4 2 0,-2 2 46,0 0 0,-1 0 0,0 0 0,0-1 0,0-1 0,-1 1 0,0-2 0,0 1 0,-1-1 0,-18 4 0,23-7-75,0 0 0,0 0 1,0-1-1,0 1 0,0-1 0,0-1 0,0 1 0,0-1 0,-8-2 0,10 1-59,0 1 0,1-1 0,-1 1 0,0-1 0,1 0 0,-1-1 0,1 1 0,0-1 0,0 1 0,0-1 0,0 0 0,0 0 0,1 0 0,-5-7 0,2 1 9,1 1 0,0-1 1,1 0-1,0-1 0,0 1 0,1 0 0,0-1 1,-1-14-1,-1-36-412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15219,'36'-10'1321,"5"2"-969,5 4-152,6 1 512,1 0-312,3 0-616,-2-1-344,-7-3 472,-4 1-144,-4-1-96</inkml:trace>
  <inkml:trace contextRef="#ctx0" brushRef="#br0" timeOffset="1">659 1 17332,'-15'33'1736,"-6"7"-1016,-3 7-264,-4 6 625,2 0-105,4 0-488,2-3-352,4-8-824,1-6-408,8-19 839,6-16-271,-2-12-176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1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16420,'-3'1'140,"0"-1"1,-1 1-1,1-1 1,0 1-1,0 0 1,0 1-1,0-1 1,0 0-1,0 1 1,0 0-1,0-1 1,0 1-1,1 0 1,-1 1-1,1-1 1,-1 0-1,1 1 1,-3 3-1,-4 6 166,0 2-1,-11 21 0,15-26-71,-3 5-125,0 0 1,2 1 0,-1 0-1,2 0 1,0 1-1,0-1 1,2 1-1,-3 17 1,6-32-99,0 1 1,0-1 0,0 0 0,0 0 0,0 1-1,0-1 1,0 0 0,0 1 0,0-1 0,0 0 0,1 0-1,-1 1 1,0-1 0,1 0 0,0 0 0,-1 0-1,1 1 1,-1-1 0,1 0 0,0 0 0,0 0-1,0 0 1,0 0 0,-1 0 0,1-1 0,1 1 0,-1 0-1,0 0 1,0-1 0,0 1 0,0-1 0,0 1-1,0-1 1,1 1 0,-1-1 0,0 0 0,1 1 0,-1-1-1,0 0 1,0 0 0,1 0 0,-1 0 0,0 0-1,1 0 1,-1 0 0,0-1 0,0 1 0,1 0 0,1-2-1,5 0 35,0 0 1,0-1-1,0-1 0,0 1 0,0-1 0,-1-1 0,0 1 0,0-1 0,0-1 0,10-9 0,-4 3 29,-1-1-1,-1-1 1,0 0-1,11-18 0,-15 22-44,-2-1 0,1 1 0,-1-1 0,-1-1 0,0 1 0,0 0 0,-2-1 0,3-15 0,-4 25-27,-1 1 0,0 0 1,0-1-1,0 1 0,0 0 1,0 0-1,-1-1 1,1 1-1,0 0 0,0-1 1,-1 1-1,1 0 1,-1 0-1,0-2 0,1 3-2,-1-1 0,1 1-1,-1 0 1,1-1 0,0 1 0,-1 0-1,1 0 1,-1-1 0,1 1 0,0 0-1,-1 0 1,1 0 0,-1-1 0,1 1-1,-1 0 1,1 0 0,-1 0 0,1 0-1,-1 0 1,1 0 0,-1 0-1,1 0 1,-1 0 0,1 0 0,-1 1-1,-2 0-10,0 0-1,0 0 0,0 1 0,1 0 0,-1-1 0,0 1 1,1 0-1,0 0 0,-1 0 0,-2 5 0,-9 11-266,2 0 0,0 1 0,1 1 0,1 0 0,1 1 0,1-1 0,-8 33 0,11-23-106,8-7-64</inkml:trace>
  <inkml:trace contextRef="#ctx0" brushRef="#br0" timeOffset="1">636 298 16460,'-13'7'495,"1"0"1,0 0-1,0 1 1,1 1 0,0 0-1,0 0 1,1 1 0,-9 12-1,13-16-304,2 1-1,-1-1 0,1 1 1,0 0-1,0 0 0,0 1 1,1-1-1,1 1 1,-1 0-1,1 0 0,0 0 1,1 0-1,0 0 1,0 0-1,1 10 0,0-14-159,1-1 0,-1 0 0,1 0 0,0 1 0,-1-1 0,1 0 0,1 0 0,-1 0 0,0 0 0,1 0 0,-1 0 0,1-1 0,0 1 0,0 0 0,0-1 0,1 0 0,-1 1 0,0-1 0,1 0 0,-1 0 0,1 0 0,0-1 0,0 1 0,0 0 0,0-1 0,0 0 0,0 0 0,0 0 0,0 0 0,0 0 0,1-1 0,-1 1 0,5-1 0,2 0-3,1 0-1,-1 0 1,1-1 0,-1-1 0,1 0-1,-1 0 1,0-1 0,0 0 0,14-7-1,-12 4 15,0-1-1,0 0 1,0-1-1,-1 0 0,17-16 1,-23 19-19,-1 1 1,1-1-1,-1 0 1,-1 0-1,1 0 1,-1-1-1,1 1 1,-2-1 0,1 0-1,0 0 1,-1 0-1,0 0 1,-1 0-1,2-10 1,-3 14-50,0-1 0,0 1 0,0 0 0,0 0 0,-1-1 0,1 1-1,0 0 1,-1 0 0,0 0 0,0 0 0,0 0 0,0 0 0,0 0 0,0 0 0,0 0 0,0 0 0,-1 0 0,1 0 0,-1 1 0,1-1 0,-1 1 0,0-1 0,0 1-1,0 0 1,1 0 0,-1-1 0,0 1 0,0 1 0,-1-1 0,1 0 0,0 0 0,0 1 0,-4-1 0,-4-1-147,1 1 0,-1 1 0,0-1 0,1 1 0,-1 1 0,-13 2 0,-5 3-272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 17516,'0'-1'31,"0"1"1,0 0 0,0 0-1,0 0 1,0 0 0,1 0-1,-1 0 1,0 0 0,0 0-1,0 0 1,0 0 0,0-1-1,0 1 1,0 0 0,0 0-1,1 0 1,-1 0 0,0 0-1,0 0 1,0 0 0,0 0-1,0 0 1,0 0 0,1 0-1,-1 0 1,0 0 0,0 0-1,0 0 1,0 0 0,0 0-1,0 0 1,1 0 0,-1 0-1,0 0 1,0 0 0,0 1-1,0-1 1,0 0 0,0 0-1,0 0 1,1 0 0,-1 0-1,0 0 1,0 0-1,0 0 1,0 0 0,0 0-1,0 1 1,0-1 0,0 0-1,0 0 1,0 0 0,0 0-1,-3 10 722,-14 19-211,13-23-80,-16 31-195,2 0 0,1 1 0,2 0 0,2 2 0,1-1 0,3 2 0,-10 76 0,18-106-230,1 0 0,0 0-1,0-1 1,1 1 0,1 0 0,0-1-1,0 1 1,5 10 0,-6-18-69,0 0 0,0-1 0,0 0 1,0 1-1,0-1 0,1 0 0,0 0 0,-1 0 1,1 0-1,0 0 0,0 0 0,0 0 0,0 0 1,0-1-1,0 1 0,0-1 0,1 0 1,-1 1-1,1-1 0,-1 0 0,1-1 0,-1 1 1,1 0-1,-1-1 0,1 1 0,0-1 0,-1 0 1,1 0-1,0 0 0,-1 0 0,1 0 1,0-1-1,-1 1 0,1-1 0,-1 0 0,1 1 1,3-3-1,2 0-30,-1-1-1,0 1 1,0-2 0,0 1 0,0-1 0,-1 0-1,9-8 1,17-21-260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2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17 486 20492,'-12'17'2047,"8"-10"-1407,5-9 137,140-161 2302,-62 75-2628,141-168 842,-233 274-1187,0 0-1,1 2 1,1-1-1,1 2 0,1-1 1,-11 40-1,2-1-295,-14 94 0,30-140 73,-7 61-558,8-66 258,1 0 1,0 1-1,0-1 1,1 0-1,0 0 1,3 12-1,-3-19 365,-1-1-1,0 1 0,0 0 0,0-1 1,0 1-1,0-1 0,0 0 0,1 1 1,-1-1-1,0 1 0,1-1 0,-1 1 1,0-1-1,0 1 0,1-1 0,-1 0 1,1 1-1,-1-1 0,0 0 0,1 1 0,-1-1 1,1 0-1,-1 0 0,1 1 0,-1-1 1,1 0-1,-1 0 0,1 0 0,-1 0 1,1 0-1,-1 0 0,1 0 0,-1 1 1,1-1-1,-1-1 0,1 1 0,0 0 1,1-1-45,-1 1 1,1-1 0,0 0-1,-1 0 1,0 0 0,1 0-1,-1 0 1,1 0 0,-1-1-1,0 1 1,1-2 0,14-20-1000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2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19444,'-12'10'2369,"4"3"-1553,-1 7-384,2 3 1872,0 4-1351,0 3-361,1-1-752,3-1-392,3-5-673,3-7-271,3-12 1080,4-5-280,8-15-288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2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 18604,'-1'0'83,"1"-1"1,-1 1-1,1-1 0,-1 1 1,0-1-1,1 1 1,-1 0-1,0-1 0,1 1 1,-1 0-1,0-1 0,1 1 1,-1 0-1,0 0 0,0-1 1,1 1-1,-1 0 1,0 0-1,0 0 0,0 0 1,1 0-1,-1 0 0,0 1 1,0-1-1,1 0 0,-1 0 1,0 0-1,1 1 1,-1-1-1,0 0 0,1 1 1,-1-1-1,0 1 0,1-1 1,-1 0-1,0 1 0,0 0 1,-25 20 1226,17-11-996,0 1 0,-14 21 0,21-29-292,0 0 0,0 0 0,0 1 0,1-1 0,0 0 0,-1 1 0,1-1 0,0 1 0,0 0 0,1-1 0,-1 1 0,1 0 0,0-1 0,0 1 0,1 6 0,-1-9-12,0-1 0,1 1 1,-1 0-1,1 0 0,0 0 0,-1 0 1,1-1-1,0 1 0,-1 0 0,1-1 1,0 1-1,0 0 0,0-1 0,0 1 0,-1-1 1,1 1-1,0-1 0,0 0 0,0 1 1,0-1-1,0 0 0,0 1 0,0-1 1,0 0-1,0 0 0,0 0 0,0 0 1,0 0-1,0 0 0,0-1 0,0 1 1,0 0-1,0 0 0,0-1 0,0 1 0,2-1 1,4-2 52,0 1 0,0-1 1,11-6-1,1-3 73,0 0 0,22-20 0,-34 26-80,0-1 1,0 1 0,-1-1-1,0-1 1,0 1 0,-1-1-1,0 0 1,5-10 0,-10 18-54,0 0 0,1 0 1,-1 0-1,0 0 1,0 0-1,0 0 1,0 0-1,0 0 1,0 0-1,0-1 1,0 1-1,0 0 1,0 0-1,0 0 1,1 0-1,-1 0 1,0 0-1,0 0 1,0 0-1,0-1 1,0 1-1,0 0 0,0 0 1,0 0-1,0 0 1,0 0-1,0 0 1,0-1-1,0 1 1,0 0-1,0 0 1,0 0-1,0 0 1,0 0-1,0 0 1,0 0-1,-1 0 1,1-1-1,0 1 1,0 0-1,0 0 0,0 0 1,0 0-1,0 0 1,0 0-1,0 0 1,0 0-1,0 0 1,0 0-1,-1-1 1,1 1-1,0 0 1,0 0-1,0 0 1,0 0-1,0 0 1,0 0-1,0 0 1,-1 0-1,1 0 0,0 0 1,0 0-1,-10 6 82,-11 11-20,11-4-56,0 0 1,1 0-1,0 0 0,1 1 1,1 1-1,0-1 1,1 1-1,-7 27 1,10-32-13,1 0 0,0 0-1,1 0 1,0 0 0,0 0 0,1 1 0,0-1 0,1 0 0,1 0 0,-1 0 0,1 0 0,1 0-1,0 0 1,8 17 0,4-2-21,-9-15 53,0 0 0,0 1-1,-1-1 1,0 1 0,5 20-1,-10-29-1,1 0-1,-1 0 0,0 1 0,0-1 0,0 0 0,0 0 0,0 1 0,0-1 0,-1 0 1,1 0-1,-1 0 0,0 0 0,1 1 0,-1-1 0,0 0 0,0 0 0,0 0 1,-1-1-1,1 1 0,0 0 0,-1 0 0,1-1 0,-1 1 0,0-1 0,1 1 0,-1-1 1,0 0-1,0 1 0,0-1 0,0 0 0,0 0 0,0 0 0,0-1 0,0 1 0,-5 0 1,0 1 62,-1 0 1,0-1 0,1 0-1,-1-1 1,0 0 0,0 0 0,0 0-1,1-1 1,-13-3 0,16 3-130,1 0 1,0 0 0,-1 0 0,1 0 0,0-1-1,0 0 1,0 1 0,0-1 0,0 0-1,-4-5 1,6 5-72,-1 1 0,1-1 0,0 0 0,0 0 0,0 1 0,0-1 0,0 0 0,0 0 0,1 0 0,-1 0 0,1 0 0,-1 0 0,1 0 0,0-1 0,0 1 0,0 0 0,0 0 0,0 0-1,1-3 1,0 0-35,1-1-1,0 1 1,0 0 0,1 0-1,0 0 1,0 0-1,0 0 1,0 0-1,1 1 1,-1-1-1,1 1 1,5-3-1,17-19-673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2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 18204,'0'0'71,"0"0"-1,-1-1 1,1 1 0,0-1-1,0 1 1,0 0 0,0-1 0,-1 1-1,1-1 1,0 1 0,0 0-1,-1-1 1,1 1 0,0 0-1,-1-1 1,1 1 0,0 0 0,-1 0-1,1-1 1,0 1 0,-1 0-1,1 0 1,-1-1 0,1 1 0,0 0-1,-1 0 1,1 0 0,-1 0-1,1 0 1,-1 0 0,-15 6 863,-13 17 576,22-13-1372,-1 0 0,1 0 1,1 0-1,0 1 1,0 0-1,1 0 1,0 0-1,1 1 1,1 0-1,0-1 1,0 1-1,1 1 1,0-1-1,1 0 1,1 0-1,0 0 1,3 20-1,-3-29-114,1 1 0,0 0 0,1 0 0,-1 0 1,1-1-1,-1 1 0,1-1 0,0 1 0,0-1 0,1 0 0,-1 0 0,1 0 0,-1 0 0,1 0 0,0 0 1,0-1-1,0 0 0,0 1 0,1-1 0,6 3 0,-7-4 21,0 0 0,0 0 0,0-1 0,1 1 0,-1-1 0,0 0 0,0 0 0,0 0 0,0 0 0,0-1 0,1 1 0,-1-1 0,0 0 0,0 0 0,0 0 0,0 0 0,0 0 1,-1-1-1,1 1 0,0-1 0,-1 0 0,1 0 0,-1 0 0,1 0 0,-1 0 0,3-4 0,-3 4-3,-1 1 0,1-1-1,0 0 1,-1 0 0,0 0 0,1 0 0,-1 0 0,0 0 0,0 0 0,0-1-1,0 1 1,-1 0 0,1 0 0,0-1 0,-1 1 0,0 0 0,0-1 0,1 1 0,-1-1-1,-1 1 1,1 0 0,0-1 0,-1 1 0,1-1 0,-1 1 0,1 0 0,-1 0 0,0-1-1,0 1 1,0 0 0,-1 0 0,1 0 0,0 0 0,-1 0 0,1 0 0,-1 0-1,0 1 1,1-1 0,-1 1 0,0-1 0,-3-1 0,2 1-111,0 0-1,0 0 1,0 0-1,0 1 1,0-1 0,-1 1-1,1 0 1,0 0 0,-1 0-1,1 0 1,-1 1 0,1-1-1,-1 1 1,1 0 0,-1 0-1,0 0 1,1 1 0,-1-1-1,1 1 1,-1 0 0,1 0-1,0 0 1,-1 0-1,1 0 1,0 1 0,0 0-1,-5 2 1,8-4 52,0 1 0,0-1 0,-1 0 0,1 0 0,0 0 0,0 0 0,-1 1 0,1-1 0,0 0 0,0 0 0,0 1 0,-1-1 0,1 0 0,0 0 0,0 1 0,0-1 0,0 0 0,-1 0 0,1 1 1,0-1-1,0 0 0,0 1 0,0-1 0,0 0 0,0 1 0,0-1 0,0 0 0,0 1 0,0-1 0,0 0 0,0 1 0,0-1 0,0 0 0,0 0 0,1 1 0,-1-1 0,0 0 0,0 1 0,0-1 0,0 0 0,1 0 0,-1 1 0,0-1 0,0 0 0,0 0 0,1 1 0,-1-1 0,0 0 0,0 0 0,1 0 0,-1 1 0,15 0-566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2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17948,'-7'2'2152,"-2"-1"-1352,9 3-175,6-2 1215,8-1-576,7 1-143,3 2-265,6 0-176,6-1-200,4 3-64,-1-3-328,-1-2-360,0-2 256,-7 1-56,-15-8-40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3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0 428 14643,'0'0'86,"0"1"1,0-1-1,0 0 1,0 1-1,0-1 0,0 0 1,0 1-1,0-1 0,0 0 1,0 1-1,0-1 0,0 0 1,0 1-1,0-1 0,1 0 1,-1 0-1,0 1 0,0-1 1,0 0-1,0 1 0,1-1 1,-1 0-1,0 0 0,0 1 1,1-1-1,-1 0 0,0 0 1,0 0-1,1 1 1,-1-1-1,0 0 0,1 0 1,10-4 1554,11-17 106,-22 20-1709,35-40 1255,-3-2 0,33-55 0,42-98-428,-100 179-750,0 2 227,-8 26-88,-37 161-359,31-128-838,1 0 1,1 45-1,6-75 439,7-10-148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3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16932,'-7'32'1608,"-4"3"-1008,3 1-280,2 3 648,2 0-111,4-6-553,0-3-416,4-7-817,-1-8 849,4-9-240,-3-6-80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3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 21197,'-1'-1'83,"1"1"1,-1-1 0,0 0 0,0 0 0,-1 0 0,1 1 0,0-1 0,0 0 0,0 1 0,0-1-1,-1 1 1,1 0 0,0-1 0,0 1 0,-1 0 0,1 0 0,0-1 0,0 1 0,-1 0 0,1 0-1,-3 1 1,1 0-1,1 0-1,-1 0 1,1 0-1,-1 0 1,1 0-1,0 1 1,-1-1-1,1 1 1,0 0-1,-2 1 1,-4 5 26,1 1 0,0 0 1,0 0-1,-6 11 0,11-17-103,0 0-3,0 1 0,0-1-1,0 0 1,0 0 0,1 1-1,-1-1 1,1 1 0,0-1 0,0 1-1,0 0 1,1-1 0,-1 8-1,1-10-1,0-1 0,0 0 0,0 1 0,0-1 0,0 0 0,0 1 0,0-1 0,1 0 0,-1 1 0,0-1 0,0 0 0,0 1 0,0-1 0,1 0 0,-1 0 0,0 1 0,0-1 0,1 0 0,-1 0 0,0 1 0,1-1 0,-1 0 0,0 0 0,0 0 0,1 0 0,-1 1 0,0-1 0,1 0 0,-1 0 0,1 0 0,-1 0 0,0 0 0,1 0 0,-1 0 0,18-4 20,17-17 17,-32 19-28,12-9 8,-1-1 1,15-14-1,-18 15-43,0 1-1,1 0 1,16-10 0,-28 19 20,1 1 0,-1 0 0,1-1 0,-1 1 0,1 0 1,-1 0-1,1 0 0,-1-1 0,1 1 0,0 0 0,-1 0 0,1 0 1,-1 0-1,1 0 0,-1 0 0,1 0 0,-1 0 0,1 0 1,0 0-1,-1 0 0,1 0 0,-1 0 0,1 1 0,-1-1 1,1 0-1,-1 0 0,1 1 0,-1-1 0,1 0 0,-1 0 0,1 1 1,-1-1-1,0 1 0,1-1 0,-1 0 0,0 1 0,1-1 1,-1 1-1,0-1 0,1 1 0,-1-1 0,0 1 0,0-1 0,1 1 1,-1-1-1,0 1 0,0-1 0,0 1 0,0 0 0,0-1 1,0 1-1,0 0 0,1 37-142,-1-30 124,0 14-17,-1 31 378,12 87 1,-11-139-318,0-1 0,0 1-1,1 0 1,-1 0 0,0 0-1,0 0 1,0 0 0,0 0 0,0 0-1,0 0 1,0 0 0,0 0-1,-1 0 1,1 0 0,0 0-1,-1 0 1,1-1 0,0 1-1,-1 0 1,1 0 0,-1 0-1,1 0 1,-1-1 0,0 1 0,1 0-1,-1 0 1,0-1 0,1 1-1,-1-1 1,-1 2 0,-2-1 52,1 0 1,0-1-1,0 1 1,-1-1-1,1 0 1,0 0-1,-6 0 1,0 0-5,-89-7 1098,43 3-4045,97-2 1737,-11 0 342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3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12 19684,'0'-1'133,"0"1"-1,0-1 0,0 0 1,0 1-1,0-1 0,0 1 1,0-1-1,-1 0 0,1 1 1,0-1-1,0 1 0,-1-1 1,1 1-1,0-1 1,-1 1-1,1-1 0,-1 1 1,1-1-1,-1 0 0,-7 4 1211,-9 19 986,3 7-1803,1-1 0,-15 55 0,24-67-434,0 1 1,1 0 0,1 0 0,0 1-1,1-1 1,3 29 0,-2-43-91,0 0 1,0 0-1,1 0 1,-1 0-1,1 0 1,0 0-1,0-1 1,0 1-1,0 0 0,1-1 1,-1 1-1,0 0 1,1-1-1,0 0 1,0 1-1,0-1 1,0 0-1,0 0 1,0 0-1,0 0 0,1 0 1,-1-1-1,1 1 1,-1-1-1,1 0 1,0 1-1,-1-1 1,1 0-1,0-1 0,0 1 1,0 0-1,0-1 1,0 0-1,0 1 1,-1-1-1,1 0 1,0-1-1,0 1 0,0 0 1,0-1-1,4-1 1,1 0 22,-1-1-1,0 1 1,0-2 0,0 1 0,8-6 0,-12 7-12,-1 1 1,0-1 0,1 1-1,-1-1 1,0 0 0,0 0-1,0 0 1,-1 0-1,1 0 1,0 0 0,-1 0-1,1-1 1,-1 1 0,0-1-1,0 1 1,0-1 0,0 1-1,1-5 1,-3 6-14,1 0-1,0 0 1,0 0 0,0 0 0,-1 0 0,1 0-1,0 0 1,-1 0 0,1 0 0,-1 0-1,0 1 1,1-1 0,-1 0 0,1 0 0,-1 0-1,0 0 1,0 1 0,0-1 0,1 0-1,-1 1 1,0-1 0,0 1 0,0-1 0,0 1-1,0-1 1,0 1 0,0 0 0,0-1 0,0 1-1,0 0 1,0 0 0,0 0 0,0 0-1,0 0 1,0 0 0,-2 0 0,-3 0-283,-1 0 0,1 0 1,-1 1-1,-9 1 0,10 0-323,-1 0 0,1 0 0,0 0 1,-1 1-1,-6 4 0,4-2-353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47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14027,'1'-3'232,"-1"0"-1,0 0 1,1 0 0,-1 1 0,1-1-1,0 0 1,0 1 0,0-1-1,0 0 1,1 1 0,-1-1-1,1 1 1,-1 0 0,4-3 0,-1 1 104,1 0 1,0 1-1,-1 0 1,2 0 0,-1 0-1,8-3 1,15-5 288,1 0 0,0 2 0,0 2 0,34-5 1,-45 9-470,0 1 0,0 1 1,0 1-1,0 0 0,0 2 1,0 0-1,0 1 1,20 6-1,-33-8-140,-1 0 1,1 1-1,-1 0 0,1 0 1,-1 0-1,0 0 0,0 0 1,0 1-1,0 0 0,-1 0 1,1 0-1,-1 0 0,0 1 1,1-1-1,-2 1 1,1 0-1,0 0 0,-1 0 1,1 0-1,-1 0 0,-1 1 1,1-1-1,0 1 0,-1-1 1,0 1-1,0-1 0,0 1 1,-1 0-1,0-1 1,0 1-1,0 0 0,0 0 1,-1-1-1,1 1 0,-1 0 1,-1-1-1,-2 9 0,-3 5-2,0 0-1,-2-1 0,0 0 0,-1 0 0,-21 27 1,-71 73 69,89-103-70,-65 67 100,30-33 73,-81 103-1,129-151-184,-4 6 15,1 0 0,-1 0 0,1 0 0,-3 7 0,6-12-13,-1 0-1,1 1 1,-1-1-1,1 0 1,-1 0-1,1 1 1,0-1-1,0 0 1,0 0-1,0 1 1,0-1-1,0 0 0,0 1 1,0-1-1,1 0 1,-1 0-1,0 1 1,1-1-1,-1 0 1,1 0-1,-1 1 1,1-1-1,0 0 1,-1 0-1,1 0 1,0 0-1,0 0 0,0 0 1,0 0-1,1 1 1,2 0-2,0 0 0,0-1 0,1 1 1,-1-1-1,0 0 0,0 0 0,1 0 1,-1-1-1,0 1 0,1-1 0,6-1 0,50-7 9,-59 8-10,31-7-1,0-1 1,-1-2-1,0-1 0,-1-1 1,0-2-1,-1-1 0,35-24 1,-60 36 18,0-1 0,-1 0 0,1 0 0,-1 0 1,0 0-1,0 0 0,6-11 0,-9 15-12,-1-1-1,1 0 1,-1 0-1,1 0 1,-1 0-1,0 0 1,0 0 0,1 0-1,-1 0 1,0 0-1,0 0 1,0 0-1,0 0 1,0 0-1,0 0 1,0 0-1,-1 0 1,1 0-1,-1-2 1,0 1 2,0 1 0,0 0 0,0 0 1,0 0-1,0 0 0,0 0 0,-1 0 1,1 0-1,0 0 0,-1 0 0,1 0 0,0 1 1,-1-1-1,1 1 0,-1-1 0,1 1 0,-3-1 1,-9-1 32,1 0 0,-1 1 0,0 0 0,1 1 0,-1 1 0,0 0 0,-15 3 0,6 1-186,0 0 1,1 1-1,-27 12 0,32-9 543,15-8-292,9-7-169,14-10 33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37 165 18220,'3'1'172,"1"0"0,0-1 0,0 1 0,-1-1 1,1 0-1,0 0 0,-1-1 0,1 1 0,0-1 0,-1 1 0,1-1 0,0 0 1,-1-1-1,6-2 0,50-27 905,-53 28-829,11-7 125,27-22 0,-40 30-342,-1-1 0,1 0 0,-1 0 0,0 0-1,0 0 1,-1-1 0,1 1 0,-1-1 0,1 1 0,-1-1-1,0 0 1,-1 0 0,1 0 0,2-9 0,-4 13-27,0-1 1,0 0 0,0 0 0,0 0 0,0 0-1,-1 0 1,1 0 0,0 1 0,0-1 0,-1 0-1,1 0 1,0 0 0,-1 0 0,1 1-1,-1-1 1,1 0 0,-1 1 0,1-1 0,-1 0-1,1 1 1,-1-1 0,0 1 0,0-1-1,1 0 1,-1 1 0,0 0 0,0-1 0,1 1-1,-1-1 1,0 1 0,0 0 0,0 0 0,0 0-1,1-1 1,-1 1 0,0 0 0,0 0-1,0 0 1,0 0 0,0 0 0,-1 1 0,-3-1 4,0 0 0,-1 1 1,1 0-1,0 0 1,-10 4-1,4 0-13,-1 0-1,1 2 1,0-1-1,0 2 1,1-1-1,-1 1 1,2 1-1,-12 12 1,8-7-7,2 1 0,-1 0 0,2 0 0,0 2 1,-8 17-1,15-27 19,0-1 1,0 1 0,1 0 0,1 0 0,-1 0-1,1 0 1,0 0 0,0 12 0,1-17-20,0 0 0,0 0 0,1 0 0,-1 0 0,0 0 0,1 0 0,0 0 0,-1 0 0,1 0 0,0 0 0,0-1 0,0 1 0,0 0 0,0 0-1,1-1 1,-1 1 0,0-1 0,1 1 0,-1-1 0,1 1 0,0-1 0,-1 0 0,1 0 0,0 0 0,0 0 0,0 0 0,-1 0 0,1-1 0,0 1 0,0-1 0,0 1 0,0-1 0,0 0 0,3 1 0,6-1-85,-1-1-1,0 0 1,0 0-1,0-1 1,0 0 0,0-1-1,0 0 1,-1 0-1,1-1 1,9-6 0,28-16-196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4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0 663 17324,'0'0'441,"12"-5"759,0 0-1,16-10 0,43-38-79,70-68 0,-92 77-873,216-214 420,-168 160-507,-33 38-45,-55 56-46,-6 10-41,-5 13-6,2-19-20,-5 28-108,1 0 0,1-1-1,2 1 1,1 0 0,1 0-1,1 0 1,1 0-1,2-1 1,0 0 0,2 0-1,2 0 1,0-1 0,1 0-1,2 0 1,17 28 0,-5-24-180,-22-28 247,0-1 0,0 0-1,0 0 1,0 0 0,0 0-1,0 0 1,0 0-1,0 0 1,2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4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15259,'-8'12'1969,"1"1"-1129,12 1-208,13-3 1240,14-3-743,9-1-145,15-3-224,9 0-112,7-4-304,0-1-232,-8-3-552,-4 1-328,-15 0 624,-12 0-160,-39 0-80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39:4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14243,'35'4'2201,"9"-2"-1153,14-7-440,7 1 2136,9-2-1887,-1-1-457,-3 4 24,-4 2-112,-20 0-248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2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15843,'3'-16'1846,"1"34"-597,-3-9-1146,26 100 1447,67 173 0,-91-274-1508,155 383 765,-152-379-807,9 24 121,33 54 0,-48-90-108,0 0 0,0 0 0,0 0 0,0 0 0,0 0 1,0 0-1,0 0 0,0 0 0,0 0 0,0-1 0,0 1 1,0 0-1,0 0 0,0 0 0,0 0 0,0 0 0,0 0 1,0 0-1,0 0 0,0 0 0,0 0 0,0 0 0,1 0 1,-1 0-1,0 0 0,0-1 0,0 1 0,0 0 0,0 0 0,0 0 1,0 0-1,0 0 0,0 0 0,0 0 0,1 0 0,-1 0 1,0 0-1,0 0 0,0 0 0,0 0 0,0 0 0,0 0 1,0 0-1,0 0 0,0 0 0,0 0 0,1 1 0,-1-1 1,0 0-1,0 0 0,0 0 0,0 0 0,0 0 0,0 0 1,0 0-1,0 0 0,0 0 0,1-16 332,-5-21-44,-8-107 184,9-231 0,6 268-243,31-199 0,-34 303-405,1 0 1,-1 0-1,1-1 1,0 1-1,0 0 1,0 0-1,0 0 1,1 0-1,-1 0 1,1 1-1,0-1 1,-1 0-1,1 1 0,1-1 1,3-3-1,1 0-294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2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13091,'54'-21'1701,"2"2"0,112-23 0,119 4-715,101 22-503,3 26-387,-48-1-57,372-12 179,71 0 141,-278-4-166,-5-48 994,-409 36-781,-44 8 58,98-9 0,-147 20-455,0 0 1,0-1-1,0 1 0,0 0 1,0 0-1,0 0 1,0 0-1,0 0 0,0 0 1,0 1-1,0-1 1,0 0-1,0 0 0,0 1 1,0-1-1,0 0 0,0 1 1,0-1-1,0 1 1,0-1-1,-1 1 0,1 0 1,0-1-1,0 1 0,-1 0 1,1 0-1,0-1 1,-1 1-1,1 0 0,-1 0 1,1 0-1,-1 0 1,1 0-1,-1 0 0,0 0 1,1-1-1,-1 1 0,0 0 1,0 0-1,0 0 1,0 1-1,1-1 0,-2 0 1,1 0-1,0 0 0,0 1 1,-2 6 114,0 1 0,-1-1-1,0 0 1,-7 14 0,0-2 172,8-9-374,0 0-1,0 1 1,1-1 0,1 0-1,0 0 1,0 0 0,1 1-1,1-1 1,0 0-1,0 0 1,1 0 0,5 12-1,2-2-594,-10-21 659,0 1 0,0-1 0,1 1 0,-1-1 0,0 0 0,0 1 0,0-1 0,1 1 0,-1-1 0,0 0 0,1 1 0,-1-1 0,0 0 0,1 1 0,-1-1 0,0 0 0,1 0 0,-1 0 0,0 1 0,1-1 0,-1 0 0,1 0 0,-1 0 0,1 0 0,-1 1 0,1-1 0,-1 0 0,0 0 0,1 0 0,-1 0 0,1 0 1,-1 0-1,1 0 0,-1-1 0,1 1 0,-1 0 0,0 0 0,1 0 0,-1 0 0,1 0 0,-1-1 0,0 1 0,1 0 0,-1 0 0,1-1 0,-1 1 0,1-1 0,6-15-399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19940,'9'-10'1452,"-6"7"-1104,-1 0 1,0 0-1,1 0 0,0 1 1,-1-1-1,1 1 1,0 0-1,0 0 1,7-3-1,-10 5-286,0 0 1,1 0-1,-1 0 0,1 0 0,-1 1 1,1-1-1,-1 0 0,0 0 0,1 0 1,-1 1-1,0-1 0,1 0 1,-1 1-1,0-1 0,1 0 0,-1 1 1,0-1-1,1 0 0,-1 1 1,0-1-1,0 1 0,0-1 0,1 0 1,-1 1-1,0-1 0,0 1 1,0-1-1,0 1 0,0-1 0,0 1 1,0-1-1,0 0 0,0 1 0,0-1 1,0 1-1,1 22 152,-1-20-107,-5 78 127,2-50-945,1 32 0,5-44-2177,-2-18 2814,-1-1-1,1 0 1,-1 0 0,0 1 0,1-1-1,-1 0 1,1 0 0,-1 0 0,1 0-1,-1 0 1,1 0 0,-1 0-1,0 1 1,1-1 0,-1-1 0,1 1-1,-1 0 1,1 0 0,-1 0-1,1 0 1,-1 0 0,1 0 0,-1 0-1,0-1 1,1 1 0,-1 0-1,1 0 1,-1-1 0,0 1 0,1 0-1,-1 0 1,0-1 0,1 1 0,-1 0-1,0-1 1,1 1 0,-1-1-1,14-11-1229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18308,'0'0'1904,"-3"7"-1160,3 5-303,-3 4 1255,0 4-616,-1 3-528,1 2-136,0 1-200,-1-2-184,2-2-392,1-3-312,-2-8-584,3-9 1000,-3 0-192,5-7-184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2 323 20948,'-1'4'1945,"2"-1"-1209,8-2-248,8-1 1032,7-1-327,12-1-425,4-5-216,6-1-192,1-1-128,-1-2-592,-4 2-552,-6-2 784,-5 1-152,-11-6-152</inkml:trace>
  <inkml:trace contextRef="#ctx0" brushRef="#br0" timeOffset="1">61 232 16628,'-1'2'199,"1"0"1,0-1 0,-1 1 0,1 0 0,0 0 0,0-1 0,0 1 0,0 0 0,1-1 0,-1 1-1,0 0 1,1 0 0,-1-1 0,1 1 0,-1-1 0,1 1 0,1 1 0,-1-2-62,0 0-1,0 0 1,0 0 0,0-1 0,0 1 0,1 0 0,-1-1-1,0 1 1,1-1 0,-1 1 0,0-1 0,1 0 0,-1 1 0,0-1-1,1 0 1,-1 0 0,1 0 0,-1 0 0,0 0 0,1-1-1,2 1 1,3-2 90,1 0-1,0 0 0,-1-1 0,0 0 1,1 0-1,-1 0 0,-1-1 0,1 0 0,10-9 1,6-6 175,23-25 0,-33 32-220,112-125 455,-123 135-643,0-1-1,0 1 1,1 0 0,-1 0-1,0 1 1,1-1 0,-1 0 0,1 1-1,3-2 1,-6 3 3,0 0 0,1 0 0,-1 0 0,1 0-1,-1 0 1,0 0 0,1 0 0,-1 0 0,1 0 0,-1 0 0,0 0-1,1 0 1,-1 0 0,1 1 0,-1-1 0,0 0 0,1 0 0,-1 0 0,0 1-1,1-1 1,-1 0 0,0 0 0,1 1 0,-1-1 0,0 1 0,7 17-54,-3 18-247,-1 49 1,-4-55-356,3 0 0,0-1 0,8 38 0,-9-63 571,0 1 0,1-1-1,-1 1 1,1-1 0,0 0-1,0 0 1,0 0 0,0 0-1,1 0 1,3 4 0,11 6-553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20036,'-8'12'4035,"3"-6"-3311,-11 20-374,2 1 0,0 1 0,2 0 0,-9 32 1,18-52-348,-21 71 152,22-70-141,0 0-1,1 0 0,0 0 1,0 1-1,1-1 0,2 17 1,-2-23-101,1 0 0,0 0 0,0-1 0,0 1 0,0 0 0,0 0 0,1-1 0,-1 1-1,1-1 1,0 1 0,-1-1 0,1 0 0,0 1 0,0-1 0,1 0 0,-1 0 0,0-1 0,1 1 0,-1 0 0,1-1 0,0 0 0,-1 1 0,1-1 0,0 0 0,0 0 0,0-1 0,0 1 0,-1 0 0,1-1 0,5 0 0,7 1-444,0-1 0,0-1 0,0 0 0,24-6 0,8-2-542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17444,'4'-1'250,"-1"0"1,0 0 0,0 0-1,0 0 1,0-1 0,0 1-1,0-1 1,0 0 0,0 0-1,0 0 1,-1 0-1,1 0 1,2-4 0,5-2 491,153-138 1341,-162 144-2076,0 1 0,0 0 0,1 0-1,-1 0 1,0 0 0,1 0-1,-1 0 1,1 0 0,-1 1 0,1-1-1,-1 1 1,1-1 0,0 1-1,1-1 1,-2 1-2,-1 0-1,0 0 1,1 0 0,-1 1-1,1-1 1,-1 0-1,1 0 1,-1 0-1,1 1 1,-1-1 0,0 0-1,1 1 1,-1-1-1,0 0 1,1 1 0,-1-1-1,0 0 1,1 1-1,-1-1 1,0 1 0,0-1-1,1 0 1,-1 1-1,0-1 1,0 1-1,0-1 1,0 1 0,0-1-1,0 2 1,1 5 36,-1-1 1,0 1 0,0 0-1,-3 13 1,2-16-36,-4 25 44,3-20-32,0 0 0,1 0 0,0 0 0,0 0 0,1-1 0,0 1 0,2 14 0,-2-22-39,0 0-1,0-1 1,0 1-1,1 0 1,-1-1-1,0 1 1,0-1-1,1 1 1,-1-1-1,0 1 1,1-1 0,-1 1-1,1-1 1,-1 1-1,1-1 1,-1 1-1,1-1 1,-1 0-1,1 1 1,-1-1-1,1 0 1,-1 1-1,1-1 1,-1 0-1,1 0 1,0 1-1,-1-1 1,1 0 0,0 0-1,-1 0 1,1 0-1,1 0 1,20-7-306,-6-1 102</inkml:trace>
  <inkml:trace contextRef="#ctx0" brushRef="#br0" timeOffset="1">665 126 19060,'2'3'1792,"8"-3"-1119,3 0-233,2 2 632,5-2-200,-1 0-304,3 1-304,-4 0-792,-1-1-416,2-1 760,-2 1-232,-1-3-160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16812,'-6'0'219,"1"0"0,-1 0 1,0 1-1,0 0 1,1 0-1,-1 0 1,1 0-1,-1 1 1,1 0-1,0 1 1,0-1-1,0 1 0,0 0 1,0 0-1,0 0 1,-4 5-1,-1 1-89,1-1 0,0 1-1,0 1 1,1 0 0,0 0-1,-7 13 1,13-19-112,0 0 0,0 0-1,0 0 1,0 0 0,1 0 0,-1 0 0,1 0-1,0 0 1,1 1 0,-1-1 0,1 0 0,0 5 0,0-7-21,0-1 1,0 1-1,1-1 1,-1 0-1,1 1 1,-1-1-1,1 0 1,-1 0-1,1 1 1,0-1-1,0 0 1,0 0-1,-1 0 1,1 0-1,0 0 1,2 1-1,-1 0-25,0-1 1,0 0-1,1 0 0,-1 0 0,0 0 0,1 0 0,-1 0 0,1-1 0,-1 1 0,1-1 0,3 1 1,8-1-207,-1-1 1,1 0-1,-1-1 1,0-1-1,18-4 1,-13 2-238,1 1 1,18-2 0,-35 6 411,0 0 0,1 0 0,-1 0 0,0 0 0,0 0-1,1 1 1,-1-1 0,0 1 0,0-1 0,1 1 0,-1 0 0,0 0 0,0 0-1,0 0 1,0 0 0,0 0 0,0 0 0,-1 1 0,1-1 0,2 3-1,-2-1 10,0 0 1,0 0-1,0 0 0,-1 0 0,1 1 0,-1-1 0,0 1 0,0-1 0,0 1 0,0-1 0,0 6 0,0 7 4,-1-1 0,0 0 0,-1 0 0,-7 29 0,0-7 443,-1-1-1,-3-1 1,-25 57 0,27-72-1,0 0 0,-2 0 0,0-2 0,-2 1 0,0-2 1,0 1-1,-23 18 0,33-33-284,1 0 1,-1 0-1,0 0 1,0-1 0,0 1-1,0-1 1,0 0-1,-1 0 1,1-1-1,-8 2 1,10-2-81,1-1 0,-1 0 1,0 0-1,0 0 0,0-1 1,0 1-1,0 0 0,0-1 1,0 1-1,1-1 0,-1 0 1,0 1-1,0-1 0,1 0 1,-1 0-1,1 0 0,-1 0 0,1-1 1,-1 1-1,1 0 0,-1-1 1,1 1-1,0 0 0,0-1 1,0 0-1,0 1 0,0-1 1,-1-3-1,-1-2 20,0 1 1,1-1-1,0-1 1,0 1-1,0 0 1,1 0-1,0-1 1,1 1-1,0 0 0,0-1 1,0 1-1,1 0 1,0-1-1,1 1 1,-1 0-1,5-11 1,-1 6-90,-1 1 1,2 0 0,-1 0-1,1 1 1,1 0-1,0 0 1,1 0 0,0 1-1,12-11 1,12-7 421,48-30 0,-54 40-365,29-20 50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71 17180,'-9'23'2000,"4"0"-1144,-3 1-328,4 0 1569,-2 1-1057,3-2-592,2-3-232,2-3-552,4-6-272,3-5-520,2-6-80,2-4 743,-1-6-311,7-9-16</inkml:trace>
  <inkml:trace contextRef="#ctx0" brushRef="#br0" timeOffset="1">322 102 16812,'-2'15'2168,"-2"3"-1288,-3 2-344,0 3 1249,0 2-689,-1-2-184,6-5-448,-1 1-264,1-3-592,2-4-352,0-4-1040,0-7 1432,0 0-265,0 4-279</inkml:trace>
  <inkml:trace contextRef="#ctx0" brushRef="#br0" timeOffset="2">1 64 18100,'1'-2'1928,"11"2"-1088,2-3-271,10 3 959,4 0-320,5 0-344,1 0-200,5 0-519,-3-4-314,-5-2-687,-4 2-320,-5-8 888,-5 0-232,-8-8-248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18404,'1'2'194,"0"-1"0,1 1 0,-1-1 0,1 0 0,-1 1 0,1-1 0,-1 0 0,1 0 0,-1 0 0,1 0 0,0 0 0,0-1 0,-1 1 1,1 0-1,0-1 0,0 0 0,0 1 0,0-1 0,0 0 0,0 0 0,0 0 0,-1 0 0,1 0 0,0 0 0,0 0 0,0-1 0,0 1 0,3-2 0,9-2 594,-1-1 0,24-11 0,-24 10-507,10-5-21,-1-1 0,0-2-1,0 0 1,29-26 0,-13 6-427,43-52 1,-81 86 162,0 0 1,0 0-1,0 0 0,0 0 1,0 0-1,0-1 1,0 1-1,0 0 0,0 0 1,0 0-1,1 0 0,-1 0 1,0-1-1,0 1 1,0 0-1,0 0 0,0 0 1,0 0-1,0 0 1,0 0-1,1 0 0,-1 0 1,0 0-1,0-1 0,0 1 1,0 0-1,0 0 1,1 0-1,-1 0 0,0 0 1,0 0-1,0 0 0,0 0 1,0 0-1,1 0 1,-1 0-1,0 0 0,0 0 1,0 0-1,0 0 1,0 0-1,1 0 0,-1 0 1,0 1-1,0-1 0,0 0 1,0 0-1,0 0 1,1 0-1,-1 0 0,0 0 1,0 0-1,0 12-97,-8 28 22,5-28 35,1 0-21,-14 90 77,15-90-181,0-1 1,1 1-1,0 0 1,1-1-1,1 1 1,4 19 0,-5-29 45,-1 0 1,1 0-1,0 0 1,0 0-1,-1-1 1,1 1-1,1 0 1,-1 0-1,0-1 1,0 1-1,0-1 1,1 1 0,-1-1-1,1 0 1,1 2-1,-2-3 79,0 1-1,0-1 1,0 0-1,0 0 1,0 1-1,0-1 1,0 0-1,0 0 1,0 0-1,0 0 1,1 0-1,-1-1 1,0 1 0,0 0-1,0 0 1,0-1-1,-1 1 1,1-1-1,0 1 1,0 0-1,0-1 1,0 0-1,0 1 1,0-1-1,-1 0 1,1 1-1,0-1 1,0 0-1,-1 0 1,2-1-1,15-21-821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20964,'-5'25'1633,"5"4"-1289,1 3-136,6 3 456,0 4-104,2 1-232,-3 5-112,-3-1-104,-3 1 8,-10 0-16,-6-2-16,-10-4-72,-3-5-208,-5-6-760,-3-10 848,-5-6-112,0-6-120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14491,'7'4'463,"2"1"-1,-1-1 1,0 0-1,1-1 1,0 0-1,11 2 1,59 7 1099,-74-11-1430,541 16 4166,-510-17-4153,1185-48 873,-573-50-1285,-624 93 434,-27 6-161,-4 1-70,1-1 0,-1 0 0,1-1 0,-1 1 0,0-1 0,0 0 0,1-1 0,-1 0 0,-8-2 0,-12-9-121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20188,'3'2'2613,"-3"8"-1652,0 10 193,-5 23 77,2-18-1050,0 0 0,2 0 0,1 0 0,5 49 0,-4-72-176,-1 0-1,0 0 1,1-1 0,-1 1-1,1 0 1,-1 0-1,1-1 1,0 1-1,0-1 1,0 1-1,0 0 1,0-1-1,0 0 1,0 1-1,0-1 1,1 0-1,-1 1 1,0-1-1,1 0 1,-1 0-1,1 0 1,-1 0-1,1 0 1,0-1-1,-1 1 1,1 0-1,0-1 1,0 1-1,-1-1 1,1 0-1,0 0 1,0 1-1,0-1 1,0 0-1,-1-1 1,1 1 0,0 0-1,0 0 1,3-2-1,4-1 13,1 0 0,-1 0 0,0-1 0,0-1-1,0 0 1,8-6 0,52-40 74,-46 32-83,1 2 1,1 0-1,34-17 0,-56 33-12,-1 0 0,0 0-1,1 0 1,-1 0 0,1 1 0,-1-1-1,1 1 1,-1-1 0,1 1-1,-1 0 1,1 0 0,-1 0 0,4 1-1,-4-1-13,-1 1-1,0 0 0,0-1 0,0 1 0,0 0 0,0-1 1,1 1-1,-1 0 0,-1 0 0,1 0 0,0 0 0,0 0 1,0 0-1,0 0 0,-1 0 0,1 0 0,0 0 0,-1 0 1,1 1-1,-1-1 0,0 0 0,1 0 0,-1 1 1,0-1-1,0 0 0,1 2 0,2 59-3359,1-54 2806,2-7-204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19156,'11'2'2217,"6"4"-1481,16-5-352,12-1 1280,9-1-1032,3-2-240,2 1-656,-4 1-448,-12-1-568,-5 2 536,-21-1 288,-12 0-329,-22-4-63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3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16251,'0'23'1785,"18"-4"-849,11-7-256,15-1 1089,12-4-481,9-6-352,4-1-352,-2-6-208,3-5 32,-7-18-240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71 18076,'0'-1'171,"1"-7"435,-1-1 0,0 1 0,0 0 1,-3-10-1,3 18-544,0-1 0,0 0 1,0 0-1,0 0 0,0 1 1,0-1-1,-1 0 0,1 0 1,0 0-1,-1 1 0,1-1 0,0 0 1,-1 0-1,1 1 0,-1-1 1,0 1-1,1-1 0,-1 0 0,1 1 1,-1-1-1,0 1 0,1-1 1,-1 1-1,0-1 0,0 1 1,1 0-1,-1-1 0,0 1 0,0 0 1,1 0-1,-1 0 0,0-1 1,0 1-1,0 0 0,0 0 0,1 0 1,-1 0-1,0 0 0,0 1 1,0-1-1,0 0 0,1 0 0,-1 0 1,0 1-1,0-1 0,1 0 1,-1 1-1,0-1 0,0 1 1,1-1-1,-1 1 0,0-1 0,1 1 1,-2 0-1,-2 3 19,0 0-1,-1 0 1,1 1-1,1-1 1,-1 1-1,1 0 1,0 0 0,0 0-1,0 0 1,1 0-1,-1 1 1,-2 9 0,2-1-47,-1-1 0,2 1 0,-1 0 1,1 17-1,2-28-18,0 0 0,0 0 0,0 0 0,0 0 0,0 0 0,1 0 0,0 0 0,-1 0 0,1 0 0,0 0 0,0 0-1,1-1 1,-1 1 0,1 0 0,-1-1 0,1 1 0,0-1 0,0 1 0,3 2 0,-2-3 18,0 0 0,0 0-1,0-1 1,1 1-1,-1-1 1,0 0 0,1 1-1,-1-1 1,1-1 0,0 1-1,-1 0 1,1-1 0,7 0-1,-1-1 60,0 0 0,0 0 0,0-1 0,0-1 0,0 1 1,-1-2-1,1 1 0,-1-1 0,0-1 0,14-8 0,-15 6 37,1 1 0,-1-2 0,0 1 1,8-11-1,-14 16-109,-1 0 1,1 0-1,0 0 0,-1 0 1,1-1-1,-1 1 0,0 0 1,0-1-1,0 1 1,0-1-1,0 0 0,0 1 1,-1-1-1,0 1 0,1-1 1,-1 0-1,0 1 1,0-1-1,0 0 0,0 0 1,-1 1-1,0-4 1,1 5-49,-1 0 0,0 0 1,1 1-1,-1-1 1,1 0-1,-1 0 1,0 1-1,1-1 1,-1 0-1,0 1 0,0-1 1,0 0-1,0 1 1,0-1-1,1 1 1,-1 0-1,0-1 1,0 1-1,0 0 0,0-1 1,0 1-1,0 0 1,0 0-1,0 0 1,0 0-1,0 0 1,0 0-1,0 0 0,0 0 1,0 1-1,0-1 1,0 0-1,0 0 1,-2 2-1,1-2 1,1 1 0,-1-1 0,0 1 0,1 0 0,-1 0 0,1 0 1,-1 0-1,1 0 0,0 0 0,-1 0 0,1 1 0,0-1 0,0 0 0,-1 1 0,1-1 0,0 1 0,1-1 0,-1 1 0,-1 2 0,2 14-274,6 2-97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16099,'-4'18'2417,"0"4"-1377,-1-1-488,5 1 2449,0-2-2809,5-4-512,0-8 488,4-5-264,1-6-312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 19916,'-4'-1'244,"0"1"-1,-1 0 0,1 0 1,0 0-1,-1 0 1,1 1-1,0 0 0,0 0 1,0 0-1,0 0 1,-1 1-1,2-1 0,-1 1 1,0 0-1,0 0 1,1 1-1,-1-1 1,1 1-1,-1 0 0,1 0 1,-5 6-1,-4 4-35,1 0-1,1 1 0,0 0 1,-8 17-1,15-26-196,1-1 0,0 1 0,0-1 0,1 1 0,-1 0 0,1-1 0,0 1-1,1 0 1,-1 0 0,1 0 0,0 7 0,0-11-6,0 0 1,0 1-1,1-1 0,-1 0 1,1 1-1,-1-1 0,1 0 1,-1 1-1,1-1 0,0 0 1,-1 0-1,1 0 0,0 0 1,0 0-1,0 0 0,0 0 1,0 0-1,1 1 0,0-1 7,0 0-1,0 0 0,0-1 0,0 1 0,0-1 0,0 1 1,0-1-1,0 0 0,0 0 0,0 1 0,0-2 0,1 1 1,-1 0-1,0 0 0,3-1 0,2-1 33,1 0 1,-1-1-1,0 0 0,0 0 0,0 0 1,-1-1-1,1 0 0,-1 0 1,0 0-1,0-1 0,0 0 0,8-9 1,-10 10-25,-1-1-1,1 1 1,-1-1 0,0 0 0,0 0 0,0 0 0,-1 0 0,0-1 0,0 1 0,0 0-1,-1-1 1,1 0 0,-1 1 0,-1-1 0,1 0 0,-1 1 0,0-8 0,0 12-52,0 0 0,0 0 0,0 0 0,-1-1 0,1 1 0,0 0 0,-1 0 0,1 0 0,-1 0 1,1-1-1,-1 1 0,1 0 0,-1 0 0,0 0 0,1 0 0,-1 0 0,0 1 0,0-1 0,0 0 1,0 0-1,0 0 0,0 1 0,0-1 0,0 0 0,0 1 0,0-1 0,0 1 0,0 0 0,0-1 0,-1 1 1,1 0-1,0-1 0,0 1 0,0 0 0,-1 0 0,1 0 0,0 0 0,0 0 0,0 0 0,-2 1 1,-1 0-15,-1 0-1,1 0 1,0 1 0,0-1 0,0 1 0,0 0 0,0 0 0,0 0 0,-5 5 0,-6 8-321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38 15323,'17'-38'2678,"-40"67"168,-4 14-2581,2 1-1,2 1 1,1 1-1,3 1 1,1 0-1,3 2 1,2 0-1,-10 78 1,22-126-264,-1 28 147,0 32-1,2-54-127,0 0-1,1 0 0,0 0 1,0 0-1,0 0 0,1 0 1,0-1-1,1 1 0,-1 0 1,6 8-1,-7-14-30,-1 0 1,1 0-1,-1-1 0,1 1 1,-1 0-1,1 0 0,0-1 1,-1 1-1,1 0 0,0-1 1,0 1-1,-1-1 0,1 1 1,0-1-1,0 1 0,0-1 1,0 1-1,1-1 0,-2 0-10,1 0-1,-1 0 1,1 0-1,-1 0 1,0-1 0,1 1-1,-1 0 1,1 0-1,-1-1 1,0 1-1,1 0 1,-1 0-1,1-1 1,-1 1 0,0-1-1,0 1 1,1 0-1,-1-1 1,0 1-1,0 0 1,1-1-1,-1 1 1,0-1 0,0 1-1,0-1 1,2-4-176,-1 0 1,0 0 0,0 1 0,-1-1 0,0-9-1,-2-17-642,-3 0-1,0 0 1,-2 0-1,-2 0 1,0 1-1,-2 1 1,-23-44-1,24 57 1011,9 14 21,-1 0 0,1 0 0,0 0 0,-1 1 0,1-2 0,0 1 0,0 0 0,0 0 0,1 0-1,-1 0 1,0-1 0,0-2 0,37 8 2934,5-1-2872,0-1-1,-1-2 0,1-2 1,-1-1-1,47-13 0,-51 8-459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18404,'-6'3'567,"0"1"0,0 0 0,0 0 0,0 0 0,1 1 0,0 0 0,0 0 0,0 0 0,-4 7 0,2-3-155,1 1 1,0-1-1,0 1 0,-8 21 0,14-29-396,-1 0 1,1 0 0,-1 0-1,1 0 1,0 1-1,0-1 1,0 0-1,0 0 1,0 0-1,0 0 1,0 0-1,1 1 1,-1-1 0,1 0-1,0 0 1,-1 0-1,1 0 1,0 0-1,0-1 1,0 1-1,1 0 1,-1 0-1,0-1 1,1 1-1,-1 0 1,1-1 0,1 2-1,6 4-21,0-1 1,1 0-1,-1 0 0,14 5 1,6 5 27,-24-13-25,0 0 0,0 0 1,0 1-1,-1 0 0,0 0 1,5 6-1,-8-9 2,0 0 0,-1 0 0,1 0 0,0 0 0,-1 0 0,1 0 1,-1 0-1,1 0 0,-1 0 0,0 1 0,1-1 0,-1 0 0,0 0 0,0 1 0,0-1 1,0 0-1,0 0 0,0 0 0,0 1 0,0-1 0,-1 0 0,1 0 0,0 0 0,-1 1 0,1-1 1,-1 0-1,1 0 0,-1 0 0,1 0 0,-1 0 0,0 0 0,0 0 0,0 0 0,1 0 1,-3 1-1,-1 1 13,-1 1-1,1-1 1,-1 0 0,0 0 0,0 0 0,0-1 0,0 0-1,0 0 1,-1 0 0,1-1 0,-1 1 0,1-1 0,-1-1 0,1 1-1,-1-1 1,1 0 0,-1 0 0,-9-2 0,14 2-9,0 0 1,0-1 0,0 1 0,0 0 0,0-1-1,0 1 1,1-1 0,-1 1 0,0-1-1,0 1 1,0-1 0,0 0 0,1 1-1,-1-1 1,0 0 0,1 0 0,-1 1-1,0-1 1,1 0 0,-1 0 0,1 0-1,0 0 1,-1 0 0,1 0 0,-1-2 0,1 1-2,0 0 0,0-1 1,0 1-1,1 0 1,-1 0-1,1 0 1,-1 0-1,1-1 0,0 1 1,0 0-1,1-3 1,3-3-8,0 0 0,0 0 1,1 1-1,11-12 0,3 2-43,38-26-1,-42 32 101,0 0 0,0-1 1,-1-1-1,23-26 0,-37 38-36,0 0 0,1 0 0,-1-1-1,0 1 1,-1 0 0,1-1 0,0 1 0,0-1 0,-1 1-1,1-1 1,-1 1 0,1-1 0,-1 0 0,1 1-1,-1-1 1,0 1 0,0-1 0,0 0 0,0 1 0,0-1-1,0 0 1,-1 1 0,1-3 0,-1 3-24,-1-1-1,1 0 1,0 1-1,0-1 1,-1 1-1,1-1 1,0 1 0,-1 0-1,0 0 1,1-1-1,-1 1 1,0 0 0,1 0-1,-1 1 1,0-1-1,-2-1 1,-3 0-197,0 0 0,0 1 0,0 0 0,0 0 0,0 0 0,0 1 0,0 0 0,0 0 0,-13 3 0,3 3-200,5 0-112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51 13011,'1'-3'540,"7"-31"1499,-9 22-559,1 12-1417,0 0 0,0-1 0,0 1 0,-1 0 0,1 0 0,0 0 0,0 0 0,0 0 0,-1 0 0,1 0 0,0 0 0,0-1 0,-1 1 0,1 0 0,0 0 0,0 0 0,-1 0 0,1 0 0,0 0 1,0 0-1,0 0 0,-1 1 0,1-1 0,0 0 0,0 0 0,-1 0 0,1 0 0,0 0 0,0 0 0,0 0 0,-1 0 0,1 1 0,0-1 0,0 0 0,0 0 0,0 0 0,-1 0 0,1 1 0,0-1 0,0 0 0,0 0 0,0 1 0,-6 5 388,1 0 0,0 0-1,1 1 1,-1 0-1,1 0 1,1 0 0,-6 13-1,-1 2 187,-17 38 584,-27 82-1,43-109-920,2 1-1,2 1 1,1 0 0,-2 42 0,8-70-328,0 1 0,0-1 0,1 0 0,-1 0 0,2 0 0,-1 0 0,5 12 0,-5-16-85,0-1 1,0 1 0,1-1 0,0 1 0,-1-1 0,1 0 0,0 1 0,0-1-1,0 0 1,0 0 0,1-1 0,-1 1 0,0 0 0,1-1 0,-1 1 0,1-1-1,0 0 1,-1 0 0,1 0 0,0 0 0,5 1 0,22 1-372,4-3-178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20372,'3'0'3127,"7"-6"-2004,8-8 29,42-45 1008,54-68 1,-54 57-1828,-54 63-309,0 0 0,1 0 1,-1 1-1,11-8 0,-16 14-24,-1 0 0,0 0 1,0 0-1,0 0 0,0 0 0,1 0 0,-1 0 0,0-1 1,0 1-1,1 0 0,-1 0 0,0 0 0,0 0 0,0 0 0,1 0 1,-1 0-1,0 0 0,0 0 0,0 0 0,1 0 0,-1 0 0,0 0 1,0 1-1,1-1 0,-1 0 0,0 0 0,0 0 0,0 0 0,0 0 1,1 0-1,-1 0 0,0 1 0,0-1 0,0 0 0,0 0 0,1 0 1,-1 0-1,0 1 0,0-1 0,0 0 0,0 0 0,0 0 0,0 1 1,0-1-1,0 0 0,0 0 0,1 0 0,-1 1 0,0-1 1,0 0-1,0 14-14,0-12 11,-3 32-120,-1 0 0,-13 46 0,10-53-596,2 0 0,0 1 0,2 0 0,0 43 0,3-70 669,-1 0 0,1 0-1,0 0 1,0 0 0,1 0 0,-1 0-1,0 0 1,0 0 0,0-1-1,1 1 1,-1 0 0,0 0-1,1 0 1,-1 0 0,1 0-1,-1 0 1,1 0 0,-1-1 0,1 1-1,0 0 1,-1 0 0,1-1-1,0 1 1,1 0 0,9 1-720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3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19212,'6'13'2113,"-5"-3"-1433,5-2-320,1-1 1160,4-4-1160,2 0-432,7-3-1208,-1-4 1144,8-6-280,0-2-232</inkml:trace>
  <inkml:trace contextRef="#ctx0" brushRef="#br0" timeOffset="1">412 2 18220,'-2'0'160,"0"-1"1,0 1-1,0 0 1,0 0-1,0 0 0,0 0 1,0 0-1,-1 0 1,1 1-1,0-1 0,0 1 1,0 0-1,0-1 1,0 1-1,0 0 1,1 0-1,-1 0 0,0 0 1,0 0-1,1 1 1,-1-1-1,0 0 0,1 1 1,-3 3-1,-4 4 347,-1 1 1,-10 19-1,18-28-425,-10 15 80,1 0-1,1 1 1,1 0-1,0 0 1,2 1-1,0 0 1,0 0-1,2 1 1,-4 32-1,8-48-138,0 0 0,0-1 0,0 1 0,0 0 0,1-1 0,-1 1-1,1 0 1,0-1 0,0 1 0,0-1 0,0 1 0,0-1 0,3 5-1,-3-6-3,0 0-1,0 0 0,1 1 0,-1-1 0,0 0 1,1 0-1,-1 0 0,1 0 0,-1-1 0,1 1 1,0 0-1,-1-1 0,1 1 0,0-1 0,-1 1 1,4-1-1,-1 0 10,1 0 0,-1 0-1,1-1 1,-1 1 0,1-1 0,-1 0 0,0-1 0,1 1-1,-1-1 1,0 0 0,0 0 0,0 0 0,0 0 0,-1-1-1,5-3 1,2-2-24,-1 0 0,0-1 0,0 0 0,-1-1 0,0 0 0,-1 0 0,0-1 0,0 0 0,-2 0 0,1 0-1,-1-1 1,-1 0 0,0 0 0,0 0 0,1-13 0,-5 23-72,0 1 1,0-1-1,0 0 0,0 1 1,0-1-1,0 1 1,0-1-1,0 0 0,-1 1 1,1-1-1,-1-2 0,1 4 21,-1 0-1,1-1 0,0 1 0,-1-1 0,1 1 1,0-1-1,-1 1 0,1 0 0,0-1 1,-1 1-1,1 0 0,-1 0 0,1-1 1,-1 1-1,1 0 0,-1 0 0,1-1 0,0 1 1,-1 0-1,0 0 0,1 0 0,-1 0 1,0 0-1,-1 0-39,0 0 0,0 1 0,1-1 0,-1 1 0,0-1 0,0 1-1,0 0 1,1 0 0,-1 0 0,0 0 0,1 0 0,-1 0 0,1 0 0,0 1 0,-1-1 0,-1 2 0,-11 13-641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14379,'0'19'1936,"-4"2"-1047,-1-1-345,-1-1 1712,2-2-1944,4-6 64,2-2-24,2-3-360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11 14979,'-3'-1'503,"0"-1"-1,-1 1 1,1 0-1,0-1 1,0 1-1,0 1 1,-1-1-1,1 0 1,0 1-1,-1 0 1,1-1-1,-1 1 1,1 1 0,0-1-1,-5 1 1,2 1-96,-1 0 1,1 0 0,0 0 0,0 1 0,0 0 0,0 0 0,-7 6-1,-1 1-157,2 1-1,-1 0 1,2 1-1,-1 0 1,-13 21-1,19-25-215,1 0 0,1 0 0,-1 0 0,1 1 0,0-1 0,1 1-1,0 0 1,1 0 0,0 1 0,-1 11 0,2-18-28,1 0-1,1-1 1,-1 1-1,0 0 1,0 0-1,1-1 1,0 1 0,-1 0-1,1-1 1,0 1-1,1-1 1,-1 1-1,0-1 1,1 1 0,2 3-1,-1-3-1,0-1 0,-1 0 0,1 0 0,0-1 0,0 1 0,0 0 1,0-1-1,0 0 0,0 0 0,0 0 0,1 0 0,-1 0 0,0 0 0,1-1 0,-1 0 0,4 0 0,2 0 12,0 0-1,0-1 1,-1-1 0,1 1-1,-1-2 1,1 1 0,-1-1-1,0 0 1,0-1 0,0 0 0,0 0-1,-1 0 1,1-1 0,-1 0-1,0-1 1,7-8 0,-8 9-48,-1 0 1,0-1 0,0 0 0,0 0 0,-1 0 0,0-1 0,0 0-1,-1 0 1,1 0 0,-1 0 0,-1 0 0,0 0 0,0-1-1,0 1 1,-1-1 0,0 1 0,0-1 0,-1-12 0,-1 17-70,1 0 1,-1 0-1,1 0 1,-1 0 0,0 1-1,0-1 1,0 0-1,0 1 1,-1-1-1,1 0 1,-1 1 0,1 0-1,-1-1 1,0 1-1,0 0 1,0 0 0,0 0-1,0 0 1,-1 0-1,1 1 1,0-1-1,-1 1 1,0-1 0,1 1-1,-1 0 1,-3-1-1,-2 0-495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5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65 185 18452,'-20'20'2724,"14"-14"-2075,0 0 0,0 1 0,1-1 1,0 1-1,-5 8 0,9-12-604,0-1-1,0 0 1,0 0 0,0 1-1,1-1 1,-1 0 0,1 1-1,0-1 1,-1 1 0,1-1 0,0 1-1,0-1 1,1 0 0,-1 1-1,0-1 1,1 1 0,0-1-1,-1 0 1,1 1 0,0-1 0,0 0-1,2 4 1,6 6-42,0-1 1,0 0-1,1 0 0,0-1 1,0 0-1,14 8 0,-8-5-70,27 28-1,-42-39 60,0-1 0,0 0 0,0 0 0,0 1 0,1-1 0,-2 0 1,1 1-1,0-1 0,0 1 0,0 0 0,-1-1 0,1 1 0,-1-1 0,1 1 0,-1 0 1,0 0-1,1-1 0,-1 1 0,0 0 0,0-1 0,0 1 0,-1 0 0,1 0 0,0-1 0,-1 3 1,-1-1 0,1-1 1,-1 0 0,1 0 0,-1-1 0,0 1 0,1 0 0,-1-1 0,0 1 0,0-1 0,0 1 0,-1-1-1,1 0 1,0 0 0,0 0 0,-5 1 0,2 0 26,-1 0-1,0-1 1,0 0-1,0 0 0,0 0 1,0-1-1,1 1 1,-1-2-1,0 1 1,0-1-1,0 1 1,0-2-1,0 1 1,-8-4-1,12 4-7,0 0-1,1-1 1,-1 1 0,0-1-1,1 1 1,0-1-1,-1 0 1,1 1-1,0-1 1,0 0 0,0 0-1,0 0 1,0 0-1,1 0 1,-1 0-1,1 0 1,-1 0 0,1 0-1,0 0 1,-1 0-1,1 0 1,0-1-1,0 1 1,1 0 0,-1 0-1,0 0 1,1 0-1,-1 0 1,1 0-1,0 0 1,1-2 0,1-4 0,0 0 0,1 1 0,0 0 0,0 0 0,1 0 0,9-12 0,3 3 44,0 1 0,2 0-1,34-21 1,-30 21 307,43-36-1,-63 49-317,-1-1-1,1 1 1,-1-1-1,1 0 1,-1 0-1,0 0 1,0-1-1,0 1 1,-1 0 0,1-1-1,-1 1 1,0-1-1,0 0 1,0 1-1,0-1 1,0-4-1,-1 5-25,0 1 0,-1-1 0,1 0 0,-1 1 0,1-1 0,-1 1 0,0-1 0,0 1 0,0-1 0,0 1 0,-1 0 0,1-1 1,0 1-1,-1 0 0,0 0 0,1 0 0,-1 0 0,0 0 0,0 1 0,0-1 0,0 0 0,-1 1 0,-3-3 0,-1 1-156,1 1 0,-1-1 0,0 1 0,0 0 0,0 1 1,0 0-1,-1 0 0,1 0 0,0 1 0,0 0 0,-1 0 0,1 1 0,0 0 1,0 0-1,0 1 0,0 0 0,0 0 0,-12 6 0,3-1-354</inkml:trace>
  <inkml:trace contextRef="#ctx0" brushRef="#br0" timeOffset="1">447 0 16836,'12'13'2040,"-1"6"-944,1 1-352,-2 10 1145,0 3-273,-3 8-224,-4 2-231,-6 8-385,-6-1-184,-6 0-224,-5 0-104,-9-3-312,-1-2-296,-6-9-632,-1-6 832,-8-6-128,1-2-112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36 185 15531,'-6'4'534,"3"-2"-256,-1 0 1,1 0-1,-1 1 0,1-1 0,-6 7 1,9-9-228,0 1 0,-1-1 0,1 1-1,-1-1 1,1 1 0,0 0 0,0-1 0,-1 1 0,1-1 0,0 1 0,0 0 0,0-1 0,0 1 0,0 0 0,0-1 0,0 1 0,0 0 0,0-1 0,0 1-1,0 0 1,0-1 0,1 1 0,-1 0 0,0-1 0,0 1 0,1-1 0,-1 1 0,0 0 0,1-1 0,-1 1 0,0-1 0,1 1 0,-1-1 0,1 1 0,-1-1 0,1 0-1,-1 1 1,1-1 0,-1 0 0,1 1 0,0-1 0,-1 0 0,1 1 0,1-1 0,11 7 329,2 0 0,-1-1 0,0-1 0,1 0 0,24 4-1,80 7 531,-82-13-586,99 8 698,253-13 1,138-49-416,-503 49-587,750-96 228,194-20 260,-893 110-38,-75 8-471,0 0-1,0 0 1,0 0 0,-1 0 0,1 0 0,0 0 0,0 0-1,0 0 1,0 0 0,0 0 0,0 0 0,0-1-1,0 1 1,0 0 0,0 0 0,0 0 0,0 0-1,0 0 1,0 0 0,0 0 0,0 0 0,0 0-1,0 0 1,0 0 0,1-1 0,-1 1 0,0 0 0,0 0-1,0 0 1,0 0 0,0 0 0,0 0 0,0 0-1,0 0 1,0 0 0,0 0 0,0 0 0,0 0-1,0 0 1,0 0 0,0 0 0,0 0 0,1 0-1,-1 0 1,0 0 0,0 0 0,0 0 0,0 0-1,0 0 1,0-1 0,0 1 0,0 1 0,0-1 0,0 0-1,0 0 1,1 0 0,-1 0 0,0 0 0,0 0-1,0 0 1,0 0 0,0 0 0,0 0 0,0 0-1,0 0 1,0 0 0,0 0 0,0 0 0,1 0-1,-9-5-629,-10-3-57,4 4 396,-6 0-86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5 256 18228,'-1'4'299,"0"-1"1,0 0 0,1 0-1,-1 1 1,1-1-1,0 0 1,1 7 0,-1-10-263,0 0 0,0 1 1,0-1-1,0 0 1,0 1-1,0-1 0,1 0 1,-1 0-1,0 0 0,0 1 1,0-1-1,1 0 0,-1 0 1,0 0-1,0 1 1,1-1-1,-1 0 0,0 0 1,0 0-1,1 0 0,-1 0 1,0 0-1,0 0 1,1 1-1,-1-1 0,0 0 1,1 0-1,-1 0 0,0 0 1,0 0-1,1 0 1,0-1-1,17-7 855,16-19-24,-1 0-1,-2-2 1,36-43-1,-40 43-564,-23 25-271,22-24 280,26-35 0,-46 58-73,-6 14-172,-7 20-103,6-26 49,-27 126 15,26-114-210,0 0 0,2-1 0,-1 1 1,2 0-1,0 0 0,6 27 1,-7-41 134,0 0-1,0 0 1,1 0 0,-1 1 0,0-1 0,1 0 0,-1 0 0,1 0 0,-1 0 0,1 0 0,0 0 0,-1 0 0,1 0 0,0 0 0,0 0 0,-1 0-1,1-1 1,0 1 0,0 0 0,0 0 0,0-1 0,0 1 0,0-1 0,0 1 0,0-1 0,1 1 0,-1-1 0,0 0 0,0 1 0,0-1 0,0 0-1,1 0 1,-1 0 0,0 0 0,0 0 0,0 0 0,0 0 0,1-1 0,-1 1 0,2-1 0,17-7-540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22965,'15'-11'768,"0"2"0,1 0 1,18-7-1,-29 14-650,-1 0 0,0 0 0,1 1 0,-1 0 0,1 0 0,0 0 0,-1 0 1,1 1-1,0 0 0,-1 0 0,1 0 0,0 1 0,-1-1 0,1 1 0,-1 0 0,1 0 0,6 3 0,-10-3-101,1 0-1,0 1 1,-1-1-1,1 0 1,-1 1-1,1-1 1,-1 1-1,0-1 1,0 1-1,1 0 1,-1 0-1,0 0 0,-1-1 1,1 1-1,0 0 1,0 0-1,-1 0 1,1 0-1,-1 0 1,0 0-1,0 0 1,0 0-1,0 1 1,0-1-1,0 0 1,0 0-1,0 0 0,-1 0 1,1 0-1,-1 0 1,-1 2-1,-2 8 10,0 0-1,-1 0 0,-11 18 0,-41 60 145,-6 8 17,61-93-176,-1 0 1,1 0-1,0 0 1,0 0 0,0 1-1,-1 9 1,3-14-44,0 0 0,0 1 0,0-1 1,0 0-1,0 0 0,0 0 0,0 0 1,0 0-1,1 0 0,-1 0 0,0 0 0,1 0 1,-1 1-1,1-2 0,-1 1 0,1 0 1,0 0-1,-1 0 0,1 0 0,0 0 0,-1 0 1,1-1-1,0 1 0,0 0 0,0 0 1,0-1-1,0 1 0,0-1 0,0 1 1,0-1-1,0 0 0,0 1 0,0-1 0,0 0 1,0 1-1,0-1 0,1 0 0,-1 0 1,0 0-1,2 0 0,8 0-199,1-1 1,-1 0-1,0-1 0,1 0 0,-1-1 1,0 0-1,0 0 0,0-1 1,15-8-1,13-10-407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16564,'-24'48'5932,"13"-28"-5642,-11 26 0,20-41-289,-16 51-113,17-52 89,0 0 0,1-1-1,-1 1 1,1 0 0,0 0 0,0-1-1,0 1 1,1 0 0,-1 0 0,1-1-1,0 1 1,0-1 0,2 5 0,-2-6 10,0-1 1,0 0-1,0 0 1,0 1 0,0-1-1,0 0 1,1 0 0,-1 0-1,0-1 1,1 1 0,-1 0-1,1 0 1,-1-1-1,1 1 1,-1-1 0,1 1-1,0-1 1,-1 0 0,1 0-1,-1 0 1,1 1 0,0-1-1,-1-1 1,1 1 0,0 0-1,-1 0 1,1-1-1,-1 1 1,1-1 0,1 0-1,5-1-25,0-1-1,0 0 0,-1-1 0,12-6 0,7-8 73,34-30 1,-40 30 129,2 1 1,31-20 0,-52 37-156,-1-1-1,1 1 1,-1-1 0,1 1 0,0-1-1,-1 1 1,1 0 0,0-1 0,-1 1-1,1 0 1,0-1 0,-1 1-1,1 0 1,0 0 0,-1 0 0,1 0-1,0 0 1,-1 0 0,1 0 0,0 0-1,0 0 1,-1 0 0,1 0 0,0 0-1,-1 0 1,1 1 0,0-1 0,0 0-1,-1 0 1,1 1 0,-1-1 0,1 0-1,0 1 1,-1-1 0,1 1 0,0 0-1,0 2 5,0 0 0,0 0 1,0-1-1,0 1 0,-1 0 0,1 0 0,-1 6 0,0-6-12,0 0 0,0 0 0,1 0 0,-1 1 0,1-1 0,0 0 0,0 0 0,2 4 0,-1-5 2,-1 0 0,1 0 0,0-1 0,0 1 0,0-1 0,0 0 0,0 0-1,0 1 1,0-1 0,0 0 0,0-1 0,0 1 0,1 0 0,-1-1 0,0 1 0,1-1-1,-1 1 1,4-1 0,4 0 4,0 0-1,0-1 0,12-2 0,6-4 33,50-18 0,-53 16-28,1 1 0,43-8 0,-68 16-11,0-1-1,0 1 1,0 0 0,0 0-1,0 0 1,-1 0 0,1 0-1,0 0 1,0 0 0,0 0-1,0 0 1,0 0 0,0 1-1,0-1 1,0 0 0,0 1-1,0-1 1,-1 0 0,1 1-1,0-1 1,0 1 0,0 0-1,-1-1 1,1 1 0,0-1-1,-1 1 1,1 0 0,-1 0 0,1-1-1,-1 1 1,1 0 0,-1 0-1,1 0 1,-1 0 0,0 0-1,1-1 1,-1 1 0,0 0-1,0 0 1,1 0 0,-1 0-1,0 0 1,0 0 0,-1 1-1,1 6 5,-1 1 0,0-1 0,-1 0 0,-3 12 0,-2 6 38,7-25-39,0 0 1,0 0-1,0 0 1,0 0-1,0-1 1,0 1-1,0 0 0,0 0 1,0 0-1,1 0 1,-1 0-1,0 0 1,0 0-1,1 0 1,-1-1-1,1 1 1,-1 0-1,1 0 1,-1 0-1,1-1 1,-1 1-1,1 0 1,0-1-1,-1 1 1,1 0-1,0-1 1,0 1-1,-1-1 1,1 1-1,0-1 0,0 0 1,0 1-1,0-1 1,-1 0-1,1 1 1,0-1-1,0 0 1,0 0-1,0 0 1,0 0-1,0 0 1,0 0-1,0 0 1,0 0-1,0 0 1,0-1-1,1 1 1,7-2 15,-1 0 1,1-1 0,16-7 0,-21 8-16,67-31 83,-48 21-108,1 1 0,-1 1 0,2 1 0,37-9 0,-60 17 20,-1 1 0,1 0 0,-1 0 0,1-1 0,-1 1 0,1 0 0,0 1 0,-1-1 0,1 0 0,-1 0 0,1 1 0,-1-1 0,1 0 0,-1 1 0,1 0 0,-1-1 0,2 2 0,-2-1-27,-1-1 1,1 1 0,0 0-1,-1-1 1,1 1 0,-1 0-1,1 0 1,-1-1 0,1 1-1,-1 0 1,0 0 0,1 0 0,-1 0-1,0 0 1,0 0 0,0 0-1,0 0 1,0-1 0,0 1-1,0 0 1,0 1 0,0 0-29,-1 1 1,1-1-1,-1 0 0,1 0 1,-1 0-1,0 0 1,0 0-1,0 0 1,0 0-1,0 0 0,-1 0 1,1-1-1,0 1 1,-1 0-1,0-1 0,1 1 1,-1-1-1,0 0 1,0 1-1,1-1 1,-5 2-1,-7 0-197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49 20892,'0'11'2680,"0"-2"-1861,0 0 0,0-1 0,1 1 0,3 15 0,-3-22-832,-1 0-1,1 1 1,0-1-1,0 0 1,0 0-1,0 0 1,0 0-1,0 0 0,0-1 1,1 1-1,-1 0 1,1 0-1,-1-1 1,1 1-1,0-1 1,0 0-1,-1 1 1,1-1-1,0 0 0,0 0 1,0 0-1,0 0 1,1-1-1,-1 1 1,2 0-1,23 2-199,-21-2 157,0-1 0,0 1 0,-1 0 0,1 0 0,0 1 0,9 3 0,-13-4 59,-1 0 1,1 0-1,-1 0 1,1 1-1,-1-1 1,0 0 0,0 0-1,1 1 1,-1-1-1,0 1 1,-1-1-1,1 1 1,0-1 0,0 1-1,0 0 1,-1-1-1,1 1 1,-1 0 0,0 0-1,1-1 1,-1 1-1,0 0 1,0 0-1,0 0 1,0-1 0,0 1-1,-1 3 1,0 1 45,-1 0 0,0 0 0,0 0 0,0 0 0,-1 0 0,1 0-1,-2-1 1,1 1 0,0-1 0,-1 0 0,0 0 0,0 0 0,-8 6 0,6-6-24,0 1 1,0-1-1,0-1 0,-1 1 0,0-1 1,0 0-1,0-1 0,0 1 0,0-1 0,-12 2 1,15-4-88,1-1-1,-1 0 1,0 1 0,0-1 0,1-1 0,-1 1 0,0-1 0,0 1 0,1-1-1,-1 0 1,1 0 0,-1-1 0,1 1 0,-1-1 0,1 0 0,0 0 0,0 0-1,-1 0 1,2 0 0,-1-1 0,0 1 0,0-1 0,1 0 0,-1 0 0,1 0-1,0 0 1,0 0 0,0 0 0,1-1 0,-3-5 0,-6-26-364</inkml:trace>
  <inkml:trace contextRef="#ctx0" brushRef="#br0" timeOffset="1">121 3 15739,'22'0'1569,"6"2"-1025,4-1-328,7-1 640,5 0 1289,3-1-1769,2-2 0,1 2-112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18084,'-11'5'496,"0"1"0,0 1 0,1 0 1,0 0-1,1 1 0,0 1 0,0-1 0,-14 19 0,19-22-347,0 1-1,1-1 0,-1 1 0,1-1 0,0 1 0,1 0 0,-1 0 1,1 0-1,1 1 0,-1-1 0,1 0 0,0 1 0,0-1 0,1 1 1,0-1-1,0 1 0,0-1 0,2 9 0,-1-12-121,0-1-1,-1 1 1,1-1-1,0 0 1,0 1 0,0-1-1,0 0 1,1 0-1,-1 0 1,1 0 0,-1 0-1,1 0 1,0 0-1,-1 0 1,1-1 0,0 1-1,0-1 1,0 1-1,3 0 1,-1 0 2,-1-1 1,1 0-1,-1 0 1,1-1-1,0 1 0,-1-1 1,1 0-1,0 1 1,-1-2-1,1 1 0,7-2 1,-1 0 51,1-1-1,-1-1 1,1 0 0,-1 0 0,0-1 0,-1 0-1,18-13 1,-15 9 73,0-1 0,-1 0 0,14-16 0,-22 23-123,-1 0 0,0 0 0,1 0 0,-1-1 1,0 1-1,0-1 0,-1 0 0,1 1 0,-1-1 0,0 0 0,0 0 0,0 0 0,0 1 0,-1-1 1,1 0-1,-1 0 0,0 0 0,-1-5 0,0 6-65,0 0 1,-1 0-1,1 0 0,-1 0 1,1 0-1,-1 1 0,0-1 1,0 0-1,-1 1 0,1 0 1,0-1-1,-1 1 0,1 0 1,-1 0-1,0 0 0,0 1 1,0-1-1,1 1 0,-2-1 1,1 1-1,0 0 0,0 0 1,-5 0-1,-4-2-230,0 1 0,0 0 1,-1 0-1,-23 2 0,5 2-218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19028,'44'145'4248,"-26"-93"-3459,-2 0 1,-3 1-1,12 92 1,-24-107-687,-1 1 1,-2 0 0,-1 0-1,-3-1 1,-1 1 0,-12 38-1,-5-3-129,-3-1-1,-39 73 0,12-40-1075,-83 120 0,107-185 648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16516,'-59'78'3382,"31"-28"-2747,2 1 1,2 0 0,3 2-1,-26 101 1,28-69-104,3 1-1,-6 129 1,20-170-494,2-1 0,1 1-1,3-1 1,1 0 0,13 47 0,-13-71-150,1-1 0,0 0-1,2 0 1,0 0 0,2-1 0,0 0-1,0-1 1,2 0 0,0-1-1,1 0 1,1-1 0,0-1 0,24 20-1,-21-22 3,1-1-1,28 14 0,40 11-350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16852,'12'-16'1919,"0"0"1,18-18-1,64-50 1366,0-1-1673,-85 76-1458,48-54 745,-51 55-763,0 0 1,0 0 0,-1-1 0,0 0-1,-1 0 1,4-12 0,-8 18 16,-6 9-128,-7 14-39,1 11 12,1 0 0,2 2 0,0-1 0,-3 39 0,9-50-405,1-1 0,2 1-1,0 0 1,1 0-1,1 0 1,1 0 0,10 36-1,-8-43-198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4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5 143 18364,'-4'10'1864,"10"-2"-959,4-3-289,14-2 904,8-4-160,12-5-360,2-4-151,10-4-369,1-3-392,-2-5-984,-4-2 880,-12-2-120,-8 0-193,-18 3-111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0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73 19468,'3'-4'300,"1"0"0,0 0 0,0 0 0,0 1 0,0-1 0,0 1 0,1 0 0,0 0 0,0 0 0,-1 1 0,11-4 0,3 0 403,0 0 1,20-3 0,-23 6-248,1 1 0,20-1 0,-32 3-383,1 0 0,-1 0 0,0 0 0,1 1 0,-1 0 0,0 0 0,0 0 0,1 0-1,-1 0 1,0 1 0,0 0 0,7 4 0,-10-5-60,0 0 0,0 1 0,0-1 0,0 0 0,0 1 0,-1-1 0,1 0-1,0 1 1,-1-1 0,1 1 0,-1-1 0,1 1 0,-1 0 0,0-1 0,1 1 0,-1-1-1,0 1 1,0 0 0,0-1 0,0 1 0,-1-1 0,1 1 0,0 0 0,-1-1 0,1 1 0,-1-1-1,1 1 1,-1-1 0,0 1 0,-1 1 0,-3 5 3,1 0 0,-1-1 0,-1 1 0,-6 6 0,-18 17 68,-65 50 0,62-56-51,1 2 1,-32 36-1,64-63-33,0 1 0,0-1 0,-1 0 0,1 0-1,0 0 1,0 0 0,0 0 0,0 1 0,0-1 0,0 0-1,-1 0 1,1 0 0,0 0 0,0 1 0,0-1 0,0 0-1,0 0 1,0 0 0,0 1 0,0-1 0,0 0-1,0 0 1,0 0 0,0 1 0,0-1 0,0 0 0,0 0-1,0 0 1,0 1 0,0-1 0,0 0 0,0 0 0,0 0-1,0 1 1,1-1 0,-1 0 0,0 0 0,0 0 0,0 0-1,0 1 1,0-1 0,0 0 0,1 0 0,-1 0-1,13 4-7,22-4-8,-30-1 12,10 1-101,15 0 180,1-2-1,-1 0 1,55-14 0,-77 14-159,0 0-1,0-1 0,-1 0 0,0 0 1,1-1-1,-1 0 0,0 0 1,-1-1-1,1 0 0,-1 0 0,0 0 1,0-1-1,-1 0 0,0 0 1,0-1-1,0 1 0,0-1 0,-1 0 1,4-11-1,-7 16 44,0 0-1,0 0 1,0 1-1,-1-1 1,1 0-1,0 0 1,-1 0-1,0 0 1,0 0-1,1 0 1,-1 0-1,0 0 1,-1 0-1,1 0 1,0 0-1,-1-3 1,-11-7-420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4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19420,'0'15'1761,"5"-5"-1089,10 0-256,10-10 664,13-6-216,8-3-200,5-2-144,2 1-200,-1 0-167,-9 3-362,-3 2-271,-11 4-512,-12 4-296,-13 5 968,-7 0-232,-20-1-264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4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16388,'-9'16'1736,"12"-7"-888,7-2-240,11-7 873,7 0-129,7-4-272,6-3-144,3-1-304,3 0-240,-5-1-816,-5-1-544,-8 2 792,-9-2-192,-12-5-112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4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304 191 16588,'5'-10'465,"0"0"0,0 0 0,-1 0 0,-1-1 0,1 1 0,-2-1 0,1 0 0,0-20 0,-2 28-370,-1 0-1,0 0 1,0 0-1,0 0 1,-1 0-1,1 0 1,-1 0-1,1 1 1,-1-1-1,0 0 1,0 0-1,0 1 1,-1-1-1,1 0 1,-1 1-1,1-1 1,-1 1-1,0 0 1,0 0-1,0 0 1,0-1-1,0 2 1,0-1-1,-1 0 1,1 0-1,-1 1 1,1-1-1,-1 1 1,1 0-1,-1 0 0,0 0 1,0 0-1,0 0 1,1 1-1,-1-1 1,0 1-1,-5 0 1,-2 0-47,1 1 0,0 0 0,0 0 0,0 1 0,0 0 0,0 0 0,0 1 0,0 1 0,1-1 1,-1 1-1,1 1 0,0 0 0,1 0 0,-1 0 0,1 1 0,0 0 0,0 0 0,-8 11 0,3-3-32,0 1-1,1 0 0,0 1 1,1 0-1,1 1 1,1 0-1,0 0 1,-5 21-1,11-31-11,0 1 0,0 0 0,1 0 0,0-1 0,0 1 0,1 0 0,0 0 0,0 0 0,1 0 0,0 0 0,1 0 0,3 10 0,-4-15 0,1 1 0,-1 0-1,1 0 1,0-1 0,1 1-1,-1-1 1,0 0-1,1 0 1,0 0 0,0 0-1,0 0 1,0 0 0,0-1-1,1 0 1,-1 1-1,1-1 1,-1-1 0,1 1-1,0 0 1,0-1 0,0 0-1,0 0 1,0 0 0,0 0-1,5 0 1,1-1 4,0 0 0,0-1 0,0 0 0,1-1 0,-1 0 0,-1 0 0,1-1 0,0 0 0,-1-1 0,1 0 0,-1-1 0,0 1 0,0-2 0,11-8 0,-10 6-14,1 0-1,-2-1 1,1 0 0,-1-1 0,0 0 0,-1 0 0,0-1 0,-1 0 0,0-1 0,8-18 0,-6-7-711,-8 36 686,-1 0 0,0 0 0,0 1 0,0-1 1,0 0-1,0 0 0,0 0 0,0 0 0,0 0 0,0 0 0,0 0 0,-1 0 0,1 0 0,0 0 0,-1 0 0,1 1 0,0-1 0,-1 0 0,1 0 1,-1 0-1,0 1 0,1-1 0,-1 0 0,0 1 0,1-1 0,-1 0 0,0 1 0,0-1 0,1 1 0,-1-1 0,0 1 0,-1-1 0,-2 1-362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22149,'-10'0'1624,"7"3"-1336,2 1-184,7 2 232,4 3-472,7 2-928,1 1 1064,3 2-288,0 2-128,3-2-176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 21036,'-5'0'1729,"1"1"-1441,1-2-376,3-6-1216,0 1 728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18076,'2'34'1808,"1"-1"-1192,-2-4-272,1 4 945,0-1-497,3-5-872,-1-4-552,2-10 576,-1-5-192,3-5-144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43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9 12971,'-1'-1'156,"0"1"0,0-1 1,0 0-1,0 0 0,0 1 0,0-1 1,0 0-1,0 1 0,0-1 1,-1 1-1,1-1 0,0 1 0,0 0 1,0 0-1,-1-1 0,1 1 1,0 0-1,0 0 0,-1 0 0,1 0 1,0 0-1,0 1 0,-1-1 1,1 0-1,0 0 0,0 1 0,0-1 1,0 1-1,-1-1 0,0 2 1,-4 0 379,0 1 0,1 0 1,-1 0-1,-9 8 1,4 0-289,0 0 1,1 0-1,0 1 1,1 0-1,0 1 1,1 0 0,0 0-1,1 1 1,1 0-1,0 1 1,1-1-1,1 1 1,0 0-1,1 0 1,-1 16 0,3-26-212,1-1-1,0 0 1,0 1 0,1-1 0,-1 0 0,1 1 0,0-1 0,0 0 0,1 0 0,-1 0 0,5 8 0,-5-10-25,0-1-1,0 1 1,0 0 0,1-1-1,-1 1 1,1-1 0,-1 0-1,1 0 1,0 1 0,-1-1 0,1 0-1,0 0 1,0 0 0,0-1-1,-1 1 1,1 0 0,0-1-1,0 1 1,0-1 0,0 0 0,0 1-1,0-1 1,1 0 0,-1 0-1,0-1 1,0 1 0,2-1-1,3-1 9,0 0 0,0 0-1,0-1 1,0-1 0,-1 1-1,1-1 1,-1 0 0,0 0-1,0-1 1,0 0 0,-1 0-1,10-11 1,-3 2 38,-1-1-1,0 0 0,-1 0 1,9-18-1,-14 21 3,1-1 0,-1 1 0,4-20-1,-7 28-55,-2-1 0,1 1-1,0-1 1,-1 0 0,0 1 0,0-1-1,0 0 1,0 1 0,-1-1-1,0 1 1,0-1 0,0 0-1,-3-5 1,3 9-32,0-1-1,1 1 1,-1-1 0,-1 1 0,1-1 0,0 1-1,0-1 1,0 1 0,-1 0 0,1 0-1,0 0 1,-1 0 0,1 0 0,-1 0-1,0 0 1,1 0 0,-1 1 0,-3-2 0,2 1-85,0 1 0,-1 0 0,1-1 0,-1 1 0,1 0 0,0 1 0,-1-1 0,1 1 1,-5 1-1,-1 0-139,1 1 1,0 1-1,0-1 1,0 1-1,0 1 0,-13 10 1,2 1-389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4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18596,'-8'2'244,"1"0"-1,-1 1 1,1 0-1,-1 0 1,1 0 0,0 1-1,0 0 1,1 1-1,-1 0 1,1 0-1,0 0 1,0 0 0,0 1-1,-8 12 1,6-7-141,0 0 0,1 1 0,0 1 0,0-1 0,2 1 0,-1 0 0,-4 21 0,8-27-88,1 0 1,0 0-1,0 0 0,1 0 0,0 0 0,0 0 0,0 0 0,3 10 0,-3-15-7,1 0-1,-1 0 1,1 0-1,0 0 0,-1-1 1,1 1-1,0 0 1,0-1-1,0 1 1,0 0-1,1-1 0,-1 0 1,0 1-1,1-1 1,-1 0-1,0 1 1,1-1-1,0 0 0,-1 0 1,1 0-1,0 0 1,-1-1-1,1 1 1,0 0-1,0-1 0,0 1 1,0-1-1,-1 0 1,1 1-1,0-1 0,0 0 1,0 0-1,0 0 1,0-1-1,0 1 1,2-1-1,4-1 25,-1 0-1,0-1 1,1 0-1,-1 0 1,0-1-1,-1 1 1,1-2 0,-1 1-1,1-1 1,-1 0-1,-1 0 1,1 0-1,5-8 1,-3 4 25,-1 0 1,0-1-1,0 1 0,-1-2 0,0 1 1,-1-1-1,7-21 0,-10 26-59,-1 0-1,1 0 0,-2 0 0,1 0 1,-1-1-1,0 1 0,0 0 1,0 0-1,-1-1 0,0 1 0,-2-6 1,3 10-73,-1 0-1,0-1 1,0 1 0,0 0 0,0 0 0,-1 0 0,1 0 0,0 1 0,-1-1-1,1 0 1,-1 0 0,0 1 0,1-1 0,-1 1 0,0 0 0,0-1 0,0 1-1,0 0 1,0 0 0,0 0 0,-1 0 0,1 1 0,0-1 0,0 0 0,-1 1-1,1 0 1,0 0 0,0-1 0,-1 1 0,1 0 0,-4 1 0,-9 3-383,4 5-133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4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52 16580,'-30'13'3967,"30"-13"-3887,0 1 0,0-1 0,0 0 0,0 0-1,0 0 1,1 1 0,-1-1 0,0 0 0,0 0 0,0 1 0,1-1-1,-1 0 1,0 0 0,0 0 0,0 0 0,1 0 0,-1 1 0,0-1 0,0 0-1,1 0 1,-1 0 0,0 0 0,1 0 0,-1 0 0,0 0 0,0 0-1,1 0 1,-1 0 0,0 0 0,0 0 0,1 0 0,-1 0 0,0 0 0,0 0-1,1 0 1,-1-1 0,17 2 817,26-5-294,-2-2 0,79-21 0,23-3-477,-143 29-128,1 1 0,-1 0 1,1 0-1,-1 0 0,1 0 0,-1 0 1,1-1-1,0 1 0,-1 0 1,1 1-1,-1-1 0,1 0 1,-1 0-1,1 0 0,-1 0 0,1 0 1,-1 0-1,1 1 0,-1-1 1,1 0-1,-1 0 0,1 1 0,-1-1 1,1 0-1,-1 1 0,1 0 1,-1 0-1,0-1 0,1 1 0,-1 0 1,0 0-1,-1-1 0,1 1 0,0 0 1,0-1-1,0 1 0,0 0 0,0 0 1,-1-1-1,1 1 0,0 0 1,-1-1-1,1 1 0,-1 0 0,-29 36-28,22-28 27,-20 26 138,2 0 1,-39 71-1,52-80-22,1 0 0,1 1 0,1 0-1,2 0 1,-7 40 0,14-64-133,-3 29 84,4-30-110,0-1-1,0 0 1,0 1 0,0-1 0,0 1-1,0-1 1,1 0 0,-1 1 0,0-1 0,1 0-1,-1 1 1,1-1 0,-1 0 0,1 0-1,0 1 1,-1-1 0,2 2 0,-1-3 34,-1 0 1,0 0-1,1 0 1,-1 0 0,0 0-1,1 0 1,-1 0-1,0 0 1,1 0-1,-1 0 1,0 0 0,1 0-1,-1-1 1,0 1-1,1 0 1,-1 0-1,0 0 1,1 0 0,-1-1-1,0 1 1,0 0-1,1 0 1,-1-1-1,0 1 1,0 0 0,1 0-1,-1-1 1,0 1-1,0 0 1,0 0-1,0-1 1,0 1 0,1 0-1,-1-1 1,0 1-1,0 0 1,0-1-1,0 1 1,0 0 0,0-1-1,0 1 1,0 0-1,0-1 1,0 0-1,3-18 73,-3-9-318,-4-4-105</inkml:trace>
  <inkml:trace contextRef="#ctx0" brushRef="#br0" timeOffset="1">72 213 16227,'0'1'1969,"10"1"-929,5-1-360,14-1 1313,4-3-609,11 0-416,2-2-208,9-3-656,-1 0-504,-2-2-920,-5-2 1128,-2 4-256,-5 0-160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4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17916,'-12'0'2054,"13"6"86,0-4-1847,1 0 1,-1-1-1,1 1 1,-1-1-1,1 0 0,-1 1 1,1-1-1,0 0 1,3 2-1,8 1-65,-1 0 1,1-1-1,0 0 1,0-1-1,0-1 1,0 0-1,0-1 1,15-1-1,7-2-660,62-14 0,-85 14 231,-9 1 131,-1 2-1,1-1 1,-1 0-1,1 0 1,-1 1-1,1-1 1,0 1-1,-1 0 1,1 0-1,0 0 1,0 0-1,4 1 1,-7-1 52,0 1 0,0-1 1,1 1-1,-1-1 0,0 0 0,0 1 1,0-1-1,0 1 0,1-1 1,-1 1-1,0-1 0,0 1 0,0-1 1,0 1-1,0-1 0,0 1 0,0-1 1,-1 1-1,1-1 0,0 1 1,0-1-1,0 1 0,0-1 0,-1 1 1,1-1-1,0 1 0,-1 0 1,-9 17-38,7-13 30,-20 40 606,1 1 1,-27 85 0,40-100-607,2 1-1,1 0 1,1 0 0,1 0 0,2 48-1,3-69-665,-1-9 253,1-3-544,-4-14 274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4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20260,'14'6'1929,"8"-5"-1265,5-1-296,6 0 752,3-2-232,2-6-496,1 0-688,0-5 336,-5 0-120,1 0-152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18892,'-3'1'1792,"2"13"-1175,-5 5-233,4 7 1112,2 10-688,2 8-320,2 3-112,2 8-160,0-2-72,1-3-176,1-3-184,0-7-480,0-2-368,-5-11 848,-3-6-192,0-6-112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72 596 17212,'18'7'1496,"8"-3"-1000,1-1-176,11-3 560,3-6-183,1-2-433,1-4-344,-2-1-617,-1-2 1,-12-4 496,-8 6-224,-10 0-168</inkml:trace>
  <inkml:trace contextRef="#ctx0" brushRef="#br0" timeOffset="1">0 97 18748,'3'3'1584,"11"-3"-1056,6-5-167,15-3 727,5-2-384,11-3-208,5-1-64,3-1-744,-3 2-472,-10 3 728,-6 2-184,-13 5-104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19044,'-2'12'557,"0"-1"0,1 1 1,0-1-1,0 1 0,1-1 0,2 13 0,0-13-443,-1 0-1,1 0 0,1-1 1,0 1-1,1-1 0,0 0 0,0 0 1,1 0-1,1 0 0,10 14 1,-14-21-96,0-1 1,0 1 0,1-1-1,-1 0 1,1 0 0,-1 0 0,1 0-1,-1 0 1,1 0 0,0-1-1,0 1 1,0-1 0,0 0 0,0 0-1,0 0 1,1 0 0,-1-1 0,0 1-1,0-1 1,1 0 0,-1 0-1,0 0 1,0 0 0,1 0 0,-1-1-1,0 0 1,0 0 0,0 1-1,0-2 1,0 1 0,0 0 0,0-1-1,0 1 1,0-1 0,3-3-1,4-2 104,-1 0-1,1-1 0,-2-1 0,1 1 0,-1-1 0,-1-1 1,1 0-1,7-15 0,6-21 413,-17 35-362,1 1-1,0-1 1,7-10-1,-8 21-123,-1 7-112,1 7-188,-1 5-277,-2-8 90,1 0-1,0 0 0,1 0 1,0-1-1,1 1 0,0-1 1,7 13-1,0-11-272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 20812,'-2'12'1801,"4"-2"-1281,5-2-216,11-3 784,5-4-344,6-2-336,4-4-119,-2-2-337,2 0-185,-3-2-567,-4 2-432,-11 3 1000,-4 3-240,-8 1-120</inkml:trace>
  <inkml:trace contextRef="#ctx0" brushRef="#br0" timeOffset="1">0 241 18252,'9'10'1936,"5"-8"-1304,9-8-271,4-4 1015,8-4-696,-1-2-488,2-4-2873,-2-3 2609,-3-3-392,-4 2-296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31 15163,'10'-9'1217,"-8"7"-958,1 0 0,-1-1 0,1 1 0,-1 0 1,1 0-1,0 1 0,0-1 0,0 1 0,0-1 1,6-1-1,-9 3-187,0 1 1,1-1-1,-1 0 1,0 0-1,0 1 1,0-1 0,0 0-1,1 0 1,-1 1-1,0-1 1,0 0-1,0 1 1,0-1-1,0 0 1,0 0-1,0 1 1,0-1 0,0 0-1,0 1 1,0-1-1,0 0 1,0 1-1,0-1 1,0 0-1,0 1 1,0-1-1,0 0 1,0 0-1,0 1 1,-1-1 0,1 0-1,0 1 1,0-1-1,-6 13 562,-61 107 1481,30-57-1862,23-41-212,-91 183-928,102-199 701,-6 19-294,9-25 425,0 1-1,-1 0 0,1 0 1,0-1-1,0 1 0,0 0 0,0 0 1,0 0-1,0-1 0,0 1 1,0 0-1,0 0 0,0 0 1,0-1-1,1 1 0,-1 0 1,0 0-1,0-1 0,1 1 0,-1 0 1,1 0-1,-1-1 0,0 1 1,1-1-1,0 2 0,0-2 17,-1 0 0,1 0 0,-1 1-1,1-1 1,-1 0 0,1 0 0,-1 0 0,0 0-1,1 0 1,-1 0 0,1 0 0,-1 0 0,1 0-1,-1 0 1,1-1 0,-1 1 0,1 0 0,-1 0-1,1 0 1,-1 0 0,1-1 0,-1 1 0,0 0-1,1-1 1,-1 1 0,1 0 0,-1-1-1,0 1 1,1-1 0,11-11-352,0 0 0,-2-1 0,11-15 0,15-25-604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40 15843,'1'-2'228,"-1"0"0,1 0 0,-1 0-1,0 0 1,0 0 0,0 1 0,0-1 0,0 0-1,0 0 1,0 0 0,-1 0 0,1 0-1,0 0 1,-1 0 0,-1-3 0,2 5-150,-1-1 0,1 1 0,0-1 0,-1 1 1,1 0-1,-1-1 0,1 1 0,-1 0 0,1-1 1,-1 1-1,1 0 0,-1-1 0,1 1 0,-1 0 1,1 0-1,-1 0 0,1 0 0,-1-1 0,0 1 1,1 0-1,-2 0 0,1 0 68,-1 1 0,0-1 0,1 0 1,-1 1-1,1-1 0,-1 1 0,0 0 0,1-1 0,0 1 0,-4 2 1,-4 5 108,-1 0 0,1 0 1,1 1-1,-1 0 1,1 0-1,1 1 1,0 0-1,0 0 1,1 1-1,1 0 1,-6 13-1,3-4-233,1 1-1,1-1 1,1 1 0,1 0-1,-3 34 1,7-48-22,0 0 0,0 0 0,1 1 0,0-1 0,0 0 0,0 0 0,1 0 0,0 0 0,6 13-1,-7-18 1,0 0-1,0 0 1,1 0-1,-1 0 0,0-1 1,1 1-1,-1 0 1,1-1-1,0 1 0,-1-1 1,1 0-1,0 1 1,0-1-1,0 0 0,0 0 1,0 0-1,0 0 1,0-1-1,0 1 0,0-1 1,1 1-1,-1-1 1,0 1-1,0-1 0,1 0 1,-1 0-1,0-1 1,0 1-1,0 0 0,1-1 1,-1 1-1,0-1 1,0 1-1,0-1 0,0 0 1,3-1-1,4-3 12,0 0 0,0-1 0,0 0 0,-1-1 0,1 1 0,-1-1 0,-1-1 0,0 0 0,10-13 0,-3 2 47,-1-1 1,-1 0-1,12-28 0,-17 32 32,10-32 1,-16 45-104,0-1 0,0 0 0,-1 1 0,1-1 0,-1 1 0,0-1 1,0 0-1,0 1 0,0-1 0,0 1 0,-1-1 0,0 0 0,0 1 0,0-1 0,0 1 0,-2-4 0,3 7-30,-1-1 0,1 0 1,0 1-1,-1-1 0,1 0 0,-1 1 0,1-1 0,-1 1 0,1-1 0,-1 1 0,1-1 1,-1 1-1,0 0 0,1-1 0,-1 1 0,0 0 0,1-1 0,-1 1 0,0 0 0,0 0 0,1 0 1,-1-1-1,0 1 0,1 0 0,-1 0 0,0 0 0,-1 1 0,0-1-55,1 1 1,-1-1-1,0 1 0,1 0 0,-1 0 0,1 0 0,-1 0 1,1 0-1,0 0 0,-1 0 0,0 2 0,-3 2-128,1 1 0,0-1-1,0 0 1,1 1 0,-4 8-1,-2 12-543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17140,'7'32'1744,"-7"3"-1088,0 3-264,-1 0 1025,-1 1-545,1-6-624,-4-2-368,5-5 664,-1-6-512,2-2-64,1-4-72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57 16684,'0'-1'194,"0"-1"1,-1 1 0,1 0 0,0-1 0,0 1 0,-1 0 0,1 0 0,0-1 0,-1 1 0,0 0 0,1 0 0,-1 0 0,0 0-1,1 0 1,-1 0 0,0 0 0,0 0 0,0 0 0,0 0 0,0 0 0,0 0 0,0 0 0,0 1 0,0-1 0,0 0 0,0 1 0,-1-1-1,1 1 1,0 0 0,0-1 0,-1 1 0,-1-1 0,1 2-66,0-1-1,0 0 0,0 1 1,0 0-1,0-1 1,0 1-1,0 0 1,0 0-1,0 0 1,0 0-1,0 0 1,1 0-1,-1 1 1,0-1-1,1 1 1,-1-1-1,1 1 1,0-1-1,-2 3 0,-3 5-87,1 0 0,0 1 0,1-1 0,-1 1 0,2 0 0,-1 0 0,2 0-1,-1 0 1,1 1 0,1-1 0,0 1 0,0-1 0,1 1 0,1-1 0,0 1-1,3 15 1,-4-24-43,1 0 0,-1 0 0,1-1 0,0 1 0,0 0 0,-1-1 0,1 1-1,0 0 1,0-1 0,1 0 0,-1 1 0,0-1 0,0 1 0,1-1 0,-1 0 0,1 0 0,-1 0-1,1 0 1,0 0 0,3 1 0,-3-1 1,1-1 0,-1 0-1,1 1 1,-1-1 0,1 0 0,-1-1-1,1 1 1,-1 0 0,1-1 0,-1 1-1,1-1 1,-1 0 0,4-1 0,3-2 3,-1-1 0,0 0 1,0 0-1,-1-1 0,1 1 1,-1-2-1,8-8 1,-6 4 35,0 0-1,0-1 1,-1 0 0,-1 0 0,11-23 0,-17 31-48,1 0 0,0 1 0,-1-1-1,0 0 1,0 0 0,0 0 0,-1 0 0,1 0-1,-1 0 1,0 0 0,0 0 0,0 0 0,-1 0 0,1 0-1,-1 0 1,0 0 0,0 0 0,-1 0 0,1 1-1,-1-1 1,0 0 0,1 1 0,-2-1 0,1 1-1,-3-4 1,4 6-46,-1-1-1,1 1 1,-1 0-1,0 0 0,1 0 1,-1 0-1,0 0 1,1 0-1,-1 0 0,0 0 1,0 0-1,0 1 1,0-1-1,0 1 0,0 0 1,0 0-1,-3-1 1,4 1 47,-1 1 1,1-1 0,0 0-1,0 0 1,-1 1 0,1-1-1,0 1 1,0-1 0,0 1-1,0-1 1,0 1 0,0 0-1,0-1 1,0 1 0,0 0-1,0 0 1,0 0 0,0 0-1,1 0 1,-1 0 0,0 0-1,0 0 1,1 0 0,-1 0-1,1 0 1,-1 0 0,1 0-1,-1 2 1,-2 17-339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19476,'-4'0'209,"0"-1"-1,1 1 1,-1 0-1,0 0 1,0 0-1,1 0 1,-1 1-1,0-1 1,1 1-1,-1 0 1,0 0-1,1 1 1,-6 2-1,3-1 56,0 1-1,0 0 1,1 0-1,-1 1 0,1-1 1,-9 10-1,5-1-56,-1-1-1,2 1 0,0 0 1,0 1-1,-11 28 0,16-34-183,1 1 0,-1 0-1,1 0 1,1 0-1,0 0 1,0 0 0,1 0-1,0 0 1,2 15-1,-2-21-19,0 0 1,1 0-1,0 0 0,0 0 0,0 0 1,0-1-1,0 1 0,1 0 0,-1-1 0,1 1 1,-1-1-1,1 0 0,0 1 0,0-1 0,0 0 1,0 0-1,1 0 0,-1 0 0,0-1 0,1 1 1,0-1-1,-1 1 0,1-1 0,0 0 0,-1 0 1,1 0-1,0 0 0,0-1 0,0 1 0,0-1 1,0 0-1,0 1 0,3-2 0,-1 1 9,0-1 1,0 1-1,0-1 0,0-1 1,-1 1-1,1-1 0,0 1 0,-1-1 1,1-1-1,4-2 0,-8 4 9,1 0 0,0 0 0,-1 0 0,1 0 0,0 0-1,-1-1 1,0 1 0,1-1 0,-1 1 0,0-1 0,1 1-1,-1-1 1,0 0 0,0 1 0,-1-1 0,1 0 0,0 0 0,0 0-1,-1 0 1,1 0 0,-1 0 0,0 0 0,0 0 0,1 0-1,-1 0 1,-1 0 0,1-2 0,0 3-13,-1 0 0,1-1 0,-1 1 0,0 0 0,1 0 0,-1 0 0,0-1 0,0 1 0,0 0 0,0 0 1,0 0-1,0 1 0,0-1 0,0 0 0,0 0 0,0 0 0,0 1 0,0-1 0,-1 1 0,1-1 0,0 1 0,-1-1 0,1 1 0,0 0 0,-1-1 0,1 1 0,0 0 0,-1 0 0,1 0 0,0 0 1,-1 0-1,1 1 0,0-1 0,-1 0 0,1 0 0,-2 1 0,-1 0-49,-1 1 0,0-1 0,1 0 1,-1 1-1,1 0 0,0 0 0,0 1 0,-8 4 1,12-7 37,0 1 1,0-1-1,-1 0 1,1 0 0,0 0-1,0 0 1,0 0-1,-1 0 1,1 1-1,0-1 1,0 0 0,0 0-1,-1 0 1,1 1-1,0-1 1,0 0-1,0 0 1,0 0 0,0 1-1,0-1 1,0 0-1,-1 0 1,1 1 0,0-1-1,0 0 1,0 0-1,0 1 1,0-1-1,0 0 1,0 0 0,0 1-1,0-1 1,0 0-1,0 0 1,0 1-1,1-1 1,-1 0 0,0 0-1,0 1 1,0-1-1,0 0 1,0 0 0,0 0-1,1 1 1,-1-1-1,0 0 1,0 0-1,0 0 1,0 1 0,1-1-1,-1 0 1,0 0-1,0 0 1,0 0-1,1 0 1,-1 0 0,0 1-1,0-1 1,1 0-1,-1 0 1,0 0 0,0 0-1,1 0 1,-1 0-1,13 3-215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59 141 19836,'-25'56'1800,"20"-48"-1653,0 1 0,1 0 0,0-1 0,1 1 0,0 0 0,0 1 0,1-1 0,0 1 0,0 11 0,2-20-131,0 1 0,0-1 0,1 1-1,-1-1 1,1 1 0,-1-1 0,1 0 0,0 1 0,-1-1-1,1 0 1,0 1 0,0-1 0,0 0 0,0 0-1,0 0 1,0 0 0,0 0 0,0 0 0,1 0-1,-1 0 1,0 0 0,0-1 0,1 1 0,-1 0-1,1-1 1,-1 1 0,0-1 0,1 0 0,-1 1 0,1-1-1,-1 0 1,1 0 0,2 0 0,7 0-16,-1 0-1,1 0 1,16-3 0,-22 2 9,3 0-8,2-1-20,0 1-1,0 0 0,0 0 1,0 1-1,19 2 0,-27-1 15,0-1 0,1 1 0,-1 0 0,0 0 0,0 0 0,1 0-1,-1 0 1,0 0 0,0 0 0,0 1 0,-1-1 0,1 1 0,0-1 0,0 1 0,-1 0-1,1 0 1,-1 0 0,0 0 0,1 0 0,-1 0 0,0 0 0,0 0 0,0 0 0,0 1-1,-1-1 1,1 0 0,-1 0 0,1 1 0,-1-1 0,0 1 0,0 2 0,0 3 58,0 0 0,-1-1 1,0 1-1,-1 0 1,0-1-1,0 1 0,0-1 1,-1 1-1,0-1 1,0 0-1,-5 7 0,5-9-46,0 0-1,-1 0 0,1 0 1,-1-1-1,0 1 1,0-1-1,0 0 0,-1 0 1,1-1-1,-1 1 1,0-1-1,0 0 0,0 0 1,0-1-1,-8 3 0,11-4-51,-1-1-1,0 0 0,1 1 0,-1-1 0,1-1 0,-1 1 0,0 0 0,1 0 0,-1-1 0,1 0 0,-1 1 0,1-1 0,-1 0 0,1 0 1,0-1-1,-1 1 0,1 0 0,0-1 0,0 1 0,0-1 0,0 0 0,0 0 0,0 0 0,-2-3 0,-16-20-395</inkml:trace>
  <inkml:trace contextRef="#ctx0" brushRef="#br0" timeOffset="1">67 83 19828,'29'0'1769,"3"-5"-1273,1 1-192,2-3 672,-3 0-432,-3-5-944,-4-2 496,-2-2-208,-3-1-120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19524,'11'10'1945,"-3"10"-1217,0 6-272,-1 8 888,1 7-336,0 4-304,-2 3-159,1-1-361,0 0-200,-1-5-400,0-5-361,-2-8-591,-3-6 1104,-8-8-248,-6 0-224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98 532 15475,'26'3'1801,"14"-6"-865,2-8-328,8-7 832,-1-5-207,2-4-241,-2-3-280,-6 1-888,-3-1-392,-17 5 496,-1-3-160,-12 0-136</inkml:trace>
  <inkml:trace contextRef="#ctx0" brushRef="#br0" timeOffset="1">1 29 17372,'8'0'1448,"10"-2"-960,3 0-184,11-4 368,4 0-80,4 2-223,4-2-457,1 3 208,2 3-72,3 5-152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50 16740,'-15'65'1936,"11"-50"-1435,0 1 0,0-1 0,2 1 0,-1 22 0,3-36-475,0 0 1,0 0 0,0 0-1,0-1 1,0 1 0,0 0-1,1 0 1,-1-1 0,1 1-1,-1 0 1,1 0 0,0-1-1,0 1 1,-1-1 0,1 1-1,0-1 1,1 1 0,-1-1 0,0 0-1,0 1 1,0-1 0,1 0-1,-1 0 1,1 0 0,-1 0-1,1 0 1,-1 0 0,1 0-1,0-1 1,-1 1 0,1 0-1,0-1 1,2 1 0,-1-1 13,1 0 1,0 0 0,-1 0-1,1-1 1,0 1 0,-1-1-1,1 0 1,-1 0 0,1 0-1,-1-1 1,1 1 0,-1-1-1,0 0 1,0 0 0,5-3-1,4-5 162,0-1-1,0 0 0,-1-1 1,16-22-1,-22 26-80,0 0 0,0 0 0,-1 0 1,0 0-1,0-1 0,-1 1 0,0-1 0,0 0 0,2-15 0,-5 22-106,0 0 0,0 0 0,0-1 1,0 1-1,0 0 0,0 0 0,-1 0 0,1-1 0,-1 1 0,0 0 1,1 0-1,-1 0 0,0 0 0,0 0 0,0 0 0,0 0 0,-1 0 1,1 0-1,-1 1 0,1-1 0,-1 1 0,1-1 0,-1 1 0,0-1 1,0 1-1,0 0 0,0 0 0,1 0 0,-2 0 0,1 0 0,0 0 1,0 0-1,-3 0 0,-7-1-333,-1 0 1,1 1-1,0 0 1,-24 2-1,16-1-192,9-1-42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21589,'0'9'1592,"3"2"-1320,4 1-144,8-4 440,6-1-400,3-2-616,2-4-312,-2-1 856,-1-3-296,-9 2-120,-12 1-112</inkml:trace>
  <inkml:trace contextRef="#ctx0" brushRef="#br0" timeOffset="1">0 244 18172,'20'1'1616,"5"-2"-1304,9-12-136,9-4 705,4-5 759,1-2-1328,10 1 8,0 1 40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20892,'-5'-1'131,"0"1"-1,0 0 0,0 1 0,0 0 0,0-1 0,0 1 1,0 1-1,1-1 0,-1 1 0,0 0 0,1 0 0,-1 0 0,1 1 1,0-1-1,-4 5 0,2-2-26,0 0 0,1 0 0,0 1-1,0 0 1,0 0 0,1 1 0,0-1 0,0 1 0,-3 9 0,3-7-81,0 0 0,1 0-1,1 0 1,0 0 0,0 1 0,0-1 0,1 1 0,1-1 0,0 1-1,0-1 1,1 1 0,0-1 0,0 1 0,1-1 0,1 0 0,3 11 0,-5-17-25,1 0 0,0 0 0,0 0 0,0 0 0,0 0 0,0 0 0,1-1 0,-1 1 0,1-1 1,0 1-1,-1-1 0,1 0 0,0 0 0,1 0 0,-1 0 0,0-1 0,0 0 0,1 1 0,-1-1 1,1 0-1,-1 0 0,1-1 0,-1 1 0,1-1 0,0 0 0,-1 0 0,1 0 0,-1 0 0,1-1 1,-1 1-1,6-2 0,3-1 19,-1-1 1,1 0 0,-1-1 0,0 0-1,0 0 1,0-1 0,-1-1-1,11-8 1,-7 3 28,-1 1 0,-1-2 0,0 1 0,0-2-1,11-17 1,-17 21-195,0 0 0,0 0 0,-1 0 0,0-1 1,-1 0-1,0 0 0,-1 0 0,3-21 0,-7 20-90,1 12 232,0 0 1,0 0 0,0 0-1,0 0 1,1 0-1,-1-1 1,0 1-1,0 0 1,0 0-1,0 0 1,0 0-1,-1 0 1,1-1 0,0 1-1,0 0 1,0 0-1,0 0 1,0 0-1,0 0 1,0 0-1,0-1 1,0 1 0,0 0-1,0 0 1,0 0-1,0 0 1,0 0-1,-1 0 1,1 0-1,0 0 1,0-1 0,0 1-1,0 0 1,0 0-1,0 0 1,-1 0-1,1 0 1,0 0-1,0 0 1,0 0 0,0 0-1,0 0 1,0 0-1,-1 0 1,1 0-1,0 0 1,0 0-1,0 0 1,0 0-1,0 0 1,-1 0 0,1 0-1,0 0 1,0 0-1,-2 8-390</inkml:trace>
  <inkml:trace contextRef="#ctx0" brushRef="#br0" timeOffset="1">539 316 19484,'10'26'1689,"-3"4"-1233,1 1-152,-3-1 456,1-1-832,-4-10 216,-2-9-120,-2-16-200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10938,'2'0'1749,"-4"7"-1200,-7 10-218,9-16-211,-14 29 683,1-1 0,1 2 0,2 0 0,1 0 0,-7 51 0,9-30-674,3 0 0,5 91 0,-1-136-333,1-5 64,-1 1 0,0 0 0,1-1 1,-1 1-1,0-1 0,0 1 0,-1-1 0,1 1 1,-1-1-1,1 1 0,-1-1 0,-1 5 0,1-6 95,1-1 0,0 0 0,-1 0 0,1 0-1,-1 0 1,1 0 0,-1 0 0,1 0 0,0 0 0,-1 0 0,1 0-1,-1 0 1,1 0 0,0 0 0,-1 0 0,1 0 0,-1 0-1,1 0 1,-1 0 0,1 0 0,0-1 0,-1 1 0,1 0 0,0 0-1,-1 0 1,1-1 0,0 1 0,-1 0 0,1-1 0,0 1-1,-1 0 1,1-1 0,0 1 0,0-1 0,-11-13-602,-3-7 557,1-1 1,-18-45-1,25 53 661,1 0 0,1 0 0,0-1 0,1 1 0,1-1 0,-1-19 0,3 33-497,0 0 0,0 0 0,0 0 0,0 0-1,0 0 1,0 0 0,1 0 0,-1 0 0,0 0 0,1 0 0,-1 0 0,1 0 0,-1 0 0,1 0 0,-1 1 0,1-1 0,0 0 0,-1 0 0,1 1 0,0-1 0,0 0 0,-1 1 0,1-1 0,0 0 0,0 1 0,0-1 0,0 1 0,0 0 0,0-1 0,0 1 0,0 0 0,0 0 0,0-1 0,1 1 0,5 0 85,-1-1 0,0 1 0,1 1 0,9 1 0,-5-1-329,2 1 48,1-1 0,-1-1 0,0-1 0,1 0 0,-1 0 0,16-5 0,12-8-181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15 18276,'-2'-1'167,"0"-1"1,0 1-1,0-1 1,0 1-1,0 0 1,-1 0-1,1 0 1,0 0-1,-1 0 0,1 1 1,-1-1-1,1 1 1,-1-1-1,1 1 1,-1 0-1,1 0 1,-1 0-1,1 0 1,-1 1-1,1-1 0,-1 1 1,1-1-1,-1 1 1,1 0-1,0 0 1,-1 0-1,1 0 1,0 0-1,0 1 1,0-1-1,0 1 0,0-1 1,0 1-1,-3 3 1,-3 3 88,0 1 1,1 0 0,0 0-1,0 1 1,1-1 0,-6 14 0,3-6-185,2 1 1,0 0 0,1 1 0,-5 26-1,9-34-74,1-1 0,0 1-1,0 0 1,1 0-1,0 0 1,1 0 0,1-1-1,-1 1 1,5 14 0,-5-22 1,0 0 1,0 0-1,0-1 1,0 1-1,0 0 1,1-1 0,-1 1-1,1-1 1,0 0-1,-1 1 1,1-1 0,0 0-1,0 0 1,0 0-1,1 0 1,-1-1-1,0 1 1,1-1 0,-1 1-1,1-1 1,0 0-1,-1 0 1,1 0-1,0 0 1,0 0 0,0-1-1,-1 1 1,1-1-1,0 0 1,0 0-1,0 0 1,0 0 0,0 0-1,0-1 1,-1 1-1,1-1 1,0 0 0,0 0-1,-1 0 1,1 0-1,0 0 1,-1-1-1,5-2 1,6-4 21,0-2-1,0 0 1,-1 0-1,0-1 1,-1 0-1,0-1 1,-1-1 0,10-14-1,-8 10 23,-2-1 0,0 0 0,-1 0 0,-1-1 0,11-38 0,-17 50-112,0 0 0,-1-1 1,0 1-1,-1 0 0,1-1 0,-1 1 1,-1-1-1,-2-12 0,3 18 7,-1 0 1,1 0-1,-1 0 0,0 0 0,0 1 0,1-1 1,-1 0-1,-1 0 0,1 1 0,0-1 0,0 0 1,-1 1-1,1-1 0,-1 1 0,1 0 0,-1-1 1,1 1-1,-1 0 0,0 0 0,0 0 0,1 0 1,-1 0-1,0 1 0,0-1 0,0 1 0,0-1 1,0 1-1,0-1 0,0 1 0,0 0 0,0 0 1,0 0-1,0 0 0,0 1 0,-4 0 0,-9 1-515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44 17116,'1'-1'155,"-1"0"1,1-1-1,-1 1 1,0 0-1,0-1 0,0 1 1,0-1-1,0 1 1,0-1-1,0 1 1,0 0-1,0-1 1,-1 1-1,1-1 1,0 1-1,-1 0 1,0-1-1,1 1 0,-1 0 1,0 0-1,1-1 1,-1 1-1,0 0 1,0 0-1,0 0 1,0 0-1,0 0 1,0 0-1,0 0 1,-1 1-1,1-1 1,0 0-1,-2 0 0,1 0-61,-1 1 0,1-1 0,0 1 0,0 0-1,0 0 1,0 0 0,0 0 0,0 0 0,-1 0-1,1 1 1,0-1 0,0 1 0,0-1-1,0 1 1,0 0 0,0 0 0,0 0 0,1 0-1,-1 0 1,0 0 0,0 0 0,-2 3 0,-3 4-37,1 0 1,-1 0-1,2 0 1,-1 0 0,1 1-1,0 0 1,1 0-1,0 0 1,1 1 0,0 0-1,0-1 1,1 1-1,0 0 1,1 0 0,0 12-1,0-21-50,1 1 0,0-1 0,0 1-1,1-1 1,-1 1 0,0-1 0,0 0 0,1 1-1,-1-1 1,1 1 0,-1-1 0,1 0 0,0 1 0,-1-1-1,1 0 1,0 1 0,0-1 0,2 2 0,-2-3-6,-1 1 0,2-1 0,-1 0-1,0 1 1,0-1 0,0 0 0,0 0 0,0 0 0,0 0 0,0 0 0,0 0 0,0 0 0,0 0 0,0 0 0,0 0 0,0 0 0,0-1 0,0 1 0,0 0 0,0-1 0,0 1 0,0-1-1,0 1 1,0-1 0,0 0 0,0 1 0,1-2 0,7-6-8,0 0-1,0 0 1,0-1-1,-1 0 1,-1 0-1,10-17 1,-6 9 20,-1 0 1,-1-1 0,7-21 0,-16 101 193,-1-38-177,-2 114 54,4-114-67,1 0-1,1 0 1,10 39 0,-7-50-48,-5-13 48,-1 1 0,0-1 0,0 0 0,1 1 0,-1-1 0,0 0 0,0 1 0,1-1 0,-1 0 0,0 1 0,0-1 0,0 0 0,0 1 0,0-1 0,1 1 0,-1-1 0,0 0 0,0 1 0,0-1-1,0 1 1,0-1 0,0 0 0,0 1 0,0-1 0,0 1 0,-1-1 0,1 1 0,0-1 0,0 0 0,0 1 0,0-1 0,-1 0 0,1 1 0,0-1 0,0 0 0,-1 1 0,1-1 0,0 0 0,0 1 0,-1-1 0,1 0 0,0 0 0,-1 1 0,1-1 0,0 0 0,-1 0-1,1 0 1,-1 0 0,1 1 0,0-1 0,-1 0 0,1 0 0,-1 0 0,1 0 0,0 0 0,-1 0 0,-90 23 987,10-3-893,76-17-543,7-2-573,11 0-856,-7-4 1418,1 1 0,-1-1 1,0 0-1,0-1 0,0 1 0,-1-1 1,1-1-1,-1 1 0,6-7 0,19-20-849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33 17604,'10'-6'1756,"-7"9"-149,-9 20 759,1-5-1721,4-13-620,0-1 0,0 1-1,1 0 1,0-1 0,0 1-1,0 0 1,1-1 0,-1 1-1,1-1 1,0 1 0,1-1-1,-1 1 1,1-1 0,-1 1-1,1-1 1,1 0 0,-1 0-1,1 0 1,-1 0-1,1-1 1,0 1 0,0-1-1,1 0 1,-1 0 0,1 0-1,-1 0 1,1 0 0,0-1-1,0 1 1,6 1 0,56 24 14,-46-21-35,-1 1 0,0 0 0,20 13-1,-35-18 5,0-1-1,0 1 1,0 0-1,0 0 1,-1 0-1,0 1 0,0-1 1,0 1-1,0 0 1,0 0-1,-1 0 1,1 0-1,-1 0 0,0 0 1,-1 1-1,1-1 1,-1 1-1,2 7 1,-3-6 13,0 0 0,0 0 0,-1-1 0,0 1 0,0 0 1,0-1-1,-1 1 0,0-1 0,0 1 0,0-1 0,0 0 1,-1 0-1,0 0 0,0 0 0,-1-1 0,1 1 0,-1-1 1,0 0-1,0 0 0,0 0 0,-1 0 0,1-1 0,-1 0 1,-7 4-1,6-3-85,0 0-1,-1-1 1,0 0 0,0 0 0,0-1 0,0 1-1,0-1 1,-1-1 0,1 0 0,-1 0-1,1 0 1,-1-1 0,1 0 0,-1 0 0,1-1-1,-1 0 1,1 0 0,-9-3 0,10 1 24,1 0 0,0 0 0,-1 0 1,1 0-1,-7-7 0,-25-26-276</inkml:trace>
  <inkml:trace contextRef="#ctx0" brushRef="#br0" timeOffset="1">32 49 18756,'29'-3'2168,"5"3"-1175,-1-1-425,7-3 1448,2-2-735,-2-3-513,-3 1-464,-4-1-160,0 3-24,-8 4-184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74 15707,'2'-3'239,"0"1"-1,0-1 1,-1 1-1,1-1 0,-1 0 1,0 0-1,1 1 1,-1-1-1,0 0 1,-1 0-1,1 0 0,0 0 1,-1-5-1,0 7-140,0-1-1,0 1 0,-1 0 1,1-1-1,-1 1 0,1 0 1,-1 0-1,1-1 0,-1 1 1,0 0-1,1 0 1,-1 0-1,0 0 0,0 0 1,0 0-1,0 0 0,0 0 1,0 0-1,0 0 0,0 0 1,0 1-1,-1-1 1,1 0-1,0 1 0,0-1 1,-1 1-1,1-1 0,0 1 1,-1 0-1,1 0 0,-1 0 1,-2-1-1,-5 1 155,-1 0 0,0 0 0,0 0 0,0 1 0,0 1 0,1 0-1,-1 0 1,0 1 0,1 0 0,-13 6 0,-4 4-70,0 1-1,-30 22 0,45-29-172,1 1 0,-16 15 0,23-20-25,1-1 0,-1 1 0,1 0 0,0 0 0,0-1 0,0 1-1,1 0 1,-1 1 0,1-1 0,-1 0 0,1 0 0,0 1 0,0-1 0,0 7 0,1-9 4,0 1 1,0-1-1,1 0 1,-1 0-1,0 0 0,1 0 1,-1 0-1,1 0 1,-1 0-1,1 0 1,0 0-1,-1 0 1,1 0-1,0 0 0,0-1 1,0 1-1,0 0 1,-1 0-1,1-1 1,0 1-1,0-1 1,0 1-1,0-1 0,1 1 1,-1-1-1,0 0 1,0 1-1,2-1 1,38 6-212,-34-5 174,34 1-134,-11 0 65,31 5 0,-53-5 88,0-1-1,0 1 0,-1 1 0,1-1 0,-1 1 0,0 1 1,0-1-1,0 1 0,7 5 0,-13-7 18,1-1-1,0 0 1,0 1-1,-1-1 1,1 1-1,-1 0 1,0-1-1,1 1 1,-1 0 0,0 0-1,0 0 1,0 0-1,0 0 1,-1 0-1,1 0 1,0 0-1,-1 0 1,1 0-1,-1 0 1,0 1-1,0 2 1,0-1 4,-1-1 1,0 1-1,0-1 0,0 1 0,-1-1 1,1 0-1,-1 0 0,0 1 1,0-1-1,0 0 0,0-1 0,-3 4 1,-7 7 50,-1-1 0,-1 0 0,0-1 0,-17 10 0,31-21-42,-5 3 17,-6 5 26,0-1-1,-1 0 1,1 0 0,-1-1-1,-1-1 1,1 0-1,-20 5 1,32-10-74,-1 0 0,0 0 1,1 1-1,-1-1 0,0 0 1,0 0-1,1 0 0,-1 0 1,0 0-1,0 0 0,1 0 0,-1 0 1,0 0-1,1 0 0,-1-1 1,0 1-1,0 0 0,1 0 1,-1-1-1,0 1 0,1 0 0,-1-1 1,1 1-1,-1-1 0,0 1 1,1-1-1,-1 1 0,1-1 1,-1 1-1,1-1 0,0 1 0,-1-1 1,1 0-1,-1 1 0,1-1 1,0 0-1,0 1 0,-1-1 1,1 0-1,0 1 0,0-1 1,0 0-1,0 0 0,0 1 0,0-1 1,0 0-1,0 0 0,0 1 1,0-1-1,0 0 0,1-1 0,0-4-69,1-1-1,0 1 0,1 0 0,4-9 0,11-20-361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 16203,'0'-1'99,"1"1"0,-1-1 0,1 1-1,-1-1 1,1 1 0,-1 0 0,1-1-1,-1 1 1,1 0 0,0-1 0,-1 1-1,1 0 1,0 0 0,-1 0 0,1 0 0,0 0-1,-1 0 1,1 0 0,0 0 0,0 0-1,0 0-23,-1 0 0,1 1 0,-1-1-1,0 0 1,1 1 0,-1-1 0,0 0-1,1 1 1,-1-1 0,0 1 0,1-1-1,-1 1 1,0-1 0,0 1 0,0-1-1,1 1 1,-1-1 0,0 1 0,0-1-1,0 2 1,-1 36 2064,0-22-1364,1 50 497,9 76-1,-4-105-1663,1 0-1,2 0 0,19 53 0,-26-87-1690,-2-5 986,-5-12 586,-1-3-98,-8-13-444</inkml:trace>
  <inkml:trace contextRef="#ctx0" brushRef="#br0" timeOffset="1">22 222 16484,'-14'-17'1920,"7"7"-1080,7 3-320,7 4 945,7 1-201,8 2-368,4 0-264,7 2-832,1-1-456,0-1 608,1 0-136,-4 0-120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3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19396,'1'18'2877,"-5"24"-2036,3-33-523,-19 204 70,17-159-5521,5-323 525,-1 287 4919,1-1 0,1 1 0,1-1 0,0 0 1,2 0-1,0 0 0,0 0 0,2-1 0,0 0 0,1-1 0,0 0 0,1 0 0,21 22 1,-28-34-205,0 0 0,0 0 0,1 0 0,-1-1 0,1 1 1,-1-1-1,1 0 0,0 0 0,0 0 0,0-1 1,0 1-1,0-1 0,0 0 0,0 0 0,1-1 0,4 1 1,-6-1-2,0-1 0,0 1 1,0-1-1,0 0 0,0 0 1,0 0-1,0-1 0,-1 1 1,1-1-1,0 1 0,-1-1 1,1 0-1,-1 0 0,0 0 1,0 0-1,0-1 0,0 1 1,0-1-1,0 1 0,0-1 1,-1 1-1,3-7 0,4-9 228,-1-1-1,-1 1 1,-1-1 0,0-1-1,-2 1 1,0-1 0,-1 1-1,-1-1 1,-1 0-1,-1 0 1,-4-23 0,5 39-305,-1 1 1,0 0-1,0 0 1,0-1-1,-1 1 1,1 0-1,-1 0 1,0 0-1,0 1 1,0-1-1,-3-3 1,5 5-49,-1 1 0,1-1 1,-1 1-1,1-1 0,-1 1 1,1 0-1,-1-1 0,1 1 1,-1 0-1,0-1 0,1 1 1,-1 0-1,1 0 0,-1 0 1,0 0-1,1-1 0,-1 1 1,0 0-1,1 0 0,-1 0 1,0 0-1,1 1 0,-2-1 0,1 1-82,0-1-1,0 1 1,0 0-1,0 0 0,0 0 1,0 0-1,0 0 1,0 0-1,0 0 0,1 0 1,-1 0-1,0 0 1,1 0-1,-1 0 0,1 1 1,0-1-1,-1 2 1,0 1-57,0 1 1,0-1 0,0 0 0,1 1 0,0 6 0,0 7-494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4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90 16075,'-2'6'288,"0"0"0,0 0 0,0 0 0,1 1 0,-1-1 0,2 0 0,-1 0 0,1 1 0,0-1 0,0 0 0,2 9 0,0 2 156,1 0-1,1-1 1,6 18 0,-9-30-357,5 11 112,-1 0 0,10 15 0,-14-27-144,0-1 0,1 1 1,-1 0-1,1-1 0,0 1 1,0-1-1,0 0 0,0 0 1,0 0-1,0 0 0,1 0 1,-1 0-1,1 0 0,-1-1 1,1 1-1,0-1 0,-1 0 1,6 2-1,-6-3-2,0-1 0,0 1 0,0 0 0,0 0 0,1-1 0,-1 0 0,0 1 0,0-1 0,0 0 0,0 0-1,-1 0 1,1 0 0,0 0 0,0 0 0,0-1 0,-1 1 0,1 0 0,-1-1 0,2-2 0,28-36 726,-26 32-634,117-217 1856,-93 166-1743,-25 50-1135,-6 10 70,-10 15-214,7-10 1012,-10 11-531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4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16019,'1'-1'104,"-1"0"-1,1 1 1,-1-1 0,1 0-1,-1 0 1,1 1-1,-1-1 1,1 0-1,0 1 1,-1-1-1,1 1 1,0-1-1,0 1 1,-1-1-1,2 0 1,-1 1-64,-1 0 1,0 0-1,1 0 0,-1 0 0,0 0 1,1 0-1,-1 0 0,0 1 1,1-1-1,-1 0 0,0 0 0,1 0 1,-1 0-1,0 0 0,1 1 1,-1-1-1,0 0 0,0 0 0,1 0 1,-1 1-1,0-1 0,0 0 1,1 0-1,-1 1 0,0-1 0,0 0 1,0 1-1,2 3 213,0 0-1,-1 0 1,0-1-1,0 2 1,0-1 0,1 6-1,27 468 2059,-26-400-2121,-1-4-117,-1 210-1432,-1-281 1321,0 1 0,0-1 0,-1 0 0,1 0-1,-1 0 1,1 0 0,-1 0 0,0 0 0,0 0 0,-1-1-1,1 1 1,0 0 0,-1 0 0,0-1 0,-2 3 0,-10-1-375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4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11186,'-1'37'1079,"1"-1"0,2 0 0,1 1 0,15 64 0,-12-77-632,1-1 0,0 0 0,2 0 0,1-1 0,1 0-1,1-1 1,1 0 0,17 22 0,-25-37-282,1 1-1,0-1 1,0 0-1,1 0 1,0 0-1,0-1 1,0-1-1,1 1 1,0-1-1,-1 0 1,2-1-1,-1 1 1,14 2-1,-14-5-42,-1 0-1,1 0 1,0-1-1,-1 0 0,1 0 1,0-1-1,0 0 1,-1 0-1,1-1 1,-1 0-1,0-1 1,1 1-1,-1-1 0,0-1 1,12-7-1,3-4 67,-1-1 0,0-2 0,-1 0 0,-1-1 0,-1-1 0,20-27 0,-9 6-446,-2 0-1,31-69 0,-45 83 18,15-51 0,-20 40-85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21181,'-5'18'1776,"11"-4"-1168,8-1-168,18-6 720,7-4-231,12-3-297,5-1-144,3-8-160,0 2-112,-6-3-392,-6 1-256,-16 2-696,-3 3-257,-27 4 1033,3-8-288,-25 6-216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14347,'0'0'68,"0"0"1,0 0-1,-1-1 1,1 1-1,0 0 1,0 0-1,-1 0 0,1 0 1,0 0-1,0 0 1,-1 0-1,1 0 0,0 0 1,0 0-1,-1 0 1,1 0-1,0 1 0,0-1 1,-1 0-1,1 0 1,0 0-1,0 0 1,-1 0-1,1 0 0,0 0 1,0 1-1,0-1 1,-1 0-1,1 0 0,0 0 1,0 1-1,0-1 1,0 0-1,0 0 0,-1 0 1,1 1-1,0-1 1,0 0-1,0 0 1,0 1-1,-13 13 670,3-1 18,0 2-1,1-1 1,1 1-1,0 1 1,-12 31-1,17-36-708,0-1 0,0 1 0,1 0 0,0 0 0,1 0 0,0 0 0,1 0 0,0 1 0,0-1 0,4 15 0,-4-24-59,1 1 0,0-1 1,-1 0-1,1 1 1,0-1-1,0 0 1,0 1-1,0-1 1,1 0-1,-1 0 1,1 0-1,-1 0 1,1 0-1,-1-1 0,1 1 1,0 0-1,0-1 1,0 1-1,0-1 1,0 0-1,0 0 1,1 1-1,-1-1 1,0-1-1,1 1 0,-1 0 1,0-1-1,1 1 1,4 0-1,-3-2-48,1 1-1,0 0 0,0-1 0,-1 0 0,1 0 1,-1 0-1,1-1 0,-1 1 0,1-1 0,-1 0 1,0-1-1,0 1 0,0-1 0,0 1 0,4-5 1,8-8-167,-1-1-1,0-1 1,-1 0 0,0-1 0,-2-1 0,16-30 0,47-125 136,-72 167 147,2-8 278,-5 15-324,0 0 0,0 0 0,0 0 0,0 0 0,0 0 0,0 0 0,-1 0 0,1 0 0,0 0 0,0 0 0,0 0 1,0 0-1,0 0 0,0 0 0,0 0 0,0 0 0,0 0 0,0 0 0,0 0 0,0 0 0,0 0 0,0 0 0,0 0 0,0 0 0,0 0 0,0 0 0,0 0 0,0 0 0,0 0 0,-1 0 0,1 0 0,0 0 0,0 0 0,0 0 0,0 0 0,0 0 0,0 0 0,0 0 0,0 0 0,0-1 0,0 1 0,0 0 0,0 0 0,0 0 0,0 0 0,0 0 0,0 0 0,-13 23 658,-1 11-192,2 0 0,-13 52 0,21-67-532,0-1 0,2 1 0,0 0 0,1 0 0,1 0-1,4 30 1,-4-46-39,7 26-562,-6-28 632,-1 0 0,0 0 0,1 0 0,-1 0 0,1 0-1,0 0 1,-1 0 0,1 0 0,0 0 0,0 0 0,-1 0 0,1 0 0,0 0 0,0-1 0,0 1 0,0 0 0,0-1-1,0 1 1,0-1 0,2 2 0,11-1-382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19076,'14'23'2089,"21"-13"-1105,5-6-328,14-5 904,5-3-224,0-5-351,1-1-401,-8-3-1200,-2 2 752,-14-8-256,-6-1-160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83 16644,'1'-2'262,"0"0"1,0 0-1,0 0 1,0-1 0,-1 1-1,1 0 1,-1 0-1,1 0 1,-1 0 0,0-1-1,0 1 1,0 0 0,0 0-1,0 0 1,-1-1-1,1 1 1,-1 0 0,1 0-1,-1 0 1,0 0-1,0 0 1,1 0 0,-3-3-1,1 3-13,-1-1-1,1 1 1,-1 0-1,0 0 0,0 0 1,0 0-1,0 0 1,0 0-1,0 1 0,0 0 1,0 0-1,-1-1 1,1 2-1,-6-2 0,0 1-174,1 0-1,0 0 1,-1 1-1,1 0 1,-1 1-1,1 0 1,0 0-1,0 1 1,-1 0-1,1 0 1,0 1-1,1 0 1,-1 1-1,0-1 0,1 2 1,-14 8-1,16-9-84,0 1 0,-1-1 0,2 1-1,-1 0 1,0 0 0,1 0 0,0 1-1,0 0 1,1 0 0,-1 0 0,1 0-1,1 0 1,-1 0 0,1 1 0,0-1-1,0 1 1,1 0 0,0 0 0,0-1-1,1 1 1,0 9 0,0-14 11,0 0 0,0 1-1,0-1 1,1 1 0,-1-1 0,1 0 0,0 1 0,-1-1 0,1 0-1,0 0 1,0 0 0,1 0 0,-1 1 0,0-1 0,1-1 0,-1 1-1,1 0 1,-1 0 0,1-1 0,0 1 0,0 0 0,0-1-1,0 0 1,0 0 0,0 1 0,0-1 0,0 0 0,1-1 0,-1 1-1,0 0 1,4 0 0,0-1 11,-1 1 0,1-1-1,-1-1 1,1 1 0,-1-1-1,1 0 1,-1 0 0,0-1 0,1 1-1,-1-1 1,0 0 0,9-6 0,-2 1 48,-1-1 1,1-1 0,-2 0 0,1 0 0,8-12 0,-12 14-11,-2 1 0,1-2-1,-1 1 1,0-1 0,-1 1 0,0-1 0,0 0 0,4-16-1,-7 23-50,-1-1-1,1 1 1,-1 0-1,0 0 1,0 0-1,0-1 1,0 1-1,0 0 1,0 0-1,0-1 1,0 1-1,0 0 1,-1-1-1,1 1-16,0 1-1,0 0 1,-1 0 0,1 0-1,0-1 1,0 1 0,0 0-1,-1 0 1,1 0 0,0 0-1,0 0 1,-1-1 0,1 1-1,0 0 1,0 0 0,-1 0-1,1 0 1,0 0 0,0 0-1,-1 0 1,1 0 0,0 0-1,0 0 1,-1 0 0,1 0-1,0 0 1,0 0 0,-1 0-1,1 0 1,0 0 0,0 0-1,-1 1 1,1-1 0,0 0-1,-3 1-22,1 1 0,0-1 1,0 1-1,0-1 0,0 1 0,0 0 0,0 0 0,1 0 0,-3 3 1,-21 32-265,12-16-35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17252,'1'30'2080,"5"-3"-1368,-3 1-336,-2 0 1417,4 2-1289,-1-2-488,0-6-968,2-3 920,4-7-304,2-5-153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33 13187,'0'-1'213,"0"0"0,0 0 0,0 0 0,0 0 0,0-1 0,0 1 0,0 0 0,0 0 0,-1 0 1,1 0-1,0 0 0,-1 0 0,1 0 0,-1 0 0,1 0 0,-1 0 0,1 0 0,-1 1 0,0-1 0,0 0 0,1 0 0,-1 0 1,0 1-1,0-1 0,0 0 0,0 1 0,0-1 0,1 1 0,-1-1 0,0 1 0,0-1 0,-1 1 0,1 0 0,0 0 0,0-1 1,0 1-1,-1 0 0,-4-1 288,0 0 1,0 0-1,1 1 1,-1-1 0,-11 2-1,8 0-334,0 1 0,0 0 0,1 0 0,-1 1 0,1 0 0,-1 1 0,1 0 0,0 0 0,0 1 0,1 0 1,-1 0-1,-8 8 0,11-7-139,0-1 1,0 1 0,0-1-1,0 1 1,1 1 0,0-1-1,1 1 1,-1-1-1,1 1 1,0 0 0,1 0-1,0 1 1,0-1 0,0 0-1,0 10 1,2-14-22,-1-1-1,1 1 1,0-1 0,0 1-1,0-1 1,0 1-1,1-1 1,-1 1 0,1-1-1,-1 0 1,1 1-1,0-1 1,0 0 0,0 1-1,0-1 1,0 0-1,1 0 1,-1 0 0,1 0-1,-1 0 1,1 0-1,0-1 1,0 1 0,0 0-1,0-1 1,0 1-1,0-1 1,0 0 0,0 0-1,0 0 1,1 0 0,-1 0-1,0 0 1,1-1-1,-1 1 1,4 0 0,3 0 8,-1-1 0,1 0 0,-1 0 1,1-1-1,-1 0 0,0-1 1,1 1-1,-1-2 0,12-4 1,-4 1 91,-1-1 0,-1 0 1,1-1-1,-1-1 0,-1 0 1,1-1-1,-2-1 0,1 0 1,-2 0-1,1-1 0,12-18 1,-22 27-52,0 0-1,-1 0 1,1-1 0,0 1 0,-1-1-1,0 1 1,0-1 0,0 1 0,0-1-1,-1 1 1,1-8 0,-1 9-47,-1 1 1,1-1-1,0 1 1,0-1 0,-1 1-1,1-1 1,-1 1-1,0-1 1,1 1 0,-1-1-1,0 1 1,0 0-1,0-1 1,0 1-1,0 0 1,0 0 0,0 0-1,0 0 1,0 0-1,-1 0 1,1 0-1,0 0 1,-1 0 0,1 0-1,-1 1 1,1-1-1,-1 1 1,1-1-1,-3 0 1,-3 0-121,1 0 0,0 1 1,-1 0-1,1-1 0,0 2 0,-1-1 1,1 1-1,-8 2 0,10-2-178,0 0 0,0 0 1,0 0-1,1 0 0,-1 1 0,1 0 0,-1 0 1,1 0-1,0 0 0,0 0 0,0 0 0,0 1 0,0 0 1,-4 5-1,6-8 203,1 1 0,0 0 1,-1 0-1,1-1 0,0 1 0,0 0 1,-1 0-1,1 0 0,0-1 0,0 1 1,0 0-1,0 0 0,0 0 0,0 0 1,0-1-1,0 1 0,1 0 0,-1 0 1,0 1-1,10 5-926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 19956,'1'-1'166,"-1"0"-1,1 0 1,-1 0-1,0 0 1,0 0-1,1 0 1,-1 0-1,0 0 1,0 0-1,0 0 1,0 0-1,0 0 0,0 0 1,-1 0-1,1 0 1,0 0-1,0 1 1,-1-3-1,0 3-61,0 0 0,1 0-1,-1 0 1,1 0 0,-1 0-1,1 0 1,-1 0 0,0 1-1,1-1 1,-1 0 0,1 0-1,-1 1 1,1-1 0,-1 0-1,1 1 1,0-1 0,-1 0-1,1 1 1,-1-1 0,1 1-1,0-1 1,-1 1 0,-25 35 1419,20-23-1496,0-1 0,0 1 0,1 1 0,-3 15 0,7-26-30,0 0 0,1 1 1,0-1-1,-1 0 0,1 0 1,0 1-1,0-1 0,1 0 0,-1 0 1,1 1-1,-1-1 0,1 0 1,0 0-1,0 0 0,1 0 1,-1 0-1,1 0 0,-1 0 0,1-1 1,0 1-1,0 0 0,0-1 1,0 1-1,3 1 0,4 2-8,0-1 0,0 0 0,0 0 0,1-1 0,17 5 0,-16-6 12,1 1-1,-1 0 1,0 1-1,15 10 0,-24-13 0,1 0 0,0 0 0,-1 0 1,0 0-1,1 1 0,-1-1 0,0 1 0,0-1 0,-1 1 0,1 0 0,0 0 0,-1 0 0,0 0 0,0 0 0,0 0 0,0 0 0,0 0 0,0 1 0,-1-1 0,1 6 0,-2 1 2,-1 1-1,1-1 0,-2 0 1,1 0-1,-1 1 0,-1-2 1,0 1-1,0 0 0,-1-1 1,0 0-1,-1 0 0,0 0 1,0-1-1,-1 0 0,0 0 1,0 0-1,-1-1 0,0-1 1,0 1-1,-17 9 0,23-15 5,0 0-1,1 0 0,-1-1 1,0 1-1,1 0 0,-1-1 0,0 1 1,0-1-1,0 0 0,0 0 1,0 0-1,1 0 0,-1 0 1,0 0-1,0 0 0,0 0 0,0-1 1,0 1-1,1-1 0,-1 1 1,0-1-1,-2-1 0,2 0 2,1 1-1,-1-1 0,0 0 1,0 0-1,1 0 0,-1 0 1,1 0-1,0 0 1,-1-1-1,1 1 0,0 0 1,0-1-1,1 1 1,-2-4-1,0-4 8,1 0-1,0 0 1,0 0 0,1 0-1,0 0 1,0 0 0,3-11-1,0 7 10,1 1 0,0-1 0,1 1 0,0 0 0,1 0 0,0 1 0,1 0 0,1 0 0,0 0 0,0 1 0,1 0 0,13-12 0,2 2 172,0 1 0,2 2 0,0 0 0,40-19 0,-58 32-117,3 0 105,0-1-1,0 0 0,-1-1 0,0-1 1,13-11-1,-22 18-164,0 1 0,-1-1 0,1 1-1,0-1 1,-1 0 0,1 1 0,-1-1 0,1 0-1,-1 0 1,1 0 0,-1 1 0,1-1 0,-1 0 0,0 0-1,1 0 1,-1 0 0,0 0 0,0 0 0,0 1 0,1-1-1,-1 0 1,0 0 0,0 0 0,-1 0 0,1 0-1,0 0 1,0 0 0,0 0 0,-1 0 0,1 0 0,0 1-1,-1-1 1,1 0 0,0 0 0,-1 0 0,0 1 0,1-1-1,-1 0 1,1 0 0,-1 1 0,0-1 0,1 1-1,-1-1 1,0 0 0,0 1 0,1 0 0,-1-1 0,0 1-1,0-1 1,0 1 0,0 0 0,-1-1 0,-5-1 18,0-1 1,0 1 0,0 1-1,-1-1 1,-6 1-1,-1 0-209,0 0-1,0 2 0,0-1 1,0 2-1,0 0 1,1 1-1,-1 1 0,1 0 1,0 0-1,-25 13 1,10 0-225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 19116,'1'-1'212,"0"0"-1,0 0 0,0 0 1,1 0-1,-1 0 1,0 0-1,1 0 0,-1 1 1,0-1-1,1 0 1,-1 1-1,1-1 1,-1 1-1,1 0 0,1-1 1,-2 1-122,0 1-1,-1-1 1,1 1 0,0 0 0,-1-1 0,1 1-1,-1-1 1,1 1 0,-1 0 0,1 0-1,-1-1 1,1 1 0,-1 0 0,0 0 0,0-1-1,1 1 1,-1 0 0,0 0 0,0 0 0,0-1-1,0 1 1,0 0 0,0 0 0,0 0 0,0 0-1,0-1 1,0 1 0,0 1 0,1 197 1281,-1-198-1440,0 0 1,0-1 0,0 1 0,0 0 0,0-1 0,0 1-1,0 0 1,0-1 0,0 1 0,0 0 0,0-1 0,0 1-1,-1 0 1,1-1 0,0 1 0,0 0 0,-1-1 0,1 1-1,-1 0 1,1-1 0,0 1 0,-1-1 0,1 1 0,-1-1-1,1 1 1,-1-1 0,0 0 0,0 1 0,0-1-24,-1 0 1,1 0-1,-1 0 1,1 0-1,-1 0 1,1 0-1,-1-1 1,1 1-1,0-1 1,-1 1-1,1-1 1,0 1-1,-3-2 1,-13-8-544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17 17420,'-12'-5'1976,"8"4"-1120,5 1-264,15 1 1225,6 2-417,9-1-368,7-1-191,7-1-361,4 0-72,0-1-216,-3-2-240,-6-2-536,-4 3-281,-11-1-591,-6 1-16,-12 1 912,-1 4-360,-6 2-185</inkml:trace>
  <inkml:trace contextRef="#ctx0" brushRef="#br0" timeOffset="1">70 336 18516,'7'22'1936,"11"-14"-1047,0-6-281,12-4 944,5-5-264,3-1-303,1-2-145,1-1-352,-2 1-304,-10 2-1184,-2-4 992,-3 0-200,-4-1-129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17252,'0'15'1471,"0"-15"-1433,0 1 0,0-1-1,0 0 1,0 0 0,0 0-1,0 0 1,0 0 0,0 0-1,0 0 1,0 1 0,1-1-1,-1 0 1,0 0 0,0 0-1,0 0 1,0 0 0,0 0-1,0 0 1,0 1 0,0-1-1,0 0 1,0 0 0,0 0-1,0 0 1,0 0 0,0 0-1,1 0 1,-1 0 0,0 0-1,0 0 1,0 0 0,0 0-1,0 0 1,0 0 0,0 0-1,0 1 1,1-1 0,-1 0-1,0 0 1,0 0 0,0 0-1,0 0 1,0 0 0,0 0-1,0 0 1,1-1 0,-1 1-1,0 0 1,17-21 2432,-14 17-2449,229-341 3745,-169 244-3566,-63 100-198,0 0-1,1 0 1,-1 1 0,1-1 0,-1 0-1,0 0 1,1 1 0,-1-1 0,1 0 0,0 1-1,-1-1 1,1 1 0,-1-1 0,1 1 0,0-1-1,0 1 1,-1-1 0,1 1 0,1-1 0,-2 2-2,0-1 1,1 0 0,-1 1 0,0-1 0,1 1 0,-1-1 0,0 0 0,0 1 0,1-1 0,-1 1 0,0-1 0,0 1 0,0-1 0,0 1 0,0-1 0,0 1-1,1-1 1,-1 1 0,0-1 0,-1 1 0,1-1 0,0 1 0,-3 40 16,2-37-17,-22 130 35,-7 80-1090,30-210 1003,0 10-11,0-14 58,0 1 0,-1-1 0,1 0 0,0 0 0,1 0 0,-1 1 1,0-1-1,0 0 0,0 0 0,0 0 0,0 1 0,0-1 0,0 0 0,0 0 0,0 0 0,0 1 0,0-1 0,0 0 0,1 0 0,-1 0 0,0 0 0,0 1 0,0-1 0,0 0 0,0 0 1,1 0-1,-1 0 0,0 0 0,0 0 0,0 0 0,1 1 0,-1-1 0,0 0 0,0 0 0,0 0 0,1 0 0,-1 0 0,0 0 0,0 0 0,0 0 0,1 0 0,-1 0 0,0 0 1,0 0-1,0 0 0,1 0 0,-1 0 0,0-1 0,10-5-249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21012,'-5'39'1681,"-6"-2"-1305,-1 2-160,4 1 360,1-4-448,2-6-872,4-5-368,2-10 808,4-9-224,0-8-209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11 16812,'-1'-1'105,"0"0"0,-1 0 0,1 1 0,0-1 1,0 0-1,-1 0 0,1 0 0,0 1 0,-1-1 1,1 1-1,0-1 0,-1 1 0,1 0 0,-1-1 1,1 1-1,-1 0 0,1 0 0,-1 0 0,1 0 1,-1 0-1,1 0 0,0 0 0,-1 1 0,1-1 1,-1 1-1,1-1 0,-1 1 0,1-1 0,0 1 1,-1 0-1,1-1 0,-2 3 0,-3 1 194,-1 0-1,1 1 0,0 0 1,-9 10-1,5-4-30,0 1 0,1 0-1,-9 16 1,15-24-220,0 1 0,1 0 0,-1 0 0,1 0 1,1 0-1,-1 0 0,1 1 0,-1-1 0,1 0 0,1 1 1,-1 9-1,1-14-35,0 0 1,0 0 0,0 0 0,1 0 0,-1 0-1,0 0 1,1 0 0,-1 0 0,0 0 0,1 0-1,-1 0 1,1 0 0,-1-1 0,1 1 0,0 0-1,-1 0 1,1-1 0,0 1 0,-1 0 0,1-1-1,0 1 1,0-1 0,0 1 0,0-1 0,1 1-1,0 0 8,0-1 0,0 1 0,1-1-1,-1 0 1,0 0 0,0 0-1,1 0 1,-1 0 0,0-1 0,4 0-1,3-2 24,0 0 0,0-1 0,-1 0-1,11-6 1,0-4 14,-1-1 1,0 0-1,30-34 0,-43 43-75,4 0-153,-7 14 46,-8 20-26,4-19 109,-3 17 207,0 1 1,2-1-1,1 1 1,2 0-1,0 0 0,2 0 1,0 0-1,2 0 1,11 38-1,-14-62-111,0 0 0,0-1 0,0 1 0,0 0 0,-1 0 0,0 0 0,1-1-1,-1 1 1,0 0 0,0 0 0,-1 0 0,1-1 0,0 1 0,-1 0 0,0 0 0,-1 3 0,1-4-3,-1 0 0,1 0 0,-1 0 0,0 0 0,0 0 0,0-1 0,0 1 0,0 0 0,0-1 0,0 0 1,0 1-1,-1-1 0,1 0 0,0 0 0,-1-1 0,1 1 0,-1 0 0,-3 0 0,-3 0 72,0 1 0,0-2 0,0 1 0,-17-2 0,23 1-147,1-1 0,0 1 0,-1-1 0,1 1 1,0-1-1,0 0 0,0 0 0,-1 0 0,1 0 0,0 0 0,-2-2 0,3 2-25,1 1 0,-1-1 0,0 0 0,1 0 0,-1 0 0,1 0 0,-1 0 0,1 0 0,-1 0 0,1 0 0,0 0 0,-1 0 0,1 0 0,0 0 0,0 0 0,0 0 0,0 0 0,-1 0 0,2 0 0,-1 0 0,0 0 0,0 0 0,0 0 0,0 0 0,1-2 0,8-14-252,9-2-110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 15395,'-21'20'2624,"14"-15"-2226,0 1 0,1 1 0,-1-1 1,1 1-1,1 0 0,-1 0 0,1 1 0,1 0 1,-1 0-1,1 0 0,0 0 0,-3 12 1,7-19-396,0 0 1,-1 0 0,1 0-1,0 0 1,0 0 0,0 0 0,0 0-1,0 0 1,0 0 0,0 0-1,0-1 1,0 1 0,0 0 0,0 0-1,1 0 1,-1 0 0,0 0-1,1 0 1,-1 0 0,0 0 0,1-1-1,-1 1 1,1 0 0,0 0-1,-1-1 1,2 2 0,-1-1-7,0-1-1,1 1 1,-1-1 0,1 1 0,-1-1-1,1 0 1,-1 0 0,1 1-1,-1-1 1,1 0 0,-1 0 0,1 0-1,-1-1 1,3 0 0,8-1-67,-1-2 0,0 0 1,14-7-1,-19 9 28,-2 0-4,0 0 0,0 1 0,0-1 0,0 1 0,0 0 0,1 0 0,-1 0 0,0 1 0,1 0 0,4 0 0,-8 0 26,1 0 0,0 1 0,0 0-1,-1-1 1,1 1 0,0 0 0,-1 0 0,1 0 0,-1 0 0,1 0 0,-1 0-1,1 0 1,-1 1 0,0-1 0,0 0 0,0 1 0,0-1 0,0 1 0,0 0 0,0-1-1,0 1 1,0-1 0,-1 1 0,1 0 0,-1 0 0,1-1 0,-1 3 0,3 12-29,0 0 1,-1 1-1,-1-1 1,-1 0-1,0 0 1,-2 1-1,1-1 1,-6 21-1,-1-5 196,-1 0 0,-1-1 0,-17 35-1,-21 25 438,41-80-470,-1 0 0,0 0-1,0-1 1,-1 0-1,-16 14 1,24-23-115,0 0 1,0 0 0,-1 0-1,1 0 1,-1 0-1,1 0 1,0 0-1,-1-1 1,0 1-1,1-1 1,-1 1-1,1-1 1,-3 1-1,3-1-9,1 0 1,0 0-1,-1 0 0,1-1 0,-1 1 0,1 0 0,-1 0 1,1 0-1,-1-1 0,1 1 0,-1 0 0,1 0 0,0-1 0,-1 1 1,1 0-1,0-1 0,-1 1 0,1 0 0,0-1 0,-1 1 1,1-1-1,0 1 0,0 0 0,-1-1 0,1 1 0,0-1 0,0 0 1,-1-3-53,1 0 0,-1 1 0,1-1 1,0 0-1,1 1 0,-1-1 0,0 0 0,1 1 1,1-6-1,7-15-193,1 1 1,1 0 0,1 0-1,1 1 1,22-27 0,-20 28 139,152-196-590,-19 28 1072,-143 181-310,-2 4 9,0 0 0,0 0 0,0 0 0,-1-1 0,1 0 1,1-5-1,-4 10-61,0 0 1,0 0 0,0 0-1,0-1 1,0 1-1,0 0 1,0 0-1,0 0 1,0 0 0,0 0-1,0-1 1,0 1-1,0 0 1,0 0 0,0 0-1,0 0 1,0 0-1,0-1 1,0 1-1,0 0 1,0 0 0,0 0-1,0 0 1,-1 0-1,1 0 1,0-1 0,0 1-1,0 0 1,0 0-1,0 0 1,0 0-1,0 0 1,-1 0 0,1 0-1,0 0 1,0 0-1,0 0 1,0 0-1,0 0 1,-1 0 0,1 0-1,0 0 1,0 0-1,0 0 1,0 0 0,0 0-1,-1 0 1,1 0-1,0 0 1,0 0-1,0 0 1,0 0 0,0 0-1,0 0 1,-1 0-1,1 0 1,0 0 0,0 0-1,0 0 1,0 0-1,-10 5 178,0 4-101,0 1 0,1-1 0,0 1 0,1 1 0,0-1 0,1 2 0,0-1 0,0 1 0,2 0 0,-1 0 0,1 0 0,1 1 0,-5 26 0,8-37-71,1 0 0,-1 0-1,1 0 1,0 0 0,0 0 0,0 0 0,0 0 0,0 0-1,0 0 1,0 0 0,1 0 0,-1 0 0,1 0 0,-1 0 0,1 0-1,0 0 1,0 0 0,0-1 0,0 1 0,0 0 0,0 0-1,0-1 1,1 1 0,-1-1 0,1 1 0,-1-1 0,1 0 0,-1 0-1,1 1 1,3 0 0,-1-1 1,0 0 1,0 0-1,0-1 0,0 1 1,0-1-1,0 0 1,0 0-1,0 0 0,0-1 1,0 0-1,0 0 0,0 0 1,0 0-1,6-3 0,16-9 11,0-1 1,-1-1-1,41-32 0,28-18-50,-92 64 27,21-9-30,-23 10 29,0 0 0,1 0 0,-1 0 1,1 0-1,-1 0 0,1 0 0,-1 0 0,1 0 0,-1 0 1,1 0-1,-1 0 0,1 0 0,-1 0 0,0 0 1,1 0-1,-1 0 0,1 1 0,-1-1 0,1 0 0,-1 0 1,0 1-1,1-1 0,-1 0 0,0 0 0,1 1 0,-1-1 1,0 1-1,1-1 0,-1 0 0,0 1 0,0-1 0,1 0 1,-1 1-1,0-1 0,0 1 0,0-1 0,0 1 0,0-1 1,0 1-1,1-1 0,-1 1 0,0-1 0,0 0 0,0 1 1,0-1-1,-1 1 0,1-1 0,0 1 0,0-1 0,0 1 1,-3 17 41,-1-1 1,0 0-1,-1 0 1,-1 0 0,-8 15-1,5-11 84,0 1-1,-5 25 0,14-46-109,-1 0 0,1 1 0,0-1 0,-1 1 0,1 0 0,0-1 0,0 1 0,0-1 0,0 1 0,0-1 0,0 1 0,1-1 0,-1 1 0,0-1 0,1 1 0,-1-1 0,1 1 0,0-1 0,1 3 0,-2-4-6,1 1 1,0 0-1,0-1 0,0 1 0,0-1 0,0 0 0,0 1 1,0-1-1,0 0 0,0 0 0,0 1 0,0-1 0,0 0 1,0 0-1,0 0 0,0 0 0,0 0 0,0-1 0,0 1 1,0 0-1,2-1 0,5-2 11,0 0 0,0 0 1,-1-1-1,1 0 0,9-7 0,63-50-165,-48 35-381,57-35 0,-88 60 511,-1 1 0,0 0 0,1 0 0,-1-1 0,1 1 0,-1 0 1,0 0-1,1-1 0,-1 1 0,1 0 0,-1 0 0,1 0 1,-1 0-1,0-1 0,1 1 0,-1 0 0,1 0 0,-1 0 0,1 0 1,-1 0-1,1 0 0,-1 0 0,1 1 0,-1-1 0,1 0 0,-1 0 1,0 0-1,1 0 0,-1 1 0,1-1 0,-1 0 0,0 0 0,2 1 1,-2 0 0,0 0 0,1 0 0,-1 0 0,0 0 0,0 1 0,1-1 0,-1 0 0,0 0 1,0 0-1,0 0 0,0 0 0,-1 1 0,1 0 0,-12 39 42,11-39-26,-2 5 56,2-3-10,-1-1 0,1 1 0,0-1-1,0 1 1,0-1 0,0 1 0,1-1 0,-1 1 0,1 0 0,0-1-1,1 7 1,-1-10-34,0 1 0,1-1 0,-1 1-1,0-1 1,1 1 0,-1-1 0,1 1-1,-1-1 1,1 1 0,-1-1 0,1 0 0,-1 1-1,1-1 1,-1 0 0,1 1 0,0-1-1,-1 0 1,1 0 0,-1 0 0,1 0 0,0 1-1,-1-1 1,1 0 0,0 0 0,-1 0-1,1 0 1,0 0 0,-1-1 0,1 1 0,0 0-1,-1 0 1,1 0 0,-1 0 0,1-1-1,0 1 1,0-1 0,27-12 207,-28 13-210,94-57 353,-62 35-406,2 2 1,0 1 0,52-20-1,-85 38 29,1 1 0,0-1 0,-1 1-1,1-1 1,0 1 0,0-1 0,-1 1-1,1 0 1,0 0 0,0 0 0,0 0-1,-1 0 1,1 0 0,0 1 0,3 0-1,-5 0 4,1-1-1,0 1 0,-1 0 1,1 0-1,-1-1 0,1 1 1,-1 0-1,0 0 0,1 0 1,-1 0-1,0 0 0,1-1 1,-1 1-1,0 0 0,0 0 1,0 0-1,0 0 0,0 0 1,0 0-1,0 0 0,0 0 1,0 0-1,-1 0 0,1-1 1,0 1-1,0 0 0,-1 0 1,1 0-1,-1 0 0,0 1 1,0 3-242,-1 0 0,0 0 0,0 0 0,-1 0 0,1 0 0,-1 0 1,0-1-1,-1 1 0,1-1 0,-1 0 0,1 0 0,-1 0 0,-1 0 0,-5 4 1,-3-3-419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85 17468,'2'-6'528,"0"0"-1,-1-1 1,1 1 0,-1 0 0,-1-1-1,1-10 1,-1 16-423,0 0-1,0 0 0,0 0 0,0-1 1,0 1-1,-1 0 0,1 0 1,0-1-1,-1 1 0,1 0 1,-1 0-1,1 0 0,-1 0 0,0 0 1,1 0-1,-1 0 0,0 0 1,0 0-1,0 0 0,0 0 1,0 0-1,0 1 0,0-1 0,0 0 1,0 1-1,0-1 0,0 1 1,0-1-1,0 1 0,0-1 0,-1 1 1,1 0-1,0-1 0,0 1 1,-1 0-1,1 0 0,0 0 1,0 0-1,0 0 0,-1 0 0,-1 1 1,-4 1 50,1 0 0,-1 0 0,1 0 0,0 1 0,0 0 1,0 0-1,0 1 0,1-1 0,-1 1 0,1 1 0,0-1 0,0 1 1,1 0-1,-5 5 0,-4 6-89,1 0 1,0 1 0,-12 26 0,11-18-45,1 1 1,-15 51-1,24-66-21,0 0 0,1 1 0,0-1 0,1 1-1,0 0 1,1-1 0,0 1 0,1 0 0,4 21 0,-4-30 0,0 1 0,0-1 0,0 0 0,1 0 1,-1 0-1,1 0 0,0-1 0,-1 1 0,1 0 1,1-1-1,-1 1 0,0-1 0,0 1 0,1-1 1,-1 0-1,1 0 0,0 0 0,0-1 1,0 1-1,0-1 0,0 1 0,0-1 0,0 0 1,0 0-1,0 0 0,1-1 0,-1 1 0,0-1 1,0 0-1,1 0 0,-1 0 0,0 0 0,1 0 1,-1-1-1,0 0 0,0 1 0,1-1 0,-1 0 1,5-3-1,2-1 17,1 0 0,-1-1 1,0-1-1,0 0 0,-1 0 0,0-1 1,0 0-1,9-11 0,-12 12 17,0 0-1,-1 0 0,0 0 0,-1-1 0,1 0 0,-1 0 1,-1 0-1,1 0 0,-2-1 0,1 1 0,2-15 0,-5 21-22,0 0 0,1 0 0,-1 0-1,0 0 1,-1 0 0,1 0-1,0 0 1,0-1 0,-1 1-1,1 0 1,-1 0 0,0 1 0,0-1-1,1 0 1,-1 0 0,-2-2-1,2 3 0,0 0-1,0 0 0,0 0 1,-1 0-1,1 0 0,0 0 1,-1 0-1,1 1 0,0-1 1,-1 0-1,1 1 0,-1-1 1,1 1-1,-1 0 0,1 0 1,-1-1-1,-1 1 0,-2 0-25,0 1-1,0 0 1,0-1-1,0 2 1,0-1 0,0 0-1,1 1 1,-1 0-1,1 0 1,-1 1-1,1-1 1,-6 5 0,4-2-278,0 0 1,1 0 0,-1 1 0,-5 7 0,10-12 184,0 1 1,0-1-1,0 1 1,0-1-1,0 1 1,0-1-1,0 1 0,0-1 1,0 1-1,1 0 1,-1 0-1,1-1 1,-1 1-1,1 0 0,0 0 1,0 0-1,0-1 1,0 1-1,0 0 1,0 0-1,0 0 0,1-1 1,0 4-1,-1-4 61,1 0 0,0 0 0,-1-1-1,1 1 1,0 0 0,-1-1 0,1 1 0,0-1-1,0 1 1,0-1 0,-1 1 0,1-1 0,0 1-1,2 0 1,18 1-905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26718,'13'1'2000,"0"1"-1584,-13-4-208,3 0 496,3-3-247,1 1-273,0-2-320,0 1-1041,-2-3-231,-10 5 1064,-6 1-248,-6 2-256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39 18284,'-1'-2'202,"0"0"0,0-1 0,0 1 0,-1 0 0,1 0 0,0 0 0,-1 0 0,1 0 0,-1 0 0,0 0 0,0 1 0,1-1 0,-1 1 1,0-1-1,-1 1 0,1 0 0,0-1 0,0 1 0,0 0 0,-1 1 0,1-1 0,0 0 0,-1 1 0,1-1 0,-1 1 0,1 0 0,-1-1 0,1 1 0,-1 0 0,-2 1 0,0 0-87,0 0 0,0 1 0,0-1 0,0 1-1,0 0 1,0 1 0,1-1 0,-1 1 0,1 0 0,0 0-1,-1 0 1,1 1 0,-4 4 0,0 1-107,1 1-1,-1 0 1,2 0 0,-1 0 0,2 1 0,-1 0-1,-4 15 1,7-19-17,1 1 0,0 0-1,0 1 1,0-1 0,1 0-1,0 0 1,1 1 0,0-1-1,0 0 1,1 1 0,2 10 0,-2-17 3,-1 0 0,1 0 1,-1 0-1,1 0 0,0 0 1,0-1-1,0 1 0,0 0 1,0 0-1,0-1 1,1 1-1,-1-1 0,0 1 1,1-1-1,-1 0 0,1 1 1,0-1-1,-1 0 0,1 0 1,0 0-1,2 1 1,0-1 1,-1-1 1,0 1 0,1-1 0,-1 1 0,1-1 0,-1 0 0,1 0-1,-1-1 1,0 1 0,1-1 0,5-1 0,2-2 28,-1 0 0,1-1 1,-1 0-1,1 0 0,-1-1 0,12-10 0,-5 2 168,27-30 1,-38 38-123,0-1 1,-1 0 0,0 0 0,-1 0 0,0-1 0,0 1 0,5-15 0,-8 10-150,-7 14-671,-11 18-130,6-2 526,-2 0-121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18852,'0'30'2000,"-2"3"-1447,-1 0-225,3-1 776,3-5-1192,-1-6-440,1-10 528,4-9-224,4-13-232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2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30 15403,'0'-1'164,"0"0"1,0-1-1,0 1 0,0 0 0,0 0 0,-1 0 1,1 0-1,0-1 0,-1 1 0,1 0 0,0 0 1,-1 0-1,0 0 0,1 0 0,-1 0 0,0 0 1,1 0-1,-1 0 0,0 0 0,0 0 0,0 1 0,0-1 1,0 0-1,0 0 0,0 1 0,0-1 0,0 1 1,0-1-1,0 1 0,0-1 0,0 1 0,-1 0 1,1 0-1,0-1 0,0 1 0,0 0 0,0 0 1,-1 0-1,-1 0 0,-1 1 60,1-1 0,-1 1 0,0-1 0,1 1 0,-1 0 0,1 1 0,-1-1 0,1 0 0,-1 1 0,1 0 0,0 0 0,-4 3 0,-2 3 59,0 1 0,0 1-1,1 0 1,0 0 0,1 1 0,-11 20 0,14-23-232,1-1-1,0 1 0,0-1 1,0 1-1,1 0 1,0 0-1,1 1 1,-1-1-1,2 0 1,-1 0-1,2 14 1,-1-21-50,0 1 0,0 0 0,1-1 0,-1 1 1,1 0-1,-1-1 0,1 1 0,0-1 1,-1 1-1,1-1 0,0 1 0,0-1 1,0 0-1,0 1 0,0-1 0,1 0 1,-1 0-1,0 0 0,1 0 0,2 2 0,-2-2-1,1 0-1,-1 0 0,1-1 0,-1 1 0,1-1 0,-1 0 0,1 1 1,0-1-1,-1 0 0,1-1 0,-1 1 0,4-1 0,3-1 4,0 0 0,0-1 0,-1-1 0,1 1 0,-1-1-1,13-9 1,-12 7 39,1-2-1,-1 1 0,-1-1 1,0 0-1,0-1 0,13-19 1,-18 24-28,-1 0 0,1 0 0,-1 0 0,0 0 1,0 0-1,-1-1 0,1 1 0,-1-1 0,0 1 0,0-1 0,0 0 1,-1 1-1,1-1 0,-1 0 0,-1 1 0,1-1 0,0 0 1,-1 1-1,0-1 0,-2-5 0,2 8-77,1 0 0,-1 1 0,0-1 1,0 1-1,0-1 0,0 1 0,0-1 0,0 1 0,0 0 1,0 0-1,-1-1 0,1 1 0,0 0 0,-1 0 0,1 0 1,-1 0-1,1 0 0,-1 1 0,0-1 0,1 0 0,-1 1 0,0-1 1,1 1-1,-1 0 0,0-1 0,1 1 0,-1 0 0,0 0 1,0 0-1,0 0 0,1 1 0,-1-1 0,0 0 0,-3 2 1,1-1-153,1 0 1,-1 1-1,0 0 1,0 0 0,1 0-1,-1 0 1,1 1-1,0-1 1,0 1 0,-1 0-1,2 0 1,-1 0-1,-4 7 1,-4 9-702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3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26 18660,'0'-1'119,"-1"0"0,1 0 0,-1 1 0,1-1 1,-1 0-1,1 0 0,-1 1 0,1-1 0,-1 0 0,0 1 0,1-1 0,-1 1 1,0-1-1,0 1 0,1-1 0,-1 1 0,0-1 0,0 1 0,0 0 0,0-1 1,0 1-1,1 0 0,-1 0 0,0-1 0,0 1 0,0 0 0,-1 0 0,-1 1 55,1-1 0,-1 1 0,1 0 0,0 0 0,-1 0 0,1 0-1,0 0 1,0 0 0,0 0 0,-3 3 0,-4 3 237,0 1 1,1 0-1,-11 13 0,9-10-360,1 1 0,0 0-1,1 1 1,0 0-1,1 0 1,0 0-1,1 1 1,1 0-1,0 0 1,-5 30 0,9-43-52,1 1 1,0 0 0,0 0 0,-1 0-1,1-1 1,0 1 0,1 0 0,-1 0-1,0-1 1,0 1 0,1 0 0,-1 0-1,1-1 1,-1 1 0,1 0 0,0-1-1,0 1 1,0-1 0,0 1 0,0-1-1,0 1 1,0-1 0,0 0 0,1 1-1,-1-1 1,0 0 0,1 0 0,-1 0-1,3 1 1,-1-1 6,0-1 0,0 1-1,0-1 1,0 1 0,0-1 0,0 0-1,1 0 1,-1 0 0,0-1 0,0 1 0,0-1-1,0 0 1,0 0 0,0 0 0,0 0-1,4-3 1,6-2 65,-1-1-1,0-1 0,-1 0 1,0-1-1,0 0 0,0-1 1,-2 0-1,1 0 0,8-14 1,-12 16-55,-1 1-1,1-1 1,-2-1 0,1 1 0,-2-1-1,1 0 1,-1 0 0,0 0 0,-1 0 0,0-1-1,0 1 1,-1 0 0,0-1 0,-1-14-1,-7 0-992,7 24 964,-1-1 1,1 1-1,0-1 1,-1 0-1,1 1 1,-1-1-1,1 1 1,-1-1-1,1 1 1,-1-1-1,1 1 1,-1-1-1,1 1 0,-1 0 1,0-1-1,1 1 1,-1 0-1,0-1 1,1 1-1,-1 0 1,0 0-1,1 0 1,-1-1-1,0 1 1,0 0-1,1 0 0,-1 0 1,0 0-1,-1 1 1,-1 2-314,2 2-50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3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20724,'0'0'1926,"13"-1"717,150 0-1140,-153 2-1429,-8-1-74,0-1 0,0 1 1,0 0-1,0 1 0,1-1 1,-1 0-1,0 1 0,0-1 1,0 1-1,0 0 0,0-1 0,0 1 1,0 0-1,0 0 0,-1 0 1,1 1-1,0-1 0,-1 0 1,1 1-1,0-1 0,-1 1 1,0-1-1,1 1 0,-1 0 1,0 0-1,0-1 0,0 1 0,0 0 1,0 0-1,0 0 0,-1 0 1,1 0-1,-1 0 0,1 0 1,-1 1-1,0-1 0,0 0 1,0 0-1,0 2 0,-1 9 12,-1 0 1,0 0-1,-1 0 0,0 0 0,-6 14 0,6-20 3,-19 59 63,-36 116-1370,58-182 1280,1 0-1,-1-1 1,0 1-1,0 0 0,0 0 1,0 0-1,-1 0 1,1 0-1,0 0 1,0-1-1,0 1 1,0 0-1,0 0 1,0 0-1,0 0 1,0 0-1,0 0 1,0 0-1,0-1 0,0 1 1,0 0-1,0 0 1,0 0-1,-1 0 1,1 0-1,0 0 1,0 0-1,0 0 1,0 0-1,0 0 1,0 0-1,0-1 0,-1 1 1,1 0-1,0 0 1,0 0-1,0 0 1,0 0-1,0 0 1,0 0-1,-1 0 1,1 0-1,0 0 1,0 0-1,0 0 0,0 0 1,0 0-1,0 1 1,-1-1-1,1 0 1,0 0-1,0 0 1,0 0-1,0 0 1,0 0-1,0 0 1,0 0-1,-1 0 1,1 0-1,0 0 0,0 0 1,0 1-1,0-1 1,0 0-1,0 0 1,0 0-1,0 0 1,0 0-1,0 1 1,-6-9-550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3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20052,'4'-3'2377,"5"2"-1561,5-3-352,6-1 1416,6 1-871,4-2-313,7 1-880,3-1-640,2-1 720,1-2-152,3-2-145</inkml:trace>
  <inkml:trace contextRef="#ctx0" brushRef="#br0" timeOffset="1">460 17 19828,'-1'-3'2722,"9"0"-1783,8-1 63,10 1-466,0 1 1,0 1 0,0 1 0,34 4 0,-58-4-540,-1 0-1,1 0 1,0 1 0,0-1-1,0 1 1,0-1-1,0 1 1,-1 0 0,1-1-1,0 1 1,0 0-1,-1 0 1,1 0 0,-1 1-1,1-1 1,-1 0-1,1 1 1,-1-1 0,0 0-1,0 1 1,0 0-1,0-1 1,0 1 0,0 0-1,0-1 1,0 1-1,0 0 1,-1 0 0,1 0-1,-1 0 1,0 0 0,1-1-1,-1 1 1,0 0-1,0 0 1,0 0 0,0 0-1,-1 2 1,-1 8-16,-1-1 0,-1 0 0,1 0 0,-2 0 0,-6 13 0,5-12 13,-22 49-14,10-27-29,2 2 0,2 0 0,-14 53 0,26-85-1142,2-6-150,0-6 646,-5-2-52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2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74 14987,'-4'-6'2297,"7"5"-921,7-2-520,10 1 2393,7 1-1529,12-2-512,2 0-303,11-1-993,1-3 1112,10-2-888,5-4-24,-1-8-88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19540,'-14'20'1737,"10"0"-1089,10-4-216,14-4 608,10 1-88,11-9-176,8 0-95,10-1-257,2-2-96,3-2-256,-4 0-128,-7-1-392,-6 2-289,-15 0-471,-8 2-272,-21 0 984,-12 1-304,-17 2-129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73 203 13515,'0'1'122,"1"0"1,-1 0-1,1 0 1,-1 0 0,1 0-1,-1 0 1,1 0-1,-1 0 1,1-1-1,0 1 1,-1 0-1,1 0 1,0 0-1,0-1 1,0 1-1,-1 0 1,1-1-1,0 1 1,0-1-1,0 1 1,0-1-1,0 0 1,0 1 0,0-1-1,0 0 1,2 1-1,-1-2 88,0 1 0,1 0 0,-1 0 0,0-1 0,0 1 0,1-1 0,-1 0 0,0 0 0,0 0 0,0 0 0,3-2 0,4-3 321,-1 0 0,0-1 0,0 0 0,9-11 0,-10 9-247,0 0 1,-1-1-1,0 1 1,8-17-1,-12 21-263,0 0 0,0 0 0,-1 0 0,1-1 1,-1 1-1,0 0 0,0-1 0,-1 1 0,0-1 0,0 0 0,-1-6 0,1 11-36,0-1 0,0 1 0,-1-1 0,1 0 0,-1 1 0,1-1 0,-1 1 0,0-1 0,0 1 0,1-1 0,-1 1 0,0 0 0,0 0 0,0-1 0,-1 1 0,1 0 0,0 0 0,0 0 0,-1 0 0,1 0 0,-2-1 0,0 1-17,1 0-1,-1 1 1,0-1 0,1 1 0,-1-1-1,1 1 1,-1 0 0,0 0 0,1 0-1,-1 0 1,0 1 0,-2 0-1,-3 1-55,0 0 0,1 1-1,0 0 1,-1 0 0,1 1-1,0 0 1,-12 9 0,9-4 17,0 1 1,1 0 0,0 1 0,1 0-1,0 0 1,1 0 0,-7 14-1,11-19 60,0 0-1,0 1 1,0-1-1,1 1 0,0 0 1,1-1-1,-1 1 0,1 0 1,0 0-1,1 0 1,0 0-1,0 0 0,0 0 1,1-1-1,3 13 1,-3-16 10,-1-1 0,1 0 0,0 0 1,0 0-1,0 0 0,1 0 0,-1-1 1,0 1-1,1 0 0,-1 0 0,1-1 1,0 1-1,-1-1 0,1 0 1,0 1-1,0-1 0,0 0 0,4 2 1,-2-2 3,0 0 0,0 0 1,0-1-1,0 1 1,0-1-1,0 0 0,0 0 1,0 0-1,7-2 0,4-1 13,-1-1 0,1 0 0,-1-2 0,23-11-1,17-14 108,99-76 0,-133 92-106,-13 10-15,-5 3-3,0 0 0,1 0 0,0 0 0,-1 0 0,1 1 0,0-1 0,0 1 0,0 0 0,6-2 0,-9 3 1,1 0 0,-1 1 0,0-1 1,1 0-1,-1 0 0,1 0 0,-1 1 0,0-1 0,1 0 1,-1 0-1,0 1 0,1-1 0,-1 0 0,0 1 0,0-1 1,1 1-1,-1-1 0,0 0 0,0 1 0,0-1 0,1 0 1,-1 1-1,0-1 0,0 1 0,0-1 0,0 1 0,0-1 1,0 0-1,0 1 0,0-1 0,0 1 0,0-1 0,0 1 1,0-1-1,0 0 0,0 1 0,-1-1 0,1 1 0,0-1 1,0 0-1,0 1 0,-1 0 0,-6 25 27,6-23-16,-3 9 50,0 1 0,1 0 0,1 0 0,0 0 0,1 1 0,0 18 0,1-30-41,0 1 1,0 0-1,1 0 0,-1-1 1,1 1-1,0 0 1,0-1-1,0 1 1,0-1-1,0 1 0,0-1 1,1 1-1,-1-1 1,1 0-1,-1 0 1,1 0-1,0 0 1,0 0-1,0 0 0,0 0 1,1-1-1,-1 1 1,0-1-1,1 1 1,-1-1-1,1 0 0,-1 0 1,1 0-1,-1 0 1,1-1-1,0 1 1,-1-1-1,1 1 1,0-1-1,0 0 0,-1 0 1,5-1-1,4 1 25,-1-1-1,0-1 1,1 0-1,-1 0 1,0-1-1,0-1 0,0 1 1,11-7-1,8-6 72,33-25 1,-2 2-78,-43 33-78,-17 6 37,0 0 0,1 0 0,-1 0 0,0 0 0,1 0 0,-1 0 0,0 0 1,0 0-1,1 0 0,-1 0 0,0 0 0,1 1 0,-1-1 0,0 0 0,1 0 1,-1 0-1,0 1 0,0-1 0,1 0 0,-1 0 0,0 1 0,0-1 0,0 0 0,0 0 1,1 1-1,-1-1 0,0 1 0,1 2-10,-1-1-1,0 1 1,1 0 0,-1 0-1,-1 0 1,1 0 0,-1 5 0,0-2 0,1-1-6,-1-1 12,0 1-1,1-1 1,0 0-1,0 0 1,0 0-1,1 5 1,0-8 7,-1 0 1,0 0-1,0-1 0,1 1 1,-1 0-1,0 0 0,1-1 1,-1 1-1,1 0 0,-1-1 1,1 1-1,-1-1 1,1 1-1,0-1 0,-1 1 1,1-1-1,-1 1 0,1-1 1,0 1-1,0-1 1,-1 0-1,1 0 0,0 1 1,0-1-1,-1 0 0,1 0 1,0 0-1,0 0 1,-1 0-1,1 0 0,0 0 1,0 0-1,0 0 0,-1 0 1,1 0-1,0 0 1,0 0-1,-1-1 0,1 1 1,1-1-1,12-4-29,-1-2 1,1 1-1,-2-2 1,1 1-1,-1-2 0,15-12 1,17-11-247,-28 21 142,-10 6 23,1 0 0,-1 1 0,1-1 0,0 2 0,0-1 0,0 1 0,0 0 1,0 0-1,15-2 0,-22 5 97,0 0 1,1 0 0,-1 0 0,0 0-1,1 0 1,-1 0 0,1 0 0,-1 0-1,0 0 1,1 0 0,-1 0 0,0 0-1,1 0 1,-1 1 0,0-1 0,1 0-1,-1 0 1,0 1 0,1-1-1,-1 0 1,0 0 0,1 1 0,-1-1-1,0 0 1,0 1 0,0-1 0,1 0-1,-1 1 1,0-1 0,0 0 0,0 1-1,0-1 1,1 1 0,-4 16-183,-13 17 63,15-33 121,-7 14-10,-14 22-822,21-34 756,-1-1 1,0 0-1,1 0 1,-1 0-1,0 0 1,0 0-1,0 0 1,0-1-1,-1 1 1,1 0-1,-5 1 1,-5-3-215,2-8-67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13 478 17668,'-12'18'1736,"12"-3"-984,7-1-264,14-5 865,8-2-193,12-7-376,7 0-104,9-7-464,-1-3-360,1-2-832,-1-1-96,-7-4 768,0 1-216,-6 1-216</inkml:trace>
  <inkml:trace contextRef="#ctx0" brushRef="#br0" timeOffset="1">626 1 18396,'0'3'171,"2"0"0,-1 0 1,0 0-1,1 0 0,-1 0 1,1 0-1,0 0 0,0 0 0,0-1 1,1 1-1,-1-1 0,0 0 1,1 1-1,0-1 0,-1 0 0,1 0 1,0-1-1,0 1 0,5 1 1,6 3 165,1 0 0,28 6 0,-35-11-214,26 7 171,-18-5-224,0 0-1,0 2 1,-1-1-1,19 10 0,-30-12-54,-1 0 0,1 0 0,0 0 0,-1 1 0,0-1-1,0 1 1,1 0 0,-2 0 0,1 0 0,0 0 0,-1 1-1,1-1 1,-1 1 0,0 0 0,0-1 0,0 1 0,-1 0-1,1 0 1,-1 0 0,0 0 0,1 6 0,-2-2 31,0 1 0,0 0 0,-1-1 1,0 0-1,0 1 0,-1-1 0,0 0 1,0 1-1,-8 14 0,-4 7 199,-21 33-1,29-53-180,-151 224 864,140-214-396,11-15-334,5-11-135,6-11-37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19988,'7'6'1705,"-1"14"-1145,-3 6-232,-2 13 784,2 7-464,-1 7-200,2 2-24,2 4-192,-2-4-112,2-9-360,-2-6-160,-1-9-472,-2-4-288,-2-7-1889,-8-4 2449,-5-9-472,-3-2-344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1 485 16283,'4'5'1777,"16"2"-849,4-3-288,9-4 1073,7-3-529,9-4-256,1-3-184,0-7-840,2 0-536,-15-5 608,-9 2-208,-24 1-192</inkml:trace>
  <inkml:trace contextRef="#ctx0" brushRef="#br0" timeOffset="1">88 52 16972,'-9'8'1824,"9"0"-1112,6-5-320,10-3 1737,7-3-1425,11-5-856,6-2-504,6-5 624,3-1-160,-5-2-152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15915,'3'43'1931,"-2"-28"-1302,0 0 1,0-1-1,1 1 0,1-1 1,6 20-1,-9-33-557,1 0-1,-1 1 1,1-1-1,-1 0 1,1 0 0,0 0-1,-1 0 1,1 1 0,0-1-1,0 0 1,0 0-1,0 0 1,0-1 0,0 1-1,0 0 1,0 0-1,0-1 1,0 1 0,0 0-1,1-1 1,-1 1 0,0-1-1,0 1 1,1-1-1,-1 0 1,0 0 0,1 1-1,-1-1 1,0 0 0,1 0-1,-1 0 1,0 0-1,0-1 1,1 1 0,-1 0-1,0-1 1,1 1-1,-1 0 1,0-1 0,3-1-1,3-2 49,0-1 0,0 0 0,0 0 0,0 0 0,6-8-1,-8 9-104,123-116 132,-126 117-144,1 1 0,-1 0 1,1 0-1,0 0 1,-1 1-1,1-1 0,0 1 1,0-1-1,1 1 0,5-2 1,-8 3 1,0 0 0,0 0 0,0 0 1,0 0-1,0 1 0,0-1 0,0 0 0,1 0 1,-1 1-1,-1-1 0,1 0 0,0 1 0,0-1 1,0 1-1,0 0 0,0-1 0,0 1 0,0 0 1,-1-1-1,1 1 0,0 0 0,-1 0 0,1-1 1,0 1-1,-1 0 0,1 0 0,-1 0 0,1 0 1,-1 0-1,0 0 0,1 0 0,-1 0 0,0 0 1,0 0-1,0 0 0,1 2 0,2 20 172,-1 0 1,-1 1-1,-3 27 0,1 17 188,5-52-619,0-8-286,-4-8 530,0 0-1,0 1 1,0-1-1,0 0 1,0 0-1,0 0 1,0 0-1,0 0 1,0 0-1,0 0 1,0 0-1,0 0 1,0 0-1,1 0 1,-1 0-1,0 0 1,0 0-1,0 0 1,0 0-1,0 0 1,0 0-1,0 0 0,0 1 1,0-1-1,0 0 1,0 0-1,1 0 1,-1 0-1,0 0 1,0 0-1,0 0 1,0-1-1,0 1 1,0 0-1,0 0 1,0 0-1,0 0 1,0 0-1,0 0 1,1 0-1,-1 0 1,0 0-1,0 0 1,0 0-1,0 0 1,0 0-1,0 0 1,0 0-1,0 0 1,0 0-1,0 0 1,0 0-1,0-1 1,0 1-1,0 0 0,0 0 1,0 0-1,0 0 1,0 0-1,2-6-317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3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19284,'-4'32'1236,"1"1"0,2 0 0,3 41 0,0-25-384,-1-5-429,-2 3-28,3 1 0,2-1 0,17 82 0,-21-128-391,1 0 0,-1 0 0,0 0 0,0 0-1,0-1 1,0 1 0,1 0 0,-1 0 0,0 0 0,1-1 0,-1 1 0,1 0-1,-1 0 1,1-1 0,-1 1 0,1 0 0,-1-1 0,1 1 0,0-1-1,-1 1 1,1 0 0,0-1 0,-1 0 0,1 1 0,0-1 0,0 1 0,1-1-1,-2 0 0,1-1 0,0 1 0,0-1 0,-1 0-1,1 1 1,0-1 0,0 0 0,-1 0 0,1 1 0,-1-1-1,1 0 1,-1 0 0,1 0 0,-1 0 0,0 0-1,1 0 1,-1 0 0,0 0 0,0 0 0,0 0 0,1 0-1,-1 0 1,0 0 0,0-1 0,1-20 8,-1-1 0,-1 0 1,-4-28-1,-1-30-292,9 79 68,3 6 133,4 7 9,-10-11 68,4 4-9,0 1 0,1-1 0,-1 0 1,1 0-1,0-1 0,0 0 0,0 1 0,0-2 0,0 1 0,1 0 1,-1-1-1,1 0 0,0-1 0,0 1 0,0-1 0,0 0 0,0 0 1,0-1-1,0 0 0,0 0 0,0 0 0,0-1 0,0 0 1,-1 0-1,1 0 0,0-1 0,0 0 0,-1 0 0,1 0 0,-1-1 1,1 0-1,-1 0 0,0 0 0,0-1 0,6-5 0,18-24 53,-28 32-37,0-1-1,0 0 1,0 0-1,0 0 0,0 0 1,0 0-1,0 0 1,0 0-1,-1 0 1,1 0-1,-1 0 0,1 0 1,-1 0-1,0 0 1,0 0-1,0-1 1,-1-2-1,1 5-2,0-1 0,0 1 0,0 0 0,0-1 0,0 1 0,0 0 0,0-1-1,0 1 1,0 0 0,-1-1 0,1 1 0,0 0 0,0 0 0,0-1 0,-1 1 0,1 0 0,0 0 0,0-1 0,-1 1 0,1 0 0,0 0 0,-1 0 0,1 0-1,0-1 1,0 1 0,-1 0 0,1 0 0,0 0 0,-1 0 0,1 0 0,0 0 0,-1 0 0,1 0 0,0 0 0,-1 0 0,1 0 0,-14 8 11,-7 17-14,15-16 5,1 1 1,0 0-1,0 0 0,1 0 0,0 1 0,-4 19 1,7-26-4,1-1 1,-1 1 0,1 0 0,0-1 0,0 1 0,1-1 0,-1 1 0,1 0 0,-1-1 0,1 1 0,2 3 0,-3-5-3,1 0 1,1-1 0,-1 1-1,0 0 1,0-1 0,0 1-1,1-1 1,-1 1 0,1-1-1,-1 0 1,1 0 0,0 1-1,0-1 1,-1 0 0,1-1-1,0 1 1,0 0 0,0 0-1,0-1 1,0 1 0,2-1-1,7 2 4,-1-1-1,0-1 1,1 0-1,-1-1 1,1 0-1,12-3 1,65-18 3,-58 13-3,99-29 302,-129 38-293,1 0 1,-1 0-1,0-1 0,0 1 1,0 0-1,1 0 1,-1 0-1,0 0 1,0-1-1,0 1 1,0 0-1,0 0 0,0 0 1,1-1-1,-1 1 1,0 0-1,0 0 1,0-1-1,0 1 1,0 0-1,0 0 0,0 0 1,0-1-1,0 1 1,0 0-1,0 0 1,0-1-1,0 1 1,0 0-1,0 0 0,0-1 1,0 1-1,-1 0 1,1 0-1,0 0 1,0-1-1,0 1 1,0 0-1,0 0 0,-1 0 1,1-1-1,0 1 1,0 0-1,0 0 1,-1 0-1,-6-9 211,-12-8 28,1-1 1,0 0-1,1-2 1,-16-25-1,32 45-277,1 0 0,0-1 0,-1 1-1,1 0 1,0-1 0,-1 1 0,1 0 0,0-1-1,0 1 1,0 0 0,-1-1 0,1 1 0,0-1-1,0 1 1,0 0 0,0-1 0,0 1 0,0-1-1,0 1 1,0 0 0,0-1 0,0 1 0,0-1-1,0 1 1,0-1 0,0 1 0,0 0 0,0-1-1,0 1 1,0-1 0,1 1 0,-1 0 0,0-1-1,0 1 1,0 0 0,1-1 0,-1 1 0,0 0-1,1-1 1,0 1 0,18-2-1340,-5 1 1249,19-5-332,4-4-153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19532,'-4'48'3127,"3"-38"-2879,0 0-1,1-1 1,-1 1 0,2 0-1,-1 0 1,2-1-1,3 17 1,-4-20-224,2 0-1,-1 0 1,1 0-1,0 0 1,0-1 0,0 1-1,1-1 1,0 0-1,0 0 1,0 0 0,1 0-1,0-1 1,0 0-1,7 6 1,-9-9-4,1 1 1,-1 0-1,0-1 0,1 0 0,-1 0 1,1 0-1,0 0 0,-1 0 0,1-1 1,-1 1-1,1-1 0,0 0 1,-1 0-1,1 0 0,0-1 0,-1 0 1,1 1-1,0-1 0,-1 0 0,1-1 1,-1 1-1,0-1 0,1 1 1,-1-1-1,0 0 0,5-4 0,-2 1 40,0 0 0,0 0 0,-1-1-1,1 0 1,-1 0 0,-1 0-1,1-1 1,-1 1 0,0-1-1,-1 0 1,0-1 0,0 1-1,0 0 1,-1-1 0,0 1 0,0-1-1,-1 0 1,0 0 0,0 0-1,-1 1 1,0-1 0,-1 0-1,1 0 1,-4-11 0,4 19-66,0-1-1,0 0 1,0 1 0,0-1-1,-1 1 1,1-1 0,0 1 0,0-1-1,-1 1 1,1-1 0,0 1 0,-1-1-1,1 1 1,0-1 0,-1 1 0,1-1-1,-1 1 1,1 0 0,-1-1-1,1 1 1,-1 0 0,1-1 0,-1 1-1,1 0 1,-1 0 0,1 0 0,-1-1-1,1 1 1,-1 0 0,-1 0 0,2 0-29,-1 1 1,1-1 0,-1 0 0,1 0-1,-1 1 1,1-1 0,-1 1 0,1-1 0,-1 0-1,1 1 1,0-1 0,-1 1 0,1-1 0,0 1-1,-1-1 1,1 1 0,0-1 0,0 1-1,-1 0 1,1-1 0,0 1 0,0-1 0,0 1-1,0-1 1,0 1 0,0 0 0,0-1 0,0 1-1,0-1 1,0 2 0,1 3-184,0-1 1,0 1-1,0 0 1,0-1 0,1 1-1,0-1 1,0 1-1,0-1 1,0 0-1,1 0 1,0 0-1,0 0 1,0 0-1,0-1 1,0 1 0,1-1-1,4 3 1,15 6-652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35 18060,'-4'3'290,"1"0"-1,-1 0 1,1 0 0,-1 0-1,1 1 1,0-1 0,0 1-1,0 0 1,1 0 0,0 0-1,-1 0 1,1 0 0,1 1-1,-1-1 1,1 1 0,-1-1-1,1 1 1,0 0 0,1-1 0,-1 1-1,1 0 1,1 8 0,-1-12-263,0-1 1,0 1-1,1 0 0,-1 0 1,0 0-1,0-1 1,1 1-1,-1 0 1,1-1-1,-1 1 1,1 0-1,-1-1 1,1 1-1,-1 0 1,1-1-1,0 1 0,-1-1 1,1 1-1,0-1 1,-1 0-1,1 1 1,0-1-1,0 0 1,-1 1-1,2-1 1,0 0-4,0 0 0,-1 0 0,1 0 0,0 0-1,-1 0 1,1 0 0,0-1 0,-1 1 0,1-1 0,0 1 0,2-2 0,2-2 4,0 1-1,0-1 0,0 0 0,9-9 0,-4 3-5,-1-1 1,0-1-1,-1 0 0,0 0 0,-1-1 0,0 0 0,9-23 1,-20 49-212,0 1 0,1-1 0,1 1 1,0-1-1,1 24 0,0-36 101,0 1 0,1-1 0,-1 0 0,0 0-1,0 0 1,1 0 0,-1 1 0,0-1 0,1 0 0,-1 0-1,1 0 1,0 0 0,-1 0 0,1 0 0,0 0 0,-1 0-1,1-1 1,0 1 0,0 0 0,0 0 0,0-1 0,0 1-1,1 0 1,-1-1 39,0 1 0,0-1 1,0 0-1,0 0 0,0 0 0,0 0 0,0 0 0,0 0 0,0-1 0,0 1 1,0 0-1,0 0 0,0-1 0,0 1 0,0-1 0,0 1 0,0-1 0,0 1 0,0-1 1,0 1-1,-1-1 0,1 0 0,0 0 0,0 1 0,-1-1 0,1 0 0,0-1 1,14-20-825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14187,'2'24'1688,"-2"8"-663,0 2-321,0 9 888,-2 3-128,0 6-271,-1 1-161,0 0-336,3 1-144,4-5-288,2-3-104,2-13-328,4-3-232,2-14-488,-1-8-264,3-12 888,-3-10-232,1-19-193</inkml:trace>
  <inkml:trace contextRef="#ctx0" brushRef="#br0" timeOffset="1">239 0 15915,'3'6'1865,"-3"17"-937,-5 8-336,1 15 1953,0 4-1273,2 11-536,4 2-56,1-2-168,4-2-64,3-7-384,1-8-352,1-11-336,1-7 528,2-16-160,0-16-88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51 15131,'-5'-8'4068,"7"11"-722,-1-2-3217,0 0 1,0 1-1,0-1 1,0 0-1,0 0 1,1 0 0,-1 0-1,0 0 1,1 0-1,-1 0 1,1 0-1,-1-1 1,0 1-1,3 0 1,12 1 174,1-1 1,-1 0-1,0-1 1,0-1-1,0-1 1,1 0 0,-2-1-1,17-5 1,36-5 248,-10 6-1066,69 0 0,-126 7 485,0 0-1,0 0 0,0 0 1,0 0-1,0 0 0,0 0 1,0 0-1,-1 0 0,1 0 1,0-1-1,0 1 0,0 0 1,0-1-1,0 1 0,0-1 1,0 1-1,-1-1 0,1 1 1,0-1-1,0 1 0,1-2 1,3-12-365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16764,'0'0'36,"0"0"1,0 0 0,0 0-1,0 0 1,0 0 0,0 0-1,0 1 1,0-1 0,0 0-1,0 0 1,0 0 0,0 0-1,0 0 1,0 0-1,0 0 1,0 0 0,0 0-1,0 0 1,0 0 0,0 0-1,0 1 1,0-1 0,0 0-1,0 0 1,0 0 0,0 0-1,0 0 1,0 0 0,0 0-1,0 0 1,0 0 0,0 0-1,0 0 1,0 0 0,0 0-1,0 0 1,0 0 0,1 0-1,-1 0 1,0 1 0,0-1-1,0 0 1,0 0 0,0 0-1,0 0 1,0 0 0,0 0-1,0 0 1,0 0 0,0 0-1,0 0 1,0 0 0,1 0-1,-1 0 1,0 0 0,0 0-1,0 0 1,0 0 0,0 0-1,0 0 1,0 0 0,0 0-1,0 0 1,0-1 0,0 1-1,0 0 1,0 0 0,0 0-1,1 0 1,-1 12 1355,-1 22-5,1-27-899,-8 97 145,-4-1 0,-5-1 0,-48 161 0,59-243-539,3-12-23,0 0 0,0 0 1,1 1-1,0-1 0,1 0 0,0 1 0,0-1 0,1 17 0,0-24-62,1 0-1,-1 0 1,0 0 0,1 0 0,-1-1 0,1 1-1,0 0 1,-1 0 0,1 0 0,0-1 0,-1 1-1,1 0 1,0 0 0,0-1 0,-1 1 0,1-1-1,0 1 1,0-1 0,0 1 0,0-1 0,0 0-1,0 1 1,0-1 0,0 0 0,0 0 0,0 0-1,0 0 1,0 1 0,1-2 0,35-1 178,-30 1-142,116-23 399,1 0-85,-102 22-897,0 0 0,-1 1 0,39 4 1,-41-3 175,-2-3-138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14027,'4'1'832,"3"5"-832,2-1-8,3 6 432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29 16628,'0'-1'116,"0"-1"0,0 1 1,0 0-1,0 0 1,-1 0-1,1 0 1,0-1-1,-1 1 0,1 0 1,-1 0-1,1 0 1,-1 0-1,1 0 1,-1 0-1,0 0 1,1 0-1,-1 0 0,0 1 1,0-1-1,0 0 1,0 0-1,0 1 1,0-1-1,0 0 1,0 1-1,0-1 0,0 1 1,0-1-1,0 1 1,0 0-1,0-1 1,0 1-1,0 0 0,-1 0 1,1 0-1,0 0 1,-2 0-1,-1 0 88,0 0 1,0 1-1,0-1 0,1 1 1,-1 0-1,0 0 0,0 0 1,0 0-1,1 1 0,-5 2 1,-3 4-63,1 0 0,1 0 0,-1 1 1,1 0-1,1 1 0,0 0 0,0 1 1,1-1-1,1 1 0,-1 0 0,2 1 1,0 0-1,0 0 0,1 0 0,0 0 1,1 1-1,1-1 0,0 1 0,0 0 1,1 16-1,1-25-124,1 0 1,-1 0 0,1 0-1,-1 0 1,1 0-1,1 0 1,-1 0-1,0-1 1,3 6-1,-2-7-10,-1 0 1,0-1-1,0 1 0,1-1 0,-1 1 0,1-1 1,-1 1-1,1-1 0,0 0 0,-1 0 0,1 0 1,0 0-1,0 0 0,0 0 0,0 0 0,0-1 1,0 1-1,0-1 0,0 1 0,2-1 0,3 0 22,0 0 0,0-1-1,0 1 1,0-1 0,0-1 0,0 0-1,0 0 1,-1 0 0,1-1-1,-1 0 1,1 0 0,-1 0 0,0-1-1,9-7 1,2-2 104,-1-1-1,0-1 1,21-26 0,-22 23 35,-1 0 0,14-26 0,-25 39-140,0-1 1,0 1 0,-1-1 0,1 0-1,-1 0 1,0 0 0,-1 0-1,0-1 1,0 1 0,0 0-1,-1 0 1,0-1 0,0-6-1,0 12-52,0 1-1,0-1 0,0 0 0,0 1 0,0-1 0,0 1 0,0-1 0,-1 0 0,1 1 0,0-1 1,0 1-1,0-1 0,-1 1 0,1-1 0,0 1 0,-1-1 0,1 1 0,0-1 0,-1 1 0,1-1 1,-1 1-1,1 0 0,-1-1 0,1 1 0,0 0 0,-1-1 0,0 1 0,1 0 0,-1-1 0,1 1 1,-1 0-1,1 0 0,-1 0 0,1 0 0,-1 0 0,0 0 0,1-1 0,-1 1 0,1 0 1,-1 1-1,0-1 0,1 0 0,-1 0 0,1 0 0,-1 0 0,1 0 0,-1 1 0,0-1 0,1 0 1,-1 0-1,1 1 0,-1-1 0,1 0 0,-1 1 0,1-1 0,0 1 0,-1-1 0,1 0 0,-1 1 1,1 0-1,-26 28-1850,-1 14 668,11-18 401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414 123 11698,'3'-6'713,"0"0"0,0 0-1,0 0 1,-1-1-1,0 1 1,2-11 0,-3 13-338,0 1 1,-1 0-1,0-1 1,1 1-1,-1 0 1,0-1-1,-1 1 1,1-1 0,-1 1-1,1 0 1,-1 0-1,0-1 1,0 1-1,-1 0 1,0-3 0,0 4-236,1 1 0,-1 0 0,0 0 0,1 0 0,-1 0 0,0 0 0,0 0 0,0 0 0,0 1 0,0-1 1,0 1-1,0-1 0,0 1 0,0 0 0,0 0 0,0-1 0,0 1 0,0 1 0,-2-1 0,-4 1 123,1 0-1,-1 0 1,-13 4-1,2 2-131,0 1 0,0 1 0,1 1-1,0 0 1,1 2 0,0 0 0,-26 24 0,23-16-69,1 0 0,1 1-1,0 0 1,2 2 0,-18 31 0,26-38-38,1 0 1,0 0-1,1 0 1,1 1-1,-6 30 0,9-38-19,1 1-1,0-1 0,1 1 0,0 0 0,1-1 0,-1 1 0,2-1 0,0 1 0,0-1 0,0 0 0,1 0 1,5 10-1,-6-15-4,0 0 0,1 0 0,-1 0 0,1 0 0,0 0 0,0-1 0,0 0 0,1 1 0,-1-1 0,1 0 0,0-1 0,0 1 0,0-1 0,0 0 0,0 0 0,0 0 0,1 0 0,-1-1 1,1 1-1,-1-1 0,1 0 0,-1-1 0,1 1 0,0-1 0,-1 0 0,1 0 0,0-1 0,7 0 0,2-2 8,0 0 0,-1-1 0,1-1 0,-1 0 0,0-1 0,0 0 0,-1 0 0,17-13 0,-14 8 45,1-1 1,-2 0-1,22-23 0,-31 28-9,0 1-1,0 0 0,0-1 0,-1 0 0,0 0 1,0 0-1,-1-1 0,0 1 0,0-1 1,-1 0-1,2-9 0,-3 15-30,-1 0 0,0 1 1,0-1-1,1 0 0,-1 0 0,0 1 0,0-1 0,-1 0 0,1 1 0,0-1 0,-1 0 0,1 1 1,-1-1-1,1 1 0,-1-1 0,0 1 0,1-1 0,-1 1 0,0-1 0,0 1 0,0-1 1,0 1-1,0 0 0,-1 0 0,1 0 0,0 0 0,-1 0 0,1 0 0,0 0 0,-1 0 0,1 0 1,-1 0-1,1 1 0,-1-1 0,0 1 0,1-1 0,-1 1 0,0 0 0,1-1 0,-1 1 1,0 0-1,1 0 0,-4 1 0,-5-1 16,0 1 1,0 0-1,0 1 1,0 0-1,-19 7 1,10-2-54,1 1 0,-23 13 0,35-18-90,0 1 1,0 0-1,1 0 0,-1 1 1,1-1-1,0 1 0,0 0 1,1 1-1,-8 11 0,11-17 24,0 2-1,1-1 0,-1 0 0,1 0 1,-1 0-1,1 0 0,0 0 0,-1 0 1,1 0-1,0 1 0,0-1 0,0 0 0,0 0 1,0 0-1,0 0 0,0 1 0,0-1 1,0 0-1,0 0 0,1 0 0,-1 0 1,1 1-1,-1-1 0,1 1 0,0-1 7,1 0-1,-1 1 1,0-1-1,0 0 0,1 0 1,-1 0-1,0-1 1,1 1-1,-1 0 1,1 0-1,-1-1 0,1 1 1,-1-1-1,1 0 1,0 1-1,-1-1 1,3 0-1,19 1-778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19204,'0'0'2089,"0"13"-1249,0 4-336,-1 11 1544,-1 5-847,-1 8-569,-1 6-184,1 2-224,0 0-80,0-5-192,2-6-152,1-13-312,0-6-248,3-16-633,1-9 1089,0-21-96,4-12-224,0-12-48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21613,'1'1'127,"0"0"1,-1 0 0,1 1 0,0-1 0,0 0-1,-1 1 1,1-1 0,-1 0 0,1 1-1,-1-1 1,0 0 0,1 1 0,-1-1 0,0 1-1,0-1 1,0 1 0,0-1 0,-1 3-1,-6 29 454,2-17 66,2-2-275,-7 26 404,-9 74 0,19-113-771,0 1 0,0-1 0,0 0 0,0 1 0,0-1 0,0 0 0,0 1 0,1-1 0,-1 0 0,0 1 0,1-1 0,-1 0 0,1 0 0,-1 1 0,1-1 0,0 0 0,-1 0 0,1 0 0,0 0 0,0 0 0,0 0 0,0 0 0,0 0 0,0 0 0,0 0 0,0-1 0,0 1 0,0 0 0,1-1 0,-1 1 0,0-1 0,0 1 0,1-1 0,-1 0 0,3 1 0,4 0-3,0-1 0,0 0 0,0 0 0,17-3 0,-5 1 7,-18 2-10,16-2-62,0 2-1,-1 0 1,36 5 0,-49-5 39,-1 1 0,1 0-1,0 1 1,0-1 0,-1 1 0,1-1 0,0 1 0,-1 0 0,0 0 0,6 5 0,-8-6 9,1 1-1,-1 0 0,1 0 0,-1-1 0,0 1 0,0 0 0,0 0 0,0 0 0,0 0 0,-1 1 0,1-1 0,0 0 0,-1 0 0,0 0 0,1 0 0,-1 1 0,0-1 1,0 0-1,0 0 0,-1 4 0,-1 0 22,1-1 1,-1 1 0,0-1 0,-1 0 0,1 1-1,-1-1 1,0-1 0,0 1 0,-1 0 0,0-1-1,1 1 1,-1-1 0,-10 7 0,3-2 78,0 0-1,-1-1 1,0-1 0,-20 10-1,28-15-142,0-1 0,0 1 0,0-1 0,-1 1-1,1-1 1,0-1 0,-1 1 0,1 0-1,-1-1 1,1 0 0,0 0 0,-1-1 0,1 1-1,-1-1 1,1 0 0,0 0 0,0 0 0,-1-1-1,1 1 1,-6-4 0,5 1-74,0 0 1,-1 0-1,2 0 1,-1-1-1,0 0 1,1 0-1,0 0 1,0 0 0,1-1-1,-1 1 1,1-1-1,0 0 1,-3-9-1,-7-29-536</inkml:trace>
  <inkml:trace contextRef="#ctx0" brushRef="#br0" timeOffset="1">105 49 19284,'29'-7'2057,"1"-3"-1217,2 1-352,1 1 960,1-1-184,-5 5-695,-4 3-585,-9 1 120,1 4-96,-2-4-160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18916,'0'0'90,"1"0"0,-1 0 0,0 0 0,1 0 1,-1 1-1,0-1 0,0 0 0,1 0 0,-1 1 0,0-1 0,0 0 0,1 0 0,-1 1 0,0-1 1,0 0-1,1 1 0,-1-1 0,0 0 0,0 1 0,0-1 0,0 0 0,0 1 0,0-1 1,0 0-1,1 1 0,-1-1 0,0 0 0,0 1 0,0-1 0,0 1 0,-1-1 0,1 0 0,0 1 1,0-1-1,0 0 0,0 1 0,0-1 0,0 0 0,0 1 0,-1-1 0,1 1 0,-8 21 564,6-15 56,-137 401 2296,125-371-4277,11-60 1255,3-3-306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16051,'-9'3'467,"1"-1"0,0 1-1,0 1 1,0-1 0,0 1-1,1 1 1,0-1 0,0 1-1,0 0 1,0 1 0,1 0-1,-9 9 1,7-5-198,0 0 0,1 0-1,0 0 1,1 1 0,0 0 0,0 0 0,1 1-1,-3 11 1,7-20-239,0 0 0,0 0 0,1 0 0,-1 0 0,1 0 0,0 0 0,0 0 0,0 0 0,0 0 0,0 0 0,1 0 0,-1 0 0,1-1 0,0 1 0,0 0 0,1 3 0,0-4-7,-1-1 0,0 0 0,0 0 0,0 0 1,0 0-1,1 1 0,-1-1 0,1-1 0,-1 1 1,1 0-1,-1 0 0,1-1 0,-1 1 0,1 0 1,-1-1-1,1 0 0,0 1 0,-1-1 0,1 0 0,0 0 1,-1 0-1,1 0 0,0 0 0,-1 0 0,1-1 1,0 1-1,-1 0 0,1-1 0,0 1 0,1-2 0,9-2 100,1-1-1,-1-1 0,-1 0 0,1 0 0,-1-1 1,0-1-1,0 1 0,11-13 0,-13 12-55,-1-1 1,0 1-1,0-1 0,-1 0 1,-1-1-1,1 0 0,-1 0 0,-1-1 1,7-17-1,-12 27-59,1-1 1,-1 1 0,1-1-1,-1 1 1,0-1-1,1 1 1,-1-1-1,0 0 1,0 1 0,0-1-1,0 1 1,0-1-1,-1 0 1,1 1-1,0-1 1,-1 1 0,0-1-1,1 1 1,-1-1-1,0 1 1,1 0-1,-3-3 1,2 3-4,0 0-1,0 1 1,0-1 0,-1 0-1,1 1 1,0-1-1,-1 1 1,1-1 0,0 1-1,-1 0 1,1 0 0,0-1-1,-1 1 1,1 0-1,-1 0 1,1 0 0,0 1-1,-1-1 1,1 0 0,-1 0-1,1 1 1,0-1-1,-1 1 1,1-1 0,-2 2-1,-6 2-29,1 1 0,0 0 0,0 1 0,0 0 0,0 0-1,1 0 1,0 1 0,1 0 0,-1 1 0,2-1 0,-11 17 0,8-10-295,1 0 0,0 0 1,1 0-1,0 1 0,2 0 1,-6 25-1,8-32 131,1 1 0,0-1 0,0 0 0,1 1 1,0-1-1,1 0 0,0 1 0,0-1 0,1 0 0,0 0 0,0 0 0,0 0 0,7 13 1,15 12-647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69 21405,'-2'6'432,"-1"-1"0,1 1 0,-1-1 0,0 0 0,-5 5 0,-12 25 588,19-33-968,1 0 0,-1 0 0,1 0 0,-1 0 0,1 0 0,0 0 0,0 0 0,0 0 0,0 0 0,0 0 0,0 1 0,0-1 0,1 0 0,-1 0 0,1 0 0,1 3 1,-2-4-47,1 1 0,0-1 0,0 0 0,0 0 0,0 1 0,1-1 1,-1 0-1,0 0 0,0 0 0,1 0 0,-1 0 0,1-1 0,-1 1 1,0 0-1,1-1 0,-1 1 0,1-1 0,0 1 0,-1-1 0,1 0 1,-1 0-1,1 1 0,0-1 0,-1 0 0,1 0 0,-1-1 0,1 1 1,0 0-1,-1-1 0,4 0 0,2-1 24,1 0 0,0-1 1,-1 0-1,13-7 0,-7 2 62,0 0 1,-1-1-1,0 0 0,11-12 0,-20 18-47,1 0 0,-1 0 0,0-1 0,0 0-1,0 1 1,-1-1 0,1 0 0,-1 0 0,0-1-1,0 1 1,0 0 0,-1-1 0,0 1 0,1-1-1,-1 0 1,0-8 0,-1 11-24,0 0 1,0 0-1,-1 1 1,1-1 0,0 0-1,-1 0 1,0 1-1,1-1 1,-1 1-1,0-1 1,0 0-1,0 1 1,0 0-1,0-1 1,0 1-1,0-1 1,0 1-1,0 0 1,-1 0-1,1 0 1,-3-2 0,1 2-63,0 0 1,0-1 0,0 1-1,0 1 1,-1-1 0,1 0 0,0 1-1,0 0 1,0 0 0,-1 0 0,-3 0-1,0 1-3,1 0 1,-1 0-1,1 1 0,-1 0 0,1 0 0,0 0 0,0 1 0,0 0 0,0 0 1,0 0-1,-7 7 0,-1 4-142,5 0-64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20156,'1'0'78,"-1"0"-1,1 0 1,-1 0 0,0 0-1,1 0 1,-1 0-1,1 0 1,-1 1 0,0-1-1,1 0 1,-1 0-1,0 0 1,1 1 0,-1-1-1,0 0 1,1 0-1,-1 1 1,0-1 0,1 0-1,-1 1 1,0-1-1,0 0 1,1 1 0,-1-1-1,0 0 1,0 1-1,0-1 1,0 1 0,0-1-1,1 0 1,-1 1-1,0 0 1,0 16 241,0-14-89,-1 50 1357,-3 46-707,12 129 1,-7-220-896,5 33 91,-5-38-119,-1-1 0,1 1-1,0-1 1,0 1 0,0-1 0,0 1-1,0-1 1,1 0 0,-1 0 0,1 1-1,2 2 1,-4-5 13,0 0 0,0 0 0,1 0 0,-1 1 0,0-1 0,0 0 0,1 0 0,-1 0 0,0 0 0,0 0 0,1 0 0,-1 0 0,0 0 0,1 0-1,-1 0 1,0 0 0,0 0 0,1 0 0,-1 0 0,0 0 0,1 0 0,-1 0 0,0 0 0,0 0 0,1 0 0,-1 0 0,0 0 0,0-1 0,1 1 0,-1 0 0,0 0 0,0 0-1,0 0 1,1-1 0,-1 1 0,0 0 0,0 0 0,0 0 0,1-1 0,-1 1 0,0 0 0,0 0 0,0-1 0,0 1 0,0 0 0,0 0 0,0-1 0,0 1 0,0 0 0,0-1 0,1 1-1,-1 0 1,0 0 0,-1-1 0,1 1 0,0 0 0,0-1 0,0 1 0,0 0 0,0 0 0,0-1 0,0-17-467,-1 5-38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98 16107,'-1'-4'389,"0"1"0,0-1 0,-1 1 0,1 0 0,-1 0 0,0 0 0,0 0 0,-3-4-1,5 7-317,0-1 0,-1 1 0,1 0 0,-1-1 0,1 1-1,-1 0 1,1-1 0,-1 1 0,1 0 0,-1-1-1,1 1 1,-1 0 0,1 0 0,-1 0 0,0 0-1,1 0 1,-1 0 0,1-1 0,-1 1 0,0 0 0,1 1-1,-1-1 1,0 0 25,-1 1 0,1-1-1,0 1 1,0 0 0,0-1-1,0 1 1,1 0 0,-1 0 0,0-1-1,0 1 1,0 0 0,1 0-1,-1 0 1,0 0 0,0 2 0,-3 4 106,1 1 1,0 0 0,1 0-1,0-1 1,0 1 0,1 1 0,-2 15-1,3-10-65,0 1 0,0-1 0,5 25 0,-5-37-111,1 1-1,-1-1 0,1 1 0,0-1 1,0 1-1,0-1 0,0 0 0,1 1 0,-1-1 1,1 0-1,-1 0 0,3 2 0,-4-3-11,1-1-1,0 1 0,0-1 0,0 1 0,-1-1 0,1 1 1,0-1-1,0 0 0,0 1 0,0-1 0,0 0 1,0 0-1,0 0 0,0 0 0,0 0 0,0 0 1,0 0-1,0 0 0,0 0 0,0 0 0,0 0 0,0-1 1,0 1-1,0 0 0,-1-1 0,1 1 0,0-1 1,0 1-1,0-1 0,0 1 0,-1-1 0,1 0 0,0 1 1,1-2-1,4-5 82,-1 1 0,1-1 0,-1 0 0,-1 0 0,1-1 0,-1 0 0,0 1 0,-1-1 0,0-1 0,0 1 0,-1 0 0,0-1 0,0 1 0,-1-1 0,0 0 0,-1 1 0,0-1 0,0 0 0,-1 1 1,0-1-1,0 0 0,-6-16 0,7 23-80,-1 0 1,0 0-1,0 0 1,0 0-1,0 0 0,-1 0 1,1 0-1,-1 0 1,1 0-1,-1 0 1,1 1-1,-1-1 1,0 1-1,0-1 1,0 1-1,0 0 1,0 0-1,0-1 1,0 1-1,-1 1 1,1-1-1,0 0 1,0 1-1,-1-1 0,1 1 1,0-1-1,-1 1 1,1 0-1,0 0 1,-1 0-1,1 1 1,0-1-1,-1 0 1,1 1-1,0 0 1,-1-1-1,1 1 1,-4 2-1,-1 1-16,0 0-1,0 0 1,1 0-1,-1 1 1,1 0-1,0 0 0,0 1 1,1 0-1,-1 0 1,-5 9-1,-17 36-62,26-47 54,0 1 0,1-1 0,-1 1 0,1 0 0,0 0 0,0-1 0,0 1 0,1 0 0,0 8 0,0-12 9,0-1-1,0 1 1,0 0-1,0-1 1,1 1-1,-1 0 1,0-1-1,0 1 0,0-1 1,1 1-1,-1-1 1,0 1-1,1-1 1,-1 1-1,0-1 1,1 1-1,-1-1 0,1 1 1,-1-1-1,1 1 1,-1-1-1,1 0 1,-1 1-1,1-1 1,-1 0-1,1 1 0,-1-1 1,1 0-1,-1 0 1,1 0-1,0 0 1,-1 1-1,1-1 1,0 0-1,-1 0 0,1 0 1,-1 0-1,1 0 1,0 0-1,-1-1 1,1 1-1,-1 0 1,1 0-1,0 0 1,-1-1-1,1 1 0,-1 0 1,1 0-1,-1-1 1,1 1-1,-1 0 1,1-1-1,0 0 1,29-22-25,-20 13 47,0-1 1,-1 1-1,0-2 1,-1 1-1,0-1 1,-1 0-1,-1-1 1,1 1-1,-2-1 1,0-1-1,5-21 0,-9 33-15,-1 1-1,0-1 0,0 1 0,0-1 0,0 1 1,0-1-1,0 1 0,0 0 0,0-1 0,0 1 0,-2-3 1,2 3-5,0 1-1,0 0 1,0 0 0,-1-1 0,1 1 0,0 0 0,0 0 0,0 0-1,-1-1 1,1 1 0,0 0 0,0 0 0,-1 0 0,1 0 0,0 0-1,-1 0 1,1-1 0,0 1 0,0 0 0,-1 0 0,1 0 0,0 0-1,-1 0 1,1 0 0,0 0 0,-1 0 0,1 0 0,0 0 0,-1 0-1,1 0 1,0 1 0,-1-1 0,-1 1-1,0 0-1,0 0 1,0 1-1,0-1 1,0 1-1,0-1 1,1 1 0,-1 0-1,0 0 1,1 0-1,-2 3 1,-7 11-352,1 1-1,0 1 1,1 0 0,1 0 0,1 1 0,1-1-1,1 1 1,0 0 0,-1 23 0,5-39 255,0 0 0,0 0 0,0 0 0,0 0 0,0 1 1,1-1-1,-1 0 0,1 0 0,0 0 0,0-1 0,0 1 1,2 4-1,13 14-726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1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 19652,'-5'-14'2224,"5"14"-2193,0 0 1,0 0-1,0 0 0,0 0 0,0 0 0,0 0 0,0 0 0,0 0 1,0 0-1,0 0 0,-1 0 0,1 0 0,0 0 0,0 0 1,0 0-1,0 0 0,0 0 0,0 0 0,0 0 0,0 0 0,0 0 1,0 0-1,0 0 0,0 0 0,-1 0 0,1 0 0,0 0 0,0 0 1,0 0-1,0 0 0,0 0 0,0 0 0,0 0 0,0 0 0,0 0 1,0 0-1,0 0 0,0 0 0,-1 0 0,1 0 0,0 0 0,0 0 1,0 0-1,0 0 0,0 0 0,0 0 0,0 0 0,0 0 1,0 1-1,0-1 0,0 0 0,0 0 0,0 0 0,0 0 0,0 0 1,0 0-1,0 0 0,0 0 0,0 0 0,0 0 0,0 0 0,0 1 1,-4 23 2280,3-16-2245,-10 159 977,10-166-1042,1 0 0,0 0 0,0 0 0,0 0 0,0 0 0,0 0 0,0 0 0,0 0 0,0 0 0,0 0 1,0 0-1,1 0 0,-1 0 0,0-1 0,1 1 0,-1 0 0,1 0 0,-1 0 0,1 0 0,-1 0 0,2 0 0,-2-1 1,1 0 0,0 0 0,0-1 0,-1 1 0,1 0 0,-1-1-1,1 1 1,0 0 0,-1-1 0,1 1 0,-1-1 0,1 1 0,-1-1 0,1 1-1,-1-1 1,1 0 0,-1 1 0,1-1 0,-1 1 0,1-2 0,20-42 84,-14 26-41,0-1 0,-2 0-1,6-35 1,-32 134 9,-13 100-62,34-179 7,0 1 1,-1-1-1,1 0 1,0 0-1,0 0 0,0 0 1,0 1-1,0-1 1,0 0-1,0 0 0,1 0 1,-1 0-1,0 1 1,1-1-1,-1 0 1,1 1-1,0-2 1,-1 0-1,1 0 1,-1 0 0,1 0-1,-1 0 1,1 0-1,-1 0 1,0 0 0,1-1-1,-1 1 1,1 0 0,-1 0-1,1 0 1,-1-1 0,0 1-1,1 0 1,-1-1-1,0 1 1,1 0 0,-1-1-1,0 1 1,0-1 0,1 1-1,-1 0 1,1-2 0,20-34 32,-13 17-13,0 0-1,-1 0 0,-1 0 0,-1-1 0,0 0 1,3-36-1,-9 48-9,-2 8-5,-5 13-9,-6 23-28,7-13 20,-8 25-12,-10 54 1,24-89 5,7-18-31,6-18-97,-7 12-258,-1 0 1,0-1 0,-1 1-1,0-1 1,-1 0 0,2-19-1,-11 48-3902,0 0 3614,5-6-51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49 191 15667,'3'0'138,"0"0"0,0-1-1,0 1 1,0-1-1,0 0 1,0 0 0,0 0-1,0 0 1,0-1-1,-1 1 1,1-1 0,0 0-1,-1 0 1,1 1-1,-1-2 1,0 1 0,0 0-1,0 0 1,2-4-1,8-8 494,17-31 0,-26 41-452,1-3-39,-1 1-1,0-1 0,0 0 1,0 0-1,3-13 1,-6 19-119,1-1 1,-1 1-1,0 0 0,1-1 1,-1 1-1,0 0 1,0-1-1,0 1 1,0 0-1,0-1 0,-1 1 1,1 0-1,0-1 1,0 1-1,-1 0 1,1-1-1,-1 1 0,0 0 1,1 0-1,-1 0 1,0-1-1,1 1 1,-1 0-1,0 0 0,0 0 1,0 0-1,0 0 1,0 0-1,0 1 1,0-1-1,-1 0 0,1 1 1,0-1-1,0 0 1,0 1-1,-1-1 1,1 1-1,0 0 0,-3-1 1,-1 1 14,0 0 0,0 0 0,0 0 1,0 0-1,0 1 0,0 0 0,0 0 0,0 1 0,0-1 0,0 1 1,1 0-1,-1 0 0,1 1 0,0-1 0,-1 1 0,1 0 1,0 0-1,-6 7 0,5-5-30,1-1 0,-1 1 0,1 0 1,0 0-1,1 0 0,-1 1 0,1 0 1,0-1-1,1 1 0,-1 0 0,1 0 0,1 0 1,-1 1-1,-1 9 0,3-14-3,0 0-1,0 0 1,0 1 0,0-1-1,0 0 1,1 0-1,-1 1 1,1-1 0,-1 0-1,1 0 1,0 0-1,0 0 1,0 0 0,0 0-1,0 0 1,1 0-1,-1 0 1,0 0 0,1 0-1,0-1 1,-1 1 0,1-1-1,0 1 1,0-1-1,0 0 1,0 0 0,0 0-1,0 0 1,0 0-1,0 0 1,0 0 0,0-1-1,0 1 1,3 0-1,3 0 7,-1 0 0,1-1 0,0 0 0,-1 0 0,1-1 0,-1 1 0,1-2 0,-1 1 0,10-4 0,0-2 12,0 0-1,18-12 1,-20 11-22,0 0 1,23-9-1,-37 17 1,0 0 0,-1 0 0,1 0 0,-1 0 0,1 0-1,-1 0 1,1 0 0,0 0 0,-1 0 0,1 0 0,-1 0-1,1 1 1,-1-1 0,1 0 0,0 0 0,-1 0-1,1 1 1,-1-1 0,1 0 0,-1 1 0,0-1 0,1 0-1,-1 1 1,1-1 0,-1 1 0,0-1 0,1 1-1,-1-1 1,0 0 0,1 1 0,-1 0 0,0-1 0,0 1-1,1-1 1,-1 1 0,0-1 0,0 1 0,0-1-1,0 1 1,0-1 0,0 1 0,0 0 0,0-1 0,0 2-1,-1 33 36,1-25-8,-1-8-12,1 1-1,0 0 1,1 0 0,-1-1-1,1 1 1,-1 0 0,1-1-1,0 1 1,-1-1 0,2 1-1,-1-1 1,0 1 0,0-1-1,1 1 1,-1-1 0,1 0-1,0 0 1,-1 0 0,5 3-1,-3-3 7,1 1-1,0-1 1,-1-1-1,1 1 1,0 0-1,0-1 1,0 0-1,0 0 1,0 0-1,0-1 1,8 1-1,5-1 27,0-1 1,0-1-1,1-1 0,-1 0 0,19-7 1,164-63-109,-166 59-34,-33 14 87,1-1 0,-1 0 0,0 1-1,0-1 1,1 1 0,-1-1 0,1 1 0,-1 0 0,0 0 0,1-1 0,-1 1 0,1 0 0,-1 0 0,0 0 0,1 1 0,-1-1 0,1 0 0,-1 0 0,0 1 0,2 0 0,-3 0-5,1 0 0,-1 0 1,0 0-1,1 0 1,-1 0-1,0 0 0,0 0 1,0 0-1,0 0 0,0 0 1,0 0-1,0 0 1,0 0-1,0 0 0,-1-1 1,1 1-1,0 0 1,-1 0-1,1 0 0,0 0 1,-1 0-1,1 0 1,-1 0-1,0 0 0,1-1 1,-1 1-1,0 0 0,0 0 1,-16 19-121,16-18 94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257 103 18052,'1'-6'528,"-1"0"0,0 0 1,0 1-1,0-1 0,-1 0 0,0 0 1,0 0-1,0 1 0,-5-12 0,5 15-392,-1 0-1,1-1 1,-1 1-1,0 0 1,0 0-1,0 0 0,0 0 1,0 0-1,0 0 1,-1 0-1,1 1 1,0 0-1,-1-1 1,1 1-1,-1 0 1,0 0-1,1 0 0,-1 0 1,0 1-1,0-1 1,1 1-1,-6-1 1,1 1-95,0 0-1,0 1 1,1 0 0,-1 0 0,0 0 0,1 1 0,-1 0 0,1 0 0,0 1 0,0 0 0,0 0 0,0 0 0,0 1-1,0 0 1,1 0 0,-10 9 0,7-5-48,0 0-1,1 1 1,0-1-1,0 1 0,1 1 1,0-1-1,0 1 1,1 0-1,-5 16 1,9-23 0,0-1 0,1 1 0,-1 0 0,1 0 1,-1 0-1,1-1 0,0 1 0,0 0 0,0 0 0,0 0 1,2 4-1,-2-6 2,0 0 0,1 0 1,-1-1-1,1 1 0,-1 0 0,1 0 0,0 0 1,-1 0-1,1-1 0,0 1 0,0 0 1,-1-1-1,1 1 0,0 0 0,0-1 1,0 1-1,0-1 0,0 1 0,0-1 0,0 0 1,0 1-1,0-1 0,0 0 0,0 0 1,0 0-1,0 1 0,0-1 0,0 0 1,0 0-1,0-1 0,0 1 0,0 0 0,1-1 1,4 0-14,0 0-1,-1-1 1,0 0 0,1 0 0,-1 0 0,0-1 0,0 1-1,0-1 1,6-6 0,42-38-151,-29 24 62,-24 23 101,0-1 0,1 1 1,-1-1-1,1 0 0,-1 1 0,1-1 0,-1 1 0,1-1 0,0 1 0,-1-1 0,1 1 0,0 0 0,-1-1 0,1 1 0,0 0 0,-1-1 0,1 1 1,0 0-1,0 0 0,-1 0 0,1 0 0,0 0 0,0 0 0,-1 0 0,1 0 0,0 0 0,0 0 0,-1 0 0,1 0 0,0 0 0,0 0 1,-1 1-1,1-1 0,0 0 0,-1 1 0,1-1 0,0 1 0,-1-1 0,1 0 0,-1 1 0,1-1 0,0 1 0,-1 0 0,1-1 0,-1 1 1,0-1-1,2 2 0,0 4-16,1 0 0,-1 0 1,-1 0-1,1 1 0,0 5 0,1 3 0,84 383 90,-86-390 20,0-6-34,0 1 0,-1 0 0,1-1 0,-1 1-1,0 0 1,1 0 0,-1-1 0,0 1-1,-1 0 1,1 0 0,0-1 0,-1 1 0,-1 5-1,1-8-19,0 0 0,0 1 0,1-1 0,-1 0-1,0 1 1,0-1 0,0 0 0,0 0-1,0 0 1,1 0 0,-1 0 0,0 0 0,0 0-1,0 0 1,0 0 0,0 0 0,0-1-1,1 1 1,-1 0 0,0 0 0,0-1 0,0 1-1,0-1 1,0 0 0,-26-13 401,19 9-292,-16-7 152,-27-11-1,43 20-271,1 1-1,0 0 1,-1 0 0,0 0 0,0 1 0,1 0-1,-1 1 1,-11 0 0,18 0-34,1 0 1,-1 0-1,0 0 0,0 0 1,0 0-1,0 0 0,1 0 1,-1 0-1,0 1 0,0-1 1,0 0-1,1 1 0,-1-1 1,0 0-1,0 1 1,1-1-1,-1 1 0,0-1 1,1 1-1,-1 0 0,1-1 1,-1 1-1,1-1 0,-1 1 1,1 0-1,-1 0 0,1-1 1,-1 1-1,1 0 0,0 0 1,0-1-1,-1 1 0,1 0 1,0 0-1,0 0 1,0 0-1,0-1 0,0 1 1,0 1-1,0 0-99,1-1 0,-1 1 0,1-1-1,0 0 1,-1 1 0,1-1 0,0 0 0,0 1 0,0-1 0,0 0 0,0 0-1,0 0 1,0 0 0,0 0 0,1 0 0,-1 0 0,0 0 0,0-1 0,1 1-1,-1 0 1,3 0 0,0 0-171,1 0-1,0 0 1,-1 0 0,1-1-1,-1 0 1,1 0 0,0 0-1,-1-1 1,6 0-1,10-2-627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22141,'11'8'1904,"-9"8"-1352,-2 3-272,0 5 833,1 3-345,1 5-328,0-2-200,-2-4-352,0-2-248,0-8-568,5-5-233,-2-11 1785,1-4-888,0-14-184,1-8-96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33 18148,'-8'27'2078,"0"-8"-1461,1 1 0,1 0 0,1 1 0,1-1 0,1 1 0,-1 23 0,4-43-604,0 0 0,0 1 0,0-1 0,0 0 0,0 0-1,0 0 1,0 1 0,1-1 0,-1 0 0,0 0 0,1 0 0,-1 1 0,1-1-1,-1 0 1,1 0 0,0 0 0,-1 0 0,1 0 0,0 0 0,0 0-1,-1 0 1,1 0 0,0-1 0,0 1 0,0 0 0,0 0 0,0-1 0,0 1-1,1-1 1,-1 1 0,0-1 0,0 1 0,0-1 0,0 0 0,1 1 0,-1-1-1,0 0 1,2 0 0,5-1-5,-1 0 0,0 0 0,1-1-1,-1 0 1,11-4 0,8-2 5,-23 7-14,1 1 0,-1-1-1,0 1 1,1-1 0,-1 1 0,0 0 0,1 1 0,-1-1 0,0 1 0,1-1 0,-1 1 0,0 0 0,0 0-1,0 0 1,1 1 0,-1-1 0,0 1 0,3 2 0,-3-2 0,-1 1-1,1 0 1,0 0-1,-1 0 1,0 0-1,0 0 1,0 0-1,0 1 1,0-1 0,-1 1-1,1-1 1,-1 1-1,0 0 1,0-1-1,-1 1 1,1 4-1,0 2 52,-1-1-1,0 1 0,-1 0 0,0-1 1,-1 1-1,0 0 0,0-1 0,-1 0 1,-1 0-1,1 0 0,-1 0 0,-1 0 1,-5 8-1,2-4 49,-1 0 0,0-1 0,0 0 1,-2-1-1,1 0 0,-2-1 0,-19 15 0,28-23-140,0 1-1,0-1 1,-1-1-1,1 1 1,0 0-1,-1-1 1,1 0-1,-1 0 1,0 0-1,1 0 1,-1 0-1,0-1 0,0 0 1,1 0-1,-1 0 1,-6-1-1,7 0-43,0 0-1,0 0 0,0 0 0,1-1 0,-1 1 0,0-1 0,1 0 1,-1 1-1,1-1 0,0 0 0,0-1 0,0 1 0,0 0 0,0-1 0,0 1 1,0-1-1,1 1 0,-1-1 0,1 0 0,0 0 0,-1-3 0,-10-35-475,3-6-181</inkml:trace>
  <inkml:trace contextRef="#ctx0" brushRef="#br0" timeOffset="1">90 49 16692,'15'-9'2208,"-1"4"-1360,3 2-280,3 1 1393,6 2-817,3-1-216,2 0-480,2-2-248,0 0-728,0-3-480,-7-1 824,-3 3-160,-10-1-184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18548,'1'14'1744,"-5"4"-1144,-5 7-263,-4 8 647,-1 7-152,-5 9-288,1-1-136,-2 1-280,1-3-128,6-3-360,2-9-272,4-11-480,-1-5 904,7-18-184,-8-5-145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30 18532,'-1'-2'147,"0"0"-1,0 1 1,-1-1 0,1 1-1,0 0 1,0-1 0,-1 1 0,1 0-1,-1 0 1,1 0 0,-1 0-1,0 0 1,1 0 0,-1 0-1,0 0 1,1 1 0,-1-1-1,0 1 1,0-1 0,-2 1 0,0 0 43,1 0 0,-1 0 1,1 1-1,-1-1 0,0 1 1,1 0-1,0 0 1,-1 0-1,1 0 0,-4 3 1,-1 0 10,0 1 0,0 0 0,0 1 0,1 0 1,-1 0-1,2 0 0,-10 11 0,11-10-170,1-1 1,-1 1-1,2 0 0,-1 0 0,-4 13 1,7-19-30,1 0 1,-1 0-1,1 1 1,0-1 0,-1 0-1,1 0 1,0 0 0,-1 0-1,1 0 1,0 1-1,0-1 1,0 0 0,0 0-1,0 0 1,1 1 0,-1-1-1,0 0 1,1 0-1,-1 0 1,0 0 0,1 0-1,-1 1 1,1-1-1,0 0 1,-1 0 0,1 0-1,0-1 1,-1 1 0,1 0-1,0 0 1,0 0-1,0 0 1,0-1 0,0 1-1,0 0 1,0-1 0,0 1-1,0-1 1,0 1-1,0-1 1,1 0 0,-1 1-1,0-1 1,0 0 0,0 0-1,0 0 1,3 0-1,2 0 39,-1-1 0,1 1-1,0-1 1,0-1-1,0 1 1,-1-1 0,1 0-1,0 0 1,-1-1-1,0 1 1,0-1 0,0-1-1,0 1 1,0-1-1,8-7 1,-9 7 19,0 1-1,-1-1 1,1 0 0,-1 0 0,0 0-1,0-1 1,0 1 0,-1-1 0,1 1-1,-1-1 1,0 0 0,0 0-1,-1 0 1,0 0 0,0 0 0,0 0-1,0-1 1,-1-6 0,0 11-52,1 0 0,-2-1 0,1 1 0,0 0 1,0-1-1,0 1 0,-1 0 0,1 0 0,0-1 0,-1 1 0,1 0 0,-1 0 1,0 0-1,1 0 0,-1-1 0,0 1 0,0 0 0,0 0 0,1 0 1,-1 1-1,0-1 0,0 0 0,0 0 0,-1 0 0,1 1 0,0-1 0,0 1 1,0-1-1,0 1 0,-1-1 0,1 1 0,0-1 0,0 1 0,-1 0 0,1 0 1,0 0-1,-1 0 0,1 0 0,0 0 0,-1 0 0,1 0 0,0 1 1,0-1-1,-1 0 0,1 1 0,-2 0 0,-3 1-118,-1 1 0,1 0 0,1 0 0,-1 0-1,0 1 1,1 0 0,-10 8 0,9-5-33,0 0-1,1 0 1,0 0 0,0 1-1,1-1 1,0 1 0,0 0-1,0 0 1,1 1-1,1-1 1,-1 1 0,2-1-1,-1 1 1,1 0 0,0 12-1,4 1-264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17524,'-11'13'1696,"2"1"0,-1 0 1,-13 30-1,20-38-1603,1 0-1,-1 0 1,1 0 0,1 1 0,-1-1-1,1 1 1,0 0 0,1-1 0,-1 1 0,1 0-1,1-1 1,1 13 0,-2-17-83,1-1 0,-1 0 0,0 1 0,1-1 0,-1 0 0,1 0 0,0 1 0,-1-1 0,1 0 0,0 0 0,0 0 0,0 0 0,0 0 0,0 0 0,0 0 0,0 0 0,0 0 0,0 0 0,0-1 0,0 1 0,0 0 0,1-1 0,-1 1 0,0-1 0,1 0 0,-1 1 0,0-1 0,1 0 1,-1 0-1,0 1 0,1-1 0,-1 0 0,0 0 0,1-1 0,-1 1 0,1 0 0,-1 0 0,0-1 0,0 1 0,3-1 0,1-1 4,-1 0-1,1 0 1,0-1 0,-1 1-1,1-1 1,-1 0 0,0 0-1,0 0 1,7-7 0,-5 3 68,0-1-1,-1-1 1,0 1 0,0-1-1,-1 0 1,0 0 0,0 0-1,3-14 1,-6 20-29,-1-1-1,1 1 1,-1 0-1,0-1 1,0 1 0,0-1-1,0 1 1,0 0-1,-1-1 1,1 1-1,-1 0 1,-2-5 0,2 6-19,0 0 1,0 0 0,0 0 0,-1 0-1,1 1 1,-1-1 0,1 0 0,-1 1-1,0-1 1,0 1 0,1 0 0,-1 0-1,0-1 1,0 1 0,0 0 0,0 1-1,-1-1 1,1 0 0,0 1 0,-3-1-1,-1 0-3,0 0-1,1 1 0,-1 0 1,0 0-1,1 1 0,-1-1 0,1 1 1,-1 1-1,1-1 0,-1 1 1,1 0-1,-8 3 0,9-3-67,0 0-1,0 0 0,0 1 1,0-1-1,1 1 1,-1 0-1,1 0 0,0 0 1,0 0-1,0 0 1,0 1-1,1 0 0,-1-1 1,1 1-1,0 0 1,-3 7-1,5-10-28,-1 0 0,1 0-1,0 1 1,-1-1 0,1 0 0,0 0 0,0 1 0,0-1 0,0 0-1,0 1 1,0-1 0,0 0 0,1 1 0,-1-1 0,0 0-1,1 0 1,0 2 0,0-2 34,-1 0 0,1-1 0,-1 1 0,1 0 0,0-1 0,-1 1 0,1-1 0,0 1 0,0-1 0,0 1 0,-1-1 0,1 0 0,0 1 0,0-1 0,0 0 0,0 0 0,0 1 0,1-1 0,2 0-33,0 0-1,0 0 1,0-1 0,-1 0-1,1 1 1,0-1 0,-1 0-1,1-1 1,-1 1-1,6-3 1,20-13-490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2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15771,'18'19'2305,"2"1"-1281,2 3-272,1-1 1361,1 6-657,0 2-112,-2 5-343,-5 1-225,-7 9-272,-7 3-112,-10 8-152,-9 2-24,-10 1-264,-4-2-192,-9-5 840,-2 0-568,-2-17-24,3-10 40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4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15003,'-4'8'198,"1"0"-1,1 0 0,-1 0 1,1 0-1,1 0 1,-1 0-1,1 0 0,1 1 1,-1-1-1,3 14 1,-2 1 225,11 846 4264,-1-251-3438,-13-479-946,0-26-60,14 147 1,-11-253-345,0-4 0,0-1 0,1 1 0,-1-1 0,0 1-1,1-1 1,0 1 0,-1-1 0,1 0 0,0 1-1,2 2 1,-3-5 96,0 0 0,0 1 0,0-1 0,1 0 0,-1 0 0,0 0 0,0 0 0,0 0 0,0 0 0,0 0-1,0 0 1,0 0 0,1 0 0,-1 0 0,0 0 0,0 0 0,0 0 0,0 0 0,0 0 0,0 0 0,1 0 0,-1 0 0,0 0-1,0 0 1,0 0 0,0 0 0,0 0 0,0-1 0,1 1 0,-1 0 0,0 0 0,0 0 0,0 0 0,0 0 0,0 0 0,0 0-1,0 0 1,0 0 0,0-1 0,0 1 0,0 0 0,0 0 0,1 0 0,-1 0 0,0 0 0,0 0 0,0-1 0,0 1 0,0 0-1,0 0 1,0 0 0,0 0 0,0 0 0,0 0 0,0-1 0,0 1 0,0 0 0,0 0 0,-1 0 0,1 0 0,0 0 0,5-26-262,-1-10-97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4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140 280 6721,'-35'-9'1041,"23"5"-371,1 1 0,-1 0 0,0 1 0,0 0 0,-20 0 1,31 2-569,1 0 0,-1 0 0,1 0 0,-1 0 0,1 0 0,-1 0 0,0 0 0,1 0 0,-1 0 0,1 0 0,-1 1 0,1-1 0,-1 0 0,1 0 0,-1 1 1,1-1-1,0 0 0,-1 1 0,1-1 0,-1 0 0,1 1 0,0-1 0,-1 1 0,1-1 0,0 1 0,-1-1 0,1 1 0,0-1 0,-1 1 0,1 0 51,0 0-1,0 1 1,0-1-1,0 0 1,0 0-1,1 0 1,-1 0-1,0 0 1,0 1-1,1-1 1,-1 0-1,1 0 0,0 1 1,1 2 138,1 1-1,0-1 1,0 0-1,0 0 1,6 5 0,-4-5-221,0 0 1,1-1 0,-1 0 0,1 0 0,0-1-1,0 1 1,0-1 0,0-1 0,1 1-1,-1-1 1,0 0 0,13 0 0,3 0-2,0-2 1,31-5-1,176-45 96,-110 21-109,76-13 34,328-30-1,346 30-40,-746 38-46,440 5 11,-2 31-15,1-19 12,-2-34 2,555-4-21,-169-32 36,-761 32 43,-179 27 2,-8 2-43,-13 5-40,1-1 0,-1 0 1,-1-2-1,1 0 0,-1 0 0,-17 2 1,30-6 49,0-1 1,0 1-1,0 0 1,1-1-1,-1 0 1,0 1-1,0-1 1,0-1-1,0 1 1,0 0-1,0-1 1,0 1-1,0-1 1,1 0-1,-1 0 1,0 0-1,0 0 1,1 0 0,-1-1-1,-3-2 1,-6-12 47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4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17500,'8'1'366,"0"0"1,-1 1-1,1 0 1,0 0-1,14 7 1,5 1 62,-1-3-248,-10-3-116,1 1 0,-1 1 0,30 15-1,-43-20-35,1 1 0,-1 0-1,0 0 1,0 1-1,0-1 1,0 1-1,-1 0 1,1-1-1,-1 1 1,1 0 0,-1 1-1,0-1 1,0 0-1,0 1 1,-1-1-1,1 1 1,-1-1 0,0 1-1,0 0 1,0-1-1,0 1 1,-1 0-1,1 4 1,-2 2 117,0 1-1,0-1 1,-1 0 0,0 0 0,-1 0 0,-5 11-1,-29 59 753,28-62-692,-33 65 237,-3-3-1,-111 147 0,151-221-794,7-9 158,8-21-184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13707,'13'-3'4493,"19"-13"-2749,10-8-487,47-36 0,-71 46-1016,-1 0-1,0-2 0,-1 0 0,25-31 1,-38 43-227,0-1-1,-1 0 1,1 0 0,-1 0 0,0 0 0,0 0 0,2-8 0,-4 13-19,0-1 0,0 0 0,0 0 0,0 1 0,0-1 0,0 0 0,0 0 1,0 0-1,0 1 0,0-1 0,0 0 0,0 0 0,0 1 0,-1-1 0,1 0 0,0 1 0,-1-1 0,1 0 1,0 1-1,-1-1 0,1 0 0,-2 0 0,1 0-7,0 1 1,0-1-1,0 1 0,0 0 1,-1 0-1,1-1 0,0 1 1,0 0-1,-1 0 0,1 0 1,0 0-1,0 0 1,-1 0-1,1 1 0,0-1 1,0 0-1,0 1 0,0-1 1,-2 1-1,-5 2-41,0 1 0,1 0 0,-1 0 0,1 1 0,0 0 0,0 0 0,1 1 0,-1 0 0,1 0 0,-10 13 0,3-1-43,0 1 0,-20 38 0,26-41 64,0-1 0,1 1-1,-5 23 1,9-34 22,1 0-1,0 0 0,1 0 1,-1 0-1,1 0 0,0 0 1,0 0-1,1 0 1,-1 0-1,1 0 0,0 0 1,0 0-1,1-1 1,0 1-1,4 8 0,-5-10 4,1-1 0,0 0 0,0 0 0,1 0 0,-1 0 0,0 0 0,1 0-1,-1-1 1,1 1 0,-1-1 0,1 1 0,0-1 0,0 0 0,-1 0 0,1-1-1,0 1 1,0 0 0,0-1 0,0 0 0,0 0 0,0 0 0,0 0 0,0 0-1,5-1 1,2-1-17,0 0 0,-1-1-1,1 0 1,-1 0 0,1-1 0,9-5-1,7-6-14,-2 0 0,0-1 0,-1-1-1,0-2 1,-2 0 0,0-1-1,-1-1 1,22-31 0,-35 40-3,-11 14-20,-14 18-15,12-11 74,-1 1 0,2 0 1,0 0-1,0 1 1,-6 21-1,10-28 15,0 0-1,0 0 0,1 0 1,0 0-1,-1-1 1,1 1-1,1 0 1,-1 0-1,2 6 0,-2-8 4,1 0 0,0 0 0,0 0 0,0 0 0,0 0 0,0 0 0,0 0 0,0-1 0,1 1 0,-1 0 0,1-1 0,-1 1 0,1-1 0,0 0 0,-1 1-1,1-1 1,0 0 0,3 1 0,2 1 27,0-1 0,-1-1 0,1 1 0,0-1 0,0 0 0,0-1-1,0 0 1,0 0 0,0 0 0,0-1 0,0 0 0,0 0 0,11-4 0,7-3 80,0-1 1,28-15 0,75-51 124,-128 74-247,0 1 0,1 0 0,-1-1 0,1 1-1,-1 0 1,1-1 0,0 1 0,-1 0 0,1 0 0,-1-1 0,1 1 0,-1 0 0,1 0 0,0 0 0,-1 0-1,1 0 1,-1 0 0,1 0 0,0 0 0,-1 0 0,1 0 0,-1 0 0,1 0 0,0 1 0,-1-1 0,1 0-1,-1 0 1,1 0 0,-1 1 0,1-1 0,-1 0 0,1 1 0,-1-1 0,1 1 0,-1-1 0,1 1 0,-1-1-1,1 1 1,0 2-4,0 0-1,-1 0 0,1 0 0,-1 0 1,1 0-1,-1 6 0,0-6 4,-1-1 0,1 1 0,0-1 0,1 0 0,-1 1 0,0-1 0,1 1 0,0-1-1,-1 0 1,1 1 0,0-1 0,0 0 0,2 4 0,-1-4 4,1-1 0,-1 0 1,0 0-1,0 0 0,0 0 0,1 0 0,-1 0 1,0-1-1,1 1 0,-1-1 0,1 1 0,-1-1 1,0 0-1,1 0 0,-1 0 0,1 0 1,-1-1-1,1 1 0,-1-1 0,0 1 0,1-1 1,1-1-1,9-3 9,-1 0 0,20-11 0,-27 13-13,108-67-39,-113 70 39,0 0 0,0 0-1,0 0 1,0 0 0,0 0 0,1 0-1,-1 0 1,0 0 0,0 0 0,0 0-1,0 0 1,0 0 0,0 0 0,0 0-1,0 0 1,1 0 0,-1 0 0,0 0-1,0 0 1,0 0 0,0 0 0,0 0-1,0 0 1,0 0 0,0 0 0,1 0-1,-1 0 1,0 0 0,0 0 0,0 0-1,0 0 1,0 0 0,0 1 0,0-1-1,0 0 1,0 0 0,0 0 0,0 0-1,1 0 1,-1 0 0,0 0 0,0 0-1,0 0 1,0 0 0,0 1 0,0-1-1,0 0 1,0 0 0,0 0 0,0 0-1,-1 9-24,-3 7 10,-59 112-1317,62-126 1291,0 0 0,0 0 0,0 0 0,-1 0 0,1 0 0,0 0-1,-1 0 1,1-1 0,-1 1 0,0 0 0,-2 1 0,-2-4-272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4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1 810 14195,'1'2'2201,"4"-5"-1649,8-8-191,31-34 1246,-1-1 0,52-73 0,53-116 395,-104 151-1183,62-167 0,-97 234-734,-9 17-84,0 0 0,0 0 0,1 0 0,-1 0 1,0 0-1,0 0 0,0 0 0,0 0 1,1 0-1,-1 0 0,0 0 0,0 0 1,0 0-1,0 0 0,0 0 0,1 0 1,-1 0-1,0 0 0,0 0 0,0 0 1,0 0-1,0 0 0,1 1 0,-1-1 1,0 0-1,0 0 0,0 0 0,0 0 0,0 0 1,0 0-1,0 1 0,1-1 0,-1 0 1,0 0-1,0 0 0,0 0 0,0 0 1,0 1-1,0-1 0,0 0 0,0 0 1,0 0-1,0 0 0,0 1 0,0-1 1,0 0-1,0 0 0,3 38 41,-2-26-51,4 54 55,21 94 1,-20-134-389,0-1 1,2 1 0,2-2 0,0 1 0,1-1 0,22 34 0,-19-41-25,-1-6-123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2593 10194,'25'13'1314,"-13"-6"-354,0-1 0,16 6 0,-23-11-808,0 1 0,0-1 0,0 0 0,0-1 0,0 1 0,1-1 0,-1 0 0,0 0 1,9-2-1,35-8 682,-21 4-314,1 1 1,55-3-1,-13 7-352,-1-2 1,1-3-1,-1-4 0,107-28 0,-50-12 548,-5 1-151,-62 34-358,90-12 0,-31 7-148,-93 13-32,-1-1 0,0-1-1,0-1 1,-2-2 0,28-16 0,-22 11 66,0 2 1,56-20 0,14 7 27,-49 15-95,-1-2 1,0-2-1,68-34 0,378-242 52,-456 266-74,0-2 1,-2-1-1,-1-2 1,-1-1 0,-2-2-1,-1-1 1,-2-1-1,28-47 1,-45 63 3,159-225 43,-125 185-38,105-104 0,188-138 253,-156 143-77,-117 100-172,3 3 0,2 4 0,3 3 0,159-81 0,-200 116-14,241-98 8,-238 101-15,0 1 1,0 3-1,1 0 1,1 3-1,63-2 0,-84 8 3,1 0-1,-1 1 1,0 1-1,0 0 1,0 2-1,0 0 1,0 1-1,-1 0 1,0 2-1,-1 0 1,1 1-1,-2 0 1,1 2-1,-1 0 1,-1 0-1,0 1 1,-1 1-1,0 0 0,-1 1 1,12 17-1,44 73 88,78 155-1,-83-140-26,-4-23-14,4-2 0,76 85 1,-6-8-43,308 364 101,-377-461-70,-34-39 45,1-2-1,2-1 1,2-1-1,0-2 1,2-2-1,1-1 1,1-2 0,2-1-1,75 30 1,-36-27 79,1-3 0,150 23 0,-106-32-66,152-2-1,-130-22-25,-41 1-700,-103 8 511,4 1-422,-13 3 110,-6 1 122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14155,'1'0'29,"-1"0"1,0 1-1,0-1 1,0 0-1,0 0 1,1 0-1,-1 0 1,0 0-1,0 0 1,0 0-1,0 0 1,1 0-1,-1 0 0,0 0 1,0 0-1,0 1 1,0-1-1,0 0 1,1 0-1,-1 0 1,0 0-1,0 0 1,0 1-1,0-1 1,0 0-1,0 0 0,0 0 1,0 0-1,0 1 1,0-1-1,0 0 1,0 0-1,1 0 1,-1 0-1,0 1 1,0-1-1,0 0 1,-1 0-1,1 0 0,0 1 1,0-1-1,0 0 1,0 0-1,0 0 1,0 0-1,0 1 1,0-1-1,0 0 1,-1 16 153,-26 514 3687,42 4-1962,-7-328-1265,36 570 55,-39-715-718,5 84 146,-10-119-251,0 0-1,-2 0 0,-8 37 1,10-63 97,0 1 0,0-1-1,0 1 1,0-1 0,0 0 0,0 1 0,0-1 0,0 0 0,-1 1 0,1-1-1,0 1 1,0-1 0,0 0 0,0 1 0,-1-1 0,1 0 0,0 1 0,-1-1-1,1 0 1,0 0 0,0 1 0,-1-1 0,1 0 0,0 0 0,-1 0 0,0 1-1,1-1 12,-1-1 0,1 1 0,-1 0-1,1-1 1,-1 1 0,1 0 0,-1-1-1,1 1 1,-1-1 0,1 1 0,-1-1-1,1 1 1,0-1 0,-1 1 0,1-1-1,0 1 1,0-1 0,-1 1 0,1-1-1,0-1 1,-7-18-273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 12515,'-3'-9'2039,"1"14"-915,-1 19 695,3 19-492,10 78-1,-3-56-814,80 1404 3458,-87-1385-3951,-1-31-301,2-1 1,13 91-1,-8-125 92,-6-18 184,0 1 1,0-1-1,0 0 0,0 1 0,0-1 0,0 0 1,1 1-1,-1-1 0,0 0 0,0 1 1,0-1-1,0 0 0,1 1 0,-1-1 0,0 0 1,0 0-1,1 0 0,-1 1 0,0-1 0,0 0 1,1 0-1,-1 0 0,0 1 0,1-1 0,-1 0 1,0 0-1,0 0 0,1 0 0,-1 0 0,0 0 1,1 0-1,-1 0 0,1 0 0,-1 0 0,1 0 1,6-13-254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48 18444,'0'-2'81,"0"0"0,0 0 0,-1 0 0,1 0 1,0 0-1,-1 0 0,1 0 0,-1 0 0,0 0 0,0 0 0,0 1 1,1-1-1,-2 0 0,1 1 0,0-1 0,0 0 0,0 1 0,-1-1 0,1 1 1,-1 0-1,1 0 0,-1-1 0,0 1 0,1 0 0,-1 0 0,0 1 1,0-1-1,0 0 0,0 0 0,0 1 0,0-1 0,0 1 0,0 0 1,0 0-1,0-1 0,0 1 0,0 1 0,1-1 0,-1 0 0,0 0 0,0 1 1,-4 0-1,0 1 65,-1 1 1,1-1 0,-1 1 0,1 0-1,0 1 1,1-1 0,-1 1 0,1 0 0,-1 1-1,-6 7 1,-7 8 173,-19 27 0,37-46-306,-19 26 80,2 2 0,1-1 0,1 2 0,2 0 1,0 1-1,3 1 0,0-1 0,2 2 0,2-1 0,-7 59 0,14-77-78,0 0 0,1 0 0,0 0 0,1 0 0,0-1 0,2 1 0,5 17 0,-7-27-10,-1 0 0,1-1 1,0 1-1,0-1 1,0 0-1,0 1 0,0-1 1,1 0-1,-1 0 1,1-1-1,0 1 0,0-1 1,4 4-1,-4-5 6,-1 0-1,1 0 1,0 0 0,-1-1-1,1 1 1,0-1 0,0 1-1,-1-1 1,1 0 0,0 0-1,0 0 1,-1-1 0,1 1-1,0 0 1,-1-1 0,1 0-1,0 0 1,-1 0 0,1 0-1,-1 0 1,3-2-1,2 0 52,-1-1-1,-1-1 0,1 1 0,0-1 0,-1 0 0,0 0 1,0 0-1,-1-1 0,0 1 0,1-1 0,-2-1 0,1 1 1,-1 0-1,0-1 0,0 1 0,-1-1 0,0 0 0,0 0 0,-1 0 1,1 0-1,-2 0 0,1-1 0,-1 1 0,0 0 0,0 0 1,-1 0-1,-2-11 0,2 16-46,1 0 0,-1 0 1,0 0-1,0 0 0,0 0 0,0 0 1,0 0-1,0 0 0,0 1 0,-1-1 1,1 0-1,0 1 0,-1-1 0,0 1 1,1-1-1,-1 1 0,0 0 0,0 0 1,0 0-1,1 0 0,-1 0 0,0 0 1,0 0-1,-1 1 0,1-1 1,0 1-1,0-1 0,0 1 0,0 0 1,0 0-1,0 0 0,-1 0 0,1 0 1,0 1-1,-3 0 0,2 0-88,0 0 0,0 0 0,0 0 0,0 1 0,0-1 0,0 1 0,0 0 0,0 0 0,1 0 0,-1 0 0,1 0 0,0 1 0,-1-1 0,1 1 0,0 0 0,1-1 0,-1 1 0,0 0 0,1 0 0,-1 0 0,1 0 0,-2 7 0,3-7-125,-1 0-1,1 0 1,0 0 0,-1 0 0,1 1-1,1-1 1,-1 0 0,0 0-1,1 0 1,0 0 0,2 7 0,-3-9 128,1 1 0,0-1 0,0 1 1,0-1-1,0 1 0,0-1 0,0 0 0,1 0 1,-1 1-1,0-1 0,1 0 0,-1 0 0,0 0 1,1 0-1,-1 0 0,1-1 0,0 1 1,-1 0-1,1-1 0,0 1 0,-1-1 0,1 0 1,3 1-1,24-2-863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18324,'0'42'1648,"-7"-2"-1096,-3 0-176,4 2 705,-1-1-345,5-5-216,2-3-120,2-7-632,2-8-336,0-13 520,1-5-152,-2-6-56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19660,'0'-3'706,"0"-16"676,-2 15-616,-3 11 442,-69 198 398,72-198-1603,1-4-4,-7 32-14,8-34 15,0-1-1,-1 1 1,1-1 0,0 1 0,0-1-1,0 1 1,0-1 0,0 1 0,0-1-1,0 1 1,0-1 0,1 1 0,-1-1 0,0 1-1,0-1 1,0 1 0,0-1 0,1 1-1,-1-1 1,0 1 0,1-1 0,-1 0-1,0 1 1,1-1 0,-1 0 0,0 1-1,1-1 1,-1 0 0,0 1 0,1-1 0,-1 0-1,1 0 1,-1 1 0,1-1 0,-1 0-1,1 0 1,-1 0 0,1 0 0,-1 1-1,1-1 1,-1 0 0,1 0 0,-1 0-1,1 0 1,-1 0 0,1-1 0,-1 1 0,1 0-1,-1 0 1,1 0 0,-1 0 0,1 0-1,-1-1 1,1 1 0,-1 0 0,1-1-1,13-5-6,-1 0-1,21-14 1,-26 14 4,-1 1 0,1 1 0,0-1 0,0 1 0,0 1 0,1 0 0,0 0 1,-1 0-1,1 1 0,14-2 0,-21 4 2,0 0 0,0 0 0,-1 1 0,1-1 0,0 0 1,0 0-1,-1 1 0,1-1 0,0 1 0,-1 0 0,1-1 0,-1 1 1,1 0-1,-1 0 0,1 0 0,-1 0 0,1 0 0,-1 1 0,0-1 1,2 2-1,-2-1 1,1 1 1,-1-1 0,0 1-1,0-1 1,0 1 0,0 0-1,0 0 1,0 0-1,-1-1 1,1 1 0,-1 4-1,0 3 57,0 1 0,-1 0 0,-1-1 0,0 0 0,-5 19-1,2-16 97,0-1-1,0 1 0,-1-1 0,-1 0 0,0 0 0,-15 17 1,19-24-116,-2 0 0,1 0 0,0-1 0,-1 0-1,0 0 1,0 0 0,0-1 0,0 1 0,-1-1 0,1 0 0,-1-1 0,0 0 0,0 1 0,0-2 0,0 1 0,-11 1 0,14-3-129,0 0-1,0-1 0,0 1 1,0-1-1,0 1 1,0-1-1,0 0 1,0 0-1,0 0 1,1-1-1,-1 1 0,0 0 1,1-1-1,-1 0 1,1 0-1,-1 0 1,1 0-1,0 0 1,-3-3-1,-1-3-62,0-1-1,0 1 1,1-1-1,-6-14 1,-7-20-443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17708,'18'-2'2040,"-4"6"-1192,3 2-367,0-6 1863,8 2-1384,5-1-512,3-1-280,3 0-1080,-1-4-848,-6-3 1472,-2-4-288,-5 4-193</inkml:trace>
  <inkml:trace contextRef="#ctx0" brushRef="#br0" timeOffset="1">465 135 16003,'0'32'1705,"-9"-1"-905,-5-1-256,-2 6 736,-3 0-183,1 0-281,2-2-152,3-5-528,0-5-408,5-11-2481,-1-9 2449,5-14-320,-1-7-256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17508,'-15'19'974,"1"2"1,-17 34-1,27-48-873,1 1 0,0 0 0,1-1 0,0 1 0,0 0 0,1 0 0,0 1 0,0-1 0,1 0 0,0 0 0,1 14 0,-1-20-85,0 0-1,1 0 1,-1 0 0,0 0-1,1 0 1,-1 0-1,1 0 1,0 0 0,0 0-1,-1-1 1,1 1-1,0 0 1,1 0-1,-1-1 1,0 1 0,0-1-1,1 1 1,-1-1-1,1 1 1,-1-1-1,1 0 1,-1 0 0,1 0-1,0 0 1,0 0-1,0 0 1,-1 0 0,1-1-1,0 1 1,0-1-1,0 1 1,0-1-1,0 0 1,0 0 0,0 1-1,0-2 1,0 1-1,0 0 1,0 0-1,0-1 1,0 1 0,0-1-1,4-1 1,0-1 96,1 0-1,0-1 1,-1 0 0,0 0 0,0 0 0,0-1 0,0 0-1,-1 0 1,0-1 0,8-9 0,-10 10-14,0 1-1,0-1 1,0 0 0,0 0 0,-1 0-1,1 0 1,-2 0 0,1-1 0,0 1 0,-1 0-1,0-1 1,0 0 0,-1 1 0,1-10-1,-1 13-74,-1 1-1,1-1 1,0 0-1,0 1 0,-1-1 1,1 1-1,-1-1 1,1 1-1,-1 0 0,0-1 1,1 1-1,-1-1 0,0 1 1,0 0-1,0 0 1,0 0-1,0-1 0,0 1 1,0 0-1,-1 0 1,1 0-1,0 1 0,0-1 1,-1 0-1,1 0 1,-1 1-1,1-1 0,-1 1 1,1-1-1,-1 1 1,1 0-1,-1-1 0,1 1 1,-1 0-1,1 0 1,-1 0-1,-1 0 0,-2 1-9,1 0 0,-1-1-1,1 2 1,-1-1 0,1 0-1,0 1 1,-1 0 0,1 0-1,0 0 1,0 1 0,-6 4-1,2 0-167,1 0 0,0 1-1,1 0 1,0 0-1,0 0 1,1 1 0,0 0-1,0 0 1,1 0 0,-5 16-1,6-18-94,1 0 0,1-1 0,-1 1 0,1 0 0,1 0 0,-1 0 0,1 0 1,0 0-1,1 0 0,0 0 0,0 0 0,0 0 0,1 0 0,0 0 0,0-1 0,4 10 0,11 8-800</inkml:trace>
  <inkml:trace contextRef="#ctx0" brushRef="#br0" timeOffset="1">444 435 16267,'-7'27'1655,"-6"33"156,12-57-1661,1 0-1,0 0 0,0 0 0,0 0 0,0 0 1,0 0-1,1 0 0,-1 0 0,1 0 0,0 0 1,0-1-1,0 1 0,0 0 0,0 0 1,3 4-1,-3-7-107,0 1 0,-1 0 0,1-1 0,0 1 0,0 0 1,0-1-1,0 1 0,0-1 0,-1 0 0,1 1 0,0-1 1,0 0-1,0 0 0,0 1 0,0-1 0,0 0 0,0 0 0,0 0 1,0 0-1,0 0 0,0 0 0,1-1 0,-2 1 0,1 0 0,0 0 1,0-1-1,0 1 0,0 0 0,0-1 0,0 1 0,0-1 1,0 0-1,0 1 0,-1-1 0,2-1 0,28-26 537,-29 27-555,9-10 189,0 0-1,-1-1 0,0-1 1,-1 1-1,0-2 0,-1 1 1,0-1-1,5-16 0,-12 30-199,0-1 0,1 0 0,-1 0 0,0 0-1,0 0 1,0 0 0,1 0 0,-1 1 0,0-1 0,0 0-1,-1 0 1,1 0 0,0 0 0,0 0 0,0 0 0,0 1-1,-1-1 1,1 0 0,0 0 0,-1 0 0,1 0 0,-1 1-1,1-1 1,-1 0 0,1 1 0,-2-2 0,1 1-47,0 1 0,-1-1 0,1 1 0,0-1 1,-1 1-1,1-1 0,-1 1 0,1 0 0,0 0 0,-1 0 1,1 0-1,-1 0 0,1 0 0,-3 0 0,-3 2-184,-1-1-1,1 1 0,-1 0 0,-11 6 0,-2 3-83,-2-1-104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202 164 13667,'1'-9'738,"0"-35"1626,-1 41-2074,-1 0 0,1 0 0,0 0 0,-1 0 0,0 0 0,0 0 1,1 0-1,-2 0 0,1 0 0,0 1 0,-3-5 0,3 6-180,1 1 0,-1-1 0,1 1 1,-1-1-1,1 0 0,-1 1 1,0 0-1,1-1 0,-1 1 0,0-1 1,1 1-1,-1 0 0,0-1 1,0 1-1,1 0 0,-1 0 0,0-1 1,0 1-1,1 0 0,-1 0 0,0 0 1,0 0-1,0 0 0,-1 0 1,0 1-11,1 0 1,-1-1 0,0 1 0,0 0-1,1 0 1,-1 0 0,1 0 0,-1 0-1,1 0 1,-2 2 0,-3 3-14,2 0 0,-1 0-1,1 0 1,-5 7 0,4-5 162,6-13 517,7-12 572,-6 18-1322,-1 1 1,1-1 0,-1 1-1,1 0 1,-1-1-1,0 1 1,1 0 0,-1 0-1,0 0 1,1 4-1,1 3-21,-5-10 3,2 1 4,0-1 0,0 1 0,-1-1 0,1 1 0,0-1 0,0 1 0,0-1 0,0 1 0,0-1 1,0 1-1,0-1 0,0 1 0,0-1 0,0 0 0,0 1 0,0-1 0,0 1 0,0-1 0,0 1 0,1-1 0,-1 1 0,0-1 0,0 1 0,1-1 0,6-5-1,-4 1-6,-2-2 11,0 0-1,0 0 1,-1 0-1,0 0 0,0 0 1,-1 0-1,0 0 0,-3-12 1,4 17-5,0 1 0,-1-1 0,1 1 0,-1-1 0,1 1 0,-1-1 0,0 1 0,0 0 0,1-1 0,-1 1 0,0 0 0,0 0 0,0 0 1,0 0-1,0 0 0,-1 0 0,1 0 0,0 0 0,0 0 0,-1 0 0,1 0 0,0 1 0,-1-1 0,1 1 0,-1-1 0,1 1 0,-1-1 1,1 1-1,-1 0 0,1 0 0,-1 0 0,1 0 0,-1 0 0,0 0 0,1 0 0,-1 0 0,1 1 0,-1-1 0,1 0 0,-1 1 0,1 0 1,0-1-1,-1 1 0,1 0 0,-3 1 0,-2 2 2,0 0 1,0 1-1,1-1 0,0 1 1,0 0-1,0 0 1,0 1-1,1 0 0,-1 0 1,2 0-1,-7 12 0,4-5-3,0 0 0,2 0-1,-1 0 1,2 0 0,-3 18 0,5-29-3,1-1 1,-1 1 0,1 0-1,0 0 1,0-1 0,0 1 0,0 0-1,0 0 1,0 0 0,1-1 0,-1 1-1,0 0 1,1 0 0,-1-1-1,1 1 1,0 0 0,0-1 0,0 1-1,0-1 1,0 1 0,0-1 0,0 1-1,2 1 1,-1-2 0,-1-1 0,1 1 0,0 0-1,0-1 1,-1 0 0,1 1 0,0-1 0,0 0 0,0 0 0,0 0-1,-1 0 1,1 0 0,0-1 0,0 1 0,0-1 0,-1 1-1,1-1 1,0 1 0,-1-1 0,1 0 0,0 0 0,1-1-1,9-5-5,-1-1 0,17-14-1,-21 15-4,0 1 0,0 0 0,1 1 0,0 0 0,0 0 0,17-7 0,-24 12 9,1-1-1,-1 1 1,1 0-1,-1 0 0,1 0 1,0 0-1,-1 0 0,1 0 1,-1 0-1,1 0 1,-1 1-1,1-1 0,-1 0 1,1 1-1,-1-1 0,1 1 1,-1 0-1,0 0 1,1-1-1,-1 1 0,0 0 1,0 0-1,0 0 1,1 0-1,-1 0 0,0 1 1,0-1-1,0 0 0,1 3 1,2 3-14,0 0 1,-1 1-1,0-1 0,3 12 1,-4-15 9,18 68-66,22 142 0,-40-202 104,-1-1 1,0 1-1,-1 0 1,-1 0-1,1-1 1,-5 18-1,5-27-12,0 0 1,-1 0-1,0 0 0,1 0 0,-1 0 0,0 0 0,0 0 1,0 0-1,0 0 0,0-1 0,-1 1 0,1 0 0,0-1 1,-1 1-1,1-1 0,-1 1 0,0-1 0,1 0 0,-1 0 1,0 0-1,0 0 0,0 0 0,0 0 0,0 0 0,0 0 1,0-1-1,0 1 0,0-1 0,0 0 0,0 1 1,0-1-1,0 0 0,0 0 0,-1-1 0,1 1 0,0 0 1,0-1-1,0 1 0,0-1 0,0 1 0,0-1 0,-2-1 1,-7-2 59,1-1 1,0 0 0,0-1 0,0 0-1,0 0 1,-8-9 0,-53-50 126,41 36-405,24 24-1140,12 8-26,16 13-96,-3-10 750,2-1-100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15971,'3'-3'1233,"6"8"-1353,1-1 48,4 5 792,5 1-360</inkml:trace>
  <inkml:trace contextRef="#ctx0" brushRef="#br0" timeOffset="1">522 164 18228,'33'-14'2332,"-6"4"-2171,-1-1 0,-1-1-1,25-17 1,-49 28-134,0 1-1,0-1 1,0 1-1,-1-1 0,1 1 1,0-1-1,-1 0 1,1 1-1,0-1 1,-1 0-1,1 1 1,-1-1-1,1 0 1,-1 0-1,1 0 0,-1-1 1,0 2-6,0 0 1,0-1 0,0 1-1,0 0 1,0-1-1,0 1 1,0 0 0,-1 0-1,1-1 1,0 1 0,0 0-1,0 0 1,-1-1-1,1 1 1,0 0 0,0 0-1,-1 0 1,1-1-1,0 1 1,0 0 0,-1 0-1,1 0 1,0 0-1,-1-1 1,1 1 0,0 0-1,-1 0 1,1 0-1,-1 0 1,-3 0 79,1-1 1,-1 1-1,0 0 1,0 0-1,1 0 1,-1 1-1,-5 0 1,-9 4 82,1 1 0,0 0 1,0 1-1,0 1 0,-26 17 0,33-18-127,0 0 0,1 0-1,0 1 1,0 0 0,1 0-1,0 1 1,1 0 0,-1 1 0,-10 20-1,17-28-44,-1 1 0,1 0 0,0-1 0,0 1 0,0 0 0,1 0 0,-1 0 0,0 0 0,1 0 0,0 0 0,0 0 0,0 0 0,0 0 0,1 0 0,-1 0 0,1 0 0,-1 0 0,1 0 0,0 0 0,0-1 0,2 4 0,-1-3-60,0-1 1,0 1-1,0-1 0,0 0 1,1 1-1,-1-1 0,1 0 1,-1 0-1,1-1 0,0 1 1,0-1-1,0 1 0,0-1 1,0 0-1,0 0 0,0 0 1,0 0-1,0-1 0,0 1 0,4-1 1,0 0 1,0 0 0,-1-1 1,1 0-1,0 0 0,-1 0 0,1-1 1,0 0-1,-1 0 0,7-4 0,23-13-243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16179,'13'23'1905,"-6"4"-1041,-4-1-312,0 0 1017,1-1-369,2-2-384,2-4-272,-1-12-848,1-7-496,2-19 696,0-11-184,7-11-96</inkml:trace>
  <inkml:trace contextRef="#ctx0" brushRef="#br0" timeOffset="1">224 1 16548,'2'18'3369,"-4"15"-1709,-2-4-551,-1-5-555,2 0 0,1 1-1,1 25 1,1-49-539,0 0 0,0 0-1,0 0 1,0 0 0,1 1-1,-1-1 1,0 0 0,1 0-1,-1 0 1,1 0 0,-1 0-1,1 0 1,-1 0 0,1 0-1,0 0 1,-1 0 0,1-1-1,0 1 1,0 0 0,-1 0-1,1-1 1,0 1 0,0 0-1,0-1 1,0 1 0,0-1-1,0 1 1,0-1 0,0 1 0,1-1-1,-1 0 1,0 0 0,0 1-1,1-1 1,5 0 1,0 0 0,0-1 0,0 0 0,13-3 1,10 0-2,-28 3-14,1 1 0,-1 0 0,0 0 0,1 1 0,-1-1 0,0 1 0,1-1 1,-1 1-1,0 0 0,0-1 0,1 1 0,-1 0 0,0 1 0,0-1 0,0 0 0,0 0 0,0 1 1,-1-1-1,1 1 0,0 0 0,-1 0 0,1-1 0,-1 1 0,1 0 0,-1 0 0,0 0 0,0 1 1,0-1-1,0 0 0,0 0 0,-1 0 0,1 1 0,-1-1 0,1 0 0,-1 1 0,0-1 0,0 0 1,0 1-1,-1 2 0,1 3 1,-1 0 0,0-1 0,0 1 0,-1-1 0,0 1 0,0-1 1,-1 0-1,0 0 0,-1 0 0,1 0 0,-6 7 0,5-9-11,0 0 0,0 0-1,-1 0 1,1-1 0,-1 0 0,0 0-1,0 0 1,0-1 0,-1 1-1,-6 2 1,10-5-46,1-1 0,-1 1 0,0-1 1,0 0-1,1 1 0,-1-1 0,0 0 0,0 0 0,0 0 0,1 0 0,-1 0 0,0 0 0,0-1 0,1 1 1,-1-1-1,-2 0 0,2 0-78,0-1 1,0 1 0,0 0-1,0-1 1,0 0-1,1 1 1,-1-1-1,1 0 1,-1 0 0,1 0-1,-1 0 1,1 0-1,0 0 1,0 0 0,-1-3-1,-1-6-76,0 1 1,0-1-1,1 1 0,1-1 1,-1-17-1,0-24-641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13915,'9'-7'1840,"3"8"-1127,3 6-369,2 2 1584,7 2-1176,4-1-232,6-2-512,3 0-328,6-3-400,0-5 576,-3-2-88,2 1-128</inkml:trace>
  <inkml:trace contextRef="#ctx0" brushRef="#br0" timeOffset="1">518 80 14923,'5'17'1769,"-8"7"-793,-3 2-272,-7 8 992,0 2-135,-4 4-289,0 0-184,1-4-304,2-3-120,1-8-448,1-7-304,7-13-688,0-7-424,3-14 944,0-7-256,2-8-168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7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19 16067,'0'0'106,"0"-1"0,0 0 0,0 1 0,0-1 0,0 0-1,0 0 1,0 1 0,0-1 0,0 0 0,0 1 0,-1-1-1,1 0 1,0 1 0,-1-1 0,1 0 0,0 1-1,-1-1 1,1 1 0,0-1 0,-1 0 0,1 1 0,-1-1-1,1 1 1,-1 0 0,0-1 0,1 1 0,-1-1 0,1 1-1,-1 0 1,0-1 0,1 1 0,-1 0 0,0 0 0,1-1-1,-1 1 1,0 0 0,1 0 0,-1 0 0,0 0 0,0 0-1,1 0 1,-1 0 0,0 0 0,1 0 0,-1 1-1,0-1 1,1 0 0,-1 0 0,0 0 0,1 1 0,-2 0-1,-2 1 269,0 1 0,0-1 0,1 1-1,-1 0 1,1 0 0,-6 7-1,1 0-206,0 1 0,1-1 0,0 2-1,1-1 1,0 1 0,0 0-1,2 0 1,-1 1 0,2-1 0,0 1-1,0 0 1,1 0 0,0 0-1,1 18 1,1-29-165,0 0 0,0-1-1,0 1 1,1-1 0,-1 1 0,0-1 0,0 1-1,1-1 1,-1 1 0,1-1 0,0 1 0,-1-1-1,1 1 1,0-1 0,0 0 0,0 0 0,0 1-1,0-1 1,0 0 0,0 0 0,0 0 0,0 0-1,1 0 1,-1 0 0,0 0 0,1-1-1,-1 1 1,1 0 0,-1-1 0,1 1 0,-1-1-1,1 1 1,-1-1 0,1 0 0,-1 0 0,1 0-1,-1 0 1,1 0 0,0 0 0,-1 0 0,1 0-1,-1-1 1,1 1 0,2-1 0,3-2 5,0 1 0,0-1 0,0 0 1,0-1-1,-1 1 0,0-1 0,1-1 0,5-5 0,5-6 26,0-1 0,21-28 0,-32 37-14,0 0 0,-1-1 0,1 0 1,-2 0-1,1 0 0,-1 0 0,-1-1 0,3-12 0,-5 21-24,-1 0 0,1 0 0,-1 0 0,0 0 0,0 0 0,0 0 1,0 0-1,1 1 0,-1-1 0,0 0 0,0 0 0,-1 0 0,1 0 0,0 0 0,0 0 0,0 0 0,-1 0 0,1 0 0,0 0 0,-1 0 0,1 0 0,-1 1 1,1-1-1,-1 0 0,0 0 0,1 0 0,-1 1 0,0-1 0,1 0 0,-2 0 0,1 1-28,-1 0 1,1 0-1,0 0 1,-1 0-1,1 1 1,0-1-1,-1 0 1,1 1-1,0-1 0,-1 1 1,1-1-1,0 1 1,0 0-1,0-1 1,0 1-1,0 0 0,0 0 1,0 0-1,0 0 1,0 0-1,-2 2 1,-5 8-222,-1 0 1,1 0-1,1 1 1,0 0 0,1 0-1,0 1 1,1 0 0,0 0-1,1 0 1,0 1-1,-2 25 1,5-34 158,1 0 0,0 0-1,0 0 1,1 11 0,10 18-409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45 184 18332,'-6'12'938,"2"-4"-508,1-1 0,0 1 1,0-1-1,0 1 0,-2 9 0,5-16-385,0 0 1,0 0-1,0 1 1,0-1-1,0 0 1,0 0-1,0 0 1,0 0-1,0 0 1,0 1-1,1-1 1,-1 0-1,0 0 0,1 0 1,-1 0-1,1 0 1,-1 0-1,1 0 1,0 0-1,-1 0 1,1 0-1,0-1 1,0 1-1,0 0 1,-1 0-1,1-1 1,0 1-1,0 0 1,0-1-1,0 1 1,0-1-1,0 1 1,1-1-1,-1 1 0,0-1 1,0 0-1,0 0 1,0 0-1,0 0 1,0 1-1,1-1 1,-1-1-1,2 1 1,3 0 23,1-1-1,-1 0 1,0-1 0,0 1 0,0-1-1,1 0 1,-2-1 0,1 1 0,0-1-1,-1 0 1,1-1 0,-1 1 0,0-1 0,0 0-1,6-6 1,-2 1 93,0 0-1,-1-1 1,0 0-1,0 0 1,-1-1-1,10-19 1,-15 25-106,1-1 0,-2 1-1,1 0 1,0-1 0,-1 1 0,0 0 0,-1-1 0,1 1 0,-1-1-1,0 0 1,0 1 0,-1-1 0,1 1 0,-1-1 0,-1 1 0,-3-11-1,4 13-61,-1 0-1,1 0 0,-1 1 0,0-1 1,0 0-1,-1 1 0,1-1 0,0 1 1,-1-1-1,1 1 0,-1 0 0,0 0 1,0 1-1,0-1 0,0 0 0,0 1 1,0 0-1,0 0 0,-1 0 0,1 0 0,0 0 1,0 0-1,-1 1 0,1 0 0,-1 0 1,1 0-1,0 0 0,-5 1 0,-2 1-297,0 0 0,0 0 0,1 1 0,-1 0 0,1 1 0,-1 0 0,-11 8 0,2-2-192,18-10 464,0 1 1,1-1-1,-1 1 1,0-1-1,0 0 1,1 0 0,-1 1-1,0-1 1,0 0-1,0 0 1,1 0-1,-1 0 1,0 0-1,0 0 1,0 0-1,0 0 1,-9-10-609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 12691,'-1'-1'105,"1"1"1,0-1-1,0 0 1,0 1 0,-1-1-1,1 0 1,0 1-1,-1-1 1,1 1 0,-1-1-1,1 1 1,-1-1-1,1 1 1,-1-1 0,1 1-1,-1-1 1,1 1-1,-1 0 1,1-1 0,-1 1-1,0 0 1,1-1-1,-1 1 1,-1 0 0,2 0-28,-1 0 0,1 1 0,-1-1 0,0 0 0,1 1 0,-1-1 0,1 1 1,-1-1-1,1 1 0,0-1 0,-1 1 0,1-1 0,-1 1 0,1-1 0,0 1 1,-1 0-1,1-1 0,0 1 0,-1 1 0,-9 39 1281,10-38-1280,-10 83 1185,1 147 1,8-131-814,-1 804 1662,0 42-1693,0-884-409,-3 121 23,22 216 1,-15-376-43,2 0-1,0 0 1,1-1 0,15 42-1,-19-100-1340,-3 5 1127,2-4-44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11 18700,'-3'-2'158,"0"1"1,0 0-1,0-1 1,-1 1-1,1 0 1,0 0-1,0 1 1,-1-1-1,1 1 1,-1-1-1,1 1 1,0 0-1,-1 0 1,1 1-1,0-1 1,-1 1-1,1 0 1,0-1-1,0 2 1,-1-1-1,1 0 1,0 0-1,0 1 1,0 0-1,0 0 1,-4 3-1,1 0-23,0 0-1,1 0 1,-1 1-1,1-1 1,0 1-1,1 1 1,-1-1-1,1 1 1,0-1-1,-4 13 1,5-11-126,0 1 1,0 0 0,1 1 0,1-1 0,0 0 0,0 0 0,0 1 0,1-1 0,1 0 0,0 1 0,0-1 0,0 0-1,1 0 1,1 0 0,0 0 0,0 0 0,0 0 0,1-1 0,1 1 0,-1-1 0,1 0 0,1-1 0,0 1-1,0-1 1,0 0 0,0-1 0,1 1 0,1-1 0,8 5 0,1 1-8,-1 0 0,0 1 0,-1 1 0,23 25 0,-34-34 1,0 0-1,-1 0 1,0 1 0,0-1 0,0 1-1,-1 0 1,0-1 0,0 1 0,0 0 0,-1 0-1,1 0 1,-2 1 0,1-1 0,-1 0-1,0 0 1,0 0 0,0 1 0,-1-1-1,0 0 1,-2 6 0,1-5 20,0 0 1,-1 0-1,0-1 0,0 1 1,0-1-1,-1 0 1,0 0-1,-1 0 0,1 0 1,-1-1-1,0 1 0,0-1 1,-1-1-1,1 1 0,-1-1 1,0 0-1,-1 0 1,1-1-1,0 1 0,-15 3 1,16-5 2,0-1 1,0 0 0,0 0 0,0 0 0,0-1 0,-1 0 0,1 0-1,0 0 1,0 0 0,-1-1 0,1 0 0,0 0 0,0-1 0,0 1-1,0-1 1,0 0 0,1 0 0,-1-1 0,0 1 0,1-1 0,0 0-1,-1-1 1,1 1 0,1-1 0,-1 1 0,0-1 0,1 0 0,0 0-1,-4-7 1,4 6-24,0 0 1,1-1-1,-1 1 0,1-1 0,0 1 0,1-1 0,0 0 0,-1 0 1,2 0-1,-1 0 0,1 0 0,0 1 0,0-1 0,0 0 1,1 0-1,0 0 0,0 0 0,1 0 0,-1 1 0,1-1 0,1 1 1,-1-1-1,1 1 0,4-7 0,7-10-27,2 1-1,0 1 1,1 1 0,24-22 0,10-6-8,37-39 17,-79 76 54,-1 1-1,-1-1 1,0 0-1,0-1 1,-1 0-1,0 0 1,5-17-1,-10 25-9,0 0 0,0-1 0,0 1 0,-1 0-1,0-1 1,0 1 0,0-1 0,0 1 0,0 0 0,0-1 0,-1 1 0,0-1-1,0 1 1,0 0 0,0 0 0,0 0 0,0-1 0,-1 1 0,0 0 0,0 1 0,0-1-1,0 0 1,0 0 0,0 1 0,0 0 0,-4-3 0,2 1-65,0 1-1,-1 0 1,1 1-1,-1-1 1,0 1 0,0 0-1,1 0 1,-1 0-1,-1 1 1,1 0 0,0 0-1,0 0 1,0 0-1,-1 1 1,1 0 0,-8 1-1,11-1-69,-1 0 0,0 1-1,1 0 1,-1-1 0,1 1-1,-1 0 1,1 1 0,-1-1 0,1 0-1,-1 0 1,1 1 0,0 0-1,-4 3 1,2 3-357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3:5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 15907,'5'-5'482,"-2"2"-76,-1 0-1,1 1 1,0-1-1,0 1 0,0-1 1,6-3-1,-8 6-350,-1 0 0,0 0 0,1 0 0,-1 0 0,1 0 0,-1 0 0,0 0 0,1 0 0,-1 0 0,0 0 0,1 0 0,-1 0 0,1 0 0,-1 0 0,0 0 0,1 0 0,-1 0 0,0 0 1,1 0-1,-1 1 0,0-1 0,1 0 0,-1 0 0,0 0 0,1 1 0,-1-1 0,0 0 0,0 0 0,1 1 0,0 0 109,-1 1 0,1-1 1,0 1-1,-1 0 0,1-1 0,-1 1 1,0-1-1,1 1 0,-1 0 1,0 2-1,0 16 323,0-1 0,-2 1 0,0-1 0,-2 0-1,-6 23 1,-36 91 230,41-120-713,-6 13 139,-16 31 0,24-51-219,0-1 1,-1 0-1,1 0 0,-1 0 1,0 0-1,0 0 0,-1-1 1,1 0-1,-1 0 0,0 0 1,0-1-1,-5 4 0,9-7 39,0 1-1,0-1 0,0 0 0,0 1 1,0-1-1,0 0 0,0 0 0,0 0 0,0 0 1,0 0-1,0 0 0,0 0 0,0 0 1,0 0-1,0 0 0,0 0 0,0 0 0,1-1 1,-1 1-1,0 0 0,0-1 0,0 1 0,0-1 1,0 1-1,0-1 0,1 0 0,-1 1 1,0-1-1,1 0 0,-2 0 0,0-2-11,0-1-1,0 1 0,0 0 1,1 0-1,-1-1 0,1 1 1,-2-6-1,-6-32-438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4:0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16492,'-2'0'128,"0"0"0,0 0 0,0 0 0,1 1 0,-1-1 1,0 0-1,0 1 0,0-1 0,0 1 0,0-1 1,1 1-1,-1 0 0,0 0 0,0 0 0,1 0 1,-1 0-1,1 0 0,-1 1 0,1-1 0,-1 0 1,1 1-1,0-1 0,0 1 0,0-1 0,0 1 0,0 0 1,-2 3-1,-2 4 216,1 1 0,0 1 1,-4 14-1,4-13-135,2 0 0,-1 0 0,1 0 0,0 19-1,2-28-170,0 0 0,0 0 0,1 1 0,-1-1 0,1 0 0,0 0 0,0 0 0,0-1 0,0 1 0,3 5 0,-3-7-17,0 0 1,0 0-1,0 0 1,0 1-1,0-1 0,0 0 1,0 0-1,1 0 1,-1-1-1,1 1 1,-1 0-1,0 0 1,1-1-1,-1 1 1,1-1-1,-1 1 0,1-1 1,0 0-1,-1 0 1,1 0-1,2 0 1,1 0 32,0-1-1,-1 0 1,1-1 0,0 1 0,-1-1 0,1 0 0,-1 0-1,0 0 1,0 0 0,0-1 0,0 0 0,0 0 0,0 0-1,-1 0 1,1-1 0,-1 1 0,3-5 0,1 0 94,-1-1 1,0 1-1,-1-1 1,0 0-1,0-1 1,7-18-1,-12 26-120,1 0 0,0 0 0,-1 0 0,1 0 0,-1-1 0,1 1 0,-1 0 0,0 0 0,0 0 0,0 0 0,0 0 0,0-1 0,-1 1 0,1 0 0,-1 0 0,1 0 0,-1 0 0,0 0 0,0 0 0,0 0 0,0 0 0,0 0 0,0 1 0,0-1 0,-1 0 0,1 1 0,-3-3 0,2 3-19,-1 0-1,1 0 0,-1 0 0,1 0 1,0 1-1,-1-1 0,1 1 0,-1 0 0,0-1 1,1 1-1,-1 0 0,1 1 0,-1-1 0,1 0 1,-1 1-1,1-1 0,-1 1 0,1 0 1,0 0-1,-1 0 0,1 0 0,0 0 0,-4 3 1,0 0-107,-1 1 1,1 0 0,0 0 0,0 1 0,1 0-1,-1 0 1,1 0 0,1 0 0,-1 1 0,1 0-1,0 0 1,1 0 0,-1 0 0,-2 12-1,3-12-100,1 0-1,1 1 0,-1-1 0,1 0 1,1 0-1,-1 1 0,1-1 0,1 1 1,-1-1-1,1 0 0,0 0 0,1 1 1,0-1-1,0 0 0,6 13 0,-6-17 122,-1 0 0,1 0-1,0 0 1,1 0 0,-1-1-1,0 1 1,1-1 0,2 3-1,29 12-717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4:0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55 182 16732,'-6'70'3660,"6"-71"-3627,0 1 0,1 0 0,-1 0 0,0 0-1,0-1 1,0 1 0,1 0 0,-1 0 0,0 0-1,0-1 1,0 1 0,1 0 0,-1 0 0,0 0-1,0 0 1,1 0 0,-1 0 0,0 0-1,1 0 1,-1-1 0,0 1 0,0 0 0,1 0-1,-1 0 1,0 0 0,1 0 0,-1 0 0,0 1-1,0-1 1,1 0 0,-1 0 0,0 0 0,0 0-1,1 0 1,-1 0 0,0 0 0,0 0 0,1 1-1,-1-1 1,0 0 0,0 0 0,0 0 0,1 1-1,-1-1 1,0 0 0,0 0 0,0 1 0,0-1-1,1 0 1,-1 0 0,0 1 0,0-1 0,0 0-1,0 0 1,0 1 0,0-1 0,0 0 0,0 0-1,0 1 1,0-1 0,0 0 0,0 1 0,0-1-1,18-22 203,-17 20-165,9-12 111,-1-2 0,0 1-1,9-25 1,-14 31-84,-1-1 0,0 1 0,-1 0 0,0-1-1,0 1 1,-1-1 0,-1 0 0,0-9 0,0 16-69,0 0 1,0 0 0,-1 0 0,1 1 0,-1-1 0,0 0 0,0 1 0,0-1 0,0 0 0,-1 1 0,1-1 0,-3-2-1,3 4-6,0 0-1,0-1 1,0 1-1,-1 0 0,1 0 1,0 0-1,-1 1 0,1-1 1,-1 0-1,1 0 0,-1 1 1,1-1-1,-1 1 0,1-1 1,-1 1-1,-2-1 0,1 2-28,0-1 0,0 0 0,-1 1 0,1-1 0,0 1 0,0 0 0,0 0 0,1 0 1,-1 1-1,0-1 0,0 1 0,0-1 0,1 1 0,-1 0 0,1 0 0,0 0 0,-1 0 0,1 1 0,0-1 0,-3 6 0,-1 0-143,1 1 0,0 1 0,0-1 0,1 1 0,0 0-1,1 0 1,-4 19 0,2 6-155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23269,'3'12'1680,"-2"3"-1368,2 5-144,-3 12 393,2 5-289,2 8-24,0-1 16,2-2-208,0 1-120,1-6-400,0-3-305,-3-9 1506,1-5-833,-7-10-40,-2-4-88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33 102 16564,'-8'29'972,"0"1"0,2 0 0,2-1 0,0 2 0,2 33 0,13 151 1045,-6-161-2041,-4-32 47,-1-20-11,-1-4-5,-2-36-87,1-22-409,3 0 0,2 1 0,4 0 0,1 0 0,32-110 0,-36 158 412,0-1 0,0 1 1,1 0-1,1 1 1,7-13-1,-12 21 81,1 1 0,-1-1 0,0 0-1,0 1 1,1-1 0,-1 1 0,1 0 0,-1-1 0,1 1-1,0 0 1,0 0 0,-1 0 0,1 0 0,0 0 0,0 0 0,0 1-1,0-1 1,0 1 0,0-1 0,0 1 0,0 0 0,0 0 0,0 0-1,0 0 1,0 0 0,0 0 0,0 0 0,0 1 0,0-1 0,0 1-1,0-1 1,0 1 0,0 0 0,0 0 0,-1 0 0,1 0-1,0 0 1,2 2 0,1 1 20,1 0-1,-2 1 0,1-1 1,0 1-1,-1-1 1,0 1-1,0 1 0,-1-1 1,1 1-1,-1-1 1,0 1-1,-1 0 0,1 0 1,-1 0-1,0 0 0,-1 1 1,1-1-1,-1 0 1,-1 1-1,1 8 0,-1-6 70,-1 0-1,0 0 0,-1 0 0,0 1 0,0-1 0,-1-1 1,0 1-1,0 0 0,-1-1 0,0 1 0,-1-1 1,0-1-1,-9 13 0,1-5 188,0-2 0,0 1 0,-19 12-1,24-19-224,0-1 0,-1-1 0,0 0 0,0 0 0,0 0 0,-1-1 0,-14 4 0,23-8-114,0 1 0,-1-1 0,1 0 1,0 0-1,0 1 0,0-1 0,0 0 0,0 0 0,0 0 1,0 0-1,0-1 0,0 1 0,-1 0 0,1 0 0,0-1 1,0 1-1,0 0 0,0-1 0,0 1 0,0-1 0,0 1 1,1-1-1,-1 0 0,-1 0 0,1-1-17,0 1 1,0-1-1,1 1 0,-1-1 0,1 1 1,-1-1-1,1 1 0,-1-1 0,1 0 1,0 1-1,0-1 0,0 1 0,0-1 1,1-3-1,1-7-244,0 1 0,1-1 0,8-18 0,-9 25 263,19-51-875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67 15099,'5'-7'496,"-1"1"-1,0-1 0,5-12 0,-9 17-424,1 1-1,-1-1 0,1 1 0,-1 0 0,0-1 1,1 0-1,-1 1 0,0-1 0,0 1 0,0-1 0,-1-1 1,1 2-31,0 1 1,0-1 0,-1 1-1,1-1 1,0 1 0,0 0 0,-1-1-1,1 1 1,0-1 0,-1 1-1,1 0 1,-1-1 0,1 1 0,0 0-1,-1 0 1,1-1 0,-1 1-1,1 0 1,-1 0 0,1 0 0,-1 0-1,1-1 1,-1 1 0,1 0-1,-1 0 1,1 0 0,-1 0 0,1 0-1,-1 0 1,1 0 0,-1 0-1,1 0 1,-2 1 0,-1 0 104,-1 0 0,1 0-1,-1 0 1,1 0 0,-1 1 0,1-1 0,0 1 0,-1 0 0,1 0 0,-5 5 0,-28 29 377,30-30-403,-17 20-9,2 0-1,0 2 1,2 0 0,-21 41-1,31-51-81,1 0-1,1 1 1,0-1-1,1 1 1,2 1-1,-1-1 1,2 1 0,-1 38-1,4-54-17,0 1 0,0-1-1,1 1 1,0-1 0,0 0-1,0 1 1,0-1 0,1 0-1,0 0 1,-1 0 0,2 0-1,-1 0 1,3 4 0,-3-6-4,0 0-1,-1 0 1,1 0 0,0-1 0,1 1 0,-1-1-1,0 1 1,0-1 0,1 0 0,-1 0 0,0 0-1,1 0 1,-1 0 0,1-1 0,0 1 0,-1-1-1,1 1 1,-1-1 0,1 0 0,0 0-1,-1 0 1,1 0 0,3-2 0,3 0 10,0-1 0,0-1 0,-1 1 0,1-2-1,-1 1 1,0-1 0,-1 0 0,1-1 0,-1 0 0,0 0 0,0 0 0,-1-1 0,0 0 0,0 0 0,0-1 0,-1 0 0,-1 0 0,6-9 0,-9 14-10,0 1-1,0 0 1,-1 0 0,1-1 0,-1 1 0,1 0 0,-1-1 0,1 1 0,-1 0 0,0-1 0,0 1 0,-1-1 0,0-3 0,1 4-1,-1 1 0,1 0 0,-1-1 0,1 1 0,-1 0 0,0-1 0,0 1 1,0 0-1,0 0 0,0 0 0,0 0 0,0 0 0,0 0 0,0 0 0,0 0 0,-1 0 0,-1 0 0,0-1 0,0 1-1,0 0 1,0 1 0,0-1-1,0 0 1,-1 1-1,1 0 1,0 0 0,0 0-1,0 0 1,-1 1-1,1-1 1,0 1 0,0-1-1,0 1 1,0 0-1,0 1 1,0-1 0,-4 3-1,-2 0 3,1 2-1,0-1 0,0 1 1,1 0-1,0 1 0,-10 11 0,14-15-1,0 1 0,1-1-1,-1 1 1,1 0 0,0 0-1,0 1 1,0-1 0,0 0-1,1 0 1,-1 1 0,1-1-1,0 1 1,1 0 0,-1-1-1,1 9 1,0-11-4,1 0 0,-1-1 1,0 1-1,1 0 0,0-1 0,-1 1 1,1 0-1,0-1 0,0 1 0,0-1 1,0 1-1,0-1 0,0 0 0,0 1 0,0-1 1,1 0-1,-1 0 0,0 0 0,1 0 1,-1 0-1,1 0 0,0 0 0,-1 0 1,1 0-1,-1-1 0,1 1 0,0-1 0,0 1 1,-1-1-1,1 0 0,0 0 0,3 0 1,4 1 1,0-1 0,1-1 0,-1 0 1,0 0-1,10-3 0,16-6-144,-1-2 0,0-1 0,41-22 0,29-12-834,-103 46 945,0 1-1,1-1 1,-1 1 0,1-1-1,-1 1 1,1 0 0,-1-1-1,1 1 1,-1 0 0,1 0-1,2 1 1,-4-1 14,1 0 0,-1 0 0,1 0 0,-1 0 0,0 1 0,1-1-1,-1 0 1,0 0 0,1 1 0,-1-1 0,0 0 0,1 1 0,-1-1 0,0 0 0,1 1 0,-1-1 0,0 0 0,0 1 0,0-1-1,1 1 1,-1-1 0,0 0 0,0 1 0,0-1 0,0 1 0,0 0 0,0 3-28,0 0 0,0 0 1,-1 0-1,0 0 0,0 1 0,0-1 1,-2 4-1,-30 73 247,24-64-51,1 1-1,1 0 1,0 1 0,1 0 0,1 0 0,-3 28-1,8-46-162,0 0 0,-1 0 0,1 1-1,0-1 1,0 0 0,0 0-1,0 0 1,0 1 0,0-1 0,0 0-1,1 0 1,-1 0 0,0 0 0,1 1-1,-1-1 1,1 0 0,-1 0-1,1 0 1,-1 0 0,1 0 0,0 0-1,-1 0 1,1 0 0,0 0 0,0 0-1,0-1 1,0 1 0,0 0-1,0-1 1,1 2 0,0-2-3,0 0 0,0 0 0,0-1 0,-1 1 0,1 0 0,0-1 0,0 1 0,0-1 0,-1 0 0,1 0 0,0 1 0,-1-1 0,1 0 0,0 0 0,-1-1 0,1 1 0,-1 0 0,0 0 0,3-3 0,21-25-219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68 608 20028,'1'12'2097,"16"-7"-1241,8-3-312,11-2 1000,4-6-391,8-5-369,5-2-160,-1-2-536,-2 0-312,-8 0-712,-8 1-417,-11-2 1041,-6 2-272,-20-9-160</inkml:trace>
  <inkml:trace contextRef="#ctx0" brushRef="#br0" timeOffset="1">26 51 20908,'-23'-9'2169,"20"3"-1329,11 2-328,16 1 1505,9-1-937,14 1-344,6-3-128,16 2-352,1 0-168,-1-1-496,-4 4-464,-10-1 744,-3 4-160,-10-2-120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 17524,'-1'-7'1340,"-1"-5"1398,2 12-2699,-1 0 1,1 0-1,0 0 1,0 0-1,0 0 1,0 0-1,0 0 1,0 0-1,0 0 1,-1 0-1,1 0 1,0-1-1,0 1 1,0 0-1,0 0 1,0 0-1,0 0 1,-1 0-1,1 0 1,0 0-1,0 0 1,0 0-1,0 0 1,0 0-1,-1 0 1,1 0-1,0 0 1,0 0-1,0 1 1,0-1-1,0 0 1,0 0-1,-1 0 1,1 0-1,0 0 1,0 0-1,0 0 1,0 0-1,0 0 1,0 0-1,0 1 1,0-1-1,-1 0 1,1 0-1,0 0 1,0 0-1,0 0 1,0 0-1,0 1 1,0-1-1,0 0 1,0 0-1,0 0 1,0 0-1,0 0 1,0 0-1,0 1 1,0-1-1,0 0 1,0 0-1,0 0 1,0 0-1,0 0 1,0 1-1,-5 14 455,0 1 0,1 0 0,1 0 0,0 0 0,1 1-1,1 25 1,0-35-411,1-1-40,0 0 0,0-1 1,1 1-1,-1 0 0,1 0 1,2 7-1,-3-12-29,1 0 0,-1 0 0,1 0 1,-1 0-1,0 0 0,1 0 0,0 0 0,-1 0 0,1 0 1,-1 0-1,1 0 0,0-1 0,0 1 0,-1 0 0,1-1 1,0 1-1,0 0 0,0-1 0,0 1 0,0-1 0,0 1 1,0-1-1,0 0 0,0 1 0,0-1 0,0 0 1,0 0-1,0 0 0,0 0 0,0 0 0,0 0 0,0 0 1,0 0-1,0 0 0,0 0 0,0-1 0,0 1 0,0 0 1,0-1-1,0 1 0,0-1 0,0 1 0,1-1 0,4-3 65,0 1-1,-1-1 1,1 0-1,-1-1 0,0 1 1,-1-1-1,1 0 0,-1 0 1,5-6-1,33-57 715,-31 48-512,-9 18-251,10-15 266,-8 16-184,-1 10-94,-4 42-95,0-37-233,1 0 0,0 0 0,1 0 0,0 0 0,6 22 0,-7-35 203,0 0 0,0-1 0,1 1 0,-1 0 1,0 0-1,0-1 0,1 1 0,-1 0 0,0-1 1,1 1-1,-1 0 0,1-1 0,-1 1 0,1 0 1,-1-1-1,1 1 0,-1-1 0,1 1 0,0-1 1,-1 1-1,1-1 0,0 0 0,-1 1 0,1-1 1,0 0-1,0 1 0,-1-1 0,1 0 1,0 0-1,0 0 0,0 0 0,0 0 0,2 0-166,-1-1-1,1 0 1,-1 1-1,0-1 0,1-1 1,-1 1-1,0 0 1,4-3-1,6-5-738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 20428,'0'0'62,"0"0"-1,0-1 1,0 1-1,0 0 1,0 0-1,0 0 1,0 0-1,0 0 1,0-1-1,1 1 1,-1 0-1,0 0 1,0 0-1,0 0 1,0 0-1,0 0 1,1 0-1,-1 0 0,0 0 1,0 0-1,0 0 1,0 0-1,1 0 1,-1-1-1,0 1 1,0 0-1,0 0 1,0 0-1,1 1 1,-1-1-1,0 0 1,0 0-1,0 0 1,0 0-1,1 0 1,-1 0-1,0 0 1,0 0-1,0 0 1,0 0-1,0 0 1,1 0-1,-1 1 1,0-1-1,0 0 0,0 0 1,0 0-1,0 0 1,0 0-1,0 0 1,1 1-1,-1-1 1,0 0-1,0 0 1,0 0-1,0 0 1,0 1-1,0-1 1,0 0-1,2 19 1781,-6 28-782,4-44-964,-29 190 718,6-42-1592,21-137 273,0-8 474,1 0-1,1 0 1,-1 0 0,1 0-1,1 12 1,2-14-252,1-5-110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1:5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48 18852,'0'-1'159,"0"1"-1,-1 0 1,1 0 0,0-1 0,-1 1-1,1 0 1,-1 0 0,1 0 0,0-1-1,-1 1 1,1 0 0,-1 0 0,1 0-1,-1 0 1,1 0 0,0 0-1,-1 0 1,1 0 0,-1 0 0,1 0-1,-1 0 1,1 1 0,0-1 0,-1 0-1,1 0 1,-1 0 0,1 0 0,0 1-1,-1-1 1,1 0 0,0 0-1,-1 1 1,1-1 0,0 0 0,-1 1-1,1-1 1,0 0 0,0 1 0,-1-1-1,1 1 1,-4 4-28,1 0 0,0 1-1,0-1 1,1 1 0,-1 0-1,1 0 1,1 0 0,-1 0-1,1 0 1,-1 10 0,2-15-120,-1 1 0,1-1 0,0 1 1,0-1-1,0 0 0,0 1 0,0-1 0,0 1 1,1-1-1,-1 1 0,0-1 0,1 0 0,-1 1 1,1-1-1,-1 0 0,1 1 0,0-1 0,-1 0 1,1 0-1,0 1 0,0-1 0,0 0 0,0 0 1,0 0-1,0 0 0,0 0 0,1-1 0,-1 1 1,0 0-1,0 0 0,1-1 0,-1 1 0,0-1 1,1 1-1,-1-1 0,1 0 0,-1 1 0,1-1 1,-1 0-1,0 0 0,1 0 0,-1 0 0,1 0 1,-1 0-1,1 0 0,-1-1 0,1 1 0,-1-1 1,3 0-1,3-1 129,0-1 1,0 0-1,0 0 1,-1-1-1,1 0 1,-1 0-1,0 0 1,0-1-1,0 0 1,6-6-1,-8 6 6,1 1 1,-1-1-1,-1 1 0,1-1 0,-1 0 0,0-1 0,0 1 0,0 0 1,-1-1-1,1 0 0,-2 1 0,1-1 0,1-7 0,-3 11-118,1 1 0,-1 0-1,0 0 1,0-1 0,0 1 0,0 0-1,0 0 1,0-1 0,0 1-1,-1 0 1,1 0 0,0-1-1,-1 1 1,1 0 0,0 0 0,-1 0-1,0 0 1,1 0 0,-1-1-1,0 1 1,1 0 0,-1 0 0,0 1-1,0-1 1,0 0 0,-1-1-1,0 1-39,0 1-1,1 0 1,-1-1-1,0 1 1,0 0-1,1 0 0,-1 0 1,0 0-1,1 0 1,-1 1-1,0-1 1,1 1-1,-1-1 1,0 1-1,1-1 0,-4 2 1,1 0-203,0 1-1,0-1 1,0 0 0,0 1 0,0 0-1,1 0 1,-1 0 0,1 0 0,-1 1 0,1-1-1,1 1 1,-1 0 0,0 0 0,-1 4-1,5 4-353,7-2-167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4:1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16211,'-5'27'5197,"-4"23"-3685,4-4-705,2 73 0,4-93-695,2-1-1,0 0 1,1 1-1,12 35 1,-15-56-100,1-1 0,-1 0-1,1 0 1,0 0 0,0 0 0,0 0 0,1 0 0,0-1-1,-1 1 1,1-1 0,0 0 0,1 0 0,-1 0-1,0 0 1,1 0 0,4 2 0,-3-3 7,1 0 0,-1 0-1,1 0 1,0-1 0,0 0 0,0 0 0,0-1 0,-1 1-1,1-1 1,0-1 0,10-1 0,12-2 67,-18 2-37,-1 0 0,0 1 1,1 0-1,-1 1 0,1 0 0,11 1 1,-19-1-36,0 1 1,0-1 0,-1 1 0,1 0 0,0-1 0,-1 1 0,1 0 0,0 0 0,-1 0-1,1 0 1,-1 0 0,0 0 0,1 1 0,-1-1 0,2 3 0,-2-2 5,1 0 0,-1 1 0,0-1 0,0 1 0,-1-1 1,1 1-1,0 0 0,-1-1 0,0 1 0,1 0 0,-1-1 0,0 1 1,-1 4-1,1-3 14,-1 0 0,0 1 1,0-1-1,0 0 1,0 0-1,-1 0 1,0 0-1,0 0 0,0 0 1,0 0-1,0 0 1,-1-1-1,0 1 0,0-1 1,0 0-1,0 0 1,0 0-1,0 0 0,-1-1 1,0 1-1,1-1 1,-7 3-1,-6 3 145,-1-2 0,-1 1 0,-35 6 0,47-11-141,-23 5 145,-1-1 0,0-1-1,1-2 1,-59 0 0,86-3-218,1-1 0,-1 1 0,1 0 0,0 0-1,-1 0 1,1-1 0,-1 1 0,1-1 0,0 1 0,0-1 0,-1 0 0,1 1 0,0-1 0,0 0 0,0 0 0,0 0-1,-1 0 1,0-1 0,2 1-48,-1 0 0,1 0 0,0 0 0,-1 0 0,1 0 0,0 0 0,0 0 0,0 0-1,0 0 1,0 0 0,0 0 0,0 0 0,1 0 0,-1 0 0,0 0 0,0 0 0,1 0 0,-1 0 0,0 0 0,1 0-1,-1 0 1,1 0 0,0 0 0,-1 1 0,1-1 0,1-1 0,66-71-3000,-39 33 2056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4:1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16259,'2'0'138,"-1"0"-1,0 0 0,1 0 0,-1 0 0,1 1 0,-1-1 0,0 1 1,1-1-1,-1 1 0,0 0 0,0-1 0,0 1 0,1 0 0,-1 0 0,0 0 1,0 0-1,0 0 0,0 0 0,0 0 0,0 0 0,-1 0 0,1 0 0,0 0 1,0 1-1,0 1 0,19 42 1333,-13-28-947,12 29-84,-2 1 0,-2 1 0,-2 0 0,-2 1 0,-2 0 0,-2 0 0,-1 56 0,-5-55-478,-3-1 1,-1 1 0,-3 0-1,-2-1 1,-3 0-1,-1-1 1,-21 51 0,25-77-147,-1-1 0,-1 0-1,0-1 1,-2 0 0,-1-1 0,0 0 0,-1-1 0,-20 19 0,-17 7-327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0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12 13043,'8'-9'1610,"-3"7"-432,-4 9 2027,-7 41-1865,6-47-1288,0 0 0,-1 0 0,1 0 0,0 0 0,-1 0 0,1 0-1,0 0 1,-1 0 0,0 0 0,1-1 0,-1 1 0,1 0 0,-1 0 0,0-1 0,1 1-1,-1 0 1,0-1 0,0 1 0,0 0 0,0-1 0,1 1 0,-1-1 0,0 0-1,0 1 1,0-1 0,0 0 0,0 1 0,0-1 0,0 0 0,-1 0 0,-3 1 206,-76 31 1644,78-31-1871,1 0-7,0 0 0,0 0 0,0 0 0,0 0 0,0 0 0,0 0-1,0-1 1,0 0 0,0 1 0,-1-1 0,1 0 0,0 0 0,0 0 0,-1 0 0,-2-1 0,-39-22 332,42 23-337,-1-1 0,1 2 0,-1-1 1,0 0-1,1 0 0,-1 1 0,1-1 1,-1 1-1,1 0 0,0 0 0,-1 0 1,1 0-1,-4 2 0,-34 24 226,27-18-158,-9 7 67,0 0 0,1 2 0,-29 31 0,44-42-120,-1 1 0,1 0-1,0 0 1,1 0 0,0 1-1,0 0 1,1 0-1,0 0 1,1 0 0,0 1-1,0-1 1,1 1-1,-1 10 1,3-15-17,0-1 0,0 0 1,0 0-1,0 0 0,1 0 0,-1 0 0,1 0 1,0 0-1,1 0 0,-1 0 0,1 0 0,-1 0 0,1-1 1,0 1-1,0-1 0,1 1 0,2 2 0,-1-2-45,0-1 0,0 1 0,0-1 0,1 0 0,-1-1 0,1 1 0,-1-1 0,1 0 0,0 0 0,0 0 0,0-1 0,6 1 0,0 0-44,0-1 0,0 0 0,0-1 0,0 0 0,0 0 0,0-2 0,0 1 0,0-1 0,0-1 0,0 0 0,-1-1 0,11-4 0,-7 0 17,0-1-1,-1 0 1,21-18 0,-2-4-243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0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16916,'9'5'476,"0"1"1,-1 0 0,0 0 0,0 1 0,0 0 0,-1 1 0,0-1 0,-1 1 0,1 1-1,6 11 1,-4-3-144,0 0-1,0 1 0,-2 0 0,9 30 0,-12-30-231,-2 1-1,0-1 0,-1 0 0,0 1 1,-2-1-1,0 1 0,-1-1 0,-1 0 1,-1 0-1,0 0 0,-2 0 1,-8 19-1,-4 6-200,-3 0 1,-1-1-1,-42 59 1,-102 106-1028,120-155 739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0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12 17268,'11'-12'1761,"-11"12"-1733,0 0 1,0 0-1,0 1 1,0-1-1,0 0 1,1 0-1,-1 0 0,0 0 1,0 0-1,0 0 1,0 0-1,0 0 1,0 0-1,0 1 1,1-1-1,-1 0 1,0 0-1,0 0 1,0 0-1,0 0 1,0 0-1,0 1 0,0-1 1,0 0-1,0 0 1,0 0-1,0 0 1,0 1-1,0-1 1,0 0-1,0 0 1,0 0-1,0 0 1,0 0-1,0 1 1,0-1-1,0 0 1,0 0-1,0 0 0,0 0 1,0 0-1,0 0 1,0 1-1,-1-1 1,-8 33 1462,5-22-1142,-12 56 997,-12 88 0,6 71-236,17-164-830,-38 521 1074,9-108-713,17-286-400,-22 447 116,34-369-226,-1 66 337,6-319-415,-1 1 0,-4 23 0,4-35-135,1 1-1,-1-1 0,0 0 0,0 1 1,0-1-1,-1 0 0,1 1 0,-1-1 1,0 0-1,0 0 0,0 0 0,0-1 1,0 1-1,0 0 0,-1-1 0,-4 4 1,7-6 42,0 0-1,-1 1 1,1-1 0,-1 0 0,1 0 0,-1 0 0,1 0-1,0 0 1,-1 1 0,1-1 0,-1 0 0,1 0 0,-1 0-1,1 0 1,-1 0 0,1 0 0,-1 0 0,1-1 0,-1 1 0,1 0-1,0 0 1,-1 0 0,1 0 0,-1-1 0,1 1 0,-1 0-1,1 0 1,0-1 0,-1 1 0,1 0 0,0 0 0,-1-1-1,1 1 1,0-1 0,-1 1 0,1 0 0,0-1 0,-9-21-457,3-8-132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1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5 132 12395,'-4'8'2318,"13"-4"-1012,-3-3-1183,18 5 550,1-1-1,-1-1 1,1-2 0,0 0-1,42-3 1,126-23-53,-46 3-379,339-20 74,-73 10-304,-295 18 62,217 6 0,-40 27-2,384 17 296,-493-33-339,338 21 14,434 29 2,282-54-29,-793 1-18,145 1 9,-117-15-19,-1-27 18,-460 39-1,535-38 29,1 40 31,-407 4-60,182-17 0,497-23 614,-775 36-599,-27 1-20,-1-2 1,1 0-1,0-1 0,35-7 1,-53 7-67,0 1 0,-1-1 0,1 0 0,-1 1 0,1-1 0,-1 0 0,0 0 0,1 0 0,-1-1 0,0 1 0,0 0 0,2-2 0,1-1-1790,9-2-2697,-4 1 3591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17204,'1'1'87,"-1"-1"1,0 1 0,1-1-1,-1 1 1,1-1 0,-1 0-1,0 1 1,1-1 0,-1 1-1,1-1 1,-1 0-1,1 1 1,-1-1 0,1 0-1,-1 0 1,1 1 0,0-1-1,-1 0 1,1 0 0,-1 0-1,1 0 1,-1 0 0,1 0-1,0 0 1,-1 0 0,1 0-1,-1 0 1,1 0 0,0 0-1,-1 0 1,1-1 0,-1 1-1,1 0 1,-1 0-1,1 0 1,0-1 0,27-12 901,-23 10-371,11-4-36,61-35 944,-68 36-1473,0 0 1,-1 0-1,0 0 0,0-1 1,-1-1-1,9-9 1,-15 15-55,0 1 0,0 0 0,-1 0 0,1-1 1,0 1-1,0 0 0,-1-1 0,1 1 0,-1-1 0,1 1 0,-1-1 1,1-1-1,-2 2-2,1 1 0,0-1 0,0 1 0,0-1 0,0 1 0,0 0 0,0-1 0,0 1 0,-1-1 1,1 1-1,0-1 0,0 1 0,0-1 0,-1 1 0,1 0 0,0-1 0,-1 1 0,1 0 0,0-1 0,-1 1 0,1 0 0,-1-1 1,1 1-1,0 0 0,-1 0 0,-1-1-8,-1 0 0,1 1 0,0 0 0,0-1 0,0 1 0,0 0 0,-1 0 0,1 0 0,0 1 0,0-1 0,0 0 0,0 1 0,0-1 0,-3 2 0,-4 2-11,0 0 0,0 1 0,1 0 0,0 0 0,0 1 0,0 0 1,1 1-1,-1-1 0,2 1 0,-9 11 0,9-11 25,1 0 0,1 0 1,-1 0-1,1 0 0,0 1 0,1 0 1,0 0-1,0 0 0,1 0 0,0 0 1,0 0-1,0 10 0,2-16 0,0 0 1,0-1-1,0 1 0,0-1 0,0 1 1,1-1-1,-1 1 0,0-1 0,1 0 1,-1 1-1,1-1 0,-1 1 0,1-1 0,0 0 1,0 1-1,0-1 0,0 0 0,0 0 1,0 0-1,0 0 0,1 2 0,0-2 3,1 0 0,-1 1 0,1-1 0,-1 0 0,1 0 0,-1-1 0,1 1 0,0 0 0,-1-1 0,1 0 0,3 1 0,7-1 18,0-1 1,0 0-1,24-6 1,-32 6-22,67-18 18,-50 12-67,0 1 1,1 1-1,-1 1 0,1 1 1,0 1-1,26 1 0,-26 6-72,-22-5 111,0 0 1,0 0-1,-1 1 1,1-1-1,0 0 1,0 0-1,-1 1 1,1-1-1,0 1 1,-1-1-1,1 0 0,0 1 1,-1 0-1,1-1 1,-1 1-1,1-1 1,-1 1-1,1-1 1,-1 1-1,1 0 1,-1-1-1,0 1 1,1 0-1,-1 0 1,0-1-1,1 2 1,-10-17 407,-11-99-1338,20 113 887,0 1 0,0-1 0,0 1 0,0 0 0,0-1 0,0 1 0,0 0 0,0-1 0,0 1 0,0-1 1,0 1-1,0 0 0,0-1 0,1 1 0,-1 0 0,0-1 0,0 1 0,0 0 0,0-1 0,1 1 0,-1 0 0,0-1 0,0 1 1,1 0-1,-1 0 0,0-1 0,1 1 0,-1 0 0,0 0 0,1-1 0,-1 1 0,0 0 0,1 0 0,-1 0 0,0 0 0,1 0 1,-1 0-1,0-1 0,1 1 0,-1 0 0,1 0 0,-1 0 0,0 0 0,1 0 0,-1 0 0,1 1 0,-1-1 0,0 0 1,1 0-1,23 6-478,-20-5 252,25 7-532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1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 15075,'-4'-1'2818,"14"-1"-1642,19-2-329,24 1-317,68 6 1,-98-1-508,0 1 0,-1 1 0,1 0 0,-1 2 0,35 14 0,-55-19-4,1 0-1,-1 0 1,1 1 0,-1-1-1,0 1 1,1-1 0,-1 1-1,0 0 1,0 0 0,0-1-1,0 1 1,-1 1 0,1-1-1,-1 0 1,1 0-1,-1 1 1,0-1 0,2 5-1,-2-4 19,-1 1 0,1-1-1,-1 0 1,0 1-1,0-1 1,0 0-1,-1 0 1,1 1-1,-1-1 1,0 0-1,0 0 1,0 1-1,-2 3 1,-5 9 154,-2-1 0,1 0 0,-2 0 1,-20 22-1,21-25-99,-66 75 315,-88 78 1,148-155-479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1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0 530 14531,'2'-1'250,"-1"1"0,1-1 0,-1 1-1,1-1 1,-1 0 0,1 1 0,-1-1 0,0 0-1,1 0 1,-1 0 0,0 0 0,0 0 0,2-2-1,18-22 1024,-13 16-639,67-76 1007,-4-4 0,87-141-1,-131 173-1201,-20 40-190,-7 17-246,0 0 0,0 0 0,0-1 0,0 1 0,0 0 0,0 0 0,0 0 0,0 0 0,0-1 0,1 1 0,-1 0 0,0 0 0,0 0 0,0 0 0,0-1 0,0 1 0,0 0 0,0 0 0,1 0 0,-1 0 0,0 0 0,0 0 0,0-1 0,0 1 0,1 0 0,-1 0 0,0 0 0,0 0 0,0 0 0,0 0 0,1 0 0,-1 0 0,0 0 0,0 0 0,0 0 0,1 0 0,-1 0 0,0 0 0,0 0 0,0 0 0,1 0 0,-1 0 0,0 0 0,0 0 0,0 0 0,1 0-1,6 11 39,6 25-74,-12-31 33,37 151-13,-3-4-678,-29-132 473,1 0 1,1-1-1,1 0 1,0 0-1,17 22 1,-5-15-142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1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3121 13251,'0'1'73,"0"-1"0,-1 1 0,1 0 0,0-1 1,0 1-1,-1-1 0,1 1 0,0 0 0,0-1 0,0 1 0,0 0 1,0-1-1,0 1 0,0 0 0,0-1 0,0 1 0,0 0 1,0 0-1,0-1 0,0 1 0,0 0 0,1-1 0,-1 1 0,0-1 1,0 1-1,1 0 0,-1-1 0,1 1 0,-1-1 0,1 1 0,22 6 937,-23-7-1001,23 4 660,0-2 1,-1-1 0,46-2-1,66-18 168,-82 10-758,73-3 0,279-21-77,-188 7-15,164-28-28,-287 32 23,-1-4 1,-2-3 0,0-5-1,-2-3 1,96-57 0,436-215 231,-366 190-231,-185 85 20,-2-3 1,-1-4-1,-2-2 1,66-58-1,202-158-5,-301 236-12,-1-1 1,-1-2 0,-1 0-1,-1-2 1,-2-1 0,0-2-1,-3 0 1,35-60 0,-21 22 15,41-73-1,-61 116-1,2 1 0,0 1-1,30-30 1,69-57-16,90-98-24,-113 88 37,13-15-2,-81 107 5,0 1 0,48-37 0,81-46 25,30-24-11,-139 98-22,58-37 0,-82 61 13,0 1 0,1 1 0,0 1 0,1 1 0,32-8 1,5 4 1,1 2 0,1 3-1,0 2 1,103 5 0,-128 5-17,-1 2 0,-1 1 0,1 3 1,-1 0-1,-1 2 0,56 28 0,191 121-43,105 78-337,-358-219 380,0 2 0,-2 1-1,0 1 1,-2 1 0,-1 1 0,-1 2-1,-1 0 1,-2 1 0,27 49 0,45 74-32,-74-126 42,2-1 0,1 0 0,36 32 0,16 6-5,100 96-23,-29 12 5,-19-20 39,-93-116-11,2-2 0,44 35 0,-16-21-5,16 11 74,100 98 0,-18-3 112,-128-128-165,0 0 1,2-2-1,52 27 1,88 29 35,45 24-7,-103-45-36,3-4 0,217 65 0,-235-93-23,123 16 0,107-4-21,-234-28 24,23 1-41,9 1 22,140 31-1,-246-38-28,0-1-1,0-2 1,1 0-1,-1-1 1,1-2-1,-1 0 1,1-1-1,38-10 0,-48 6-344,-14 6 392,0 0 0,0 0 0,1-1 0,-1 1 0,0 0 0,0-1 0,0 1 0,0 0 0,0 0 0,0-1 0,0 1 0,0 0 0,0-1 0,0 1 0,0 0 0,0-1 0,0 1 0,0 0 0,0-1 0,0 1 0,0 0-1,0-1 1,0 1 0,0 0 0,0 0 0,-1-1 0,1 1 0,0 0 0,0-1 0,0 1 0,0 0 0,-1 0 0,1-1 0,0 1 0,0 0 0,-1 0 0,1 0 0,0 0 0,0-1 0,-1 1 0,1 0 0,0 0 0,-1 0 0,1 0 0,-1 0 0,-15-11-204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1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71 15347,'2'-5'358,"-1"0"0,0-1-1,0 1 1,0 0 0,-1-1 0,0 1-1,0-8 1,-1 12-293,1 0 0,0 0 0,0 0 0,0 0 0,-1 0 0,1 0 0,-1 0 0,1 0 0,-1 0 0,1 0 0,-1 0 0,1 0 0,-1 0 0,0 1 0,0-1 0,1 0 0,-1 0 0,-1 0 0,1 0 3,0 1 0,-1 0 0,1-1 0,0 1 0,0 0-1,-1 0 1,1-1 0,0 1 0,-1 0 0,1 0 0,0 1 0,0-1 0,-1 0-1,1 0 1,0 1 0,-1-1 0,1 0 0,0 1 0,-2 0 0,-2 2 28,1 0 0,-1-1-1,1 2 1,0-1 0,0 0 0,0 1 0,0 0 0,0 0 0,-5 9-1,0 0 62,0 0 0,-8 20-1,5-5 74,1 1 0,2 0 1,0 0-1,2 1 0,-5 59 0,10-63-80,1 1-1,1 0 0,1-1 1,2 1-1,1-1 1,1 0-1,9 29 1,-10-44-391,1-1 1,0 1 0,1-1 0,0 0 0,0-1-1,1 0 1,11 12 0,-29-31-118,-4-6-140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16892,'0'-3'1440,"12"-2"-944,4 0-224,11 0 656,4 0-184,7-5-656,5-2-424,0-5 360,2-5-32,-7 0-184</inkml:trace>
  <inkml:trace contextRef="#ctx0" brushRef="#br0" timeOffset="1">537 0 17092,'-16'20'1520,"-9"10"-968,0 5-192,2 8 544,4 6-167,6 4-105,6 1-136,7-4-336,4-2-136,9-10-376,4-5-240,8-16-241,2-9 625,3-20-208,3-11-120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1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93 17876,'-24'21'1896,"-5"1"-1352,-3 9-232,1 0 761,1 4-465,4-1-24,7-4-400,8-4-320,7-9-624,2-8-240,4-12 775,0-7-183,3-12-184</inkml:trace>
  <inkml:trace contextRef="#ctx0" brushRef="#br0" timeOffset="1">10 168 14707,'3'17'1448,"4"3"-863,2 0-249,8-2 832,6-1-464,7-4-672,2-6-264,5-7 248,-3-7-64,1-9-200</inkml:trace>
  <inkml:trace contextRef="#ctx0" brushRef="#br0" timeOffset="2">367 0 17852,'0'9'1544,"1"2"-944,-1 4-216,5 5 625,-2 3-217,1 8-200,-1 7-72,-3 7-192,-7 8-112,-8 9-568,-5 1-408,-4 2 648,0 1-104,-8-12-112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 18396,'-1'24'1768,"-2"5"-1328,-23 8-144,-8 9 985,-5 7-881,0 3-48,1-5-8,0-3-72,10-10-104,2-5-32,10-11-296,3-5-240,3-11-608,1-6 280,2-12 480,2-8-193,3-13-175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2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19092,'11'26'1672,"7"7"-1095,2 4-217,8 2 592,4 1-224,5-3-96,3-2-272,-1-8-1024,-2-6 728,-4-2-160,-4-6-96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2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14219,'-1'-1'1157,"0"5"-367,-2 13 3,-4 23-138,-45 519 3853,38 283-2634,-18 148-1412,27-915-385,-21 503 259,-14 200-231,28-574 128,17 241 1,-6-437-765,-2-8 74,-6-14-235,-9-26 198,3 1 94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2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184 120 13971,'3'-5'429,"-1"-1"0,1 0 0,-1 0-1,-1 0 1,1 0 0,-1 0 0,0 0 0,0 0 0,-1-8 0,0 12-289,0 0 1,0 0 0,0 0-1,0-1 1,0 1 0,-1 0-1,1 0 1,-1 0 0,1 0-1,-1 0 1,0 0-1,0 0 1,0 0 0,0 1-1,0-1 1,0 0 0,-1 0-1,1 1 1,0-1 0,-1 1-1,1-1 1,-1 1 0,0 0-1,0-1 1,1 1 0,-1 0-1,0 0 1,0 0 0,-4-1-1,4 2-48,-1 0-1,0 0 1,1 0-1,-1 0 1,1 0-1,-1 1 1,0-1-1,1 1 0,-1 0 1,1 0-1,-1 0 1,1 0-1,-1 0 1,1 0-1,0 0 1,0 1-1,-1 0 0,1-1 1,0 1-1,-3 3 1,-2 3 72,-1 0 1,2 1 0,-11 15 0,6-5-127,1 0 1,1 1-1,1 0 1,0 0-1,2 0 1,0 1-1,1 0 1,1 0 0,-1 39-1,4-55-45,1 0-1,1-1 1,-1 1 0,1 0-1,0 0 1,0 0 0,0 0-1,1-1 1,1 6 0,-2-9 11,0 0 1,-1 0 0,1 0 0,0 0 0,0 0 0,0 0 0,0 0 0,-1 0 0,1 0 0,0-1 0,1 1 0,-1 0 0,0-1 0,0 1 0,0-1-1,0 1 1,0-1 0,1 1 0,-1-1 0,0 0 0,0 0 0,1 0 0,-1 1 0,0-1 0,0 0 0,1-1 0,-1 1 0,0 0 0,0 0-1,1 0 1,-1-1 0,0 1 0,0-1 0,0 1 0,1-1 0,-1 1 0,0-1 0,2-1 0,5-3 61,0-1 0,-1 0 0,1 0 0,-1 0-1,0-1 1,-1 0 0,1-1 0,-1 1 0,-1-1 0,0 0 0,6-12 0,-1 0 152,0-1-1,-2 0 1,10-37-1,-16 50-164,0 0 0,-1 0 0,0 0 0,0-15 0,-1 23-61,0-1 0,1 1 1,-1 0-1,0 0 1,0-1-1,0 1 0,0 0 1,0 0-1,0-1 1,0 1-1,-1 0 1,1 0-1,0 0 0,0-1 1,0 1-1,0 0 1,0 0-1,0-1 0,0 1 1,0 0-1,-1 0 1,1 0-1,0-1 0,0 1 1,0 0-1,0 0 1,-1 0-1,1 0 1,0 0-1,0-1 0,0 1 1,-1 0-1,1 0 1,0 0-1,-6 6-364,-4 12-435,4 0 305,1 1 1,1 0-1,-3 26 0,3 0-170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 17844,'-6'-1'275,"-1"1"-1,1 0 1,-1 0 0,1 1 0,-1-1-1,1 1 1,-1 1 0,1 0 0,0 0 0,-7 2-1,11-3-233,-1 1-1,1-1 0,-1 1 1,1-1-1,0 1 0,0 0 0,-1-1 1,1 1-1,0 0 0,0 1 1,1-1-1,-1 0 0,0 0 1,1 1-1,0-1 0,-1 1 0,1-1 1,0 1-1,0 0 0,0 0 1,1-1-1,-1 1 0,1 0 0,-1 0 1,1 3-1,0-5-37,0 1-1,0-1 0,0 0 1,0 0-1,0 0 1,1 0-1,-1 0 1,0 0-1,0 0 1,1 0-1,-1 0 1,1 0-1,-1 0 1,1 0-1,-1 0 1,1 0-1,0-1 1,-1 1-1,1 0 1,0 0-1,0 0 1,0-1-1,-1 1 1,1-1-1,2 2 1,-1-1-6,0-1 0,1 1 0,-1 0 0,1-1 0,-1 0 0,1 1 0,-1-1 0,1 0 0,-1 0 0,5-1 0,2-1-33,-1 0 1,1 0-1,-1 0 1,0-1-1,12-6 1,-3-1-79,-1-1 0,0 0 0,-1-1 0,0 0 0,24-28-1,-53 91-381,13-46 402,0 0-1,0 1 1,1-1 0,0 0-1,0 1 1,0-1-1,1 0 1,-1 1-1,1-1 1,2 7-1,-2-10 66,0 1-1,0-1 1,1 0 0,-1 0-1,0 1 1,1-1 0,-1 0-1,1 0 1,-1-1-1,1 1 1,0 0 0,0-1-1,0 1 1,0-1-1,0 1 1,0-1 0,1 0-1,-1 0 1,0 0 0,1 0-1,-1 0 1,0 0-1,5 0 1,26 1-287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2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18484,'6'18'1712,"-8"10"-1120,-2 2-263,-3 6 1191,0 3-912,4 3-192,0-4-64,3-6-528,3-2-320,0-10-1216,-2-9 1496,5-11-249,1-2-183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2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40 14195,'4'-26'2755,"-6"14"-1283,2 12-1398,-1 0-1,1-1 0,0 1 0,-1 0 0,1 0 0,-1 0 0,1 0 0,0 0 0,-1 0 1,1 0-1,0 0 0,-1 0 0,1 0 0,0 0 0,-1 0 0,1 0 0,-1 0 0,1 0 1,0 0-1,-1 0 0,1 0 0,0 0 0,-1 1 0,1-1 0,0 0 0,-1 0 0,1 0 1,0 1-1,-1-1 0,1 0 0,0 0 0,-1 1 0,-2 2 98,-1 1-1,1-1 1,0 1-1,0 0 1,0 0-1,1 0 1,-1 0-1,-2 7 1,-17 41 95,18-42-210,-5 16-44,0-1 0,2 1 0,0 0 0,2 0 0,1 1 1,0 30-1,4-55-8,0 1 0,0-1 1,0 0-1,0 1 0,1-1 1,-1 1-1,1-1 0,-1 0 1,1 1-1,0-1 0,0 0 0,0 0 1,0 0-1,1 0 0,1 3 1,-2-4 5,0 0 0,0 0 0,0-1 0,1 1 0,-1-1 0,0 1 0,0-1 0,0 1 1,1-1-1,-1 1 0,0-1 0,1 0 0,-1 0 0,0 0 0,0 0 0,1 0 0,-1 0 1,0 0-1,1 0 0,-1 0 0,0-1 0,0 1 0,1 0 0,-1-1 0,0 1 0,0-1 1,0 0-1,1 1 0,0-2 0,7-4 123,0 0 0,-1-1 1,0 0-1,0 0 0,0 0 0,-1-1 1,0-1-1,10-15 0,-10 13 91,0-1 1,-1 0-1,-1 0 0,1 0 0,-2-1 0,6-21 1,-10 29-139,1 0 1,-1-1 0,0 1 0,0 0 0,0 0 0,-1 0 0,1 0 0,-1-1 0,-1 1 0,1 0-1,-1 1 1,0-1 0,-4-8 0,5 11-136,0 0 0,0 1 0,0-1-1,-1 1 1,1-1 0,-1 1 0,1-1 0,-1 1 0,1 0-1,-1-1 1,0 1 0,1 0 0,-1 0 0,0 1 0,0-1-1,0 0 1,0 0 0,0 1 0,0-1 0,0 1-1,0 0 1,0 0 0,0-1 0,0 1 0,0 1 0,0-1-1,0 0 1,0 0 0,0 1 0,0-1 0,0 1-1,0 0 1,0-1 0,1 1 0,-1 0 0,0 0 0,-2 2-1,2-2-111,0 0 0,0 0 0,0 0 0,0 1-1,1-1 1,-1 1 0,0 0 0,0-1 0,1 1-1,-1 0 1,1 0 0,0 0 0,0 0-1,0 0 1,0 0 0,-1 3 0,1 3-759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2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15827,'-1'4'416,"-1"1"0,0-1-1,0 1 1,0-1 0,-1 0-1,1 0 1,-1 0 0,-4 4 0,-10 18 1482,9-13-1666,2 1-1,-1 0 1,2 1-1,0 0 1,1-1-1,0 1 0,1 0 1,-1 26-1,4-39-220,0 0-1,0 0 0,1 1 0,-1-1 1,1 0-1,0 0 0,-1 0 0,1 0 1,0 0-1,0 0 0,0 0 1,0 0-1,1-1 0,-1 1 0,0 0 1,1-1-1,-1 1 0,1-1 0,0 1 1,-1-1-1,1 0 0,0 1 0,0-1 1,3 1-1,4 2 36,1-1 1,0 1 0,1-2-1,10 3 1,24 6 130,-41-9-160,1 0 0,-1 0 0,1 0 0,-1 1 0,0 0 0,0 0 0,0 0 0,0 0 0,-1 1 0,1-1-1,-1 1 1,0 0 0,0 0 0,0 0 0,2 5 0,-4-6-13,0 0 0,0 0 0,-1 0 0,1 0 0,0 0 0,-1 0 0,0 0 1,0 0-1,0 0 0,0 0 0,0 1 0,-1-1 0,1 0 0,-1 0 0,0 0 0,0 0 0,0 0 0,0 0 0,0 0 0,-1-1 0,0 1 0,1 0 0,-1-1 0,-3 5 0,-2-1 12,1 0 0,-1 0 0,0 0 0,0-1-1,0 0 1,-1 0 0,0-1 0,0 0 0,0-1 0,0 1-1,-1-1 1,-13 2 0,18-4-4,1 0-1,-1-1 1,1 0-1,-1 0 1,1 0-1,-1 0 1,1 0-1,-1-1 1,1 1 0,-1-1-1,1 0 1,-1 0-1,1-1 1,-5-2-1,5 3-4,1-1-1,0 0 0,0 0 1,0 0-1,0-1 0,0 1 1,0 0-1,1-1 0,-1 1 1,1-1-1,-1 0 0,1 1 1,0-1-1,0 0 0,1 0 1,-1 0-1,0 0 0,1 0 1,0 1-1,-1-5 0,1 0 1,0 0 0,0 0 0,1 0 0,0 0 0,0 0 0,1 0 0,-1 0 0,2 0 0,-1 0 0,1 1 0,0-1 0,0 1 0,0 0 0,1 0 0,9-11 0,4-1 47,1 0 0,0 1-1,26-18 1,-23 19 143,-1 0-1,24-27 1,-42 41-161,0 0 1,0 0-1,-1-1 1,1 1-1,0-1 1,-1 1-1,0-1 1,1 0-1,-1 0 1,0 1-1,0-1 1,-1 0-1,1 0 1,-1 0-1,1 0 1,-1 0 0,0 0-1,0 0 1,0 0-1,-1 0 1,0-5-1,0 5-30,-1-1 0,0 1-1,1 0 1,-1-1-1,0 1 1,-1 0 0,1 0-1,-1 1 1,1-1 0,-1 0-1,0 1 1,0-1 0,0 1-1,0 0 1,0 0 0,0 0-1,-4-1 1,-5-2 35,0 0 0,0 1 0,0 0-1,-14-1 1,-5-1-106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2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45 11875,'0'-4'380,"0"0"0,0 0 1,-1 0-1,1 0 1,-1 0-1,0 0 1,0 0-1,0 0 1,-2-5-1,2 9-307,0 1 0,0-1-1,1 1 1,-1 0-1,0-1 1,1 1 0,-1-1-1,1 1 1,-1 0 0,1-1-1,-1 1 1,1 0-1,-1 0 1,1-1 0,0 1-1,-1 0 1,1 0-1,0 0 1,0 0 0,-4 18 243,-3 30 1,1 1-53,-15 95 227,-1 150 1,9-92-469,-9 154-11,-28 259 33,-36 16 106,40-127 103,22-189-195,15-210-41,5 0 0,14 167 0,-6-146 390,-5-88-67,1-65-792,0-46-1453,3 39 1416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96 12499,'-4'-95'4947,"-10"216"-2854,-12 696-1788,40 1 82,-4-416-318,11 440-125,-25-459-609,6-328-2096,-2-53 2355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211 149 13523,'3'-9'826,"0"0"-1,-1 0 1,1 0 0,-2 0-1,1-1 1,-1 1 0,-1-13 0,0 18-541,0 0 1,0 0 0,-1 0 0,0 0-1,0 1 1,0-1 0,0 0-1,0 0 1,-3-4 0,3 7-201,0-1 1,0 1-1,0-1 1,-1 1-1,1 0 1,0 0-1,0-1 1,-1 1-1,1 0 1,-1 0-1,1 0 1,-1 1-1,1-1 1,-1 0-1,1 0 1,-1 1-1,0-1 1,0 1-1,1 0 1,-1-1-1,-2 1 1,0 0-35,-1 1 1,1-1-1,0 1 1,-1 0-1,1 1 0,0-1 1,0 1-1,-1-1 1,1 1-1,0 0 1,1 1-1,-1-1 1,0 1-1,1 0 1,-1 0-1,-4 5 1,-2 2-20,0 1 0,1 1 1,-14 20-1,16-19-36,-1-1 0,2 1 0,-1 0 0,2 0 0,0 1 0,0-1 0,2 1 0,-1 0 0,2 0 0,0 1 0,0-1 0,2 20 0,0-32 1,0 0 0,0 0 0,0-1 0,1 1 0,-1 0 0,1-1 0,-1 1 0,1 0 0,-1-1 0,1 1 0,0 0 0,0-1 0,0 0 0,0 1-1,0-1 1,0 1 0,2 0 0,-2-1 1,0-1-1,0 1 1,0-1-1,0 1 0,0-1 1,0 1-1,0-1 1,0 0-1,1 0 0,-1 0 1,0 0-1,0 0 0,0 0 1,0 0-1,0 0 1,1 0-1,-1 0 0,0-1 1,2 0-1,2-1-2,0 0-1,0-1 0,-1 0 1,1 0-1,0 0 1,-1 0-1,0-1 0,0 0 1,4-4-1,4-6 26,0-1 0,18-33-1,-25 39-15,0 0 0,-1 0 0,0 0-1,-1-1 1,0 0 0,0 1 0,1-12 0,-8 40-3886,-3 35 1426,6-26 1244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16412,'4'35'1392,"-4"6"-1016,0 0-152,3 2 512,-3-4-176,5-11-552,-1-6-272,2-18-480,1-7 624,-2-25-144,4-10-136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15011,'0'6'345,"-1"0"-1,0 0 1,0 0-1,0 0 1,-1 0-1,1-1 1,-1 1-1,-1 0 1,1-1-1,-6 9 1,-11 30 1496,18-39-1703,0-1 1,0 1-1,0 0 0,1 0 1,-1-1-1,1 1 1,1 0-1,-1 0 1,1 0-1,-1-1 0,3 7 1,-3-10-112,1 0 1,-1 0-1,1 0 0,0 0 1,-1 0-1,1 1 1,0-1-1,0-1 0,0 1 1,-1 0-1,1 0 1,0 0-1,0 0 0,0-1 1,0 1-1,1 0 1,-1-1-1,1 2 0,1-2 0,-1 0-1,0 1 1,0-1-1,0 0 1,0 0-1,0 0 0,0 0 1,0-1-1,0 1 1,0-1-1,0 1 0,0-1 1,0 1-1,3-3 1,-2 1 61,0 0 1,0 0-1,-1 0 1,1 0 0,-1 0-1,1 0 1,-1-1-1,0 1 1,0-1 0,0 0-1,0 0 1,-1 1-1,1-1 1,-1 0-1,1 0 1,-1-1 0,0 1-1,-1 0 1,1 0-1,0-1 1,0-5 0,-1 7-45,0-1 0,0 1 0,0-1 0,0 1 0,0 0 1,-1-1-1,1 1 0,-1 0 0,1-1 0,-1 1 0,0 0 0,0 0 1,0 0-1,0 0 0,0 0 0,-1 0 0,1 0 0,0 0 1,-1 0-1,0 0 0,1 1 0,-1-1 0,0 1 0,0-1 1,0 1-1,0 0 0,0-1 0,0 1 0,0 0 0,0 0 0,-5-1 1,6 2-117,0 0 1,0 0-1,-1-1 1,1 1-1,0 0 1,0 0-1,0 0 1,-1 0-1,1 0 1,0 1-1,0-1 1,-1 0-1,1 0 1,0 1-1,0-1 1,0 1-1,0-1 1,0 1-1,0 0 1,0-1-1,0 1 1,0 0-1,0-1 1,0 1-1,0 0 1,0 0-1,0 0 1,1 0 0,-1 0-1,0 0 1,1 0-1,-1 0 1,1 0-1,-1 1 1,1-1-1,-1 0 1,1 0-1,0 0 1,0 1-1,-1-1 1,1 0-1,0 3 1,6 10-584</inkml:trace>
  <inkml:trace contextRef="#ctx0" brushRef="#br0" timeOffset="1">225 34 15955,'0'-1'188,"1"0"0,-1 0-1,0 0 1,1 0 0,-1 0 0,1 0-1,-1 0 1,1 0 0,-1 1-1,1-1 1,0 0 0,-1 0-1,1 0 1,0 1 0,0-1-1,-1 0 1,1 1 0,0-1 0,0 1-1,0-1 1,0 1 0,0-1-1,0 1 1,0 0 0,0-1-1,0 1 1,0 0 0,0 0-1,0 0 1,0 0 0,0 0 0,0 0-1,0 0 1,0 0 0,0 0-1,1 0 1,0 1 0,0-1-144,1 1-1,0-1 1,0-1 0,-1 1 0,1 0 0,0 0 0,-1-1 0,1 0 0,3 0-1,2-4 65,7-3 174,-14 8-274,-1 0 1,1 0-1,-1 0 0,1 0 0,-1 1 0,1-1 0,-1 0 0,1 0 0,-1 0 0,0 0 0,1 0 0,-1 1 0,1-1 0,-1 0 0,0 0 0,1 1 0,-1-1 0,1 0 0,-1 1 0,0-1 0,1 0 0,-1 1 0,0-1 0,0 0 0,1 1 0,-1-1 0,0 1 0,0-1 0,0 1 0,1-1 0,-1 0 0,0 1 0,0 0 0,3 13 46,0 1 0,-1-1 0,-1 1 0,0-1-1,-1 1 1,-2 19 0,0-6-40,1 8-260,-1 0 0,-2 0 1,-16 60-1,15-86-811,4-10 1032,1-1 0,-1 1 0,1 0-1,0-1 1,-1 1 0,1 0 0,0-1 0,-1 1 0,1 0 0,0-1-1,-1 1 1,1-1 0,0 1 0,0-1 0,0 1 0,-1-1 0,1 1-1,0-1 1,0 1 0,0-1 0,0 1 0,0-1 0,0 0 0,-3-16-467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14595,'4'1'2009,"1"-1"-1113,3 0-288,4 0 1976,3 0-1615,6-1-169,4-4-328,1 1-488,6 0 192,-7 4-72,-3 1-168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37 18252,'-1'-2'126,"-1"-1"0,1 1 0,-1 0 1,1-1-1,-1 1 0,0 0 0,0 0 0,0 0 0,0 0 0,0 1 1,0-1-1,0 0 0,-1 1 0,1 0 0,-1-1 0,1 1 1,-1 0-1,1 0 0,-1 0 0,0 1 0,1-1 0,-1 1 0,0-1 1,1 1-1,-1 0 0,0 0 0,0 0 0,0 1 0,1-1 1,-1 1-1,0-1 0,1 1 0,-4 1 0,-4 2 38,0 0 1,0 0-1,1 1 0,-1 0 1,1 1-1,0 0 0,-11 11 1,8-6-149,0 0-1,1 0 1,0 2 0,1-1 0,1 1 0,0 1-1,1-1 1,0 1 0,1 1 0,1 0 0,0 0-1,-6 22 1,12-34-20,-1 0 0,1 0 1,0 0-1,0 1 0,0-1 0,0 0 0,0 0 0,1 0 1,-1 0-1,1 0 0,0-1 0,0 1 0,2 5 0,-2-7 6,0 0-1,0 0 0,0 1 0,0-1 0,0 0 1,0 0-1,0-1 0,0 1 0,0 0 1,0 0-1,1 0 0,-1-1 0,0 1 0,1-1 1,-1 1-1,0-1 0,1 1 0,-1-1 1,1 0-1,-1 0 0,1 0 0,-1 0 0,0 0 1,1 0-1,-1 0 0,1 0 0,-1 0 1,1-1-1,-1 1 0,2-1 0,6-2 60,-1-1-1,1 0 0,-1 0 1,1-1-1,-2 0 1,1 0-1,0-1 0,-1 0 1,0 0-1,8-9 1,-2 0 193,-1 0 0,0-1 0,18-32-1,-27 42-216,0 1-1,0-1 0,-1 1 0,1-1 0,-1 0 0,-1 0 1,1 0-1,1-11 0,-8 21-1565,0 6 1386,-1 7-220,-2 10-144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151 137 13851,'-10'3'424,"0"1"0,0 0 0,0 1 0,0 0 0,1 1 0,0 0 0,-17 13 0,21-14-230,0 0 0,0 1 0,0-1 0,1 1-1,-1 0 1,1 0 0,1 0 0,-1 0 0,1 1-1,0 0 1,1-1 0,-4 14 0,6-18-153,-1 0 0,1 0 0,-1 0 0,1 0-1,0 0 1,0 0 0,0 0 0,0 1 0,0-1 0,1 0 0,-1 0 0,1 0 0,-1 0 0,1 0-1,0 0 1,0 0 0,0 0 0,0 0 0,0 0 0,0-1 0,2 4 0,-1-4-8,1 1 0,-1 0 0,0-1 0,1 0 0,-1 1 0,1-1 0,-1 0 0,1 0 0,0 0 0,0-1 0,-1 1 0,1-1 0,0 1 0,3-1 0,5 0 9,-1-1 0,1 1 0,-1-2 0,0 0 0,1 0 0,-1-1 0,16-6 0,-6-1-4,0-1 0,-2 0 0,1-1 0,-1-1 0,-1-1 0,0 0 0,18-22 0,-14 12-177,-1-1 0,-1-1 0,-1 0 0,19-41 0,-27 43-152,-10 15 80,-1 9 203,1 0 0,0 0 1,-1 0-1,1 0 1,0 0-1,0 0 0,-1 0 1,1 0-1,0 0 0,-1 0 1,1 0-1,0 0 1,0 0-1,-1 0 0,1 0 1,0 0-1,-1 0 1,1 0-1,0 1 0,0-1 1,-1 0-1,1 0 1,0 0-1,0 0 0,-1 1 1,1-1-1,0 0 1,0 0-1,-1 1 0,-4 4 19,0 0-1,0 1 1,0-1-1,1 1 1,-1 0-1,1 1 1,1-1-1,-6 14 1,4-8 78,0 1 0,1-1 0,1 1 0,-3 17 0,5-25-98,1 0 0,0 0 0,0 0-1,0 0 1,0 0 0,1 0-1,0 0 1,0 1 0,0-2 0,0 1-1,1 0 1,0 0 0,0 0-1,0-1 1,1 1 0,0-1-1,0 0 1,0 1 0,0-2 0,0 1-1,1 0 1,0 0 0,-1-1-1,1 0 1,1 0 0,-1 0 0,0-1-1,1 1 1,0-1 0,-1 0-1,1 0 1,5 1 0,11 0-169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31 366 14827,'-3'17'1969,"0"7"-1209,-1 3-384,-2 4 2128,3-1-1944,0-3-351,2-4-786,-2-6 1818,-1-11-1241,6-18 8</inkml:trace>
  <inkml:trace contextRef="#ctx0" brushRef="#br0" timeOffset="1">218 13 16892,'0'0'95,"0"-1"0,0 0 1,0 1-1,0-1 0,0 1 1,0-1-1,0 1 0,0-1 1,0 1-1,0-1 0,-1 1 1,1-1-1,0 1 0,0-1 1,-1 1-1,1-1 1,0 1-1,-1-1 0,1 1 1,0 0-1,-1-1 0,1 1 1,-1 0-1,0-1 0,-8 7 1473,-7 24 16,7-4-1490,1 0-1,1 1 0,2 0 0,0 0 0,2 0 0,0 40 1,3-64-88,0 1 0,1-1 0,-1 1 0,1-1 0,0 0 0,-1 1 0,1-1 0,1 0 1,0 4-1,-1-7-1,0 1 1,-1 0-1,1-1 1,0 1-1,-1 0 1,1-1 0,0 1-1,0-1 1,-1 1-1,1-1 1,0 1-1,0-1 1,0 0 0,0 1-1,0-1 1,0 0-1,0 0 1,-1 1-1,1-1 1,0 0-1,0 0 1,0 0 0,0 0-1,0 0 1,0 0-1,0-1 1,0 1-1,0 0 1,0 0-1,0-1 1,-1 1 0,1-1-1,0 1 1,0-1-1,0 1 1,0-1-1,6-3 63,-1 0-1,-1-1 0,1 1 0,-1-1 0,1 0 1,-1 0-1,-1-1 0,1 0 0,-1 0 0,0 0 1,4-7-1,-1 0 143,-1 0 0,-1 0 1,0-1-1,6-23 0,-10 29-84,0-1 0,0 1-1,-1 0 1,0 0 0,-1 0 0,-2-15-1,3 21-144,-1-1-1,0 1 1,1 0-1,-1 0 1,0 0-1,0 0 1,0 0-1,-1 0 0,1 0 1,0 0-1,-1 0 1,-2-3-1,3 5-62,0-1 0,0 0 0,0 1 0,-1-1 0,1 1 0,0-1 0,0 1 0,-1 0 0,1-1 0,0 1 0,-1 0 0,1 0 0,0 0 0,0 0 0,-1 0 0,1 0 0,0 0 0,-1 0 0,1 1 0,0-1 0,-1 0 0,1 1 0,-2 0 0,1 0 5,0 0 1,0 0-1,0 1 0,0-1 0,1 0 0,-1 1 0,1-1 0,-1 0 0,1 1 0,-1 0 0,1-1 0,-2 3 0,-6 12-588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63 18604,'1'-6'580,"0"0"-1,-1-1 1,1 1 0,-1 0 0,0-1-1,-2-6 1,2 12-520,0 1 0,0-1 0,0 1 0,0-1 0,0 1 0,-1-1 0,1 1 0,0-1 0,0 1 0,0-1 0,-1 1 0,1 0 0,0-1 0,0 1 0,-1-1 0,1 1 0,0 0 0,-1-1 0,1 1 0,-1 0 0,1-1 0,0 1 0,-1 0 0,1 0 0,-1-1 0,1 1-1,-1 0 1,1 0 0,-1 0 0,1 0 0,-1 0 0,-1 0 40,0 1 0,1-1 0,-1 1 0,1 0 0,-1 0-1,1 0 1,-1 0 0,1 0 0,-1 0 0,1 1 0,0-1-1,0 0 1,-1 1 0,0 1 0,-11 16-35,0 0-1,2 0 1,0 2 0,1-1-1,1 1 1,1 0 0,1 1-1,1 0 1,-5 34 0,10-51-90,0 1 1,0-1 0,1 1 0,0-1-1,0 1 1,2 6 0,-2-12 18,0 1 1,0 0 0,0-1-1,1 1 1,-1 0 0,0 0 0,1-1-1,-1 1 1,0 0 0,1-1-1,-1 1 1,1-1 0,-1 1 0,1-1-1,-1 1 1,1-1 0,-1 1-1,1-1 1,0 1 0,1 0-1,-1-1 1,0 0-1,0 0 0,1 0 1,-1 0-1,0 0 0,1 0 0,-1 0 1,0 0-1,0 0 0,1-1 0,-1 1 1,0 0-1,0-1 0,0 1 0,1-1 1,1-1-1,10-7-16,0-1-1,-1 0 1,0 0 0,-1-1 0,0-1-1,18-25 1,-13 17-2,24-25 0,-39 44 9,1-1 1,-1 1-1,1 0 1,-1-1-1,1 1 1,0 0-1,-1 0 1,1 0-1,0 0 1,0 0-1,0 1 0,0-1 1,4 0-1,-6 1 8,1 0-1,0 0 0,0 1 1,0-1-1,-1 0 0,1 1 1,0-1-1,-1 1 0,1-1 0,0 0 1,-1 1-1,1 0 0,0-1 1,-1 1-1,1-1 0,-1 1 1,1 0-1,-1-1 0,1 1 0,-1 0 1,0 0-1,1-1 0,-1 1 1,0 0-1,0 0 0,1 0 1,-1-1-1,0 1 0,0 0 1,0 0-1,0 0 0,0 1 0,2 22-109,-1 0-1,-2 30 0,-1-37 159,1 0 0,1 0 1,1 0-1,0 0 0,2-1 0,7 30 0,-9-42-8,0-1-1,0 1 0,0-1 1,0 1-1,0-1 1,-1 1-1,1 0 0,-1-1 1,0 1-1,0 0 1,-1-1-1,1 1 0,-1 0 1,0-1-1,0 1 1,0-1-1,-1 4 0,0-3-2,-1-1-1,1 0 0,-1 0 0,1 0 0,-1 0 0,0 0 0,0-1 1,0 1-1,-1-1 0,1 0 0,-1 0 0,1 0 0,-1-1 0,1 1 1,-8 1-1,0 1-98,0-1 0,0-1 0,-1 1 0,1-2 0,-1 0 0,1 0 0,-1-1 0,1 0 0,-17-4 0,16-1-812,11 5 857,1 0 0,0 0 1,0 0-1,-1-1 0,1 1 1,0 0-1,-1 0 0,1 0 0,0 0 1,0 0-1,-1-1 0,1 1 0,0 0 1,0 0-1,0 0 0,-1-1 1,1 1-1,0 0 0,0 0 0,0-1 1,0 1-1,-1 0 0,1 0 0,0-1 1,0 1-1,0 0 0,0-1 0,0 1 1,0 0-1,0-1 0,0 1 1,0 0-1,0 0 0,0-1 0,0 1 1,0 0-1,0-1 0,7-1-520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17804,'4'81'6218,"2"62"-5525,-7-15-51,4 88 476,-3-209-1073,0 0 0,1-1 0,0 1 0,1 0 0,-1-1 0,5 12 0,-5-16-36,0 0 0,1 0 0,-1 1 0,1-1 0,-1 0 0,1 0 0,0 0 0,0 0 0,-1-1-1,1 1 1,1 0 0,-1-1 0,0 0 0,0 1 0,0-1 0,1 0 0,-1 0 0,1 0 0,-1 0 0,4 0 0,8 1-2,0 0 1,0-1-1,0-1 1,0 0-1,25-4 1,71-19 18,-94 19-20,193-47 62,531-103-77,-179 112-633,47-7 201,-552 39 508,0-2-1,0-3 1,-2-2 0,0-2-1,71-37 1,-115 49-49,-19 3-244,4 2 239,-9-3-102,-3 0-20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17980,'-5'6'2248,"2"-3"-1456,0-2-319,3 2 1935,4 7-1592,2 2-136,3 12-175,1 3-145,0 9-152,1 3-16,-2 4-48,1 3 0,-3-1-224,-1-3-200,-1-10-889,1-7 1025,-4-15-136,-2-8-96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49 16476,'-3'-2'378,"-1"-1"0,0 1 0,1 0 0,-1 0 0,0 1 0,0-1 0,0 1 0,0 0 0,0 0 0,0 0 0,0 0 0,-1 1 0,1 0 0,-6 0 0,5 1-212,1 0 1,0 0-1,-1 0 1,1 1 0,0 0-1,0 0 1,0 0-1,0 0 1,0 1-1,1-1 1,-1 1-1,1 0 1,-6 6-1,0 1-137,0 1 0,1 0 0,1 1 0,0 0-1,0 0 1,1 0 0,0 1 0,1 0 0,1 0 0,0 0-1,1 0 1,0 1 0,1 0 0,1-1 0,0 26 0,1-36-30,0 0 1,1 0-1,-1 1 0,1-1 1,0 0-1,0 0 1,0 0-1,0 0 1,1-1-1,-1 1 1,1 0-1,2 2 1,-3-4 9,0 0 1,0 0 0,-1-1 0,1 1 0,0 0 0,1-1-1,-1 1 1,0-1 0,0 1 0,0-1 0,0 0 0,0 1-1,0-1 1,0 0 0,1 0 0,-1 0 0,0 0-1,0 0 1,0 0 0,1 0 0,-1 0 0,0 0 0,0 0-1,0-1 1,0 1 0,0-1 0,0 1 0,0-1 0,1 1-1,-1-1 1,0 1 0,-1-1 0,1 0 0,0 0 0,1-1-1,7-5 106,0-1 0,-1-1 0,0 0-1,0 0 1,-1-1 0,0 1 0,-1-2-1,0 1 1,6-17 0,0-3 247,-1-1 0,9-40 0,-17 58-275,-1 8-77,0-1 0,-1 1 0,0-1 0,0 0 1,0 1-1,-1-1 0,0 0 0,0 0 1,0 1-1,-2-11 0,2 16-20,0 0 0,0 0 0,0 0 0,0 0 0,0-1 0,0 1 0,0 0 0,0 0-1,0 0 1,-1 0 0,1 0 0,0 0 0,0-1 0,0 1 0,0 0 0,0 0 0,0 0 0,0 0 0,0 0 0,0 0 0,0 0 0,-1 0 0,1 0 0,0 0 0,0 0 0,0 0 0,0-1-1,0 1 1,0 0 0,-1 0 0,1 0 0,0 0 0,0 0 0,0 0 0,0 0 0,0 0 0,0 0 0,-1 0 0,1 0 0,0 0 0,0 0 0,0 1 0,0-1 0,0 0 0,0 0 0,0 0-1,-1 0 1,1 0 0,0 0 0,0 0 0,0 0 0,-6 9-522,-2 13-594,3 1 224,1 1 1,-2 38-1,6-19-5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3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14267,'3'26'2072,"1"5"-1199,-4 5-313,2 6 1992,0 2-1639,1 0-129,2-5-232,-1-4-224,2-11-696,-1-5-352,0-14 632,-4-3-160,1-12-112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4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72 18076,'-3'-6'735,"-1"0"0,0 0 0,-1 1 0,1 0-1,-12-10 1,14 14-584,0-1 0,-1 1-1,1 0 1,0 0 0,-1 0-1,1 0 1,-1 0 0,0 1-1,1-1 1,-1 1 0,1-1-1,-1 1 1,0 0 0,1 0-1,-1 1 1,0-1 0,1 0-1,-1 1 1,-3 1 0,-1 0-49,0 1-1,1 0 1,-1 0 0,1 1 0,0 0 0,0 0-1,0 0 1,1 1 0,0 0 0,0 0 0,0 0-1,0 1 1,1-1 0,0 1 0,0 0 0,-5 11-1,3-6-75,1 1 0,0 0 0,1 1 0,0-1 0,1 1-1,0-1 1,1 1 0,-1 17 0,3-25-24,0 0-1,0-1 1,0 1 0,1-1 0,0 1-1,0 0 1,0-1 0,1 0 0,3 9-1,-4-12 1,0 0 0,-1 1-1,1-1 1,0 0 0,0 0-1,0 0 1,1 0 0,-1 0-1,0 0 1,0 0 0,0-1-1,1 1 1,-1 0 0,0 0-1,1-1 1,-1 1 0,1-1-1,-1 0 1,1 1 0,-1-1-1,1 0 1,-1 0 0,1 0-1,-1 0 1,1 0 0,-1 0-1,1 0 1,-1-1 0,0 1 0,1 0-1,-1-1 1,1 1 0,-1-1-1,2-1 1,5-2 19,0 0 0,0-1 0,-1 0 1,0 0-1,0-1 0,-1 0 0,1 0 0,-1 0 0,0-1 0,7-11 1,0-2 91,0-1 1,16-36-1,-22 43-33,-2-1 0,5-15-1,-9 26-113,0 0-1,0 0 0,-1 1 1,1-1-1,-1 0 0,0 0 0,0 0 1,0 1-1,0-1 0,-1 0 1,0 0-1,1 0 0,-1 1 1,-2-5-1,-11-3-595,13 11 621,1 0-1,-1 0 0,1 0 1,0-1-1,-1 1 0,1 0 1,0 0-1,-1 0 0,1 0 0,-1 0 1,1-1-1,-1 1 0,1 0 1,0 0-1,-1 0 0,1 0 1,-1 0-1,1 0 0,0 1 1,-1-1-1,1 0 0,-1 0 1,1 0-1,-1 0 0,1 0 1,0 1-1,-1-1 0,1 0 1,0 0-1,-1 1 0,1-1 0,0 0 1,-1 0-1,1 1 0,0-1 1,0 0-1,-1 1 0,1 5-352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4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 18860,'6'-3'500,"1"0"-1,-1 1 1,1 0 0,0 0-1,-1 1 1,1-1 0,0 2-1,0-1 1,7 1 0,-11 0-350,0 0 0,0 0 0,0 1 0,0 0 0,0-1 0,0 1 0,0 0 0,0 0 0,0 0 0,3 3 0,-4-3-122,-1 0-1,0 0 0,1 0 0,-1 1 0,0-1 0,0 0 1,0 1-1,0-1 0,0 0 0,-1 1 0,1-1 0,0 1 0,0 0 1,-1-1-1,1 1 0,-1-1 0,0 1 0,1 0 0,-1-1 0,0 3 1,0 0 14,-1 0 0,1 0 1,-1 0-1,0 0 0,0 0 1,0-1-1,-1 1 1,1 0-1,-4 6 0,-24 34 270,17-26-179,-7 11 56,-10 15 216,-39 78 1,66-118-395,1-1-1,0 0 1,0 0 0,0 0 0,0 1-1,0-1 1,1 0 0,-1 6 0,1-8-10,0 0 0,0 0 0,1 0-1,-1-1 1,0 1 0,1 0 0,-1 0 0,1-1 0,-1 1 0,0 0 0,1-1 0,0 1 0,-1 0 0,1-1 0,-1 1 0,1-1 0,0 1 0,-1-1 0,1 1 0,0-1-1,0 0 1,-1 1 0,1-1 0,0 0 0,0 0 0,-1 1 0,1-1 0,0 0 0,0 0 0,0 0 0,-1 0 0,1 0 0,0 0 0,0 0 0,0 0 0,0 0-1,-1-1 1,2 1 0,18-3 8,-1 0 0,33-10 0,-28 6-460,35-5 0,-45 11 313,-10 1 110,0-1 0,0 1 0,0-1 0,0 1 0,0-1 0,-1 0 0,1-1 0,0 1 0,7-4 0,3-7-200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16436,'-4'-11'2272,"5"6"-1144,5 0-464,4 12 2513,-3 13-1921,2 16-488,-1 9-143,1 13-281,-1 3-128,0 5-104,-1 3-88,-1-6-200,1-3-216,-3-9-553,-1-8-287,-3-15 936,-3-8-224,-1-10-192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1 690 18284,'21'15'1832,"14"-2"-992,6-5-271,11-8 687,4 0-200,2-6-176,1-4-304,-4-3-768,-7-1-464,-10-4 568,-11 1-208,-11 1-128</inkml:trace>
  <inkml:trace contextRef="#ctx0" brushRef="#br0" timeOffset="1">39 12 22269,'-8'-7'1920,"8"4"-1400,6 1-232,15 2 785,8 0-241,8 3-368,6-1-168,7 1-432,3-1-320,0-2-840,-3 0 1143,-8 0-199,-3 0-160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41 100 13323,'0'0'107,"0"0"1,0 0-1,-1 1 0,1-1 1,0 0-1,0 0 1,-1 0-1,1 1 0,0-1 1,0 0-1,0 1 0,0-1 1,-1 0-1,1 0 1,0 1-1,0-1 0,0 0 1,0 1-1,0-1 1,0 0-1,0 1 0,0-1 1,0 0-1,0 1 0,0-1 1,0 0-1,0 1 1,0-1-1,0 0 0,0 0 1,0 1-1,0-1 1,0 0-1,1 1 0,-1-1 1,0 0-1,0 1 0,0-1 1,0 0-1,1 0 1,-1 1-1,0-1 0,0 0 1,1 0-1,-1 0 1,0 1-1,0-1 0,1 0 1,-1 0-1,0 0 0,1 0 1,-1 0-1,0 0 1,1 1-1,-1-1 0,0 0 1,0 0-1,1 0 1,-1 0-1,0 0 0,1 0 1,-1 0-1,0 0 0,1 0 1,-1-1-1,1 1 1,25 0 1143,-12-2-946,0 0 0,-1-1 0,1-1 0,-1-1 0,14-5 0,-20 7-254,0 0 0,-1-1 0,1 0 0,-1 0 0,0 0 0,0-1 0,-1 1 0,1-1 1,-1-1-1,0 1 0,5-8 0,-10 13-51,1-1 1,-1 1-1,1-1 0,-1 1 1,0-1-1,1 0 1,-1 1-1,0-1 0,1 0 1,-1 0-1,0 1 1,0-1-1,1 0 0,-1 1 1,0-1-1,0 0 1,0 0-1,0 0 0,0 1 1,0-1-1,0 0 1,0 0-1,-1 1 0,1-1 1,0 0-1,0 1 0,-1-1 1,1 0-1,-1-1 1,0 2-7,0-1 0,0 0 0,-1 1 0,1-1 0,0 1 1,0-1-1,-1 1 0,1 0 0,0-1 0,-1 1 0,1 0 0,0 0 1,-1 0-1,1 0 0,-2 0 0,-5 1-40,0 0 0,-1 1 0,1 0 0,-10 3 0,5 1-23,0 1 0,0 0 1,1 0-1,0 1 0,0 1 1,1 0-1,-19 18 0,24-21 51,1 1 1,-1-1-1,1 1 0,1 0 0,-1 0 0,1 1 0,0-1 0,1 1 0,-1 0 1,2 0-1,-1 0 0,1 1 0,0-1 0,0 13 0,2-17 15,0-1 0,0 0 0,0 0 0,1 0 0,0 0 0,0 0 0,0 0 0,0 0 0,0 0 0,0 0 0,1 0 0,-1 0 0,1-1 0,0 1 0,0-1 0,0 1 0,0-1-1,0 0 1,0 0 0,1 1 0,-1-2 0,1 1 0,0 0 0,-1 0 0,1-1 0,0 0 0,0 0 0,0 1 0,6 0 0,2 1-28,1-1-1,0 0 1,0 0 0,0-1-1,0-1 1,17-1 0,32-7-23,3-6-3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55 22117,'-4'0'99,"-1"0"1,0 0 0,0 1 0,1-1-1,-1 1 1,0 0 0,1 0 0,-1 1-1,1-1 1,0 1 0,-1 0 0,1 0-1,0 1 1,0-1 0,0 1 0,0 0-1,1 0 1,-1 0 0,1 1 0,0-1-1,0 1 1,0 0 0,0-1 0,1 1-1,-1 0 1,1 1 0,0-1 0,1 0-1,-1 1 1,1-1 0,-1 1 0,1 0-1,1-1 1,-1 1 0,1 0-1,-1-1 1,1 1 0,1 0 0,-1-1-1,1 1 1,0 0 0,0-1 0,0 1-1,0-1 1,1 1 0,0-1 0,2 5-1,-2-5-91,-1-1-1,1 0 0,0 1 0,0-1 0,1 0 1,-1 0-1,0 0 0,1-1 0,0 1 0,0-1 1,0 1-1,0-1 0,0 0 0,0 0 0,1 0 1,-1 0-1,0-1 0,1 1 0,0-1 0,-1 0 1,1 0-1,0 0 0,-1-1 0,1 1 0,0-1 0,0 0 1,0 0-1,-1 0 0,7-2 0,-3 1 67,1-1-1,-1 0 0,0-1 1,0 0-1,0 0 0,-1 0 1,1-1-1,-1 1 1,0-2-1,0 1 0,0-1 1,0 0-1,-1 0 0,7-8 1,-7 7 39,0-1 0,-1 0 0,0 1 0,0-2 0,0 1 0,-1 0 1,0-1-1,0 0 0,-1 0 0,0 0 0,-1 0 0,2-9 0,-3 14-110,0-1-1,0 0 0,-1 0 0,1 0 0,-1 0 1,0 0-1,0 0 0,0 0 0,0 1 1,-1-1-1,0 1 0,1-1 0,-1 1 1,-1-1-1,1 1 0,0 0 0,-1 0 1,1 0-1,-1 0 0,0 1 0,0-1 1,0 1-1,-1-1 0,1 1 0,0 0 0,-7-2 1,5 2-233,0-1 1,0 2 0,0-1 0,0 1 0,0-1-1,0 2 1,-1-1 0,1 0 0,0 1-1,-1 0 1,1 0 0,0 1 0,-1 0-1,1-1 1,0 2 0,0-1 0,-5 2-1,9-2 184,0-1-1,1 0 0,-1 1 0,0-1 0,1 1 0,-1-1 0,1 1 0,-1-1 0,1 1 0,-1-1 0,1 1 1,-1-1-1,1 1 0,-1 0 0,1-1 0,-1 2 0,3 9-904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23389,'13'9'2144,"12"-9"-1455,5 0-305,11-4 784,4 1-240,8-4-352,-2-2-208,-5 2-928,-3 3-672,-10-2 1032,-4-1-176,-10-11-152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20092,'6'16'2153,"1"6"-1521,3 11-256,-3 1 1168,2 12-840,-1 4-47,1 4-377,-2 2-256,-1-3-584,-2-4-425,-4-9 809,1-1-144,1-8-128</inkml:trace>
  <inkml:trace contextRef="#ctx0" brushRef="#br0" timeOffset="1">0 579 19900,'28'-7'2137,"7"0"-1265,4-2-368,8-5 1136,5 1-559,0-1-673,1 1-448,-9 0-1001,-7 0-375,-12-3 1032,-10 2-312,-12-2-328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18452,'-3'-4'2176,"6"4"-1415,14 0-209,9-2 1928,15 2-1624,6 0-135,9 0-281,2-1-200,2 0-448,-3-2-312,-8 1 440,-9 1-129,-10 2-135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 19004,'0'0'53,"-1"0"0,1 1 0,0-1 0,0 0 0,0 0 0,0 0 0,0 0 0,0 0 0,0 0 1,0 0-1,0 1 0,0-1 0,0 0 0,0 0 0,0 0 0,0 0 0,1 0 0,-1 0 0,0 1 0,0-1 0,0 0 0,0 0 0,0 0 0,0 0 0,0 0 0,0 0 0,0 0 0,0 0 0,0 0 0,0 1 1,1-1-1,-1 0 0,0 0 0,0 0 0,0 0 0,0 0 0,0 0 0,0 0 0,0 0 0,1 0 0,-1 0 0,0 0 0,0 0 0,0 0 0,0 0 0,0 0 0,0 0 0,0 0 0,1 0 0,-1 0 0,0 0 1,0 0-1,0 0 0,0 0 0,0 0 0,0 0 0,0 0 0,1 0 0,-1 0 0,0-1 0,0 1 0,0 0 0,0 0 0,0 0 0,0 0 0,0 0 0,0 0 0,0 0 0,1-1 0,-1 20 2283,-3 30-386,2-42-1801,1-3-67,-2 13 46,1 0 1,1-1-1,1 20 0,0-31-118,0-1 0,0 1 0,0-1 0,0 0 0,1 1 0,0-1 0,2 5 0,-2-7 2,-1 0-1,0-1 1,0 1 0,1 0-1,-1-1 1,1 1-1,-1-1 1,1 0 0,0 1-1,-1-1 1,1 0 0,0 0-1,0 0 1,0 0-1,0-1 1,3 2 0,-1-2 16,0 1 1,1-1 0,-1 0-1,0-1 1,0 1 0,1-1-1,-1 0 1,0 0 0,0 0-1,0 0 1,0-1 0,0 0-1,0 1 1,-1-1 0,1-1-1,0 1 1,-1-1 0,6-4-1,4-5 81,-1 0-1,1 0 0,10-17 0,-9 12 9,-2 0 1,0-1-1,-1 0 0,-1-1 0,0-1 0,8-26 0,-22 60-21,-3 8-100,1 1-1,-4 35 1,9-50-77,0 0-1,1 0 1,0 0 0,1 0 0,0 0-1,0 0 1,4 12 0,-4-18 64,0 0 0,-1 0 0,1 0 0,0 0 1,1-1-1,-1 1 0,0 0 0,1 0 0,-1-1 0,1 1 1,-1-1-1,1 1 0,-1-1 0,1 0 0,0 1 1,0-1-1,0 0 0,0 0 0,0-1 0,0 1 0,0 0 1,0-1-1,0 1 0,0-1 0,0 1 0,1-1 0,-1 0 1,0 0-1,0 0 0,0 0 0,0-1 0,3 1 0,17-5-196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20868,'16'15'2249,"7"-4"-1545,9-4-272,9-1 1161,14-2-833,-1 1-56,5-3-392,0 0-304,-6-1-688,-9 1-352,-11 2-545,-11 0 1201,-17 1-304,-3-5-312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18500,'21'13'2248,"4"-6"-1423,10-4-337,7-1 1128,8-4-688,2-4-384,-1-2 721,-2 2-929,-7-3-152,-4 2-24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1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55 20348,'0'-2'129,"1"0"-1,-1 0 0,0 0 1,0 0-1,-1-1 0,1 1 1,0 0-1,-1 0 0,1 1 0,-1-1 1,1 0-1,-1 0 0,0 0 1,0 0-1,0 0 0,0 1 1,0-1-1,-1 0 0,1 1 1,0-1-1,-1 1 0,1 0 1,-1-1-1,1 1 0,-1 0 0,0 0 1,1 0-1,-1 0 0,0 0 1,0 0-1,0 0 0,0 1 1,0-1-1,0 1 0,0 0 1,-3-1-1,0 1-13,0 0 1,0 1-1,0 0 1,1-1-1,-1 2 1,0-1-1,1 0 0,-1 1 1,1 0-1,-1 0 1,1 0-1,0 1 1,0 0-1,0-1 1,-4 5-1,-3 4-90,1 1-1,1 0 1,0 1-1,0 0 1,2 0-1,-1 0 1,2 1-1,0 0 1,0 1-1,1-1 1,1 1-1,1 0 1,0 0-1,1 0 1,0 1-1,1-1 1,2 17 0,-1-28-16,0 0 1,1 0-1,-1 0 1,1 0-1,0 0 1,0-1-1,1 1 1,-1 0-1,1 0 1,0-1-1,0 1 1,0-1-1,0 0 1,1 0-1,3 5 1,-4-7 5,1 1 1,-1 0-1,1-1 0,-1 0 1,1 0-1,-1 0 1,1 0-1,0 0 1,-1 0-1,1-1 0,0 1 1,0-1-1,0 0 1,0 0-1,-1 0 0,1 0 1,0 0-1,0 0 1,0-1-1,0 0 0,-1 1 1,6-3-1,5-3 78,1 0 0,-1 0 0,0-1 0,0-1 0,-1 0 0,0-1 0,17-17 0,-14 11 71,0 0-1,-1-1 0,-1-1 0,20-32 1,-29 42-107,0-1 1,0 0-1,-1 0 1,0 0-1,-1 0 1,0-1-1,0 1 1,-1-1-1,1-15 1,-2 22-83,0-1 0,0 1 0,-1 0-1,1-1 1,0 1 0,-1-1 0,0 1 0,1 0 0,-1 0 0,0 0 0,0-1 0,0 1 0,-1 0 0,1 0 0,0 0 0,-1 0 0,1 1 0,-1-1 0,0 0 0,0 1 0,0-1 0,1 1 0,-1-1 0,0 1 0,-1 0 0,1 0 0,0 0 0,0 0 0,0 0 0,-1 1 0,1-1 0,0 1 0,-1-1 0,1 1 0,0 0 0,-1 0 0,1 0 0,-1 0 0,-2 1 0,1-1-89,0 1 0,-1 0 0,1 0 0,0 0 0,0 0 0,-1 1 1,1 0-1,0 0 0,1 0 0,-1 0 0,0 0 0,1 1 0,-1 0 0,1 0 0,0 0 0,0 0 0,0 0 0,0 1 0,0-1 0,1 1 0,0 0 0,-1-1 0,1 1 0,1 0 0,-1 1 0,1-1 0,-1 0 0,0 8 0,0 13-498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2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16195,'7'-11'2097,"2"2"-841,-3 5-408,4 10 1057,-6 9-177,2 16-224,-2 4-223,0 11-489,-4 3-184,0 3-328,0-4-176,-1-5-408,1-5-280,1-14-672,4-10-345,0-14 1185,4-3-336,7-9-272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2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 22309,'4'-2'231,"1"0"1,-1 0-1,1 1 1,-1 0-1,1 0 1,-1 0-1,1 0 1,0 1-1,0 0 0,-1 0 1,1 0-1,0 0 1,-1 1-1,1 0 1,0 0-1,-1 0 1,1 0-1,-1 1 1,1 0-1,-1 0 1,0 0-1,7 5 1,-5-4-161,-1 1 0,1 0 0,-1 0 0,0 0 0,0 1 0,0 0 0,-1-1 0,1 2 0,-1-1 0,0 1 0,-1-1 0,0 1 0,0 0 0,0 0 0,3 11 0,-4-9-64,-2 1-1,1 0 1,-1 0 0,0 0-1,-1-1 1,0 1 0,-1 0 0,1-1-1,-2 1 1,1-1 0,-1 1 0,-1-1-1,-5 11 1,-5 6 13,0-2 0,-35 44 1,-17 6 60,57-64-51,0 0 1,-1-1 0,-1 0 0,1-1-1,-18 9 1,27-15-28,0 0 0,0-1 0,0 1 0,0-1 0,0 0 0,0 1 0,0-1 0,0 0 0,0 0 0,-1 0 0,1 1 0,0-1 0,0 0 0,0 0 0,0-1 0,-2 1 0,3 0-1,-1-1 0,1 1 0,0 0 0,-1 0 0,1-1 0,0 1 0,0 0 1,-1-1-1,1 1 0,0 0 0,0-1 0,-1 1 0,1-1 0,0 1 0,0 0 0,0-1 0,0 1 0,0-1 1,0 1-1,0 0 0,0-1 0,0 1 0,0-1 0,0 1 0,0-1 0,0 1 0,0 0 0,0-1 0,1-1 2,-1-1-1,1 1 0,0 0 0,0 0 0,0 0 0,0 0 0,0 0 0,0 0 0,1 0 0,-1 0 0,1 0 0,-1 1 0,1-1 0,2-1 0,-1 1-7,0 0-1,0 1 1,0-1 0,0 1-1,0 0 1,0 0-1,0 0 1,0 1-1,0-1 1,1 1 0,-1-1-1,0 1 1,0 0-1,1 0 1,-1 1-1,0-1 1,0 1 0,0-1-1,0 1 1,1 0-1,-1 0 1,0 1-1,0-1 1,-1 0 0,1 1-1,4 3 1,6 4-14,-1 1 0,-1 1 0,1 0 0,11 15 0,-9-10 11,-12-14 13,0 0 0,-1 0-1,1-1 1,0 1 0,0-1-1,0 0 1,0 0 0,0 1-1,0-1 1,0-1 0,1 1-1,-1 0 1,0 0 0,1-1 0,-1 1-1,0-1 1,1 0 0,-1 0-1,0 0 1,1 0 0,-1 0-1,0 0 1,1-1 0,-1 1-1,0-1 1,1 1 0,-1-1 0,0 0-1,0 0 1,0 0 0,0 0-1,1-1 1,2-2 0,1 0-30,0-1 0,-1 0 1,1 0-1,-1-1 1,0 1-1,0-1 0,-1 0 1,0-1-1,6-9 1,-10 15-23,1 0 1,-1 1 0,0-1-1,0 1 1,0-1 0,1 1-1,-1-1 1,0 0 0,0 1-1,0-1 1,0 1 0,0-1 0,0 0-1,0 1 1,0-1 0,0 1-1,0-1 1,0 0 0,0 1-1,-1-1 1,1 1 0,0-1-1,0 0 1,-1 1 0,1-1-1,0 1 1,-1-1 0,1 1 0,-1-1-1,-17-9-975,10 6 1005,-13-7-493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225 209 16892,'0'-1'113,"1"0"0,-1 0 1,0 0-1,0 0 1,1 0-1,-1 0 0,0 0 1,0 0-1,0 0 1,0 0-1,0 1 0,0-1 1,0 0-1,0 0 1,0 0-1,-1 0 0,1 0 1,0 0-1,-1 0 1,1 0-1,-1 0 0,1 1 1,0-1-1,-1 0 0,0 0 1,1 0-1,-1 1 1,0-1-1,1 0 0,-1 1 1,0-1-1,1 1 1,-1-1-1,0 1 0,0-1 1,0 1-1,0-1 1,0 1-1,1 0 0,-1 0 1,0-1-1,0 1 1,0 0-1,0 0 0,0 0 1,0 0-1,0 0 1,-2 0-1,-3 0 74,0 0 0,0 1 1,0-1-1,0 1 0,0 1 0,-9 2 0,1 2-131,0 0-1,1 1 0,0 1 0,-21 15 0,28-19-64,1 1 0,0-1 0,0 1 0,0 0 0,0 0-1,1 1 1,0-1 0,0 1 0,0 0 0,1 0 0,0 0 0,-3 10 0,5-15 7,1 0 0,0 0 0,-1 0 0,1 0 0,0 0 0,0 1 0,0-1 0,0 0 0,0 0 0,0 0 0,0 0 0,0 0 0,1 0 0,-1 0 0,0 0 0,1 0 0,-1 0 0,0 0 0,1 0 0,0 0 0,-1 0 0,1 0 0,0 1 0,1-1-1,-1 0 0,1 0 0,-1 0-1,1-1 1,-1 1 0,1 0 0,-1-1 0,1 1 0,-1-1-1,1 1 1,0-1 0,0 0 0,2 0 0,4 0-23,1 0 1,-1-1 0,1 0-1,16-5 1,2-2-36,0-2-1,0-1 1,-1-1 0,-1-1-1,30-20 1,-21 8-7,-1 0-1,58-58 1,-78 70 56,0-1 0,-1-1 0,0 0 0,-2 0 1,11-20-1,-18 23 6,-11 13-11,-12 14-11,4 1 26,2 0 0,0 1 0,1 1 0,0 0 0,2 1 0,0 0 0,1 1 0,1 0 0,1 0 0,1 1 0,0 0 0,-4 32 0,10-48 12,1-1 0,0 1 1,0-1-1,0 1 1,0-1-1,1 1 0,0-1 1,0 0-1,0 1 1,2 5-1,-1-8 2,-1 1-1,1-1 1,-1 1 0,1-1 0,0 0-1,0 0 1,0 1 0,0-2 0,0 1-1,0 0 1,1 0 0,-1-1-1,0 1 1,1-1 0,0 1 0,-1-1-1,5 1 1,3 0 16,-1 0-1,1-1 1,-1 0 0,1 0-1,-1-1 1,1 0 0,0-1-1,-1 0 1,1-1 0,-1 0-1,0 0 1,13-6 0,2-1 38,-1-1-1,1-1 1,30-21 0,-41 24-50,0 0-1,-1-1 1,0-1 0,0 0-1,-1 0 1,0-1 0,-1-1 0,-1 0-1,13-18 1,-22 29-18,1 0 1,-1 0-1,1 0 0,-1 0 0,1 0 1,-1 0-1,0 0 0,1 0 0,-1 0 1,0 0-1,0 0 0,0 0 0,0 0 1,0 0-1,0-1 0,0 1 0,0-2 1,-1 3-3,1 0 1,0-1 0,0 1 0,-1 0-1,1-1 1,-1 1 0,1 0 0,0-1-1,-1 1 1,1 0 0,-1 0 0,1-1-1,-1 1 1,1 0 0,0 0 0,-1 0 0,1 0-1,-1 0 1,1 0 0,-1 0 0,1 0-1,-1 0 1,1 0 0,-1 0 0,1 0-1,-2 0 1,-1 1-11,0 0 0,0 0 0,0 0 0,0 0 0,0 0 0,1 1 0,-1-1 0,0 1 0,1 0 0,-1 0 0,-2 3 0,-2 2-9,1 1 0,-1-1-1,2 2 1,-1-1-1,-6 15 1,11-21 18,0 0 0,0 1 0,1-1 1,-1 1-1,1-1 0,-1 0 0,1 1 0,0-1 1,-1 1-1,1-1 0,1 1 0,-1 3 0,1-5 4,-1 1-1,1-1 1,0 0-1,-1 0 0,1 1 1,0-1-1,0 0 1,-1 0-1,1 0 0,0 0 1,0 0-1,1 0 1,-1 0-1,0 0 0,0 0 1,0 0-1,0-1 1,1 1-1,-1 0 0,0-1 1,1 1-1,-1-1 1,2 1-1,5 0 3,-1 0 0,1 0 1,0-1-1,-1 0 0,1 0 0,0-1 0,-1 0 1,1 0-1,-1 0 0,0-1 0,14-5 0,-3-1 19,1 0-1,-1-1 0,21-15 0,8-12-26,-68 82-296,18-39 282,1-1 1,-1 0-1,1 1 0,1-1 0,-1 1 0,0 9 0,2-15 20,0 0-1,0 0 0,0 0 1,0 0-1,0 0 0,0 0 1,0-1-1,1 1 0,-1 0 1,0 0-1,1 0 0,-1 0 1,0-1-1,1 1 0,-1 0 1,1 0-1,-1-1 1,1 1-1,0 0 0,-1-1 1,2 2-1,0-1 0,-1-1 1,1 1-1,-1-1 0,1 0 1,-1 0-1,1 1 0,-1-1 1,1 0-1,-1 0 0,1-1 1,-1 1-1,1 0 1,-1 0-1,1-1 0,-1 1 1,1-1-1,2 0 0,5-3 3,1-1 0,-1 1-1,0-2 1,16-10 0,-20 12 48,0 0 0,-1 0 0,1 0 0,-1-1 0,0 0 0,0 1 1,-1-1-1,1-1 0,3-8 0,-6 13-30,-1 0 1,1 1-1,-1-1 1,0 0-1,0 0 1,1 0-1,-1 0 1,0 0-1,0 0 1,0 0-1,0 0 1,0 0-1,0 0 0,0 0 1,0 0-1,-1 0 1,1 0-1,0 0 1,-1 0-1,1 1 1,0-1-1,-1 0 1,1 0-1,-1 0 0,0 0 1,-4-8 133,5 8-179,0 1 0,0-1 0,1 1 0,-1 0-1,0-1 1,0 1 0,0-1 0,1 1 0,-1 0 0,0-1 0,0 1 0,1 0 0,-1-1 0,0 1 0,1 0-1,-1 0 1,0-1 0,1 1 0,-1 0 0,1 0 0,-1 0 0,0-1 0,1 1 0,-1 0 0,1 0 0,-1 0 0,0 0-1,1 0 1,-1 0 0,1 0 0,-1 0 0,1 0 0,-1 0 0,0 0 0,2 0 0,23-2-910,-20 2 677,107-5-1981,-61 4 1494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2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21109,'3'2'2320,"5"4"-1568,5 1-280,6 0 1377,8 1-913,6 0-152,7 1-304,2-2-160,1-1-208,-3-2-160,-4-3-504,-8-1-352,-9-4-600,-8-2 1152,-9-1-281,-5-1-223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2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19564,'13'27'2353,"4"-7"-1433,13-11-304,9-1 1336,12-6-783,5-2-153,3-6-616,-2-1-512,-7-8-3065,-4 2 2961,-14-5-472,-8-1-336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22389,'0'-1'52,"0"1"1,1 0 0,-1 0-1,0-1 1,1 1 0,-1 0-1,0 0 1,1-1 0,-1 1-1,1 0 1,-1 0-1,1 0 1,-1 0 0,0-1-1,1 1 1,-1 0 0,1 0-1,-1 0 1,1 0 0,-1 0-1,0 0 1,1 0 0,-1 1-1,1-1 1,-1 0-1,1 0 1,-1 0 0,0 0-1,1 0 1,-1 1 0,1-1-1,-1 0 1,0 0 0,1 1-1,-1-1 1,0 0-1,1 1 1,-1-1 0,0 0-1,1 1 1,-1-1 0,0 0-1,0 1 1,0-1 0,1 0-1,-1 1 1,0-1 0,0 1-1,0-1 1,0 1-1,0-1 1,0 0 0,0 1-1,5 30 492,-5-24-329,4 75 189,-3-50-766,0 0 0,13 59 0,-14-90 282,0 0 0,0 0 0,0 0 0,0 0 0,1 0 0,-1 0 0,0 0 0,1 0 0,-1 0 0,1 0 0,-1 0 0,1 0 0,0 0 0,-1 0 0,1 0 0,0 0 0,0-1 0,-1 1 0,1 0 0,0-1 0,0 1 0,0 0 0,2 0 0,-2-1-18,0 0 0,0 0-1,0-1 1,0 1 0,0 0-1,0 0 1,0-1 0,0 1-1,0-1 1,0 1 0,0-1-1,0 1 1,0-1 0,0 0-1,0 1 1,-1-1 0,1 0-1,0 0 1,0 0 0,7-9-520,-1 1 1,0-1-1,7-15 1,-10 19 573,52-96-4134,1 0 1402,-18 38 5406,-35 60-815,-3 9-853,-2 9 468,-20 113 2214,17-90-3439,1 1 1,2-1-1,5 45 1,-4-80-272,0 0 0,0 0 1,1 0-1,-1 0 0,1 0 1,-1 0-1,1 0 0,0 0 0,0 0 1,-1 0-1,3 1 0,-3-2 55,0-1-1,0 0 1,0 0-1,0 0 1,0 0-1,0 0 1,1 0-1,-1 0 1,0 0-1,0 0 1,0 0-1,0 0 1,0 0-1,0 0 1,1 0-1,-1 0 1,0 0-1,0 0 1,0 0-1,0 0 1,0 0-1,0 0 1,1 0-1,-1 0 1,0 0-1,0 0 1,0 0-1,0 0 1,0 0-1,0 0 1,0 0-1,0-1 1,1 1-1,-1 0 1,0 0-1,0 0 1,0 0-1,0 0 1,0 0-1,0 0 1,0 0-1,0-1 1,0 1-1,0 0 1,0 0-1,0 0 1,0 0-1,0 0 1,4-17-143,-4-10-176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65 108 32007,'-1'-17'-6602,"-62"-4"6330,79 19 704,32-8-111,10 3 319,5 0-24,1 1-64,4 0-176,-1 2-680,0 0-552,-9 0 752,-4-1-168,-9-9-112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11 284 14635,'-1'1'156,"0"-1"-1,1 1 1,-1 0-1,0-1 1,1 1 0,-1 0-1,0-1 1,1 1-1,-1 0 1,1 0 0,-1 0-1,1 0 1,-1-1-1,1 1 1,0 0-1,0 0 1,-1 0 0,1 0-1,0 0 1,0 0-1,0 0 1,0 0 0,0 0-1,0 0 1,0 0-1,0 0 1,0 0-1,1 0 1,-1 0 0,1 1-1,-1-1-51,1 0 0,0-1 0,-1 1 0,1 0 0,0 0 0,0-1 0,0 1 0,0 0 0,0-1 0,0 1 0,0-1 0,0 1 0,0-1 0,0 0-1,0 1 1,0-1 0,0 0 0,0 0 0,0 1 0,0-1 0,0 0 0,0 0 0,0 0 0,1-1 0,-1 1 0,0 0 0,0 0 0,1-1 0,4-1 105,-1 0 1,1 0 0,-1-1-1,0 1 1,0-1 0,0 0-1,0-1 1,7-6 0,35-39 904,-40 41-936,28-35 457,-2-1 0,48-87 0,-80 130-636,-1 0 0,1 0 0,0-1 0,0 1 0,-1 0 0,1 0 0,0 0 0,0 0 0,0 0 0,0 1 0,0-1 0,2-1 0,-3 2-1,1 0 0,-1 0 1,0 0-1,1 0 1,-1 0-1,0 0 1,0 0-1,1 0 0,-1 0 1,0 0-1,1 0 1,-1 0-1,0 0 1,1 0-1,-1 0 0,0 0 1,0 0-1,1 1 1,-1-1-1,0 0 1,0 0-1,1 0 0,-1 1 1,0-1-1,0 0 1,1 0-1,-1 0 1,0 1-1,0-1 0,0 0 1,1 1-1,0 3-12,1 0 0,0 1-1,-1-1 1,0 1-1,1 5 1,-2-6 14,8 39-433,2-1 0,30 81 0,-40-122 437,12 21 245,-11-22-251,-1 1-1,1-1 0,-1 1 1,1-1-1,-1 0 0,1 1 1,-1-1-1,1 1 1,-1-1-1,1 0 0,-1 1 1,1-1-1,0 0 0,-1 0 1,1 0-1,-1 1 0,1-1 1,0 0-1,-1 0 0,1 0 1,0 0-1,-1 0 0,1 0 1,0 0-1,-1 0 0,1-1 1,0 1-1,-1 0 0,1 0 1,-1 0-1,1-1 0,0 1 1,-1 0-1,1-1 0,0 0 1,12-13-210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20316,'1'0'1713,"1"7"-1265,-2 7-192,1 9 776,2 4-336,-1 9-400,0 3-80,3 4-248,0-2-128,1-3-312,0-2-192,-2-14-504,-1-3 2096,-3-17-1144,2-2-160,-5-19 112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18812,'6'2'1736,"10"0"-1127,0-1-225,12-1 792,4 0-280,2 0-280,4 0-208,-3-3-920,1 1-72,-4-4 520,-2 0-160,-6-3-128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17828,'0'0'96,"0"-1"0,0 0 0,0 0 0,0 0 0,1 0 0,-1 0 0,0 0 0,1 0 0,-1 0 0,0 1 0,1-1 0,-1 0 0,1 0 0,-1 0 0,1 1 0,0-1 0,-1 0 0,1 1 0,0-1 0,-1 0 0,1 1 0,0-1 0,0 1 0,1-1 0,0-1 86,1 1 1,0 0-1,0 0 1,1 1 0,-1-1-1,0 0 1,5 1-1,3 0 204,0 0-1,-1 1 1,17 3-1,-22-4-333,0 2-1,0-1 0,0 1 0,-1-1 1,1 1-1,-1 0 0,0 1 0,1-1 1,-1 1-1,0 0 0,0 0 1,-1 0-1,1 1 0,-1-1 0,4 5 1,-5-5-43,0 0 0,0 0 0,-1 1 0,1-1 0,-1 0 0,0 1 1,0-1-1,0 1 0,0 0 0,-1-1 0,1 1 0,-1-1 0,0 1 1,0 0-1,0-1 0,-1 1 0,1 0 0,-1-1 0,0 1 0,-2 6 1,-5 7 7,-1-1 0,-1 1 1,0-1-1,-1-1 1,0 0-1,-1-1 1,-17 15-1,-19 26 245,47-55-253,1 1 1,-1-1-1,1 1 0,-1 0 0,1-1 1,-1 1-1,1 0 0,-1-1 1,1 1-1,0 0 0,0 0 1,-1-1-1,1 1 0,0 0 1,0 0-1,0-1 0,0 1 1,-1 0-1,2 1 0,-1-2-2,0 1 0,0-1 0,1 0 0,-1 1 0,0-1 0,1 0 0,-1 0 0,0 1-1,1-1 1,-1 0 0,0 0 0,1 0 0,-1 1 0,1-1 0,-1 0 0,1 0 0,-1 0 0,0 0 0,1 0-1,-1 0 1,1 0 0,-1 0 0,1 0 0,0 0 0,34-6 188,-32 5-193,17-4 79,27-7-745,0-1-1,57-26 1,-100 38 589,0-1-1,-1 0 1,1 0 0,0-1 0,-1 1 0,0-1 0,1 1 0,-1-1 0,4-5 0,-1-5-457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22 17044,'-7'5'1704,"8"-1"-968,8-1-248,12-3 1009,7 0-305,10-2-384,7-1-152,2-1-192,0 0-248,-2-3-344,-4 1 224,-12 2-104,-6 1-96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28 492 17644,'0'0'51,"-1"0"0,0 0 0,1 0 0,-1 0 0,0 1 0,1-1 0,-1 0 0,0 0 0,1 0 0,-1 0 0,1 1 0,-1-1 0,0 0 0,1 1 0,-1-1 0,1 0 0,-1 1 0,1-1 0,-1 1 1,1-1-1,0 1 0,-1-1 0,1 1 0,-1-1 0,1 1 0,0-1 0,-1 1 0,1 0 0,0-1 0,0 1 0,0 0 0,-1-1 0,1 1 0,0-1 0,0 2 0,-6 30 115,6-31-122,-4 46 365,3 1 0,1-1 0,9 61 0,34 141-155,12-35 166,-54-213-409,9 24 176,-2-16 43,-8-9-218,1 0 1,-1 0 0,0 0-1,1 0 1,-1 0-1,0 0 1,1 0-1,-1 0 1,0 0 0,0 0-1,1 0 1,-1 0-1,0-1 1,1 1-1,-1 0 1,0 0 0,0 0-1,1 0 1,-1-1-1,0 1 1,0 0-1,1 0 1,-1 0 0,0-1-1,0 1 1,0 0-1,1 0 1,-1-1-1,0 1 1,0 0 0,0 0-1,0-1 1,0 1-1,1-1 1,3-10 146,-1 0 1,0 0 0,0 0-1,-1-1 1,-1 0-1,1-15 1,0 7-6,4-78 475,-9-163 0,-34-98-390,36 353-238,0 1-4,0-1 1,1 1-1,0 0 0,0 0 0,1-10 1,-1 14-1,0 0 1,1 0-1,-1-1 1,1 1-1,-1 0 1,1 0-1,0 0 1,-1 0-1,1 0 1,0-1-1,0 1 1,-1 0-1,1 1 1,0-1-1,0 0 1,0 0-1,0 0 1,1 1-1,-1-1 1,0 0 0,0 1-1,0-1 1,0 1-1,1-1 1,-1 1-1,0 0 1,3-1-1,33-3-38,0 1 1,55 4-1,-19 0 36,-26-1-6,451-15-11,-382 5-61,1-5 1,141-36-1,112-65-384,-102 28 166,5 22 242,-245 61 62,-1 1 0,1 2 1,41 1-1,-59 2 8,1 0 0,-1 0 0,1 1 1,-1 1-1,0 0 0,0 0 0,0 1 1,0 0-1,0 0 0,-1 1 0,0 1 1,10 6-1,-17-9 16,0-1 1,0 1-1,0-1 0,0 1 1,0-1-1,0 1 1,-1 0-1,1 0 0,-1 0 1,0 0-1,0 0 0,0 0 1,0 0-1,0 1 1,-1-1-1,1 0 0,-1 0 1,0 1-1,0-1 0,-1 4 1,-1 9 153,0 0 1,-9 29-1,6-23-53,0-2-18,-1 1-90,2 1 0,-2 23 1,7-33 620,-1-12-638,1 0 0,-1 0-1,0 0 1,0 0 0,0 0-1,1 0 1,-1 0 0,0 0-1,0 0 1,0 0 0,0 0-1,1 0 1,-1 0-1,0 0 1,0 0 0,0 0-1,1 0 1,-1-1 0,0 1-1,0 0 1,0 0 0,0 0-1,0 0 1,1 0 0,-1 0-1,0 0 1,0-1 0,0 1-1,0 0 1,0 0 0,0 0-1,0 0 1,1-1 0,-1 1-1,0 0 1,0 0 0,0 0-1,0 0 1,0-1 0,0 1-1,0 0 1,0 0 0,0 0-1,0 0 1,0-1 0,0 1-1,0 0 1,0 0 0,0 0-1,0-1 1,0 1 0,4-18 73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155 284 13507,'-22'8'1159,"1"2"0,-26 16 0,42-23-936,0 0 0,0 1 0,0-1 0,0 1 0,1 1 0,-1-1-1,1 1 1,0-1 0,0 1 0,1 0 0,-1 0 0,1 1-1,-4 9 1,7-14-193,0 0-1,-1 0 1,1 0-1,0 0 0,0 0 1,0 0-1,-1 0 1,1 0-1,0 1 1,1-1-1,-1 0 0,0 0 1,0 0-1,0 0 1,1 0-1,-1 0 1,0 0-1,1 0 0,-1 0 1,1 0-1,-1 0 1,1 0-1,0 0 1,-1 0-1,1 0 0,0 0 1,0-1-1,0 1 1,0 0-1,-1-1 1,1 1-1,0 0 1,0-1-1,0 1 0,0-1 1,0 0-1,0 1 1,0-1-1,2 1 1,4 0 22,-1 1 1,1-1 0,0-1 0,-1 1 0,10-1 0,2-1-32,1-1-1,-1-1 0,0-1 1,0 0-1,0-1 0,0-1 0,-1 0 1,0-2-1,0 0 0,-1-1 1,0 0-1,-1-1 0,24-20 1,-27 19-12,1-1 1,-2 0 0,0 0 0,0-1 0,-1 0 0,-1-1-1,0 0 1,-1-1 0,0 0 0,-2 0 0,1 0-1,-2-1 1,0 0 0,-1 0 0,3-24 0,-7 35-12,1 0 1,-1-1-1,0 1 0,-1 0 1,1 0-1,-1-1 0,0 1 1,0 0-1,-4-8 1,5 11-3,-1 1 0,0-1 0,0 1 1,0-1-1,0 1 0,0 0 1,0-1-1,0 1 0,0 0 0,-1 0 1,1 0-1,0 0 0,-1 0 1,1 0-1,-1 0 0,1 0 0,-1 1 1,1-1-1,-1 1 0,0-1 1,1 1-1,-1-1 0,0 1 0,1 0 1,-1 0-1,0 0 0,0 0 1,1 0-1,-1 0 0,0 0 0,1 1 1,-4 0-1,-2 1-19,0 1 1,0 0-1,1 0 1,-1 1-1,1-1 1,0 1-1,0 1 1,0-1-1,0 1 1,1 0-1,-6 7 0,1-2-69,2 1 0,0 0 0,0 1 0,1-1 0,-7 15 0,12-20 10,0-1 0,0 0 0,0 1 0,1 0 0,0-1 0,0 1 0,0 0 0,1-1 0,0 1-1,0 0 1,0 0 0,1-1 0,-1 1 0,1 0 0,1-1 0,2 9 0,2 0-209,1 0 1,1-1-1,-1 0 0,19 23 1,-21-31 246,-2 1 0,1 0 0,-1 0 0,0 0 0,0 0 0,0 1 0,-1-1 0,2 10 0,-3-14 38,-1 1 1,0-1-1,1 0 1,-1 1-1,0-1 1,0 1-1,0-1 1,-1 0-1,1 1 1,0-1-1,-1 1 1,0-1-1,1 0 1,-1 0-1,0 1 1,0-1-1,-1 0 1,1 0-1,0 0 1,-1 0-1,1 0 1,-1 0-1,1-1 1,-1 1-1,0 0 1,-2 1-1,-9 3 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20244,'0'5'2628,"1"20"-1153,6 38-1,-3-40-1457,1 0 0,1-1 0,16 40-1,-21-60-92,1 1 0,-1 0 0,1 0 0,-1-1 0,1 1 0,0-1 0,0 1 0,0-1-1,1 0 1,-1 0 0,0 0 0,6 4 0,-7-6 21,1 1 1,-1-1-1,0 1 1,1-1-1,-1 1 0,1-1 1,-1 0-1,1 0 0,-1 0 1,1 0-1,-1 0 0,1 0 1,-1 0-1,1 0 0,-1-1 1,1 1-1,-1-1 0,1 1 1,-1-1-1,0 1 1,1-1-1,-1 0 0,0 1 1,1-1-1,-1 0 0,0 0 1,0 0-1,1-2 0,6-5-242,0-1-1,-1 0 0,-1 0 1,0-1-1,0 0 0,0 0 0,5-17 1,-1 1-263,12-54-1,-17 57 548,-5 18 232,-2 15 91,-4 24 108,2-1-1,1 1 0,1 0 0,5 56 0,1-69-339,-4-21-101,0 1 0,0 0 0,1-1 0,-1 1 0,0-1 0,0 1 0,1 0 0,-1-1 0,0 1 0,0-1-1,1 1 1,-1 0 0,1-1 0,-1 1 0,1-1 0,-1 1 0,1-1 0,-1 0 0,1 1 0,-1-1 0,1 0 0,-1 1 0,1-1 0,0 0 0,0 1 0,0-1-44,-1-1 0,1 1 0,-1-1 0,1 1 0,-1-1 0,0 1 0,1-1 0,-1 1 0,1-1 0,-1 1-1,0-1 1,0 1 0,1-1 0,-1 0 0,0 1 0,0-1 0,0 1 0,1-1 0,-1 0 0,0 1 0,0-1 0,0 0 0,0 1 0,0-1 0,0 0 0,-1 1 0,1-2 0,-2-19-410,-5-4-18,-4-4-169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36 143 16259,'-15'-5'2153,"2"0"-1289,7-4-240,4 0 1089,7 1-401,8-1-144,8 1-424,4 0-152,10 1-239,4 0-49,7 0-280,1-2-240,-1 1-881,-4-2-431,-5-2 1216,-6 2-248,-8-1-224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3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15635,'2'1'331,"1"1"0,-1-1 0,1 0 0,-1 1-1,1-1 1,-1 0 0,1-1 0,0 1 0,0 0-1,-1-1 1,1 0 0,0 1 0,0-1 0,0 0-1,-1-1 1,1 1 0,0 0 0,0-1 0,-1 1 0,1-1-1,4-2 1,9-2 286,-1-1-1,19-10 1,-3-2-127,-1-2 0,-1 0 0,29-28 1,-40 33-409,-17 14-81,1 0 0,-1 0 1,0 0-1,0 0 0,0 0 1,0 1-1,1-1 0,-1 0 0,0 1 1,1-1-1,-1 1 0,0 0 1,1-1-1,2 1 0,-4 0-5,1 0-1,0 0 1,-1 0 0,1 1-1,0-1 1,-1 0-1,1 0 1,-1 1-1,1-1 1,-1 0 0,1 1-1,0-1 1,-1 1-1,1-1 1,-1 1 0,0-1-1,1 1 1,-1-1-1,1 1 1,-1-1-1,0 1 1,1 0 0,1 4-62,0 0 1,-1 1-1,0-1 1,0 0-1,1 12 1,-1-7-44,2 17-152,-2-10-367,1-1 1,1 1 0,0-1-1,2 0 1,7 21 0,-3-22-17,5-7-89</inkml:trace>
  <inkml:trace contextRef="#ctx0" brushRef="#br0" timeOffset="1">702 21 19396,'-5'6'376,"1"0"1,0 0-1,0 1 0,0-1 0,1 1 1,0 0-1,-4 14 0,0-2 71,-15 41-219,-15 68 1,29-94-203,2 1 0,1 0 0,0 56 0,5-82-75,1 1-1,0-1 0,0 1 0,1-1 1,0 0-1,1 0 0,0 0 0,0 0 1,5 9-1,-6-15 11,-1-1 1,0 1 0,1-1-1,0 0 1,0 0-1,-1 0 1,1 0 0,1 0-1,-1 0 1,0 0-1,0-1 1,1 1-1,-1-1 1,0 0 0,1 1-1,0-1 1,-1 0-1,1-1 1,0 1 0,-1 0-1,1-1 1,0 1-1,0-1 1,-1 0-1,1 0 1,0 0 0,0 0-1,0-1 1,-1 1-1,1-1 1,0 0 0,-1 1-1,1-1 1,0 0-1,2-2 1,29-15-307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16179,'0'2'209,"0"1"0,-1-1 0,1 0 0,0 1 0,0-1 0,0 1-1,1-1 1,-1 0 0,1 1 0,0 2 0,0-4-148,-1 0 0,1-1 0,-1 1 0,1-1 1,-1 1-1,1-1 0,-1 1 0,1-1 0,0 0 0,-1 1 1,1-1-1,-1 0 0,1 1 0,0-1 0,-1 0 0,1 0 1,0 0-1,0 0 0,-1 1 0,1-1 0,0 0 0,-1 0 0,1 0 1,0 0-1,0-1 0,-1 1 0,1 0 0,0 0 0,-1 0 1,1 0-1,0-1 0,-1 1 0,1 0 0,0-1 0,-1 1 0,1-1 1,-1 1-1,1 0 0,0-2 0,10-5 546,-1 0 0,0 0 0,0-1-1,-1-1 1,15-17 0,36-54 1195,14-32-313,-74 112-1487,0 0-1,0 0 1,0-1-1,0 1 1,0 0-1,0 0 1,0 0-1,0 0 0,0 0 1,0 0-1,0 0 1,0 0-1,0 0 1,0-1-1,0 1 1,1 0-1,-1 0 1,0 0-1,0 0 1,0 0-1,0 0 0,0 0 1,0 0-1,0 0 1,0 0-1,0 0 1,0 0-1,0 0 1,0 0-1,0-1 1,1 1-1,-1 0 0,0 0 1,0 0-1,0 0 1,0 0-1,0 0 1,0 0-1,0 0 1,0 0-1,0 0 1,1 0-1,-1 0 1,0 0-1,0 0 0,0 0 1,0 0-1,0 0 1,0 0-1,0 0 1,0 1-1,0-1 1,0 0-1,1 0 1,-1 0-1,0 0 1,0 0-1,0 0 0,0 0 1,0 0-1,0 0 1,0 0-1,0 0 1,0 0-1,0 0 1,0 1-1,0 8-4,-4 16-70,-7 19-85,1-5-47,1 0 0,2 1 0,-3 57 0,10-96 147,0 0-1,0 0 1,0 0 0,0 0-1,0 0 1,0 0 0,0 0-1,0 0 1,0 0 0,0 0-1,0 0 1,1 0 0,-1 0-1,0 0 1,1 0 0,-1 0-1,1-1 1,-1 1 0,1 0-1,-1 0 1,1 0 0,0-1-1,-1 1 1,1 0 0,1 0-1,-1-1-13,0 0-1,0-1 0,0 1 1,0 0-1,0-1 0,0 1 1,1-1-1,-1 1 0,0-1 0,0 1 1,0-1-1,-1 0 0,1 1 1,0-1-1,0 0 0,0 0 1,0 0-1,-1 0 0,1 0 0,1-1 1,13-19-486,1-6-143</inkml:trace>
  <inkml:trace contextRef="#ctx0" brushRef="#br0" timeOffset="1">420 189 20172,'6'6'1729,"2"-8"-1249,4-2-240,6 0 784,-1-2-504,8-1-896,2 1-552,2-2 728,1-2-152,3-3-168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 19164,'0'5'1624,"-5"9"-1183,-3 3-241,-1 8 992,1 0-576,-1 5-496,2 1-248,1-4-576,3-1-224,3-12-281,3-7-1287,6-10 1856,1-8-417,3-9-303</inkml:trace>
  <inkml:trace contextRef="#ctx0" brushRef="#br0" timeOffset="1">194 0 16916,'-3'9'1712,"-6"8"-1032,-4 3-272,0 7 1137,-2 3-553,2 3-424,3 2-120,3-5-224,1-4-232,6-9-480,0-6-256,1-11 608,4-3-152,-4-8-136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17276,'0'-3'1792,"7"2"-952,3-2-312,9 3 937,3-1-265,2 1-344,3 0-144,2 3-656,0-2-504,-5 0 448,-3-1-88,-9 5-200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17052,'3'-2'2704,"99"-76"1975,43-50-3563,-86 68-932,-59 60-184,0 0 0,0 0 0,1-1 0,-1 1 1,0 0-1,0 0 0,0 0 0,0 0 0,0-1 0,0 1 1,1 0-1,-1 0 0,0 0 0,0 0 0,0 0 0,0-1 1,1 1-1,-1 0 0,0 0 0,0 0 0,0 0 0,1 0 0,-1 0 1,0 0-1,0 0 0,1 0 0,-1 0 0,0 0 0,0 0 1,0 0-1,1 0 0,-1 0 0,0 0 0,0 0 0,0 0 1,1 0-1,-1 0 0,0 0 0,0 0 0,0 0 0,1 0 0,-1 1 1,0-1-1,0 0 0,0 0 0,1 0 0,-1 0 0,0 0 1,0 1-1,0-1 0,0 0 0,0 0 0,0 0 0,1 1 1,-1-1-1,0 0 0,0 0 0,0 0 0,0 1 0,0-1 0,0 0 1,0 0-1,0 1 0,0 15-15,0-15 15,-10 73-13,6-59-66,1 0-1,1-1 1,1 1-1,0 0 1,1 0-1,0 0 1,5 29-1,-4-43 19,-1 1 0,1 0 0,-1 0-1,1-1 1,0 1 0,-1 0 0,1-1-1,0 1 1,0-1 0,0 1 0,0-1-1,1 0 1,-1 1 0,0-1 0,0 0-1,1 0 1,-1 0 0,1 0 0,-1 0-1,1 0 1,0 0 0,-1 0 0,1-1-1,0 1 1,-1-1 0,1 1 0,0-1 0,0 1-1,0-1 1,-1 0 0,1 0 0,0 0-1,0 0 1,0 0 0,-1-1 0,1 1-1,0-1 1,2 0 0,17-6-499</inkml:trace>
  <inkml:trace contextRef="#ctx0" brushRef="#br0" timeOffset="1">525 63 17516,'0'4'2000,"2"2"-1328,1 4-224,0 1 1361,2 8-849,1 4-152,3 7-352,-2 1-32,-1 5-88,-4 1-40,-3 6-95,-6 3-9,-6 0-128,-6 0-240,-6-3-849,-3-4 921,-12-14-120,1-9-80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17948,'58'-12'3050,"92"-9"-1,62 9-2334,-126 9-281,56-4-208,522-41-85,-176-29-403,-483 76 378,12-4-613,-15 1 246,-11-1 457,-22-6-100,6 4-154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17828,'3'4'457,"1"0"0,-2 0 0,1 0 1,0 0-1,-1 0 0,0 1 0,0-1 1,0 1-1,-1-1 0,3 9 0,4 53 1545,-5-35-1514,-2-23-367,0 1 0,0 0-1,1 1 0,3 11 0,-5-20-110,1 0 1,-1 0-1,0 1 1,1-1-1,-1 0 1,1 0-1,-1 0 1,1 0-1,0 0 1,-1 0-1,1 0 1,0 0-1,0 0 1,-1 0-1,1 0 1,0 0-1,0-1 1,0 1-1,0 0 1,0-1-1,0 1 1,1-1-1,-1 1 1,0-1-1,0 1 1,0-1-1,0 0 1,1 0-1,-1 1 1,0-1-1,0 0 1,1 0-1,1-1 1,2 0 4,0-1 0,1 0 1,-1 0-1,0-1 0,0 0 1,0 0-1,-1 0 0,1 0 1,5-6-1,40-41 81,-31 30-55,8-9 13,22-22 41,-44 46-81,1 0-1,0 1 1,0-1-1,0 1 1,0 0 0,12-4-1,-17 7-12,0 1 0,0 0 0,0-1-1,0 1 1,0 0 0,0 0 0,0-1-1,0 1 1,0 0 0,-1 0 0,1 0-1,0 0 1,0 0 0,0 1 0,0-1-1,0 0 1,0 0 0,0 1 0,0-1-1,0 0 1,0 1 0,0-1-1,-1 1 1,1-1 0,0 1 0,0-1-1,0 1 1,-1 0 0,1-1 0,0 1-1,-1 0 1,1 0 0,-1 0 0,1-1-1,-1 1 1,1 0 0,-1 0 0,0 0-1,1 0 1,-1 1 0,2 4 0,-1 0 0,0 1 0,0-1-1,0 12 1,-1-12 0,0 126-1845,0-130 1775,1 8-156,-1-10 218,0 0 0,0 0 1,0 0-1,0 0 0,0 0 1,0 0-1,0 1 0,0-1 1,0 0-1,0 0 0,1 0 1,-1 0-1,0 0 1,0 0-1,0 0 0,0 0 1,0 0-1,0 1 0,0-1 1,0 0-1,1 0 0,-1 0 1,0 0-1,0 0 0,0 0 1,0 0-1,0 0 0,0 0 1,0 0-1,1 0 0,-1 0 1,0 0-1,0 0 0,0 0 1,0 0-1,0 0 0,0 0 1,1 0-1,-1 0 1,0 0-1,0 0 0,0 0 1,0 0-1,0 0 0,0-1 1,1 1-1,-1 0 0,0 0 1,0 0-1,0 0 0,0 0 1,0 0-1,0 0 0,0 0 1,0 0-1,0-1 0,0 1 1,0 0-1,0 0 0,1 0 1,-1 0-1,0 0 0,0 0 1,0-1-1,0 1 1,11-18-480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0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77 933 13067,'-23'19'1055,"12"-12"-544,1 1 1,-17 18 0,22-18 148,7-6 27,14-10 159,10-13-143,-1-2-1,41-50 1,-19 21-215,198-207 1054,134-148-2127,-308 321 407,-16 12-67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192 257 13195,'4'-6'563,"6"-8"594,-1 0 0,13-28 0,-21 39-923,1 0-1,-1 0 1,0-1-1,0 1 1,0 0 0,0-1-1,-1 1 1,0-1-1,1 1 1,-1-1-1,0 1 1,-1-1 0,1 1-1,-1-1 1,1 1-1,-1-1 1,0 1 0,0 0-1,-3-6 1,3 7-153,0 1 1,0-1-1,0 1 0,0 0 1,0-1-1,0 1 1,-1 0-1,1 0 0,0 0 1,-1 0-1,1 0 1,-1 0-1,1 0 1,-1 1-1,1-1 0,-1 0 1,1 1-1,-1-1 1,0 1-1,1 0 0,-4-1 1,2 1-8,-1 1 1,1-1-1,-1 1 1,0-1-1,1 1 1,-1 0-1,1 0 1,0 1-1,-6 2 1,-2 2-33,1 1 1,0 0 0,0 0 0,1 1 0,-10 10-1,7-4-74,1-1 1,0 2-1,1 0 0,-16 30 0,22-37-15,0 0 1,1 0-1,0 0 1,0 1-1,1 0 0,0-1 1,1 1-1,0 0 0,0 0 1,1 0-1,1 16 0,0-23 29,-1 0 0,1 1 0,0-1 0,0 0 0,-1 1 0,2-1 0,-1 0 0,0 0 0,0 0 0,1 0 0,-1 0 0,1 0 0,0 0 0,-1-1 0,1 1 0,0-1 0,0 1-1,0-1 1,0 1 0,1-1 0,-1 0 0,0 0 0,0 0 0,1 0 0,-1-1 0,0 1 0,1-1 0,-1 1 0,1-1 0,3 0 0,4 1-29,0-1 1,1-1-1,-1 0 1,0 0-1,0-1 0,11-3 1,-1-2 21,0 0 0,0-1 0,-1-2 0,0 1 0,-1-2 0,29-22 0,-22 13 121,0-2 0,-2 0 0,34-43 0,-47 52-39,0 0-1,-2-1 0,1 0 1,6-18-1,-12 25-25,0-1 0,-1 1 0,1 0 1,-2-1-1,1 0 0,-1 1 0,0-1 0,-1 0 0,1 1 0,-2-11 0,1 17-30,0 1 0,0-1 0,0 0 0,0 1 0,0-1 0,0 1 0,0-1 0,0 1 0,-1-1 0,1 1 0,0-1 0,0 1 0,0-1 0,-1 0 0,1 1 0,0 0 0,0-1 0,-1 1 0,1-1 0,0 1 0,-1-1-1,1 1 1,-1 0 0,1-1 0,0 1 0,-1 0 0,1-1 0,-1 1 0,1 0 0,-1 0 0,1-1 0,-1 1 0,1 0 0,-1 0 0,0 0 0,1 0 0,-1 0 0,1 0 0,-1-1 0,1 1 0,-1 1 0,1-1 0,-1 0 0,0 0 0,1 0-1,-1 0 1,1 0 0,-1 0 0,1 1 0,-1-1 0,1 0 0,-1 0 0,0 1 0,-2 1-11,0 1 0,0-1 0,0 1-1,0-1 1,-5 6 0,-3 8-28,-1 0-1,2 1 1,0 0-1,2 0 1,-11 29-1,14-32 22,0 0 0,1 1-1,1 0 1,1 0 0,0 0-1,0 0 1,2 26 0,1-37 19,-1-1 1,0 0-1,1 0 1,0 0-1,0 0 0,0 1 1,0-1-1,0 0 1,0-1-1,1 1 1,0 0-1,-1 0 1,1-1-1,0 1 1,0-1-1,1 1 1,-1-1-1,0 0 0,1 0 1,-1 0-1,1 0 1,0 0-1,0-1 1,0 1-1,-1-1 1,2 0-1,-1 1 1,0-2-1,0 1 1,0 0-1,0-1 0,0 1 1,1-1-1,-1 0 1,0 0-1,0 0 1,1 0-1,5-2 1,0 0 13,1 0-1,-1-1 1,1 0 0,-1 0 0,0-1 0,0 0 0,-1-1 0,1 0 0,-1 0-1,0-1 1,10-8 0,-5 2-13,-1 0 0,-1-1-1,0 0 1,-1-1 0,14-23-1,-24 41-137,0 53-131,0-51 252,0 0 1,1 1 0,0-1-1,0 0 1,1 0-1,-1 1 1,1-1-1,3 7 1,-2-11 17,-1 1-1,1 0 1,0-1 0,-1 1 0,1-1 0,0 0 0,0 0 0,1 0 0,-1 0 0,0-1 0,1 1-1,-1-1 1,1 0 0,-1 0 0,1 0 0,0 0 0,-1-1 0,1 1 0,0-1 0,-1 0 0,8-1 0,2 0 18,-1-1 1,1 0-1,-1-1 1,0 0-1,14-5 1,1-3 51,0-1 1,50-31-1,-67 37-86,0-1-1,-1-1 0,1 0 0,-1 0 0,-1 0 0,1-1 0,-2-1 0,1 1 1,11-21-1,-18 27-3,0 1-1,0-1 1,0 0 0,0 1 0,0-1 0,-1 0 0,1 0 0,-1 0-1,1 0 1,-2-4 0,1 7 9,0-1 0,0 1-1,0-1 1,0 1 0,0-1-1,0 1 1,0-1 0,-1 1 0,1 0-1,0-1 1,0 1 0,-1-1-1,1 1 1,0 0 0,-1-1 0,1 1-1,0 0 1,-1-1 0,1 1-1,0 0 1,-1-1 0,1 1 0,-2 0-1,1-1-1,0 1 0,0 0 0,0 0 0,0 0 0,0 0 0,0 0 0,0 0 0,0 1 0,-1-1 0,1 0 1,0 1-1,0-1 0,0 0 0,0 1 0,-1 0 0,-5 3-16,0 1 1,0-1 0,1 1 0,0 0-1,-1 1 1,2 0 0,-1 0 0,1 0-1,0 1 1,0-1 0,-6 12 0,9-13 17,-1-1 0,1 1 0,0-1 1,0 1-1,1-1 0,-1 1 0,1 0 0,0 0 1,0 0-1,1 0 0,0 0 0,-1-1 0,2 1 1,-1 0-1,0 0 0,1 0 0,0 0 1,0 0-1,1 0 0,2 6 0,-3-9-45,0 0 0,1 0-1,-1 0 1,1 0 0,0-1-1,-1 1 1,1 0 0,0-1-1,0 1 1,0-1 0,0 0-1,0 1 1,0-1 0,0 0-1,1 0 1,-1-1 0,0 1-1,1 0 1,2 0 0,-1-1 7,0 1 1,1-1 0,-1 0 0,1 0 0,-1-1 0,1 1 0,-1-1 0,1 0 0,6-2 0,22-14-239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18612,'1'8'2120,"2"-3"-1423,17 5-185,8-2 1160,12-3-816,4 0-112,5-3-264,0-2-239,-1-5-1146,0-4 937,-2-4-224,-2-8-128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4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 19356,'-2'2'1631,"-11"13"-1059,1 0 0,1 1 0,1 1 0,-11 21-1,2-4-10,-21 42-260,3 2 0,3 2 1,4 1-1,4 1 1,-17 91-1,36-138-289,2-1 0,2 1 0,1 0 0,2 0 0,1 0 0,1 0 0,3 0 0,8 35 0,-9-51-194,2 1 0,0-1 1,1 0-1,2-1 0,-1 0 0,2 0 0,0-1 1,2 0-1,-1-1 0,2 0 0,0-1 1,1 0-1,1-1 0,0-1 0,21 15 0,12 1-403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19324,'3'-8'1123,"9"-21"318,-12 28-1385,0 1-1,0-1 0,0 1 1,1-1-1,-1 0 1,0 1-1,0-1 0,1 1 1,-1-1-1,0 1 1,1 0-1,-1-1 0,0 1 1,1-1-1,-1 1 1,1 0-1,-1-1 1,1 1-1,-1 0 0,1-1 1,-1 1-1,1 0 1,-1 0-1,1-1 0,-1 1 1,1 0-1,-1 0 1,1 0-1,-1 0 0,1 0 1,0 0-1,-1 0 1,1 0-1,-1 0 0,1 0 1,-1 0-1,1 0 1,0 1-1,0 0 42,0 0 0,0 0 0,0 1 0,0-1 0,0 0 0,-1 1 0,1-1 0,0 0 0,-1 1 0,1-1 0,-1 1 0,1 0 0,-1-1 0,0 1 0,0-1 0,0 1 0,0 2 0,1 5 168,2 37-47,-1 1-1,-8 78 1,2-57-1380,3-62 988,1-1-145,-1 1 0,1 0 0,1 0 0,-1 0 1,1-1-1,0 1 0,2 8 0,-3-14 273,0 0-1,0 1 0,0-1 1,0 0-1,0 1 0,0-1 0,0 0 1,0 1-1,1-1 0,-1 1 1,0-1-1,0 0 0,0 0 1,1 1-1,-1-1 0,0 0 1,0 1-1,1-1 0,-1 0 1,0 0-1,0 1 0,1-1 1,-1 0-1,0 0 0,1 0 1,-1 1-1,0-1 0,1 0 1,-1 0-1,1 0 0,-1 0 1,0 0-1,1 0 0,-1 0 0,0 0 1,1 0-1,-1 0 0,1 0 1,-1 0-1,0 0 0,1 0 1,13-15-1099,6-27-700,-8 5-759,12-61 0,-3-38 3643,-17 110-182,-3 45 3243,-3 47-3008,1-26-680,-1 9-544,5 72 0,2-102-319,-2-11 239,0-7-121,-1-9-35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45 16227,'-1'0'94,"1"0"0,-1 1 0,0-1 0,1 0 0,-1 0 0,0 1 0,1-1 0,-1 0 0,1 1 0,-1-1 1,1 1-1,-1-1 0,1 1 0,-1-1 0,1 1 0,0-1 0,-1 1 0,1-1 0,-1 2 0,5 6 1855,-2-6-1685,0-1 0,0 0 0,0 1 1,0-1-1,0 0 0,1 0 0,-1-1 0,0 1 0,3 0 0,20 3 1701,45 1 0,-53-5-1911,-1 0 1,1-2 0,-1 0 0,1-1 0,-1-1-1,24-8 1,-39 12-49,-1 0-1,1 0 0,-1 0 1,1 0-1,-1 0 1,1 0-1,-1 0 1,1-1-1,-1 1 1,0 0-1,1 0 0,-1 0 1,1-1-1,-1 1 1,0 0-1,1-1 1,-1 1-1,0 0 1,1 0-1,-1-1 0,0 1 1,1-1-1,-1 1 1,0 0-1,0-1 1,1 1-1,-1-1 1,0 1-1,0-1 1,0 1-1,0-1 0,0 1 1,1 0-1,-1-1 1,0 1-1,0-1 1,0 1-1,0-1 1,-1 1-1,1-1 0,0 1 1,0-1-1,0 1 1,0-1-1,0 1 1,0 0-1,-1-1 1,1 1-1,0-1 0,0 1 1,-1-1-1,0 0 0,1 1 0,-1 0-1,0-1 1,0 1-1,1 0 1,-1-1 0,0 1-1,1 0 1,-1 0 0,0 0-1,0-1 1,0 1-1,1 0 1,-1 0 0,0 0-1,0 0 1,1 0-1,-1 1 1,0-1 0,0 0-1,1 0 1,-1 0-1,0 1 1,0-1 0,1 0-1,-1 1 1,0-1 0,1 0-1,-1 1 1,0-1-1,1 1 1,-1-1 0,0 2-1,-2 1 6,-11 10 36,14-12-45,-1-1-1,1 0 0,0 0 1,0 0-1,0 0 1,-1 1-1,1-1 0,0 0 1,0 0-1,0 0 0,-1 0 1,1 0-1,0 0 0,0 0 1,-1 0-1,1 0 1,0 0-1,0 0 0,0 0 1,-1 0-1,1 0 0,0 0 1,0 0-1,-1 0 0,1 0 1,0 0-1,0 0 1,-1 0-1,1 0 0,0 0 1,0-1-1,0 1 0,-1 0 1,1 0-1,0 0 0,0 0 1,0 0-1,0-1 0,-1 1 1,1 0-1,0 0 1,0 0-1,0-1 0,0 1 1,0 0-1,0 0 0,0 0 1,-1-1-1,1 1 0,0 0 1,0 0-1,0-1 1,0 1-1,0 0 0,0 0 1,0-1-1,0 1 0,0 0 1,0 0-1,0-1 0,1 1 1,-1 0-1,0 0 1,0 0-1,0-1 0,0 2-38,0 0 0,1-1 0,-1 1 0,0 0 0,0 0 0,1 0 0,-1-1-1,0 1 1,1 0 0,-1-1 0,1 1 0,-1 0 0,1-1 0,0 1 0,-1-1 0,1 1 0,-1-1 0,1 1 0,0-1-1,-1 1 1,1-1 0,0 1 0,0-1 0,-1 0 0,1 0 0,0 1 0,0-1 0,0 0 0,-1 0 0,1 0-1,0 0 1,0 0 0,0 0 0,0 0 0,-1 0 0,1 0 0,0 0 0,1-1 0,45-7 184,-24 3 28,3 5 72,51 4 1,7 0-123,-74-4-114,0-1 1,0 0-1,0-1 1,-1 0-1,1 0 1,11-5-1,-21 7-40,1 0 0,-1 0 0,1 0-1,-1 0 1,0 0 0,1 0 0,-1-1-1,1 1 1,-1 0 0,0 0-1,1-1 1,-1 1 0,0 0 0,1 0-1,-1-1 1,0 1 0,0 0-1,1-1 1,-1 1 0,0 0 0,0-1-1,1 1 1,-1-1 0,0 1 0,0 0-1,0-1 1,0 1 0,0-1-1,1 1 1,-1 0 0,0-1 0,0 1-1,0-1 1,0 1 0,0-1 0,-1 1-1,1 0 1,0-1 0,0 1-1,0-1 1,0 1 0,0 0 0,0-1-1,-1 1 1,1-1 0,0 1 0,-18-18-647,10 10 536,2 1-246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4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1 484 16307,'0'0'61,"0"0"-1,0 0 0,0 0 0,0 1 0,0-1 0,0 0 0,0 0 0,0 0 0,0 0 0,0 0 0,0 1 0,0-1 0,0 0 0,0 0 0,0 0 1,0 0-1,0 0 0,0 1 0,0-1 0,0 0 0,0 0 0,0 0 0,0 0 0,0 0 0,0 1 0,0-1 0,0 0 0,0 0 0,0 0 0,1 0 1,-1 0-1,0 0 0,0 1 0,0-1 0,0 0 0,0 0 0,0 0 0,1 0 0,-1 0 0,0 0 0,0 0 0,0 0 0,0 0 0,0 0 0,1 0 1,-1 0-1,0 0 0,0 0 0,0 0 0,1 0 0,11-4 1320,13-12 128,7-10-740,-2 0 0,-2-2 0,0-1 0,29-41 0,-19 17-215,58-106-1,-64 90-382,-24 60-143,-4 17-21,-3 26-35,-1-26 14,0-8 15,13 261-1012,-13-256 777,1 1 0,0-1 0,0 0 0,1 1 0,2 5 0,-4-11 200,0 1 0,1-1 0,-1 1 0,0-1 0,0 1 0,1-1 0,-1 0 0,0 1 0,1-1 0,-1 1 1,0-1-1,1 0 0,-1 1 0,1-1 0,-1 0 0,1 1 0,-1-1 0,1 0 0,-1 0 0,1 0 0,-1 1 0,1-1 0,0 0 0,0 0 11,0-1 0,0 1 0,0 0 0,0-1 0,0 1 0,-1-1-1,1 1 1,0-1 0,0 0 0,0 1 0,-1-1 0,1 0 0,0 0-1,-1 1 1,1-1 0,-1 0 0,1 0 0,0-1 0,13-29-503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0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1247 11410,'0'6'1369,"7"-9"-849,10-20 0,7-8 1256,19-21-855,13-11-57,23-27-16,11-15-32,15-17-128,8-5-40,13-7-408,2-3-376,-10 1 160,-5 8-32,-23 26-128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5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20172,'0'13'1929,"3"-3"-1233,7-1-240,4-6 1064,8-3-584,6 0-319,4-3-81,-1-3-464,1-1-528,-6 1 456,-3-1-96,-8-3-104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5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0 605 15579,'1'-6'479,"-1"5"-397,0 0 0,0 0 0,0-1-1,0 1 1,0 0 0,0 0 0,1 0 0,-1 0-1,0-1 1,1 1 0,-1 0 0,1 0 0,-1 0 0,1 0-1,0 0 1,-1 0 0,1 0 0,0 0 0,1-1-1,-2 2-56,0 0 0,1 0-1,-1 0 1,0 1-1,1-1 1,-1 0 0,0 0-1,0 0 1,1 0-1,-1 0 1,0 0-1,0 0 1,0 1 0,1-1-1,-1 0 1,0 0-1,0 0 1,0 0-1,1 1 1,-1-1 0,0 0-1,0 0 1,0 1-1,0-1 1,0 0 0,1 0-1,-1 1 1,0-1-1,0 0 1,0 0-1,0 1 1,0-1 0,0 0-1,0 0 1,0 1-1,0-1 1,2 14 489,-1-13-416,28 317 2762,-9-78-2618,-18-213-221,2 7 29,0-1 0,13 45 0,-17-76-38,0-1 0,1 0-1,-1 1 1,1-1 0,-1 1 0,1-1 0,0 0 0,-1 1 0,1-1 0,0 0 0,0 0-1,0 0 1,0 1 0,0-1 0,0 0 0,2 1 0,-2-2-3,-1 0-1,1 0 1,0 1 0,-1-1 0,1 0 0,0 0-1,-1 0 1,1-1 0,0 1 0,-1 0 0,1 0-1,-1 0 1,1 0 0,0-1 0,-1 1 0,1 0-1,-1 0 1,1-1 0,-1 1 0,1-1 0,-1 1-1,1 0 1,-1-1 0,1 1 0,-1-1 0,1 0-1,3-4 51,0-1 0,0 0 0,-1 0 0,0 0 0,5-12 0,9-33 224,-3 0 0,-1 0-1,10-97 1,-12-162 264,-14 250-474,-3 0 1,-21-98-1,27 158-73,0 0-1,0 0 1,0 0-1,0 0 1,0-1-1,0 1 1,0 0-1,0 0 1,0 0 0,0 0-1,1 0 1,-1-1-1,0 1 1,0 0-1,0 0 1,0 0-1,0 0 1,1 0 0,-1 0-1,0 0 1,0-1-1,0 1 1,0 0-1,0 0 1,1 0-1,-1 0 1,0 0-1,0 0 1,0 0 0,1 0-1,-1 0 1,0 0-1,0 0 1,0 0-1,0 0 1,1 0-1,-1 0 1,0 0 0,0 0-1,0 0 1,0 1-1,1-1 1,-1 0-1,12 2-18,-9-1 11,13 1 1,-1-1 1,1-1-1,-1 0 0,22-4 0,65-15 3,-27 4-6,348-37 0,-51 8-10,-249 25-59,121-38-1,61-37-166,-33 9-8,-263 83 243,62-16-99,-64 16 91,0 1-1,0 1 1,1-1 0,-1 1-1,0 0 1,0 1-1,13 2 1,-18-2 22,-1-1 1,1 1-1,-1 0 1,0 0-1,0 0 1,0 0-1,1 0 1,-1 0-1,0 0 0,0 0 1,0 0-1,0 0 1,0 0-1,-1 1 1,1-1-1,0 0 1,-1 1-1,1-1 1,-1 1-1,1-1 0,-1 0 1,1 1-1,-1-1 1,0 1-1,0-1 1,0 1-1,0-1 1,0 1-1,0 2 1,-1 3 69,0 0 0,0 1 0,0-1 0,-4 12 0,-14 35 341,8-27-272,1 1 1,2 0-1,0 0 1,3 1-1,-4 36 1,12-42-554,-3-22 405,0-1-1,0 1 1,1-1 0,-1 0-1,0 1 1,0-1-1,0 0 1,0 1 0,0-1-1,1 1 1,-1-1 0,0 0-1,0 1 1,1-1 0,-1 0-1,0 0 1,0 1 0,1-1-1,-1 0 1,0 0 0,1 1-1,-1-1 1,0 0-1,1 0 1,-1 0 0,0 0-1,1 1 1,-1-1 0,1 0-1,-1 0 1,0 0 0,1 0-1,-1 0 1,0 0 0,1 0-1,-1 0 1,1 0-1,-1 0 1,0 0 0,1 0-1,-1-1 1,1 1 0,-1 0-1,0 0 1,1 0 0,-1 0-1,0-1 1,1 1 0,-1 0-1,0 0 1,1-1 0,-1 1-1,0 0 1,0 0-1,1-1 1,-1 1 0,0 0-1,0-1 1,12-14-221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5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 20412,'-1'3'267,"-1"0"0,1 0 0,0 0 0,0 0-1,0 0 1,0 0 0,0 0 0,1 0 0,-1 0 0,1 0-1,0 5 1,-1-1 351,-1 12-258,1 0 0,1 1 0,0-1 0,6 32 0,-6-49-383,0-1-1,0 0 0,1 1 1,-1-1-1,1 0 0,-1 1 1,1-1-1,-1 0 0,1 0 1,0 1-1,-1-1 1,1 0-1,0 0 0,0 0 1,1 2-1,-1-3-12,0 0 1,-1 1-1,1-1 0,-1 0 1,1 0-1,0 0 0,0 1 0,-1-1 1,1 0-1,0 0 0,-1 0 1,1 0-1,0 0 0,-1 0 1,1 0-1,0 0 0,-1 0 1,1-1-1,0 1 0,0 0 0,0-1 1,2 0-115,0-1 1,0 0-1,0 0 1,-1 0-1,1-1 0,0 1 1,-1-1-1,0 1 1,0-1-1,3-3 1,5-11-334,0 0-1,-1-1 1,-1 0 0,0 0 0,-2-1 0,0 0 0,4-24 0,-11 30 733,-5 21 325,-5 22 484,6-17-943,1 1-1,1 0 1,1 0-1,0 0 1,0 0-1,2 0 1,0 23-1,3-33-1383,-1-9 837,0-11 122,-4-1-150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5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17228,'3'2'2192,"4"1"-1312,6-3-280,8-4 1337,14-2-729,2-1-208,9-3-336,1 0-167,1-1-481,-4 1-472,-7 1 1280,-5 2-792,-11 5-72,-5 2-16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18628,'-14'2'856,"7"6"-3192,12 2 2488,8 0 176,9-1-912</inkml:trace>
  <inkml:trace contextRef="#ctx0" brushRef="#br0" timeOffset="1">888 65 15803,'3'23'2001,"-3"11"-1193,-5 16-320,1 11 1545,0 6-1161,1 5-176,3-2-368,0-4-328,1-13-624,1-9-240,-2-15 672,-2-9-233,-8-14-119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5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17596,'3'-4'3763,"11"-8"-2407,-3 3-651,2-6-241,0-1 0,0 0 0,-2-1 0,17-31 0,29-78 296,-52 109-651,-4 13-70,0 0 0,0 0-1,0 0 1,1 1 0,-1-1 0,1 0 0,3-4 0,-5 7-37,1 1 0,-1 0 0,0 0-1,0 0 1,0 0 0,0 0 0,0 0-1,0 0 1,0 0 0,0 0 0,1 0-1,-1-1 1,0 1 0,0 0 0,0 0-1,0 0 1,0 0 0,0 0 0,0 0-1,1 0 1,-1 0 0,0 0 0,0 0-1,0 0 1,0 0 0,0 0 0,0 0-1,1 0 1,-1 0 0,0 0 0,0 0-1,0 1 1,0-1 0,0 0 0,0 0-1,0 0 1,1 0 0,-1 0 0,0 0-1,0 0 1,0 0 0,0 0 0,0 0-1,0 1 1,0-1 0,0 0 0,0 0-1,0 0 1,0 0 0,1 0 0,-1 0-1,0 0 1,0 1 0,0-1 0,4 13 20,1 23-77,-4-31 43,1 16-287,2 0 0,11 40 0,-13-55 219,0 0 1,0-1-1,1 1 0,0-1 1,0 1-1,0-1 0,1 0 0,-1-1 1,1 1-1,0 0 0,1-1 1,-1 0-1,1 0 0,0 0 1,6 3-1,2-1-179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5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16732,'0'10'1600,"-9"10"-944,-2 4-192,-6 13 720,-5 5-135,-1 7-153,-1 1-144,4 4-192,1 1-96,10-4-104,2-5-120,9-8-352,6-5-264,8-12-488,4-8-288,6-12 864,1-6-224,5-8-241</inkml:trace>
  <inkml:trace contextRef="#ctx0" brushRef="#br0" timeOffset="1">268 332 17908,'-2'3'366,"0"1"0,0-1 0,1 1 0,-1-1-1,1 1 1,0 0 0,-1 3 0,2-6-308,0-1 1,0 1-1,0-1 0,0 1 0,0-1 0,0 1 0,0-1 1,0 0-1,0 1 0,0-1 0,0 1 0,0-1 1,0 1-1,0-1 0,0 1 0,1-1 0,-1 0 0,0 1 1,0-1-1,1 1 0,-1-1 0,0 0 0,1 1 1,-1-1-1,1 1 0,0-1 25,0 0 0,0 0 0,-1 0 1,1 0-1,0 0 0,0 0 0,0 0 0,0 0 1,0 0-1,0 0 0,0 0 0,0-1 0,0 1 0,0 0 1,0-1-1,0 1 0,1-2 0,8-3 232,-1-1-1,0 0 1,0-1 0,0 0-1,-1 0 1,0-1-1,12-14 1,42-65 789,-60 85-1071,11-18 214,0-1 0,18-43-1,-68 202-189,29-104-48,7-29-25,-2 7-56,0 0 0,1 0-1,0 0 1,1 0 0,0 14-1,1-26 37,0 0 0,0 0-1,0 1 1,0-1 0,1 0-1,-1 0 1,0 0 0,0 0-1,0 1 1,0-1 0,0 0-1,1 0 1,-1 0 0,0 0-1,0 0 1,0 0 0,1 1-1,-1-1 1,0 0 0,0 0-1,0 0 1,1 0 0,-1 0-1,0 0 1,0 0 0,0 0 0,1 0-1,-1 0 1,0 0 0,0 0-1,0 0 1,1 0 0,-1 0-1,0 0 1,0 0 0,0-1-1,1 1 1,-1 0 0,0 0-1,0 0 1,0 0 0,0 0-1,1 0 1,-1-1 0,0 1-1,0 0 1,0 0 0,0 0-1,0 0 1,1-1 0,-1 1-1,0 0 1,0 0 0,9-9-287,2-4-131,3 0-162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5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18700,'3'3'2168,"4"-2"-1271,0-1-417,6-7 1520,1 0-760,5-2-791,1-1-449,0 0-1033,0 2-247,-3 2 960,-1-1-248,-6 7-240</inkml:trace>
  <inkml:trace contextRef="#ctx0" brushRef="#br0" timeOffset="1">384 0 17772,'7'3'1928,"-7"13"-1208,-2 1-336,-3 7 1513,-3 7-905,3 2-584,-2 1-136,2-3-360,2-2-176,2-9-432,1-3-200,4-11-448,1-7 999,6-14-263,2-3-264</inkml:trace>
  <inkml:trace contextRef="#ctx0" brushRef="#br0" timeOffset="2">484 43 14715,'-3'13'2065,"-4"9"-1081,0 1-432,-3 4 2168,0 0-1527,2 0-641,0-1-360,5-3-736,0-3-328,0-7-1865,3-4 2297,0-8-384,5 0-336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5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18892,'19'4'1912,"2"-2"-1047,2-1-305,6 2 968,2-1-336,2 2-319,0-1-177,-4 2-280,-2 0-184,-7-2-504,-4-2-448,-6-4-2345,-4-3 2657,-2-9-368,-3-3-281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0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 19836,'54'-48'4708,"165"-175"-2968,-200 206-1618,-19 17-119,0 0-1,0 0 0,0 0 0,1 0 1,-1 0-1,0 0 0,0 0 1,0 0-1,0 0 0,1-1 0,-1 1 1,0 0-1,0 0 0,0 0 1,0 0-1,1 0 0,-1 0 0,0 1 1,0-1-1,0 0 0,0 0 1,0 0-1,1 0 0,-1 0 0,0 0 1,0 0-1,0 0 0,0 0 0,0 0 1,1 0-1,-1 1 0,0-1 1,0 0-1,0 0 0,0 0 0,0 0 1,0 0-1,1 1 0,-1 13 38,-13 61-19,-6 48-5,17-101-100,1 0 1,1-1-1,4 38 1,-4-58 26,0 0 1,0 1-1,1-1 1,-1 1-1,0-1 1,1 1-1,-1-1 1,0 0-1,1 1 1,0-1-1,-1 0 1,1 1-1,0-1 1,0 0-1,0 0 1,-1 0-1,1 1 1,1-1-1,-1 0 1,0 0-1,0-1 1,0 1-1,0 0 1,1 0-1,1 0 1,-1 0-12,-1-2 0,1 1 0,0 0 0,-1 0 0,1 0 0,0-1 0,-1 1 0,1-1 0,0 1 0,-1-1 0,1 0 0,-1 1 1,1-1-1,-1 0 0,0 0 0,1 0 0,-1 0 0,0-1 0,0 1 0,0 0 0,1 0 0,0-3 0,19-24-466,-2-8-157</inkml:trace>
  <inkml:trace contextRef="#ctx0" brushRef="#br0" timeOffset="1">450 79 19036,'2'15'1776,"1"3"-1119,1 2-249,4 5 784,1 3-216,0 8-280,-2 2-192,-3 5-208,-4 3-63,-6 3-105,-5 0-64,-9-1-264,-5 2-273,-3-5-439,-5-5 752,6-6-120,1-6-136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0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17756,'12'-1'667,"0"-1"1,-1 1-1,1-2 1,18-5 0,20-5 464,74-2 895,216 2 0,-339 13-2021,277 14 369,17-1-742,-248-14 191,-1-2 1,1-2-1,-1-2 1,57-16-1,-88 19 107,0 0 1,0-2-1,-1 0 1,0 0-1,0-1 0,-1-1 1,0 0-1,20-16 1,-24 16-143,-5 3-824,-9 6 35,-7 3 934,0-2-360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0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18700,'3'3'274,"-1"0"0,0-1 0,1 1 0,-1 0 0,-1 0 0,1 0 0,0 0 0,-1 1-1,1-1 1,-1 0 0,1 7 0,6 10 1159,-6-15-1271,1 0 0,-1 0 0,1 0 0,0-1 0,1 0 0,-1 1 1,1-1-1,0 0 0,0-1 0,0 1 0,0-1 0,0 1 0,7 2 0,-7-4-118,0-1-1,0 1 1,0-1-1,0 0 1,1 0-1,-1-1 0,0 1 1,1-1-1,-1 0 1,0 0-1,1 0 0,-1-1 1,0 1-1,1-1 1,-1 0-1,0-1 1,5-1-1,9-5 62,-1-1 1,0-1-1,-1 0 0,0-2 0,27-22 1,-22 16 47,45-29 1,-65 46-151,0 0 0,1 0 0,-1 0 0,1 1 0,-1-1-1,1 0 1,-1 1 0,1-1 0,-1 1 0,1 0 0,0-1 0,-1 1 0,1 0 0,0 0 0,-1 0 0,1 0 0,-1 0 0,1 0 0,0 1 0,1 0 0,-1 0-1,-1 0-1,0 0 1,0 0 0,0 0 0,0 0 0,0 0 0,0 1 0,-1-1 0,1 0 0,0 0-1,-1 1 1,1-1 0,-1 1 0,1-1 0,-1 1 0,0-1 0,1 1 0,-1-1 0,0 1 0,0-1-1,0 1 1,0 1 0,-1 18 55,-4 33-1,-1 16-2132,7-71 1751,1-5-105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0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17564,'10'36'1736,"7"15"-1008,0 4-232,6 14 969,-2 5-457,1 14-64,-3 6-136,-12 14-256,-7 1-79,-16 4-121,-7 0-88,-17 9-352,-9 1-232,-14-5-793,-9-11 985,-11-12-184,0-9-120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1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27 16171,'0'0'137,"0"-1"0,0 1-1,0-1 1,-1 0-1,1 1 1,0-1 0,0 0-1,0 1 1,0-1-1,0 1 1,0-1 0,0 0-1,0 1 1,1-1-1,-1 1 1,0-1 0,0 0-1,0 1 1,1-1-1,-1 1 1,0-1 0,1 1-1,-1-1 1,0 1-1,1-1 1,-1 1 0,1-1-1,0 0 1,0 0 100,1 0 1,0 0-1,0 0 0,0 0 1,-1 1-1,1-1 0,0 1 1,0-1-1,3 0 0,3 1 279,-1-1-1,1 1 1,14 1-1,-18-1-449,0 1 1,0 0-1,0 0 0,0 0 1,-1 0-1,1 0 0,0 1 1,0 0-1,-1 0 0,1 0 1,-1 0-1,0 0 0,1 1 1,-1-1-1,0 1 0,0 0 0,-1 0 1,1 0-1,-1 0 0,1 1 1,-1-1-1,0 1 0,0-1 1,-1 1-1,1 0 0,-1 0 1,2 5-1,-2-1-45,0 0-1,0 0 1,0 0-1,-1 0 1,-1 0-1,1 0 1,-1 0-1,0-1 1,-1 1-1,0 0 1,0-1-1,-1 1 1,-4 8-1,-5 5-5,0-1 0,-1-1 0,-1 0 0,-1-1 0,-1 0 0,0-2 0,-1 1 0,-22 15 0,35-30-15,0 2 5,0-1 0,0 1-1,0-1 1,1 1 0,-5 6 0,8-10-3,0 0-1,-1 1 0,1-1 0,0 1 1,0-1-1,-1 1 0,1-1 0,0 1 1,0-1-1,0 1 0,0-1 0,0 1 1,0-1-1,0 1 0,0-1 1,0 1-1,0-1 0,0 1 0,0-1 1,0 1-1,0-1 0,0 1 0,1-1 1,-1 1-1,1 0 1,0 0 0,0 0 1,0-1-1,0 1 0,0 0 1,0-1-1,0 1 0,0-1 1,0 1-1,0-1 0,0 1 1,0-1-1,0 0 0,0 0 0,0 0 1,2 1-1,25 1 25,0-2-1,1 0 1,-1-2 0,44-8 0,-23 3-144,49-7-2918,-90 11 2508,-4 0-150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1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16540,'7'9'2152,"3"-6"-1280,9 1-280,6 3 1505,7 0-1009,1-2-224,6-2-248,-1-2-232,0-2-760,2-2-496,-3-10 744,-3-6-128,-1-10-152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16588,'10'-11'514,"2"1"1,-1 0 0,1 1-1,1 0 1,-1 1 0,1 0-1,1 1 1,0 1 0,27-9-1,-30 12-333,1 0 0,-1 1 0,1 0 0,0 0 0,-1 2-1,1 0 1,0 0 0,0 1 0,0 0 0,-1 1 0,1 0 0,0 1 0,12 5 0,-19-6-154,1 0 0,-1 1 0,0 0 0,1 0 0,-1 0 0,-1 1 0,1 0 0,6 6 0,-9-8-28,0 0 0,0 1 0,-1-1 0,1 0 0,-1 1 0,0-1 0,0 1-1,1-1 1,-2 1 0,1-1 0,0 1 0,0 0 0,-1-1 0,0 1 0,1 0 0,-1 0 0,0-1 0,0 1 0,-1 0 0,0 5 0,-1-1-4,-1 0-1,0-1 1,0 1 0,-1 0 0,1-1-1,-1 0 1,-1 0 0,1 0 0,-10 9-1,-55 46 6,62-54 5,-71 51 96,-26 23-914,95-69 380,9-12 432,0 0 0,0 0 0,0 0 1,0 0-1,0 0 0,0 1 0,0-1 0,0 0 0,0 0 0,0 0 0,0 0 0,0 1 1,0-1-1,0 0 0,0 0 0,0 0 0,0 0 0,0 0 0,0 1 0,0-1 0,0 0 1,1 0-1,-1 0 0,0 0 0,0 0 0,0 0 0,0 1 0,0-1 0,0 0 0,0 0 1,1 0-1,-1 0 0,0 0 0,0 0 0,0 0 0,0 0 0,0 0 0,1 0 0,-1 0 1,24-1-223,-1-4-145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1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17476,'-1'14'2080,"12"2"-1112,5 1-343,4-3 1575,9-1-800,12-3-480,4-3-127,5-4-305,1-1-104,0-5-200,-6 0-176,-7-1-560,-5 1-400,-16 1 792,-6 2-185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1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16091,'15'13'1841,"9"-3"-905,3-6-264,16-4 1057,3 0-353,9-3-272,-1-1-168,0-2-936,-3 0-504,-11 5 568,-2 1-176,-13 0-208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80 19596,'0'-2'197,"0"0"0,0 0 0,0 0 0,0 0-1,0 0 1,0 0 0,0 0 0,1 0 0,-1 0 0,1 0 0,-1 1-1,1-1 1,0 0 0,0 0 0,0 0 0,0 1 0,0-1 0,0 0 0,0 1-1,2-3 1,1 1 77,0 0 0,1 0 0,-1 0 0,1 1 0,0 0 0,7-4 0,-5 3-146,0 1 0,0-1-1,1 1 1,-1 0 0,0 1 0,1-1-1,-1 2 1,0-1 0,1 1 0,-1 0 0,1 0-1,-1 1 1,1 0 0,8 3 0,-14-4-120,-1 1 0,1 0 0,-1 0 1,1 0-1,-1 0 0,1 1 1,-1-1-1,0 0 0,1 0 0,-1 1 1,0-1-1,0 1 0,0-1 1,0 1-1,0 0 0,-1-1 0,1 1 1,0 0-1,-1-1 0,1 1 0,-1 0 1,0 0-1,1-1 0,-1 1 1,0 0-1,0 0 0,0 0 0,0 0 1,-1-1-1,1 1 0,0 0 1,-2 2-1,0 6-5,-1-1 0,0-1 0,-1 1 0,0 0 0,-5 8 1,-15 23-108,-2-1 0,-2-1 1,-2-2-1,0-1 1,-45 38-1,73-70 86,-22 16-108,23-18 114,0-1-1,0 1 1,0 0 0,0-1-1,1 1 1,-1-1 0,0 1 0,0-1-1,0 1 1,0-1 0,0 0-1,0 0 1,0 1 0,0-1 0,-1 0-1,1 0 1,0 0 0,0 0 0,0 0-1,0 0 1,0 0 0,-1-1-1,1 1 10,1-1 0,0 1-1,0 0 1,0 0-1,-1-1 1,1 1 0,0 0-1,0-1 1,0 1-1,0 0 1,0 0 0,0-1-1,0 1 1,-1 0 0,1-1-1,0 1 1,0 0-1,0-1 1,0 1 0,1 0-1,-1-1 1,0 1-1,0 0 1,0-1 0,0 1-1,0 0 1,0-1-1,0 1 1,0 0 0,1-1-1,-1 1 1,0 0-1,0 0 1,0-1 0,1 1-1,-1 0 1,0 0-1,0 0 1,1-1 0,-1 1-1,0 0 1,1 0 0,-1 0-1,0 0 1,1-1-1,14-7-61,-11 7 53,0 1 0,0-1 0,0 1-1,0 0 1,0 0 0,0 1 0,0-1 0,0 1 0,0 0 0,0 0-1,-1 0 1,1 1 0,0-1 0,0 1 0,-1 0 0,7 4 0,7 5-8,-2 1 1,18 17-1,-22-19 16,29 27-19,-25-21 68,1-2 0,0 1 0,1-2 0,23 14 0,-37-25-2,0-1-1,-1 1 0,1-1 0,0 0 0,0 0 0,0 0 1,0-1-1,0 1 0,0 0 0,0-1 0,0 0 0,0 0 1,0 0-1,0 0 0,0 0 0,0-1 0,0 0 1,0 1-1,0-1 0,0 0 0,0 0 0,0 0 0,0-1 1,0 1-1,-1-1 0,1 0 0,-1 1 0,1-1 1,-1 0-1,0-1 0,0 1 0,0 0 0,0-1 0,0 1 1,0-1-1,1-2 0,3-6 138,0 0 1,-1 0-1,0-1 1,-1 1-1,0-1 1,-1 0-1,3-20 1,-4 19-80,4-37 252,-5 46-375,-1 0 0,0 1 0,0-1 0,-1 0 0,1 0 1,-1 1-1,0-1 0,0 1 0,0-1 0,-2-4 0,-1 6-1155,3 11 23,4 11 57,7-9 467,3-6-189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 17700,'-12'-3'5410,"32"12"-3155,13 0-1454,30 9-56,-58-16-696,1 0-1,-1 0 0,0 1 1,0 0-1,0 0 1,0 1-1,0-1 1,6 7-1,-9-8-40,-1 0 0,1 1-1,-1-1 1,0 0 0,0 1-1,1-1 1,-2 1 0,1-1 0,0 1-1,0 0 1,-1-1 0,0 1-1,1 0 1,-1-1 0,0 1 0,0 0-1,0 0 1,-1-1 0,1 1-1,-1 0 1,1-1 0,-1 1 0,0-1-1,0 1 1,-2 3 0,-3 6 1,-1 0 0,0 0 0,-14 17 0,17-24-8,-69 81 12,-5 6-9,74-87-6,0 1-1,1-1 1,-1 1-1,-4 12 1,8-17 2,0 0 1,-1 0-1,1 0 0,0 0 1,-1 0-1,1 0 0,0 1 1,0-1-1,0 0 0,0 0 1,0 0-1,0 0 0,0 1 1,0-1-1,1 0 0,-1 0 1,0 0-1,1 0 0,-1 0 1,1 0-1,-1 0 0,1 0 1,-1 0-1,1 0 0,0 0 1,0 0-1,-1 0 1,1 0-1,0 0 0,0-1 1,0 1-1,0 0 0,0-1 1,1 2-1,5 0 7,0 1 0,0-1 1,-1-1-1,1 1 0,0-1 0,0 0 0,0-1 1,0 0-1,1 0 0,7-1 0,14-3-26,29-8-1,-56 12 16,15-3-454,0-1 0,0-1-1,-1 0 1,0-1 0,0-1 0,17-10 0,-31 16 392,0 0 0,-1 0 0,1 0 0,-1-1 0,1 1 1,-1 0-1,0-1 0,1 1 0,-1-1 0,0 1 0,0-1 1,0 0-1,0 1 0,0-1 0,-1 0 0,1 0 0,0 0 0,-1-1 1,3-16-782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38 15427,'-25'0'2217,"10"0"-1113,11 1-432,11 1 2153,10-1-1321,12 0-384,2 1-191,12-2-409,3 0-88,2-4-240,-2 1-312,-5-4 104,-4-3 32,-4 1-112,-3-3-48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6 274 17292,'0'0'58,"-1"1"-1,1-1 1,0 0 0,-1 0 0,1 0 0,0 0-1,0 1 1,-1-1 0,1 0 0,0 0 0,0 1 0,-1-1-1,1 0 1,0 0 0,0 1 0,-1-1 0,1 0 0,0 1-1,0-1 1,0 0 0,0 1 0,0-1 0,0 0 0,-1 1-1,1-1 1,0 0 0,0 1 0,0-1 0,0 0 0,0 1-1,0-1 1,1 16 8,-1-14 77,7 58 984,28 115 0,-17-100-786,-2-1-72,1 9 332,50 147 0,-65-226-554,-1 1 1,2-1-1,-1 1 0,0-1 1,1 0-1,0 0 0,0 0 1,4 4-1,-6-8-32,-1 1 1,1-1-1,0 1 0,-1-1 0,1 1 1,0-1-1,-1 0 0,1 1 0,0-1 1,0 0-1,-1 1 0,1-1 1,0 0-1,0 0 0,0 0 0,-1 0 1,1 0-1,0 0 0,0 0 1,1 0-1,0-1 6,-1 0 0,0 1 0,0-1 0,1 0 0,-1 0 0,0 0 0,0 0 1,0 0-1,0 0 0,0 0 0,0 0 0,0 0 0,0 0 0,-1-1 0,2-1 0,4-11 70,0 0 0,-1 0-1,-1 0 1,0 0 0,-1-1-1,-1 0 1,1-19 0,-2-106 202,-9 52-224,-4 1 0,-35-130-1,45 207-66,-1-2-1,0 0-2,0 0-1,1 0 1,0 0-1,0-12 1,2 22 1,0-1 0,0 1 0,1-1-1,-1 1 1,0-1 0,1 1 0,0-1 0,-1 1 0,1-1 0,0 1 0,0 0-1,0-1 1,1 1 0,-1 0 0,1 0 0,-1 0 0,1 0 0,-1 0 0,1 0-1,0 1 1,0-1 0,0 0 0,0 1 0,5-3 0,9-3 11,1 1 1,0 0-1,1 2 1,25-5-1,75-3 44,-105 11-51,400-21 71,-106 8-67,86-7-15,427-34-184,-651 35 186,202-13 31,-365 32 6,0 1-1,0 0 0,0 0 0,-1 1 1,1 0-1,0 0 0,0 0 0,0 0 0,8 4 1,-13-3 3,0 1 0,0-1 1,0 0-1,0 0 1,0 0-1,-1 1 1,1-1-1,-1 0 1,1 1-1,-1-1 0,0 1 1,0-1-1,0 0 1,0 4-1,0-1-2,1 34-37,0 1-721,6 41 0,-5-89 86,-1-10 223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16764,'17'75'6225,"-13"-60"-5834,9 27 419,-12-40-829,1 1-1,-1-1 1,0 1 0,1-1 0,-1 0 0,1 1 0,0-1 0,-1 0 0,1 0-1,0 0 1,0 0 0,4 2 0,-5-4-74,1 1 1,-1-1-1,0 0 1,1 1-1,-1-1 0,1 0 1,-1 0-1,0 0 1,1 0-1,-1 0 0,1 0 1,-1-1-1,0 1 0,1 0 1,-1-1-1,0 1 1,1-1-1,-1 1 0,0-1 1,0 0-1,0 1 0,1-1 1,-1 0-1,0 0 1,0 0-1,0 0 0,0 0 1,0 0-1,1-2 0,5-6-676,-1 1-1,10-17 1,-13 20 447,10-20-1369,13-36 0,-13 28 3521,-19 49-1462,2 0 0,0 0 0,1 1 0,1 0 1,0-1-1,1 1 0,1 0 0,1-1 1,4 30-1,4-33-788,-6-11-261,-3-9-767,-2 3 1270,1 0 0,-1 0-1,0 0 1,-1 0 0,-3-5 0,-9-10-519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65 16860,'-7'0'1776,"5"-1"-952,2-2-264,13 0 961,4-1-161,11 0-352,3-2-184,9 0-288,3 2-47,5-2-369,-1 2-329,0-1-799,-4 3-1560,-6-3 2160,-5 1-361,-8-3-287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14611,'0'1'141,"0"-1"-1,1 0 1,-1 0-1,0 0 1,0 1-1,1-1 0,-1 0 1,0 0-1,1 0 1,-1 0-1,1 0 1,-1 0-1,0 0 1,1 0-1,-1 0 1,0 0-1,1 0 1,-1 0-1,0 0 1,1 0-1,-1 0 1,0 0-1,1 0 1,-1-1-1,0 1 1,1 0-1,-1 0 1,0 0-1,1 0 0,-1-1 1,0 1-1,1-1 1,13-6 1528,3-5-615,0-1 0,-1-1 0,28-30-1,38-56 150,-53 63-858,-15 18-253,-10 13-70,1-1 0,0 1 0,0 0 0,0 0 0,1 1-1,10-9 1,-16 14-23,1 0 0,-1 0-1,1-1 1,-1 1-1,1 0 1,-1 0-1,1 0 1,-1 0-1,1 0 1,-1 0 0,1 0-1,-1 0 1,1 0-1,-1 0 1,1 0-1,-1 0 1,1 0-1,-1 0 1,1 0 0,-1 1-1,1-1 1,-1 0-1,1 0 1,-1 1-1,1-1 1,-1 0-1,1 0 1,-1 1 0,0-1-1,1 1 1,-1-1-1,0 0 1,1 1-1,-1-1 1,0 1-1,0-1 1,1 1-1,-1-1 1,0 1 0,0-1-1,0 1 1,1 0-1,5 23-89,-5-21 72,11 85-375,-10-66-37,1 1 0,0-1 0,2 0 1,1 0-1,0 0 0,11 23 0,-16-43 390,0-1-1,-1 1 1,1-1 0,0 0-1,-1 1 1,1-1-1,0 0 1,0 0-1,0 0 1,0 0-1,0 0 1,0 0-1,1 0 1,-1 0 0,0 0-1,0 0 1,1 0-1,-1-1 1,1 1-1,-1-1 1,0 1-1,1-1 1,1 1-1,15-8-580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 16388,'0'-4'1819,"-2"5"-455,-4 15 309,-7 23-335,3-3-898,-32 133 211,37-139-604,0 1 0,2 0 0,2 49 0,1-74-61,1 1 1,-1-1-1,2 0 0,-1 1 0,1-1 1,0 0-1,0 0 0,0 0 0,5 8 1,-5-12 24,-1 1 0,1-1 0,0 0 0,0 0 0,0 0 1,0 0-1,0 0 0,0-1 0,0 1 0,1-1 0,-1 1 1,1-1-1,-1 0 0,1 0 0,-1 0 0,1 0 0,0 0 0,-1-1 1,1 1-1,0-1 0,0 1 0,-1-1 0,1 0 0,3-1 0,5 0 27,0-2-1,0 1 0,0-1 0,13-6 0,-22 8-32,41-16-9</inkml:trace>
  <inkml:trace contextRef="#ctx0" brushRef="#br0" timeOffset="1">275 316 14523,'-2'1'215,"0"1"-1,0-1 1,1 1-1,-1 0 1,0 0-1,1 0 1,-1 0 0,1 0-1,-1 0 1,1 0-1,0 1 1,-1 1-1,2-3-123,-1 0 0,1 0 0,0 0 0,0 0 0,0-1 0,-1 1 0,1 0 0,0 0 0,0 0 0,0 0 0,0 0 0,1 0 0,-1 0 0,0 0 0,0-1-1,0 1 1,1 0 0,-1 0 0,0 0 0,1 0 0,-1-1 0,1 1 0,-1 0 0,1 0 0,-1-1 0,1 1 0,0 0 0,-1-1 0,1 1 0,0-1 0,-1 1 0,1-1-1,0 1 1,0-1 0,0 1 0,-1-1 0,1 0 0,2 1 0,2 0 98,0 0-1,0 0 1,1-1 0,-1 1-1,0-1 1,0 0-1,1-1 1,-1 1 0,0-1-1,0 0 1,0-1-1,0 1 1,7-4 0,3-1 170,-1 0 0,-1-1 0,18-12 0,-9 2 117,-1 0-1,0-1 1,-1 0-1,23-30 1,-43 47-472,0 1 0,0 0 1,0 0-1,0-1 0,0 1 1,0 0-1,0 0 0,0 0 1,1-1-1,-1 1 0,0 0 0,0 0 1,0-1-1,0 1 0,0 0 1,1 0-1,-1 0 0,0 0 0,0-1 1,0 1-1,1 0 0,-1 0 1,0 0-1,0 0 0,0 0 1,1 0-1,-1 0 0,0 0 0,0 0 1,1-1-1,-1 1 0,0 0 1,0 0-1,1 0 0,-1 0 1,0 0-1,0 0 0,0 0 0,1 1 1,-1-1-1,0 0 0,0 0 1,1 0-1,-1 0 0,-1 14-34,-9 22-175,10-34 204,-15 42-227,8-28-203,1 1 1,1 1-1,0-1 1,-3 31 0,8-47 394,0-1 1,0 1-1,-1-1 1,1 1-1,0-1 1,0 0-1,0 1 1,0-1 0,0 1-1,0-1 1,0 1-1,0-1 1,0 1-1,0-1 1,0 1-1,0-1 1,1 0-1,-1 1 1,0-1 0,0 1-1,0-1 1,1 0-1,-1 1 1,0-1-1,0 1 1,1-1-1,-1 0 1,0 1-1,1-1 1,-1 0 0,0 0-1,1 1 1,-1-1-1,0 0 1,1 0-1,-1 1 1,1-1-1,-1 0 1,1 0-1,-1 0 1,0 0-1,1 0 1,-1 0 0,1 0-1,-1 1 1,1-1-1,-1 0 1,1-1-1,-1 1 1,0 0-1,1 0 1,-1 0-1,1 0 1,-1 0 0,1 0-1,-1-1 1,1 1-1,13-4-657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17756,'-2'0'146,"0"1"1,0 0 0,0 0-1,0 1 1,0-1 0,0 0-1,0 1 1,0-1-1,1 1 1,-1-1 0,1 1-1,-1 0 1,-1 2 0,-17 28 268,19-29-308,-8 18 259,0-1 0,1 1 0,2 1 0,0-1 0,1 1 0,1 0 0,-1 26-1,2 16 108,7 78 0,16 93-181,-17-220-187,-2-24-32,-1-26 4,-5-25 16,-2 2-1,-17-61 1,24 117-91,-1-5 1,-1 1 0,0-1 0,0 1-1,-1 0 1,1 0 0,-6-9 0,8 14-3,0 1 0,-1 0 0,1 0-1,0-1 1,0 1 0,0 0 0,0 0 0,0 0 0,0-1 0,0 1 0,-1 0 0,1 0 0,0-1 0,0 1 0,0 0 0,0 0 0,-1 0 0,1 0 0,0-1 0,0 1 0,-1 0-1,1 0 1,0 0 0,0 0 0,-1 0 0,1 0 0,0 0 0,0 0 0,-1 0 0,1 0 0,0 0 0,0 0 0,-1 0 0,1 0 0,0 0 0,0 0 0,-1 0 0,1 0 0,0 0-1,0 0 1,-1 0 0,1 0 0,0 0 0,0 0 0,-1 0 0,1 1 0,0-1 0,-5 16-7,4 23-17,2-29 18,1 0 0,-1 0 0,2 0 0,-1 0 0,2-1 0,-1 1 0,1-1 0,0 0 0,6 9 0,-8-15 5,0 0 1,1 0 0,-1 0-1,0 0 1,1-1 0,0 1-1,-1-1 1,1 0 0,0 0 0,0 1-1,0-2 1,1 1 0,-1 0-1,0-1 1,1 1 0,-1-1-1,1 0 1,-1 0 0,1-1-1,0 1 1,-1-1 0,1 0 0,0 0-1,-1 0 1,1 0 0,0 0-1,6-3 1,-1 1 2,-1-2 1,0 1-1,0-1 0,0-1 0,0 1 1,0-1-1,-1-1 0,0 1 1,0-1-1,-1-1 0,0 1 1,8-10-1,-2 0 11,0 0 1,-1-1-1,-1 0 1,12-28-1,-17 34 2,-3 7-11,0-1 0,0 1 0,0-1 0,0 0 1,-1 0-1,1 0 0,-1 0 0,-1 0 0,1 0 0,-1 0 0,0-9 0,0 13-3,0 1-1,0 0 0,0-1 1,0 1-1,0 0 0,0 0 0,0-1 1,0 1-1,0 0 0,-1-1 1,1 1-1,0 0 0,0 0 0,0-1 1,0 1-1,-1 0 0,1 0 1,0-1-1,0 1 0,-1 0 1,1 0-1,0 0 0,0-1 0,-1 1 1,1 0-1,0 0 0,0 0 1,-1 0-1,1 0 0,0 0 0,-1 0 1,1 0-1,0 0 0,-1 0 1,1 0-1,0 0 0,-1 0 0,1 0 1,0 0-1,0 0 0,-1 0 1,1 0-1,0 0 0,-1 0 1,1 0-1,0 0 0,0 1 0,-1-1 1,1 0-1,0 0 0,0 0 1,-1 0-1,1 1 0,0-1 0,0 0 1,-1 0-1,1 1 0,0-1 1,0 0-1,-15 19 12,5-1 40,1 0 1,2 1-1,-1-1 0,2 2 1,1-1-1,0 1 1,1-1-1,1 1 0,0 33 1,3-48-36,0-1 1,1 0-1,0 0 0,-1 1 1,2-1-1,-1 0 0,0 0 1,1 0-1,2 4 1,-3-7-14,-1 0 1,1 1 0,0-1-1,0 0 1,0 0 0,0 0-1,0 0 1,0-1 0,0 1-1,0 0 1,0 0 0,0-1-1,0 1 1,1 0 0,-1-1-1,0 1 1,0-1 0,1 0-1,-1 1 1,0-1 0,1 0-1,-1 0 1,0 0 0,1 0-1,-1 0 1,0 0 0,1 0 0,-1 0-1,0-1 1,1 1 0,-1 0-1,2-2 1,2 0-3,1-1 0,0 0 1,-1-1-1,0 1 0,1-1 0,-2 0 1,1-1-1,0 1 0,-1-1 0,0 0 1,0 0-1,5-7 0,3-9-6,19-40 0,-21 39-49,-2 1 0,0-1-1,7-36 1,-14 50-54,-3 7 40,-8 14 18,-10 24 73,5-4 138,-13 46 0,24-67-113,1 1 0,1-1-1,0 0 1,0 1 0,2 0-1,-1-1 1,3 20 0,-1-27-40,1 1 0,-1-1 1,1 0-1,0 0 0,1 0 1,-1 0-1,1 0 0,0 0 1,0-1-1,0 1 0,5 3 1,-7-6-8,0-1 0,0 0-1,0 0 1,0 0 0,0 0 0,1 0 0,-1 0 0,0 0 0,1 0 0,-1 0 0,1 0 0,-1-1-1,1 1 1,-1-1 0,1 1 0,-1-1 0,1 0 0,-1 1 0,1-1 0,0 0 0,-1 0 0,1 0 0,0 0-1,-1 0 1,1-1 0,-1 1 0,1 0 0,0-1 0,-1 0 0,1 1 0,-1-1 0,1 0 0,-1 1-1,0-1 1,1 0 0,-1 0 0,0 0 0,1 0 0,-1 0 0,0-1 0,1 0 0,14-19 12,0 0 0,19-36-1,1-2-1,54-61-1,-78 106-10,0 1 1,1 1-1,1 0 1,-1 1-1,2 0 1,20-11-1,-31 20-4,0 0 0,0 0 0,0 0 0,1 1 0,-1-1-1,0 1 1,1 0 0,4 0 0,-8 1 1,0 0 0,0 0 1,1 0-1,-1 0 0,0 1 1,0-1-1,0 0 0,0 1 0,0-1 1,0 0-1,0 1 0,0-1 1,0 1-1,0 0 0,-1-1 1,1 1-1,0 0 0,0-1 0,0 1 1,-1 0-1,1 0 0,0 0 1,-1 0-1,1 0 0,-1 0 0,1 0 1,-1 0-1,1 0 0,-1 0 1,0 0-1,1 0 0,-1 0 1,0 0-1,0 0 0,0 0 0,0 0 1,0 2-1,0 8-3,-1 0 1,0 0-1,-1 0 0,0 0 1,-1 0-1,-5 13 0,-7 31 19,13-46-11,-4 37 7,6-44-10,0 0 1,0 1-1,0-1 0,0 0 0,1 1 1,-1-1-1,0 0 0,1 1 1,0-1-1,-1 0 0,1 0 0,0 0 1,0 0-1,0 0 0,3 4 1,-3-6 0,0 1 1,0 0-1,1-1 1,-1 1-1,0-1 1,0 1-1,1-1 1,-1 0 0,0 1-1,1-1 1,-1 0-1,0 0 1,1 0-1,-1 0 1,0 0-1,1 0 1,-1 0-1,0-1 1,1 1 0,-1 0-1,0-1 1,0 1-1,1-1 1,-1 1-1,0-1 1,0 0-1,0 0 1,0 1-1,0-1 1,0 0-1,2-2 1,4-3 20,-1 0 1,1 0-1,7-10 0,-2 1 46,-1-1 0,0 0-1,-1 0 1,-1-1 0,-1 0-1,0-1 1,-1 0-1,-1 0 1,-1-1 0,0 1-1,-1-1 1,-2 0 0,2-24-1,-4 38-50,-1 0-1,1 0 0,-1 0 1,1 1-1,-3-7 0,3 9-16,-1 1-1,1 0 0,-1 0 1,1 0-1,-1 0 0,1 0 1,-1 0-1,1 0 0,-1 0 1,0 0-1,0 0 0,1 0 1,-1 0-1,0 1 1,0-1-1,0 0 0,0 1 1,0-1-1,0 0 0,0 1 1,0-1-1,0 1 0,-1 0 1,1-1-1,-2 1 1,2 0-4,1 0 0,-1 0 0,1 0 0,-1 0 1,1 0-1,-1 0 0,1 0 0,-1 0 1,1 0-1,-1 1 0,1-1 0,-1 0 1,1 0-1,0 1 0,-1-1 0,1 0 0,-1 1 1,1-1-1,0 1 0,-1-1 0,1 0 1,0 1-1,-1-1 0,1 1 0,0-1 1,0 1-1,0-1 0,-1 1 0,1-1 0,0 1 1,0-1-1,0 1 0,0-1 0,0 1 1,0-1-1,0 1 0,0-1 0,0 1 0,0-1 1,0 1-1,0-1 0,0 1 0,0-1 1,0 1-1,1-1 0,-1 1 0,0-1 1,1 1-1,-1 2-35,1-1 0,0 1 0,0-1 0,0 0 0,0 1 0,0-1 1,0 0-1,3 4 0,0-3-297,0 0 0,0-1 1,0 1-1,0-1 1,1 0-1,-1 0 0,0 0 1,1-1-1,-1 1 0,1-1 1,0 0-1,0-1 0,-1 1 1,1-1-1,0 0 0,0 0 1,-1 0-1,9-2 0,-3-2-800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13691,'-13'27'2108,"9"-19"-1537,-1-1 0,2 1-1,-1 0 1,1 0 0,0 1 0,1-1 0,0 1 0,0-1-1,1 1 1,-1 12 0,3-20-501,-1 1 0,1 0-1,-1-1 1,1 1 0,-1 0 0,1-1 0,0 1-1,0-1 1,-1 1 0,1-1 0,0 0 0,1 1-1,-1-1 1,0 0 0,0 0 0,0 1-1,1-1 1,-1 0 0,1 0 0,-1 0 0,1-1-1,-1 1 1,1 0 0,-1-1 0,1 1 0,0-1-1,-1 1 1,1-1 0,0 0 0,-1 1 0,1-1-1,0 0 1,0 0 0,2-1 0,6 1 29,0-1 0,0 0 1,-1-1-1,18-5 0,2-4-50,38-18 0,9-5-429,-74 33 343,1 0 1,-1 0-1,0 1 1,0-1-1,1 0 1,-1 1-1,0 0 1,1-1-1,-1 1 1,0 0 0,1 0-1,-1 0 1,0 1-1,1-1 1,-1 1-1,0-1 1,0 1-1,4 1 1,-3 0-32,1 1 0,-1 0 0,0 0 0,0 0 0,0 1 0,0-1 0,0 1 0,2 5 0,-2-6 39,-1 0-1,1 0 0,0 0 1,-1-1-1,1 0 0,0 1 1,0-1-1,1 0 0,-1 0 1,0-1-1,1 1 0,-1-1 1,1 0-1,-1 0 0,1 0 1,0 0-1,-1 0 1,1-1-1,0 0 0,0 0 1,-1 0-1,1 0 0,0 0 1,6-2-1,3-1-70,0 0 0,-1 0 0,1-2 0,-1 1 0,0-1 0,11-8 0,20-12-116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19732,'6'3'1673,"2"-1"-1217,2-1-224,9-2 680,2-2-256,4-3-680,-1 0-536,3-2 496,-1-2-112,4 0-112</inkml:trace>
  <inkml:trace contextRef="#ctx0" brushRef="#br0" timeOffset="1">441 6 19764,'-1'19'1401,"-4"1"-1185,1 6-96,1 2 368,0 4-160,2-4-472,-1 0-256,2-11-489,6-3-103,6-12 720,-1-5-224,8-10-200</inkml:trace>
  <inkml:trace contextRef="#ctx0" brushRef="#br0" timeOffset="2">626 6 15179,'1'-6'1681,"-6"15"-945,-7 7-296,-4 11 960,-2 3-240,1 6-311,-2-2-209,5-1-256,2-3-80,8-7-152,-1-4-152,5-9-472,3-4-352,-1-9 656,-1-6-112,-1-1-153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 16540,'-4'17'1880,"14"-11"-1032,4 0-376,11-2 1585,3-1-1049,11-3-424,1 2-152,-1-4-792,-5-4-400,-6 1 640,-4-4-112,-14-10-152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2 318 14203,'-1'0'70,"1"1"-1,0-1 1,0 0 0,0 1-1,0-1 1,-1 1 0,1-1-1,0 0 1,0 1 0,0-1-1,0 1 1,0-1 0,0 0-1,0 1 1,0-1 0,0 1-1,0-1 1,0 0 0,0 1-1,0-1 1,1 0 0,-1 1-1,0-1 1,0 1 0,0-1-1,1 1 1,9-3 1108,17-18 289,-22 16-985,71-58 1997,102-110-1,-111 104-1330,-82 119-654,6-22-505,2 0 1,1 0 0,1 0-1,1 1 1,2-1 0,3 51 0,-1-74-90,1 0 1,0 0 0,0 0 0,1 0 0,4 11 0,-6-16 68,0 0 0,1 0 1,-1 0-1,0 0 1,1-1-1,-1 1 0,1 0 1,0 0-1,-1 0 0,1-1 1,0 1-1,-1 0 0,1 0 1,0-1-1,0 1 0,0-1 1,-1 1-1,1-1 1,0 1-1,0-1 0,0 0 1,0 1-1,0-1 0,0 0 1,0 1-1,0-1 0,0 0 1,0 0-1,0 0 0,0 0 1,0 0-1,0 0 1,0-1-1,0 1 0,0 0 1,0 0-1,0-1 0,0 1 1,0 0-1,0-1 0,-1 1 1,3-2-1,16-15-288,1-11-126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14115,'0'4'523,"-1"1"1,1-1-1,0 1 0,1 0 0,-1-1 1,1 1-1,0-1 0,0 1 1,0-1-1,0 1 0,1-1 0,2 5 1,2 8 595,-4-11-936,16 54 1521,17 94-1,-32-134-1630,-1-1-1,-1 1 1,-1 0 0,0 0-1,-2 0 1,0-1 0,-1 1-1,-1-1 1,-8 23 0,2-16-437,-1 0 1,-1 0-1,-17 26 1,21-40 195,0 0 1,0-1-1,-1 0 1,-1-1 0,0 0-1,0 0 1,-1-1-1,-14 10 1,-16 1-405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15179,'11'6'361,"0"-2"-1,0 1 1,0-1 0,0-1-1,1 0 1,0-1-1,19 2 1,87-3 1080,-86-2-875,498-48 2659,-349 27-2880,662-108-130,-780 116-321,95-9 1,-143 25-98,-11 4-590,-4-5 744,-1 0-1,1 0 1,-1 0 0,1 0-1,-1-1 1,0 1-1,1 0 1,-1 0 0,0-1-1,1 1 1,-1 0 0,0-1-1,0 1 1,0-1 0,0 1-1,0-1 1,1 1 0,-1-1-1,0 0 1,-2 1 0,-16 3-297,-7-3-93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2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15787,'2'-2'314,"0"0"-1,0 0 1,0 1-1,0-1 1,0 0-1,1 1 1,-1 0-1,0-1 1,1 1-1,2-1 1,-4 2-217,0 0 0,0 0 0,0 0 0,0 0 0,0 0 0,0 0 0,0 0 0,0 1 0,0-1 0,0 0 0,0 1-1,0-1 1,0 0 0,-1 1 0,1-1 0,0 1 0,0 0 0,-1-1 0,1 1 0,0 0 0,0-1 0,-1 1 0,1 0 0,-1 0 0,1-1 0,-1 1 0,1 0 0,-1 0 0,1 0 0,-1 0 0,0 0 0,0 0 0,1 1 0,5 16 359,-1 1 0,0 0-1,-2 0 1,2 26 0,-3-27-312,0 0 1,1 1-1,1-1 0,12 33 0,-16-50-127,1 0 0,-1 1 0,1-1 0,-1 0 0,1 0 0,0 0 0,0 0 0,-1 0 0,1 0 0,0 0 0,0 0 0,0-1 0,0 1 0,0 0 0,0 0 0,0-1 0,1 1-1,-1-1 1,0 1 0,0-1 0,0 1 0,1-1 0,-1 0 0,0 0 0,0 1 0,1-1 0,-1 0 0,0 0 0,0 0 0,1-1 0,-1 1 0,0 0 0,0 0 0,1-1 0,-1 1-1,0 0 1,0-1 0,2 0 0,4-3 70,0 1-1,0-1 1,0-1-1,12-9 1,72-74 340,-67 63-285,1 1 0,0 1 0,44-29 0,-66 50-142,-1 1 0,0-1 0,1 1 1,-1 0-1,1 0 0,-1 0 0,1 0 0,0 0 0,-1 1 1,1-1-1,5 1 0,-7 0 0,0 0 0,0 0 0,0 1 0,0-1 0,-1 0 0,1 1-1,0-1 1,0 1 0,0 0 0,0-1 0,0 1 0,-1 0 0,1-1 0,0 1 0,-1 0 0,1 0 0,0-1 0,-1 1 0,1 0 0,-1 0 0,1 0 0,-1 0 0,0 0-1,1 0 1,-1 0 0,0 0 0,0 0 0,0 0 0,1 0 0,-1 0 0,0 0 0,-1 1 0,2 18-185,-1-1-1,-3 27 1,0 13-2241,3-62 1863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3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13563,'-16'0'1944,"6"0"-351,19 3 1175,5-2-1399,11 2-273,3 0-168,8 3-304,6 0-96,8 1-40,1 1-72,1 0-336,0 0-256,-8-1-704,-4-1-72,-13-3 720,-14 0-176,-21-2-216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3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16484,'4'9'1744,"5"-3"-1184,6-1-168,7 0 768,8 2-488,6-1-87,8 1-281,4 0-248,3-1-680,1-5-289,-5-5 705,-2-5-168,-2-8-160</inkml:trace>
  <inkml:trace contextRef="#ctx0" brushRef="#br0" timeOffset="1">581 1 14939,'12'8'1360,"5"8"-823,0-1-193,2 3 560,1 2-128,-2 2-80,-3 2-80,-4 2-88,-5 1-7,-7 5-81,-9 1-40,-6 1-48,-4-1-8,-6-3-560,0-1-440,-1-12 624,-2-8-144,5-12-144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5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2118 13099,'6'7'109,"-1"-1"0,1 1 0,0-2 0,0 1-1,1 0 1,0-1 0,0 0 0,0-1 0,0 0 0,1 0 0,9 3 0,-7-3-44,0-2 1,0 1-1,1-2 0,-1 1 1,1-1-1,-1-1 0,1 0 1,17-2-1,-1-3 102,0-1 1,0-1-1,-1-1 1,0-1-1,-1-2 0,35-18 1,137-96 1003,-156 96-1055,-2-1 1,-1-2-1,-2-2 0,-1-1 0,-2-2 1,-2-1-1,-1-1 0,-2-2 0,-1-1 1,26-57-1,-22 27-56,-3-1 0,-3-1-1,-3-1 1,-4 0 0,-3-2 0,-3 0 0,-4-1-1,-3 0 1,-3 0 0,-4 1 0,-17-109-1,11 134 147,2-1 0,1-66 0,5 105-111,0 0 0,1 1 0,1-1 1,1 0-1,0 0 0,0 1 0,1-1 0,1 1 0,1 0 1,0 1-1,0-1 0,1 1 0,16-21 0,-15 25-40,0 1 1,0 0-1,1 0 0,0 1 0,0 0 1,1 0-1,0 1 0,0 0 0,0 1 0,0 0 1,1 1-1,-1 0 0,13-1 0,18-2-18,0 2 0,48 1 0,-61 2-38,411 2-376,-423 0 180,-11-2 11,1 1 0,0 1 0,-1-1 0,1 1 1,0 0-1,10 3 0,-16-4 181,0 0-1,0 0 1,0 0-1,-1 0 1,1 0-1,0 0 1,0 0-1,0 1 1,0-1-1,0 0 1,0 0-1,0 0 1,0 0-1,0 0 1,0 0-1,0 0 1,0 0-1,0 0 1,0 0-1,-1 0 1,1 0-1,0 0 1,0 0-1,0 0 1,0 0-1,0 1 1,0-1-1,0 0 1,0 0-1,0 0 1,0 0-1,0 0 1,0 0-1,0 0 1,0 0-1,0 0 1,0 0-1,0 0 1,0 1-1,0-1 1,0 0-1,0 0 1,0 0-1,0 0 1,0 0-1,0 0 1,0 0-1,0 0 1,1 0-1,-1 0 1,0 0-1,0 0 1,0 0-1,0 1 1,0-1-1,0 0 1,0 0-1,0 0 1,0 0-1,0 0 1,0 0-1,0 0 1,0 0-1,1 0 1,-1 0-1,0 0 1,0 0-1,0 0 1,-7 2-215,-6 1-220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5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19324,'4'6'256,"-1"-1"-1,1 1 1,1 0 0,-1-1-1,1 0 1,0 0-1,0-1 1,0 1 0,9 4-1,58 32 609,-47-28-583,-3-1-123,0 0-37,1 0 1,-1 2 0,31 25 0,-48-34-116,0-1 0,0 1 0,0 0 0,-1 1 0,0-1 0,0 1 0,0 0 0,-1 0 1,0 0-1,0 0 0,0 1 0,-1-1 0,0 1 0,0 0 0,-1-1 0,0 1 0,0 0 0,0 9 0,-2-1 1,-1 0 0,-1 0 0,0 0 0,-1-1 0,0 0 0,-1 1 0,-1-2 0,0 1 0,-1-1 0,-9 15 0,-6 4-222,-2 0 0,-43 47 0,55-66 149,0 0-1,-1-1 1,-29 21 0,38-31 35,-1 0 1,0 0-1,0 0 1,-9 2-1,14-4 29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 18772,'-15'26'1133,"1"1"0,1 0 0,-17 52 0,25-59-947,0 0 0,2 0 0,0 0 0,1 0 0,0 0 0,4 32 1,-2-46-199,1 0 1,0 1 0,1-1 0,-1 0 0,1-1 0,0 1-1,1 0 1,-1 0 0,5 6 0,-6-11 3,0 0 1,0 1-1,0-1 0,0 0 0,0 0 1,0 0-1,0 0 0,0 0 1,0 0-1,1 0 0,-1-1 1,0 1-1,1 0 0,-1-1 0,0 1 1,1 0-1,-1-1 0,1 0 1,-1 1-1,1-1 0,-1 0 1,1 0-1,-1 0 0,1 0 0,-1 0 1,1 0-1,-1 0 0,1-1 1,-1 1-1,0 0 0,1-1 1,-1 1-1,1-1 0,-1 0 0,0 1 1,1-1-1,-1 0 0,0 0 1,0 0-1,0 0 0,0 0 1,2-1-1,12-12-163,-1 0 1,0-1-1,-1-1 1,20-30-1,36-75-1217,-58 101 1111,-1-1-1,-1 0 0,-1-1 0,0 0 0,-2 0 1,7-41-1,-22 151 1488,-9 115 649,18-194-1809,0-1 0,1 0 0,0 1 0,1-1 0,-1 0 0,1 0 0,1 0 0,5 12 0,-8-18-140,-3-5-91,-11-16-339,-16-26-333,20 26 1004,0 0-1,2 0 1,0-1-1,1 0 1,1 0-1,-3-24 1,9 44-115,0-1 1,0 0-1,0 1 1,0-1-1,0 1 1,0-1-1,0 1 1,1-1-1,-1 1 1,0-1-1,0 0 1,1 1-1,-1-1 1,0 1-1,1-1 1,-1 1-1,1 0 1,-1-1-1,0 1 1,1-1-1,-1 1 1,1 0-1,-1-1 1,1 1-1,-1 0 1,1 0-1,-1-1 1,1 1-1,-1 0 1,1 0-1,0 0 1,-1 0-1,1-1 1,-1 1-1,1 0 1,0 0-1,-1 0 1,1 0-1,0 1 1,30 1 329,-22-1-303,2 1-170,1-1 0,0-1 0,-1 0 0,1-1 0,-1 0-1,1 0 1,0-2 0,21-6 0,2-5-113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5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70 14771,'1'-1'183,"0"-1"1,0 1-1,0-1 0,0 1 0,0-1 1,0 1-1,0-1 0,0 0 0,0 0 1,-1 1-1,1-1 0,-1 0 0,1 0 0,-1 0 1,0 0-1,0 0 0,0 0 0,0 1 1,0-1-1,0-2 0,-1 2-14,0 0-1,0 1 0,0-1 1,0 0-1,-1 1 1,1-1-1,0 1 0,-1-1 1,1 1-1,-1 0 1,1 0-1,-1 0 0,0 0 1,0 0-1,1 0 1,-1 0-1,0 0 1,0 1-1,-3-2 0,1 1-54,-1 0 0,1 0 0,-1 0-1,1 0 1,-1 1 0,1-1 0,-1 1 0,1 1-1,-1-1 1,1 0 0,-1 1 0,1 0-1,-1 0 1,-7 3 0,6-1-48,1 0 1,-1 1-1,0-1 1,1 1-1,0 0 1,0 0-1,0 0 1,0 1-1,-6 8 1,6-5-28,-1 0 0,1 0 1,0 0-1,1 0 0,0 1 0,1 0 1,-1 0-1,2 0 0,-1 0 1,1 0-1,1 1 0,-1-1 0,2 1 1,-1 11-1,2-18-25,-1 0 1,0 0-1,1 1 1,0-1-1,0 0 1,0 0-1,0 0 1,0 0-1,1 0 1,-1 0-1,1 0 1,0-1-1,0 1 1,0-1-1,0 1 1,0-1-1,1 1 1,-1-1-1,1 0 1,-1 0-1,1-1 1,0 1-1,0 0 1,-1-1-1,1 0 1,0 1-1,1-1 1,-1 0-1,0-1 1,0 1-1,0 0 1,1-1-1,-1 0 1,5 0-1,1 0 46,-1 0 0,1-1 0,-1 0 0,1-1 0,-1 0 0,0 0-1,0-1 1,0 0 0,0 0 0,0 0 0,-1-1 0,11-8 0,-10 6 48,-1 0 0,0 0 0,-1-1 0,0 0 1,0 0-1,0 0 0,-1-1 0,5-9 0,-9 14-73,1 1-1,-1-1 0,0 1 0,0-1 0,0 1 0,0-1 1,-1 0-1,1 0 0,-1 1 0,1-1 0,-1 0 0,0 0 1,0 1-1,0-1 0,-1 0 0,1 0 0,-1 1 0,1-1 1,-1 0-1,0 1 0,0-1 0,0 1 0,0-1 0,-1 1 1,1-1-1,-1 1 0,1 0 0,-1 0 0,0 0 0,0 0 1,-3-3-1,3 3-73,-1 1 1,1-1 0,-1 1-1,1 0 1,-1-1-1,1 1 1,-1 0 0,0 1-1,0-1 1,0 0 0,1 1-1,-1-1 1,0 1-1,0 0 1,0 0 0,0 0-1,0 1 1,1-1 0,-1 1-1,0-1 1,0 1-1,1 0 1,-1 0 0,0 0-1,1 0 1,-1 1 0,1-1-1,-4 3 1,0 0-149,1 1 1,-1-1-1,1 1 0,0 0 1,0 0-1,1 0 0,0 1 1,-1-1-1,2 1 0,-6 11 1,1 5-448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5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15555,'-7'26'2345,"4"1"-1345,-1-1-432,-1 3 2457,1-1-2129,3-2-176,-2-6-544,3-4-384,0-6-736,1-6 696,4-5 24,3-3-128,5-4-176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5 205 16492,'-1'9'688,"0"-1"-232,0 1 0,0-1 1,1 1-1,1 12 0,-1-21-399,0 1-1,0 0 1,1 0-1,-1 0 1,0 0-1,0-1 1,1 1-1,-1 0 1,0 0-1,1-1 1,-1 1-1,1 0 0,-1 0 1,1-1-1,-1 1 1,1-1-1,0 1 1,-1 0-1,1-1 1,0 1-1,0 0 1,1-1 28,-1 0 0,0 0 0,1 0 0,-1 0 0,0 0 0,0 0 0,1 0 1,-1-1-1,0 1 0,1 0 0,-1-1 0,0 1 0,0-1 0,0 1 1,0-1-1,1 0 0,-1 1 0,0-1 0,1-1 0,11-8 367,-1 0-1,0-1 1,-1 0 0,16-21-1,37-56 1112,-43 56-1072,-11 14-65,2 1-1,24-29 1,-36 46-421,0 0-1,0 0 0,0 0 1,0-1-1,0 1 0,0 0 0,0 0 1,0 0-1,0 0 0,0 0 1,0 0-1,0 0 0,1 0 0,-1 0 1,0 0-1,0 0 0,0 0 1,0 0-1,0 0 0,0 0 1,0 0-1,0-1 0,0 1 0,0 0 1,0 0-1,0 0 0,0 0 1,0 0-1,0 0 0,0 0 1,1 0-1,-1 0 0,0 0 0,0 0 1,0 0-1,0 0 0,0 0 1,0 0-1,0 0 0,0 0 0,0 0 1,0 0-1,0 0 0,0 0 1,0 0-1,1 0 0,-1 0 1,0 0-1,0 1 0,0-1 0,0 0 1,0 0-1,0 0 0,0 0 1,0 0-1,0 0 0,0 0 1,0 0-1,0 0 0,0 0 0,0 0 1,0 0-1,0 0 0,0 0 1,0 0-1,0 0 0,0 1 0,0-1 1,0 0-1,-1 8 106,-5 14-62,5-22-39,-19 70-365,-20 117 0,38-179 162,-2 24-819,4-31 924,0 1-1,0-1 0,-1 1 0,2-1 1,-1 1-1,0-1 0,0 1 0,0-1 0,1 1 1,-1-1-1,1 1 0,-1-1 0,1 1 1,-1-1-1,2 2 0,0-8-451,-1-14-157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1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67 19828,'0'0'50,"-1"1"0,1-1 0,0 0 0,0 1 0,-1-1 0,1 1 0,0 0 0,0-1-1,0 1 1,0-1 0,0 1 0,0-1 0,0 1 0,0-1 0,0 1 0,0-1 0,0 1 0,0-1 0,0 1 0,0-1-1,1 1 1,-1-1 0,0 1 0,0-1 0,1 1 0,-1-1 0,0 1 0,1-1 0,-1 1 0,0-1 0,1 0 0,-1 1-1,0-1 1,1 0 0,-1 1 0,1-1 0,-1 0 0,1 1 0,-1-1 0,1 0 0,-1 0 0,1 0 0,-1 0 0,2 1-1,28 5 407,49-2 592,1-3 0,116-14 0,-65 3-638,149-4-45,128-8-786,-395 21 424,45-6-1085,-54 6 1046,-1 1 0,1-1 0,0-1 0,-1 1 0,1 0-1,-1-1 1,0 0 0,1 1 0,-1-1 0,0-1 0,0 1 0,3-4 0,-1 1-143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51 16067,'0'-1'118,"-1"1"0,0-1 1,1 0-1,0 0 0,-1 0 0,1 1 0,-1-1 0,1 0 0,0 0 0,0 0 0,-1 0 0,1 0 0,0 0 0,0 0 0,0 0 0,0 1 0,0-1 0,0 0 0,0 0 0,0 0 0,1 0 0,-1 0 0,0 0 0,1-1 0,0 0 74,0 0-1,1 1 1,-1 0-1,0-1 0,1 1 1,-1-1-1,0 1 1,1 0-1,0 0 1,-1 0-1,4-1 1,-1 0 44,-1 0 0,1 1 0,0-1 1,0 1-1,0 0 0,0 0 0,0 1 1,0-1-1,0 1 0,0 0 0,7 1 1,-8 0-190,-1-1 1,0 1-1,1 0 1,-1 1 0,0-1-1,0 0 1,0 1 0,0-1-1,0 1 1,0-1-1,-1 1 1,1 0 0,0 0-1,-1 0 1,1 0 0,-1 0-1,0 0 1,0 0-1,0 0 1,0 1 0,0-1-1,0 0 1,0 1 0,-1-1-1,1 1 1,-1-1-1,0 1 1,0-1 0,0 5-1,0 0-21,0 1-1,-1 0 1,0-1-1,-1 1 0,1 0 1,-2-1-1,1 0 1,-5 11-1,-4 0 43,-1 0 0,0 0 0,-1-1 0,-1-1 0,-30 28 0,-24 27 486,67-69-528,-1-1 0,1 1 0,0 0 0,0-1 0,0 1 1,0 0-1,0 0 0,1 0 0,-1 0 0,0-1 0,1 1 0,-1 0 1,1 0-1,0 0 0,0 3 0,0-4-15,0 0 0,0 0 0,1 0 0,-1 0 0,0 0 0,1 0 0,-1 0 0,1 0 0,-1-1 0,1 1 0,0 0 0,-1 0 0,1 0-1,0-1 1,0 1 0,-1 0 0,1-1 0,0 1 0,0 0 0,0-1 0,0 1 0,0-1 0,0 0 0,0 1 0,0-1 0,0 0 0,0 0 0,2 1 0,5 0-126,1 0 0,0 0 0,-1 0 1,1-1-1,0-1 0,-1 0 0,1 0 0,10-3 1,5-2-291,37-16 1,-23 5 17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28 321 21685,'-7'26'1776,"-2"1"-1320,1 2-224,5-2 712,3-4-480,3-8-928,4-7-448,6-11 736,1-8-176,0-12-176</inkml:trace>
  <inkml:trace contextRef="#ctx0" brushRef="#br0" timeOffset="1">378 0 19644,'-16'29'1683,"11"-21"-1403,0 1-1,1 0 0,-1 0 1,2 0-1,-1 1 1,1 0-1,-2 13 0,5-22-269,0 0 0,0 0 0,0 0 0,0 0 0,0 0 0,0 0 0,0 0 0,1 0 0,-1 0 0,0-1 0,1 1 0,-1 0 0,0 0 0,1 0 0,-1 0 0,1-1 0,0 1 0,-1 0 0,1-1 0,-1 1 0,1 0 0,0-1 0,0 1 0,-1-1 0,1 1 0,0-1 0,0 1 0,0-1 0,-1 0 0,2 1 0,36 7-35,-4-1 15,-30-4 18,1 0-1,-1 1 1,0-1-1,0 1 0,0-1 1,-1 1-1,1 0 1,-1 1-1,0-1 1,0 1-1,0-1 1,-1 1-1,1 0 1,-1 0-1,-1 0 1,1 0-1,-1 0 1,1 0-1,-1 0 1,-1 1-1,1 5 0,0-4 70,-1-1 0,0 1 0,0 0-1,-1-1 1,1 1 0,-1 0-1,-1-1 1,0 1 0,1-1-1,-2 1 1,1-1 0,-1 0 0,0 0-1,0 0 1,-1 0 0,-6 7-1,9-11-78,0-1 0,-1 1 0,1-1 0,-1 0 0,1 0 0,-1 0 0,0 0 0,1 0-1,-1 0 1,0 0 0,0 0 0,0 0 0,1-1 0,-1 1 0,0-1 0,0 0 0,0 1 0,0-1-1,0 0 1,0 0 0,0 0 0,0 0 0,0-1 0,0 1 0,0-1 0,0 1 0,1-1 0,-1 1-1,0-1 1,0 0 0,0 0 0,1 0 0,-1 0 0,0 0 0,1 0 0,-2-2 0,-3-2-95,0-1 0,1 1 0,0-1 0,0-1 1,0 1-1,1 0 0,-7-15 0,-4-18-271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18500,'11'12'1872,"4"-2"-1183,2-4-313,3-4 1200,4 1-720,1-3-840,1-5-384,1-3-1208,1 0 1360,0-8-296,0 2-193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81 877 17180,'-26'42'2908,"-6"13"-353,30-51-2423,0 0-1,0 1 1,1-1 0,0 0 0,0 1-1,0-1 1,1 1 0,-1-1 0,1 1-1,0-1 1,1 7 0,-1-9-123,1 0 1,0 1-1,0-1 1,0 0 0,0 1-1,0-1 1,0 0-1,1 0 1,-1 0-1,1 0 1,0 0-1,-1-1 1,1 1-1,0 0 1,0-1-1,0 1 1,2 0-1,45 23-33,-18-11 42,-24-10-15,0 0 1,0 1-1,0 0 0,-1 1 0,0-1 1,0 1-1,10 12 0,-14-15 0,-1-1-1,1 0 1,-1 1 0,0 0-1,0-1 1,0 1 0,0 0-1,0 0 1,0-1 0,-1 1-1,1 0 1,-1 0 0,0 0-1,0 0 1,0 0-1,0 0 1,0 0 0,-1-1-1,1 1 1,-1 0 0,0 0-1,0 0 1,0-1 0,0 1-1,0 0 1,-3 2 0,2-1 31,-1-1 0,1 1 0,-1 0 1,0-1-1,0 0 0,-1 0 1,1 0-1,-1 0 0,1 0 0,-1-1 1,0 0-1,0 0 0,0 0 0,0 0 1,-1 0-1,1-1 0,0 0 1,-1 0-1,-4 1 0,5-2 0,1 0 1,-1 0-1,0 0 0,1 0 1,-1-1-1,1 1 0,-1-1 1,1 0-1,0 0 0,-1 0 1,1-1-1,0 1 0,0-1 1,-1 0-1,1 1 0,1-2 0,-1 1 1,0 0-1,0 0 0,1-1 1,0 0-1,-1 1 0,1-1 1,0 0-1,-2-3 0,0-2-6,0-1-1,1 1 1,0-1-1,0 0 1,0 1-1,2-1 1,-1 0-1,1 0 1,0-1-1,1 1 1,0 0-1,0 0 1,1 0-1,0 0 1,1 0-1,0 0 1,5-15-1,-3 12-23,1 0-1,1 1 1,-1 0-1,2 0 1,-1 0-1,2 1 0,-1 0 1,1 0-1,1 1 1,0 0-1,0 0 1,15-10-1,9 1 69,-26 14 20,1 0 1,-1 0-1,0 0 0,12-11 1,-18 14-65,-1 0 0,1 1 0,0-1 1,-1 0-1,1 0 0,0 0 0,-1 0 1,1 0-1,-1 0 0,0 0 0,1 0 0,-1 0 1,0 0-1,1 0 0,-1 0 0,0 0 0,0 0 1,0-1-1,0 1 0,0 0 0,0 0 1,-1-1-1,0-1 29,1 1 0,-1-1 1,-1 1-1,1-1 0,0 1 1,0 0-1,-1-1 0,0 1 0,-1-2 1,-4-3 86,-1 0 1,1 0 0,-17-11-1,10 10-622,0 1 0,0 0 1,-27-8-1,19 8-26,10 1-61</inkml:trace>
  <inkml:trace contextRef="#ctx0" brushRef="#br0" timeOffset="1">795 1 18044,'7'7'384,"0"0"1,0 0 0,0 1-1,-1 0 1,0 0 0,-1 1-1,0-1 1,0 1-1,-1 0 1,0 1 0,4 14-1,1 8 359,-2 0 0,3 39 0,-5-24-412,-3 0 0,-1 0 0,-3 0 0,-2-1 1,-1 1-1,-3-1 0,-16 54 0,8-48-450,-2-1 0,-3-1-1,-2-1 1,-2-1 0,-59 87 0,63-109-48,0 0 1,-30 26 0,13-17-167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1 16091,'-12'6'669,"1"2"-1,0-1 0,0 1 0,0 1 0,1 0 0,-12 14 0,-48 66 1478,67-85-2079,-37 56 185,2 1 1,3 3-1,2 0 0,4 2 0,2 1 1,4 2-1,2 0 0,4 1 1,2 1-1,-5 77 0,16-103-348,2 0-1,5 66 1,-2-98-18,0 1 1,2-1-1,-1 1 0,2-1 1,-1 0-1,2 0 1,0 0-1,0-1 1,1 0-1,1 0 1,0 0-1,13 15 0,-17-24 78,1 1-1,-1-1 0,1-1 0,-1 1 0,1 0 0,0-1 1,7 3-1,29 9-366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49 18604,'5'-5'456,"0"0"0,1 1 0,0 0 0,-1 0 0,1 0 0,0 1 0,1 0 0,-1 0 0,14-4 0,-15 5-247,-1 1 0,1 0-1,0 0 1,0 0 0,0 1 0,0-1 0,0 1 0,0 0 0,0 1 0,0-1 0,0 1 0,0 0 0,0 0 0,6 3 0,-10-4-173,1 1 1,-1 0 0,0-1 0,0 1-1,1 0 1,-1 0 0,0 0 0,0 0 0,0 0-1,0 0 1,0 0 0,0 0 0,0 0-1,-1 0 1,1 1 0,0-1 0,-1 0 0,1 1-1,-1-1 1,1 0 0,-1 1 0,1-1-1,-1 2 1,0 0-10,0-1-1,-1 1 0,1 0 1,0-1-1,-1 1 1,0-1-1,0 1 0,0-1 1,0 1-1,0-1 1,-2 4-1,-5 6-12,-1-1 1,1-1 0,-19 18-1,23-25 13,-65 55 25,18-17-63,51-41 10,0 1 0,0-1 0,0 0 1,0 1-1,0-1 0,0 0 0,0 1 0,0-1 0,0 1 0,0-1 0,0 0 0,0 1 0,1-1 0,-1 0 1,0 1-1,0-1 0,0 0 0,1 1 0,-1-1 0,0 0 0,1 0 0,-1 1 0,0-1 0,0 0 0,1 0 1,-1 1-1,0-1 0,1 0 0,-1 0 0,1 0 0,-1 0 0,0 0 0,1 0 0,0 1 0,24 12-33,1 1 14,-14-5 15,-1 0 0,12 14 1,-14-14-3,0 0 1,1 0 0,16 10 0,-25-18 13,1 0-1,-1 0 1,1 0-1,-1-1 1,1 1 0,-1 0-1,1-1 1,-1 0 0,1 1-1,-1-1 1,1 0 0,0 0-1,-1 0 1,1 0-1,-1 0 1,1 0 0,-1 0-1,1 0 1,0-1 0,-1 1-1,1-1 1,2 0 0,-2-1 8,1 0 1,0 0-1,-1 0 1,0 0 0,1 0-1,-1 0 1,0-1 0,0 1-1,0-1 1,2-5-1,2-3 42,-1 0-1,-1 0 1,0 0-1,-1-1 0,3-12 1,-6 23-25,1-6-90,0 1 1,0 0-1,0-1 1,-1-9 0,0 15 51,0 0 1,0 1-1,0-1 1,-1 0-1,1 1 1,0-1-1,0 0 1,0 1 0,-1-1-1,1 0 1,0 1-1,0-1 1,-1 0-1,1 1 1,-1-1-1,1 1 1,0-1-1,-1 1 1,1-1 0,-1 1-1,1-1 1,-1 1-1,0-1 1,1 1-1,-1 0 1,1-1-1,-1 1 1,0 0-1,1 0 1,-1-1 0,0 1-1,1 0 1,-1 0-1,0 0 1,0 0-1,1 0 1,-1 0-1,0 0 1,1 0-1,-1 0 1,0 0 0,1 0-1,-1 0 1,0 1-1,1-1 1,-1 0-1,0 0 1,1 1-1,-1-1 1,1 1-1,-1-1 1,-1 1 0,-10 8-119,0 3-43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 13891,'0'-3'4379,"-5"9"-2381,-8 14-275,9-10-1507,0 0 0,1 0-1,0 0 1,1 0-1,0 1 1,0-1-1,1 1 1,0-1 0,1 12-1,0-19-212,1 0 0,-1 0 0,0 0 0,0 0 0,1 0 0,0-1 0,0 1 0,0 0 0,0 0 0,0-1 1,0 1-1,0-1 0,1 1 0,0-1 0,-1 1 0,1-1 0,0 0 0,0 0 0,0 0 0,0 0 0,1 0 0,-1 0 0,0-1 0,1 1 0,-1-1 0,1 0 0,0 1 0,-1-1 0,1-1 0,0 1 0,0 0 0,0 0 0,0-1 0,-1 0 0,1 0 0,0 0 1,3 0-1,3-1 16,0 0 1,0 0 0,0-1 0,0 0 0,0-1 0,-1 0-1,1-1 1,-1 1 0,0-2 0,0 1 0,0-1 0,11-9 0,-2 0-18,-1-1 1,0-1 0,26-34 0,-42 50-9,0 0 1,0 0-1,0-1 1,0 1-1,0 0 1,0 0-1,0 0 1,0 0-1,0 0 1,1 0-1,-1 0 1,0 0-1,0-1 1,0 1-1,0 0 1,0 0-1,0 0 1,0 0-1,0 0 1,0 0-1,0 0 0,0 0 1,0 0-1,0 0 1,1 0-1,-1 0 1,0-1-1,0 1 1,0 0-1,0 0 1,0 0-1,0 0 1,0 0-1,0 0 1,1 0-1,-1 0 1,0 0-1,0 0 1,0 0-1,0 0 1,0 0-1,0 0 1,0 0-1,0 0 1,1 0-1,-1 0 1,0 1-1,0-1 0,0 0 1,0 0-1,0 0 1,0 0-1,0 0 1,0 0-1,0 0 1,1 0-1,-1 0 1,0 0-1,0 0 1,0 1-1,0 10-206,-5 30-6,0-12 57,5-22 146,-1 0 1,1 0-1,0 0 1,1 1-1,0-1 1,0 0-1,1 0 1,-1 0-1,1 0 1,1 0-1,3 7 0,-4-10 46,0-1-1,1 0 0,-1 0 0,1 0 0,-1 0 0,1 0 0,0 0 0,0-1 0,0 1 0,0-1 0,1 0 0,-1 0 0,1 0 0,-1 0 0,1-1 0,0 0 0,0 1 0,-1-1 0,1-1 0,0 1 0,0 0 0,4-1 0,-1 0 36,-1 0 1,0 0 0,0 0-1,0-1 1,0 0-1,0 0 1,0-1-1,0 0 1,-1 0-1,1 0 1,-1-1 0,1 1-1,-1-1 1,0-1-1,0 1 1,0-1-1,0 0 1,-1 0-1,1 0 1,5-8 0,-5 5-48,0 0-1,-1 0 1,0 0 0,0-1 0,0 1 0,-1-1 0,0 0 0,-1 0 0,0 0 0,0-1 0,0 1 0,-1 0 0,-1-1 0,0-9 0,0 7-258,-1 0 1,-1 1 0,-3-13-1,4 19-15,0-1-1,-1 1 0,1 0 0,-1 0 0,0 0 0,0 0 0,-1 1 0,1-1 0,-1 0 1,-3-3-1,6 7 189,-1-1 0,1 1 1,-1-1-1,1 1 1,0-1-1,-1 1 0,1-1 1,-1 1-1,1 0 1,-1-1-1,0 1 0,1 0 1,-1-1-1,1 1 0,-1 0 1,0 0-1,1-1 1,-1 1-1,0 0 0,1 0 1,-1 0-1,1 0 0,-1 0 1,0 0-1,1 0 1,-1 0-1,0 0 0,1 0 1,-1 0-1,0 1 1,1-1-1,-1 0 0,1 0 1,-1 1-1,0-1 0,1 0 1,-1 1-1,1-1 1,-1 1-1,1-1 0,-1 0 1,1 1-1,-1-1 0,1 1 1,0-1-1,-1 1 1,1 0-1,-1 0 0,-1 12-1063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20948,'12'3'1945,"18"-2"-1217,8-1-264,18-1 840,10-5-295,6-1-297,1-2-168,-3 1-320,-3 0-112,-13 4-512,-14 4-224,-22 4-689,-11 8-207,-17-1 1080,-10 1-320,-10 2-208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18092,'14'6'2264,"8"1"-1367,15-6-313,4-1 1632,10-1-1264,3-1-111,2-2-449,-3 1-360,-7 3-881,-7-1-1911,-12 1 2344,-3 3-392,-5-3-321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64 16275,'0'-1'103,"1"1"0,-1-1-1,1 0 1,-1 0-1,1 1 1,-1-1-1,0 0 1,1 0-1,-1 1 1,0-1-1,1 0 1,-1 0 0,0 0-1,0 1 1,0-1-1,0 0 1,0 0-1,0 0 1,0 0-1,0 1 1,0-1-1,0 0 1,0 0 0,-1 0-1,1 0 1,0 1-1,-1-1 1,1 0-1,0 0 1,-1 0-1,-1-1 110,0 0-1,0 0 0,0 1 0,0-1 0,0 1 1,0 0-1,0-1 0,0 1 0,-1 0 1,-3-1-1,-3-1 293,-1 0 1,1 1-1,-1 0 0,-18 0 1,20 2-445,0 1 1,0 0-1,0 0 1,0 1-1,0 0 0,0 0 1,0 1-1,1 0 1,-1 1-1,1-1 0,0 1 1,0 1-1,-11 9 1,13-10-30,0 1-1,0 0 1,0 0 0,1 0 0,-1 0 0,2 1-1,-1 0 1,0 0 0,1 0 0,0 0 0,1 1-1,-1-1 1,1 1 0,1-1 0,-1 1 0,0 11-1,1-17-29,1 1 0,0 0 0,0-1 0,0 1 0,0 0 0,1-1 0,-1 1 0,0 0 0,1-1 0,-1 1 0,1-1 0,0 1 0,-1-1 0,1 1 0,0-1 0,0 0 0,0 1 0,0-1 0,0 0 0,0 1 0,0-1 0,0 0 0,1 0 0,-1 0-1,0 0 1,1 0 0,-1-1 0,1 1 0,-1 0 0,1 0 0,-1-1 0,1 1 0,-1-1 0,1 0 0,0 1 0,-1-1 0,1 0 0,-1 0 0,1 0 0,2 0 0,4-1 12,0 1 0,0-1 0,1-1 0,-1 1 0,-1-1 0,17-6 0,-5-1 98,0 0 0,-1-1 0,0-1 0,-1-1-1,0 0 1,0-1 0,-1-1 0,24-27 0,-37 37-52,0-1 0,-1 1 1,0-1-1,1 1 1,-1-1-1,2-9 0,-4 13-52,1 0-1,-1 1 1,0-1 0,0 0-1,0 0 1,0 0-1,0 0 1,0 0-1,0 1 1,0-1 0,0 0-1,-1 0 1,1 0-1,0 0 1,0 1-1,-1-1 1,1 0 0,0 0-1,-1 0 1,0 0-18,0 1 0,0-1 0,1 1 0,-1 0 0,0-1 0,0 1 0,0 0 1,0-1-1,0 1 0,1 0 0,-1 0 0,0 0 0,0 0 0,0 0 0,0 0 0,0 0 0,0 0 1,0 1-1,1-1 0,-1 0 0,0 0 0,0 1 0,-1-1 0,-2 2-157,0 0-1,-1 0 1,1 0 0,0 1-1,0-1 1,1 1-1,-1 0 1,0 0 0,1 0-1,0 0 1,-4 6 0,-4 5-485,-14 25 0,14-17-59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0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15779,'-2'17'2281,"2"6"-1313,0 7-464,-3 3 2489,1 4-2177,1 2-144,-1-2-552,1-5-368,1-8-736,0-4 1392,1-17-552,5-7-120,4-18-112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71 154 18620,'1'-1'115,"-1"0"-1,0 0 1,0 0-1,0 0 1,0 0 0,0-1-1,-1 1 1,1 0-1,0 0 1,0 0 0,-1 0-1,1 0 1,-1 0-1,1 0 1,-1 0 0,1 0-1,-1 0 1,0 0-1,1 0 1,-2-1 0,1 2-54,0 1 0,1-1 0,-1 0 0,0 0 0,0 0 1,0 0-1,1 1 0,-1-1 0,0 0 0,0 0 0,1 1 0,-1-1 1,0 1-1,1-1 0,-1 1 0,0-1 0,1 1 0,-1-1 0,1 1 0,-1 0 1,1-1-1,-1 1 0,1 0 0,-1-1 0,1 1 0,0 0 0,-1-1 1,1 1-1,0 1 0,-6 9 52,0 0-1,1 0 1,1 1 0,-1-1-1,-2 18 1,6-25-119,1 0-1,-1 0 1,1 0 0,0 0 0,0 0-1,0 0 1,1 0 0,1 8 0,-1-10 8,0 0 0,0 0 0,0 0 1,0 0-1,0 0 0,0 0 0,0-1 1,1 1-1,-1 0 0,1-1 0,-1 1 1,1-1-1,0 1 0,-1-1 0,1 0 1,0 1-1,3 0 0,39 13 35,5 2 0,-45-15-35,-1-1 0,0 1 0,1 0 0,-1 0 0,0 0 0,0 1 0,0-1 0,-1 1 0,1 0 0,3 3 0,-5-4 0,0-1 0,-1 0 0,1 0 0,-1 1 0,1-1 0,0 0 0,-1 1 0,0-1 0,1 0 0,-1 1 0,0-1 1,0 1-1,0-1 0,0 0 0,0 1 0,0-1 0,0 1 0,0-1 0,-1 0 0,1 1 0,-1 1 0,0 0 4,-1 0 1,1-1-1,-1 1 1,0 0-1,0 0 1,0-1 0,0 1-1,-5 3 1,-3 1 68,1 0 1,-1 0 0,0-1 0,-12 5 0,17-9 16,-1 0 1,1 0 0,-1 0-1,0 0 1,1-1-1,-1 0 1,-12 1-1,17-2-64,0 0-1,0 0 0,0-1 0,0 1 1,-1 0-1,1 0 0,0-1 0,0 1 0,0 0 1,0-1-1,0 0 0,0 1 0,0-1 1,0 1-1,0-1 0,0 0 0,0 0 0,-1-1 1,1 1-7,1-1 1,-1 1 0,1 0 0,-1-1 0,1 1 0,-1-1-1,1 1 1,0-1 0,0 1 0,0-1 0,0 0-1,0 1 1,0-1 0,0 1 0,0-1 0,0 1 0,1-1-1,0-1 1,3-9-1,1 1-1,1 0 0,0 1 1,0-1-1,1 1 1,0 0-1,1 1 1,12-13-1,-9 11-19,-1-1 0,-1 0 0,0 0 0,14-26 0,-21 33 8,0 1 0,-1-1 0,1 0 0,-1 1-1,0-1 1,-1 0 0,1 0 0,-1 0 0,0 0 0,0 0-1,0 0 1,-1 0 0,0 0 0,0 0 0,0 1-1,0-1 1,-1 0 0,0 1 0,-3-7 0,4 8-36,0 1 1,-1-1 0,1 1-1,-1-1 1,1 1-1,-1 0 1,0 0 0,0 0-1,0 0 1,0 0 0,0 0-1,0 0 1,0 1 0,-1-1-1,1 1 1,-1-1 0,1 1-1,-1 0 1,1 0 0,-1 0-1,0 0 1,1 1-1,-1-1 1,0 1 0,0 0-1,0 0 1,1 0 0,-1 0-1,0 0 1,0 0 0,0 1-1,1-1 1,-1 1 0,0 0-1,1 0 1,-1 0 0,1 0-1,-1 0 1,1 1-1,-1-1 1,1 1 0,0 0-1,0-1 1,-1 1 0,1 0-1,1 0 1,-1 0 0,0 1-1,-2 4 1,0-3-173,1 1-1,0 0 1,1 0 0,-1 1 0,1-1 0,0 0-1,1 1 1,-1 0 0,0 9 0,2 8-440</inkml:trace>
  <inkml:trace contextRef="#ctx0" brushRef="#br0" timeOffset="1">493 1 20548,'-1'0'85,"1"0"-1,-1 0 1,1-1-1,-1 1 0,1 0 1,-1 0-1,1 0 0,-1 0 1,1 0-1,0 0 1,-1 1-1,1-1 0,-1 0 1,1 0-1,-1 0 0,1 0 1,-1 0-1,1 1 1,-1-1-1,1 0 0,0 0 1,-1 1-1,1-1 0,-1 0 1,1 1-1,0-1 0,0 0 1,-1 1-1,1-1 1,0 0-1,-1 1 0,1-1 1,0 1-1,-13 18 509,12-18-497,-24 41 337,2 1-1,2 1 0,2 1 0,-13 48 0,28-81-447,1-1 1,1 1-1,0 0 1,1 0-1,0 0 0,1-1 1,0 1-1,1 0 1,4 20-1,-5-29-81,1 1 1,0-1-1,0 1 0,1-1 1,-1 0-1,1 0 0,-1 0 1,1 1-1,0-2 0,0 1 0,0 0 1,1 0-1,-1-1 0,1 1 1,-1-1-1,1 0 0,0 1 1,0-1-1,0-1 0,0 1 1,0 0-1,0-1 0,1 0 1,-1 1-1,0-1 0,1-1 1,-1 1-1,1 0 0,-1-1 1,1 0-1,-1 0 0,1 0 1,-1 0-1,1 0 0,0-1 1,3 0-1,26-8-484,-1-4-216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2 183 16916,'0'2'143,"0"0"-1,-1-1 1,1 1 0,0 0 0,0 0 0,0-1 0,0 1 0,0 0 0,0-1 0,1 1-1,-1 0 1,0-1 0,1 1 0,0 0 0,-1-1 0,1 1 0,1 1 0,-1-2-62,0-1 1,0 1 0,0-1 0,0 1-1,0-1 1,0 1 0,0-1-1,0 0 1,1 1 0,-1-1-1,0 0 1,0 0 0,0 0 0,1 0-1,-1 0 1,0 0 0,0 0-1,0-1 1,0 1 0,1 0-1,-1 0 1,0-1 0,0 1 0,0-1-1,0 1 1,0-1 0,1-1-1,14-6 396,0 0-1,-1-2 0,-1 0 0,0 0 0,20-20 0,59-70 836,-60 62-914,-33 38-397,0 0 1,0 1 0,0-1 0,0 0 0,0 0-1,0 0 1,0 0 0,0 0 0,0 0 0,1 0-1,-1 0 1,0 0 0,0 0 0,0 0 0,0 0-1,0 0 1,0 0 0,0 0 0,0 0 0,0 0-1,0 0 1,0 0 0,0 0 0,0 0 0,0 0-1,0 0 1,0 0 0,0 0 0,0 0-1,0 0 1,0 0 0,0 0 0,0 0 0,0 0-1,0 0 1,0 0 0,0 0 0,1 0 0,-1 0-1,0 0 1,0 0 0,0 0 0,0 0 0,-3 9 12,-6 11-18,-10 18 13,8-17 44,1 1 0,0 1 0,-7 29 0,16-51-54,1 0 0,0 0-1,-1 0 1,1 0 0,0 0-1,0 0 1,0 0 0,0 0-1,0 1 1,0-1 0,0 0-1,0 0 1,0 0 0,0 0-1,1 0 1,-1 0 0,0 0-1,1 0 1,-1 0 0,1 0-1,-1 0 1,2 1 0,-2-1-50,1-1 1,0 1-1,0-1 1,0 0-1,0 1 1,0-1-1,0 0 1,0 0-1,-1 0 1,1 1-1,0-1 1,0 0-1,0 0 1,0-1-1,0 1 1,0 0-1,0 0 1,0 0-1,0-1 1,1 1 0,3-2-207,1-1-1,-1 1 1,0-1 0,0 0 0,0 0 0,9-8 0,-6 3-316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1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 20660,'-11'-4'1897,"11"2"-1289,1-2-272,9 2 944,5 1-456,3 1-351,2 0-137,2 1-464,1 2-264,0-1-721,0 1 1881,-5-5-888,1 2-88,-2-1-88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17 18948,'-1'-1'113,"0"0"-1,0-1 1,0 1 0,-1 0-1,1 0 1,0 0-1,-1 0 1,1 0 0,-1 0-1,1 0 1,-1 0 0,1 1-1,-1-1 1,0 1 0,1-1-1,-1 1 1,0-1-1,0 1 1,1 0 0,-1 0-1,0 0 1,0 0 0,1 0-1,-1 0 1,0 1-1,1-1 1,-1 0 0,0 1-1,1 0 1,-1-1 0,0 1-1,1 0 1,-1 0 0,1 0-1,-1 0 1,-1 2-1,-2 0 35,-1 1 0,1 0 0,1 1 0,-1-1 0,1 1 1,0 0-1,0 0 0,-6 10 0,6-8-136,1-1 1,1 1 0,-1-1 0,1 1 0,1 0 0,-1 0-1,1 0 1,0 0 0,0 0 0,1 9 0,0-14-8,1 0-1,-1 1 1,0-1 0,1 0-1,0 0 1,-1 0 0,1 0 0,0 1-1,0-1 1,0 0 0,0 0-1,0-1 1,1 1 0,-1 0-1,0 0 1,1-1 0,0 1 0,-1-1-1,1 1 1,0-1 0,0 1-1,0-1 1,0 0 0,0 0 0,0 0-1,0 0 1,0-1 0,0 1-1,0 0 1,0-1 0,1 1-1,-1-1 1,0 0 0,4 0 0,4 0 35,0-1 0,-1 0 1,1 0-1,0-1 0,-1-1 1,1 1-1,-1-1 1,0-1-1,0 0 0,11-7 1,-13 8 35,0-1 0,-1 0 1,1-1-1,-1 0 0,0 0 0,-1 0 1,1 0-1,-1-1 0,0 0 0,-1 0 1,1 0-1,-1-1 0,5-11 1,-8 16-43,0-1 1,0 1-1,-1 0 1,1 0-1,0-1 1,-1 1-1,0-1 1,0 1 0,0-1-1,0 1 1,0 0-1,0-1 1,0 1-1,-1-1 1,1 1-1,-1 0 1,0-1 0,0 1-1,1 0 1,-2 0-1,1 0 1,0 0-1,0-1 1,-1 2-1,-1-3 1,1 2-28,0 0 1,-1 1-1,1-1 1,0 1-1,-1 0 1,1 0-1,-1 0 0,1 0 1,-1 0-1,0 1 1,1-1-1,-1 1 1,0-1-1,1 1 0,-1 0 1,0 0-1,0 0 1,1 1-1,-1-1 1,0 1-1,1-1 0,-4 2 1,0 0-203,1 1 1,-1-1-1,1 1 1,0 0 0,0 0-1,0 1 1,0 0-1,1-1 1,-1 2-1,1-1 1,0 0-1,0 1 1,1 0-1,-1 0 1,1 0-1,0 0 1,1 0-1,-1 1 1,1-1 0,0 1-1,0 0 1,-1 7-1,4 3-597</inkml:trace>
  <inkml:trace contextRef="#ctx0" brushRef="#br0" timeOffset="1">290 229 18412,'-9'31'1872,"-2"-1"-1368,2 0-296,3-4 945,5-6-1537,4-6-192,5-14 488,8-7-257,8-10-159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 16900,'-16'10'1308,"0"1"0,-26 22 0,38-29-1130,0 1-1,0-1 0,0 1 0,0 0 1,0-1-1,1 2 0,0-1 1,0 0-1,1 1 0,-1-1 0,1 1 1,-2 10-1,4-15-172,0 1 0,0-1 0,0 1 0,0-1-1,0 0 1,0 1 0,1-1 0,-1 1 0,1-1 0,-1 1 0,1-1 0,-1 0 0,1 1 0,0-1 0,-1 0-1,1 0 1,0 0 0,0 1 0,0-1 0,0 0 0,0 0 0,0 0 0,0 0 0,1-1 0,-1 1-1,0 0 1,0 0 0,1-1 0,-1 1 0,0-1 0,1 1 0,1 0 0,8 2-9,0 0 1,0-1 0,15 2-1,-7-2 28,-7 1-22,0 0 1,-1 0-1,0 1 1,22 10-1,-31-12 2,0-1 0,1 0 0,-1 1 0,0-1 0,0 1 0,0 0 0,-1 0 0,1-1 0,0 1 0,-1 1 0,1-1 0,-1 0 0,2 3 0,-3-4 6,1 1-1,-1-1 1,0 1 0,0-1 0,0 1 0,0 0 0,0-1 0,0 1 0,0-1 0,0 1 0,0-1-1,-1 1 1,1 0 0,-1-1 0,1 0 0,-1 1 0,0-1 0,1 1 0,-1-1 0,0 0 0,0 1 0,0-1-1,-2 2 1,-3 3 59,0 0 0,0 0 0,0-1-1,-1 0 1,0 0 0,0-1 0,-1 0-1,-12 6 1,8-5 85,0-1 0,-1 0 0,0-1 0,-23 4 0,35-7-144,0 0 0,1 0-1,-1 0 1,0 0 0,0 0 0,1 0 0,-1 0 0,0 0 0,1 0 0,-1 0 0,0 0 0,0 0 0,1 0 0,-1-1 0,0 1 0,1 0 0,-1-1-1,1 1 1,-2-1 0,2 0-6,-1 1 0,1 0 0,0-1-1,0 1 1,0-1 0,0 1 0,0 0-1,0-1 1,0 1 0,0-1 0,0 1-1,0-1 1,0 1 0,0-1 0,0 1-1,0 0 1,0-1 0,0 1 0,1-1-1,-1 1 1,0 0 0,0-1 0,1 0-1,1-2 0,-1 1 0,2-1-1,-1 0 1,0 0-1,1 1 1,3-4-1,34-23-69,-15 10 204,-1 0 0,43-43 0,-62 56-41,1 0 0,-1 0 0,-1-1 0,1 0 0,-1 0 0,0 0 0,-1-1 0,0 1 1,0-1-1,0 1 0,-1-1 0,0 0 0,-1 0 0,0 0 0,0 0 0,-1-10 0,0 16-52,0-1-1,0 0 1,0 1 0,-1-1 0,1 0-1,-1 1 1,0-1 0,0 1 0,0-1-1,0 1 1,0-1 0,0 1 0,-1 0-1,1-1 1,-1 1 0,0 0 0,0 0-1,1 0 1,-4-2 0,2 2-10,0 1 0,0-1 1,0 1-1,0 0 0,0-1 1,-1 2-1,1-1 0,0 0 1,-1 1-1,1-1 0,0 1 0,-1 0 1,-5 0-1,1 1-172,0 1 0,1-1 0,-1 1 0,0 0 1,1 1-1,-1 0 0,1 0 0,0 1 0,0 0 0,0 0 0,0 0 0,-7 8 0,13-12 82,-17 19-1148,18-18 1153,-1 0 1,0-1-1,1 1 1,-1 0-1,1 0 1,-1 0-1,1 0 1,-1 0-1,1 0 1,0 0 0,-1 0-1,1 0 1,0 0-1,0 0 1,0 0-1,0 0 1,-1 0-1,2 0 1,-1 0-1,0 1 1,6 5-713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18140,'-21'108'6024,"15"-58"-4928,1 62-1,5-79-924,-1-1 1,-8 48 0,7-68-294,-1-1 0,0 1 0,-1-1 0,-1 1 0,0-1 0,0-1 0,-1 1 0,0-1-1,-15 19 1,11-18-141,0-1-1,0 1 0,-1-2 1,0 1-1,0-2 0,-20 12 1,0-6-328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84 458 13251,'-10'9'408,"0"0"-1,1 1 1,0 0 0,0 1-1,-7 11 1,14-18-273,-1 1 0,1-1 1,-1 0-1,1 1 0,0-1 0,1 1 0,-1 0 0,1 0 0,0 0 1,0-1-1,1 1 0,-1 0 0,1 0 0,0 0 0,1 0 0,1 9 1,-2-12-86,0-1 1,0 0 0,1 0 0,-1 0-1,1 0 1,-1 0 0,0 0 0,1 0 0,0 0-1,-1 0 1,1 0 0,0 0 0,-1 0-1,1 0 1,0-1 0,0 1 0,0 0 0,0-1-1,0 1 1,0 0 0,0-1 0,0 1 0,0-1-1,0 1 1,2-1 0,-1 1 8,0-1 0,0-1 0,0 1 0,0 0 1,0 0-1,0-1 0,0 1 0,0-1 0,0 0 0,0 0 0,0 0 1,0 1-1,1-3 0,5-2 96,0 0 0,-1-1 0,0 0 0,0-1 0,6-7 0,-4 2-205,0 0 0,0-1 1,-1 0-1,-1 0 1,0-1-1,-1 0 1,0 0-1,-1-1 1,-1 0-1,0 1 1,-1-1-1,-1-1 1,0 1-1,-1-27 1,-1 39-31,-1 0 0,1 0 1,-1 0-1,0 0 0,0 0 1,0 0-1,-2-5 0,2 8 64,1-1 0,0 1-1,-1-1 1,1 1 0,0-1-1,-1 1 1,1 0 0,0-1-1,-1 1 1,1 0 0,-1-1-1,1 1 1,0 0 0,-1-1-1,1 1 1,-1 0 0,1 0-1,-1 0 1,1-1 0,-1 1-1,1 0 1,-1 0 0,1 0-1,-1 0 1,0 0 0,1 0 0,-1 0-1,1 0 1,-1 0 0,1 0-1,-1 0 1,1 1 0,-1-1-1,1 0 1,-1 0 0,1 0-1,-1 1 1,1-1 0,-1 0-1,1 0 1,0 1 0,-1-1-1,1 1 1,-1-1 0,1 0-1,0 1 1,-1-1 0,1 1-1,-1 0 1,0 0 15,0 0 0,0 1 0,0-1 0,0 0 0,0 1 0,0-1 0,0 1 0,0-1 0,0 1 0,1 0 1,-1-1-1,1 1 0,-1 0 0,1-1 0,0 1 0,0 0 0,-1-1 0,1 1 0,0 0 0,0 0 0,1-1 0,-1 1 0,0 0 0,1-1 0,-1 1 0,1 0 0,-1-1 0,1 1 0,0-1 0,0 1 0,-1-1 0,1 1 0,0-1 0,1 1 1,0 1-1,1-1 40,0 1 1,0-1 0,-1 1 0,2-1 0,-1 0 0,0 0-1,0 0 1,1 0 0,-1-1 0,1 1 0,-1-1 0,1 0-1,-1 0 1,1-1 0,4 2 0,4-3 59,0 0-1,-1 0 1,1-1 0,-1 0 0,1-1 0,-1 0 0,0-1-1,0 0 1,0-1 0,11-7 0,4-3 113,-2-1-1,43-36 1,-15 2-125,-48 45-96,0 0 0,0 0 0,-1 0 0,1 0 1,-1-1-1,0 1 0,-1-1 0,1 0 0,1-8 0,-3 13 2,-1 0-1,0 0 0,0 0 1,0 0-1,1 0 1,-1 0-1,0 0 0,0 0 1,0 0-1,0 0 1,-1 0-1,1 0 0,0 0 1,0 0-1,-1 0 1,1 0-1,0 0 0,-1 0 1,1 0-1,-2-1 1,1 1-4,1 1 0,-1-1 0,0 1 1,0-1-1,1 1 0,-1 0 0,0 0 1,0-1-1,0 1 0,0 0 0,1 0 1,-1 0-1,0 0 0,0 0 0,0 0 1,0 0-1,0 0 0,1 0 0,-3 0 1,-1 2-25,-1-1 1,1 1-1,0 0 0,-1-1 1,1 2-1,0-1 1,0 1-1,-5 3 1,0 3 27,0 1 0,1 0 1,-1 0-1,2 0 0,0 1 1,0 0-1,1 1 0,0 0 1,1-1-1,1 2 0,0-1 1,0 0-1,1 1 0,1 0 1,0 0-1,1 0 0,0 21 1,1-30 26,1 1 0,0-1 1,-1 0-1,1 1 0,1-1 0,-1 0 1,1 0-1,-1 0 0,1 0 0,1 0 1,-1-1-1,0 1 0,1-1 1,0 1-1,0-1 0,0 0 0,0 0 1,0 0-1,0 0 0,1-1 1,0 1-1,-1-1 0,1 0 0,5 2 1,-3-2 11,0 0 1,1-1-1,-1 0 1,1 0-1,0 0 1,-1-1-1,1 0 1,-1 0-1,1-1 1,0 0-1,-1 0 1,1 0-1,-1-1 1,0 0-1,9-4 1,7-4 95,0-2 1,-1 0-1,0-1 0,32-29 1,68-73 419,-81 71-321,-1 0 0,50-79 0,-84 115-221,-3 6-9,0-1 0,0 0 0,0 1 0,0-1 0,-1 0 0,0 0 0,1 0 0,-1 0 0,0 0 0,0 0 0,-1 0 0,1 0 0,-1-1 0,1-4 0,-1 8-1,0-1 0,-1 1 0,1-1 0,0 1 0,0-1 0,0 1 0,-1-1 0,1 1 0,0-1 0,-1 1 0,1-1 0,0 1 0,-1 0 0,1-1 0,-1 1 0,1-1 0,-1 1 0,1 0 0,0 0 0,-1-1 0,1 1 0,-1 0 0,0 0 0,1-1 0,-1 1 0,1 0 0,-1 0 0,1 0 0,-1 0 0,1 0 0,-1 0 0,1 0 0,-2 0 0,-18 4-95,19-3 95,-9 3-29,0 0-1,0 1 0,1 0 0,-1 1 1,1 0-1,1 1 0,-1-1 1,1 2-1,-11 11 0,1 2 20,0 1-1,-21 35 1,31-44 30,1 0-1,0 1 0,1 0 1,1 0-1,-4 16 0,7-24 0,1-1 0,0 1 0,0 0 0,0-1 0,1 1 0,0 0 0,0-1-1,0 1 1,1 0 0,0-1 0,0 1 0,0 0 0,1-1 0,0 0 0,0 1 0,4 7 0,-4-11-8,-1 1 0,1-1 1,0 0-1,0 0 1,0 0-1,0 0 0,1 0 1,-1 0-1,0 0 1,1-1-1,-1 1 0,1-1 1,0 0-1,0 0 1,-1 0-1,1 0 0,4 1 1,-2-2-22,0 1 0,0-1-1,0 0 1,0 0 0,0-1 0,1 0 0,-1 0 0,0 0-1,5-2 1,5-3-182,0 0 0,0-1 0,-1-1 0,-1-1 0,18-12 0,-6 1-190,-1-1-1,-1 0 0,35-45 0,-17 13-169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17684,'2'1'164,"0"0"-1,0 0 1,-1 0 0,1-1 0,0 1 0,0 0 0,0-1 0,0 1 0,0-1-1,0 0 1,0 0 0,0 0 0,0 0 0,2 0 0,-1 0 81,319 7 3478,4-21-3073,-171 6-471,756-54-1259,-12-80 1460,-854 131-291,0 0 186,77-8 1,-121 19-272,-1-1 0,1 1 0,-1 0 0,1 0 0,-1 0 1,1 0-1,-1 0 0,1 0 0,-1 0 0,1 0 0,-1 0 1,1 0-1,-1 0 0,1 1 0,-1-1 0,1 0 0,-1 0 1,0 0-1,1 1 0,-1-1 0,1 0 0,-1 0 0,1 1 0,-1-1 1,0 0-1,1 1 0,-6 11 34,-22 13-286,24-23 146,0 1-2,-3 2 30,1 0-1,-1-1 1,0 1 0,0-1 0,0-1 0,0 1 0,-1-1-1,0 0 1,-7 2 0,-16-3-170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19404,'0'21'2996,"2"84"2293,0-92-5212,0 1 0,0 0 0,1-1 0,1 1 0,7 17 0,-10-29-65,0 1 0,0-1 0,0 0-1,1 1 1,-1-1 0,1 0 0,-1 0 0,1 0-1,0 0 1,0 0 0,0-1 0,0 1 0,0 0-1,0-1 1,0 1 0,1-1 0,-1 0-1,0 0 1,1 0 0,2 1 0,-1-2 2,0 1 0,1-1 0,-1 0 0,0 0 0,0 0 0,0-1 0,1 1 0,-1-1 0,0 0 0,0 0 0,5-3 0,8-4 32,0-1 0,-1 0 0,0-1 0,20-17 0,22-22 66,-30 25-26,40-27 0,-66 49-83,0 1-1,0 0 1,-1 0 0,1 1 0,0-1 0,0 0-1,0 1 1,0-1 0,2 0 0,-3 1-3,-1 0 1,1 0 0,0 0-1,-1 0 1,1 0 0,0 1-1,-1-1 1,1 0 0,0 0-1,-1 0 1,1 1-1,-1-1 1,1 0 0,0 0-1,-1 1 1,1-1 0,-1 1-1,1-1 1,0 1 0,0 1-3,0 0 0,0 0 1,0 1-1,0-1 0,0 0 1,-1 0-1,1 0 0,-1 1 1,0-1-1,1 0 0,-1 1 1,0-1-1,0 0 1,-1 4-1,-8 61-216,5-46-401,1 0-1,0 32 0,5-42 309,-2-11 302,0 0 0,1 0 0,-1 1-1,0-1 1,0 0 0,0 0-1,0 0 1,0 0 0,1 0-1,-1 0 1,0 1 0,0-1 0,0 0-1,0 0 1,1 0 0,-1 0-1,0 0 1,0 0 0,0 0-1,1 0 1,-1 0 0,0 0-1,0 0 1,1 0 0,-1 0 0,0 0-1,0 0 1,0 0 0,1 0-1,-1 0 1,0 0 0,0 0-1,0 0 1,1 0 0,-1 0 0,0 0-1,0-1 1,0 1 0,0 0-1,1 0 1,-1 0 0,0 0-1,0 0 1,0-1 0,0 1 0,0 0-1,0 0 1,1 0 0,12-16-487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19852,'10'8'1697,"9"-2"-1161,4-2-192,13-1 568,11-3-208,10-3-144,2-2-80,-2-3-320,-2 3-192,-8 0-576,-8 3-312,-15 2-1833,-11 1 2305,-12 5-376,-5 1-360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18724,'12'8'1672,"11"-6"-1048,4-1-215,16-1 615,7-3-200,9-4-224,3-2-288,1-1-800,-3-1 1656,-9-2-1128,0 0-40,-14-1 24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1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19796,'11'10'1473,"8"4"-1145,2 0-88,5 6 384,2 3-168,-6 3 40,-3 4 24,-10 5-72,-8 3-24,-8 7-64,-10 2-24,-9 5-128,-4 2-192,-3-4-840,-2-5-1752,10-4 2224,3-6-352,9-18-257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36 17868,'-1'-8'2416,"3"9"-500,3 15-28,7 177-190,-12-192-1692,0 0 0,0 0 0,0 0 1,0 0-1,0 0 0,1-1 1,-1 1-1,0 0 0,0 0 0,1 0 1,-1 0-1,1 0 0,-1 0 1,1 0-1,-1-1 0,1 1 0,-1 0 1,1 0-1,0-1 0,1 2 1,-1-2-1,-1 0 1,1 0 0,0 0 0,-1 0 0,1 0 0,0 0 0,-1 0 0,1 0 0,0 0-1,-1-1 1,1 1 0,-1 0 0,1 0 0,0-1 0,-1 1 0,1 0 0,-1-1-1,1 1 1,-1-1 0,1 1 0,-1-1 0,1 0 0,6-6 57,-1 0 0,0-1 0,6-10 0,-7 10-36,14-20 86,-4 3-9,2 1 1,0 1-1,2 1 1,0 0 0,27-21-1,-45 41-99,1 1 0,0-1 0,0 1 0,1 0 0,-1-1 0,0 1 0,0 0 0,0 0 0,1 1 0,-1-1 0,1 0 0,-1 1 0,0-1 0,1 1-1,-1 0 1,1 0 0,3 0 0,-4 1-1,-1-1-1,1 1 0,-1 0 1,1 0-1,-1 0 0,1-1 1,-1 1-1,0 1 0,1-1 1,-1 0-1,0 0 0,0 0 1,0 1-1,0-1 0,0 1 1,0-1-1,0 0 0,0 1 1,-1 0-1,1-1 0,-1 1 1,1-1-1,-1 1 1,1 0-1,-1 1 0,3 19-21,-2 0-1,0 0 0,-1 0 1,-1-1-1,-1 1 0,-6 25 1,3-18-336,5-17-1687,4-31 978,1-5 374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0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18044,'3'-3'2336,"5"3"-1383,10 2-377,7 2 2080,14 0-1688,8 2-215,11 0-249,-1-2-96,2 1-296,-5-1-176,-6 0-456,-7-1-384,-15 1 295,-10 1 345,-12 0-160,-4 3-208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19836,'13'13'1921,"13"0"-1153,3 0-280,14 0 824,3 0-312,4 0-239,1-3-233,-5 0-992,-1-5 1344,-7-5-840,-3-7-40,-11-6-48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3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36 19764,'-1'-2'163,"-1"-1"0,1 1 0,-1-1 0,0 1 0,0 0-1,0 0 1,0 0 0,0 0 0,0 0 0,-1 1 0,1-1 0,-1 0-1,1 1 1,-1 0 0,1 0 0,-1 0 0,0 0 0,0 0 0,1 0-1,-1 1 1,0-1 0,0 1 0,0 0 0,0 0 0,-4 0 0,-3 0 96,1 1 1,-1 0-1,1 0 0,-1 1 1,1 0-1,-14 6 1,11-3-197,2 0 0,-1 1 0,1 0 0,0 0 0,0 1 0,0 1 1,1 0-1,0 0 0,1 1 0,0 0 0,-9 12 0,12-13-65,0 0 0,0 0-1,1 0 1,0 0 0,1 1 0,-1 0-1,2 0 1,-1 0 0,1 0 0,1 0-1,-1 1 1,2-1 0,-1 0 0,1 1 0,2 8-1,-2-15 4,0 1-1,1-1 0,-1 0 1,1 0-1,0 0 0,0 0 0,0 0 1,1 0-1,-1-1 0,0 1 1,1 0-1,0-1 0,0 1 0,0-1 1,0 1-1,0-1 0,0 0 1,1 0-1,-1 0 0,4 2 1,-2-2 7,0-1 1,-1 0-1,1 0 1,0 0-1,0 0 1,0 0-1,0-1 1,0 1-1,0-1 1,0-1-1,1 1 1,-1 0-1,0-1 1,0 0-1,6-2 1,3-1 48,1-1 0,-1-1 0,0-1 0,-1 0 0,0 0 0,0-1 0,18-16 0,-5 2 126,-2-1-1,27-32 1,-49 54-178,27-38 213,-26 36-228,0 0 1,-1 0-1,1 0 0,-1 0 0,0-1 0,0 1 0,0 0 0,0-1 0,0 1 0,-1-1 0,1-4 0,-1 8-15,0 0 0,0 0 0,0-1 0,0 1 0,0 0 0,0 0 0,0-1 0,0 1 0,0 0 0,0 0 0,0-1 0,0 1 0,0 0 0,0 0 0,0 0 0,-1-1 0,1 1 0,0 0 0,0 0 0,0 0 0,0-1 0,0 1 0,0 0 0,-1 0 0,1 0 0,0 0 0,0-1 0,0 1 0,0 0 0,-1 0 0,1 0 0,0 0 0,0 0 0,0 0 0,-1 0 0,1-1 0,0 1 0,0 0 0,-1 0 0,1 0 0,0 0 0,0 0 0,-1 0 0,1 0 0,0 0 0,0 0-1,0 0 1,-1 0 0,1 1 0,0-1 0,0 0 0,-1 0 0,1 0 0,0 0 0,0 0 0,0 0 0,-1 0 0,1 0 0,0 1 0,0-1 0,0 0 0,0 0 0,0 0 0,-1 1 0,1-1 0,-10 11-942,7-7 808,0 0-1,1 1 0,0-1 1,0 1-1,0-1 0,-1 10 1,-2 10-624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3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 14923,'0'44'1473,"2"5"-937,-2-1-248,0 0 992,1-5-776,2-12-2592,1-8 2088,4-19-336,0-11-201</inkml:trace>
  <inkml:trace contextRef="#ctx0" brushRef="#br0" timeOffset="1">258 10 17636,'17'-3'413,"-1"0"0,1 1 0,0 1 0,22 0 0,-33 2-309,1-1 0,0 1 0,-1 0 0,1 1 0,-1 0 0,1 0 0,-1 0 0,0 1 0,0-1 0,0 2 1,0-1-1,-1 1 0,10 7 0,-13-10-66,0 1 1,-1 0 0,1 0-1,-1 0 1,1 0-1,-1 0 1,0 0 0,0 0-1,0 0 1,0 0-1,0 1 1,0-1-1,-1 0 1,1 1 0,-1-1-1,1 0 1,-1 1-1,0 3 1,-1-1 40,1-1 1,-1 1-1,0 0 1,-1-1-1,1 1 1,-1-1-1,0 1 1,-4 7-1,-4 2 204,1 0 0,-2-1 0,0 0 0,-16 15 0,0-4 437,-1-2 0,-37 24 1,45-28-284,19-18-430,1 1 0,0-1 0,0 1 1,-1-1-1,1 1 0,0-1 0,0 1 0,0-1 0,0 1 0,0-1 0,0 1 0,0-1 0,0 1 1,0-1-1,0 1 0,0-1 0,0 1 0,0-1 0,0 1 0,0-1 0,0 1 0,1-1 0,-1 1 1,0-1-1,0 1 0,1-1 0,-1 1 0,0-1 0,1 0 0,-1 1 0,0-1 0,1 0 0,-1 1 1,1-1-1,-1 0 0,0 1 0,1-1 0,-1 0 0,1 0 0,-1 1 0,1-1 0,-1 0 0,1 0 1,-1 0-1,2 0 0,8 5 50,22 9-324,40 13-1,-62-24 187,0 0 0,0-1-1,1 0 1,-1-1 0,1 0-1,-1-1 1,1 0 0,15-2-1,15-9-161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13035,'-20'53'2024,"9"-22"-152,-1-1 1,-30 55-1,30-68-293,-3 6-1147,1 0-1,1 0 1,-14 36-1,7 0-323,3 1 0,-17 106 0,33-159-86,-2 22 40,3-28-54,0 0 1,0-1-1,-1 1 1,2 0-1,-1 0 1,0 0 0,0 0-1,0 0 1,0 0-1,1 0 1,-1 0-1,0-1 1,1 1-1,-1 0 1,0 0-1,1 0 1,-1-1-1,1 1 1,0 0-1,-1 0 1,1-1-1,-1 1 1,2 0-1,-1-1 3,0 0-1,0 1 0,0-1 0,-1 0 1,1 0-1,0 0 0,0 0 1,0-1-1,0 1 0,0 0 1,0 0-1,0 0 0,-1-1 0,1 1 1,0-1-1,0 1 0,0 0 1,-1-1-1,1 1 0,0-1 1,-1 0-1,1 1 0,0-1 0,-1 1 1,2-3-1,16-20 120,-17 21-110,39-65 284,33-78 1,3-4-418,-58 116-156,3 1-1,32-41 1,-48 68 58,0 0 1,0 1-1,0-1 1,1 1-1,10-7 1,-3 3-1296,-11 4 877,-9 3 366,-1 3-115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3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17188,'1'0'1792,"11"3"-1024,2 3-264,10 6 1161,9-4-585,8 2-384,3-1-80,3-3-216,-1-4-120,-3-2-416,-3-2-352,-11-4-632,-6 0 968,-16 0-216,-6 3-128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3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16476,'5'16'1616,"11"-5"-936,3-2-224,12-2 752,5-3-215,7-2-225,2-2-168,2-4-800,0-4 272,-9-2-24,-3 0-80,-13 0-136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3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61 15035,'3'-4'442,"0"-1"1,0 1-1,1 1 0,-1-1 1,1 0-1,0 1 0,0-1 0,0 1 1,1 0-1,-1 1 0,1-1 0,-1 1 1,1 0-1,7-2 0,-5 1-117,0 1-1,1 0 1,0 1-1,-1 0 0,1 0 1,0 0-1,0 1 1,14 2-1,-20-2-289,0 0 0,0 1 0,0-1-1,0 0 1,0 1 0,0 0 0,0-1-1,0 1 1,0 0 0,-1 0 0,1 0-1,0 0 1,-1 1 0,1-1 0,0 0-1,-1 1 1,0-1 0,1 1 0,-1-1-1,0 1 1,2 2 0,-2-1-12,0 0 0,-1 0 0,1-1 0,-1 1-1,1 0 1,-1 0 0,0 0 0,0 0 0,0 0 0,0 0 0,-1 0 0,1 0 0,-2 3-1,-2 6-6,0 0 1,-1 0-1,-1-1 0,0 1 0,-12 16 0,4-8-3,0 0 1,-2-1-1,-1 0 0,0-1 1,-1-1-1,-30 21 0,32-29-7,16-9-6,-1 1 0,1-1 0,-1 0-1,1 0 1,0 1 0,-1-1 0,1 0 0,-1 0-1,1 0 1,-1 0 0,1 1 0,-1-1 0,1 0 0,-1 0-1,0 0 1,1 0 0,-1 0 0,1 0 0,-1 0 0,1 0-1,-1-1 1,1 1 0,-1 0 0,1 0 0,-2-1 0,2 1-1,0 0 0,1-1 0,-1 1 0,0 0 0,0 0 0,0-1 0,0 1 0,0 0 0,0 0 1,0-1-1,0 1 0,0 0 0,0 0 0,1-1 0,-1 1 0,0 0 0,0 0 0,0 0 1,1-1-1,-1 1 0,0 0 0,0 0 0,0 0 0,1 0 0,-1-1 0,0 1 0,0 0 1,1 0-1,-1 0 0,0 0 0,0 0 0,1 0 0,-1 0 0,0 0 0,1 0 0,-1 0 0,0 0 1,0 0-1,1 0 0,-1 0 0,0 0 0,0 0 0,1 0 0,-1 0 0,0 0 0,1 0 1,16 3-18,-4 2-3,-1 1 0,1 0 1,-1 1-1,0 1 1,-1 0-1,20 17 1,-19-15 20,1 1 0,1-1 0,0-1 1,20 9-1,-31-16 31,-1-1 0,1 0 0,0 0 0,1 0 1,-1 0-1,0-1 0,0 1 0,0-1 0,0 0 1,0 0-1,1 0 0,-1 0 0,0 0 0,0-1 0,0 0 1,0 1-1,0-1 0,0 0 0,4-2 0,-3 0 43,0 0-1,0 0 0,0 0 0,0 0 1,-1-1-1,1 1 0,-1-1 1,0 0-1,0 0 0,0 0 0,2-7 1,1-1 92,-1 0 0,0-1 1,-1 0-1,0 0 0,-1 0 0,-1 0 1,0 0-1,0-17 0,-2 27-220,0-1 1,0 1-1,0 0 0,-1 0 0,1 0 1,-1 0-1,-2-5 0,3 7-36,-1 0-1,1 1 1,0-1-1,-1 1 1,1-1-1,0 1 1,-1-1-1,1 1 1,-1-1-1,1 1 1,-1 0-1,1-1 1,-1 1-1,1 0 1,-1-1-1,1 1 1,-1 0 0,0 0-1,1-1 1,-1 1-1,1 0 1,-1 0-1,0 0 1,1 0-1,-1 0 1,0 0-1,1 0 1,-1 0-1,0 0 1,1 0-1,-1 0 1,1 0 0,-1 0-1,0 1 1,1-1-1,-1 0 1,1 0-1,-1 1 1,0 0-1,-4 1-725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3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22285,'-3'6'1752,"3"-3"-1344,0-1-208,3 1 656,0-3-391,1-1-1018,2-3-2183,0-2 2400,1 0-320,0 0-297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3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14651,'7'-8'502,"-1"1"-1,2 0 1,-1 1 0,1-1-1,0 1 1,1 1 0,-1 0-1,1 0 1,0 1-1,0 0 1,1 0 0,-1 1-1,1 0 1,0 1 0,0 0-1,-1 0 1,1 1-1,0 1 1,0-1 0,12 3-1,-19-2-462,-1 0 1,1 0-1,-1 1 0,1-1 0,-1 1 0,0 0 0,1 0 0,-1 0 0,0 0 0,0 0 0,0 0 0,1 1 1,-1-1-1,-1 0 0,1 1 0,0 0 0,0 0 0,0-1 0,-1 1 0,1 0 0,-1 0 0,0 0 0,1 1 1,-1-1-1,0 0 0,0 0 0,-1 1 0,1-1 0,0 1 0,0 2 0,-1 1-16,0-1 0,0 1 0,-1-1 0,0 0 0,0 1 0,0-1-1,0 0 1,-1 0 0,0 0 0,0 0 0,0 0 0,-1 0 0,-3 5 0,-4 4 7,-1 0 1,0 0 0,-1-1 0,0-1-1,-17 13 1,-73 48 49,100-72-79,0 0 0,0 1-1,0-1 1,0 0 0,1 1-1,-1-1 1,0 1 0,1 0-1,-1-1 1,1 1 0,-1 0-1,1 0 1,0 0 0,-2 3-1,3-4 1,0 0 0,0 0-1,0 0 1,0 0-1,1 0 1,-1 0 0,0 0-1,0 0 1,1 0-1,-1 0 1,1 0 0,-1 0-1,1 0 1,-1 0-1,1 0 1,-1 0 0,1 0-1,0 0 1,0-1-1,-1 1 1,1 0 0,0 0-1,0-1 1,0 1-1,0-1 1,0 1 0,0-1-1,0 1 1,0-1 0,1 1-1,13 6 11,1 0 0,0-2-1,0 0 1,0 0 0,28 3 0,-5-3-320,52-1 0,-84-4 224,0 0 1,-1-1 0,1 1-1,7-3 1,-12 2 86,1 1 0,-1-1 0,0 0-1,0 0 1,0 0 0,0-1 0,0 1 0,0 0 0,0-1 0,0 1 0,0-1 0,0 0-1,-1 0 1,3-2 0,4-12-212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20772,'5'-2'2161,"-3"2"-1569,0 8-272,1 6 1280,0 10-831,1 3-273,-1 5-392,0 4-136,-2-2-272,1-1-248,-1-10-537,0-6-255,1-25 352,2-24 128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18108,'-2'41'2229,"1"-30"-1893,0 0 1,1 0-1,0 1 0,2 15 0,-1-26-326,-1 0 0,0-1 1,0 1-1,1-1 0,-1 1 0,0 0 0,1-1 1,-1 1-1,1-1 0,-1 1 0,1-1 0,-1 1 1,1-1-1,-1 1 0,1-1 0,-1 0 0,1 1 1,0-1-1,-1 0 0,1 1 0,0-1 0,-1 0 1,1 0-1,1 1 0,21 1 173,-7-1-82,-11 1-81,0 0 1,0 0-1,0 0 0,0 1 1,0-1-1,0 1 1,-1 1-1,0-1 0,1 1 1,-1-1-1,0 1 0,-1 0 1,1 1-1,-1-1 1,0 1-1,0-1 0,0 1 1,0 0-1,-1 0 1,0 0-1,0 0 0,0 1 1,1 9-1,-2-10 59,0 0-1,-1 1 1,1-1-1,-1 0 1,0 1 0,-1-1-1,1 0 1,-1 0-1,0 1 1,-1-1 0,1 0-1,-1 0 1,0 0-1,0 0 1,0-1 0,-1 1-1,0-1 1,0 1-1,0-1 1,0 0-1,-1 0 1,0 0 0,1-1-1,-1 1 1,-5 2-1,7-4-74,0-1-1,0 0 1,0 1-1,0-1 1,0 0-1,0 0 0,0 0 1,0-1-1,0 1 1,-1-1-1,1 1 1,0-1-1,-1 0 0,1 1 1,0-1-1,-1 0 1,1-1-1,0 1 1,0 0-1,-1-1 0,1 1 1,0-1-1,0 0 1,-1 0-1,1 0 1,0 0-1,0 0 0,0 0 1,0 0-1,0-1 1,1 1-1,-4-4 1,0 0-93,1 0 1,0-1 0,1 1 0,-1-1 0,1 0 0,0 0 0,0 0 0,1-1-1,0 1 1,-2-9 0,-3-27-348</inkml:trace>
  <inkml:trace contextRef="#ctx0" brushRef="#br0" timeOffset="1">58 22 15091,'11'0'1625,"2"0"-881,1 2-232,5 1 816,2-3-296,4 0-199,1-2-257,-1-2-792,3 1-313,-4-4 505,-3 3-168,-5 1-136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 15579,'-4'8'492,"0"0"0,0-1 0,1 1 0,0 0 0,0 1 1,1-1-1,0 0 0,0 1 0,1-1 0,0 1 0,1 16 0,1-18-438,0-1 0,0 1 0,1 0 1,0-1-1,0 1 0,1-1 0,0 0 1,0 1-1,0-1 0,1-1 0,0 1 1,0-1-1,0 1 0,1-1 0,7 7 0,3 1 93,-1 1-1,0 0 1,-1 1-1,20 30 0,-31-41-128,1 0-1,-1 1 1,0-1-1,-1 1 1,1-1-1,-1 1 0,0 0 1,0 0-1,0-1 1,0 11-1,-2-12-13,1 1-1,-1-1 1,0 1 0,0-1 0,0 0-1,0 1 1,0-1 0,-1 0 0,1 0-1,-1 0 1,0 0 0,0 0-1,0 0 1,-1-1 0,1 1 0,-6 4-1,3-3 6,0-1 0,0 0 0,0 0 0,-1 0-1,0 0 1,1-1 0,-1 0 0,0 0 0,0 0-1,0-1 1,0 0 0,0 0 0,0-1 0,0 1-1,-1-2 1,1 1 0,0 0 0,0-1 0,0 0-1,0-1 1,0 1 0,0-1 0,0 0 0,1-1-1,-1 1 1,-8-6 0,10 5 2,0 1-1,0-1 1,-1 0 0,2 0 0,-1 0-1,0-1 1,1 1 0,-1-1-1,1 0 1,0 0 0,0 0-1,1 0 1,-1-1 0,1 1 0,0-1-1,0 1 1,1-1 0,-1 0-1,1 0 1,0 0 0,0 0-1,1 0 1,-1 0 0,1 0 0,0 0-1,0 0 1,1 0 0,0 1-1,0-1 1,0 0 0,0 0-1,4-8 1,-1 5 23,1 0-1,0 0 0,0 1 1,0-1-1,1 2 1,0-1-1,1 0 1,-1 1-1,1 0 1,8-5-1,14-8 276,41-20 0,-34 20 55,-19 10-149,27-17 354,-42 25-498,1-1-1,-1 0 0,1 0 0,-1 0 1,0 0-1,0-1 0,0 1 0,0 0 1,0-1-1,-1 1 0,1-1 0,2-5 0,-4 6-41,0 0 0,0 1-1,0-1 1,0 0 0,0 1-1,0-1 1,-1 1 0,1-1-1,0 0 1,-1 1 0,0-1-1,1 1 1,-1-1-1,0 1 1,1-1 0,-1 1-1,0 0 1,0-1 0,0 1-1,0 0 1,-1 0 0,1 0-1,0 0 1,0 0 0,-1 0-1,1 0 1,-1 0 0,1 0-1,-3 0 1,-6-4-126,0 0 0,-1 1 0,-11-3 0,21 7 62,-12-4-213,-1 1 1,1 0 0,-1 1 0,1 1 0,-26 1 0,1 3-166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13451,'21'46'1518,"27"85"0,1 52-313,-24-87-917,65 282 1270,-89-376-1546,0 8 133,1 0 1,1 0-1,0 0 1,7 16 0,-10-26-130,0 1 0,1-1 0,-1 0 0,0 1 0,0-1 0,0 0 0,0 0 0,1 1 0,-1-1 0,0 0 0,0 0 0,1 1 0,-1-1 0,0 0 0,1 0 0,-1 1 0,0-1 0,0 0 0,1 0 0,-1 0 0,0 0 0,1 0 0,-1 1 0,0-1 0,1 0 0,-1 0 0,1 0 0,-1 0 0,0 0 0,1 0 0,-1 0 1,0 0-1,1 0 0,-1 0 0,1-1 0,8-10 331,2-18 12,0-16 1,-2 1 0,6-92 1,-15-92 17,-9 124-342,-4 2 0,-34-130 1,44 220-63,1 7 6,0 1 0,1-1 0,0 0 0,0 1-1,0-1 1,1 0 0,-1 0 0,1 1 0,1-9 0,0 12 13,-1 0-1,1 0 1,0 1-1,0-1 1,0 1-1,0-1 1,0 1-1,0-1 0,0 1 1,0-1-1,0 1 1,0 0-1,0 0 1,0-1-1,0 1 1,0 0-1,0 0 1,0 0-1,3 0 1,24 3-44,-24-2 36,115 9-43,222-10 0,317-53-1283,-54 3 238,248 46 1395,-239 1-107,-437-10-150,267-11 261,-438 24-263,-1 0 0,0 1 0,1-1 0,-1 1 1,0 0-1,7 2 0,-11-3-17,1 0 0,-1 1 1,1-1-1,-1 0 0,1 0 1,-1 1-1,1-1 0,-1 0 1,1 1-1,-1-1 0,1 1 1,-1-1-1,0 0 0,1 1 1,-1-1-1,0 1 0,1-1 1,-1 1-1,0-1 0,0 1 0,0 0 1,1 0-1,-1 0 11,0 0 1,-1 0-1,1 0 0,0 0 1,0 0-1,-1 0 0,1 0 0,-1-1 1,1 1-1,-1 0 0,1 0 0,-1 0 1,1 0-1,-1-1 0,0 1 1,1 0-1,-1-1 0,-1 2 0,-6 6 27,1 0 0,0 0-1,1 0 1,0 1-1,0 0 1,1 1 0,0-1-1,0 1 1,1 0-1,1 0 1,0 0 0,0 1-1,1-1 1,0 1 0,1-1-1,0 1 1,0 0-1,1-1 1,3 22 0,-3-31-105,1 0 1,-1 0-1,0 0 1,0 0-1,0 0 1,0 0 0,1 0-1,-1 0 1,0 0-1,1 0 1,-1-1-1,1 1 1,-1 0-1,1 0 1,0-1 0,-1 1-1,1 0 1,0 0-1,-1-1 1,1 1-1,0-1 1,0 1 0,-1-1-1,1 1 1,0-1-1,0 1 1,0-1-1,1 1 1,0-1-6,-1-1 0,1 1 0,0 0 0,-1-1 0,1 1 0,0-1 0,-1 1 0,1-1 0,-1 0 0,1 0 0,-1 0 0,1 0 0,-1 0 0,0 0-1,2-2 1,16-13-416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0 19780,'-6'5'373,"0"0"0,0 0 0,0 0 0,1 1 0,0 0 0,0 0 1,1 0-1,-6 10 0,-2 6 277,-11 28 1,-31 97 204,49-131-794,1 1 0,1 0 0,1 0-1,0 0 1,1 0 0,1 0-1,1 18 1,0-31-66,-1-1-1,0 1 1,1 0-1,0 0 0,0-1 1,0 1-1,0 0 1,1-1-1,-1 0 1,1 1-1,0-1 1,0 0-1,0 0 1,1 0-1,-1 0 0,1 0 1,0 0-1,-1-1 1,1 1-1,0-1 1,0 0-1,1 0 1,-1 0-1,0 0 1,1-1-1,-1 1 0,1-1 1,0 0-1,-1 0 1,1 0-1,0 0 1,-1-1-1,1 0 1,0 1-1,0-1 1,0-1-1,5 0 0,-3 1 8,0-1 0,1 0 0,-1 0 0,0-1-1,0 1 1,0-1 0,0-1 0,10-4-1,14-16-101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14667,'-1'18'2129,"2"-4"-1097,6-5-304,4-4 1048,3 2-423,2-1-129,-1 4-360,3 2-224,-3 3-504,-2 6-264,-1 1-576,-2 4-304,-2 0 776,1-4-208,0-4-136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7 206 17452,'-1'4'377,"-1"0"-108,1 1-1,0-1 1,1 0-1,-1 1 1,1-1 0,-1 0-1,1 1 1,1-1-1,0 8 1,-1-11-208,1-1-1,-1 0 1,0 1-1,0-1 1,1 0-1,-1 1 1,0-1-1,1 0 1,-1 1-1,1-1 1,-1 0-1,0 0 1,1 0-1,-1 1 1,1-1-1,-1 0 1,1 0-1,-1 0 1,0 0-1,1 0 1,-1 0-1,1 0 1,-1 0-1,1 0 1,-1 0-1,1 0 1,-1 0-1,0 0 1,1 0-1,-1 0 1,1-1-1,-1 1 1,1 0-1,-1 0 1,0 0-1,1-1 1,-1 1-1,0 0 1,1-1-1,-1 1 1,0 0-1,1-1 1,-1 1-1,18-15 716,-17 14-701,28-31 839,0-1 0,36-56 0,-10 12-339,-54 75-571,0 1 0,-1 0 0,1 0 1,0 0-1,0 0 0,0 0 1,0 1-1,0-1 0,0 0 1,0 0-1,0 0 0,0 1 0,0-1 1,0 1-1,2-2 0,-3 3-3,0-1 0,1 0 0,-1 0-1,0 0 1,1 1 0,-1-1 0,0 0-1,1 0 1,-1 1 0,0-1-1,0 0 1,1 1 0,-1-1 0,0 0-1,0 0 1,0 1 0,0-1 0,1 1-1,-1-1 1,0 0 0,0 1 0,0-1-1,0 0 1,0 1 0,0-1 0,0 1-1,0-1 1,0 0 0,0 1 0,0 0-1,-5 40-58,-21 147-2029,26-164 1301,2-16 765,4-14-31,2-15-292,5-10-3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41 17916,'-11'30'1984,"9"-7"-1168,2-8-351,7-9 1391,4-6-728,8-7-584,4-5-264,-2-3-1032,1-4-2096,-1-2 2487,1-1-351,-6 3-288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38 17500,'-4'1'150,"1"0"-1,0 1 1,0 0 0,0-1 0,0 1 0,0 0-1,0 0 1,1 0 0,-1 1 0,1-1 0,-1 1 0,1 0-1,0-1 1,0 1 0,0 0 0,0 0 0,-2 6-1,-2 3 1,1 0 0,0 1-1,-3 14 1,7-22-145,-1 0 0,1 0-1,1 0 1,-1 0 0,1 0 0,-1 0-1,1 1 1,1-1 0,-1 0 0,1 0-1,1 7 1,0-9-5,-1 0 0,1 1-1,0-1 1,0 0 0,0 0-1,0-1 1,0 1 0,0 0 0,1-1-1,-1 1 1,1-1 0,0 0-1,0 0 1,0 0 0,0 0-1,6 3 1,2 0 6,-1 0 0,0 1 1,0 0-1,-1 1 0,1 0 0,-2 1 0,1 0 0,7 9 0,-13-14-4,-1 0 0,0-1 0,0 1-1,-1 0 1,1 0 0,-1 0 0,1 0 0,-1 1-1,0-1 1,0 0 0,0 0 0,-1 1-1,1-1 1,-1 0 0,0 1 0,0-1 0,0 1-1,0-1 1,0 1 0,-1-1 0,0 0-1,1 1 1,-1-1 0,-1 0 0,1 0-1,0 0 1,-1 0 0,1 0 0,-1 0 0,0 0-1,-4 5 1,4-6 20,0 1 1,0-1-1,-1 1 0,1-1 0,-1 0 0,1 0 1,-1 0-1,1 0 0,-1-1 0,0 1 0,0-1 1,0 1-1,0-1 0,0 0 0,0 0 0,0 0 1,-1-1-1,1 1 0,0-1 0,0 0 0,0 0 1,-5 0-1,5-1 6,1 1 0,-1-1 0,0 0 0,1 0 0,-1-1 0,0 1 0,1-1 0,-1 1-1,1-1 1,0 0 0,0 0 0,-1 0 0,1 0 0,1 0 0,-1 0 0,0 0 0,0-1 0,1 1 0,-1-1 0,1 1 0,0-1 0,0 0 0,0 1 0,0-1 0,-1-4 0,0-5 20,0 0 0,1 0 0,0 0 1,1 0-1,0 0 0,1-1 0,0 1 0,1 0 0,5-16 1,-5 20-50,0 0 1,1 0 0,-1 0 0,2 1 0,-1-1-1,1 1 1,1 0 0,-1 0 0,1 0 0,0 1-1,1-1 1,0 1 0,0 1 0,10-9 0,21-3-42,-31 15 117,0-1 0,0 0 0,0 0 0,0 0-1,0 0 1,9-8 0,-14 9-21,1 0 0,-1 1-1,0-1 1,0 0 0,0 0-1,0 0 1,0 0 0,0 0-1,0 0 1,-1 0-1,1 0 1,0 0 0,-1 0-1,0-1 1,0 1 0,0 0-1,0 0 1,0 0 0,0 0-1,0-1 1,-1 1 0,1 0-1,-1 0 1,1 0 0,-2-3-1,0 1-4,1 1 0,-1-1 0,0 1-1,0 0 1,0-1 0,-1 1 0,1 0 0,-1 0 0,0 1-1,1-1 1,-1 0 0,0 1 0,-1 0 0,1 0-1,0 0 1,-1 0 0,-3-1 0,2 0-295,-1 1-1,0 0 1,1 1 0,-1 0-1,0 0 1,0 0 0,0 0-1,1 1 1,-1 0 0,-8 1-1,12-1-406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18788,'-10'27'1848,"1"9"-1311,4 4-169,-3 4 816,4 4-544,-2 2-40,1 1-184,-3 1-72,-4-5-112,-6-2-96,-6-8-464,-2-5-360,-10-10 592,1-4-88,-8-11-96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15235,'17'5'723,"0"-1"0,-1 0 0,1-2 0,30 2 0,71-5 1227,-79 0-1423,352 0 1734,-2 34-1833,-275-16-418,289 34 25,-330-46-31,1-4 0,-1-2 0,111-18 0,251-93 98,-81 15-14,-342 94-86,83-13 33,-86 14-37,0 2 1,0-1 0,0 1 0,0 1 0,0 0 0,0 0 0,15 4 0,-23-5 0,0 0 1,-1 0 0,1 0 0,-1 0 0,1 0 0,0 1 0,-1-1 0,1 0-1,-1 0 1,1 0 0,-1 1 0,1-1 0,-1 0 0,1 1 0,-1-1-1,1 0 1,-1 1 0,1-1 0,-1 1 0,0-1 0,1 1 0,-1-1 0,0 1-1,1-1 1,-1 1 0,0-1 0,0 1 0,1-1 0,-1 1 0,0 0 0,0-1-1,0 1 1,0-1 0,0 1 0,0 0 0,0-1 0,0 1 0,0-1 0,0 1-1,0 0 1,0-1 0,0 1 0,0-1 0,-1 1 0,1-1 0,0 1 0,0-1-1,-1 1 1,1-1 0,0 1 0,-1-1 0,1 1 0,-1-1 0,1 1 0,0-1-1,-1 1 1,1-1 0,-1 0 0,0 1 0,-2 2-39,-1-1 0,1 1 0,0-1 0,-1 0 0,1 0 0,-8 3 0,5-4-34,-1 0 0,0 0-1,1 0 1,-1-1 0,0 0-1,1 0 1,-1 0 0,-10-3-1,-9-2-99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9:4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17244,'10'23'4186,"7"32"-2129,-7-21-1408,-6-19-419,0-2-64,0-1 0,0 0 0,1 0 0,10 18 0,-13-27-144,-1-1 1,1 0-1,-1 0 1,1 0-1,0 0 0,0 0 1,0 0-1,0 0 1,0 0-1,0-1 0,1 1 1,-1-1-1,0 0 1,1 0-1,-1 0 0,1 0 1,0 0-1,-1 0 1,1-1-1,0 1 0,-1-1 1,1 0-1,0 1 1,-1-1-1,1-1 0,0 1 1,-1 0-1,4-1 1,7-4 39,0 0 1,0 0-1,-1-1 1,0-1-1,0 0 1,0-1-1,-1 0 1,14-14 0,-10 10 3,0 1 1,1 0-1,20-11 1,-34 21-64,0 0-1,0 0 1,0 0-1,-1 1 1,1-1 0,0 1-1,0-1 1,0 1-1,0-1 1,0 1 0,0 0-1,0 0 1,0 0-1,0 0 1,0 1-1,3 0 1,-4-1-2,0 1-1,0-1 1,0 1-1,0 0 0,0 0 1,0 0-1,0-1 1,0 1-1,0 0 1,0 0-1,-1 0 1,1 0-1,0 0 1,-1 1-1,1-1 1,0 0-1,-1 0 1,0 0-1,1 2 1,1 6-4,-1 0 1,0 0-1,-1 0 1,0 0-1,-1 15 1,0-17 2,-6 74 114,5-71-16,2-10-97,0 0-1,0 0 1,0 0-1,0 0 1,-1 0-1,1 1 1,0-1 0,0 0-1,0 0 1,0 0-1,0 0 1,0 0-1,-1 0 1,1 0-1,0 0 1,0 0-1,0 0 1,0 0-1,0 0 1,-1 0 0,1 0-1,0 0 1,0 0-1,0 0 1,0 0-1,-1 0 1,1 0-1,0 0 1,0 0-1,0 0 1,0 0-1,0-1 1,0 1 0,-1 0-1,1 0 1,0 0-1,0 0 1,0 0-1,0 0 1,0 0-1,0 0 1,0-1-1,0 1 1,0 0-1,-1 0 1,1 0 0,0 0-1,0 0 1,0-1-1,0 1 1,-6-9 43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 15859,'0'0'108,"0"0"-1,0-1 0,0 1 0,0 0 1,-1-1-1,1 1 0,0 0 0,0-1 0,0 1 1,-1 0-1,1 0 0,0-1 0,0 1 1,-1 0-1,1 0 0,0-1 0,-1 1 1,1 0-1,0 0 0,-1 0 0,1 0 1,0-1-1,-1 1 0,1 0 0,-1 0 0,1 0 1,0 0-1,-1 0 0,1 0 0,0 0 1,-1 0-1,1 0 0,-1 0 0,-11 10 2235,-3 15-980,10-12-1250,1-1-1,1 1 1,0-1 0,0 1-1,2 0 1,-1 0 0,2 0-1,-1 0 1,2 0 0,3 23-1,-4-35-86,0 0 1,1 1-1,-1-1 0,0 0 0,1 0 1,-1 0-1,0 0 0,1 0 0,0 0 1,-1 0-1,1 0 0,-1 0 0,1 0 1,0 0-1,0-1 0,1 2 0,-2-2 4,0 0-1,1 0 0,-1 0 0,1 1 0,-1-1 1,1 0-1,-1 0 0,1 0 0,-1 0 0,0 0 1,1 0-1,-1 0 0,1-1 0,-1 1 1,1 0-1,-1 0 0,1 0 0,-1 0 0,0-1 1,1 1-1,-1 0 0,0 0 0,1 0 1,-1-1-1,1 1 0,-1-1 0,3-1 108,-1-1 0,0 0 0,0 1 0,0-1 0,-1 0 0,1 0-1,-1 0 1,1 0 0,0-4 0,1-3 238,-1-1 0,0 1 1,1-13-1,-3 19-292,0-1-1,0 1 1,0 0 0,0 0 0,-1 0 0,0-1 0,1 1 0,-2 0 0,1 0 0,0 0-1,-3-4 1,4 8-83,0 0 0,0 0 0,0-1-1,0 1 1,0 0 0,0 0 0,0 0 0,0-1-1,0 1 1,0 0 0,0 0 0,-1 0-1,1-1 1,0 1 0,0 0 0,0 0-1,0 0 1,0-1 0,-1 1 0,1 0 0,0 0-1,0 0 1,0 0 0,-1 0 0,1 0-1,0 0 1,0-1 0,0 1 0,-1 0 0,1 0-1,0 0 1,0 0 0,-1 0 0,1 0-1,0 0 1,0 0 0,0 0 0,-1 0 0,1 0-1,0 0 1,0 0 0,-1 0 0,1 0-1,0 0 1,0 1 0,0-1 0,-1 0 0,1 0-1,0 0 1,0 0 0,-6 16-485,3 19-1416,3-29 1446,0 0-1,0 0 1,1-1-1,0 1 1,2 9-1,2-7-407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18636,'2'24'1832,"1"2"-1191,-3 1-249,0-3 840,1 1-272,-1-8-520,0-3-248,-3-4-440,3-8-216,0 1-488,5-3-240,-5-3 840,0-2-297,1 3-47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19492,'-1'5'701,"0"0"-1,0 0 1,0 0-1,0 0 1,-5 8-1,-1 5 288,2-4-850,1 1 0,0 0 0,1-1 0,0 1 0,1 0 0,1 1 0,1-1 0,1 16 1,-1-30-122,0 1 1,0-1 0,0 0 0,0 1-1,1-1 1,-1 0 0,1 0 0,-1 1-1,1-1 1,-1 0 0,1 0 0,0 0-1,-1 0 1,1 0 0,0 0 0,0 0-1,0 0 1,0 0 0,1 2 0,-1-3 6,0 0 1,0 0 0,0 1 0,0-1 0,0 0 0,0 0 0,0 0-1,0 0 1,0 0 0,0 0 0,-1 0 0,1-1 0,0 1-1,0 0 1,0 0 0,0-1 0,0 1 0,0 0 0,0-1 0,1 0-1,1-2 64,1 1 0,-1-1 0,1 0 0,-1 0 0,0-1 0,0 1 0,0 0 0,-1-1 0,1 0 0,2-5 0,1-6 263,0 0 1,-1 0-1,6-26 0,-10 36-277,0-1 0,0 1-1,-1-1 1,1 0-1,-1 1 1,-1-1-1,1 1 1,-1-1-1,0 1 1,0-1-1,0 1 1,-1-1 0,-4-9-1,5 14-141,1 0 0,-1 0 0,1 1 0,-1-1-1,1 0 1,-1 0 0,1 1 0,-1-1 0,0 0 0,1 1 0,-1-1-1,0 1 1,0-1 0,1 1 0,-1-1 0,0 1 0,0-1-1,0 1 1,0 0 0,0 0 0,0-1 0,1 1 0,-1 0 0,0 0-1,0 0 1,0 0 0,0 0 0,0 0 0,0 0 0,0 0 0,0 0-1,0 1 1,0-1 0,1 0 0,-1 1 0,0-1 0,0 0 0,0 1-1,0-1 1,1 1 0,-1-1 0,0 1 0,0 0 0,1-1 0,-1 1-1,1 0 1,-1-1 0,0 1 0,1 0 0,-1 0 0,1 0 0,0-1-1,-1 1 1,1 0 0,0 0 0,-1 0 0,1 0 0,0 0-1,0 0 1,0 1 0,1 1-703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30 16075,'-4'48'4843,"2"-36"-4386,0 0 0,2 0 0,0 20-1,0-28-438,1 0 0,0-1 0,-1 1 0,1-1-1,1 1 1,-1-1 0,0 0 0,1 1-1,0-1 1,0 0 0,0 0 0,0 0 0,0 0-1,0-1 1,1 1 0,4 4 0,-5-6 6,11 9 158,-1 0 0,-1 0 0,20 23 0,-28-28-143,0-1 0,0 1 0,0 0 0,-1 0 0,0 1 0,0-1 0,0 1 0,0-1 0,-1 1 0,0-1 0,0 1 0,-1 0 0,1-1 0,-2 7 0,1-7 35,-1 1 0,1-1 0,-1 0-1,-1 0 1,1 0 0,-1 1 0,0-1 0,0 0-1,-3 5 1,4-9-38,0 0-1,1 1 1,-1-1 0,0 0-1,0 0 1,0 0 0,0 0-1,0 0 1,0 0-1,0 0 1,-1 0 0,1 0-1,0 0 1,0 0 0,-1-1-1,1 1 1,0 0 0,-1-1-1,1 1 1,-1-1-1,1 0 1,-1 0 0,1 1-1,-1-1 1,1 0 0,-1 0-1,1 0 1,-1 0 0,1-1-1,-1 1 1,1 0-1,-1-1 1,1 1 0,0-1-1,-1 1 1,-1-2 0,0 0 17,0 0 1,1 0-1,-1-1 1,1 1-1,-1-1 1,1 0-1,0 1 1,0-1-1,0 0 1,1 0-1,-1 0 1,0 0-1,1-1 1,0 1-1,0 0 1,0-1-1,0 1 1,0-7 0,0-2 49,0-1 1,0 0-1,3-22 1,-1 23-26,1 0 0,1-1 0,0 1 0,1 0 0,0 1 0,10-20 0,3 0 167,22-29 0,-14 23-85,-24 35-150,0 1-1,0 0 1,0-1 0,0 1 0,-1-1 0,1 1-1,0-1 1,-1 1 0,1-1 0,-1 0 0,1 1-1,-1-1 1,0 1 0,0-1 0,0 0 0,0 1-1,0-1 1,0 0 0,0 0 0,0 1 0,-2-3-1,2 2-5,-1 1-1,0-1 0,-1 1 1,1 0-1,0-1 0,0 1 1,-1 0-1,1 0 0,0 0 1,-1 0-1,1 0 0,-1 0 1,1 1-1,-1-1 0,0 0 1,1 1-1,-3-1 0,-3-1-245,0 1 0,1 0 0,-1 0 0,-1 1 0,1 0 0,0 0 0,0 1 0,-13 2 0,13-1-222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13267,'6'4'411,"-1"0"-1,0 0 1,1 0 0,0 0 0,0-1-1,0 0 1,0 0 0,0-1 0,0 1-1,1-1 1,0-1 0,-1 1 0,1-1 0,0-1-1,-1 1 1,1-1 0,0 0 0,9-2-1,8 0 172,0-1-1,-1-2 1,43-13-1,-52 14-550,-1-1-1,1 0 1,-1 0 0,-1-2-1,1 0 1,-1 0 0,0-1-1,-1 0 1,13-12 0,-23 19-33,0 0-1,1-1 1,-1 0 0,0 1 0,0-1 0,0 0 0,0 1 0,0-1 0,0 0-1,0 0 1,-1 0 0,2-4 0,-2 6-1,0-1 0,0 0-1,0 0 1,0 0 0,-1 0 0,1 0-1,0 0 1,0 0 0,-1 0 0,1 0 0,0 1-1,-1-1 1,1 0 0,-1 0 0,1 0 0,-1 1-1,1-1 1,-1 0 0,-1-1 0,0 1-6,-1-1 1,0 0 0,1 1 0,-1 0-1,0 0 1,1 0 0,-1 0 0,0 0-1,0 0 1,0 1 0,0 0-1,0-1 1,0 1 0,-6 1 0,-2 0-21,-1 1 1,1 1-1,-1 0 0,1 0 1,0 1-1,0 0 1,1 1-1,-1 1 1,1 0-1,0 0 1,-16 14-1,19-15 21,1 1-1,-1 0 1,1 0 0,1 0-1,-1 1 1,1 0 0,0 0-1,0 1 1,1-1 0,0 1 0,1 0-1,-1 0 1,2 0 0,-1 1-1,1-1 1,-2 12 0,4-16-30,0 0 1,0 0-1,0-1 1,1 1-1,-1 0 0,1-1 1,0 1-1,0-1 1,0 1-1,0-1 1,1 1-1,-1-1 1,1 0-1,0 1 1,0-1-1,0 0 1,1 0-1,-1 0 1,1-1-1,4 5 1,-2-4-7,-1 0 0,1 0 0,0 0 0,0-1 0,0 0 0,0 0 0,0 0 0,1-1 0,-1 1 0,0-1 0,1-1 0,-1 1 1,10-1-1,34-6-200</inkml:trace>
  <inkml:trace contextRef="#ctx0" brushRef="#br0" timeOffset="1">793 246 19884,'0'6'1497,"-1"11"-1161,-2 5-120,0 12 616,1 5-296,-5 5-312,0 5-264,-4 0 16,-5-3 72,-6-8-48,1-2-56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19236,'-10'4'458,"0"1"-1,-1 1 1,2-1-1,-1 2 1,1-1-1,-12 12 1,16-13-384,0 1 0,1-1 1,0 1-1,1 0 1,-1 0-1,1 0 1,0 0-1,0 0 0,1 1 1,0 0-1,-3 12 1,5-18-73,-2 6 33,1 1 1,-1-1 0,1 1-1,1 0 1,-1 0 0,1-1-1,1 1 1,0 0 0,2 11-1,-3-18-19,0-1 0,0 1 0,1-1-1,-1 1 1,0-1 0,0 1 0,1-1-1,-1 1 1,0-1 0,0 0 0,1 1-1,-1-1 1,1 1 0,-1-1 0,0 0-1,1 1 1,-1-1 0,1 0 0,-1 0-1,1 1 1,-1-1 0,1 0 0,-1 0-1,1 0 1,-1 0 0,1 1 0,-1-1-1,1 0 1,-1 0 0,1 0 0,-1 0-1,1 0 1,-1 0 0,1 0 0,-1-1 0,1 1-1,-1 0 1,1 0 0,-1 0 0,1 0-1,-1-1 1,1 1 0,-1 0 0,0 0-1,1-1 1,-1 1 0,1 0 0,-1-1-1,0 1 1,1-1 0,0 0 0,20-25 724,-19 24-663,9-14 359,-1 0 1,-1 0-1,9-23 1,-14 31-296,-1 0 0,-1-1 0,1 1 0,-1 0 1,-1-1-1,1 1 0,-2-1 0,1 1 1,-1-14-1,-5 14-302,0 12-485,-3 13-1245,6 16-991,0-26 1998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17876,'-4'8'1448,"1"0"1,0 1 0,-2 12-1,3-2-658,-1 33-1,2-33-894,-1 49-1334,5-79 1208,2-9-110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66 17780,'-1'0'269,"0"0"-1,-1 0 1,1 0 0,0 1 0,0-1 0,0 0-1,0 1 1,0-1 0,0 1 0,0-1 0,0 1-1,0-1 1,0 1 0,0 0 0,1-1 0,-1 1-1,0 0 1,-1 1 0,-11 23 1337,10-12-1504,0 0 0,-2 17-1,5-28 24,-2 11-18,-4 39 167,6-48-235,-1 0 0,1 0 0,1-1 0,-1 1-1,0 0 1,1-1 0,0 1 0,0-1 0,0 1 0,3 5 0,-4-8-26,0-1 0,1 1 0,-1-1 0,0 0 1,1 1-1,-1-1 0,0 0 0,1 1 0,-1-1 0,0 0 0,1 1 0,-1-1 0,0 0 0,1 0 0,-1 1 0,1-1 0,-1 0 1,1 0-1,-1 0 0,1 0 0,-1 1 0,0-1 0,1 0 0,-1 0 0,1 0 0,-1 0 0,1 0 0,-1 0 0,2-1 1,12-9 261,6-19 159,-9 7-57,0 1 1,-2-2-1,0 1 0,-1-1 1,-2-1-1,6-32 1,-12 54-354,1 0 1,-1 0-1,0 1 0,0-1 1,0 0-1,0 0 1,0 0-1,0 0 1,-1 0-1,1 1 1,-1-1-1,1 0 1,-1 0-1,0 1 1,1-1-1,-1 0 0,0 1 1,0-1-1,0 1 1,0-1-1,-3-2 1,3 4-86,-1-1 0,1 0 0,0 1 1,-1-1-1,1 1 0,-1 0 0,0-1 0,1 1 1,-1 0-1,1 0 0,-1 0 0,1 0 0,-1 0 0,1 0 1,-1 0-1,1 1 0,-1-1 0,1 1 0,-1-1 1,1 1-1,-1-1 0,1 1 0,0 0 0,-1 0 1,-1 1-1,-25 19-702,19-12 267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94 11795,'-1'-8'867,"-1"0"1,0 0-1,0-1 1,0 1-1,-1 1 1,-7-14-1,9 20-689,0-1 0,0 0 0,-1 0 0,1 1 0,0-1 0,-1 1 0,0-1 0,1 1 0,-1 0 0,0-1 0,1 1 0,-1 0 0,0 0 0,0 0 0,0 1 0,0-1 0,0 0 0,0 1 0,0-1 0,0 1 0,-1 0 0,1 0 0,0 0 0,0 0 0,0 0 0,0 0 0,0 0 0,0 1-1,-1-1 1,1 1 0,-3 1 0,-1 0 10,-1 1 1,1 0-1,0 1 0,0 0 0,0-1 0,1 2 0,0-1 0,-1 1 0,1 0 1,1 0-1,-1 0 0,-3 7 0,-1 1-102,0 0 0,1 0 0,1 1 0,-7 20 0,6-11-69,1-1 0,-6 36 0,11-51-36,1 1 1,0-1 0,1 1 0,0-1-1,0 1 1,1-1 0,-1 0 0,2 1-1,-1-1 1,1 0 0,5 14 0,-7-20 12,1 0 0,0 1 1,-1-1-1,1 0 0,0 0 1,0 0-1,0 0 0,-1 0 1,1 0-1,0 0 0,1 0 1,-1 0-1,0 0 0,0 0 1,0-1-1,0 1 0,1 0 1,-1-1-1,0 1 0,1-1 1,-1 1-1,0-1 1,3 0-1,-2 0 4,1 0 0,-1 0 1,0-1-1,1 1 0,-1-1 0,0 0 1,1 0-1,-1 0 0,0 0 0,0 0 0,0 0 1,3-3-1,4-3 29,-1 0-1,1-1 1,-2 0 0,11-14-1,-5 5 96,-1 0 1,0-1-1,-1-1 0,-2 0 0,0-1 0,11-32 0,-19 36-106,-1 16-28,0-1 0,0 1 0,0 0 0,0 0 0,0 0 0,0 0 0,-1 0 0,1 0 0,0 0 0,0-1 0,0 1 0,0 0 0,0 0 0,-1 0 0,1 0 0,0 0 0,0 0 0,0 0 0,0 0 0,-1 0 0,1 0 0,0 0 0,0 0 0,0 0 0,0 0 0,-1 0 1,1 0-1,0 0 0,0 0 0,0 0 0,0 0 0,0 0 0,-1 1 0,1-1 0,0 0 0,0 0 0,0 0 0,0 0 0,0 0 0,0 0 0,-1 0 0,1 1 0,-2 1-230,0-1-1,0 1 1,0 0-1,1 0 1,-1 1 0,1-1-1,-1 0 1,0 3 0,-1 1-266,1 0 1,0-1 0,1 1 0,-1 0 0,1 0 0,0 0 0,0 8 0,2 1-683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1 16964,'9'7'1912,"-9"13"-1104,-3 3-304,-9 16 1297,2 4-569,-5 10-504,-1 4-80,0 2-280,2 1-80,7-7-152,5-3-120,6-13-384,8-2-256,8-14-416,4-5-112,4-15 784,3-3-304,2-11-137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4 163 18276,'-1'1'145,"1"1"1,-1-1-1,1 0 0,0 1 1,-1-1-1,1 1 1,0-1-1,0 1 0,0-1 1,0 1-1,0-1 1,0 3-1,1-3-83,-1-1 0,0 1-1,0-1 1,1 1 0,-1-1 0,0 1 0,1-1-1,-1 1 1,0-1 0,1 1 0,-1-1 0,1 0-1,-1 1 1,1-1 0,-1 1 0,1-1 0,-1 0 0,1 0-1,-1 1 1,1-1 0,-1 0 0,2 0 0,0 1 55,1-1 1,-1 0-1,1 0 1,-1-1 0,1 1-1,-1 0 1,1-1 0,-1 0-1,1 1 1,-1-1-1,0 0 1,1 0 0,2-2-1,19-12 377,0-2 0,-2 0 0,0-1 0,23-24 0,27-24 645,-71 65-1111,0 0-1,0 0 1,0 0 0,0 1-1,0-1 1,1 0 0,-1 0-1,0 1 1,0-1 0,1 1-1,-1-1 1,3 0 0,-4 1-22,1 1 0,-1-1 0,0 0 0,0 0 0,1 0 0,-1 0 0,0 1 0,0-1 0,0 0 0,1 0 0,-1 0 0,0 1 0,0-1 0,0 0 0,0 0 0,1 1 0,-1-1 0,0 0 0,0 0 0,0 1 0,0-1 0,0 0 0,0 0 0,0 1 0,0-1 0,0 0 1,0 1-1,0-1 0,0 0 0,0 1 0,0-1 0,0 0 0,0 0 0,0 1 0,0-1 0,-14 39 131,11-31-141,-19 45-4,7-15-102,-19 63 0,34-100 39,-1 0 0,1 0 1,0 0-1,0 0 0,0 0 1,0-1-1,-1 1 1,1 0-1,0 0 0,0 0 1,1 0-1,-1 0 1,0 0-1,0 0 0,1 1 1,-1-2 34,0 1 0,1-1 0,-1 0 0,0 0 0,1 0 0,-1 0 0,0 0 0,0 0 0,1 0-1,-1 0 1,0 0 0,1 0 0,-1 0 0,0 0 0,1 0 0,-1 0 0,0 0 0,0 0 0,1 0 0,-1 0 0,0-1 0,1 1 0,-1 0 0,0 0 0,0 0 0,1 0 0,-1-1 0,0 1 0,1 0 0,26-27-1386,-20 19 1340,16-13-667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16243,'0'3'2113,"5"1"-1193,1-1-376,4-3 1849,0 0-1209,6 0-1048,0-2-512,4-2-1696,0 0 1791,0-1-311,4 1-288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73 16692,'-1'0'96,"0"-1"0,0 0 1,0 1-1,0-1 1,-1 1-1,1-1 0,0 1 1,0-1-1,-1 1 1,1 0-1,0 0 0,-1 0 1,1 0-1,0 0 1,0 0-1,-1 0 1,1 0-1,0 0 0,-1 1 1,1-1-1,0 0 1,0 1-1,0-1 0,-1 1 1,0 1-1,-31 17 952,25-13-820,-1 1 0,1 0 0,0 0 0,0 1 0,1 0 0,-7 9 0,13-15-218,0 0 0,-1-1 1,1 1-1,0 0 0,0 0 0,0 0 0,1 0 0,-1 0 0,0 0 0,1 0 0,-1 0 0,1 0 1,0 0-1,0 0 0,0 1 0,0-1 0,0 0 0,0 0 0,0 0 0,1 0 0,-1 0 0,1 0 1,-1 0-1,1 0 0,0 0 0,0 0 0,0 0 0,0 0 0,0 0 0,1-1 0,-1 1 1,0 0-1,1-1 0,-1 1 0,1-1 0,0 1 0,2 0 0,10 8 37,0-1-1,21 8 1,24 15 20,-54-29-61,0 1-1,-1 0 0,1 0 0,-1 0 0,1 0 0,-1 1 0,-1 0 0,6 8 0,-7-10 55,-1 1-1,1-1 1,-1 1-1,0 0 0,0-1 1,-1 1-1,1 0 0,-1 0 1,0-1-1,0 1 1,0 0-1,0 0 0,-1-1 1,1 1-1,-1 0 0,0 0 1,0-1-1,0 1 1,-1-1-1,1 1 0,-1-1 1,0 0-1,0 1 0,0-1 1,0 0-1,-5 4 0,2-2 117,0 1 0,0-1-1,0 0 1,-1-1 0,1 1-1,-1-1 1,0 0 0,-1-1-1,1 1 1,0-1 0,-1-1-1,0 1 1,-8 1 0,13-3-128,0-1 0,-1 0 0,1 1 0,0-1 0,-1 0 1,1 0-1,0-1 0,-1 1 0,1 0 0,0-1 0,0 1 1,-1-1-1,1 0 0,0 0 0,0 0 0,0 0 0,0 0 1,0 0-1,0-1 0,-2-1 0,1 1-18,1-1 0,0 0 1,0 0-1,0 0 0,0 0 0,0 0 0,1-1 1,-1 1-1,1 0 0,0-1 0,-1-6 0,0 0-45,1 0 1,0 0-1,1-1 0,0 1 0,1 0 0,0 0 1,0-1-1,4-11 0,-2 14-11,-1 0 0,1 1 0,1 0 0,-1 0 0,1 0 0,1 0 0,-1 0 0,1 1 0,0 0 0,1 0 0,-1 0 0,1 1 0,0-1 0,14-7-1,1 1 0,0 2 0,1 0 0,37-11-1,26-10 71,-75 26-25,1 0 0,-1-1 0,-1 0 0,1-1 0,13-11 0,-21 16 3,1-1 1,-1 1-1,1-1 1,-1 0 0,0 0-1,0 0 1,-1 0 0,1 0-1,0 0 1,-1 0 0,2-5-1,-3 7-7,0-1 0,0 1-1,0-1 1,0 1-1,0-1 1,0 1 0,0-1-1,0 1 1,0-1-1,-1 1 1,1 0 0,-1-1-1,1 1 1,-1 0 0,0-1-1,1 1 1,-1 0-1,0-1 1,0 1 0,0 0-1,0 0 1,0 0 0,0 0-1,0 0 1,0 0-1,0 0 1,-1 1 0,-1-2-1,-5-2 36,0 0-1,0 1 1,-1 0-1,1 1 1,-1 0-1,1 0 1,-1 1-1,0 0 0,0 0 1,-14 1-1,-12 3-330,-43 8 0,72-10 191,-48 13-1653,41-9 1309,0-2 0,0 1 0,-14 0 0,3-3-337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1065 1 20340,'0'10'2201,"3"3"-1465,4 3-304,5 5 1256,2 6-831,3 3-177,-1 8-288,0 2-88,-8 4-144,-3 4-72,-11 0-144,-8 4-64,-12 1-312,-9 1-224,-6 2 1272,-7-6-744,-5-11-8,-4-7-80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27 12603,'1'0'141,"-1"-1"1,1 0-1,0 1 0,-1-1 1,1 0-1,-1 0 1,1 1-1,-1-1 0,0 0 1,1 0-1,-1 0 1,0 0-1,0 1 0,1-1 1,-1 0-1,0 0 1,0 0-1,0 0 0,0 0 1,0 0-1,0 0 1,0 0-1,0 1 0,-1-1 1,1 0-1,0 0 1,0 0-1,-1 0 0,0-1 1,0 2-7,0 0 1,0-1-1,-1 1 1,1 0-1,0 0 1,0 0-1,0 0 1,-1 0-1,1 1 1,0-1-1,0 0 1,0 1-1,0-1 1,0 0-1,-1 1 1,1-1-1,0 1 1,0 0-1,0-1 1,0 1-1,1 0 1,-1 0-1,0-1 1,-1 2-1,-15 13 469,1 1 0,0 0-1,1 1 1,1 1 0,1 0-1,-21 37 1,16-21-155,2 1-1,1 1 1,-12 45-1,20-57-330,1 0-1,2 0 1,0 1 0,2-1-1,0 1 1,2 0-1,2 26 1,0-42-147,-1 0 0,1 0 0,1-1 0,-1 1 0,1-1 1,1 0-1,0 0 0,0 0 0,10 14 0,-10-17-63,1 0 0,-1 0 0,1-1 0,0 1 1,1-1-1,-1 0 0,1-1 0,0 1 0,-1-1 0,2 0 0,-1-1 0,0 0 0,0 0 0,12 2 0,-7-2 15,1-1-1,-1 0 1,0-1-1,1 0 0,-1-1 1,0 0-1,0-1 0,14-4 1,38-15-385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288 259 11851,'-32'6'1104,"-7"1"422,0 2-1,-72 26 1,105-32-1348,0 0 1,0 1-1,0 0 1,0 0-1,1 0 1,-1 1-1,-6 7 0,11-11-163,0 0 0,0 0-1,0 0 1,0 1 0,0-1-1,0 0 1,0 1 0,0-1-1,0 0 1,1 1 0,-1-1-1,0 1 1,1-1 0,0 1-1,-1-1 1,1 1 0,0-1-1,0 1 1,-1-1-1,1 1 1,1 0 0,-1-1-1,0 1 1,0-1 0,0 1-1,1-1 1,-1 1 0,1-1-1,-1 1 1,1-1 0,0 1-1,0-1 1,-1 0 0,1 1-1,0-1 1,0 0 0,0 0-1,2 1 1,0 1-8,1-1 0,0 0 0,-1 0 1,1-1-1,0 1 0,0-1 0,0 0 0,1 0 1,-1 0-1,0-1 0,0 0 0,0 1 0,0-1 1,1-1-1,-1 1 0,0-1 0,8-1 1,4-2 8,-1 0 0,0-1 0,22-10 1,-12 2 19,0-1 0,-2 0 0,1-2 0,-2-1 0,23-22 0,-29 24 18,-1-1 1,0-1-1,-1 0 1,-1-1-1,0-1 1,18-37-1,-26 45-17,-1-1-1,0 1 1,3-15 0,-6 24-29,-1-1 0,1 1 0,-1-1 0,0 0-1,1 1 1,-1-1 0,0 0 0,-1 1 0,1-1 0,0 0 0,-1 1 0,0-1 0,1 1 0,-1-1 0,0 1 0,0-1 0,0 1 0,-1-1 0,1 1-1,-3-3 1,3 4-10,1 0 0,-1 1-1,0-1 1,-1 0 0,1 1 0,0-1-1,0 1 1,0-1 0,0 1-1,0-1 1,0 1 0,-1 0-1,1 0 1,0 0 0,0-1-1,0 1 1,-1 0 0,1 0-1,0 1 1,0-1 0,0 0 0,-1 0-1,1 1 1,0-1 0,0 0-1,0 1 1,0-1 0,0 1-1,0 0 1,-1-1 0,1 1-1,-1 1 1,-2 1-10,1 0 0,0 0 0,-1 1 0,1-1 0,0 1 0,1 0 0,-4 5 0,0 3 4,1-1 0,0 2 0,1-1-1,0 0 1,1 1 0,1 0-1,0-1 1,0 1 0,1 0 0,1 0-1,1 0 1,-1 0 0,2 0 0,0 0-1,0 0 1,1-1 0,1 1 0,0-1-1,8 16 1,-10-25 34,0 1 0,0-1 0,0 0 0,1 0 0,-1 0 0,1 0 0,0 0 0,0 0 0,0-1 0,0 0 0,0 1 0,1-1 0,-1-1 0,0 1 0,1 0 0,0-1 0,6 2 0,-6-2 19,1 0 0,0-1 0,0 0 0,0 0 0,0 0 0,0-1 0,-1 1 0,1-1 0,0 0 0,0-1 0,-1 1 0,1-1 0,8-4 0,-2-1 49,1 0 1,-1-1-1,-1-1 1,0 0-1,0 0 1,0-1-1,-1 0 1,-1 0-1,0-1 1,0-1-1,-1 1 1,-1-1-1,1 0 1,7-24-1,-13 32-83,0 0-1,0-1 1,-1 1 0,1 0-1,-1 0 1,0-1 0,-1-5-1,1 10-12,0-1-1,0 0 1,0 1-1,0-1 1,0 0-1,0 1 1,0-1-1,-1 1 1,1-1-1,0 0 1,0 1-1,-1-1 1,1 1-1,0-1 0,-1 1 1,1-1-1,-1 1 1,1-1-1,0 1 1,-1-1-1,1 1 1,-1-1-1,1 1 1,-1 0-1,0-1 1,1 1-1,-1 0 1,1 0-1,-1-1 1,0 1-1,1 0 1,-1 0-1,1 0 1,-1 0-1,0 0 1,1 0-1,-1 0 1,0 0-1,1 0 1,-1 0-1,0 0 1,1 0-1,-1 0 1,1 0-1,-1 1 1,0-1-1,1 0 0,-1 0 1,1 1-1,-1-1 1,1 0-1,-1 1 1,1-1-1,-2 1 1,-2 3-21,-1 0 0,1 0 0,-1 0 0,1 0 1,1 1-1,-1-1 0,0 1 0,1 0 0,0 0 0,0 1 0,1-1 1,0 0-1,-2 7 0,-2 3-38,2 1-1,0 0 1,-2 26-1,5-33 50,0-1 0,1 1 0,0 0 0,1-1 0,0 1 0,0-1 0,4 13 0,-5-19 17,1 0-1,0 0 1,0 0 0,0 0 0,0-1 0,0 1-1,0 0 1,0 0 0,0 0 0,1-1 0,-1 1-1,1-1 1,-1 1 0,1-1 0,0 0 0,0 0-1,-1 1 1,1-1 0,0 0 0,0-1-1,0 1 1,0 0 0,0 0 0,0-1 0,0 1-1,0-1 1,1 0 0,-1 0 0,0 0 0,0 0-1,0 0 1,0 0 0,0 0 0,0-1 0,4 0-1,5-3 29,0 1 1,-1-2-1,1 1 0,-1-2 0,0 1 0,-1-1 0,1-1 0,-1 1 0,-1-2 0,11-9 0,-1-3 62,1 0 0,-2-1 0,17-27 1,-32 44-84,5-6 16,0-1 0,-1 0 1,8-20-1,-24 62-97,-7 37 0,15-60 60,1 0 1,-1 1-1,2 0 1,-1-1-1,1 1 1,1-1-1,0 1 1,0-1-1,0 1 0,4 10 1,-4-17 19,-1-1 0,1 1 0,0 0 1,0 0-1,0-1 0,0 1 0,0-1 0,0 1 0,1-1 0,-1 1 1,0-1-1,1 0 0,-1 0 0,1 0 0,-1 0 0,1 0 1,0 0-1,-1 0 0,1 0 0,2 0 0,0 0 10,-1-1-1,0 1 1,1-1-1,-1 0 1,0 0-1,0 0 1,1-1-1,-1 1 1,0-1 0,0 0-1,4-1 1,5-3 55,0-1 0,0 0 1,0 0-1,19-16 1,-12 8-2,0-2 0,0-1 1,-2 0-1,0-1 0,-1-1 1,-1 0-1,22-38 1,-26 27-89,-11 29 11,0 1-1,0 0 1,0-1-1,1 1 1,-1-1 0,0 1-1,0-1 1,0 1 0,0 0-1,0-1 1,-1 1-1,1-1 1,0 1 0,0 0-1,0-1 1,0 1 0,0-1-1,0 1 1,-1 0 0,1-1-1,0 1 1,0-1-1,-1 1 1,0 0-2,1-1 0,-1 1 1,0 0-1,1 0 0,-1 0 0,0 1 0,0-1 1,1 0-1,-1 0 0,0 0 0,1 0 0,-1 1 1,1-1-1,-1 0 0,0 0 0,1 1 0,-1-1 1,1 1-1,-1-1 0,0 1 0,-6 5-18,1-1 0,0 1 0,0 0 0,0 0 0,1 0 0,-9 13 0,-23 48-671,23-40 272,9-17 264,6-12-38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2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16 16732,'0'0'140,"0"-1"1,0 0 0,-1 0-1,1 0 1,0 1 0,-1-1-1,1 0 1,0 0-1,-1 1 1,1-1 0,-1 0-1,1 1 1,-1-1 0,0 0-1,1 1 1,-1-1 0,1 1-1,-1-1 1,0 1 0,0-1-1,1 1 1,-1 0 0,0-1-1,0 1 1,0 0 0,1 0-1,-1-1 1,0 1 0,0 0-1,0 0 1,1 0 0,-2 0-1,-29 2 1621,23 0-1607,0 1 0,0 1 0,0-1 0,0 2 0,0-1 0,1 1-1,-1 0 1,1 0 0,1 1 0,-1 0 0,1 0 0,0 1 0,0-1 0,-7 13-1,8-11-112,0-1-1,1 1 0,0 0 0,0 0 0,1 0 0,0 1 0,0-1 0,1 1 1,0-1-1,1 1 0,0 0 0,0 0 0,1 0 0,1 14 0,-1-20-31,1 0-1,-1 0 1,1 0-1,0 0 0,0 0 1,0 0-1,0-1 1,0 1-1,1 0 1,-1-1-1,1 1 0,0-1 1,-1 1-1,1-1 1,0 0-1,1 0 1,-1 0-1,4 3 1,-2-3 4,-1-1 1,0 1 0,1-1 0,-1 0 0,1 0 0,0 0 0,-1-1-1,1 1 1,-1-1 0,1 0 0,0 0 0,-1 0 0,6-1-1,2-1 49,-1-1-1,0 0 1,0 0-1,0-1 0,-1 0 1,1-1-1,-1 0 1,0 0-1,15-12 0,-15 9 60,-1 0 0,0-1-1,0 0 1,12-19 0,-18 25-96,0 0 1,0 1 0,-1-1 0,1 0 0,-1 0 0,1 0 0,-1-1 0,0 1 0,-1 0 0,1 0 0,0-1 0,-1 1 0,0 0 0,0 0 0,0-1-1,0 1 1,0 0 0,0-1 0,-1 1 0,0 0 0,-2-7 0,2 9-53,0-1 1,0 1-1,0-1 0,0 1 0,0 0 0,0-1 1,0 1-1,0 0 0,-1 0 0,1 0 1,0 0-1,-1 0 0,1 0 0,-1 0 1,0 1-1,1-1 0,-1 0 0,1 1 1,-1 0-1,0-1 0,1 1 0,-1 0 1,0 0-1,0-1 0,1 1 0,-1 1 1,0-1-1,1 0 0,-1 0 0,0 1 1,1-1-1,-1 1 0,-2 0 0,0 1-13,-1 0-1,1 0 0,-1 1 1,1-1-1,0 1 1,0 0-1,0 0 1,0 1-1,1-1 0,-5 6 1,-4 8-328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15763,'-2'11'2281,"2"3"-1193,0 4-464,-3 2 2489,0 3-1745,1 1-720,2 0-152,0-1-368,2-3-208,-1-5-448,2-4-256,3-8 1424,-3-6-768,7-3-64,-2-4-128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0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17684,'0'1'69,"0"-1"0,0 0 1,0 0-1,0 1 1,0-1-1,0 0 0,0 1 1,0-1-1,0 0 0,0 1 1,0-1-1,1 0 0,-1 1 1,0-1-1,0 0 0,0 0 1,0 1-1,1-1 1,-1 0-1,0 0 0,0 1 1,0-1-1,1 0 0,-1 0 1,0 0-1,0 1 0,1-1 1,-1 0-1,0 0 0,1 0 1,-1 0-1,0 0 1,0 1-1,1-1 0,-1 0 1,0 0-1,1 0 0,-1 0 1,0 0-1,1 0 0,-1 0 1,0 0-1,1 0 0,-1 0 1,0 0-1,1-1 0,-1 1 1,0 0-1,0 0 1,1 0-1,-1 0 0,0 0 1,0 0-1,1-1 0,-1 1 1,0 0-1,0 0 0,1-1 1,-1 1-1,0 0 0,0 0 1,0-1-1,1 1 0,21-19 1706,-18 15-1624,135-146 1859,-89 93-1281,-34 43-298,-15 14-424,-1 0 0,0 0 0,0 0 0,0 0 0,1 1 0,-1-1 0,0 0 0,0 0 0,0 0 0,1 0 0,-1 0 0,0 0 0,0 0 0,0 0 0,0 1 0,1-1 0,-1 0 0,0 0 0,0 0 0,0 0 0,0 1 0,0-1 0,0 0 0,1 0 0,-1 0 0,0 1 0,0-1 0,0 0 0,0 0 0,0 0 0,0 1 0,0-1 0,0 0 0,0 0 0,0 0 0,0 1 0,0-1 1,0 0-1,0 0 0,0 0 0,0 1 0,0-1 0,-1 0 0,-7 38 248,5-29-272,-20 75-78,-34 124-2547,48-187 2234,1-8-127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18412,'14'5'850,"0"0"0,0-1 0,0 0-1,29 2 1,62-1 859,-71-4-1168,433-1 1066,-157-19-5208,-285 17 2411,-22 0 387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52 16700,'0'0'46,"0"0"0,-1 0 0,1 0 0,0 0 0,0 0 0,0 0 0,0 1 0,0-1 0,0 0 0,0 0 0,0 0 0,0 0 0,-1 0 0,1 0 1,0 0-1,0 0 0,0 0 0,0 0 0,0 0 0,0 0 0,0 0 0,-1 0 0,1 0 0,0-1 0,0 1 0,0 0 0,0 0 0,0 0 0,0 0 0,0 0 1,0 0-1,0 0 0,0 0 0,-1 0 0,1 0 0,0 0 0,0 0 0,0 0 0,0-1 0,0 1 0,0 0 0,0 0 0,0 0 0,0 0 0,0 0 0,0 0 1,0 0-1,0 0 0,0 0 0,0-1 0,0 1 0,0 0 0,0 0 0,0 0 0,0 0 0,0 0 0,3-10 1160,8-8 698,-8 16-1735,0 0 0,0 0-1,0-1 1,0 2-1,1-1 1,-1 0 0,0 1-1,1-1 1,-1 1-1,1 0 1,0 0-1,-1 0 1,1 1 0,0 0-1,-1-1 1,1 1-1,0 0 1,-1 1 0,1-1-1,5 2 1,-6-2-127,0 1 0,-1 0 0,1 0 0,0 0 0,0 0 0,0 1 0,-1-1 0,1 1 0,-1 0 0,1 0 0,-1 0 0,0 0 0,0 0 0,1 0 1,-1 0-1,-1 1 0,1-1 0,0 1 0,-1-1 0,1 1 0,-1 0 0,0 0 0,0 0 0,2 5 0,-2-1-11,-1 0 1,0 0-1,1-1 0,-2 1 1,1 0-1,-1-1 0,0 1 0,-1 0 1,1-1-1,-1 1 0,-1-1 1,1 0-1,-1 0 0,0 1 1,0-2-1,-6 9 0,-8 8 63,0-1-1,-36 33 0,19-20-9,33-33-80,0 0-1,-1 1 0,1-1 1,0 1-1,0-1 0,0 1 0,0 0 1,0-1-1,1 1 0,-2 3 1,2-4-4,0-1 0,0 1 0,0 0 0,0-1 0,0 1 0,0 0 0,0-1 0,0 1 0,0-1 0,0 1 0,0 0 0,0-1 0,1 1 0,-1 0 0,0-1 1,1 1-1,-1-1 0,0 1 0,1-1 0,-1 1 0,1 0 0,2 1-34,0 0 1,0-1 0,-1 1-1,1-1 1,0 0 0,0 0-1,1 0 1,-1 0 0,0 0-1,0 0 1,4-1 0,9 2-140,1-1 1,-1-1 0,0-1 0,0 0 0,0-1 0,0 0-1,0-2 1,0 0 0,21-9 0,1-4-198</inkml:trace>
  <inkml:trace contextRef="#ctx0" brushRef="#br0" timeOffset="1">425 228 15539,'-5'25'2241,"-3"3"-1113,-3 0-472,1 0 2433,1 1-1729,6-5-680,-1-4-224,4-7-576,3-4-360,4-9-656,0-6 928,6-14-168,2-4-192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98 18868,'0'3'530,"0"1"1,0-1-1,0 0 1,-1 1-1,0-1 0,0 0 1,-1 4-1,2-5 29,-3 6 96,1-1-308,0 1-1,1 0 1,-1 0-1,1 8 1,1-15-327,-1 1 1,1-1-1,0 0 1,0 0-1,1 0 1,-1 1-1,0-1 1,0 0-1,0 0 1,1 0-1,-1 0 1,1 1-1,-1-1 1,1 0-1,-1 0 1,1 0-1,0 0 1,-1 0-1,1 0 1,0 0-1,0-1 1,0 1-1,0 0 1,0 0-1,0-1 1,0 1-1,0 0 1,0-1-1,0 1 1,0-1-1,0 1 1,0-1-1,0 0 1,2 1-1,30 3-143,-24-4 13,0 1 0,0 0-1,0 1 1,0 0 0,12 5-1,-18-6 71,0 1 0,1 0 0,-1 0 0,-1 0 0,1 0 0,0 1 0,0-1 0,-1 1 0,1-1 0,-1 1 0,0 0 0,0 0 0,0 0 0,0 0 0,-1 0 0,1 1-1,1 5 1,-1-2 47,0 0 0,-1-1 0,0 1 1,-1-1-1,1 1 0,-1 0 0,-1 0 0,1-1 0,-1 1 0,0 0 0,-3 8 0,3-11 39,0 0 1,-1 0 0,1 0-1,-1 0 1,0 0 0,0 0-1,0 0 1,-1-1 0,1 1-1,-1-1 1,0 0 0,0 1-1,0-1 1,0-1 0,-1 1-1,1 0 1,-1-1 0,-5 3-1,7-4-73,0 0-1,0-1 1,0 1-1,0-1 0,0 0 1,0 0-1,0 0 1,0 0-1,-1 0 0,1 0 1,0 0-1,0-1 1,0 1-1,0-1 0,0 1 1,1-1-1,-1 0 1,0 0-1,0 0 1,0 0-1,1 0 0,-1 0 1,0 0-1,1 0 1,-1-1-1,1 1 0,-1-1 1,1 1-1,-2-4 1,-1-1-47,0 0 0,0-1-1,0 1 1,1-1 0,0 0 0,1 0 0,-3-9 0,-4-38-285</inkml:trace>
  <inkml:trace contextRef="#ctx0" brushRef="#br0" timeOffset="1">73 1 18932,'10'14'1864,"3"0"-1391,4-4-225,3-1 1088,6-5-1344,1-2-528,2-5 480,1-6-168,-3-1-96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39 143 16980,'-5'43'1887,"3"-30"-1389,0-1 0,1 1-1,1 18 1,1-26-437,-1 0 1,1 0-1,1 1 0,-1-1 1,1 0-1,0 0 0,0-1 1,0 1-1,1 0 0,-1-1 1,7 9-1,4 1 44,24 21 0,-25-25-71,1 2-1,-2 0 1,1 0 0,11 18-1,-21-27-19,0 0-1,0 1 1,0-1-1,0 1 1,-1 0 0,0-1-1,0 1 1,0 0-1,0 0 1,0-1 0,-1 1-1,1 0 1,-1 0-1,0 0 1,-1 0-1,1 0 1,-1 0 0,1-1-1,-1 1 1,0 0-1,-1 0 1,1-1 0,-2 5-1,1-5 31,1-1 0,-1 1 0,1 0 0,-1-1 0,0 1 0,0-1 0,0 0 0,0 1 0,0-1 0,0 0 0,-1 0 0,1 0 0,-1-1 0,0 1 0,1-1 0,-1 1 0,0-1 0,0 0 0,0 0 0,0 0 0,0 0 0,0-1 0,0 1 0,0-1 0,0 0 0,0 0 0,0 0 0,0 0 0,-1 0 0,1-1 0,0 1 0,-4-2 0,2 0 18,1 0 0,-1 0 0,0 0 0,1 0 0,0-1-1,-1 0 1,1 0 0,0 0 0,0 0 0,1-1 0,-1 1 0,1-1 0,0 0 0,0 0 0,0 0-1,0-1 1,1 1 0,-1-1 0,-1-5 0,1 1-44,1-1 0,0 1 0,1-1 0,0 0 1,0 1-1,1-1 0,0 0 0,1 1 0,0-1 0,0 1 0,1-1 0,0 1 1,1-1-1,0 1 0,1 0 0,0 0 0,5-9 0,10-12-34,0 1-1,2 0 1,33-34-1,-34 40 50,-20 22-33,10-10 54,0-1 0,-1 0 1,13-25-1,-20 34-17,-1 0 0,0 0 0,1 0 0,-1 0 1,-1 0-1,1 0 0,0-1 0,-1 1 0,0 0 1,0-7-1,0 9-7,-1-1 1,1 0-1,-1 0 1,1 1-1,-1-1 0,0 1 1,1-1-1,-1 0 1,0 1-1,0-1 1,0 1-1,0 0 0,-1-1 1,1 1-1,0 0 1,-1 0-1,1 0 1,0 0-1,-1 0 0,1 0 1,-4-1-1,0 0 7,0 0-1,0 1 0,-1-1 0,1 1 1,-1 1-1,1-1 0,-1 1 1,1 0-1,-1 0 0,0 0 0,1 1 1,-1 0-1,1 0 0,-8 3 1,-1 0-427,0 1 1,0 1-1,1 0 1,-16 11-1,-2 6-551,28-21 314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18668,'3'0'262,"1"0"0,-1 1-1,1-1 1,-1 0 0,0 1 0,1 0-1,-1 0 1,1 0 0,-1 0 0,0 0-1,0 1 1,0 0 0,0-1 0,0 1 0,0 0-1,0 0 1,-1 1 0,1-1 0,-1 1-1,5 5 1,2 2 230,-1 1 0,0 1 0,12 23 1,-10-12-247,-2 0 1,0 0 0,-1 1-1,-1 0 1,-2 1 0,0-1-1,0 36 1,-3 7-3,-12 100-1,8-131-545,-2 0-1,-1 0 1,-2 0-1,-19 54 1,26-86 259,0 0 1,-1 0 0,0 0-1,0-1 1,0 1-1,-1-1 1,1 1 0,-1-1-1,0 0 1,0 0-1,0 0 1,0 0-1,0 0 1,-5 2 0,7-5 8,-1 0 0,0 1 0,1-1 0,-1 0 0,0 0 0,1 0 0,-1 0 0,0-1 0,1 1 0,-1 0 0,-2-2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12 118 14411,'-1'-2'291,"1"-1"-1,-1 0 1,1 0-1,0 1 1,0-1-1,0 0 1,0 0 0,0 0-1,0 1 1,1-1-1,-1 0 1,1 1-1,0-1 1,0 0 0,0 1-1,0-1 1,0 1-1,1-1 1,-1 1-1,1 0 1,0-1 0,-1 1-1,1 0 1,0 0-1,0 0 1,4-2-1,2-2 256,-1 0-1,1 1 0,0 0 1,0 0-1,1 1 0,14-5 1,-19 7-431,-1 1 1,1 0-1,0 0 1,0 0-1,0 1 1,0-1-1,0 1 1,0 0-1,0 0 1,0 0-1,0 1 1,0-1-1,0 1 1,-1 0-1,1 0 1,5 3-1,-8-4-81,1 1-1,-1 0 1,0 0-1,1 0 1,-1 0-1,0 1 0,0-1 1,0 0-1,0 1 1,0-1-1,0 0 1,0 1-1,0-1 0,-1 1 1,1-1-1,0 3 1,0-1-11,-1 0 0,1 0 1,-1 0-1,0 0 1,0 0-1,0 0 0,-1 0 1,1 0-1,-1 0 0,1 0 1,-2 4-1,-4 8 36,0 0 0,-1-1 0,0 0 0,-1 0-1,-11 14 1,-54 59 126,66-80-171,4-2-10,-1-1 1,0 0-1,0 1 0,0-2 0,-1 1 0,1 0 0,-1-1 0,0 0 0,0 0 1,-8 3-1,12-6-4,1 0 0,0 0-1,0 0 1,0 0 0,-1 0 0,1 0 0,0 0 0,0 0 0,-1 0 0,1 0 0,0 0 0,0 0 0,0 0 0,-1-1 0,1 1 0,0 0 0,0 0-1,0 0 1,0 0 0,-1 0 0,1-1 0,0 1 0,0 0 0,0 0 0,0 0 0,0-1 0,0 1 0,-1 0 0,1 0 0,0 0 0,0-1 0,0 1-1,0 0 1,0 0 0,0 0 0,0-1 0,0 1 0,0 0 0,0 0 0,0 0 0,0-1 0,0 1 0,0 0 0,0 0 0,0-1 0,0 1 0,1 0-1,-1 0 1,0 0 0,0-1 0,0 1 0,0 0 0,0 0 0,0 0 0,0 0 0,1-1 0,-1 1 0,0 0 0,0 0 0,0 0 0,1 0 0,6-13-23,-5 10 17,0 1 0,1 0-1,-1 0 1,0 0 0,1 0 0,-1 0-1,1 1 1,0-1 0,0 1 0,-1 0 0,1-1-1,0 1 1,0 1 0,0-1 0,0 0-1,0 1 1,0-1 0,0 1 0,1 0 0,-1 0-1,0 0 1,0 1 0,0-1 0,0 1 0,0-1-1,0 1 1,4 2 0,4 2-31,1 1 1,0 1-1,-1 0 1,-1 1-1,13 10 0,9 6-74,-31-23 107,0 0 0,0 0 0,0 0 0,1-1 1,-1 1-1,0 0 0,0-1 0,0 1 1,1-1-1,-1 0 0,0 1 0,0-1 1,1 0-1,-1 0 0,0 0 0,1 0 1,-1 0-1,0 0 0,1 0 0,-1 0 1,0 0-1,1-1 0,-1 1 0,0 0 1,0-1-1,1 1 0,-1-1 0,0 0 0,0 1 1,0-1-1,0 0 0,0 0 0,0 0 1,0 1-1,0-1 0,0 0 0,0 0 1,0-1-1,0 1 0,-1 0 0,1 0 1,0 0-1,-1 0 0,1-1 0,-1 0 1,4-8-168,0 0 0,-1-1 1,-1 1-1,2-16 0,-3 22 44,12-118-956,-12 106 686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19316,'3'0'2145,"-2"7"-1217,-2 6-400,-2 6 1480,0 2-607,0 6-793,3 1-168,-1-4-280,1-1-176,0-6-344,0-3-280,1-8-24,-1-20 407,0-9-127,0-7-32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16083,'-7'18'1265,"7"-1"-1353,3-1 40,9 2 616,6 4-536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 18276,'-2'-2'2244,"-2"8"-1235,-5 10-44,4-1-659,0 0 0,2 1 0,-1-1 0,2 1 0,0 0 0,1 0 0,0-1 0,3 26 0,-2-40-278,0 0 0,0 0 0,0 0 0,1 0-1,-1 0 1,0 0 0,0 0 0,1 1 0,-1-1 0,1 0 0,-1 0-1,1 0 1,0-1 0,-1 1 0,1 0 0,0 0 0,0 0 0,-1 0 0,1-1-1,0 1 1,0 0 0,2 0 0,-2 0 10,0-1 0,0 0 0,0 0 1,0 0-1,0 0 0,0-1 0,0 1 0,0 0 0,0 0 0,1-1 1,-1 1-1,0 0 0,0-1 0,-1 1 0,1-1 0,0 0 0,0 1 0,2-2 1,2-3 140,1 0 1,-1-1 0,0 0 0,0 1 0,5-10 0,0-1 382,13-28 0,-21 38-468,0 1 1,0 0-1,-1 0 0,1-1 1,-1 1-1,0-1 1,-1 1-1,1-1 1,-1 1-1,-1-8 1,1 11-95,-1 0-1,0-1 1,0 1 0,0 0 0,0 0 0,-1 0-1,1 0 1,0 0 0,-1 0 0,0 0 0,1 1-1,-1-1 1,0 0 0,0 1 0,0 0 0,0-1-1,0 1 1,0 0 0,0 0 0,0 0 0,-1 0-1,1 0 1,0 1 0,0-1 0,-1 1 0,1-1-1,-1 1 1,1 0 0,0 0 0,-1 0 0,1 0-1,-5 1 1,4 0-138,1-1 1,-1 0-1,0 1 0,0 0 0,0 0 0,1 0 0,-1 0 1,0 0-1,1 0 0,-1 1 0,1-1 0,-3 3 1,4-3 8,0 0 1,0 0 0,0 0 0,0 1 0,0-1 0,0 0 0,0 0 0,0 1 0,1-1 0,-1 1 0,1-1 0,-1 0 0,1 1 0,-1-1 0,1 1 0,0-1 0,0 1 0,0-1 0,0 1 0,0-1 0,0 1 0,0-1 0,1 3 0,3 9-852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47 18644,'0'0'60,"0"0"-1,0 0 1,0 0 0,0 0 0,0 0-1,0 0 1,0-1 0,0 1 0,0 0-1,0 0 1,0 0 0,0 0 0,-1 0-1,1 0 1,0-1 0,0 1 0,0 0-1,0 0 1,0 0 0,0 0 0,0 0-1,-1 0 1,1 0 0,0 0 0,0 0-1,0 0 1,0 0 0,0 0 0,-1 0-1,1 0 1,0 0 0,0 0 0,0 0-1,0 0 1,0 0 0,-1 0 0,1 0-1,0 0 1,0 0 0,0 0 0,0 0-1,0 0 1,-1 0 0,1 0 0,0 0-1,0 0 1,0 0 0,0 1 0,-4 8 1339,1 14-373,1-7-764,-1 21-49,1 1 0,2-1 0,8 68 0,-5-96-141,0 0 0,1-1 0,0 1 1,0-1-1,8 13 0,-6-12-30,-1 0 1,0 0-1,0 1 0,5 17 1,-10-25-41,1 1 0,-1 0 1,1 0-1,-1 0 0,0 0 1,0 0-1,0 0 0,0 0 1,-1 0-1,0 0 0,1 0 1,-1 0-1,0-1 0,0 1 1,0 0-1,-1 0 0,1-1 1,-1 1-1,1-1 0,-1 1 1,-2 1-1,3-2 1,0-1 0,0 1 1,0-1-1,0 0 0,0 0 0,0 1 1,-1-1-1,1 0 0,-1 0 0,1 0 1,0 0-1,-1-1 0,0 1 0,1 0 1,-1-1-1,1 1 0,-1-1 0,0 1 1,1-1-1,-1 0 0,0 1 0,1-1 1,-1 0-1,0 0 0,0-1 1,1 1-1,-1 0 0,0 0 0,1-1 1,-1 1-1,0-1 0,1 0 0,-1 1 1,1-1-1,-1 0 0,1 0 0,-1 0 1,1 0-1,0 0 0,-3-2 0,1-1 9,0 1 0,0-1-1,0 0 1,0 0-1,0 0 1,1-1 0,0 1-1,0-1 1,0 1-1,1-1 1,-1 0 0,1 1-1,-1-8 1,2 2 55,-1-1 1,2 0-1,0 0 0,0 0 0,1 0 1,0 1-1,0-1 0,2 1 1,-1 0-1,8-15 0,5-5 240,1 1 0,22-28 1,-23 37-88,-2-2 1,0 0 0,-1 0 0,15-40 0,-27 60-198,0 0 0,-1 0 0,1 0 0,-1 0 0,1 0-1,-1 0 1,0 0 0,0 0 0,0 0 0,0 0 0,0 0 0,0 0 0,-1-3 0,0 4-26,1 0 1,-1 0-1,1 0 1,-1 1-1,1-1 1,-1 0-1,1 1 1,-1-1-1,0 0 1,1 1-1,-1-1 1,0 1-1,0-1 1,1 1-1,-1-1 1,0 1-1,0-1 1,0 1-1,0 0 1,1 0-1,-3-1 1,-4 1-224,0 0 1,0 0-1,0 0 1,-1 1-1,1 0 1,-9 3-1,-21 1-2331,23-8 1861,5-8-234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1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32 16492,'1'-1'151,"-1"1"1,1-1 0,-1 0 0,1 1 0,-1-1 0,0 0-1,1 0 1,-1 1 0,0-1 0,1 0 0,-1 0 0,0 0-1,0 0 1,0 1 0,0-1 0,0 0 0,0 0 0,0 0-1,0 0 1,0 1 0,0-1 0,0 0 0,0 0 0,-1 0-1,1 0 1,0 1 0,0-1 0,-1 0 0,1 0 0,-1 1-1,1-1 1,-1 0 0,1 1 0,-1-1 0,0 0 0,0 0-33,-1 1 0,1 0 0,0 0 0,0 0 0,0 1 0,0-1 0,-1 0 0,1 0 0,0 1 0,0-1 1,0 0-1,0 1 0,0-1 0,0 1 0,0 0 0,0-1 0,0 1 0,0 0 0,0-1 0,0 1 0,1 0 1,-1 0-1,0 0 0,0 0 0,1 0 0,-1 0 0,0 1 0,-7 11-12,0 1-1,0 0 0,2 0 1,0 0-1,0 1 1,2 0-1,-1 0 1,2 1-1,0-1 1,1 1-1,0 24 1,2-37-92,0-1 0,0 1 0,1-1 0,-1 1 0,1-1 0,-1 1 0,1-1 0,0 1 0,0-1 0,0 0 0,0 0 0,2 4 0,-2-5 4,0-1 0,0 1 0,0 0 1,0 0-1,-1-1 0,1 1 1,0-1-1,0 1 0,0-1 1,0 1-1,0-1 0,1 1 1,-1-1-1,0 0 0,0 0 1,0 0-1,0 1 0,0-1 0,0 0 1,0 0-1,1-1 0,-1 1 1,0 0-1,0 0 0,0 0 1,0-1-1,0 1 0,0-1 1,0 1-1,1-1 0,4-3 102,0 1 0,0-1 0,0 0 0,0-1 0,-1 1 0,0-1 0,0 0 0,0-1 0,7-10 0,-3 2 156,0 0-1,-1 0 0,7-19 0,-12 26-189,-1 0-1,1 0 1,-2 0 0,1-1-1,-1 1 1,0-1-1,-1 1 1,0-13-1,0 18-92,0 0-1,0 0 1,0 0-1,-1-1 1,1 1-1,-1 0 1,0 0-1,1 0 0,-1 0 1,0 0-1,0 0 1,0 0-1,0 1 1,-1-1-1,1 0 1,0 0-1,-1 1 0,1-1 1,-1 1-1,0-1 1,0 1-1,1 0 1,-1 0-1,0 0 0,0 0 1,0 0-1,0 0 1,0 0-1,0 1 1,0-1-1,0 1 1,-1-1-1,-2 1 0,2 0-115,-1 0 0,1 1 0,0-1 0,0 1 0,0-1 0,-1 1 0,1 0 0,0 0 0,0 1 0,0-1 0,0 1 0,1-1 0,-1 1-1,0 0 1,1 0 0,-1 0 0,1 1 0,-1-1 0,1 0 0,0 1 0,-2 3 0,0 0-145,0 0 0,1-1 0,0 2 0,0-1 0,0 0 1,1 0-1,0 1 0,0 0 0,-1 9 0,2 11-608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1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18004,'-8'22'2008,"5"8"-1192,-1 2-327,1 1 1503,3-2-832,0-2-624,0-3-192,4-8-432,-3-4-256,-1-12-528,3 2-304,-1-12 888,1-5-256,4-6-176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1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47 18508,'0'-1'125,"0"0"-1,0 1 1,0-1 0,0 0-1,-1 1 1,1-1 0,0 1 0,0-1-1,-1 0 1,1 1 0,0-1-1,0 1 1,-1-1 0,1 1-1,-1-1 1,1 1 0,0-1 0,-1 1-1,1-1 1,-1 1 0,1 0-1,-1-1 1,1 1 0,-1 0-1,0-1 1,1 1 0,-1 0 0,1 0-1,-2-1 1,1 2 0,0-1 0,0 1-1,0-1 1,0 1 0,1 0 0,-1-1 0,0 1 0,0 0 0,1-1-1,-1 1 1,0 0 0,1 0 0,-1 0 0,1 0 0,-1 1 0,-15 40 1085,9-17-678,-5 35-1,11-52-481,0-1 1,1 0-1,0 1 0,0-1 1,1 1-1,-1-1 0,2 0 1,-1 1-1,5 11 0,-6-18-35,1 1 1,-1-1-1,1 0 1,-1 0-1,1 0 0,-1 0 1,1 1-1,0-1 1,-1 0-1,1 0 0,0 0 1,0 0-1,0-1 0,0 1 1,0 0-1,0 0 1,0 0-1,0-1 0,0 1 1,1-1-1,-1 1 0,0-1 1,0 1-1,0-1 1,1 0-1,-1 1 0,0-1 1,0 0-1,1 0 0,-1 0 1,0 0-1,1 0 1,-1 0-1,0 0 0,0-1 1,1 1-1,-1 0 0,0-1 1,0 1-1,0-1 1,1 1-1,-1-1 0,0 0 1,0 1-1,0-1 1,0 0-1,0 0 0,1-1 1,4-3 136,0-1 0,0 1 0,-1-1 1,0 0-1,0 0 0,6-12 0,-4 7 88,-1-1-1,-1-1 0,0 1 1,-1-1-1,0 0 0,2-14 1,-5 22-190,0 0 1,-1-1 0,1 1 0,-1 0 0,0-1 0,-1 1 0,1 0 0,-1 0-1,0 0 1,0-1 0,-1 1 0,1 0 0,-1 0 0,0 1 0,-1-1-1,1 0 1,-1 1 0,-4-7 0,6 10-111,-1-1-1,1 1 0,-1 0 1,1 0-1,-1-1 1,0 1-1,1 0 1,-1 0-1,0 1 1,0-1-1,0 0 0,0 0 1,0 1-1,0 0 1,0-1-1,0 1 1,0 0-1,0 0 1,0 0-1,0 0 0,0 0 1,0 0-1,0 1 1,0-1-1,0 1 1,0-1-1,0 1 1,0 0-1,0 0 0,1-1 1,-1 2-1,0-1 1,1 0-1,-1 0 1,0 0-1,1 1 1,-1-1-1,1 1 1,0-1-1,0 1 0,-2 2 1,-2 0-427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1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12 215 16468,'-12'-3'1345,"12"8"43,1-4-1260,0 1 0,1-1 0,-1 1 1,0-1-1,1 0 0,-1 0 0,1 0 0,-1 0 1,1 0-1,0 0 0,2 1 0,12 4 312,2-1 0,-1-1 0,1-1-1,23 2 1,75-2 303,-83-3-562,341-18 541,-1-27-579,-163 18 62,1497-111 842,-1430 137-863,-202 5-85,118 22 1,-156-15-87,-31-9-164,0 0-1,1 0 1,-1-1 0,1 0 0,12 1 0,-19-2 122,0 0 0,1 0-1,-1 0 1,1 0 0,-1 0-1,1 0 1,-1 0 0,1 0-1,-1 0 1,0 0 0,1 0 0,-1-1-1,1 1 1,-1 0 0,0 0-1,1-1 1,-1 1 0,1 0 0,-1 0-1,0-1 1,1 1 0,-1 0-1,0-1 1,0 1 0,1 0 0,-1-1-1,0 1 1,0-1 0,1 1-1,-1 0 1,0-1 0,0 1-1,0-1 1,0 1 0,0-1 0,0 1-1,0-1 1,0 1 0,0 0-1,0-1 1,0 1 0,0-1 0,0 1-1,0-1 1,0 0 0,-10-26-216,7 20 50,-9-25-297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22005,'3'14'2032,"10"-4"-1568,10-2-208,10-3 905,13 0-665,4-2-88,9-5-272,0-2-256,-6-3-640,-6 1-465,-14-1 1001,-7 0-192,-19 4-176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0:3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18316,'1'7'2048,"17"-1"-1071,3-3-361,14-3 1224,5 0-520,8-1-359,5-2-153,5 0-536,-4 0-352,-1 2 352,-3 1-240,-5 5-104,-5 1-24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2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68 114 13483,'7'-31'2140,"-4"16"-900,1 0 0,0 0 0,8-16 0,-6 24 733,-3 13-984,-1 14-332,-2-20-642,-2 44 307,-1-1 0,-3 1-1,-12 48 1,8-45-225,-13 61-41,-19 118 130,41-217-173,0 1 20,0-1 1,0 1-1,1 0 1,0-1-1,2 15 1,-1-22-22,-1 0 0,1 0 1,-1 0-1,1 0 0,0 0 0,0 0 0,0 0 1,0 0-1,0 0 0,0-1 0,0 1 1,1 0-1,-1-1 0,1 1 0,-1-1 1,1 0-1,-1 1 0,1-1 0,0 0 1,0 0-1,0 0 0,0 0 0,-1 0 0,1-1 1,0 1-1,0-1 0,1 1 0,-1-1 1,0 0-1,0 1 0,3-1 0,5 0 42,0-1 0,1 0 0,-1 0 0,0-1 0,15-5 0,52-21 145,-53 18-164,-18 8 22,32-13-624,52-27 0,-80 36 348,0 0 1,-1 0-1,1-1 1,-2 0-1,1-1 1,-1 0-1,0 0 1,0-1-1,-1 0 1,7-11-1,0-11-485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2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18548,'-10'36'2104,"9"9"-1431,-2 14-273,3 6 1432,0 8-1128,4 1-152,2-1-192,1-2-184,2-13-408,-1-6-272,0-15-640,2-8-152,0-18 944,0-11-304,3-12-225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18636,'-7'12'914,"1"-1"-1,0 1 1,1 0-1,0 0 1,-3 14-1,2 1-171,-5 35-1,9-50-729,1 1 0,0 0 0,1 0 0,1 0 0,2 16 0,-3-27-47,1 1 0,-1-1 0,1 1 0,0-1 0,0 0 0,0 1 0,0-1 0,0 0 0,1 0 0,-1 0 0,1 0 0,-1 0 0,1 0 0,3 3 0,-3-4-27,0 0 1,-1 0-1,1-1 0,0 1 0,0 0 1,0-1-1,0 1 0,1-1 0,-1 0 1,0 0-1,0 1 0,0-2 0,0 1 1,0 0-1,0 0 0,0-1 0,0 1 1,0-1-1,0 1 0,4-3 0,0 0-107,1 0 0,-1-1 0,1 0-1,-1-1 1,0 1 0,-1-1-1,1 0 1,-1 0 0,0-1-1,0 0 1,4-8 0,8-12-462,18-35 1,-21 25 351,-10 26 448,-1 1-1,1 0 1,8-12 0,-20 62 1050,-1-13-1140,2-1 1,1 1 0,1 0 0,-2 41-1,8-61-189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2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99 19300,'0'-1'50,"0"0"0,0 1-1,0-1 1,0 0 0,0 0 0,0 1-1,0-1 1,0 0 0,0 1 0,-1-1-1,1 0 1,0 1 0,0-1 0,0 0 0,-1 1-1,1-1 1,0 1 0,-1-1 0,1 0-1,-1 1 1,1-1 0,-1 1 0,1-1-1,-1 1 1,1-1 0,-1 1 0,1 0-1,-1-1 1,1 1 0,-1 0 0,0-1-1,1 1 1,-1 0 0,0 0 0,1-1-1,-1 1 1,0 0 0,1 0 0,-1 0 0,0 0-1,0 0 1,1 0 0,-1 0 0,0 0-1,-2 1 45,1 0-1,-1-1 0,0 1 1,1 0-1,0 1 0,-1-1 1,1 0-1,0 0 0,0 1 1,-1 0-1,-2 3 1,-3 4 64,0 0 1,1 0 0,1 1 0,-1 0 0,2 1 0,-1 0 0,1-1 0,-4 15 0,5-10-136,-1 0 0,2 0 0,0 1 0,1 0 0,-1 26 0,3-35-16,1-1 0,-1 0 0,1 0 0,0 0 0,3 8 0,-3-12-5,-1 0 0,1-1 0,0 1 0,-1-1 0,1 1 0,0 0 0,0-1 0,0 1 0,0-1 0,1 0 0,-1 1 0,0-1 0,0 0 0,1 0 0,-1 0 0,1 0 0,-1 0 0,1 0 0,-1 0 0,1-1 0,0 1 0,-1 0 0,4 0 1,0-1 0,-1 0 1,0 0 0,1 0 0,-1-1 0,0 1 0,0-1 0,1 0-1,-1-1 1,0 1 0,0 0 0,0-1 0,0 0 0,6-5 0,4-2 4,-1 0 0,16-17 0,-3 1-20,-1-1 0,-1-1 0,-2-1 0,0-2-1,-3 0 1,0-1 0,20-45 0,-36 69-7,-1 1 0,1-1 0,-1 1 0,0-1 1,-1 0-1,2-11 0,-5 16-44,-2 6 35,-3 9-12,-3 14 21,2 0-1,1 0 1,1 1-1,-4 46 1,6-11 24,5 64 0,0-96 3,10 52 0,-10-73-10,2 0-1,0 0 1,0 0 0,1 0-1,0-1 1,0 1 0,1-1-1,10 14 1,-12-20 2,0 0 0,0 0 0,0 0 1,1 0-1,-1-1 0,1 1 0,-1-1 0,1 0 0,0 0 0,0-1 0,0 1 1,8 1-1,3 0-29,1 0 0,20 0 0,-25-3 25,1 1-1,0 1 1,-1 0-1,21 6 1,-29-7 18,0 0 0,0 1 0,0-1 0,0 1 0,-1 0 0,1 0 0,0 0 0,-1 0 0,1 0 0,-1 1 0,0-1-1,0 1 1,0 0 0,0-1 0,0 1 0,-1 0 0,1 0 0,-1 0 0,0 0 0,0 0 0,1 4 0,-1-2 65,0 0 0,-1 0 0,1 0 0,-1 0 0,-1 1 0,1-1 0,0 0 0,-1 0 0,0 0 0,-1 0 1,1 0-1,-1 0 0,0-1 0,0 1 0,0 0 0,-1-1 0,1 1 0,-1-1 0,0 0 0,0 0 0,-1 0 0,1 0 0,-1-1 0,-7 6 0,0-1 138,0 1 1,-1-2-1,0 0 1,-1 0-1,1-1 1,-1 0-1,0-1 1,-15 3-1,6-3-28,0-2 1,0 0-1,-1-2 0,1 0 0,0-2 1,-44-6-1,-127-37-2884,174 39 1903,11 4 162,11 5-140,15 4-69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128 343 13515,'-1'0'76,"1"0"1,-1 0 0,0 0-1,1-1 1,-1 1 0,1 0-1,-1 0 1,1 0-1,-1-1 1,1 1 0,-1 0-1,1-1 1,-1 1-1,1 0 1,0-1 0,-1 1-1,1 0 1,-1-1-1,1 1 1,0-1 0,-1 1-1,1-1 1,0 1-1,0-1 1,-1 1 0,1-1-1,0 1 1,0-1-1,0 0 1,0 0-4,0-1 1,0 1-1,0 0 0,1-1 1,-1 1-1,1 0 0,-1 0 1,1-1-1,-1 1 0,1 0 1,0 0-1,1-2 0,5-5 4,0-1 1,14-11-1,-13 12 171,5-5-49,0 0 0,-1-1 0,-1-1 0,0 0 0,13-26 0,-22 37-107,0-1-1,0 1 0,0-1 0,-1 0 0,0 1 0,0-1 1,0 0-1,0 0 0,-1 0 0,0 0 0,0 0 0,0 0 1,0 1-1,-1-1 0,0 0 0,0 0 0,0 0 0,-1 1 1,0-1-1,0 0 0,0 1 0,0 0 0,0-1 0,-1 1 0,0 0 1,-3-4-1,4 6-40,0 0 1,0 0 0,0-1-1,0 1 1,0 0 0,-1 1-1,1-1 1,0 0 0,-1 1-1,0-1 1,1 1 0,-1 0-1,0 0 1,1 0 0,-1 0-1,0 0 1,0 1 0,0-1-1,0 1 1,0 0 0,0 0-1,0 0 1,0 0-1,0 0 1,1 1 0,-1-1-1,0 1 1,0 0 0,0 0-1,0 0 1,1 0 0,-1 0-1,0 1 1,-3 2 0,-2 2-14,0 1 0,0-1 1,1 1-1,0 1 0,1-1 1,-1 1-1,2 0 0,-1 1 1,-6 12-1,0 6-42,1 0 0,2 1 0,0 1 0,2 0 0,1 0 1,2 0-1,0 1 0,2-1 0,2 1 0,0 0 0,2-1 0,1 1 0,13 53 0,-13-73 14,-1 0 0,2-1 0,-1 1-1,1-1 1,1 0 0,0 0 0,0-1 0,0 1-1,9 8 1,-11-14 12,0 0 1,0 0-1,0-1 0,0 1 0,1-1 0,-1 0 1,1 0-1,-1 0 0,1 0 0,0-1 0,0 0 0,0 1 1,-1-1-1,1-1 0,0 1 0,1 0 0,-1-1 1,0 0-1,0 0 0,0 0 0,0-1 0,0 1 1,0-1-1,0 0 0,6-3 0,2 0 76,-1-1 1,0 0-1,0-1 1,-1-1-1,0 0 0,0 0 1,0-1-1,8-9 0,2-3 201,-1-1 0,23-34 0,-28 35-111,-1 0 1,-1-2-1,-1 0 0,10-26 1,-17 39-156,-1-1 0,-1 0 0,1 0-1,-1 0 1,-1 0 0,0-1 0,0 1 0,-1 0 0,-1-1 0,0 1 0,0 0 0,-4-15-1,3 20-97,1 0 0,-1 1 0,0-1 0,-1 1 0,1 0 0,-1 0 0,0 0 0,0 0 0,0 0-1,0 0 1,-1 1 0,0 0 0,1 0 0,-1 0 0,0 0 0,-1 0 0,1 1 0,-5-3 0,1 2-53,0 0 0,0 1 0,0 0 1,-1 0-1,1 1 0,0 0 1,-1 0-1,1 1 0,-16 1 1,-18 6-393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67 16900,'1'-5'269,"-1"-1"0,1 1 0,-1 0 0,0-1 0,-1 1 0,-1-10 0,2 14-235,0 0 1,-1 0 0,1 0-1,-1 0 1,1 0-1,-1 0 1,1 0-1,-1 0 1,1 0 0,-1 0-1,0 0 1,0 1-1,1-1 1,-1 0-1,0 0 1,0 1 0,0-1-1,0 1 1,0-1-1,0 0 1,0 1-1,0 0 1,0-1-1,0 1 1,0 0 0,0 0-1,0-1 1,0 1-1,0 0 1,0 0-1,0 0 1,0 0 0,-1 0-1,1 0 1,0 1-1,0-1 1,0 0-1,0 1 1,-2 0 0,-5 2 98,0 0 1,1 1-1,-1 0 1,1 0-1,0 1 1,0 0-1,0 0 1,0 1-1,-6 7 1,-5 6-34,-27 37 1,16-14-124,2 1 1,-38 84-1,51-93-28,0 1 0,3 0-1,1 1 1,-8 58 0,15-78 17,2 0 1,0 0-1,1 0 0,1 0 1,1 0-1,5 27 1,-6-38 30,1 0 0,-1 0 0,1 0 0,0-1 0,0 1 0,1-1 1,-1 1-1,1-1 0,0 0 0,0 0 0,0 0 0,1 0 1,-1-1-1,1 1 0,0-1 0,0 0 0,0 0 0,1-1 0,-1 1 1,1-1-1,-1 0 0,1 0 0,0 0 0,0-1 0,6 2 1,-1-2 47,-1 0 1,1-1 0,0 0 0,-1-1 0,1 0 0,-1 0 0,1-1 0,-1 0 0,0-1 0,1 0 0,-1-1 0,-1 1 0,1-2 0,-1 1 0,11-8 0,-2 0 120,-1 0 0,-1-1-1,0-1 1,0 0 0,-2-1 0,16-21 0,-15 16 45,-2 0 0,0 0 0,-1-2 0,-1 1-1,-1-1 1,11-44 0,-16 53-221,-2 0 0,0-1 1,0 1-1,-1-1 0,-1 1 0,0-1 0,-1 1 0,0 0 0,-1-1 0,-1 1 0,0 0 0,0 0 0,-9-19 1,10 28-52,0 0 0,0 0 1,0-1-1,-1 2 1,1-1-1,-1 0 1,0 1-1,0-1 1,0 1-1,-1 0 0,1 0 1,-1 0-1,1 0 1,-1 1-1,0-1 1,0 1-1,-1 0 0,1 0 1,0 1-1,0-1 1,-9-1-1,-12 5-400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17404,'-9'25'745,"0"1"1,2 1 0,1 0 0,1 0-1,-1 37 1,5-43-655,0 0 1,2 0 0,1 0-1,1-1 1,0 1-1,1-1 1,11 30-1,-13-45-43,0-1 0,0 1 1,1 0-1,-1-1 0,1 0 0,0 1 0,0-1 0,1 0 0,-1-1 1,1 1-1,4 3 0,-6-6 9,0 1 0,0-1 0,0 0 0,0 0 0,1 0 0,-1 0 0,0 0 0,1-1 0,-1 1 0,1-1 0,-1 1 0,0-1 0,1 0 0,-1 0 0,1 0 0,-1 0 0,1 0 0,-1-1 0,0 1 0,1-1 0,-1 0 0,0 1 0,1-1 0,2-2 0,2-1 122,-1 0 1,0-1-1,0 0 0,-1 0 0,1 0 0,-1-1 0,0 1 0,-1-1 0,1 0 0,4-10 1,2-4 367,-1 0 0,9-27 0,-11 23-93,-1 1 0,6-42 0,-11 52-378,-1 0-1,-1 0 1,1 1-1,-2-1 1,0 0-1,-5-24 1,5 34-131,-1-1 1,0 0-1,1 1 1,-1-1 0,0 1-1,-1 0 1,-3-6-1,5 9 0,1-1-1,-1 1 1,1-1-1,-1 1 1,1 0-1,-1-1 1,1 1-1,-1-1 0,1 1 1,-1 0-1,0-1 1,1 1-1,-1 0 1,0 0-1,1 0 1,-1 0-1,1-1 1,-1 1-1,0 0 1,0 0-1,0 1-55,0-1 1,1 0-1,-1 1 1,0-1-1,1 1 1,-1-1-1,1 1 0,-1 0 1,1-1-1,-1 1 1,1-1-1,-1 1 1,1 0-1,-1 0 0,1-1 1,0 1-1,0 0 1,-1-1-1,1 1 1,0 0-1,0 0 0,0 1 1,-1 0-46,1 1-1,-1 0 1,1-1 0,0 1-1,0-1 1,0 1 0,1 0-1,-1-1 1,1 5 0,7 10-823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71 18724,'-13'9'821,"1"0"1,0 0-1,0 1 1,-18 20-1,24-23-601,0 0-1,1 0 0,0 1 1,0 0-1,1-1 1,0 2-1,0-1 1,1 0-1,-3 12 0,5-19-198,1 1-1,-1 0 1,1 0-1,0 0 1,0-1-1,0 1 1,0 0-1,0 0 1,0 0 0,0-1-1,0 1 1,1 0-1,-1 0 1,1-1-1,-1 1 1,1 0-1,0-1 1,0 1-1,0 0 1,2 2-1,-2-2 3,1-1 1,0 0-1,0 1 0,0-1 1,0 0-1,0 0 0,0 0 0,1 0 1,-1 0-1,0-1 0,0 1 1,1-1-1,-1 1 0,3-1 0,9 0 85,-1 0-1,1-1 1,0 0 0,18-5-1,-24 4-52,158-28 1053,-166 30-1087,1 0 0,-1 0 0,0-1 0,1 1 0,-1 0 0,1 0 0,-1 0 0,0 0 0,1 0-1,-1 0 1,0 0 0,1-1 0,-1 1 0,0 0 0,1 0 0,-1-1 0,0 1 0,0 0 0,1 0 0,-1-1 0,0 1 0,0 0 0,1-1 0,-1 1 0,0 0 0,0-1 0,0 1 0,0 0 0,1-1 0,-1 1 0,0 0 0,0-1 0,0 1-1,0 0 1,0-1 0,0 1 0,0-1 0,0 1 0,0 0 0,0-1 0,0 1 0,0-1 0,0 1 0,-1 0 0,1-1 0,0 0 0,-13-19 567,6 11-338,-13-24 318,1-1 1,-25-66 0,40 78-777,4 22 171,1-1-1,-1 1 0,0 0 1,0-1-1,0 1 1,0-1-1,0 1 1,1 0-1,-1-1 0,0 1 1,0 0-1,0 0 1,1-1-1,-1 1 0,0 0 1,1 0-1,-1-1 1,0 1-1,1 0 0,-1 0 1,0-1-1,1 1 1,-1 0-1,0 0 1,1 0-1,-1 0 0,0 0 1,1 0-1,3 0-321,0 0-1,0 1 0,-1 0 1,1-1-1,0 2 0,-1-1 1,6 2-1,-4-1 54,14 5-704,1-1 0,-1-1 0,35 4 0,-8-6-275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 14835,'1'-6'2023,"-8"10"-1116,-7 11 497,12-9-1242,0-1 0,0 0 0,0 0 0,1 1 0,0-1 0,0 1 0,0 0 0,1-1 0,0 1 0,0-1-1,0 1 1,1 0 0,0-1 0,0 1 0,0-1 0,1 1 0,2 5 0,5 11-154,1 0-1,23 37 1,-2-6 115,-24-37-106,-1 1 0,0-1 0,-1 1 0,0 0-1,3 32 1,-6-39 35,-2 0 0,1 0 0,-2 0 0,1 0 0,-1 0 0,-1 0 0,1 0 0,-2 0 0,1 0-1,-2-1 1,-5 15 0,7-21-5,0 0 0,1-1 0,-1 1 0,0-1 0,0 1-1,0-1 1,-1 0 0,1 0 0,-1 0 0,1 0 0,-1 0 0,0 0-1,-3 1 1,4-2-23,1-1-1,0 1 1,-1-1-1,1 0 1,-1 0-1,1 1 1,0-1-1,-1 0 1,1 0-1,-1-1 1,1 1 0,0 0-1,-1 0 1,1-1-1,-1 1 1,1 0-1,0-1 1,-1 0-1,1 1 1,0-1-1,0 0 1,0 1-1,-1-1 1,1 0-1,0 0 1,0 0-1,0 0 1,0 0-1,1 0 1,-1-1-1,0 1 1,-1-2 0,-1-3 30,0 0 1,0-1 0,1 1-1,0-1 1,0 0 0,0 0 0,1 0-1,0 0 1,0 0 0,1 0 0,1-11-1,0-3-5,1 1 1,10-38-1,-3 27-84,2 0 0,1 1 0,1 1 0,2 0 0,23-36-1,104-124 112,-142 189-76,-11 20 299,1 1 0,-9 28 1,14-35-242,0 0 0,1 0 0,-2 16 0,6-26-115,-1-1 1,0 1 0,1-1 0,0 1-1,0-1 1,0 1 0,1-1-1,-1 1 1,1-1 0,-1 1-1,1-1 1,0 1 0,1-1 0,-1 1-1,1-1 1,-1 0 0,1 0-1,3 4 1,-3-5-37,0-1 0,-1 0 0,1 0 0,0 1 0,0-1 0,0 0 0,1-1-1,-1 1 1,0 0 0,0-1 0,0 1 0,1-1 0,-1 1 0,0-1 0,0 0 0,1 0 0,3-1 0,1 0-65,0 0 1,0 0-1,0-1 0,10-3 1,12-10-547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41 17708,'-5'1'226,"1"0"-1,-1 0 1,1 1 0,-1-1 0,1 1 0,0 0-1,0 0 1,0 1 0,0-1 0,0 1 0,0 0-1,1 0 1,-1 0 0,1 0 0,0 1 0,0-1-1,0 1 1,0 0 0,1 0 0,0 0 0,-4 7-1,3-4-182,0-1-1,1 1 0,0 0 1,0 0-1,0 0 0,0 0 1,1 0-1,1 0 0,-1 0 0,1 1 1,0-1-1,1 0 0,1 10 1,1-12-132,-1 1 1,1-1 0,0 0-1,0 0 1,0-1 0,1 1 0,0-1-1,0 1 1,0-1 0,1 0-1,-1-1 1,1 1 0,0-1-1,5 3 1,-2 0-69,0-1 0,-1 1 0,14 14 0,-15-13 206,-1 1 0,-1 0 0,1-1 0,-2 1 0,1 1 0,-1-1-1,0 0 1,0 1 0,-1 0 0,0-1 0,-1 1 0,0 0 0,0 0 0,-1 0-1,0 0 1,-1 0 0,0 0 0,0-1 0,-1 1 0,0 0 0,-1-1 0,0 1 0,0-1-1,0 0 1,-1 0 0,-1 0 0,1 0 0,-1-1 0,0 1 0,-1-2 0,-7 9 0,12-14-15,0 0 1,0 0 0,0 0 0,0 0 0,0 0 0,0-1-1,0 1 1,0 0 0,0 0 0,0-1 0,-1 1 0,1-1-1,0 1 1,0-1 0,-1 0 0,1 1 0,0-1 0,-1 0-1,1 0 1,0 0 0,-1 0 0,1 0 0,0 0 0,-1 0 0,1 0-1,0-1 1,-1 1 0,1 0 0,0-1 0,-1 1 0,-1-2-1,2 1-27,-1-1-1,1 0 0,0 1 0,-1-1 0,1 0 0,0 0 1,0 0-1,0 1 0,1-1 0,-1 0 0,0 0 0,1 0 1,-1-1-1,1 1 0,0 0 0,0 0 0,0 0 0,0 0 0,0 0 1,0-3-1,2-7-95,0 1 1,1 0-1,0-1 0,1 1 1,0 1-1,6-12 1,38-62-486,-39 70 478,79-116-603,-51 80 619,56-105 0,-85 129 314,-9 19 3,-7 14 67,-6 11-3,1 1 1,0 1-1,2 0 0,-12 26 0,18-33-229,0 0 1,0 0-1,2 0 0,-1 0 0,2 0 1,0 1-1,0 0 0,1 20 1,1-32-116,0-1 0,0 1 1,0-1-1,0 1 0,0-1 1,1 1-1,-1-1 0,0 1 1,1-1-1,-1 1 0,1-1 1,-1 1-1,1-1 0,0 0 1,-1 1-1,1-1 0,0 0 1,0 1-1,0-1 0,0 0 0,0 0 1,1 0-1,-1 0 0,0 0 1,0 0-1,1 0 0,-1-1 1,0 1-1,1 0 0,-1-1 1,1 1-1,-1-1 0,1 1 1,-1-1-1,1 0 0,-1 0 1,1 0-1,1 0 0,2 0-56,-1-1 0,1 0 0,-1 0 0,0-1 0,1 1 0,-1-1 0,0 0 0,0 0 0,0 0 0,0-1 0,6-5 0,23-22-582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17148,'-6'4'487,"0"0"0,0 0 0,1 0 0,0 1 1,0 0-1,0 0 0,0 0 0,1 0 0,0 1 1,-6 10-1,1 0 638,1 0 0,-11 33 0,14-34-766,0 1 1,1 0 0,-2 22 0,6-34-330,-1 0-1,1-1 0,0 1 1,0 0-1,0 0 0,0 0 1,1 0-1,0 0 1,-1-1-1,2 1 0,-1 0 1,0-1-1,1 1 0,-1-1 1,1 1-1,0-1 0,0 0 1,1 1-1,-1-1 1,3 3-1,-3-5-36,0 0 0,0 1 1,1-1-1,-1 0 0,0 0 0,0 0 1,1 0-1,-1-1 0,0 1 0,1-1 0,-1 1 1,1-1-1,-1 0 0,0 0 0,1 0 1,-1 0-1,1 0 0,-1-1 0,4 0 0,4-2-97,1 0-1,-1-1 1,12-6-1,15-4-411,-35 13 480,-1 0 0,1 1-1,0-1 1,0 1 0,0 0-1,0 0 1,0 0 0,0 0-1,0 0 1,0 0 0,0 0-1,0 0 1,0 1-1,0-1 1,0 1 0,-1 0-1,1-1 1,0 1 0,0 0-1,0 0 1,-1 0 0,4 3-1,-3-2 12,-1 0 0,1 1 0,-1-1 0,1 1-1,-1 0 1,0-1 0,0 1 0,0 0 0,0-1 0,0 1-1,-1 0 1,1 0 0,-1 5 0,0 5 93,0-1-1,-1 0 1,-1 1 0,0-1-1,-1 0 1,-4 14 0,1-10 181,0-1 0,0 0 0,-2 0 0,1-1 0,-2 0 0,0-1 0,-13 16 0,21-28-248,0 1-1,-1-1 1,1 0 0,0 0 0,0 0-1,-1 0 1,1 0 0,-1 0-1,1 0 1,-1 0 0,1 0 0,-1-1-1,0 1 1,1-1 0,-1 1-1,0-1 1,1 1 0,-4-1 0,4 0-27,0-1-1,0 1 1,0-1 0,-1 1 0,1-1 0,0 1 0,0-1 0,0 0 0,0 1 0,0-1 0,0 0 0,0 0-1,1 0 1,-1 0 0,0 0 0,0 0 0,1 0 0,-1 0 0,0 0 0,1 0 0,-1 0 0,1 0 0,-1-1-1,1 1 1,0 0 0,-1-2 0,-1-8-75,0-1-1,1 1 1,0-1 0,1-13-1,0 25 97,0-45-444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17060,'10'1'482,"-1"0"0,0 0 0,1-1 1,-1 0-1,1-1 0,-1 0 0,1-1 0,-1 0 1,0 0-1,0-1 0,14-6 0,-17 7-281,-1-1-1,1 0 1,-1 0-1,0 0 1,0-1-1,0 0 1,0 0-1,-1 0 0,1-1 1,-1 1-1,0-1 1,-1 0-1,1 0 1,-1 0-1,0-1 1,0 1-1,-1-1 1,4-9-1,-6 13-171,1 1-1,-1 0 1,1-1-1,-1 1 1,0-1-1,0 1 1,0-1-1,0 1 1,0 0-1,0-1 1,0 1-1,0-1 1,-1 1-1,1-1 1,0 1-1,-1 0 1,1-1-1,-1 1 1,0 0-1,0-2 1,0 2-12,0 0 0,0 1 0,0-1 1,0 0-1,0 0 0,-1 1 0,1-1 0,0 1 1,0-1-1,-1 1 0,1-1 0,0 1 1,0 0-1,-1 0 0,1-1 0,0 1 0,-3 0 1,-1 1 9,-1-1 0,1 1 0,-1 0 0,1 1 0,0-1 1,0 1-1,-1 0 0,1 0 0,-4 3 0,-1 1 2,0 1 0,1 0-1,1 1 1,-1 0 0,1 0-1,0 1 1,1 0 0,0 0-1,0 1 1,1-1 0,1 2-1,-1-1 1,2 0 0,-1 1-1,-4 21 1,8-30-21,1 0 0,-1 0 0,1 0 0,0 0 0,0 0 0,0 0 0,0 1 0,0-1 0,1 0 0,-1 0 0,0 0 0,1 0 0,0 0 1,-1 0-1,1 0 0,0 0 0,2 3 0,-2-3 0,1-1 0,-1 0 0,1 0 0,-1 0 0,1 0 0,-1 0 0,1 0 0,0 0 0,-1 0 0,1 0 0,0-1 0,-1 1 0,1-1 0,0 1 0,0-1 0,2 0 0,4 0 4,0 0 0,0-1 0,0 0 0,-1 0 0,1-1 0,-1 0-1,1 0 1,7-4 0,107-55-80,-9 3-352,-107 55 368,-1 1-1,1 0 1,0 0 0,0 0-1,-1 1 1,11-1-1,-15 2 45,0 0-1,1 0 1,-1 0-1,0 0 1,0 0-1,1 1 1,-1-1-1,0 0 1,0 1-1,1-1 1,-1 1-1,0 0 1,0-1-1,0 1 1,0 0-1,0 0 1,0 0-1,0 0 1,0 0-1,0 0 1,0 0-1,0 0 1,-1 0-1,1 0 1,0 0-1,-1 0 1,1 0-1,-1 1 1,0-1-1,1 0 1,-1 0-1,0 1 1,1-1-1,-1 2 1,1 5 23,-1 0 0,0 0 0,0 0 0,-1 0 0,-2 12 0,2-13 74,0 1 1,0-1-1,0 0 0,1 0 0,0 0 1,2 14-1,-2-20-76,0-1-1,1 1 1,-1-1 0,0 0 0,0 1 0,0-1-1,0 1 1,1-1 0,-1 1 0,0-1 0,0 1-1,1-1 1,-1 0 0,0 1 0,1-1 0,-1 0 0,1 1-1,-1-1 1,0 0 0,1 1 0,-1-1 0,1 0-1,-1 0 1,1 0 0,-1 1 0,1-1 0,0 0-1,15-4 219,17-19-5,-29 20-204,4-4 12,16-12-12,0 1-1,33-19 1,-55 36-33,-1 0 0,1 0 1,-1 0-1,1 1 0,-1-1 1,1 0-1,0 1 0,-1 0 0,1-1 1,0 1-1,0 0 0,-1 0 0,1 0 1,0 0-1,0 0 0,-1 0 1,1 0-1,0 1 0,2 0 0,-3-1 0,0 1 0,0 0 0,0 0 0,0 0-1,0 0 1,0 0 0,0 0 0,0 0 0,-1 0 0,1 0-1,0 0 1,0 1 0,-1-1 0,1 0 0,-1 0 0,1 1-1,-1-1 1,0 0 0,1 1 0,-1-1 0,0 1-1,0-1 1,0 3 0,0 4-122,0 0 0,0-1 0,-1 1 0,0 0-1,0 0 1,-1-1 0,0 1 0,-1-1 0,1 1 0,-1-1 0,-4 7-1,6-14 124,1 1-1,0-1 0,-1 1 1,1 0-1,-1-1 0,1 1 0,-1-1 1,1 0-1,-1 1 0,0-1 0,1 1 1,-1-1-1,1 0 0,-1 0 0,0 1 1,1-1-1,-1 0 0,0 0 0,-1 1 1,-12-7-254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54 19108,'-2'-4'210,"1"-1"1,-1 0-1,-1 0 0,1 1 1,-1-1-1,1 1 1,-1 0-1,-4-4 0,6 7-180,0 0 0,1 0-1,-1 0 1,0 1-1,0-1 1,0 0 0,0 1-1,0-1 1,0 1 0,-1-1-1,1 1 1,0 0 0,0-1-1,0 1 1,0 0 0,0 0-1,-1 0 1,1 0 0,0 0-1,0 0 1,0 0-1,0 0 1,-1 0 0,1 0-1,0 1 1,0-1 0,0 1-1,0-1 1,0 1 0,0-1-1,0 1 1,0-1 0,0 1-1,0 0 1,0 0 0,0-1-1,0 1 1,0 0-1,1 0 1,-2 1 0,-4 6 91,0 0 0,0 1 0,0-1 0,1 1 0,1 0 0,0 0 0,0 1 0,1 0 0,0-1 0,-2 13 0,-2 16 6,-3 50 0,6 20 208,5 0 0,5 0 0,33 184-1,-66-332-5863,-113-228-2612,78 156 11704,61 110-3416,0 0 0,-1 0 0,1 0-1,0 0 1,1 0 0,-1 0 0,0 0 0,0 0 0,1 0 0,0 0 0,-1 0-1,1 0 1,0 0 0,0-3 0,1 4-32,-1 0-1,1 0 0,0 0 1,-1 0-1,1 1 1,0-1-1,0 0 1,0 0-1,0 1 1,0-1-1,0 0 0,0 1 1,0-1-1,0 1 1,0-1-1,0 1 1,0 0-1,0 0 0,0-1 1,0 1-1,0 0 1,1 0-1,-1 0 1,0 0-1,0 0 1,2 0-1,75-2 971,-47 3-1712,0-2 0,0-2 1,0-1-1,38-9 1,-21-5-73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17316,'11'-4'1392,"0"13"-1000,-11 11-176,2 10 464,4 6-136,8 1-248,6 3-55,10 1-217,1-3-145,6 3-255,-1-1-144,1 4-336,-2 0-40,-13-4 536,-11 1-176,-13-7-72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21797,'-6'13'1976,"6"-3"-1416,3-5-248,8-5 1081,5 0-1497,-2-5 312,-2-5-152,-5-4-280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18020,'-8'19'581,"1"1"-1,1 0 1,1 0 0,1 1-1,0-1 1,2 1 0,0 0 0,3 30-1,-2-49-555,2 0 0,-1-1 0,0 1 0,0 0-1,0-1 1,1 1 0,-1 0 0,1-1 0,0 1-1,-1 0 1,1-1 0,0 1 0,0-1 0,0 1 0,0-1-1,0 0 1,0 1 0,0-1 0,0 0 0,1 0-1,-1 0 1,2 1 0,-1-1-5,0 0 1,0-1-1,0 0 1,-1 1-1,1-1 0,0 0 1,0 0-1,0 0 0,0 0 1,0 0-1,0-1 1,0 1-1,0-1 0,0 1 1,0-1-1,2 0 0,7-5 49,1 0-1,-1 0 0,-1-1 1,16-13-1,5-8 49,15-13-30,-42 38-104,0 1 0,0-1 0,0 1 0,0 0 0,0 0 0,0 0-1,1 0 1,-1 1 0,1 0 0,5-1 0,-9 2 0,0 0 0,1 0 0,-1 0 0,0 1 0,1-1 0,-1 0 0,0 1 0,1-1 0,-1 1 0,0 0 0,0-1 0,1 1-1,-1 0 1,0 0 0,0 0 0,0 0 0,0 0 0,0 0 0,0 0 0,0 0 0,-1 0 0,1 0 0,0 1 0,-1-1 0,1 0 0,-1 0 0,2 3 0,11 43-501,-10-34 324,-3-10 152,1 0 1,0 0-1,0 0 1,0 0-1,0-1 0,1 1 1,-1-1-1,0 1 1,1-1-1,0 1 1,0-1-1,0 0 1,0 0-1,0 0 1,0 0-1,4 3 1,-3-4 19,-1 0 1,0 0 0,0-1 0,1 1-1,-1 0 1,1-1 0,-1 0 0,1 0-1,-1 0 1,1 0 0,-1 0 0,0 0-1,1 0 1,-1-1 0,1 1 0,-1-1-1,0 0 1,1 0 0,-1 0 0,3-1-1,6-5 10,1 0 0,-1-1 0,-1 0-1,1 0 1,-1-2 0,10-11-1,12-10 199,-32 30-173,1 1 0,-1-1-1,1 1 1,-1 0-1,0-1 1,1 1-1,-1 0 1,1-1-1,-1 1 1,1 0-1,-1-1 1,1 1 0,-1 0-1,1 0 1,-1 0-1,1-1 1,0 1-1,-1 0 1,1 0-1,-1 0 1,2 0-1,1 10 173,-8 25 21,2-23-134,1 2-23,-2 32 27,3-42-133,1-1 0,0 0 1,1 0-1,-1 0 0,0 0 0,1 0 1,0 0-1,0-1 0,0 1 1,0 0-1,2 5 0,-2-8-14,-1 1 0,1-1-1,-1 1 1,1 0 0,-1-1-1,1 1 1,-1-1 0,1 1-1,0-1 1,-1 1 0,1-1-1,0 0 1,-1 1 0,1-1-1,0 0 1,0 0 0,-1 1-1,1-1 1,0 0 0,0 0 0,-1 0-1,1 0 1,0 0 0,0 0-1,0 0 1,1-1-28,0 1-1,0-1 1,0 0 0,0 0-1,0 1 1,0-1 0,0-1-1,-1 1 1,3-2 0,4-3-183,-1-1 1,12-15 0,-18 20 233,26-32-839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17980,'-14'20'1680,"-12"12"-1032,-4 4-248,0 14 1129,1 6-585,5 7-344,2 3-48,11-3-152,6-4-96,10-11-120,6-3-104,11-14-328,5-5-296,9-14-592,4-8 952,6-13-216,1-5-96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27 15379,'0'-2'136,"0"1"1,1 0-1,-1 0 0,1-1 0,-1 1 1,1 0-1,0 0 0,0 0 0,-1 0 0,1 0 1,0 0-1,0 0 0,0 0 0,0 0 0,0 0 1,0 0-1,0 1 0,0-1 0,1 0 0,-1 1 1,0-1-1,0 1 0,0-1 0,1 1 1,-1 0-1,0-1 0,1 1 0,-1 0 0,0 0 1,3 0-1,4-1 614,0 0-1,1 1 1,14 1 0,-15 0-488,-1 1 0,1 0 1,-1 0-1,0 0 0,0 1 0,0 0 1,0 1-1,0 0 0,-1 0 1,11 8-1,-15-10-234,0-1 1,0 1-1,0-1 1,-1 1-1,1 0 0,-1-1 1,1 1-1,-1 0 1,1 0-1,-1 0 0,0 0 1,0 1-1,0-1 1,0 0-1,0 0 1,-1 1-1,1-1 0,-1 0 1,1 1-1,-1-1 1,0 1-1,0-1 0,0 0 1,0 1-1,0-1 1,-1 1-1,1-1 0,-1 0 1,0 1-1,1-1 1,-1 0-1,0 0 1,0 0-1,-1 1 0,1-1 1,0 0-1,-3 2 1,-2 3-3,-1-1 1,0 0 0,0 0 0,-1-1-1,0 0 1,0 0 0,0-1 0,0 0-1,-15 5 1,-26 14-349,49-23 290,-1 0-1,1 0 1,0 0-1,0 1 1,-1-1 0,1 0-1,0 0 1,0 0 0,0 0-1,-1 0 1,1 0-1,0 0 1,0 1 0,0-1-1,-1 0 1,1 0-1,0 0 1,0 0 0,0 1-1,0-1 1,0 0-1,0 0 1,-1 0 0,1 1-1,0-1 1,0 0-1,0 0 1,0 1 0,0-1-1,0 0 1,0 0 0,0 1-1,0-1 1,0 0-1,0 0 1,0 0 0,0 1-1,0-1 1,0 1-1,10 3-1218,15 0-100,-9-3 668,-1 0-122</inkml:trace>
  <inkml:trace contextRef="#ctx0" brushRef="#br0" timeOffset="1">0 130 20684,'16'-9'2097,"-2"2"-1313,1 0-368,0 4 1016,5 2-263,-2 1-481,-1 3-224,1 1-312,4-1-48,2 0-144,-1-2-200,0-2-696,-3-5 752,-1 2 16,-3-2-88,-5-1-120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5:5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19188,'15'29'1977,"-7"6"-1137,2 3-328,2 7 1008,1 1-416,-2 2-255,-5 1-153,-6 1-344,-6-3-160,-11 1-440,-9-2-408,-16-6 552,-5-3-72,-2-7-96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13051,'1'3'6936,"0"14"-5469,-7 30 17,-14 63 0,0-4-293,9-9-557,4 0 0,6 102-1,29 193-207,1 74-337,-71 196 12,24-476-77,15-149-219,-1 0 0,-19 69 0,14-85-147,9-21 341,0 0-1,0 1 1,0-1-1,0 0 1,0 1 0,0-1-1,-1 0 1,1 0-1,0 1 1,0-1-1,0 0 1,-1 1 0,1-1-1,0 0 1,0 0-1,-1 1 1,1-1-1,0 0 1,0 0 0,-1 0-1,1 0 1,0 1-1,-1-1 1,1 0 0,0 0-1,-1 0 1,1 0-1,0 0 1,-1 0-1,1 0 1,0 0 0,-1 0-1,1 0 1,0 0-1,-1 0 1,1 0-1,0 0 1,-1 0 0,1 0-1,0 0 1,-1 0-1,1-1 1,0 1-1,-1 0 1,1 0 0,0 0-1,0 0 1,-1-1-1,1 1 1,0 0 0,0 0-1,-1-1 1,1 1-1,0 0 1,0-1-1,0 1 1,-1 0 0,1-1-1,-6-11-207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1 655 15507,'0'-1'69,"1"0"0,-1 0 0,1 0-1,-1 0 1,1 0 0,-1 1 0,1-1-1,0 0 1,-1 0 0,1 0 0,0 1-1,0-1 1,0 0 0,-1 1 0,1-1-1,0 1 1,0-1 0,0 1 0,0-1-1,2 0 1,27-7-17,-20 6 157,45-10 154,0 3 0,112-5 0,118 18-409,-229-1 192,574-11 575,0-35-625,-206 12-443,-72 8-56,1456-113-933,-1651 120 1337,829-77 798,3 27 278,490-21 908,-962 48-800,0 22-106,-493 17-1046,11-1 6,0 2-1,-1 1 1,61 12-1,-94-15-257,-1-1 0,1 1 1,-1 0-1,1-1 0,-1 1 0,1-1 1,-1 1-1,0-1 0,0 1 0,0 0 0,0-1 1,0-2-1,4-20-771,6 11 335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52 18388,'0'-2'217,"-1"0"0,1 0 0,-1 0 0,1 0 0,0 0 1,-1-1-1,1 1 0,0 0 0,0 0 0,1 0 0,-1 0 0,0 0 0,1 0 0,-1 0 0,1 0 1,1-3-1,-1 4-113,0 0 0,0 0 0,1 0 0,-1-1 1,0 1-1,1 1 0,-1-1 0,1 0 0,-1 0 0,1 0 1,-1 1-1,1-1 0,-1 1 0,1-1 0,-1 1 1,1 0-1,0-1 0,-1 1 0,1 0 0,2 0 1,9 1 60,0-1 0,-1 2 0,1 0 0,-1 0 0,14 5 0,61 24-106,-57-19-15,27 8-33,-2 0 50,101 52 0,-154-71-45,1 0-1,-1 0 0,0 1 0,0-1 1,0 1-1,0 0 0,0 0 0,0 0 1,0 0-1,-1 0 0,1 0 0,-1 0 1,2 3-1,-2-3 3,-1-1 0,0 1 1,0-1-1,1 1 0,-1 0 0,0-1 1,0 1-1,-1 0 0,1-1 0,0 1 1,0 0-1,-1-1 0,1 1 1,-1 0-1,0-1 0,1 1 0,-1-1 1,0 0-1,0 1 0,0-1 0,0 1 1,-1 0-1,-20 24 323,-42 38 0,10-10-55,-122 148-869,174-200 564,-3 5-36,-1 1-1,0-1 1,-1-1-1,0 1 0,0-1 1,-14 9-1,20-15 33,0 1 0,-1-1 1,1 1-1,-1-1 0,1 0 0,0 1 0,-1-1 0,1 0 0,-1 0 0,1 0 0,-3-1 1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3 459 16884,'0'1'92,"-1"-1"1,1 0-1,0 1 1,0-1 0,-1 0-1,1 1 1,0-1-1,0 0 1,0 1-1,0-1 1,-1 0 0,1 1-1,0-1 1,0 0-1,0 1 1,0-1-1,0 0 1,0 1 0,0-1-1,0 1 1,0-1-1,0 0 1,0 1 0,0-1-1,0 0 1,1 1-1,-1-1 1,0 1-1,0-1 1,0 1 0,11-7 1610,19-23-72,-25 24-1302,86-88 1526,-4-5 0,87-127 0,-163 212-1796,-7 12-43,-4 20-56,-2-5 17,0 19-118,1 0-1,1 0 0,2 0 1,2-1-1,0 1 0,3-1 1,0 0-1,20 50 0,-5-21-311,-15-42 169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2447 14579,'115'7'3266,"-71"-3"-3114,57-2-1,-8-10-88,0-3 0,123-32 0,173-79-5,-255 70-66,241-131 0,-130 59 391,-142 75 401,142-91 0,89-93-411,114-75-310,-367 255 191,-2-4-1,121-111 1,-149 116-122,82-78 64,-99 100-142,1 2 0,43-27 0,-58 43-27,362-241 435,-317 205-431,2 4 0,1 2-1,3 3 1,102-40 0,-117 58-24,2 3 1,0 2 0,1 3-1,0 2 1,1 2-1,90 0 1,-73 10-51,122 16 1,-167-12 32,-1 2 1,0 0-1,-1 2 1,0 1-1,0 2 0,47 26 1,-60-27-15,-1 1 0,0 0-1,-1 1 1,21 22 0,46 65-56,-61-71 107,3 0 0,0-1 0,48 41-1,-9-23 89,105 55 0,31 21-46,28 66-63,-157-125 31,2-3 0,110 69 1,318 153 139,-90-59-138,-325-183-20,3-4-1,178 47 1,-120-51-192,2-7 0,1-6 0,0-7 0,1-6 0,220-20 0,-24-15-3757,-340 27 3379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5 182 11090,'1'-131'3705,"-1"80"3210,-4 305-3823,3 147-1675,83 719-978,-76-1053-747,-5-48-175,-1-13 355,1 0 1,-1 0 0,1 0 0,0 0-1,0 0 1,1-1 0,-1 1 0,6 10-1,1-6-364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15539,'0'0'141,"0"-1"0,0 0 0,1 0 0,-1 0-1,0 0 1,1 0 0,-1 0 0,1 0-1,-1 0 1,0 1 0,1-1 0,0 0 0,-1 0-1,1 1 1,0-1 0,-1 0 0,1 1 0,0-1-1,0 0 1,-1 1 0,1-1 0,1 1 0,-1 0-40,-1 0 1,1 1 0,0-1 0,-1 0 0,1 1 0,-1-1 0,1 1 0,-1-1-1,1 1 1,-1 0 0,1-1 0,-1 1 0,1-1 0,-1 1 0,0 0-1,1 0 1,-1-1 0,0 1 0,0 0 0,1-1 0,-1 2 0,11 51 1891,-11-52-1984,19 319 3001,-15-189-2474,50 757 448,-51-857-1006,20 307-2631,-21-298 2188,4-12-109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47 16692,'-45'29'2040,"35"-24"-1713,1 1 0,0 0 0,1 0 0,-14 12 0,20-15-314,-1 0 0,1 0 0,0 1 1,0-1-1,0 0 0,0 1 0,0-1 0,1 1 1,0 0-1,-1 0 0,1-1 0,1 1 0,-1 0 0,1 0 1,-1 0-1,1 7 0,0-9-13,0-1 0,0 1 0,0-1-1,1 1 1,-1-1 0,0 1 0,1-1 0,-1 1 0,1-1-1,-1 1 1,1-1 0,0 0 0,-1 1 0,1-1 0,0 0-1,0 1 1,0-1 0,0 0 0,0 0 0,0 0-1,0 0 1,2 1 0,-1-1 5,0 0 1,1 0-1,-1-1 0,0 1 1,0-1-1,1 1 1,-1-1-1,0 0 0,1 0 1,-1 0-1,0 0 0,1 0 1,2-1-1,3-1 25,0 0-1,0-1 1,0 1 0,0-2-1,0 1 1,-1-1-1,8-5 1,7-7 299,35-32 0,-50 41-171,1 0 0,-2-1 0,1-1 0,-1 1 0,0-1 0,0 0 0,6-15 0,-12 23-108,1-1-1,0 0 1,-1 0 0,1 1-1,-1-1 1,1 0 0,-1 0 0,0 0-1,0 0 1,0 1 0,0-1 0,0 0-1,0 0 1,-1 0 0,1 0-1,0 0 1,-2-2 0,1 3-23,0 0 1,0 0-1,1 0 0,-1 0 1,0 0-1,0 1 0,0-1 1,0 0-1,0 1 0,0-1 1,0 1-1,-1-1 0,1 1 1,0-1-1,0 1 0,0 0 1,0 0-1,-1-1 0,1 1 1,0 0-1,0 0 0,0 0 1,-1 0-1,1 1 0,0-1 1,0 0-1,-3 1 0,-4 1-15,1 1 0,-1-1-1,1 2 1,-1-1 0,1 1-1,0 0 1,0 0 0,-12 11-1,-3 4 255,-22 25-1,33-32-197,-2 1-56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20052,'13'1'1865,"-10"21"-1305,-5 6-256,-15 15 1192,-7 9-760,-7 10-456,0 1 0,-3-2-216,-1-2-184,8-13-272,4-6-264,4-16-1192,4-5 1544,6-12-256,3-4-233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20556,'-23'36'2265,"0"0"-1593,-1-3-320,2 1 1553,2-1-1249,4-4-184,2-8-472,4-5-256,9-14-560,-7 0-241,8-12-415,0-8 1040,3-9-312,-3-8-200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0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91 17028,'-38'45'1488,"9"-12"-531,2 1 0,-31 50 0,53-71-571,5-13-381,0 0 0,0 0 0,0 0 0,0 1 0,0-1 1,0 0-1,0 0 0,0 0 0,0 0 0,0 0 0,0 0 0,0 1 1,0-1-1,0 0 0,1 0 0,-1 0 0,0 0 0,0 0 0,0 0 0,0 0 1,0 0-1,0 1 0,0-1 0,0 0 0,0 0 0,1 0 0,-1 0 0,0 0 1,0 0-1,0 0 0,0 0 0,0 0 0,0 0 0,1 0 0,-1 0 1,0 0-1,0 0 0,0 0 0,0 0 0,0 0 0,1 0 0,-1 0 0,0 0 1,19-10-143,-1-6-314,0-1 0,-2 0-1,0-2 1,-1 1 0,-1-2 0,0 0 0,-2-1-1,11-24 1,-19 37 193,-1 0 1,0 0-1,-1 0 1,3-13-1,-4 19 216,-1 1 0,0 0 0,0-1-1,0 1 1,0-1 0,0 1 0,0 0 0,0-1 0,-1 1 0,1 0 0,0-1-1,-1 1 1,1 0 0,-1 0 0,0-2 0,0 2 26,0 0 1,0 1 0,1-1-1,-1 1 1,0-1-1,0 1 1,0 0-1,0-1 1,1 1-1,-1 0 1,0 0 0,0 0-1,0-1 1,0 1-1,0 0 1,0 0-1,0 0 1,0 0-1,1 1 1,-1-1 0,0 0-1,0 0 1,0 0-1,0 1 1,0-1-1,-1 1 1,-5 2 57,-1 1-1,1 0 1,0 0 0,0 0-1,1 1 1,-1 0-1,-6 6 1,-43 47 715,35-35-343,-94 107 2948,251-300-1264,-69 82-2053,-56 75-55,-11 13 9,0 0 0,0 0 0,0 0 0,0 0 1,0 0-1,0 0 0,0 0 0,0 0 0,0 0 0,0 0 0,1 0 0,-1 0 0,0 0 0,0 0 0,0 0 0,0 0 0,0 0 0,-16 24-36,2-3 25,-142 222-494,136-212 430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21565,'-11'10'298,"0"0"1,0 1 0,1 0 0,0 1-1,1-1 1,0 2 0,1-1-1,0 2 1,1-1 0,1 1 0,0-1-1,-5 20 1,11-32-319,-1 0 0,1 0 0,0 0 0,-1 0 0,1 1 0,0-1 0,0 0 0,0 0 0,0 0 0,0 1 0,0-1 1,0 0-1,0 0 0,0 0 0,1 1 0,-1-1 0,1 0 0,-1 0 0,0 0 0,2 2 0,-1-3-1,-1 1 1,1-1 0,0 1-1,0-1 1,0 0 0,-1 1-1,1-1 1,0 0 0,0 0 0,0 0-1,0 0 1,-1 0 0,1 0-1,0 0 1,0 0 0,0 0-1,0 0 1,0 0 0,-1 0-1,1 0 1,1-1 0,7-2-151,-1-1 0,0 1 0,0-1 0,8-6 0,-13 8 89,57-38-915,-41 27 702,0 0-1,1 0 1,1 2-1,-1 1 1,33-12-1,-52 22 288,0 0 1,0-1-1,-1 1 0,1 0 1,0-1-1,0 1 0,0 0 1,0 0-1,0 0 0,0 0 1,-1 0-1,1 0 0,0 0 1,0 0-1,0 0 0,0 0 1,0 1-1,0-1 0,-1 0 1,1 1-1,2 0 0,-3-1 16,0 1-1,0 0 1,0-1-1,0 1 0,1 0 1,-1-1-1,0 1 0,0-1 1,0 1-1,0 0 1,0-1-1,-1 1 0,1 0 1,0-1-1,0 1 0,0 0 1,0-1-1,-1 1 1,1-1-1,0 1 0,-1-1 1,1 1-1,-27 36 562,25-35-541,1-1 2,0 0 0,0-1 1,0 1-1,1 0 1,-1 0-1,0 0 0,0 1 1,1-1-1,-1 0 1,1 0-1,-1 0 1,1 0-1,-1 1 0,1-1 1,0 0-1,-1 0 1,1 3-1,0-4-15,1 0 0,-1 1 0,1-1 0,-1 0 0,0 1 0,1-1 1,-1 0-1,1 1 0,-1-1 0,1 0 0,-1 0 0,1 1 0,-1-1 0,1 0 0,-1 0 0,1 0 0,0 0 0,-1 0 0,1 0 0,-1 0 1,1 0-1,-1 0 0,1 0 0,-1 0 0,1 0 0,0-1 0,12-2 115,-1 0-1,16-7 1,-22 8-121,38-16 144,-28 11-141,1 0-1,0 1 1,1 0-1,-1 2 1,33-5 0,-49 9-15,1 0 0,-1 0 1,0 0-1,0 0 0,0 0 1,0 0-1,0 0 0,0 0 1,0 0-1,0 1 0,0-1 1,0 0-1,0 1 0,0-1 1,0 1-1,0-1 0,0 1 1,0 0-1,-1-1 0,1 1 1,0 0-1,0-1 1,-1 1-1,1 0 0,0 0 1,-1 0-1,1 0 0,-1 0 1,1 0-1,-1 0 0,1 0 1,-1 0-1,0 0 0,1 0 1,-1 0-1,0 0 0,0 0 1,0 0-1,0 0 0,0 0 1,0 0-1,0 0 0,-1 2 1,0 5-3,0 0 1,-1 1 0,-1-1 0,-4 11-1,3-7 13,3-10 13,0 1 1,0-1-1,1 1 1,-1-1-1,1 1 1,0 0-1,-1-1 1,1 5-1,0-7-14,1 1 0,-1-1 0,0 0 0,0 1 0,0-1 0,0 0 0,0 0 0,1 1 0,-1-1 0,0 0 0,0 1-1,0-1 1,1 0 0,-1 0 0,0 1 0,0-1 0,1 0 0,-1 0 0,0 0 0,0 0 0,1 1 0,-1-1 0,0 0 0,1 0 0,-1 0-1,1 0 1,15-3 153,9-8-20,-2-1 0,27-19 1,20-10-218,-63 38 54,-2-1-51,1 1-1,1 0 0,-1 0 0,0 0 0,1 1 1,-1 0-1,1 1 0,0-1 0,10 0 0,-16 2 58,-1 0 1,1 1-1,0-1 0,-1 0 0,1 0 0,0 1 1,-1-1-1,1 0 0,-1 1 0,1-1 0,0 1 1,-1-1-1,1 1 0,-1-1 0,1 1 0,-1-1 1,1 1-1,-1 0 0,0-1 0,1 1 0,-1-1 1,0 1-1,1 0 0,-1-1 0,0 1 0,0 0 0,0 0 1,0-1-1,1 1 0,-1 0 0,0-1 0,0 1 1,0 0-1,-1 0 0,1-1 0,0 1 0,0 0 1,0 0-1,0-1 0,-1 1 0,1 0 0,0-1 1,-1 1-1,-13 32-353,14-33 360,-9 16-167,0 1-1,-18 21 0,26-36 109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17 606 12051,'-16'13'3669,"16"-11"-1077,3-3 48,13-9 1838,-2 0-4779,29-28 1402,-2-1 0,54-68 0,-44 48-800,56-66-250,92-97-4194,-197 217 3458,-6 0-114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17 16852,'-1'-1'104,"1"0"0,-1 0 0,1 0 0,-1 0 1,1 0-1,-1 0 0,0 1 0,1-1 1,-1 0-1,0 0 0,0 1 0,0-1 0,0 0 1,1 1-1,-1-1 0,0 0 0,0 1 1,0 0-1,0-1 0,0 1 0,0-1 0,0 1 1,-2 0-1,1 0 2,0 0-1,0 0 1,1 1-1,-1-1 1,0 1-1,0-1 1,0 1 0,1-1-1,-1 1 1,0 0-1,1 0 1,-3 2 0,-5 4 251,1 0 0,1 0 1,-13 16-1,18-21-285,-19 24 210,1 1 0,1 2-1,-18 34 1,29-46-257,0 1 0,1-1 0,1 1 0,1 0 0,0 1 0,1-1 0,-1 24 0,4-37-16,1-1 1,0 1-1,0-1 0,1 1 0,-1-1 0,1 1 0,0-1 0,2 7 0,-2-10 2,0 1-1,-1-1 0,1 0 0,0 1 0,0-1 0,0 0 1,0 0-1,0 0 0,0 1 0,0-1 0,1 0 1,-1-1-1,0 1 0,1 0 0,-1 0 0,0 0 1,1-1-1,-1 1 0,1-1 0,-1 1 0,1-1 0,-1 0 1,1 1-1,-1-1 0,1 0 0,-1 0 0,1 0 1,1 0-1,4-1 46,0-1 0,-1 1 0,0-1 0,1 0 1,-1-1-1,0 0 0,0 0 0,0 0 0,-1 0 0,1-1 1,-1 0-1,0 0 0,7-7 0,5-6 210,-1 0-1,21-29 1,-20 22 111,-1-1 0,24-51-1,-35 64-301,0 0 0,0-1 0,-1 0 0,-1 0 0,0 0 0,-1 0 0,0 0 0,-1-24 1,-1 35-114,0 0 0,0-1 0,-1 1 0,1 0 0,-1-1 1,1 1-1,-1 0 0,0-1 0,0 1 0,0 0 0,0 0 1,0 0-1,-2-2 0,2 3-27,0 0 1,0 0-1,0 1 0,0-1 1,0 0-1,0 1 0,-1-1 1,1 1-1,0-1 0,0 1 1,0-1-1,-1 1 0,1 0 1,0 0-1,-1 0 0,1 0 0,0 0 1,-1 0-1,1 0 0,0 0 1,-1 0-1,1 0 0,0 1 1,0-1-1,-2 1 0,-2 1-99,0 1 0,0-1 0,0 1 0,0 0-1,1 0 1,-1 0 0,1 1 0,0 0 0,0 0-1,0 0 1,0 0 0,1 1 0,0-1 0,0 1-1,-5 9 1,-8 20-841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62 369 15931,'-3'39'1409,"-9"-2"-1001,-2 2-176,0-4 480,4 1-560,2-11 72,7-7-120,2-8-200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19612,'-5'1'483,"0"0"0,0 0 0,1 0 1,-1 0-1,0 1 0,0-1 0,1 1 0,-1 0 0,1 1 0,-6 3 0,9-5-435,0-1 0,-1 1 0,1 0 1,0 0-1,0 0 0,-1 0 0,1 0 0,0 0 0,0 0 0,0 0 0,0 0 0,1 0 0,-1 1 0,0-1 1,0 0-1,1 1 0,-1-1 0,1 1 0,-1-1 0,1 0 0,0 1 0,-1-1 0,1 1 0,0-1 0,0 1 1,0-1-1,0 1 0,0-1 0,0 1 0,1-1 0,-1 1 0,0-1 0,1 1 0,-1-1 0,1 0 1,0 1-1,1 1 0,0 0-51,0-1 0,0 0-1,0 0 1,1 0 0,-1-1 0,0 1 0,1 0 0,0-1 0,-1 0 0,1 1 0,3 0 0,37 9-84,-27-7 55,-4-1-45,-1 0 1,0 0-1,0 1 1,0 1-1,19 11 1,-27-15 57,-1 1 0,0-1 0,0 1 1,0 0-1,-1 0 0,1 0 0,0 0 1,-1 0-1,1 0 0,-1 0 0,0 1 1,0-1-1,0 1 0,0-1 0,0 0 1,0 1-1,0 0 0,-1-1 1,0 1-1,1-1 0,-1 1 0,0 0 1,0-1-1,0 1 0,-1-1 0,1 1 1,-1 0-1,1-1 0,-1 1 0,0-1 1,0 1-1,-2 2 0,-1 4-11,-1 1 0,0-2 0,-1 1 0,0-1-1,-1 0 1,1 0 0,-1 0 0,-1-1 0,-12 9 0,11-9-5,-1 0 0,0 0 0,0-1 0,0-1 1,-1 0-1,0 0 0,0-1 0,-12 3 0,20-6 5,0-1 0,0 1 0,0-1 0,0 1-1,-1-1 1,1 0 0,0 0 0,0-1 0,0 1-1,0-1 1,0 1 0,0-1 0,-1 0 0,2 0-1,-1-1 1,0 1 0,0 0 0,0-1 0,0 0-1,1 0 1,-1 0 0,1 0 0,0 0 0,-1 0-1,1 0 1,0-1 0,-2-3 0,-10-25-169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14851,'26'0'1288,"1"3"-1224,4-2-16,-3-1 505,5 3-105,2 0-272</inkml:trace>
  <inkml:trace contextRef="#ctx0" brushRef="#br0" timeOffset="1">647 32 18116,'-25'23'1792,"-10"4"-1080,-1 4-296,-1 7 841,2-1-305,5-3-736,6-2-424,11-11-664,3-5-288,8-15 799,4-8-263,3-14-304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16780,'-14'5'698,"0"1"0,0 0 0,0 1 0,1 0 0,0 1 0,-13 9 0,19-11-416,0 0-1,-1 1 0,2 0 1,-1 0-1,1 0 1,0 1-1,1 0 0,0 0 1,0 0-1,-6 15 0,11-22-253,-1 1 0,0-1 0,1 1 0,-1 0 0,1-1 0,0 1-1,-1 0 1,1-1 0,0 1 0,0 0 0,0 0 0,0-1 0,0 1 0,1 0-1,-1-1 1,0 1 0,1 0 0,-1-1 0,1 1 0,0-1 0,0 1 0,-1-1-1,3 3 1,-1-2-10,0 0 0,0-1 0,0 1 0,0 0 0,1-1 0,-1 0 0,1 1 0,-1-1 0,1 0 0,0 0 0,-1 0 0,1-1 0,3 1 0,8 1-12,1-1 1,-1 0 0,1-1-1,19-3 1,-5 0-184,-1-2 0,0-1 0,0-1-1,51-21 1,-74 25 4,1 0 0,0 0 1,-1-1-1,9-7 0,-13 11 117,-1-1 1,1 1 0,-1-1 0,1 0 0,0 1 0,-1-1 0,1 0-1,-1 1 1,1-1 0,-1 0 0,0 0 0,1 0 0,-1 1 0,0-1-1,0 0 1,1 0 0,-1-1 0,0 1 15,-1 0 0,1 1 0,0-1 0,-1 0 0,1 1-1,-1-1 1,1 1 0,-1-1 0,1 1 0,-1-1 0,1 1 0,-1-1 0,1 1 0,-1-1 0,0 1 0,1 0 0,-1-1 0,0 1 0,1 0 0,-1 0-1,0 0 1,1-1 0,-1 1 0,0 0 0,0 0 0,0 0 0,-6-1-91,0 0 0,1 1 0,-1 0 0,0 0 0,0 1 0,-9 1-1,-17 8-396</inkml:trace>
  <inkml:trace contextRef="#ctx0" brushRef="#br0" timeOffset="1">529 445 14691,'-10'16'1400,"5"-8"-892,-1 0-1,1 1 0,1 0 1,0-1-1,0 2 0,-4 14 1,8-23-461,0 0 0,0 0 0,-1 0 0,1 0 0,0 0-1,0 0 1,0 0 0,0 0 0,0 0 0,0 0 0,0 0 0,0 0 0,1 0 0,-1 0 0,0 0 0,1-1 0,-1 1 0,0 0 0,1 0 0,-1 0 0,1 0 0,0-1-1,-1 1 1,1 0 0,-1 0 0,1-1 0,0 1 0,0 0 0,-1-1 0,1 1 0,0-1 0,0 1 0,0-1 0,0 0 0,-1 1 0,1-1 0,0 0 0,0 1 0,0-1-1,0 0 1,0 0 0,0 0 0,0 0 0,0 0 0,0 0 0,0 0 0,0 0 0,0 0 0,0-1 0,0 1 0,1-1 0,5 0 163,0-1 1,0 0 0,0 0-1,-1-1 1,11-5 0,-1-1 192,-1 0 0,0-2 0,23-19 0,-35 28-354,0-1 1,0 0 0,0 0-1,0 0 1,-1 0 0,1 0 0,-1 0-1,0-1 1,0 1 0,0-1-1,0 0 1,-1 1 0,1-1 0,-1 0-1,0 0 1,0 0 0,-1 0-1,1 0 1,-1 0 0,0 0-1,0 0 1,-1-8 0,0 10-63,-1-1 0,1 0 0,-1 0 0,1 1 0,-1-1 0,0 1 0,0 0 0,0-1 0,0 1-1,0 0 1,-1 0 0,1 1 0,-1-1 0,1 0 0,-1 1 0,0-1 0,1 1 0,-1 0 0,0 0 0,0 0 0,0 0 0,0 1 0,0-1 0,-4 1 0,-6-2-294,0 1 0,0 0 0,0 1 0,-16 2 1,8 1-101,-37 10 0,21-1-129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193 291 15019,'0'-6'508,"1"0"1,-1 1-1,0-1 0,0 0 0,-1 0 0,0 0 0,0 1 1,-2-7-1,3 11-406,-1-1 0,1 1 0,-1 0 1,1 0-1,-1 0 0,0 0 0,1-1 1,-1 1-1,0 0 0,0 0 0,0 1 0,0-1 1,0 0-1,0 0 0,0 0 0,0 0 0,0 1 1,0-1-1,0 1 0,0-1 0,-1 1 1,1-1-1,0 1 0,0 0 0,-1-1 0,1 1 1,0 0-1,0 0 0,-1 0 0,1 0 1,0 0-1,-1 0 0,1 0 0,0 1 0,0-1 1,-1 0-1,1 1 0,0-1 0,0 1 1,0-1-1,-1 1 0,1 0 0,-1 1 0,-4 1-15,1 0 0,0 1 0,1 0 0,-1 0 0,1 0-1,-1 1 1,1 0 0,1-1 0,-1 1 0,1 1 0,0-1 0,0 0-1,-4 12 1,3-7-168,0 1 1,1-1-1,0 1 0,1-1 0,1 1 0,-1 0 1,2 11-1,-1-19 45,1-1 0,0 0 0,1 1 0,-1-1 0,0 1 0,1-1 0,-1 0 0,1 1 0,0-1 0,0 0 0,0 0-1,0 1 1,0-1 0,0 0 0,0 0 0,1 0 0,-1 0 0,1-1 0,0 1 0,-1 0 0,1-1 0,2 2 0,-2-2 0,1 0 0,-1 0 0,1 0-1,-1-1 1,0 1 0,1-1 0,-1 0 0,1 1 0,-1-1-1,1 0 1,-1-1 0,1 1 0,-1 0 0,1-1 0,-1 1-1,1-1 1,-1 0 0,0 0 0,1 0 0,2-2 0,28-19-247,-28 18 220,0 1-1,-1-1 1,1 1 0,1 0 0,-1 0-1,0 1 1,1 0 0,10-4-1,-16 6 49,1 0-1,-1 0 0,1 0 0,-1 0 1,1 0-1,0 0 0,-1 0 0,1 1 1,-1-1-1,1 0 0,0 0 0,-1 0 1,1 0-1,-1 1 0,1-1 0,-1 0 1,1 1-1,-1-1 0,1 0 0,-1 1 1,1-1-1,-1 1 0,0-1 0,1 1 1,-1-1-1,0 1 0,1-1 0,-1 1 1,6 22-303,-8 25-83,2-46 379,-4 24-66,0-1 0,-2 1 0,-1-1 0,-1 0 0,-2 0 0,-15 30 0,9-25 265,-2 0 0,-1-1-1,-1-1 1,-31 33 0,50-59-155,-3 2 38,1-1 1,-1 1-1,1-1 0,-1 1 0,0-1 0,0 0 1,0 0-1,-9 3 0,13-5-56,0-1-1,0 0 1,-1 0 0,1 0 0,0 1-1,-1-1 1,1 0 0,0 0-1,-1 0 1,1 0 0,0 0 0,-1 0-1,1 1 1,0-1 0,-1 0-1,1 0 1,0 0 0,-1 0 0,1 0-1,0 0 1,-1 0 0,1-1-1,0 1 1,-1 0 0,1 0 0,0 0-1,-1 0 1,1 0 0,0 0 0,-1-1-1,1 1 1,0 0 0,0 0-1,-1 0 1,1-1 0,0 1 0,0 0-1,-1 0 1,1-1 0,0 1-1,0 0 1,0-1 0,-1 1 0,1 0-1,0-1 1,0 1 0,0 0-1,0-1 1,0 1 0,0 0 0,0-1-1,0 1 1,0 0 0,0-1-1,0 1 1,0 0 0,0-1 0,0 1-1,0-1 1,9-26-143,15-19-404,3 1-1,54-72 1,80-73-332,201-195 821,-346 369 121,-11 12-30,0-1 0,0 0 1,-1 0-1,0 0 0,0 0 1,6-11-1,-10 16-34,0 0 0,0 0 0,-1 0 0,1 0 0,0 0 0,0 0 0,0 0 0,0 1 0,0-1 0,-1 0 0,1 0 0,0 0 0,0 0 0,0 0 0,0 0 0,-1 0 0,1 0 0,0 0 0,0 0 0,0 0 0,0 0 0,0 0 0,-1 0 0,1-1 0,0 1 0,0 0 0,0 0 0,0 0 0,0 0 0,-1 0 0,1 0 0,0 0 0,0 0 0,0 0 0,0 0 0,0-1 0,0 1 0,-1 0 0,1 0 0,0 0 0,0 0 0,0 0 0,0-1 0,0 1 0,0 0 0,0 0 0,0 0 0,0 0 0,0 0 0,0-1 0,0 1 0,0 0 0,0 0 0,0 0 0,0 0 0,0-1 0,0 1 0,0 0 0,0 0 0,0 0 0,0 0 0,0-1 0,0 1 0,-14 7 64,-10 10 41,1 1 1,1 0 0,1 2 0,1 0 0,1 2 0,0 0 0,-28 45-1,39-54-47,2-1-1,-1 1 0,-4 14 0,9-21-28,0-1 0,1 0 0,0 1 0,0-1 0,0 1 0,1-1 0,0 1 0,0-1 0,0 1 0,2 8 0,-2-12-19,1 0 1,0 1 0,0-1-1,-1 0 1,1 0 0,1 0-1,-1 0 1,0-1-1,0 1 1,1 0 0,-1 0-1,1-1 1,-1 1 0,1-1-1,0 1 1,-1-1 0,1 0-1,0 0 1,0 1 0,0-1-1,0-1 1,0 1 0,0 0-1,0 0 1,1-1 0,-1 1-1,0-1 1,0 0 0,0 0-1,1 0 1,2 0 0,4 0 15,1-1 1,-1 0-1,1-1 1,-1 0 0,0 0-1,10-5 1,-2 0 39,-1 0 0,0-2 0,0 0 0,-1 0 0,26-22 0,-20 11 142,0 0 1,33-41 0,-57 66-187,0 1 0,1-1-1,0 1 1,0 0 0,-2 6-1,-2 9-21,-2 1 0,0 1 0,2 0 1,0 0-1,2 0 0,0 1 0,0 27 1,4-49-8,0-1 1,0 0 0,0 1 0,0-1-1,0 0 1,0 1 0,1-1 0,-1 0-1,0 1 1,1-1 0,-1 0 0,1 0-1,-1 1 1,1-1 0,0 0-1,-1 0 1,1 0 0,0 0 0,0 0-1,0 0 1,0 0 0,1 2 0,-1-3 17,1 0 0,-1 0-1,0 0 1,0 0 0,0 0 0,0-1 0,0 1 0,1 0 0,-1-1 0,0 1 0,0 0 0,0-1 0,0 1 0,0-1 0,0 0 0,0 1 0,0-1 0,0 0 0,0 1-1,-1-1 1,1 0 0,0 0 0,0 0 0,-1 0 0,1 0 0,0-2 0,7-8 40,-1 0 0,0 0 0,7-18 0,3-12 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16083,'2'3'1993,"5"13"-1193,9 8-152,2 9 832,5 6-279,5 4-65,0 10-256,2 3-176,-2 3-240,-1 1-103,-4-3-177,-5-5-40,-2-8-440,-3-5-385,-4-18 593,-1-8-88,-2-19-80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42 15211,'0'-1'91,"0"0"1,-1 1-1,1-1 0,-1 0 0,1 0 0,-1 1 0,1-1 1,-1 1-1,0-1 0,1 0 0,-1 1 0,0-1 0,0 1 1,1-1-1,-1 1 0,0 0 0,0-1 0,1 1 0,-1 0 1,0-1-1,0 1 0,0 0 0,0 0 0,0 0 0,1 0 1,-2 0-1,-1 0 7,1 1 0,-1-1 0,1 1 0,-1-1 0,1 1 1,-1 0-1,1 0 0,0 0 0,-3 2 0,-4 3 92,0 0 0,1 1 0,-13 13-1,14-12-73,0 1-1,0 1 0,1-1 0,0 1 0,1 0 0,0 0 1,1 1-1,0 0 0,0 0 0,1 0 0,1 0 0,-3 16 0,4-20-86,1 1-1,-1-1 0,1 1 0,0 0 0,1-1 1,0 1-1,0-1 0,0 1 0,1-1 0,0 0 0,1 1 1,0-1-1,0 0 0,0-1 0,1 1 0,0 0 0,0-1 1,1 0-1,7 9 0,-9-13 14,-1 0 1,1 0-1,0 0 1,0 0-1,0 0 1,0 0-1,0-1 1,0 1-1,0-1 1,0 0-1,1 0 0,-1 0 1,0 0-1,1-1 1,-1 1-1,1-1 1,-1 0-1,7-1 1,-5 0 58,1 0 1,-1-1 0,0 0-1,1 0 1,-1 0 0,0-1-1,-1 1 1,1-1-1,0 0 1,7-7 0,-1-1 195,0 0 0,-1-1 0,0 0 0,-1 0 1,0-1-1,-1 0 0,11-25 0,-13 22-32,0 0-1,-1-1 1,-1 0 0,4-24-1,-7 33-180,-1-1 0,1 1 0,-1-1 0,0 1 0,-1-1 0,0 1-1,-1 0 1,1-1 0,-2 1 0,-5-15 0,7 21-154,1 0 0,-1 0 0,0 0 0,0 1 0,0-1 0,-1 0 0,1 1 0,0-1 0,-1 0 0,1 1 0,-1 0 0,1-1 0,-1 1 0,0 0 0,1 0 0,-1 0 0,0 0 0,0 0 0,0 0 0,0 0 0,0 1 1,0-1-1,0 1 0,0 0 0,-2-1 0,2 2-14,0-1 0,0 1 0,0-1 0,0 1 0,0 0 0,0 0 0,0 0 0,0 0 1,1 0-1,-1 0 0,0 0 0,1 1 0,-1-1 0,1 1 0,-1-1 0,1 1 0,0-1 0,0 1 1,0 0-1,0 0 0,0 0 0,0 0 0,0-1 0,-1 5 0,-3 15-568,4 0-132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20076,'6'-19'2225,"-5"15"-1417,-1 5-360,1 14 1440,2 5-655,3 13-577,-2 1-288,3 7-504,2 0-168,0-4-344,2-6-273,-1-9-551,-1-6-1504,1-15 2247,0-1-455,-4-8-216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1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16788,'9'-11'2456,"5"4"-1384,3-5-448,5 1 2145,2-1-1737,2 2-408,0-3-1048,-3 3 624,-12-4-296,-5-3-144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2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18140,'0'1'169,"0"-1"1,1 1-1,-1 0 1,0-1-1,0 1 1,0-1-1,0 1 1,1 0 0,-1-1-1,0 1 1,0-1-1,0 1 1,0 0-1,0-1 1,0 1-1,-1-1 1,1 1-1,0 0 1,0-1-1,0 1 1,-1-1-1,1 2 1,-7 22 753,5-18-452,-1 4-234,1 0 0,0 0 0,1 0 0,-1 17 0,2-25-222,0 0 0,0 1 0,0-1 0,1 0 0,-1 0 0,1 0 0,-1 0 0,1 0 0,0 0 0,0-1 1,0 1-1,0 0 0,1 2 0,-1-3-3,0-1 0,0 1 0,0 0 0,1 0 0,-1 0 0,0-1 0,0 1 0,0-1 1,1 1-1,-1-1 0,0 1 0,1-1 0,-1 0 0,0 1 0,1-1 0,-1 0 0,0 0 0,1 0 0,-1 0 0,1 0 1,-1 0-1,2-1 0,6-1 83,0-1 1,1 0 0,8-5 0,-9 4 6,0 0 0,1 1 0,-1 0 1,20-3-1,-27 5-89,0 1 1,0 0-1,0 0 1,0 0-1,0 0 1,0 1-1,0-1 1,0 1-1,0-1 0,0 1 1,0 0-1,0-1 1,0 1-1,0 0 1,0 0-1,0 0 1,-1 1-1,1-1 1,0 0-1,-1 1 0,1-1 1,-1 1-1,0-1 1,1 1-1,-1 0 1,0 0-1,2 3 1,0 4-6,1 0 1,-1 0-1,-1 0 1,0 0-1,0 0 1,-1 0 0,0 1-1,0-1 1,-2 10-1,1-13 9,0 0 1,-1 0-1,1 0 0,-2 0 0,1 0 0,-1 0 0,1 0 0,-2-1 1,1 1-1,-1-1 0,1 1 0,-1-1 0,-1 0 0,1 0 1,-5 4-1,4-5 9,-1-1 1,1-1-1,-1 1 0,0-1 1,0 1-1,1-1 1,-1-1-1,-1 1 0,1-1 1,0 0-1,0 0 1,-1 0-1,1-1 0,-9 0 1,7 0-212,0 0 0,0-1 0,1 0 0,-1 0 0,0 0 0,1-1 0,-1 0 0,1 0-1,0-1 1,0 0 0,-7-3 0,10 3 92,-1-1 0,1 1-1,-1 0 1,1-1 0,0 0-1,1 0 1,-1 1 0,1-2-1,-3-4 1,-10-22-538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2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18356,'10'-6'2288,"2"4"-1431,5-3-297,6 0 1544,7-3-1128,1 3-159,1-4-481,-1 0-344,-3 2-713,-1 3-503,-10-5 944,0 6-200,-4 1-200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3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 19308,'2'-6'1793,"-6"12"-1209,-6 5-264,-4 11 968,1 4-376,-6 5-512,2 5-144,-3 1-184,1 5-8,2-6-104,0-2-152,4-8-360,3-5-240,1-8 880,4-9-264,0-8-128,1-9-112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3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18708,'-3'0'227,"0"1"1,-1 0-1,1 0 1,0 0-1,0 0 0,0 0 1,0 0-1,0 1 1,0 0-1,0-1 0,0 1 1,0 0-1,1 0 1,-1 1-1,1-1 0,0 1 1,-1-1-1,-1 4 1,-6 8 67,1-1 0,-10 21 0,16-28-229,2-4-52,-4 6-6,0 1 0,1-1 0,0 1 1,1 0-1,-1 0 0,2 0 0,-1 0 1,0 11-1,3-20-4,0 0 1,0 1 0,0-1-1,0 1 1,-1-1 0,1 0-1,0 1 1,0-1 0,1 0-1,-1 1 1,0-1 0,0 1-1,0-1 1,0 0 0,0 1-1,0-1 1,0 0 0,1 1-1,-1-1 1,0 0 0,0 1-1,0-1 1,1 0 0,-1 0-1,0 1 1,0-1 0,1 0-1,-1 0 1,0 1 0,1-1-1,-1 0 1,0 0 0,1 0-1,-1 1 1,0-1 0,1 0-1,0 0 1,14-7 193,12-21 222,-21 21-276,0 0 0,-1-1 1,-1 0-1,1 0 0,-1-1 1,-1 1-1,1-1 1,-1 1-1,-1-1 0,0 0 1,2-13-1,-4 21-126,0 0 0,0 0 1,0 0-1,0 0 0,0 1 0,0-1 0,0 0 1,0 0-1,0 0 0,-1 0 0,1 0 1,0 0-1,-1 1 0,1-1 0,0 0 0,-1 0 1,1 0-1,-2 0 0,2 0-18,0 1 0,-1 0 0,1 0 0,-1 0 0,1 0 0,-1-1-1,1 1 1,-1 0 0,1 0 0,0 0 0,-1 0 0,1 0 0,-1 0 0,1 0 0,-1 0 0,1 1 0,-1-1 0,1 0-1,-1 0 1,1 0 0,0 0 0,-1 1 0,1-1 0,-1 0 0,-2 2-92,1 0 0,0 0 0,-1 0 1,1 0-1,0 0 0,0 0 0,0 0 0,1 0 0,-4 5 0,1 3-334,0 0 0,0 0-1,1 0 1,1 0 0,0 0-1,0 0 1,1 1 0,-1 12-1,4 6-487</inkml:trace>
  <inkml:trace contextRef="#ctx0" brushRef="#br0" timeOffset="1">359 368 15531,'2'12'1554,"0"-4"-747,0-1 0,0 1 0,0-1 1,5 10-1,-7-16-717,1 0 1,-1 0 0,1 0-1,-1 0 1,1 0-1,-1-1 1,1 1-1,-1 0 1,1 0-1,0-1 1,-1 1 0,1 0-1,0-1 1,0 1-1,-1-1 1,1 1-1,0-1 1,0 1-1,0-1 1,0 0 0,0 1-1,0-1 1,0 0-1,0 0 1,0 0-1,-1 1 1,1-1-1,0 0 1,0 0 0,0 0-1,0-1 1,0 1-1,0 0 1,0 0-1,0 0 1,0-1-1,0 1 1,0-1 0,0 1-1,-1 0 1,1-1-1,0 1 1,1-2-1,1-1 98,0 0 0,0 0-1,0 0 1,0-1 0,-1 1 0,1-1-1,-1 1 1,0-1 0,0 0-1,0 0 1,-1 0 0,1 0 0,-1 0-1,0-1 1,0 1 0,-1 0-1,1-1 1,-1 1 0,0-8-1,0 11-199,0 0-1,0 0 0,-1 0 1,1 0-1,0 0 0,0 0 0,-1 1 1,1-1-1,0 0 0,-1 0 1,1 0-1,-1 1 0,1-1 0,-1 0 1,1 1-1,-1-1 0,0 0 1,1 1-1,-1-1 0,0 1 0,0-1 1,1 1-1,-1-1 0,0 1 0,-1-1 1,1 1-34,-1-1 0,0 1 0,0 0 0,0 0 1,0 0-1,0 0 0,0 0 0,0 0 0,0 1 1,0-1-1,-2 2 0,-7 2-167,0 0 0,1 1 0,-13 8 0,13-7 225,-9 4-441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3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104 131 19084,'-3'-3'287,"0"-1"0,0 0 0,0 0-1,1 0 1,-1 0 0,1 0 0,0 0 0,1 0-1,-1-1 1,1 1 0,0-1 0,0 1 0,-1-7 0,2 8-169,0 0 1,0 1 0,1-1 0,-1 0 0,0 1 0,1-1-1,0 1 1,-1-1 0,1 1 0,0-1 0,0 1 0,1 0 0,-1-1-1,0 1 1,1 0 0,0 0 0,-1 0 0,1 0 0,0 0 0,0 0-1,0 0 1,0 1 0,0-1 0,0 1 0,4-2 0,-4 2-98,-1 0 0,1 0 0,0 0 0,-1 1 0,1-1 0,0 0 0,0 1 1,0-1-1,0 1 0,-1 0 0,1 0 0,0 0 0,0 0 0,0 0 1,0 0-1,0 0 0,0 1 0,-1-1 0,1 0 0,0 1 0,0 0 0,-1-1 1,1 1-1,0 0 0,-1 0 0,1 0 0,0 0 0,-1 0 0,1 1 0,-1-1 1,0 0-1,1 1 0,0 1 0,1 1-15,-1 0 0,0 0 0,1 0 0,-2 0 0,1 0 0,0 1 0,-1-1 0,0 1 0,0-1 0,0 1 0,-1-1 0,0 8 0,0-3-5,-1 0 0,0-1 1,-1 0-1,0 1 0,0-1 1,-1 0-1,0 0 0,0 0 1,-1 0-1,0 0 0,-1-1 1,-5 9-1,-8 5 13,0-1 0,-30 27-1,10-11-11,35-33-1,0 0 1,1 0-1,-1 0 1,1 0 0,0 0-1,0 0 1,0 1-1,0-1 1,-2 7-1,4-9 0,0 0 0,0-1-1,-1 1 1,1 0 0,0 0-1,0 0 1,0-1 0,0 1-1,1 0 1,-1 0 0,0 0-1,0-1 1,0 1 0,1 0-1,-1 0 1,0-1 0,1 1-1,-1 0 1,0-1 0,2 2-1,-1-1 1,0 0-1,0 0 0,0 0 0,1-1 1,-1 1-1,0 0 0,1 0 0,-1-1 1,1 1-1,-1-1 0,1 0 0,-1 1 1,1-1-1,2 0 0,10 1-85,1 0 0,0-2-1,0 1 1,0-2 0,-1 0 0,23-7-1,82-32-108,-97 32 40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3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20820,'3'10'2169,"-6"7"-1601,-5 10-280,2 7 1360,0 9-1087,-1 5-217,6 1-440,-1-2-456,2-10-705,6-7-183,4-17 1064,-4-12-296,2-22-297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16147,'-6'9'1377,"-1"5"-1025,-1-1-296,5 1 328,1 1 624,5-4-832,4 2-88,6-2-80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3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17700,'-6'22'1472,"1"1"1,1 0 0,1 0-1,0 43 1,3-63-1420,0 0-1,0 0 1,0 1 0,0-1 0,0 0 0,1 0 0,0 0-1,-1 0 1,1 1 0,0-1 0,1 0 0,-1 0 0,0-1-1,1 1 1,0 0 0,0 0 0,2 2 0,-1-3-40,-1 0 1,1 0-1,0 0 0,0-1 1,0 0-1,-1 1 1,2-1-1,-1 0 0,0 0 1,0-1-1,0 1 1,0-1-1,0 1 0,1-1 1,-1 0-1,0 0 1,4-1-1,1 0-10,1 1 1,-1 0-1,1 0 1,-1 0-1,1 1 1,9 3-1,-16-3-4,1 0 1,0 0-1,-1 0 1,1 0-1,-1 1 1,0-1-1,1 1 1,-1 0-1,0-1 1,0 1-1,0 0 1,0 0-1,0 1 1,-1-1-1,1 0 1,-1 1-1,1-1 1,-1 0-1,0 1 1,0 0-1,0-1 0,1 6 1,-1-1 1,0-1 1,0 1-1,-1 0 1,0-1-1,0 1 0,-1 0 1,0-1-1,0 1 1,-1 0-1,1-1 0,-2 1 1,1-1-1,-1 0 1,1 0-1,-2 0 0,-5 8 1,7-10-28,0 0 0,-1-1 0,1 1 0,-1-1 0,0 0 0,0 0 0,0 0 0,-1 0 0,1-1 0,-1 1 0,1-1 0,-1 0 0,0 0 0,0 0 0,0-1 0,0 1 0,0-1 0,0 0 0,0 0 0,-1 0 0,1-1 0,0 0 0,-1 1 0,1-2 0,0 1 0,-9-2 0,9 1-50,-1-2-1,0 1 0,1 0 0,0-1 1,-1 0-1,1 0 0,0 0 0,1-1 0,-1 1 1,1-1-1,-1 0 0,1 0 0,0 0 0,0 0 1,1-1-1,-1 1 0,1-1 0,-2-5 0,-11-36-304</inkml:trace>
  <inkml:trace contextRef="#ctx0" brushRef="#br0" timeOffset="1">65 12 18676,'19'9'1840,"-2"-2"-1183,3 0-289,1-3 832,2-1-608,3-4-176,-1-5-104,-2-7-264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3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23 13915,'-1'-2'409,"0"0"0,0 1 1,0-1-1,-1 0 0,1 1 0,0-1 0,-1 1 1,1 0-1,-1-1 0,1 1 0,-1 0 1,0 0-1,1 0 0,-4-2 0,3 3-253,1 1 0,0-1 0,0 0 0,0 0-1,0 1 1,-1-1 0,1 0 0,0 1 0,0 0 0,0-1-1,0 1 1,0-1 0,0 1 0,0 0 0,0 0 0,0 0 0,0-1-1,1 1 1,-1 0 0,0 0 0,1 0 0,-1 0 0,0 0-1,1 0 1,-1 2 0,-7 10-65,1-1-1,1 1 0,0 0 1,1 0-1,0 1 1,1 0-1,0-1 1,2 1-1,-1 1 1,0 19-1,4-30-93,-1 0-1,1 0 1,0-1-1,0 1 1,0-1-1,0 1 1,0-1-1,1 1 1,0-1-1,-1 0 1,1 0-1,1 1 1,-1-2-1,0 1 1,1 0-1,-1 0 1,5 2-1,3 3-4,1-1-1,0 0 0,20 9 1,-19-11 10,0 2 1,-1-1 0,12 9-1,-22-14 0,0 0-1,0-1 1,1 1-1,-1 1 0,0-1 1,0 0-1,0 0 1,0 0-1,0 1 0,0-1 1,0 0-1,0 1 1,-1-1-1,1 1 0,-1-1 1,1 1-1,-1-1 1,1 1-1,-1-1 0,0 1 1,0-1-1,1 1 1,-2 2-1,1-2 0,-1 0-1,0 0 1,0 0-1,0 0 1,0-1 0,0 1-1,0 0 1,0-1-1,-1 1 1,1 0 0,0-1-1,-1 0 1,0 1-1,1-1 1,-4 2 0,-2 1-2,0 0 1,0-1 0,0 0 0,0 0 0,-1 0-1,1-1 1,-1 0 0,-11 1 0,16-3 1,0 0-1,1 0 1,-1 0 0,0 0 0,1 0 0,-1-1 0,0 1-1,1-1 1,-1 0 0,1 0 0,-1 0 0,1 0 0,-1 0 0,1 0-1,0-1 1,-1 1 0,1-1 0,0 1 0,0-1 0,0 0-1,0 0 1,-1-2 0,2 1-1,-1 1 0,1 0 1,0 0-1,1-1 0,-1 1 0,0-1 0,1 1 1,-1-1-1,1 1 0,0-1 0,0 1 0,0-1 0,0 1 1,0-1-1,1 1 0,-1-1 0,1 1 0,-1-1 1,1 1-1,0 0 0,0-1 0,0 1 0,0 0 0,3-3 1,7-10 48,0 0 0,2 0 0,0 2 0,0-1 0,2 2 0,24-18 0,-15 11 344,28-27 0,-48 43-323,-1 0-1,-1-1 1,1 1 0,0-1-1,-1 0 1,0 0-1,0 1 1,0-2 0,0 1-1,1-7 1,-2 9-45,-1 0-1,0 0 1,0 0 0,0 1 0,0-1 0,0 0-1,0 0 1,0 0 0,-1 0 0,1 1 0,-1-1-1,1 0 1,-1 0 0,0 1 0,0-1-1,1 1 1,-1-1 0,0 0 0,-1 1 0,1 0-1,0-1 1,0 1 0,0 0 0,-1-1-1,1 1 1,-1 0 0,1 0 0,-4-1 0,-7-5-159,-1 2 0,0 0 1,0 0-1,0 1 1,-1 1-1,1 0 0,-1 1 1,-21-1-1,12 2-541,0 1-1,0 2 1,0 0-1,-31 7 1,30-2-129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3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 17164,'-9'4'2128,"5"-1"-1368,4 0-304,3-1 1577,11-4-1105,8-2-200,9-5-328,9 2-200,12-3-656,2-1-1512,12-1 1760,3-4-240,-1-11-192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3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19372,'1'-2'107,"-1"1"1,1-1-1,0 1 0,0-1 0,-1 1 0,1-1 1,0 1-1,1 0 0,-1-1 0,0 1 1,0 0-1,1 0 0,-1 0 0,0 0 0,1 0 1,-1 0-1,1 0 0,-1 0 0,1 1 0,-1-1 1,4 0-1,38-10 613,-42 11-624,6-1 25,-1 0 0,0 0 0,1 1-1,-1 0 1,0 0 0,1 1 0,-1 0-1,1 0 1,-1 0 0,0 1-1,9 3 1,-13-4-103,1 0-1,-1 0 1,0 1-1,0-1 1,0 1-1,0-1 1,0 1-1,0 0 1,0 0-1,-1 0 1,1 0-1,-1 0 1,1 0-1,-1 1 1,0-1-1,0 0 1,0 1-1,0-1 1,0 0-1,-1 1 0,1 0 1,-1-1-1,1 1 1,-1-1-1,0 1 1,0-1-1,0 1 1,0-1-1,-1 1 1,1 0-1,-1 2 1,-4 9-7,1-1 1,-2 1-1,0-1 0,0 0 0,-1 0 1,-1 0-1,-17 20 0,-15 28 11,38-58-21,0 0 1,1 0-1,0 0 1,-1 0-1,1 0 1,0 0-1,1 0 1,-1 1-1,1-1 1,-1 0-1,1 1 0,0 5 1,1-7-18,-1 0 0,1-1-1,-1 1 1,1 0 0,-1-1 0,1 1 0,0-1 0,0 1-1,0-1 1,0 0 0,0 1 0,0-1 0,0 0 0,1 0-1,-1 0 1,0 0 0,1 0 0,-1 0 0,1 0 0,-1 0 0,1 0-1,-1 0 1,1-1 0,-1 1 0,1-1 0,3 1 0,3 0-90,-1 0 1,1 0 0,0-1 0,0 0 0,0 0 0,0-1 0,0 0 0,-1-1-1,1 0 1,9-3 0,20-7-184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4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18524,'-23'27'1984,"3"9"-1415,0 2-257,6 0 1176,6-1-960,5-4-296,12-8-688,5-8-352,6-17 640,3-9-152,5-16-168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4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65 16219,'-7'6'556,"2"1"0,-1 0 0,1 0 0,0 1 0,0-1 0,1 1 0,0 0 0,1 0 0,0 0-1,0 1 1,-3 13 0,6-21-543,0 0-1,0 0 1,0 0 0,0 0-1,0 0 1,0 0 0,1 0-1,-1 0 1,0 0-1,1 0 1,-1 0 0,0 0-1,1 0 1,-1 0-1,1-1 1,-1 1 0,1 0-1,0 0 1,-1 0-1,1-1 1,0 1 0,0 0-1,-1-1 1,1 1 0,0-1-1,0 1 1,0-1-1,0 1 1,0-1 0,0 1-1,0-1 1,0 0-1,0 0 1,0 0 0,1 1-1,6 0 4,0 0-1,0-1 0,14 0 0,-1-1 22,-17 2-35,-1-1-1,0 0 1,1 1-1,-1 0 1,0-1-1,0 1 1,0 0-1,0 1 1,0-1-1,0 1 1,0-1-1,0 1 1,0 0-1,-1 0 1,1 0-1,-1 0 1,1 1-1,-1-1 1,0 1-1,0-1 1,0 1-1,0 0 1,-1 0-1,1-1 1,-1 1-1,1 1 1,-1-1-1,0 0 1,0 0-1,0 6 1,0-3 29,-1 0 1,0 0-1,0 0 1,-1 0-1,0 0 1,0 0-1,0 0 1,-1 0-1,0 0 1,0 0-1,0 0 1,-1-1 0,1 1-1,-2-1 1,-5 9-1,2-5 177,-1-1-1,0 1 1,0-1 0,0-1-1,-1 1 1,-19 11-1,25-18-224,1 1-1,0-1 1,0 0-1,-1 0 1,1 0 0,-1 0-1,1 0 1,-1-1-1,1 1 1,-1-1-1,1 0 1,-1 1-1,1-1 1,-1 0-1,1 0 1,-1-1-1,0 1 1,1-1-1,-1 1 1,1-1-1,-1 0 1,1 0 0,0 0-1,-1 0 1,1 0-1,0 0 1,0-1-1,0 1 1,0-1-1,0 1 1,0-1-1,0 0 1,0 0-1,1 0 1,-1 0-1,-2-4 1,-1-3-144,0 0-1,0-1 1,-6-19-1,4-5-299</inkml:trace>
  <inkml:trace contextRef="#ctx0" brushRef="#br0" timeOffset="1">42 98 17164,'15'-6'1824,"8"0"-1064,5 1-336,4-3 1065,6 3-497,2-5-848,1 3-440,-2-5 312,-7-7-112,-2-1-192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6:4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81 16051,'-5'11'558,"-2"1"204,1 1 1,0 0 0,1 0 0,-5 22-1,9-32-682,1 1 0,-1-1 0,1 1-1,0 0 1,0-1 0,0 1 0,0-1 0,1 1-1,0-1 1,-1 1 0,1-1 0,0 1-1,1-1 1,-1 0 0,1 1 0,-1-1-1,1 0 1,0 0 0,0 0 0,0 0-1,1-1 1,-1 1 0,4 3 0,7 3-62,0 0-1,1-1 1,16 8 0,-17-10-17,-1 1-1,-1-1 1,1 2 0,-1 0 0,18 16 0,-26-21 1,-1-1 0,0 1 0,0 0 0,0 0-1,0 0 1,-1 1 0,1-1 0,-1 0 0,0 1 0,1-1 0,-2 1-1,1-1 1,0 1 0,-1-1 0,0 1 0,1 0 0,-2-1 0,1 1 0,0-1-1,-1 1 1,1-1 0,-1 1 0,0-1 0,0 1 0,0-1 0,-3 5-1,0-1 13,1 1 0,-1-1 0,-1 0-1,0-1 1,1 1 0,-2-1-1,1 0 1,-1-1 0,-12 10-1,13-11 19,0 0 1,0-1-1,0 0 0,0 0 0,-1-1 1,1 1-1,-1-1 0,0 0 0,0-1 1,0 0-1,0 1 0,0-2 0,-10 1 1,13-1-20,1 0 0,-1 0 0,1 0-1,0-1 1,-1 1 0,1-1 0,0 0 0,0 1 0,-1-1 0,1 0 0,0 0 0,0-1 0,0 1 0,0 0 0,0-1 0,0 1 0,1-1 0,-1 1 0,0-1 0,1 0 0,-1 0 0,1 0 0,0 0 0,0 0 0,0 0 0,-1 0 0,2 0 0,-1 0 0,0-1 0,0 1 0,1 0 0,-1 0 0,1-1 0,0 1 0,0-1 0,0-2 0,0-3 0,1-1 1,0 1 0,0-1 0,0 1-1,1 0 1,1-1 0,0 1 0,0 0-1,4-7 1,5-5-4,1 1 0,1 0 1,0 1-1,1 1 0,21-19 0,32-37 367,-60 64-259,-1-2-1,0 1 1,0-1-1,-1 0 1,8-21-1,-13 28-93,1 0 0,-1 1 1,0-1-1,-1 0 0,1 0 0,-1 0 0,1 0 1,-1 0-1,0 0 0,-1 0 0,1 0 1,-1 0-1,1 0 0,-1 0 0,0 1 0,-1-1 1,-2-6-1,2 7-103,0 0 0,0 1 0,0-1 0,-1 0 0,1 1 0,-1-1 0,0 1 0,1 0 0,-1 0 0,0 0 0,-1 0 0,1 0 0,0 1 0,0-1 0,-1 1 0,1 0 0,-1 0 0,1 0 0,-7 0 0,-56-7-585,24 4 217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14819,'0'9'231,"0"0"-1,1 0 1,0 0 0,0 0-1,0 0 1,2 0-1,-1-1 1,1 1 0,0-1-1,1 0 1,-1 0 0,9 13-1,9 10 252,1-1-1,2-1 0,1-1 1,49 44-1,-66-66-334,-1 0-1,1-1 1,0 1-1,1-2 0,-1 1 1,1-1-1,0 0 1,0-1-1,0 0 1,0-1-1,1 1 1,-1-2-1,1 1 0,-1-2 1,1 1-1,17-2 1,-5-2 132,0-1 0,-1-1 1,1-1-1,-1-1 1,0-1-1,25-13 0,36-19 234,-13 6-84,144-51-1,-189 78-430,1 1 0,-1 1 0,1 1 0,0 1 0,0 1 0,0 2 1,0 0-1,0 2 0,0 0 0,31 8 0,-26-1-80,0 1 1,-1 1 0,0 1 0,53 32 0,-26-7-193,65 55 0,-115-87 351,8 6-507,0 0-1,24 14 1,-34-23 151,-1 0 0,1 0 1,-1-1-1,1 1 0,0-1 1,0 0-1,0 0 0,0 0 1,0 0-1,0-1 0,0 0 0,0 0 1,0 0-1,0 0 0,0 0 1,0-1-1,5-1 0,3-3-894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1 398 15091,'9'-1'334,"0"-1"0,1 0 1,-1-1-1,0 1 0,0-2 0,0 1 0,-1-1 0,15-9 0,-1 2 255,149-82 1192,106-48-2261,-277 141 479,13-6-93,0 1-1,0 1 1,1 0 0,18-2 0,-29 5 90,-1 1 0,1-1 0,-1 1 0,1 0 0,-1 0 0,1 0 0,-1 1 0,0-1 0,1 0-1,-1 1 1,1 0 0,-1 0 0,0-1 0,1 1 0,-1 0 0,0 1 0,0-1 0,0 0 0,0 1 0,0-1 0,0 1 0,0 0 0,-1-1 0,1 1 0,-1 0 0,1 0 0,-1 0 0,1 0 0,-1 0 0,0 1 0,1 3 0,9 30 237,-9-25-76,1 1 1,9 19-1,-10-28-104,0 1-1,0 0 1,0-1-1,1 0 1,-1 0-1,1 0 1,0 0-1,0 0 1,0 0 0,0-1-1,0 1 1,5 2-1,0-1 38,1-1 0,-1 0 0,1 0 1,-1-1-1,1 0 0,0 0 0,0-1 0,0 0 0,0-1 0,0 0 0,0 0 0,14-3 0,8-2 156,0-2 0,35-12 0,70-32 406,-115 41-532,-1 0 0,0-2 0,0 0 0,21-19 0,-38 29-97,0-1 0,1 0 0,-1-1 0,0 1 0,-1 0 0,1-1 0,-1 0 0,1 1 0,-1-1 0,0 0 0,-1 0 0,1 0 0,1-6 0,-3 8-1,0-1 0,1 1 0,-1-1 0,0 1 0,-1-1 0,1 1 0,0-1 0,-1 0 0,1 1-1,-1-1 1,0 1 0,0 0 0,0-1 0,0 1 0,0 0 0,0-1 0,-1 1 0,1 0-1,-1 0 1,1 0 0,-1 0 0,0 1 0,-2-3 0,-9-7-1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16460,'2'23'1912,"5"3"-1296,0 5-248,2 2 1160,1 9-879,0 1-129,1-2-88,1-1-224,-4-5-352,1-5-200,-5-9-400,2-3-201,-6-10 681,-1-4-168,-5-2-200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133 270 11362,'-26'26'1796,"-28"37"0,47-54-1428,1 0 0,0 0 0,0 1 0,1 0 0,0 0-1,1 1 1,0-1 0,-4 16 0,8-25-315,-1 1 0,1 0-1,0-1 1,-1 1 0,1 0-1,0-1 1,0 1-1,0-1 1,0 1 0,0 0-1,1-1 1,-1 1 0,0 0-1,1-1 1,-1 1 0,1-1-1,0 1 1,-1-1 0,1 1-1,0-1 1,0 0 0,0 1-1,0-1 1,0 0 0,0 0-1,0 1 1,1-1 0,0 1-1,1-1-6,-1 0-1,1-1 1,-1 1-1,1-1 1,-1 1-1,1-1 1,0 0-1,-1 0 1,1 0-1,-1 0 1,1 0-1,-1-1 1,1 1-1,0-1 1,-1 0-1,0 1 1,5-3-1,7-4 25,0-1 0,0 0 0,-1 0 0,0-1 0,0-1 0,20-21 0,-12 8 89,0-1 1,26-38-1,-34 42-64,-1 0 0,-1-2 0,14-35 0,-21 45-80,0-1-1,0 0 1,-2 0-1,1 0 1,-2 0-1,0 0 1,-1-27-1,0 37-31,0 0 1,-1-1-1,1 1 0,-1 0 0,0 0 0,0 0 0,0-1 0,0 1 0,-1 0 0,1 0 0,-1 1 1,0-1-1,0 0 0,0 0 0,-5-4 0,5 6-8,0-1-1,0 1 1,-1 0 0,1-1-1,0 1 1,-1 0-1,1 1 1,-1-1 0,0 0-1,1 1 1,-1-1 0,1 1-1,-1 0 1,0 0 0,1 0-1,-1 0 1,0 0 0,1 1-1,-6 0 1,-2 3-30,-1-1-1,1 1 1,0 1 0,1 0 0,-1 0-1,1 1 1,0 0 0,0 1-1,-8 8 1,6-4 35,0-1-1,1 2 0,0-1 1,1 1-1,-15 27 1,23-37 2,0 0 0,0 0 0,0 1 0,0-1 0,0 1 0,0-1 0,1 0 0,-1 1 0,1-1 0,0 1 0,0 0 0,0-1 0,0 1 0,0-1 0,0 1 0,1-1 0,-1 1 0,1-1 0,0 0 0,0 1 0,0-1 0,0 0 0,0 1 0,0-1 0,1 0 0,-1 0 0,1 0 0,-1 0 0,4 2 0,4 5-169,1-1 1,0-1 0,1 0 0,22 11-1,15 11-346,-42-24 575,0 1 0,-1 0 0,0 1 0,1-1 0,-2 1 0,1 0 0,-1 0 0,0 0 0,-1 1 0,0 0 0,0-1 0,0 1-1,-1 0 1,0 0 0,-1 1 0,0-1 0,1 10 0,-3-16 25,2 6 174,0-8-235,-1 0 1,0 1-1,0-1 0,0 0 0,0 0 0,0 0 0,1 0 1,-1 0-1,0 0 0,0 0 0,0 1 0,0-1 0,1 0 1,-1 0-1,0 0 0,0 0 0,0 0 0,1 0 0,-1 0 1,0 0-1,0 0 0,0 0 0,1 0 0,-1 0 0,0 0 1,0 0-1,0 0 0,0-1 0,1 1 0,-1 0 0,0 0 1,0 0-1,0 0 0,0 0 0,1 0 0,-1 0 0,0-1 1,0 1-1,0 0 0,11-9 247</inkml:trace>
  <inkml:trace contextRef="#ctx0" brushRef="#br0" timeOffset="1">547 156 15099,'-12'3'581,"-1"1"-1,2 1 0,-1 0 1,0 1-1,1 0 1,0 1-1,1 0 0,-1 1 1,-11 11-1,21-18-555,1-1 0,-1 1 0,1-1 0,-1 1 0,1-1-1,0 1 1,-1-1 0,1 1 0,-1-1 0,1 1 0,0 0 0,0-1 0,-1 1 0,1-1-1,0 1 1,0 0 0,0-1 0,0 1 0,0 0 0,0-1 0,0 1 0,0 0 0,0-1-1,0 1 1,0 0 0,0-1 0,0 1 0,1 0 0,-1-1 0,0 1 0,0-1 0,1 1-1,-1 0 1,0-1 0,1 1 0,-1-1 0,1 1 0,-1-1 0,0 1 0,1-1 0,-1 1-1,1-1 1,0 0 0,-1 1 0,1-1 0,-1 0 0,1 1 0,-1-1 0,1 0 0,0 0-1,-1 0 1,1 1 0,0-1 0,-1 0 0,2 0 0,6 2-136,0-1 1,1 1-1,11-1 1,-14-1 40,28 2-391,-8-1-223,38 7 0,-57-7 583,-1 0 0,0 1 0,0 0 0,0 0 0,0 0 0,0 1 0,-1 0 0,1 0 0,-1 0 0,0 1 0,7 5 0,-11-8 100,0 0-1,0 0 1,-1-1-1,1 1 1,0 0-1,-1 0 1,1 0-1,-1 0 1,1 0-1,-1 0 1,1 0-1,-1 0 1,0 0-1,1 0 1,-1 0-1,0 0 1,0 0-1,0 0 1,0 1-1,0-1 1,0 0-1,0 0 1,-1 1-1,0 1 18,1-1 0,-1 0 0,-1 0-1,1 0 1,0 0 0,0 1 0,-1-2-1,0 1 1,1 0 0,-3 2 0,-6 4 142,1-1-1,-2 1 1,-13 6 0,19-11-77,-5 3 31,0 0 0,-1 0 0,1-2 0,-1 1 0,0-1 0,0-1 1,-1 0-1,1 0 0,-18 1 0,28-4-118,-1 0 0,1 0-1,-1 0 1,1 0 0,0 0 0,-1 0 0,1-1-1,0 1 1,-1 0 0,1-1 0,0 1 0,-1-1-1,1 1 1,0-1 0,0 0 0,0 1-1,-1-1 1,1 0 0,0 0 0,0 0 0,0 0-1,0 0 1,1 0 0,-1 0 0,0 0 0,0 0-1,1-1 1,-1 1 0,0 0 0,1 0-1,-1-1 1,1 1 0,0 0 0,-1-1 0,1 1-1,0 0 1,0-1 0,0 1 0,0-1 0,0 1-1,0 0 1,0-1 0,1-1 0,5-27-152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22 512 14963,'-12'4'1769,"9"0"-865,8 1-352,13-5 1400,7 0-711,15-3-377,8-4-112,14-3-256,1-2-112,-1-4-408,-4-1-224,-15-4-576,-8 1-224,-25-3 776,-10-3-209,-20-4-239</inkml:trace>
  <inkml:trace contextRef="#ctx0" brushRef="#br0" timeOffset="1">0 77 14883,'0'-2'1697,"17"-4"-841,5-1-304,12-2 1200,6-1-712,9 1-455,1-1-425,0 2-937,1 1 849,-14 2-296,-6 1-168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16548,'0'0'38,"0"0"1,0 0 0,0 0 0,0 0 0,0 0 0,0-1 0,0 1 0,0 0-1,0 0 1,0 0 0,0 0 0,0 0 0,0 0 0,0 0 0,0 0 0,0 0 0,0 0-1,1-1 1,-1 1 0,0 0 0,0 0 0,0 0 0,0 0 0,0 0 0,0 0-1,0 0 1,0 0 0,0 0 0,0 0 0,1 0 0,-1 0 0,0 0 0,0 0 0,0 0-1,0 0 1,0 0 0,0 0 0,0 0 0,0 0 0,0 0 0,1 0 0,-1 0-1,0 0 1,0 0 0,0 0 0,0 0 0,0 0 0,0 0 0,0 0 0,0 0-1,0 0 1,0 0 0,1 0 0,-1 0 0,0 1 0,3 6 827,0 11 279,-4-4-644,0-3-281,1 0-1,0 0 1,1-1-1,0 1 1,3 13-1,-4-22-189,1 0-1,-1 0 0,1 0 0,0 1 0,0-1 0,0 0 1,0 0-1,0 0 0,1-1 0,-1 1 0,1 0 0,-1 0 1,1-1-1,0 1 0,-1-1 0,1 1 0,0-1 0,0 0 0,0 0 1,0 1-1,0-2 0,0 1 0,0 0 0,1 0 0,-1-1 1,0 1-1,0-1 0,1 1 0,-1-1 0,5 0 0,1-1 62,-1 0 1,1-1-1,0 1 0,-1-2 0,1 1 0,-1-1 0,1 0 0,-1 0 0,0-1 1,-1 0-1,1 0 0,-1-1 0,1 0 0,6-7 0,1-2 150,0 0 0,0-1 1,-2-1-1,17-25 0,-22 27-139,0 2 124,-8 23-118,-5 15-153,-4 52 0,10-70-248,-1 0 1,2 0-1,-1-1 0,1 1 1,0 0-1,0-1 1,1 1-1,0-1 1,0 1-1,1-1 1,5 10-1,-6-14 198,-1-1 0,1 1 0,0-1 0,0 0 1,0 1-1,0-1 0,1 0 0,-1 0 0,0-1 0,1 1 0,-1 0 0,1-1 0,0 0 0,0 1 0,3 0 0,16 2-832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19796,'-11'29'1609,"2"7"-1225,-2 7-168,-4 3 480,2 7-264,8-6-240,2-1-240,4-8-504,6-5-144,3-7-152,3-6-169,-1-11 585,-2-8-304,-4-8 48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0 464 20268,'10'10'1769,"11"-8"-1233,7 0-224,8-2 600,6-3-224,1-6-424,0 1-336,-3-5-792,-7-1 1824,-12-4-1040,-6 3-88,-11 0-48</inkml:trace>
  <inkml:trace contextRef="#ctx0" brushRef="#br0" timeOffset="1">18 47 17108,'0'4'2064,"10"3"-1296,11-7-352,6-1 1801,11-1-1537,5-1-216,4-1-576,0-3-416,-2-3 504,-8-3-168,-11-4-88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187 100 17364,'-6'-3'260,"1"0"1,-1 1-1,0 0 0,0 0 1,1 1-1,-1 0 0,-1 0 1,1 0-1,0 1 1,0-1-1,0 2 0,0-1 1,0 1-1,0-1 1,-11 4-1,12-2-184,0 0 0,0 0 0,1 1 0,-1-1 0,1 1 0,-1 0 0,1 0 0,0 0 0,0 1-1,1 0 1,-1-1 0,1 1 0,-1 1 0,1-1 0,1 0 0,-1 1 0,0-1 0,-2 9 0,4-11-57,0-1 0,1 0 0,-1 0 1,1 0-1,-1 0 0,1 0 0,0 1 0,-1-1 0,1 0 0,0 0 1,0 1-1,0-1 0,0 0 0,0 1 0,0-1 0,0 0 1,0 0-1,0 1 0,1-1 0,-1 0 0,1 0 0,-1 0 0,1 1 1,-1-1-1,1 0 0,-1 0 0,1 0 0,0 0 0,0 0 0,0 0 1,-1 0-1,1 0 0,0 0 0,0-1 0,0 1 0,1 0 1,-1-1-1,0 1 0,2 0 0,0 0 66,1 0 1,-1 0-1,1-1 1,0 0-1,-1 1 0,1-1 1,0-1-1,-1 1 1,1 0-1,-1-1 0,1 0 1,-1 0-1,5-1 1,5-4 175,-1-1 0,0 0 1,0-1-1,-1 0 0,1 0 0,-2-2 1,1 1-1,-1-1 0,-1 0 1,0-1-1,0 0 0,-1-1 1,-1 0-1,10-21 0,-16 31-250,0 0 0,0 0-1,-1 0 1,1 0 0,-1 0 0,0 0-1,1 0 1,-1 0 0,0 0 0,0 0-1,0 0 1,-1 0 0,1 0 0,0 0-1,-1-2 1,0 3-24,1 1 1,0-1-1,0 1 0,-1-1 1,1 1-1,0-1 0,0 1 1,-1 0-1,1-1 0,-1 1 0,1 0 1,0-1-1,-1 1 0,1 0 1,-1 0-1,1-1 0,-1 1 1,1 0-1,-1 0 0,1 0 0,-1-1 1,0 1-1,0 0-22,-1 0 1,1 0-1,0 1 0,-1-1 1,1 0-1,0 1 0,-1-1 1,1 1-1,0-1 0,0 1 1,0-1-1,-1 1 0,0 0 1,-9 8 63,0 0 0,-17 19 1,-2 1-229,-5 1-69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7:5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14507,'-2'8'426,"1"1"1,0-1-1,1 1 0,0-1 0,0 1 1,1-1-1,2 9 0,-1 0-40,-2-7-228,2-1 0,-1 0 0,1 0 0,1 1 1,0-1-1,0-1 0,1 1 0,0 0 1,0-1-1,1 0 0,0 0 0,8 9 0,-5-8-27,1 0-1,0-1 0,1 0 0,0-1 0,0 0 0,1 0 0,0-1 0,22 9 0,10 1 71,2-1-1,51 10 1,97 9 67,-7-1-134,-28-1-176,0-8 0,189 6-1,1000-31-2376,-250-73 2418,-669 32 636,-421 42-638,1-1 0,-1 0 0,0-1 0,0 1 0,1-1 0,-1-1 0,11-5 0,-7 0-7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13147,'2'-3'256,"0"-1"1,1 1 0,-1 0 0,1 0-1,0 0 1,0 0 0,0 1-1,0-1 1,7-3 0,33-17 949,-38 21-998,18-8 164,0 1 1,0 1 0,1 2-1,0 0 1,0 1 0,36-1-1,150 6 204,-100 3-486,-30-3-80,1-3 0,-1-4 0,0-3 0,100-27 0,-137 24-3,0-1 1,-1-3 0,62-33-1,-75 33 11,0-1-1,-1-2 1,-2-1-1,0-1 1,32-35-1,-50 49-12,-1 0 0,0-1-1,-1 1 1,11-19 0,-15 15-108,-6 12 239,-11 11 494,11-6-588,0-1-1,1 1 1,-1 0-1,1 0 1,0 1 0,0-1-1,1 0 1,-3 8 0,-8 22 114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14171,'1'3'289,"1"0"0,0 0 0,0-1 1,0 1-1,1-1 0,-1 1 0,5 2 0,4 6 87,19 26-107,60 55 0,-75-79-268,0-1 1,1-1-1,1 0 1,-1-1 0,1-1-1,1-1 1,20 8-1,7-3 7,1-1-1,54 6 0,97 3 28,50 8-10,261 93 15,-9 38 5,-229-78-59,-154-51-6,219 92 1,-91 9 15,74 33 0,-230-132 17,1-3 1,184 34 0,190-5 61,-62-9-38,-392-49-35,135 28 29,-128-25-21,-1 1 0,-1 0 0,1 1 0,-1 1 0,0 0 0,0 1 0,14 12 0,-24-17 2,0 1-1,-1 0 1,1 0 0,-1 0-1,0 1 1,0-1-1,-1 1 1,1 0-1,-1 0 1,0 0-1,0 0 1,-1 0-1,1 0 1,-1 0-1,1 10 1,5 18 72,-7-31-88,1 0 1,0 0 0,0 0 0,0 0 0,0 0 0,0-1 0,0 1 0,1 0 0,-1-1-1,0 1 1,1-1 0,-1 1 0,1-1 0,0 1 0,-1-1 0,1 0 0,0 0 0,0 0-1,0 0 1,0 0 0,0-1 0,0 1 0,0-1 0,0 1 0,0-1 0,0 1 0,0-1 0,0 0-1,0 0 1,4-1 0,4 1-25,-1-2 0,0 1 0,0-1-1,0-1 1,14-4 0,10-8-33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7 14707,'-2'-1'123,"1"0"-1,-1 1 1,1-1 0,-1 0-1,0 1 1,1-1-1,-1 1 1,0-1 0,1 1-1,-4 0 1,5 3 326,13 7-46,42 22 547,30 19-68,-75-44-763,1 1 0,-1 0 0,-1 1 0,0 0 0,12 15-1,-19-21-100,0 0 0,0 0-1,0 0 1,-1 1-1,1-1 1,-1 0 0,0 1-1,0-1 1,0 1-1,0-1 1,-1 1-1,0-1 1,1 1 0,-2 6-1,1-4-5,-1-1-1,-1 1 1,1 0-1,-1 0 1,0 0-1,0-1 1,-1 1-1,-3 5 1,-5 5 2,0-1 0,-1 0 0,0 0 0,-23 20 0,-13 6-257,-2-2 0,-1-1 0,-2-4 0,-2-1 0,-1-3 0,-1-2 0,-1-3 0,-68 19 0,84-34-185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19508,'-5'17'1336,"1"13"-1063,-2 7-145,4 18 408,-6 3-136,0 10-288,3 2-8,1-4 0,0-6-104,1-13-416,3-5-176,-1-16 464,1-9-8,0-16-113,-12-2-87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15171,'1'1'112,"0"-1"0,0 1 0,0 0 0,0 0 0,0 0 0,0 0-1,0 0 1,-1 0 0,1 0 0,0 0 0,-1 0 0,1 1 0,-1-1 0,1 0-1,-1 0 1,1 1 0,-1-1 0,0 0 0,0 0 0,0 1 0,0-1 0,0 2-1,-6 30 770,2-17 76,-21 193 1135,11-73-1635,13-131-473,-4 25-69,5-29 53,0 0 0,-1 1 0,1-1-1,-1 1 1,1-1 0,-1 0 0,0 1 0,0-1 0,1 0-1,-1 0 1,0 0 0,0 1 0,0-1 0,0 0-1,-3 1 1,4-2 8,-1 1 0,1-1 0,-1 0 0,1 0 0,-1-1 0,0 1 0,1 0 0,-1 0 0,1 0 0,-1 0 0,0 0 0,1-1 0,-1 1 0,1 0 0,-1 0 0,1-1 0,-1 1 0,1 0 0,-1-1 0,1 1-1,0-1 1,-1 1 0,1-1 0,-1 1 0,1-1 0,0 1 0,0-1 0,-1 1 0,1-1 0,-1 0 0,-10-22-358,10 19 270,-12-23-328,0-1 284,1-1 0,1 0 0,1 0 0,-7-36 0,17 63 196,-1-1 0,1 0 1,0 1-1,0-1 0,0 0 0,0 0 0,0 1 1,0-1-1,1 0 0,-1 1 0,1-1 0,0 1 0,0-1 1,0 0-1,0 1 0,0 0 0,1-1 0,-1 1 1,1 0-1,-1 0 0,4-4 0,-1 4 10,-1 0 1,0 0-1,1 0 0,-1 0 0,1 0 0,-1 1 1,1 0-1,0-1 0,0 2 0,0-1 0,0 0 1,0 1-1,7-1 0,21 1 584,-1 2-1,45 7 0,-49-4-451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2 107 17140,'0'-3'110,"-1"0"0,1 0 0,0 0 1,0 0-1,0 0 0,0 0 0,1 0 0,-1 0 1,1 0-1,-1 0 0,1 0 0,0 0 1,0 1-1,0-1 0,1 0 0,-1 1 0,1-1 1,0 1-1,-1-1 0,1 1 0,0 0 0,0 0 1,0-1-1,1 2 0,-1-1 0,0 0 1,1 0-1,-1 1 0,1-1 0,0 1 0,0 0 1,-1 0-1,6-2 0,14-3 309,0 1 0,0 0 1,0 1-1,41 0 0,-28 3-237,1 3 0,44 6 0,-62-5-146,-1 0 0,0 1-1,0 1 1,0 1 0,20 9 0,-33-13-34,0 0-1,0 0 1,0 1 0,0 0 0,0-1-1,0 1 1,-1 1 0,1-1 0,-1 1-1,0-1 1,0 1 0,0 0 0,-1 0-1,1 0 1,-1 0 0,0 1 0,0-1-1,0 0 1,-1 1 0,0 0 0,0-1-1,0 1 1,0 0 0,-1 4 0,0 4-5,-1-1 1,-1 0-1,0 0 1,-1-1-1,0 1 1,-1 0-1,0-1 1,-10 19-1,-56 86-13,52-89 13,-8 11-4,15-23 6,0 1 0,1 0 1,0 1-1,1 0 0,1 0 0,-8 28 0,15-43 1,0 0-1,1 1 1,0-1 0,-1 0-1,1 1 1,0-1-1,0 0 1,0 1 0,1-1-1,-1 0 1,1 1 0,-1-1-1,1 0 1,0 1 0,-1-1-1,1 0 1,0 0-1,1 0 1,-1 0 0,2 2-1,-1-2 2,0 1-1,1-1 0,0 0 0,-1 0 0,1-1 0,0 1 1,0 0-1,0-1 0,0 0 0,0 0 0,0 0 0,6 1 1,5 0 2,1-1 0,-1 0 1,0-1-1,0 0 0,22-5 1,-22 3 7,1-2 1,-1 0-1,0 0 1,-1-1-1,1-1 1,-1 0 0,0-1-1,14-11 1,-20 14-2,-1 0 0,0-1 0,-1 1 0,1-1 0,-1-1 0,0 1 0,0-1 0,-1 0 0,1 0 0,-1 0 0,-1-1 0,1 1 0,-1-1 0,0 0 0,-1 0 0,0 0 0,3-14 0,-5 20-8,0 0 1,1 0-1,-1-1 0,0 1 1,0 0-1,0 0 1,0 0-1,0-1 0,0 1 1,-1 0-1,1 0 1,0 0-1,-1 0 1,1 0-1,0-1 0,-1 1 1,0 0-1,1 0 1,-1 0-1,1 0 0,-1 0 1,0 0-1,0 0 1,-1 0-1,1 1-2,0-1 1,0 1-1,0 0 1,0 0-1,0 0 0,0 0 1,0 0-1,0 1 1,-1-1-1,1 0 0,0 0 1,0 1-1,0-1 0,0 1 1,0-1-1,0 1 1,0-1-1,0 1 0,1 0 1,-1-1-1,0 1 1,0 0-1,0 0 0,1-1 1,-1 1-1,0 1 0,-5 5-5,0 0-1,1 0 0,0 0 0,1 1 1,0 0-1,0 0 0,0 0 0,1 0 1,-3 14-1,5-19 7,0 1-1,1-1 1,0 0 0,-1 1 0,1-1 0,0 0-1,1 1 1,-1-1 0,1 0 0,-1 1 0,1-1-1,2 4 1,-2-5 6,0 0 0,0 0 0,1 0 0,-1 0 0,1 0 0,-1 0 0,1 0 0,0-1 0,0 1 0,-1-1 1,1 0-1,0 1 0,0-1 0,1 0 0,-1 0 0,0 0 0,0 0 0,0-1 0,4 2 0,4 0 70,1-1 0,0 0 0,-1-1 1,1 0-1,0 0 0,0-1 0,-1 0 1,1-1-1,-1 0 0,1-1 0,14-6 0,-14 5 42,0-1 0,-1 0-1,0 0 1,0-1-1,0 0 1,-1-1 0,0 0-1,0-1 1,0 0-1,11-14 1,-17 19-85,-1 0-1,0 0 1,0 0 0,0 0 0,0 0-1,-1 0 1,1-1 0,-1 1 0,0 0-1,0-1 1,0 1 0,0-1 0,-1 1-1,1-1 1,-1 0 0,0-6-1,0 10-32,0-1 0,0 1 0,-1 0 0,1-1 0,0 1 0,0 0 0,0-1 0,0 1 0,-1 0 0,1-1 0,0 1 0,0 0 0,-1 0-1,1-1 1,0 1 0,-1 0 0,1 0 0,0-1 0,0 1 0,-1 0 0,1 0 0,0 0 0,-1 0 0,1 0 0,-1-1 0,1 1-1,0 0 1,-1 0 0,1 0 0,0 0 0,-1 0 0,1 0 0,-1 0 0,1 0 0,0 0 0,-1 0 0,1 1 0,0-1 0,-1 0 0,1 0-1,0 0 1,-1 0 0,1 0 0,0 1 0,-1-1 0,1 0 0,-1 1 0,-13 10-124,10-7-49,0 1 1,1 0-1,0 0 1,0-1 0,0 2-1,1-1 1,-1 0-1,1 0 1,0 1-1,1 0 1,-2 6 0,3-10 90,-1 0 0,1-1 0,0 1 0,0-1 0,0 1 0,0-1 0,0 1 0,0 0 0,0-1 0,0 1 0,1-1 0,-1 1 0,1-1 0,-1 1 0,1-1 0,-1 1 0,1-1 0,0 1 0,0-1 0,0 0 0,0 0 0,0 1 0,0-1 0,0 0 0,0 0 0,0 0 0,0 0 0,1 0 0,-1 0 0,0 0 0,1-1 0,-1 1 0,1 0 0,-1-1 0,1 1 0,-1-1 0,1 0 0,-1 1 0,1-1 0,0 0 0,-1 0 0,1 0 1,-1 0-1,4 0 0,26-4-856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131 319 16275,'-12'10'448,"-1"1"0,1 0 0,1 1 0,0 0-1,-17 27 1,22-29-372,0 0 1,1 0-1,0 0 0,1 1 1,0 0-1,0-1 1,2 1-1,-1 1 0,0 13 1,2-22-71,1-1 1,0 0 0,0 0 0,0 0 0,0 0-1,0 0 1,0 1 0,0-1 0,1 0 0,-1 0 0,1 0-1,0 0 1,-1 0 0,1 0 0,0 0 0,0 0-1,0 0 1,1-1 0,-1 1 0,0 0 0,1-1 0,-1 1-1,1-1 1,-1 1 0,1-1 0,0 0 0,0 1 0,0-1-1,-1 0 1,1 0 0,0-1 0,0 1 0,0 0-1,0-1 1,1 1 0,-1-1 0,0 1 0,0-1 0,0 0-1,0 0 1,0 0 0,1 0 0,2-1 0,3-1 42,0 0 0,0 0 0,0 0 0,0-1 0,-1-1 0,1 1 0,-1-1 0,0 0 0,0-1 0,0 0-1,-1 0 1,0 0 0,0-1 0,0 0 0,8-12 0,2-3 114,-1 0 0,-1-1 0,18-40 0,-16 28 4,-2-1 0,13-48-1,-23 65-120,0-1-1,-1 0 0,0 0 0,-2 1 1,0-1-1,-3-27 0,1 42-38,1 0 0,-1 0 0,1 1 0,-1-1 0,0 0 0,-1 1-1,1-1 1,0 1 0,-1-1 0,0 1 0,0 0 0,0-1 0,0 1 0,-1 0 0,1 1 0,-1-1 0,0 0-1,1 1 1,-7-5 0,5 5 0,0 1 0,-1-1 0,1 1 0,0-1 0,-1 1-1,1 1 1,-1-1 0,1 1 0,-1-1 0,0 1 0,1 1 0,-1-1-1,1 0 1,-1 1 0,1 0 0,-5 2 0,3-2-2,0 1 0,0 0 1,0 1-1,0-1 0,0 1 1,1 0-1,-1 1 0,1-1 0,0 1 1,0 0-1,0 0 0,1 1 1,-1-1-1,1 1 0,-4 7 0,5-8-6,1 0 0,0 1 0,0-1 0,0 1 0,1 0-1,0-1 1,0 1 0,0 0 0,0 0 0,1 0 0,0 0-1,0 0 1,0 0 0,0 0 0,1 0 0,0-1 0,0 1-1,0 0 1,1 0 0,2 4 0,21 50-24,-16-42 10,-1 0-1,-1 0 1,-1 1-1,0 0 1,-1 0 0,-1 1-1,2 30 1,-6-16-62,-1-23 55,0 1 0,1-1 0,1 0 1,0 1-1,4 17 0,-4-26-54,-1 0 1,1 0-1,0 1 0,0-1 0,1 0 1,-1 0-1,0 0 0,1 0 0,-1-1 1,1 1-1,0 0 0,-1 0 0,1-1 0,0 0 1,0 1-1,0-1 0,0 0 0,0 0 1,0 0-1,0 0 0,1 0 0,-1 0 0,0-1 1,1 1-1,-1-1 0,0 1 0,1-1 1,-1 0-1,0 0 0,3 0 0,-3 0 52,-1 0 0,1 0-1,0 0 1,-1-1 0,1 1-1,-1 0 1,1-1 0,-1 1 0,1-1-1,-1 1 1,1-1 0,-1 0-1,0 0 1,1 1 0,-1-1 0,0 0-1,0 0 1,0 0 0,1 0-1,-1-1 1,0 1 0,0 0-1,-1 0 1,1-1 0,0 1 0,0 0-1,-1-1 1,1 1 0,-1-1-1,1 1 1,0-3 0,0-20-435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 15491,'-10'-4'1465,"9"3"-1025,15 2-24,11 3 504,9 2-160,8 3-144,5-1-696,2 4-216,2-2 440,-2 1-112,-8-1-264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11610,'-2'30'1046,"-1"-1"-1,-2 0 1,0 0-1,-11 30 1,7-26 35,1 0-1,-5 51 1,12-83-1056,1-1-1,0 0 0,0 0 1,0 1-1,0-1 0,0 0 0,0 0 1,0 1-1,0-1 0,0 0 1,0 0-1,0 1 0,0-1 1,0 0-1,0 0 0,0 1 1,0-1-1,0 0 0,0 0 1,0 1-1,1-1 0,-1 0 0,0 0 1,0 0-1,0 1 0,0-1 1,0 0-1,1 0 0,-1 0 1,0 1-1,0-1 0,0 0 1,1 0-1,-1 0 0,0 0 1,0 0-1,0 0 0,1 1 0,9-7 667,8-16 128,-9 4-568,-2 0 0,1-1 0,-2 0 0,-1 0-1,0-1 1,-1 1 0,-1-1 0,0-39 0,-3 52-242,0 4-9,0 0 1,0-1 0,0 1-1,0 0 1,-1 0 0,1 0-1,-1-1 1,-2-4 0,3 8-2,0 0 0,0 0 1,0 0-1,0 0 0,0 0 1,0 0-1,0 0 1,0 0-1,0 1 0,0-1 1,0 0-1,0 0 0,-1 0 1,1 0-1,0 0 0,0 0 1,0 0-1,0 0 1,0 0-1,0 0 0,0 0 1,0 0-1,0 0 0,-1 0 1,1 0-1,0 0 0,0 0 1,0 0-1,0 0 0,0 0 1,0 0-1,0 0 1,0 0-1,-1 0 0,1 0 1,0 0-1,0-1 0,0 1 1,0 0-1,0 0 0,0 0 1,0 0-1,0 0 1,0 0-1,0 0 0,0 0 1,0 0-1,0 0 0,0 0 1,-1-1-1,1 1 0,0 0 1,0 0-1,0 0 1,0 0-1,0 0 0,0 0 1,0 0-1,0 0 0,0 0 1,0-1-1,0 1 0,0 0 1,0 0-1,0 0 0,0 0 1,1 0-1,-2 11-57,5 17-51,-2-23 97,0 0 1,0-1-1,0 1 1,1-1-1,-1 0 1,1 0-1,0 0 1,1 0-1,-1 0 0,1-1 1,-1 0-1,1 1 1,0-1-1,0-1 1,1 1-1,-1 0 1,0-1-1,1 0 0,5 2 1,-6-3 11,0 0-1,0 0 1,0-1-1,0 1 1,1-1 0,-1 0-1,0 0 1,0 0 0,0 0-1,1-1 1,-1 0-1,0 0 1,0 0 0,0 0-1,0-1 1,0 0 0,-1 1-1,1-1 1,0-1-1,-1 1 1,1 0 0,-1-1-1,4-3 1,-2 0 13,1 0 1,-1-1-1,0 0 0,-1 1 1,0-1-1,4-8 1,-6 11-6,-1 1 0,1-1-1,-1 0 1,0 0 0,0 0 0,0 0 0,0 0 0,0 0 0,-1 0 0,0 0 0,0 0 0,0-1 0,-2-5 0,2 9-7,0 1 0,0-1 0,0 1-1,0-1 1,0 1 0,-1 0 0,1-1 0,0 1-1,0-1 1,-1 1 0,1 0 0,0-1 0,-1 1-1,1 0 1,0-1 0,-1 1 0,1 0 0,0 0-1,-1-1 1,1 1 0,-1 0 0,1 0 0,0 0-1,-1-1 1,1 1 0,-1 0 0,1 0 0,-1 0-1,1 0 1,-1 0 0,1 0 0,0 0-1,-1 0 1,1 0 0,-1 0 0,1 0 0,-1 0-1,1 0 1,-1 1 0,1-1 0,0 0 0,-1 0-1,1 0 1,-1 1 0,1-1 0,0 0 0,-1 0-1,1 1 1,-1-1 0,-17 17-7,7-4-14,1 1 1,0 0 0,1 1 0,-10 22-1,15-28-23,0 1-1,0 0 0,1 0 1,0 0-1,1 0 0,0 0 1,1 1-1,0 15 0,1-24-23,0 0-1,0 0 0,1 0 1,-1 0-1,1 0 0,-1 0 1,1 0-1,0 0 0,0 0 1,0 0-1,0 0 1,0-1-1,0 1 0,1 0 1,-1-1-1,0 1 0,1-1 1,-1 0-1,1 1 0,0-1 1,-1 0-1,1 0 1,0 0-1,0 0 0,0 0 1,0 0-1,-1-1 0,1 1 1,0-1-1,0 1 0,3-1 1,2 1-95,1 0 1,-1-1 0,1 0-1,-1 0 1,0-1 0,1 0-1,11-3 1,18-8-529</inkml:trace>
  <inkml:trace contextRef="#ctx0" brushRef="#br0" timeOffset="1">461 23 17260,'-30'38'1448,"2"-4"-1032,3 3-192,9-1 440,6-2-80,10-5-208,8-6-87,6-9-241,3-2-80,6-9-184,0-5-121,3-8-335,2-7 1280,3-14-704,-4-11-64,7-14 16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13987,'-6'1'184,"-1"1"1,1 0-1,0 0 0,0 1 1,0 0-1,0 0 0,0 1 1,0-1-1,1 1 0,0 0 1,0 1-1,0-1 0,0 1 1,1 0-1,0 0 0,0 0 1,0 1-1,-4 7 0,-2 4 208,1 1-1,1 1 1,0 0-1,-8 35 1,9-27-104,2-1 0,-3 46 0,7-64-255,1 1-1,0 0 0,0-1 1,1 1-1,0 0 1,1-1-1,0 1 0,0-1 1,1 0-1,0 0 1,0 0-1,6 10 0,-7-15-17,0-1 0,0 1 0,1 0 0,-1-1 0,1 0 0,-1 1 0,1-1 0,0 0-1,-1-1 1,1 1 0,0 0 0,0-1 0,0 0 0,1 1 0,3 0 0,-1-1 10,0 0 0,-1-1-1,1 1 1,0-1 0,-1-1 0,1 1 0,-1-1 0,9-2 0,5-2 51,-1-1-1,-1-2 1,1 1 0,21-14 0,2-7 54,-33 21-97,1 1-1,0 0 1,0 0 0,13-5-1,-19 14 1,-5 5-10,-3 8 8,2-9-21,0 0 0,1-1 0,0 1 0,1 0 0,0 0 0,-1 8 0,2-13-5,0 0 0,0 0 0,0 0 0,0 0 0,0 0 0,1 0 0,-1 0 0,1 0 0,-1 0 0,1 0 0,0 0 0,0 0 0,0-1 0,0 1 0,0 0 0,0-1 0,0 1 0,0 0 0,1-1 0,-1 0 0,1 1 0,-1-1 0,1 0 0,-1 0 0,1 0 0,3 2 0,2-1 13,0 1 0,1-1 0,-1-1-1,1 1 1,-1-2 0,1 1 0,-1-1-1,1 0 1,0 0 0,-1-1 0,1 0-1,11-3 1,-4 0 4,0-1-1,-1 0 1,0 0-1,0-2 1,16-9-1,6-10 1,-34 25-21,-1 0 1,1-1 0,-1 1-1,0 0 1,1-1 0,-1 1 0,0-1-1,0 1 1,0-1 0,0 0-1,0 1 1,0-1 0,0 0-1,-1 0 1,1 0 0,0 0-1,-1 0 1,1-2 0,-2 4-2,1-1-1,0 1 1,0 0 0,0 0 0,0 0-1,-1-1 1,1 1 0,0 0-1,0 0 1,0 0 0,-1 0 0,1-1-1,0 1 1,0 0 0,-1 0 0,1 0-1,0 0 1,0 0 0,-1 0 0,1 0-1,0 0 1,-1 0 0,1 0 0,0 0-1,0 0 1,-1 0 0,1 0 0,0 0-1,0 0 1,-1 0 0,1 0 0,0 0-1,0 0 1,-1 0 0,1 0 0,0 1-1,0-1 1,-1 0 0,1 0 0,0 0-1,0 0 1,0 1 0,-1-1-1,1 0 1,0 0 0,0 1 0,0-1-1,0 0 1,-1 1 0,-10 9 1,8-7 0,0 1-1,0 0 1,1 1 0,0-1 0,0 0 0,0 1-1,0-1 1,1 1 0,-1-1 0,1 1 0,0 0 0,1-1-1,-1 1 1,1 0 0,0 0 0,0 0 0,0 0-1,1-1 1,0 1 0,2 7 0,1 0 0,1 0 1,0-1 0,0 1-1,2-1 1,-1 0-1,13 15 1,-11-15-6,0 1 0,-1 0 0,0 0 0,-1 0 0,0 1 0,-1 0 0,-1 0 0,0 1 0,0-1 0,-2 1 0,2 14 0,-3-18 3,-1-1 0,-1 1 0,1-1 0,-1 1 0,-1-1 0,0 1 0,0-1-1,-1 0 1,0 0 0,0 0 0,-1 0 0,0 0 0,-1-1 0,0 0-1,0 0 1,-12 14 0,15-21 10,1 0 1,0 1-1,0-1 0,-1 0 0,1 0 1,-1 0-1,1 0 0,-1 0 1,0 0-1,-2 1 0,3-2 4,0 1 0,1-1 0,-1 0 0,1 0 0,-1 0 0,0 0 0,1 0 0,-1 0 1,0 0-1,1 0 0,-1-1 0,1 1 0,-1 0 0,0 0 0,1 0 0,-1-1 0,1 1 0,-1 0 0,1-1 0,-1 1 0,1 0 0,-1-1 0,-1-1 23,1 0 0,0 0 0,0 0-1,0 0 1,0 0 0,0 0 0,0 0 0,0-1-1,1 1 1,-1 0 0,1 0 0,0-1 0,0 1-1,-1 0 1,2-3 0,0-10 77,0 0 0,2 0-1,0 1 1,0-1 0,1 1 0,1 0 0,1 0 0,0 0-1,11-18 1,2 1 34,1 1 0,41-48-1,-52 67-186,-4 5-24,1-1 0,-1 1-1,1 0 1,0 0-1,1 1 1,-1-1-1,1 1 1,0 1 0,10-6-1,3 10-318,-6 0 134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59 16067,'-7'0'130,"1"1"0,-1 0 0,1 1 0,0-1 0,0 1 0,0 1 0,0-1-1,0 1 1,0 0 0,0 0 0,1 1 0,0-1 0,-1 1 0,2 0-1,-1 1 1,0-1 0,1 1 0,0 0 0,0 0 0,0 0 0,1 1 0,-1 0-1,1-1 1,1 1 0,-1 0 0,1 0 0,0 0 0,-2 11 0,4-16-101,-1 0 0,1 0 1,0 0-1,0 0 1,0 0-1,-1 1 0,1-1 1,0 0-1,0 0 1,1 0-1,-1 1 1,0-1-1,0 0 0,0 0 1,1 0-1,-1 0 1,1 0-1,-1 0 0,1 0 1,-1 1-1,1-1 1,0-1-1,-1 1 0,1 0 1,0 0-1,0 0 1,0 0-1,0 0 1,-1-1-1,1 1 0,0 0 1,0-1-1,0 1 1,1-1-1,-1 1 0,0-1 1,0 0-1,0 1 1,0-1-1,0 0 0,1 0 1,-1 1-1,0-1 1,0 0-1,0 0 0,0-1 1,2 1-1,4-1 143,0 0-1,0 0 1,-1-1-1,1 0 1,0 0 0,11-6-1,0-2 25,-1 0 1,-1-1-1,0 0 1,0-1-1,-1-1 0,-1-1 1,0 0-1,-1-1 1,0 0-1,-1-1 0,17-32 1,-25 38-173,-7 9-29,-9 15-30,6-2 11,0 0 0,1 0 0,1 0 0,-3 13 1,6-21 18,0 0 1,0 0 0,0 1-1,1-1 1,0 0 0,-1 0-1,2 0 1,-1 1 0,0-1 0,1 0-1,0 0 1,0 0 0,0 0-1,0 0 1,1 0 0,2 5 0,-3-7 12,1 0 0,0-1 1,0 1-1,0 0 0,0-1 1,0 1-1,1-1 0,-1 0 1,0 0-1,1 0 0,-1 0 1,0 0-1,1 0 0,-1-1 0,1 1 1,0-1-1,-1 1 0,1-1 1,-1 0-1,1 0 0,-1-1 1,1 1-1,0 0 0,-1-1 1,4 0-1,5-2 52,0 0 0,0-1 0,0 0 0,13-8 0,1-2 119,25-17 0,-42 25-131,1 0 1,-1-1 0,0 0 0,-1-1 0,1 1 0,5-10 0,-28 35-59,11-14 2,0 1 0,1 0 0,-1 0 0,1 0 0,-4 6 1,6-9 4,0 1 1,0-1-1,0 1 1,0 0-1,0-1 1,1 1-1,-1 0 1,1 0 0,0 0-1,0-1 1,0 1-1,0 0 1,0 0-1,0-1 1,2 6 0,-1-7 3,0 1 1,-1-1 0,1 1 0,1-1-1,-1 0 1,0 1 0,0-1 0,0 0 0,1 0-1,-1 0 1,1 0 0,-1 0 0,1 0 0,-1 0-1,1 0 1,-1-1 0,1 1 0,0-1 0,-1 1-1,1-1 1,0 1 0,0-1 0,-1 0-1,1 0 1,0 0 0,2 0 0,8-1 32,1 0 0,-1 0 0,0-2 0,1 1 0,-1-1 0,0-1-1,-1 0 1,15-7 0,2-3 85,-1-2-1,28-19 0,-44 26-74,1 1 8,-18 21-92,-3 2 13,-1 0 0,-8 23 0,16-34-24,0 1-1,0 0 1,0 0 0,1-1 0,0 1 0,0 0 0,0 0-1,1 0 1,0 0 0,-1 1 0,2-1 0,-1 0 0,2 5-1,-2-9 44,0 1-1,1-1 0,0 0 0,-1 0 0,1 1 0,0-1 0,0 0 0,-1 0 0,1 0 0,0 0 0,0 0 0,0 0 0,0 0 0,0 0 0,1 0 0,-1-1 0,0 1 0,0 0 0,0-1 0,1 1 0,-1-1 1,0 1-1,1-1 0,-1 0 0,1 0 0,-1 1 0,0-1 0,1 0 0,-1 0 0,2 0 0,3-1 8,0 0-1,0 0 1,0 0 0,0-1-1,10-3 1,16-10-222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99 20044,'6'-9'395,"-1"-1"1,-1 0-1,0-1 0,0 1 0,-1-1 0,4-20 0,-7 31-377,0-1 0,0 1 1,0 0-1,0 0 0,0 0 0,0 0 0,0 0 0,1-1 0,-1 1 0,0 0 1,0 0-1,0 0 0,0 0 0,0-1 0,0 1 0,0 0 0,0 0 0,0 0 1,0 0-1,0-1 0,-1 1 0,1 0 0,0 0 0,0 0 0,0 0 0,0-1 1,0 1-1,0 0 0,0 0 0,0 0 0,0 0 0,0 0 0,-1-1 0,1 1 0,0 0 1,0 0-1,0 0 0,0 0 0,0 0 0,-1 0 0,1 0 0,0 0 0,0 0 1,0 0-1,0 0 0,-1 0 0,1-1 0,0 1 0,0 0 0,0 0 0,0 0 1,-1 0-1,1 0 0,0 1 0,0-1 0,-9 7 592,-11 28-439,1 1 0,1 0 0,2 1 1,-12 45-1,18-52-158,2-1-1,1 1 1,1 1 0,2-1 0,1 1 0,1 0 0,2-1-1,1 1 1,1 0 0,2 0 0,1-1 0,11 36-1,-14-58-25,-2-6-2,1 1 1,0-1 0,-1 0 0,1 1-1,0-1 1,0 0 0,1 0 0,-1 1-1,0-1 1,3 3 0,-4-5 10,0 0 0,1 0 1,-1 0-1,0 0 0,0 0 1,0 0-1,0 0 0,0 0 1,0 1-1,0-1 1,1 0-1,-1 0 0,0 0 1,0 0-1,0 0 0,0 0 1,0 0-1,0 0 0,0 0 1,1 0-1,-1 0 0,0 0 1,0 0-1,0-1 0,0 1 1,0 0-1,0 0 0,1 0 1,-1 0-1,0 0 0,0 0 1,0 0-1,0 0 0,0 0 1,0 0-1,0 0 0,0 0 1,0-1-1,0 1 0,1 0 1,-1 0-1,0 0 0,0 0 1,0 0-1,0 0 0,0 0 1,0 0-1,0-1 0,0 1 1,0 0-1,0 0 1,0 0-1,0 0 0,0 0 1,0 0-1,0-1 0,0 1 1,0 0-1,0 0 0,0 0 1,0 0-1,0 0 0,0 0 1,-1-1-1,1-9-118,-11-32-100,-2 1 0,-1 1 0,-28-55 0,9 22 366,24 53-25,6 14-65,0 0-1,1 0 1,-1 0 0,1 0-1,0 0 1,1 0 0,0-1-1,0 1 1,-1-7 0,3 12-40,-1 0 0,0 0 0,0 0 0,0 0 0,1 0 0,-1 0 0,0 0 0,1 0 0,-1 1 0,1-1 0,-1 0 1,1 0-1,-1 0 0,1 1 0,0-1 0,-1 0 0,1 0 0,0 1 0,0-1 0,0 1 0,-1-1 0,1 1 0,0-1 0,0 1 0,0-1 1,0 1-1,0 0 0,0 0 0,0-1 0,0 1 0,0 0 0,0 0 0,0 0 0,0 0 0,1 0 0,5 0 36,1 1 1,-1-1-1,12 4 0,-16-4-44,68 14-1001,110 6-1,-121-19 616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16339,'-2'96'4675,"-1"-48"-3918,3 1 1,10 74-1,-9-116-683,0 0 1,0-1-1,1 1 0,0-1 0,1 0 0,-1 0 0,6 9 0,-7-13-39,0-1-1,0 1 1,1-1-1,-1 1 1,0-1-1,1 1 1,0-1 0,-1 0-1,1 1 1,0-1-1,-1 0 1,1 0-1,0 0 1,0-1-1,0 1 1,0 0 0,0-1-1,0 1 1,0-1-1,0 0 1,0 1-1,0-1 1,0 0-1,0 0 1,1-1 0,-1 1-1,3-1 1,2-1 61,0-1 0,1 1 1,-2-1-1,1-1 1,0 0-1,-1 1 0,1-2 1,-1 1-1,10-11 0,6-6 254,19-26-1,-35 40-276,21-26 105,-2 0 1,-2-2 0,23-43-1,-52 91-205,2 0 0,0 0-1,-4 22 1,2-10 7,5-21 19,-6 23-27,-5 45 0,11-65 25,0-1 0,1 1 0,0 0 0,0-1-1,1 1 1,0-1 0,0 1 0,0-1 0,1 0 0,0 1 0,0-1 0,7 11 0,-8-14-44,1 0 0,0-1 0,0 0 0,1 1 0,-1-1 0,0 0-1,1 0 1,-1 0 0,1 0 0,0-1 0,0 1 0,-1-1 0,1 1 0,0-1 0,0 0 0,0 0 0,0-1 0,1 1 0,-1-1 0,0 1 0,0-1 0,0 0 0,1 0 0,-1 0 0,0-1 0,0 1 0,0-1 0,0 1 0,0-1-1,3-2 1,1 1-80,-1-1 0,0 1 0,1-2-1,-2 1 1,1-1 0,0 0 0,-1 0-1,1 0 1,-1-1 0,0 0 0,-1 0-1,9-11 1,6-19-365,0-4-176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48:0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18332,'3'2'1808,"-2"13"-1128,-1 3-287,-5 17 1159,-1 8-464,-3 7-456,2 3-200,0 4-208,1-2 16,2-8-280,4-2-368,0-8-496,3-7 792,3-6-160,-1-2-112</inkml:trace>
  <inkml:trace contextRef="#ctx0" brushRef="#br0" timeOffset="1">19 975 19852,'-7'10'1737,"1"-1"-1233,2-2-264,4 2 1360,-1-4-952,1 0-648,4-1-320,2-6-656,-1-3 872,1-5-176,0-7-64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4:5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12051,'63'-4'1812,"-63"4"-1803,1 0 23,0 0 0,0 0 0,0 0 0,0 0 0,1 0 0,-1-1 0,0 1 0,0 0 0,0-1 1,0 1-1,0 0 0,0-1 0,0 1 0,0-1 0,0 0 0,0 1 0,0-1 0,0 0 0,0 1 0,-1-1 0,1 0 0,0 0 0,0 0 0,-1 0 0,1 0 1,-1 0-1,1 0 0,-1 0 0,1-1 0,33-72 220,-33 73-251,0-1 1,0 1-1,0 0 0,0 0 0,0 0 1,0 0-1,1 0 0,-1 0 1,0 0-1,1 1 0,-1-1 1,0 0-1,1 1 0,-1-1 1,1 1-1,-1-1 0,1 1 0,-1 0 1,1-1-1,0 1 0,2 0 1,32 7 35,-23-3-19,143 36 186,2 0 52,-151-39-245,0 1 0,0 0-1,0 0 1,-1 1 0,1 0 0,-1 0-1,1 1 1,-1 0 0,0 0 0,0 0 0,-1 1-1,1 0 1,-1 0 0,0 0 0,0 0 0,-1 1-1,5 6 1,-6-6-2,1-1 0,0 0 0,0 0 0,0 0 0,1 0 0,0-1 0,0 0-1,0 0 1,0 0 0,1 0 0,-1-1 0,1 0 0,0 0 0,0-1 0,0 1 0,1-1 0,-1-1 0,0 1 0,1-1 0,10 1-1,523 31 538,-177-14-459,324 33-59,160 11 26,-245-24-18,-1 27-12,30 6-42,6-56-166,346-85-286,-339 18 315,672 4 191,-710 32 20,395 0-24,-638-9-24,-6-27 0,-53 26-1293,-281 23 1081,-7-1-83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17900,'26'-5'1576,"5"0"-1160,7 4-136,8 1 352,2 3-544,11 0 129,1-2-209,0-11-169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5:0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39 9642,'-10'-7'510,"0"1"-1,0 1 1,-1-1 0,-12-3-1,18 8-377,0-1 0,1 1 0,-1 1 1,0-1-1,0 1 0,0 0 0,0 0 0,0 0 0,0 1 0,0-1 0,0 1 0,-8 3 0,5 0-58,0-1 1,0 1-1,0 1 1,1-1-1,0 1 1,0 1-1,0-1 1,0 1-1,1 0 1,0 1-1,1-1 1,-1 1-1,1 0 1,-7 14-1,-2 6-6,1 1 0,-17 55 1,13-23-56,2 1 0,3 0 0,3 1 0,-3 105 0,12-153-28,0 0 0,1 0 0,1 0 1,0 0-1,1 0 0,5 17 0,-7-29 11,0 1 0,0 0-1,0-1 1,0 1 0,1 0 0,-1-1 0,1 0-1,-1 1 1,1-1 0,0 0 0,0 0 0,0 0 0,0 0-1,0 0 1,1 0 0,-1 0 0,0-1 0,1 1-1,-1-1 1,1 0 0,0 0 0,-1 0 0,1 0-1,0 0 1,0-1 0,0 1 0,-1-1 0,1 1 0,0-1-1,0 0 1,0 0 0,0-1 0,0 1 0,0-1-1,5-1 1,4-2 10,1-1-1,-1 0 1,0-1-1,0-1 0,-1 0 1,0 0-1,13-12 1,68-68 177,-68 60-96,0-2 1,-2 0-1,-1-2 1,-1 0-1,-2-1 0,-1-1 1,-2-1-1,-1 0 1,-1-1-1,-2 0 0,-2-1 1,5-41-1,-12 65-21,-1-1 0,-1 0-1,0 1 1,0-1 0,-1 0-1,-1 1 1,-4-15 0,6 24-71,-1 1 1,0-1-1,0 1 1,0-1-1,0 0 1,-1 1-1,1 0 1,0-1-1,-1 1 1,0 0 0,1 0-1,-1 0 1,0 0-1,0 0 1,0 0-1,-1 1 1,1-1-1,0 1 1,-1-1-1,1 1 1,-1 0-1,1 0 1,-1 0-1,1 0 1,-1 0-1,0 1 1,1-1-1,-1 1 1,0 0-1,0 0 1,1 0-1,-1 0 1,0 0-1,0 1 1,1-1-1,-1 1 1,0-1-1,-4 3 1,2-2-52,1 1 0,0-1 0,-1 1 0,1 0 0,0 0 0,0 0 0,0 0 0,0 1 0,0 0 0,1 0 0,-5 4 0,2 1-182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5:0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574 11 11755,'-10'-3'99,"-1"1"1,1 0 0,0 1 0,0-1 0,-1 2 0,1 0 0,0 0 0,-1 1 0,1 0 0,0 1 0,-1 0-1,1 0 1,0 1 0,1 1 0,-1 0 0,-16 9 0,-1 2 78,1 1 1,1 1-1,1 2 0,-34 31 0,31-23 52,1 0 0,1 2 0,-34 52-1,46-60-139,0 1-1,2 1 0,0 0 1,2 0-1,1 1 0,-9 35 1,15-48-78,1 0 0,0 1 1,0-1-1,1 0 0,0 0 1,1 0-1,0 0 0,1 0 0,0 0 1,1 0-1,5 15 0,-4-18-8,-1-1-1,1 0 0,0-1 0,0 1 1,1-1-1,0 1 0,0-2 1,0 1-1,1 0 0,0-1 0,0 0 1,0-1-1,1 1 0,-1-1 1,1 0-1,0-1 0,9 4 0,-2-3 16,0-1-1,0 0 0,0-1 0,0 0 1,0-1-1,0-1 0,1-1 0,-1 0 0,0 0 1,0-1-1,0-1 0,0-1 0,-1 0 1,19-8-1,6-4 89,-1-1-1,-1-3 1,59-41 0,-66 40-3,-1-2-1,0 0 1,24-29 0,-42 42-59,-1-2-1,0 1 1,0-1-1,-1-1 1,-1 1-1,0-1 1,0-1 0,-2 1-1,0-1 1,4-16-1,-7 24-37,-1 0 0,0 1 0,-1-1-1,0 0 1,0 1 0,0-1 0,0 0 0,-1 1 0,0-1-1,0 0 1,-1 1 0,1-1 0,-1 1 0,-1 0 0,1-1-1,-1 1 1,1 0 0,-1 1 0,-1-1 0,1 0 0,-1 1-1,0 0 1,0 0 0,0 0 0,0 0 0,-1 0 0,1 1-1,-1 0 1,0 0 0,0 1 0,-6-3 0,-2 0-69,0 0 0,0 1 0,0 0 0,-1 1 0,1 1 0,-1 0 0,0 1 0,1 1 0,-1 0 0,0 0 0,-26 6 0,-2 2-125,7-6-46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5:0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360 124 10970,'0'-2'68,"0"-1"0,0 1 1,-1 0-1,1 0 0,-1 0 0,1 0 0,-1 0 0,0 0 0,0 0 0,0 0 0,0 0 0,0 1 0,0-1 0,0 0 0,-1 0 0,1 1 0,0-1 0,-1 1 0,0-1 0,-2-1 1,2 3-34,0-1 0,0 1 0,0 0 1,0 0-1,-1 0 0,1 0 0,0 1 1,0-1-1,0 1 0,0-1 0,0 1 1,1-1-1,-1 1 0,0 0 0,0 0 1,0 0-1,0 0 0,1 0 0,-1 1 1,1-1-1,-1 0 0,1 1 0,-3 2 0,-10 10 162,1 1 0,1 0 0,1 1 0,0 0 0,-17 33-1,-34 98 419,-27 127 25,73-211-514,4 1 1,-8 94 0,18-140-116,2 1-1,0 0 1,0-1 0,2 1 0,0-1 0,6 21 0,-7-36-11,0 0 0,0 0 0,0 0 0,0 0 0,0-1 1,1 1-1,-1 0 0,1-1 0,0 0 0,0 1 0,0-1 0,0 0 1,0 0-1,0 0 0,1 0 0,-1 0 0,0 0 0,1-1 0,3 2 0,-2-2 1,0 0-1,0 0 0,0 0 0,0-1 0,0 0 1,0 0-1,0 0 0,0 0 0,0 0 0,0-1 0,0 0 1,0 0-1,0 0 0,6-3 0,6-3 6,-1-1 0,0-1 1,0 0-1,-1-1 0,0-1 0,-1 0 0,0 0 0,20-24 0,83-119 91,-66 77 12,81-162 0,-110 193-102,-2-2 0,-3 0 0,-1-1 0,-3 0 0,7-57 0,-17 86-37,0-1 0,-2-31-1,-1 46 8,1 0-1,-1-1 1,0 1-1,-1 0 1,0 0 0,0 0-1,0 0 1,-1 0-1,1 0 1,-1 1 0,-7-11-1,8 14 2,0 0 0,-1 0 0,1 0 0,0 0 0,0 1 0,-1-1 0,1 0 0,-1 1 0,1 0 0,-1 0 0,0-1 0,0 2 0,1-1 0,-1 0 0,0 0 0,0 1 0,0 0 0,0-1-1,0 1 1,1 0 0,-1 1 0,0-1 0,0 0 0,0 1 0,0 0 0,0-1 0,-4 3 0,-6 2-53,2 1-1,-1 0 0,1 1 1,-21 15-1,-15 16-80,1 3-24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6:2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15739,'-38'7'3666,"71"3"193,24 0-3226,1-3 0,90 1 0,116-18-305,18 1-61,-251 11-227,0 1 0,37 9 1,-29-4 172,-38-8-201,0 0 0,0 0 0,0 0 1,0 0-1,0 0 0,0 0 0,0 0 0,0 0 0,0 0 0,0-1 0,-1 1 0,1 0 0,0-1 0,0 1 0,0-1 1,1 0-1,-1-3-283,-9 0-424,-41 1-1031,30 1 1149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6:4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10746,'10'-3'727,"-1"0"-1,1 1 1,0 0-1,0 0 1,16 1-1,53 2 309,-70 0-906,12 0 41,63 3 423,113-7 0,-107-3-333,144 10 0,-185-2-205,100-10 0,45-22 79,-89 12-80,-90 17-62,0 0 0,0 1 0,0 1 0,0 0 0,0 1 0,15 4 0,-6-2-23,20 1 24,70-1-1,-83-4 3,1 1-1,-1 1 1,1 1-1,-1 2 0,31 9 1,88 31-53,-117-38 66,0-1 0,56 3 1,218-13 25,-47-1-66,-87 8 35,427-5 9,-386-9-16,170-12-11,273 4-183,-268 39 43,1 0 160,-189-17-6,865 1-30,-910-8 53,277-3-12,-184-10 7,-130 7-39,12 1-17,114-10-104,-189 13-110,1 3 0,99 7-1,-131-2 224,26 4 1,0-3 0,101-6 0,-63-13-3,-53 9 29,46-5 1,-36 9 9,-27 0-5,0 2 0,0 0 0,0 1 1,1 1-1,28 5 0,-18 0 0,1 0 0,-1-3 0,1 0 0,-1-2 0,1-1 0,0-2 0,36-6 0,-49 6 3,-1 0 1,33 2 0,-18 1 1,-54 4-2353,16-3 1891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2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38 11795,'-11'3'3702,"26"-9"-946,33-5-1261,1 2 0,86-4 0,100 11-657,-45 17-581,-116-7-586,119-2 1,-191-6 222,24-3 86,-26 3 34,1 0 1,0 0 0,-1 0 0,1 0 0,-1 0 0,1-1 0,0 1-1,-1 0 1,1 0 0,-1 0 0,1-1 0,-1 1 0,1 0-1,-1-1 1,1 1 0,-1-1 0,1 1 0,-1 0 0,1-1 0,-1 1-1,0-1 1,1 1 0,-1-1 0,0 1 0,1-1 0,-1 0-1,0 1 1,0-1 0,1 1 0,-1-1 0,0 0 0,0 1 0,0-1-1,-1-4-35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2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16684,'75'-18'5590,"12"0"-3968,-51 12-1508,0 2 0,68 0 1,-91 5-268,0 1 1,0 0 0,0 1-1,18 5 1,-31-9-7,-1-9-42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2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99 16924,'-6'5'1464,"6"-2"-1032,-1-5-248,5-12-160,5-6 288,5-15-80,0 0-64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2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90 17164,'-4'3'1784,"8"-3"-1056,6-3-304,23 0 1329,11-6-905,16-4-368,6 0-136,3 1-360,1-1-280,-5 1-456,-8 5-216,-15 1-169,-11 5 745,-16 1-288,-10 3-192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2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15915,'-14'9'1849,"9"1"-1025,7-2-280,19-2 1216,11-2-407,17-2-369,4-2-168,8 0-304,1-4-184,0-1-552,-5-1-544,-10 2 688,-7 1-184,-11 2-112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54 16588,'0'0'68,"-1"0"1,1 0-1,0 0 1,0 0-1,0-1 1,0 1-1,0 0 1,-1 0-1,1 0 1,0 0-1,0 0 1,0 0 0,0 0-1,-1-1 1,1 1-1,0 0 1,0 0-1,0 0 1,-1 0-1,1 0 1,0 0-1,0 0 1,0 0 0,-1 0-1,1 0 1,0 0-1,0 0 1,0 0-1,0 0 1,-1 0-1,1 0 1,0 0-1,0 1 1,0-1-1,-1 0 1,1 0 0,0 0-1,-5 9 1363,1 16-111,4-21-953,-2 8-44,2-1 0,-1 1 0,1 0 0,1 0 0,4 21 0,-5-30-293,1 1-1,0-1 1,0 0-1,1 1 0,-1-1 1,1 0-1,0 0 0,-1 0 1,1 0-1,5 4 1,-6-5-14,1-1 0,-1 0 0,1 0 0,0 1 0,0-1 0,0-1 1,-1 1-1,1 0 0,0 0 0,0-1 0,0 1 0,0-1 0,0 1 1,0-1-1,0 0 0,0 0 0,0 0 0,0 0 0,0 0 1,3-1-1,4-1 7,0-1 1,0 0 0,1-1 0,-2 1-1,1-2 1,0 1 0,-1-1-1,0-1 1,11-9 0,8-7 20,29-34 0,32-47-84,-88 103 39,0 0-1,0 0 1,0 0-1,0 0 1,0 0-1,0-1 1,0 1-1,0 0 1,0 0-1,0 0 1,0 0-1,0 0 1,0 0-1,0 0 1,0 0-1,0 0 1,1 0-1,-1-1 1,0 1-1,0 0 1,0 0 0,0 0-1,0 0 1,0 0-1,0 0 1,0 0-1,0 0 1,1 0-1,-1 0 1,0 0-1,0 0 1,0 0-1,0 0 1,0 0-1,0 0 1,0 0-1,0 0 1,1 0-1,-1 0 1,0 0-1,0 0 1,0 0-1,0 0 1,0 0 0,0 0-1,0 0 1,0 0-1,0 0 1,1 0-1,-1 0 1,0 0-1,0 1 1,0-1-1,0 0 1,0 0-1,0 0 1,0 0-1,0 0 1,0 0-1,1 10-29,-4 10 15,-2 5-7,0-11 38,2 0 0,0 1 0,1-1 1,0 1-1,2 28 0,0-42-36,0-1 1,0 0-1,0 1 1,0-1-1,0 1 0,0-1 1,0 0-1,0 1 1,0-1-1,0 0 1,1 1-1,-1-1 0,0 1 1,0-1-1,0 0 1,1 1-1,-1-1 0,0 0 1,0 0-1,1 1 1,-1-1-1,0 0 0,1 0 1,-1 1-1,0-1 1,1 0-1,-1 0 0,0 0 1,1 0-1,-1 1 1,0-1-1,1 0 0,-1 0 1,0 0-1,1 0 1,-1 0-1,1 0 0,-1 0 1,0 0-1,1 0 1,-1 0-1,1 0 1,-1 0-1,0 0 0,1-1 1,-1 1-1,0 0 1,1 0-1,-1 0 0,0 0 1,1-1-1,-1 1 1,0 0-1,1 0 0,-1-1 1,0 1-1,1-1 1,19-16-314,12-23-72,-13 18-15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2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3 325 18060,'-1'-4'251,"0"1"0,1 0 0,0 0-1,0-1 1,0 1 0,0 0 0,0 0 0,1-1 0,-1 1 0,1 0 0,0 0 0,0 0-1,0 0 1,1 0 0,-1 0 0,3-4 0,3-3 353,0 0-1,1 0 1,9-9 0,0 1-368,142-168 1330,-143 173-1532,-16 13-34,0 0 1,0 0-1,0 0 0,0-1 0,1 1 1,-1 0-1,0 0 0,0 0 0,0 0 0,1 0 1,-1 0-1,0 0 0,0 1 0,0-1 1,0 0-1,1 0 0,-1 0 0,0 0 1,0 0-1,0 0 0,0 0 0,1 0 0,-1 0 1,0 0-1,0 1 0,0-1 0,0 0 1,0 0-1,1 0 0,-1 0 0,0 0 1,0 1-1,0-1 0,0 0 0,0 0 0,0 0 1,0 0-1,0 1 0,0-1 0,0 0 1,1 0-1,-1 0 0,0 1 0,-4 33-6,2-22 9,-13 76-7,4-24-2,-5 80 0,16-140 1,0 2-2,0 1 0,0-1-1,0 1 1,2 7 0,-2-13-8,1 0 0,-1 1 1,0-1-1,1 0 0,-1 1 0,1-1 1,0 0-1,-1 0 0,1 1 1,0-1-1,0 0 0,0 0 0,-1 0 1,1 0-1,0 0 0,1 0 0,-1 0 1,0 0-1,0 0 0,0-1 1,0 1-1,1 0 0,-1-1 0,0 1 1,1-1-1,0 1 0,3-1-115,0 0 0,-1 0 0,1-1 0,-1 1 0,1-1 0,-1 0 0,1 0 0,-1-1 0,0 1 0,0-1 0,1 0 0,-1 0 0,0-1 0,-1 1 0,6-4 0,5-5-292,0 0-1,20-23 1,7-14-190,1-6-160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14739,'-7'34'1439,"2"0"0,-1 43-1,6-66-1190,0-1 0,1 1-1,0-1 1,1 1 0,0-1-1,1 1 1,0-1 0,0 0-1,1 0 1,1-1 0,8 16-1,-12-23-162,1 1 0,-1-1 0,1 0 0,0 0-1,0 0 1,0 0 0,0 0 0,0 0 0,0 0 0,0-1-1,1 1 1,-1-1 0,1 0 0,-1 1 0,1-1 0,-1 0-1,1 0 1,0-1 0,-1 1 0,1-1 0,0 1-1,0-1 1,0 0 0,-1 0 0,1 0 0,0 0 0,0-1-1,-1 1 1,1-1 0,0 1 0,0-1 0,-1 0 0,1 0-1,-1 0 1,5-4 0,0 1 87,0 0 0,-1-1-1,0 0 1,0 0 0,0 0-1,-1-1 1,0 0 0,0 0 0,0 0-1,-1-1 1,6-10 0,-5 6 9,-1 1-1,-1-1 1,1 0 0,-2 0 0,3-21-1,-4 28-151,-1 1-1,0-1 1,1 1 0,-1-1-1,-1 1 1,1-1-1,0 1 1,-1 0-1,0-1 1,0 1 0,0 0-1,0-1 1,0 1-1,-1 0 1,0 0-1,1 0 1,-1 0 0,0 0-1,0 0 1,-1 1-1,1-1 1,-5-3 0,5 5-122,-1 0 1,1 0 0,-1 0 0,1 0-1,0 1 1,-1-1 0,1 1 0,-1 0 0,0 0-1,1 0 1,-1 0 0,1 0 0,-1 0-1,1 1 1,-1-1 0,1 1 0,0 0 0,-1 0-1,1 0 1,0 0 0,-1 0 0,1 0-1,0 1 1,0-1 0,0 1 0,0-1 0,0 1-1,0 0 1,1 0 0,-1 0 0,1 0-1,-1 0 1,1 0 0,0 0 0,-1 0 0,1 1-1,0-1 1,1 0 0,-2 5 0,4 1-626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3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44 21581,'-3'8'2008,"-1"2"-1536,4-7-256,1-3 920,6-3-1048,4 0-392,1-5 1249,1-5-921,3-6-40,3 1-72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3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44 18500,'0'-2'81,"-1"0"-1,1 0 1,0 1 0,-1-1-1,1 0 1,-1 0 0,1 0 0,-1 0-1,0 1 1,0-1 0,0 0-1,0 1 1,0-1 0,0 1 0,0-1-1,0 1 1,-1-1 0,1 1-1,-1 0 1,1 0 0,-1-1-1,1 1 1,-1 0 0,0 1 0,1-1-1,-1 0 1,0 0 0,0 1-1,0-1 1,1 1 0,-1-1-1,0 1 1,0 0 0,-3 0 0,-1-1 2,-1 1 0,1 0 0,0 1 0,0-1 0,0 1 0,0 0 0,0 1 0,0-1 0,-11 5 0,9-1-74,-1 0 0,1 0 0,0 0 0,-8 8 0,14-11-13,0 0 1,-1-1-1,1 1 1,1 1-1,-1-1 1,0 0-1,0 0 1,1 1-1,-1-1 1,1 1-1,0-1 1,0 1-1,0 0 1,0 0-1,0-1 1,0 1-1,0 5 1,1-7 1,0 0 1,0-1 0,1 1-1,-1 0 1,0-1 0,0 1 0,0-1-1,0 1 1,1 0 0,-1-1-1,0 1 1,1-1 0,-1 1-1,0-1 1,1 1 0,-1 0 0,0-1-1,1 0 1,-1 1 0,1-1-1,-1 1 1,1-1 0,-1 0-1,1 1 1,0-1 0,-1 0-1,1 1 1,1-1 0,0 1-1,0-1 0,0 0 0,0 0 0,1 0 0,-1 0 0,0 0 0,0 0 0,0-1 0,3 0 0,2-1 1,1 0 0,0-1 0,-1 0 0,8-4 0,4-6 58,0-1 1,20-19-1,-25 21 30,-13 12-86,-1 0 1,0 0 0,0 0 0,0 0-1,0-1 1,0 1 0,0 0-1,1 0 1,-1 0 0,0 0 0,0 0-1,0 0 1,0 0 0,1 0-1,-1 0 1,0 0 0,0 0 0,0 0-1,0 0 1,0 1 0,1-1-1,-1 0 1,0 0 0,0 0 0,0 0-1,0 0 1,0 0 0,0 0-1,1 0 1,-1 0 0,0 0 0,0 1-1,0-1 1,0 0 0,0 0-1,0 0 1,0 0 0,0 0-1,0 0 1,0 1 0,1-1 0,-1 0-1,0 0 1,0 0 0,0 0-1,0 0 1,0 1 0,0-1 0,0 0-1,0 0 1,0 0 0,0 0-1,0 1 1,0-1 0,0 0 0,-1 0-1,1 0 1,0 0 0,0 0-1,0 1 1,0-1 0,0 0 0,0 0-1,-1 13 19,-3 8-28,0 1-1,2 0 0,1 0 1,2 42-1,0-54 14,1 1 0,0-1 0,1 0 0,0 0 0,1 0 0,-1-1 0,2 1 0,0-1 0,0 0 0,0 0 0,1-1 0,12 14-1,-11-15 10,-3-3 17,0 0 0,0 1 0,-1-1 0,1 1 0,-1 0 0,4 7 0,-7-11-13,1 1 0,-1-1 1,0 0-1,0 0 0,1 1 1,-1-1-1,0 0 0,0 1 0,0-1 1,0 0-1,-1 1 0,1-1 1,0 0-1,0 0 0,-1 1 1,1-1-1,-1 0 0,1 0 0,-1 0 1,0 1-1,1-1 0,-1 0 1,0 0-1,0 0 0,0 0 1,0 0-1,0 0 0,0-1 1,0 1-1,0 0 0,0 0 0,0-1 1,0 1-1,-2 0 0,-4 3 153,-1-1 1,0 0-1,0 0 0,0 0 0,-1-1 0,1-1 0,0 1 1,-15-1-1,0 0 464,-45-5 1,15-7-430,49 8-2232,10-1 687,11-2 395,7 0 172,10-1-259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3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18428,'0'0'94,"1"0"1,-1 1-1,0-1 1,1 0-1,-1 0 1,0 0-1,0 0 1,1 0-1,-1 1 1,0-1-1,0 0 1,1 0-1,-1 0 1,0 1-1,0-1 1,0 0-1,0 0 1,1 1-1,-1-1 1,0 0-1,0 0 1,0 1-1,0-1 1,0 0-1,0 1 1,0-1-1,1 0 1,-1 0-1,0 1 1,0-1-1,0 0 1,0 1-1,0-1 1,-1 0-1,1 1 1,0-1-1,0 0 1,0 0-1,0 1 1,0-1-1,0 0 1,0 1-1,-1-1 1,-1 27 1365,0-10-1003,2-15-448,0 0 0,0 1 0,1-1 0,-1 0 0,1 0 0,-1 0 0,1 0 0,0 1 0,-1-1 0,1 0-1,0 0 1,1 0 0,-1-1 0,0 1 0,0 0 0,1 0 0,-1-1 0,1 1 0,0-1 0,-1 1 0,1-1 0,0 0 0,0 1 0,0-1 0,3 2 0,5 0-35,0 1 0,1-1 0,-1-1-1,15 2 1,2 1-3,-17-3 8,0 1 0,0 0 1,0 0-1,0 1 0,0 0 0,-1 1 0,14 8 1,-21-11 18,1 1 0,0-1 0,-1 0-1,1 1 1,-1-1 0,0 1 0,0 0 0,0 0 0,0 0 0,0 0 0,-1 0 0,1 0 0,-1 0 0,0 1 0,0-1 0,0 0 0,0 1 0,-1-1 0,1 1 0,-1-1 0,0 1 0,0-1 0,0 1 0,-1-1 0,1 1 0,-2 4 0,0-2 18,0-1 1,0 1 0,-1-1 0,0 1-1,0-1 1,0 0 0,0 0-1,-1 0 1,0-1 0,0 1 0,0-1-1,-1 0 1,0 0 0,1-1 0,-1 1-1,0-1 1,-1 0 0,-6 3 0,4-2-16,0-1 0,-1 0 0,1 0 0,0-1 0,-1 0 0,1 0 0,-1-1 0,0 0 0,0-1 0,1 0 0,-1 0 1,-10-2-1,15 1-101,0 0 0,0 0 0,0-1 1,1 1-1,-1-1 0,1 0 0,-1 0 0,1 0 1,-1 0-1,1-1 0,0 1 0,0-1 0,0 0 1,1 0-1,-4-4 0,1 0 0,1 0-1,1 0 0,-1 0 1,1 0-1,0-1 1,-3-13-1,-3-24-408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3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17820,'20'0'1992,"3"0"-1112,1 0-359,8 0 1015,5 0-336,1 0-872,-1-2-704,1 2 456,-2-2-168,-7 1-240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3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0 553 17292,'1'-1'2862,"8"-8"-2248,80-102 4020,100-166-2772,-158 225-1680,-16 27-61,0 1-1,22-27 0,-37 51-119,0 0-1,0 0 0,0-1 1,0 1-1,1 0 0,-1 0 1,0 0-1,0 0 0,0 0 1,0 0-1,0 0 0,0-1 1,0 1-1,0 0 0,0 0 1,1 0-1,-1 0 1,0 0-1,0 0 0,0 0 1,0 0-1,0 0 0,0 0 1,1 0-1,-1 0 0,0 0 1,0-1-1,0 1 0,0 0 1,0 0-1,1 0 0,-1 0 1,0 1-1,0-1 0,0 0 1,0 0-1,0 0 0,1 0 1,-1 0-1,0 0 1,0 0-1,0 0 0,0 0 1,0 0-1,1 0 0,0 8-3,-3 12-3,-52 230-13,-19 93 151,73-343-127,0 1-1,0-1 1,0 1 0,-1-1-1,1 0 1,0 1-1,0-1 1,0 1-1,0-1 1,0 1 0,0-1-1,0 1 1,0-1-1,0 1 1,0-1-1,0 1 1,0-1 0,0 1-1,0-1 1,0 1-1,0-1 1,1 0 0,-1 1-1,0-1 1,0 1-1,1 0 1,7-11 109,9-21-834,-17 30 462,1 0 162,0-1 0,0 1 0,-1 0 0,1-1-1,-1 1 1,1 0 0,-1-1 0,0 1 0,1-1 0,-1 1 0,0-1 0,0 1 0,0-1 0,0 1 0,-1-3-1,-1 3-403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3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21213,'3'6'2064,"0"0"-1568,16-6-224,8-6 944,7-1-936,6 0-456,6-8 208,-3-3-56,-10-5-160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3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16796,'-9'8'3684,"-5"11"-2943,9-11-557,0 1 1,0 0 0,1 1 0,0-1 0,0 1 0,1-1 0,-2 14 0,5-21-130,-1 1 0,1 0 0,0 0 0,0-1 0,0 1 0,0 0 0,0-1 1,1 1-1,-1 0 0,1-1 0,0 1 0,0 0 0,0-1 0,0 1 0,0-1 0,0 0 0,1 1 0,-1-1 0,1 0 1,0 0-1,0 0 0,0 0 0,0 0 0,0 0 0,0 0 0,0-1 0,0 1 0,1-1 0,-1 0 0,0 1 0,6 0 1,1 2-113,-1-1 0,1-1 0,0 0 0,0 0 0,0-1 0,0 0 0,11 0 0,-14-1-85,-1-1 0,0 0 0,0 0 0,0 0 0,1 0 0,-1-1 0,0 0 0,-1 0 0,1 0 0,0 0 0,-1-1 0,1 0 0,7-6 0,4-8-456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78 16724,'-16'33'2144,"0"2"-1352,5 2-296,4 0 1249,7-2-705,1 0-328,12-7-984,7-4-456,9-14 632,4-7-144,14-16-200</inkml:trace>
  <inkml:trace contextRef="#ctx0" brushRef="#br0" timeOffset="1">504 1 15539,'-4'3'214,"-20"16"1209,-42 41-1,61-55-1256,0 1 0,0 0 0,0 0 0,1 1 0,0-1 0,0 1 0,1 0 0,0 0-1,0 0 1,0 1 0,1-1 0,-2 16 0,3-22-145,1 1-1,0 0 1,0 0-1,0 0 1,0 0-1,0-1 0,0 1 1,1 0-1,-1 0 1,1 0-1,-1-1 1,1 1-1,-1 0 1,1 0-1,0-1 1,0 1-1,0-1 1,0 1-1,0-1 1,0 1-1,1-1 1,-1 0-1,0 1 1,1-1-1,-1 0 1,1 0-1,-1 0 1,1 0-1,0 0 0,-1-1 1,1 1-1,0 0 1,0-1-1,-1 1 1,1-1-1,0 0 1,0 1-1,0-1 1,2 0-1,1 0 39,1 0 0,0 0-1,-1-1 1,1 0 0,0 0-1,-1 0 1,0-1-1,1 0 1,-1 0 0,0 0-1,9-5 1,-4 0 115,0 0-1,-1-1 1,-1 0-1,1-1 1,-1 1-1,8-13 1,-13 18-125,-1-1 0,1 1 1,-1-1-1,0 0 0,0 0 0,0 0 1,-1 0-1,1 0 0,-1 0 0,0 0 0,0 0 1,0-1-1,-1 1 0,1 0 0,-1 0 0,0-1 1,-1 1-1,1 0 0,-1-1 0,-1-4 1,2 7-91,-1 1 0,0 0 0,1-1 1,-1 1-1,0 0 0,0 0 0,0 0 1,0-1-1,0 1 0,0 0 1,0 1-1,0-1 0,-1 0 0,1 0 1,0 0-1,-1 1 0,1-1 0,0 0 1,-1 1-1,1-1 0,0 1 1,-1 0-1,1 0 0,-1-1 0,1 1 1,-3 0-1,0 0-149,0 0 1,0 1 0,0-1-1,1 1 1,-1 0-1,0 0 1,0 0-1,-5 3 1,0-1-384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14 16708,'-6'0'3751,"-13"7"-2249,13-1-1305,0 1 0,0-1 0,1 1 0,-1 1 0,2-1 0,-1 1 0,1-1 0,1 1 0,-5 12 0,6-15-144,0 1 0,1 0-1,-1 0 1,1 0 0,0 0-1,1 0 1,-1 0 0,1 0-1,1 1 1,-1-1 0,1 0-1,0 0 1,0 0 0,3 7-1,-3-11-26,0-1 0,0 1 0,0 0 0,0-1 0,0 1 0,0 0 0,0-1 0,1 0 0,-1 1-1,0-1 1,1 0 0,-1 1 0,1-1 0,-1 0 0,1 0 0,0 0 0,0-1 0,3 2 0,-1-1 5,-1 0 0,1-1 0,0 1 0,-1-1 0,1 0 0,0 0 0,-1 0 0,1-1 0,5-1 0,2-1 28,1 0 0,-1-2 0,0 1 0,0-1 0,12-8 0,-6 2 26,-1-1 0,1 0 1,15-17-1,-24 21-59,0 0 0,-1-1-1,0 0 1,0 0 0,-1 0 0,-1-1 0,7-13 0,-11 21-26,0 0 0,-1 1 1,1-1-1,-1 0 0,1 0 1,-1 0-1,1 0 0,-1 0 1,0 0-1,0 0 0,0 0 1,0 0-1,-1 0 1,1 0-1,0 0 0,-1 0 1,-1-3-1,2 4-1,0 1 1,-1-1-1,1 1 0,-1-1 1,1 1-1,-1-1 0,1 1 1,-1 0-1,1-1 0,-1 1 1,1 0-1,-1-1 1,1 1-1,-1 0 0,1 0 1,-1-1-1,0 1 0,1 0 1,-1 0-1,1 0 0,-1 0 1,0 0-1,-1 0 0,0 0-1,0 1 0,0-1 1,1 0-1,-1 1 1,0 0-1,0-1 1,1 1-1,-1 0 1,-2 2-1,-3 1-5,1 1 0,0 0-1,1 1 1,-1-1-1,1 1 1,0 0 0,0 1-1,1-1 1,-6 12-1,7-13-29,1 0 0,0 0 0,0 0-1,0 1 1,0-1 0,1 0-1,0 1 1,0-1 0,0 1-1,1 0 1,0-1 0,0 1-1,0-1 1,2 7 0,-2-10-21,1 0-1,0 0 1,-1 0 0,1 0-1,0 0 1,0-1 0,0 1-1,0 0 1,0-1 0,1 1-1,-1-1 1,0 1 0,1-1 0,-1 0-1,1 1 1,-1-1 0,1 0-1,0 0 1,2 1 0,-1-1-42,1 1 1,0-1 0,0-1-1,-1 1 1,1 0 0,0-1-1,0 0 1,0 0 0,5 0-1,4-2-121,0 0-1,0-1 1,0-1-1,20-7 0,13-9-480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49 22925,'-8'5'2240,"5"-4"-1696,4-4-255,6 0 999,9-2-1184,4-3-568,3-3 440,4-2-184,1 2-152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20268,'2'-2'201,"0"0"-1,0 0 1,0 0-1,1 0 1,-1 1-1,0-1 0,1 1 1,-1 0-1,1 0 1,0 0-1,-1 0 1,1 0-1,0 0 1,0 1-1,0-1 0,-1 1 1,1 0-1,0 0 1,0 0-1,0 0 1,0 1-1,-1-1 1,1 1-1,4 1 1,-3-2-135,0 1 1,0 0 0,0 1 0,0-1 0,0 1 0,0-1 0,0 1 0,-1 0 0,1 1 0,-1-1 0,1 1 0,-1-1 0,0 1 0,0 0 0,0 0 0,3 5 0,-5-5-61,0-1 1,-1 1 0,1 0-1,-1-1 1,1 1 0,-1 0-1,0 0 1,0-1 0,0 1-1,0 0 1,-1-1 0,1 1-1,-1 0 1,1-1 0,-1 1-1,0 0 1,0-1 0,0 1-1,-2 1 1,-4 9 8,0-1-1,-14 16 1,12-15 4,-6 7-4,-26 39 23,38-53-53,0-1 0,1 1 0,-1-1 0,1 1 0,0 0 0,0 0 0,1 0 0,-2 11 0,3-16-5,0 0-1,0 0 1,0 1 0,0-1-1,0 0 1,0 0-1,0 0 1,0 0 0,1 0-1,-1 0 1,0 0-1,1 0 1,-1 0-1,1 0 1,-1 0 0,1 0-1,-1 0 1,1 0-1,0 0 1,-1 0 0,1-1-1,0 1 1,0 0-1,-1 0 1,1-1-1,2 2 1,-1-2-59,0 1-1,0-1 1,0 1 0,0-1-1,0 0 1,0 0-1,1 1 1,-1-2 0,0 1-1,0 0 1,0 0 0,4-2-1,5-1-548,1-1 0,-1 0 0,18-10 0,67-46-889,-41 25 577</inkml:trace>
  <inkml:trace contextRef="#ctx0" brushRef="#br0" timeOffset="1">565 1 18852,'-18'9'746,"0"1"1,1 1-1,0 1 1,1 1-1,-24 23 1,33-30-618,1 1 0,0 0 0,1 0 1,-1 0-1,2 1 0,-1 0 0,1 0 1,0 0-1,0 0 0,1 0 0,0 1 1,1 0-1,0 0 0,0 0 0,0 9 1,2-13-115,1 0 1,0 0-1,0-1 1,0 1-1,0 0 0,1-1 1,-1 1-1,1-1 1,0 1-1,1-1 1,-1 0-1,1 0 0,0 0 1,0 0-1,0 0 1,0 0-1,1-1 1,-1 0-1,6 4 0,-5-4 8,-1-1-1,0 0 1,0 0-1,1 0 0,-1 0 1,1-1-1,0 1 0,0-1 1,-1 0-1,1 0 1,0 0-1,0-1 0,0 1 1,0-1-1,0 0 1,0 0-1,0-1 0,0 1 1,0-1-1,-1 1 0,1-1 1,0-1-1,0 1 1,5-3-1,-8 4-1,0-1 0,0 1 0,0-1 0,0 1 0,0-1 0,0 0 0,-1 0 0,1 1-1,0-1 1,0 0 0,0 0 0,-1 0 0,1 0 0,0 0 0,-1 0 0,1 0 0,-1 0 0,1 0 0,-1 0 0,0 0 0,1 0 0,-1 0 0,0 0 0,0-1 0,0 1 0,0 0-1,0 0 1,0 0 0,0 0 0,0 0 0,0-1 0,-1 0 0,0 0-16,1 1-1,-1-1 1,0 1 0,0 0-1,0-1 1,0 1-1,0 0 1,0 0-1,0-1 1,0 1 0,-1 0-1,1 0 1,0 1-1,-1-1 1,1 0 0,-1 0-1,1 1 1,-1-1-1,1 0 1,-1 1 0,1 0-1,-1-1 1,-1 1-1,-4-1-337,0 1-1,0 0 0,0 1 0,-10 1 1,-6 1-239,15-3 93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14683,'3'1'163,"0"-1"1,-1 1-1,1-1 0,0 1 0,0-1 0,0 0 1,-1 0-1,1 0 0,0 0 0,5-1 1,6 0 97,369-17 2236,-214 7-2142,949-40 36,-861 43-499,1655-28 21,-1589 39 90,152-1-41,-2-29 9,-431 21 45,-25 3 3,0 1-1,0 0 1,0 1 0,0 1-1,25 3 1,-40-3 28,0 1-1,0-1 0,0 1 0,-1 0 1,1 0-1,0-1 0,-1 1 1,1 0-1,0 1 0,-1-1 0,1 0 1,-1 0-1,0 1 0,1-1 1,-1 0-1,0 1 0,0-1 0,0 1 1,0 0-1,0-1 0,0 1 1,0 0-1,0 3 0,0-5 524,-4-2-330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 15683,'-6'1'3922,"14"1"-2265,14 2-484,159-10 2165,22 0-3390,-199 7-221,19 0-348,-23-1 597,1 1 1,-1-1 0,1 0 0,0 0-1,-1 0 1,1 0 0,-1 0 0,1 0-1,0-1 1,-1 1 0,1 0 0,-1 0-1,1 0 1,-1 0 0,1-1 0,-1 1-1,1 0 1,-1 0 0,1-1 0,-1 1-1,1-1 1,-1 1 0,1 0 0,-1-1 0,0 1-1,1-1 1,0 0 0,-4-10-412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0 360 17300,'40'-44'3239,"-15"17"-2383,42-47-181,3 3 0,83-65 0,-142 129-665,-7 8 3,-10 15 6,1-4-17,-5 14-19,-14 41 120,22-61-148,1 0 1,-1-1-1,2 1 1,-1 0-1,1 0 1,0 0-1,0-1 1,0 1-1,2 9 1,-1-14-4,-1 0-1,1 0 1,-1 0 0,1-1-1,-1 1 1,1 0 0,-1 0-1,1 0 1,0-1 0,-1 1-1,1 0 1,0 0 0,0-1-1,0 1 1,0-1 0,-1 1 0,1-1-1,0 1 1,0-1 0,0 0-1,0 1 1,0-1 0,0 0-1,0 0 1,0 1 0,0-1-1,0 0 1,0 0 0,0 0-1,1-1 1,-1 1 0,0 0-1,0 0 1,0 0 0,0-1-1,1 0 1,5-1-56,0 0-1,-1 0 1,1-1 0,6-4-1,21-13-398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16211,'-5'12'634,"0"0"-1,-1-1 1,-13 21 0,-7 10 315,18-26-745,0 1 0,1 0 0,1 0-1,0 1 1,2 0 0,0 0 0,-2 26 0,5-42-189,1 1 0,0-1 1,0 1-1,0-1 0,0 1 0,0-1 1,1 0-1,-1 1 0,1-1 0,-1 1 1,1-1-1,0 0 0,0 1 0,0-1 1,0 0-1,1 0 0,-1 0 0,0 0 1,1 0-1,0 0 0,-1 0 0,1 0 1,0-1-1,0 1 0,0-1 0,0 1 1,0-1-1,0 0 0,0 0 0,1 0 1,-1 0-1,3 1 0,0-1 60,0-1 0,0 1 0,0-1-1,0 0 1,0 0 0,0-1 0,0 0 0,0 1 0,0-2-1,0 1 1,0-1 0,0 1 0,0-1 0,7-5 0,1 0 213,-1-2-1,0 1 1,0-1 0,-1-1 0,0 0 0,14-18 0,-20 22-147,0 0 0,0 0 0,-1-1 0,0 0 1,-1 0-1,0 0 0,0 0 0,0 0 0,-1-1 0,0 1 0,0-1 0,-1 0 0,0 1 0,0-10 0,-1 15-150,0 0 1,0-1-1,0 1 0,-1 0 1,1-1-1,-1 1 0,0 0 0,0 0 1,0-1-1,0 1 0,0 0 1,0 0-1,0 0 0,-1 0 0,1 0 1,-1 1-1,1-1 0,-1 0 1,0 1-1,0-1 0,0 1 0,0 0 1,0-1-1,0 1 0,0 0 1,0 0-1,0 0 0,0 1 0,-1-1 1,1 0-1,0 1 0,-1-1 1,1 1-1,0 0 0,-1 0 0,1 0 1,-3 0-1,0 1-156,1-1 0,-1 0 0,0 1 0,1 0 0,-1 0 0,1 0 0,-1 1-1,1-1 1,0 1 0,0 0 0,0 0 0,0 1 0,0-1 0,0 1 0,0 0 0,1 0 0,-1 0 0,-3 5 0,-2 8-558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18780,'-1'-4'3289,"2"4"-1857,-1 2-272,0-1-384,3 3-239,0-2-802,0 1-479,2-3 664,0-2-160,2 2-104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 19124,'9'-6'2049,"-8"5"-1449,-2 2-280,-3 6 1080,-2 6-664,-1 3-144,1 4-344,-1 0-176,2 1-304,3-1-224,2-2-552,0-1-136,2-6 848,-2 1-264,-4-2-193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27 17100,'1'-6'2363,"-3"6"-811,-5 13-209,-8 21-964,14-31-332,0 1-1,0 0 1,0 0 0,1 0 0,-1 0-1,1 0 1,0 0 0,0 0 0,0 0-1,1-1 1,-1 1 0,1 0 0,0 0-1,0 0 1,0 0 0,3 5 0,2 1 43,0-1 0,0 1 0,1-1 0,11 11 0,-6-6-68,-9-10-8,0-1 0,-1 1 1,1 0-1,-1 1 0,0-1 0,0 0 1,0 1-1,0-1 0,-1 1 1,0-1-1,0 1 0,0 0 0,0-1 1,-1 11-1,0-13-6,0 0 1,-1 1-1,1-1 0,-1 0 1,1 0-1,-1 1 0,0-1 0,0 0 1,0 0-1,0 0 0,0 0 1,-1 0-1,1 0 0,0 0 1,-1-1-1,1 1 0,-1 0 0,0-1 1,0 1-1,0-1 0,0 0 1,1 1-1,-2-1 0,1 0 1,0 0-1,0 0 0,0-1 0,0 1 1,-1-1-1,1 1 0,0-1 1,-4 1-1,4-1-2,-1 1 0,1-1 0,-1 0 0,0 0 0,1 0 0,-1 0 0,1 0 1,-1 0-1,1-1 0,-1 1 0,0-1 0,1 0 0,0 0 0,-1 0 0,1 0 0,0 0 0,-1 0 0,1-1 0,0 1 0,0-1 0,0 1 1,0-1-1,0 0 0,0 0 0,1 0 0,-1 0 0,1 0 0,-1 0 0,1-1 0,0 1 0,0 0 0,-1-4 0,1 2-5,0 0-1,0 0 0,1 0 1,0 0-1,0 0 0,0 0 0,0 0 1,0 0-1,1 1 0,0-1 1,0 0-1,0 0 0,0 0 1,1 0-1,-1 1 0,1-1 0,0 1 1,0-1-1,0 1 0,5-5 1,4-3-8,1 0 1,0 1-1,0 1 1,1 0-1,0 1 1,25-12-1,-21 12 172,-1-1 0,1-1 0,26-22 0,-42 31-125,1 0 1,-1 0-1,0-1 0,1 1 0,-1 0 0,0-1 0,0 1 0,0-1 0,0 1 0,0-1 0,0 1 0,0-1 1,-1 0-1,1 0 0,-1 1 0,1-1 0,-1 0 0,1 0 0,-1-3 0,0 3-3,-1 1 0,1-1 0,-1 1-1,1-1 1,-1 1 0,0 0 0,0-1 0,0 1-1,1 0 1,-1 0 0,0 0 0,0-1 0,-1 1 0,1 0-1,0 0 1,0 0 0,0 1 0,-3-2 0,-2-1 12,0 0 1,1 1-1,-1 0 1,0 0 0,-1 0-1,1 1 1,0 0 0,0 0-1,-1 1 1,-7 0 0,9 0-80,1 1 1,0-1 0,0 1 0,0 0-1,0 1 1,0-1 0,-4 2 0,7-2-82,-1 0 0,1-1 1,0 1-1,0-1 1,0 1-1,0 0 1,0 0-1,1 0 1,-1-1-1,0 1 1,0 0-1,0 0 1,1 0-1,-1 0 0,0 0 1,1 1-1,-1-1 1,1 0-1,0 0 1,-1 0-1,1 0 1,0 1-1,0-1 1,-1 0-1,1 0 1,0 0-1,0 1 1,0-1-1,1 2 0,-1-3 59,0 1-1,0-1 0,0 1 0,1 0 0,-1-1 1,0 1-1,1-1 0,-1 1 0,0-1 0,1 1 1,-1-1-1,1 1 0,-1-1 0,1 1 0,-1-1 0,1 1 1,-1-1-1,1 0 0,-1 1 0,1-1 0,-1 0 1,1 0-1,0 1 0,0-1 0,9 3-856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4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39 17772,'13'-33'4339,"-11"28"-1663,-9 21-1344,-44 85-373,7-16-810,43-83-149,0 0 1,0 0-1,1 0 0,-1 0 1,0 0-1,1 1 0,0-1 1,-1 0-1,1 4 0,0-6 2,0 1 0,1 0 1,-1 0-1,0 0 0,0 0 0,0-1 0,1 1 0,-1 0 0,0 0 0,1-1 0,-1 1 0,1 0 0,-1-1 1,1 1-1,-1 0 0,1-1 0,0 1 0,0 0 0,2 0-21,-1 0 0,1 0 0,-1 0 0,1 0 0,0 0 0,0-1 0,-1 1 0,1-1 0,0 0 1,0 0-1,-1 0 0,1 0 0,0 0 0,3-1 0,6-2-637,0 0 0,0 0 0,0-1 1,13-6-1,10-4-821,-18 9 636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17188,'0'0'51,"-1"0"-1,1 0 1,0 0 0,-1 0 0,1-1 0,0 1 0,-1 0 0,1 0 0,0 0 0,-1 0 0,1 0 0,-1 0-1,1 0 1,0 1 0,-1-1 0,1 0 0,0 0 0,-1 0 0,1 0 0,0 0 0,-1 0 0,1 1-1,0-1 1,-1 0 0,1 0 0,0 0 0,0 1 0,-1-1 0,1 0 0,0 1 0,0-1 0,0 0-1,-1 0 1,1 1 0,0-1 0,0 0 0,0 1 0,0-1 0,-1 0 0,1 1 0,0-1 0,0 0-1,0 1 1,-8 21 376,-7 31 570,2 1 1,3 1 0,2 0 0,-2 69 0,10-120-939,0 0 0,0 0-1,0 1 1,1-1 0,-1 0 0,1 0 0,0 0 0,0 0 0,1-1 0,-1 1 0,1 0 0,4 7 0,-5-10-41,1 1 0,-1-1 1,1 0-1,-1 1 0,1-1 1,0 0-1,0 0 0,-1 0 1,1 0-1,0-1 0,0 1 1,0 0-1,0-1 0,0 1 0,0-1 1,0 0-1,0 0 0,0 1 1,0-1-1,0-1 0,0 1 1,0 0-1,0 0 0,0-1 1,0 1-1,0-1 0,4-1 1,6-3 15,0-1 1,-1 0 0,0-1-1,0 0 1,0 0 0,-1-1-1,10-10 1,-7 7-92,0 0 0,1 1 0,20-11 0,-34 21 48,1-1-1,-1 1 1,0 0 0,0 0 0,1-1-1,-1 1 1,0 0 0,1 0 0,-1 0-1,0 0 1,1-1 0,-1 1 0,0 0-1,1 0 1,-1 0 0,0 0 0,1 0 0,-1 0-1,0 0 1,1 0 0,-1 0 0,0 0-1,1 0 1,-1 0 0,0 0 0,1 0-1,-1 0 1,0 0 0,1 1 0,-1-1-1,0 0 1,1 0 0,-1 0 0,0 1-1,0-1 1,1 0 0,-1 0 0,0 1-1,-2 14-175,-20 28 26,18-36 100,-20 33-2147,22-39 1857,3-4-130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18076,'0'0'1880,"0"2"-1104,0 3-255,-4 5 1015,0 3-256,-5 7-296,-1 3-175,-4 7-281,-1 3-80,1 6-104,1-2-80,2-1-344,2-3-232,6-7-752,3-8 1688,4-18-736,7-5-112,6-14-80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5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16516,'-10'7'1896,"7"-1"-968,2-2-320,15 4 1665,9-4-1217,11-1-272,2-2-120,9-2-904,1-3 1432,-6-1-1047,-4 1-33,-14 0-80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0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19 132 12715,'-5'-3'377,"-9"-13"3157,14 15-3428,0 1 0,0-1 0,1 1 0,-1-1 0,0 0 0,0 1 0,0-1 0,1 1 0,-1-1 0,0 1-1,1-1 1,-1 1 0,1-1 0,-1 1 0,0-1 0,1 1 0,-1 0 0,1-1 0,-1 1 0,1-1 0,-1 1 0,1 0 0,0 0 0,-1-1 0,1 1 0,-1 0 0,1 0 0,0 0 0,-1 0 0,1 0 0,-1-1 0,2 2 0,33-11 587,0 2-1,1 2 1,51-3 0,109 9-430,-164 3-222,-55-2 49,-42-1 95,0-4 1,-88-15 0,151 19-33,0-1-294,1 1-1,-1 0 0,1 0 0,-1-1 0,0 1 0,1-1 0,-1 1 1,1-1-1,-1 0 0,-2-1 0,4 1 39,0 0 0,-1 0 0,1 1 0,0-1 0,0 0 0,0 0 0,0 0 0,0 1 0,0-1 0,0 0 0,0 0 0,0 0 0,0 1 0,0-1 0,1 0 0,-1 0 0,0 1 0,1-1 0,-1 0 0,0 0 0,1 1 0,-1-1 0,1 0 0,-1 1 0,2-2 0,10-19-653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0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35 19004,'24'-32'2506,"-24"32"-2468,0 0 0,0 0 0,0 0 0,0 0 0,-1 0 0,1 0 0,0 0 0,0 0 0,0 0 0,0 0 0,0 0 0,0 0 0,0 0 0,-1 0 0,1 0 1,0 0-1,0 0 0,0 0 0,0 0 0,0 0 0,0-1 0,0 1 0,-1 0 0,1 0 0,0 0 0,0 0 0,0 0 0,0 0 0,0 0 0,0 0 0,0 0 0,0-1 0,0 1 0,0 0 0,0 0 0,0 0 0,-11 13 1073,-7 22-425,-24 69 0,38-94-666,1-1 1,1 1-1,0 0 0,0 0 1,0 21-1,1-29-17,1 0 0,0 0 0,0 0 0,1 1 1,-1-1-1,0 0 0,1 0 0,0 0 0,-1 0 0,1 0 0,0 0 0,0 0 1,0 0-1,0 0 0,0 0 0,1 0 0,-1 0 0,0-1 0,1 1 0,-1-1 1,1 1-1,0-1 0,0 1 0,-1-1 0,1 0 0,0 0 0,0 0 0,0 0 1,0 0-1,0 0 0,0-1 0,1 1 0,2 0 0,1-1-129,-1 0 0,0 0-1,0 0 1,1 0 0,-1-1-1,0 0 1,0 0 0,0 0 0,0-1-1,8-3 1,3-3-440,26-17-1,-40 24 574,26-16-451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0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47 15547,'-17'23'2289,"4"7"-1321,0 0-352,2 3 1833,4 5-1385,2 1-184,7-2-416,6-4-344,7-8-824,5-7-368,4-16 840,5-9-200,4-16-200</inkml:trace>
  <inkml:trace contextRef="#ctx0" brushRef="#br0" timeOffset="1">470 1 14515,'-7'3'583,"-1"0"0,1 1 0,0 0 0,0 0 0,0 0 0,0 1 0,1 0-1,0 1 1,0 0 0,0-1 0,-9 14 0,12-14-486,-1 0 0,1 0 0,0 0-1,1 0 1,-1 0 0,1 1 0,0 0 0,0-1 0,1 1-1,0 0 1,0-1 0,0 1 0,1 0 0,-1 0 0,1 0-1,1 0 1,0 7 0,0-10-68,0 0 0,0-1 0,0 1 0,0 0 0,0 0 0,0 0 0,1-1 0,-1 1 0,1-1-1,0 1 1,0-1 0,0 0 0,0 1 0,0-1 0,0 0 0,1 0 0,-1-1 0,1 1 0,-1 0 0,1-1 0,0 0 0,0 1 0,-1-1 0,1 0 0,0-1 0,0 1 0,0 0 0,0-1 0,0 0 0,0 1-1,0-1 1,0 0 0,0-1 0,0 1 0,4-1 0,1 0 100,1-1 0,-1 0 0,0 0 0,0-1 0,0 0 0,0-1 0,0 1 0,-1-2 0,1 1 0,-1-1 0,10-8 0,-13 9-51,-1 0 0,1 0 0,-1 0 0,0 0 0,0 0 0,0 0 1,-1-1-1,0 0 0,0 1 0,0-1 0,0 0 0,-1 0 0,1 0 0,0-9 0,-2 12-87,0-1-1,0 0 0,0 0 0,0 1 1,-1-1-1,1 0 0,-1 1 1,0-1-1,0 1 0,0-1 1,0 1-1,0-1 0,0 1 0,-1-1 1,1 1-1,-1 0 0,1 0 1,-1 0-1,0 0 0,0 0 0,0 0 1,0 0-1,0 1 0,0-1 1,-1 1-1,1 0 0,-1-1 0,1 1 1,-3-1-1,0 0-79,1 1 1,0-1-1,0 1 1,0 0-1,-1 0 0,1 0 1,0 0-1,-1 1 0,1 0 1,-1 0-1,1 0 1,-1 1-1,1-1 0,0 1 1,-1 0-1,1 0 0,0 0 1,0 1-1,0 0 1,0 0-1,-5 3 0,-7 7-367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0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42 17836,'-1'-1'96,"0"0"0,1 1 0,-1-1 0,0 1 0,1-1 1,-1 0-1,1 0 0,-1 1 0,1-1 0,-1 0 0,1 0 0,-1 0 0,1 1 1,0-1-1,-1 0 0,1 0 0,0 0 0,0 0 0,0 0 0,0 0 0,0 0 1,0 0-1,0 1 0,0-1 0,0 0 0,0 0 0,0 0 0,1 0 0,-1 0 1,1-1-1,0 1 33,0 0 0,1 0 0,-1 0 0,1 0 0,-1 0 1,1 0-1,-1 0 0,1 0 0,0 1 0,-1-1 0,1 0 1,0 1-1,0 0 0,2-1 0,7 0 229,0 0-1,0 1 1,0 0 0,12 1-1,-17 0-297,1 1 0,-1-1 0,0 1-1,0 0 1,0 0 0,0 1 0,0 0 0,0 0-1,-1 0 1,11 8 0,-15-10-47,1 1 0,0 0 0,-1-1 0,1 1 0,-1 0 0,1 0 0,-1 0 0,0 1 0,0-1 0,0 0 0,0 0 0,0 0 0,0 1 1,-1-1-1,1 1 0,-1-1 0,1 0 0,-1 1 0,0-1 0,0 1 0,0-1 0,-1 0 0,1 1 0,0-1 0,-1 1 0,0-1 0,1 0 0,-1 1 0,0-1 0,0 0 0,-3 4 0,-3 5 15,-1-1 0,-1 0 1,0 0-1,0-1 0,-1 0 0,0 0 0,-1-1 0,-18 11 1,-2 3 7,30-22-36,1 0 0,-1 0 1,1 0-1,0 0 1,-1 1-1,1-1 1,-1 0-1,1 1 1,0-1-1,-1 0 1,1 1-1,0-1 1,-1 0-1,1 1 1,0-1-1,0 1 1,-1-1-1,1 0 0,0 1 1,0-1-1,0 1 1,-1-1-1,1 1 1,0-1-1,0 1 1,0-1-1,0 1 1,0-1-1,0 1 1,13 5-163,30-5-519,-37-2 496,68 0-279,-35 0 209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5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 12411,'-5'1'650,"-25"9"2898,29-10-3464,1 1 0,-1-1 0,1 0 0,-1 1 0,1-1 0,-1 0 0,1 1 0,-1-1 0,1 1 0,0-1 0,-1 1 0,1-1 0,0 1 0,-1-1 0,1 1 0,0-1 0,-1 1 0,1-1 0,0 1 0,0 0 0,0-1 0,0 1 0,-1-1 0,1 1 0,0 0 0,0-1 0,0 1 0,0-1 0,0 1 0,1 0 0,-1-1 0,0 1 0,0-1 0,0 1 0,0 0 0,1-1 0,-1 1 0,0-1 0,1 1 0,-1-1 0,0 1 0,1-1 0,-1 1 0,1-1-1,-1 1 1,0-1 0,2 1 0,2 3 92,-1-1-1,1 0 0,0 0 1,1 0-1,-1-1 1,0 1-1,1-1 0,0 0 1,-1 0-1,10 2 0,54 8 385,-45-9-379,93 8 92,185-7 0,-172-5-209,578 34-11,-648-29-72,307-2-77,0-32 122,195-14 134,-440 38-28,-81 0 105,-40 6-251,1-1-1,-1 1 0,1 0 1,-1 0-1,1-1 0,-1 1 1,1 0-1,-1 0 0,1-1 1,-1 1-1,0-1 0,1 1 0,-1 0 1,0-1-1,1 1 0,-1-1 1,0 1-1,1-1 0,-1 1 1,0-1-1,0 1 0,0-1 1,1 1-1,-1-1 0,0 1 1,0-1-1,0 1 0,0-1 1,0 1-1,0-1 0,0 1 1,0-1-1,0 1 0,0-1 1,-1 0-1,3-11 208,5-3-303,1-4-29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5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14523,'0'1'68,"0"0"0,0 0 1,0 0-1,0 0 0,0 0 0,1 0 0,-1 0 0,0 0 0,0 0 0,1 0 1,-1 0-1,1 0 0,-1 0 0,1 0 0,-1 0 0,1 0 0,-1 0 1,1 0-1,0 0 0,0-1 0,-1 1 0,1 0 0,0-1 0,0 1 1,0 0-1,0-1 0,0 1 0,0-1 0,0 1 0,0-1 0,0 0 1,0 1-1,0-1 0,0 0 0,0 0 0,0 0 0,1 0 0,8 1 174,-1 0 1,0-1-1,14 0 0,-13-1-10,293-24 2586,-2 1-1454,810-34-573,-638 47-776,-224 8 26,212 1 68,-294 2 69,-159 0-11,-4 1-261,0-1 0,0 0-1,-1-1 1,1 1 0,0-1 0,0 1 0,5-3 0,-7 2-25,-1 0-1,1 0 1,-1 0 0,0 0 0,1 0 0,-1 0 0,0 0 0,0 0 0,0-1-1,0 1 1,0 0 0,0-1 0,0 1 0,-1-1 0,1 1 0,0-1 0,-1 1 0,1-1-1,-1 1 1,0-1 0,1 0 0,-1-1 0,0-12-425,-4-4-123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2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1338 1 6385,'-439'45'2205,"328"-27"-960,-206 62 1,277-67-944,0 3 0,1 1 0,1 1 0,0 3 0,2 0 0,-55 44 0,76-52-177,0 1 1,2 0-1,-1 1 0,2 1 0,0 0 0,-19 34 0,24-36-54,2-1-1,-1 1 0,2 0 1,0 0-1,0 0 0,2 0 0,0 1 1,0-1-1,1 1 0,2 21 1,0-23-51,1 1 0,1-1 0,0 0 0,1 0 1,1-1-1,0 1 0,0-1 0,1 0 0,1 0 1,0-1-1,0 1 0,1-2 0,1 1 0,0-1 1,0 0-1,12 8 0,4 3 17,0-2 0,2-1 0,0-1 0,1-2 0,50 21 0,-16-13 52,1-3 1,0-2-1,2-3 0,0-3 1,103 6-1,-77-15 25,0-4 0,1-4 0,133-24 0,-133 10-42,-2-3 0,120-47-1,-148 44-42,-1-3-1,-1-2 0,-2-4 0,55-40 0,-85 53 21,-1-1-1,-1-1 1,38-44-1,-56 57-26,0 1 0,-1-2 0,0 1 0,0-1 0,-1 0 1,-1 0-1,0 0 0,-1-1 0,0 0 0,0 0 0,-2 0 0,1 0 0,0-18 0,-3 24-4,0 0 0,-1-1 0,1 1 1,-1-1-1,-1 1 0,1 0 0,-1 0 0,0 0 0,-1 0 0,0 0 1,1 0-1,-2 1 0,-5-9 0,3 7-8,0 0-1,-1 1 1,1 0-1,-1 0 1,0 1-1,-1 0 1,1 0-1,-17-7 1,6 4-36,-1 2-1,-1 0 1,1 1 0,-1 1-1,0 0 1,0 2 0,-40 0-1,33 3-39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4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1929 350 10594,'0'-4'150,"1"-1"0,-1 1 0,0 0 0,0-1 0,0 1 0,-1 0 1,1-1-1,-1 1 0,0 0 0,0 0 0,-1-1 0,1 1 0,-1 0 0,0 0 0,0 1 0,0-1 0,-1 0 0,1 1 0,-1-1 0,0 1 0,0 0 0,0 0 0,-6-4 0,-8-7 248,-1 1 1,-1 1-1,-28-14 1,30 17-265,-31-15 150,0 2 0,-81-25-1,-108-11-99,179 48-216,0 2 0,-1 3-1,1 2 1,-1 3-1,0 2 1,1 3 0,0 3-1,0 2 1,0 2 0,-83 31-1,84-23-7,0 3 1,1 2-1,2 3 0,-92 62 0,125-74 48,1 1 1,1 1-1,0 1 0,2 0 0,-27 38 0,33-40 1,2 0 0,0 0 0,0 0 0,2 1 0,0 0 0,2 1 0,0 0 0,-5 32 0,9-39 0,0-1 0,1 0 0,0 0-1,1 1 1,0-1 0,1 0 0,0 0 0,1 0 0,0 0 0,0 0 0,1-1 0,1 1 0,0-1 0,0 0-1,1-1 1,0 1 0,1-1 0,0 0 0,1-1 0,-1 0 0,1 0 0,1 0 0,0-1 0,0-1 0,0 1-1,1-1 1,15 7 0,3-2 72,-1 0 0,1-2 0,1-1 0,0-1 0,54 6 0,153-3 307,-61-14-225,-1-7 1,0-8-1,330-81 0,-466 90-80,1-1 0,-2-2 0,0-2 0,61-33 1,-87 42-20,0-1 1,-1 0 0,0-1 0,-1 0 0,1 0 0,-2-1 0,1 0 0,-1-1 0,-1 0 0,0 0 0,0-1 0,-1 0 0,0 0-1,-1 0 1,0-1 0,-1 1 0,0-1 0,-1 0 0,2-15 0,-3 14-68,-1 0-1,-1 0 1,0-1 0,-1 1-1,0 0 1,-1 0 0,-1 0-1,0 0 1,0 1 0,-1-1-1,-11-20 1,11 25-71,-1-1-1,0 2 1,-1-1 0,1 1-1,-1-1 1,-1 1 0,0 1-1,0 0 1,0 0 0,0 0 0,-1 1-1,0 0 1,0 0 0,-1 1-1,1 0 1,-1 0 0,-10-2-1,-35-4-366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17628,'5'-18'1465,"-5"18"-1451,0 0-1,0 0 0,0 0 1,0 0-1,0 0 0,0-1 0,0 1 1,0 0-1,0 0 0,0 0 1,0 0-1,0 0 0,0 0 0,0 0 1,0 0-1,0 0 0,0 0 1,1-1-1,-1 1 0,0 0 0,0 0 1,0 0-1,0 0 0,0 0 0,0 0 1,0 0-1,0 0 0,0 0 1,0 0-1,0 0 0,0 0 0,0 0 1,0 0-1,0 0 0,1 0 1,-1 0-1,0 0 0,0 0 0,0 0 1,0 0-1,0 0 0,0-1 1,0 1-1,0 0 0,0 1 0,0-1 1,1 0-1,-1 0 0,0 0 1,0 0-1,0 0 0,0 0 0,0 0 1,0 0-1,0 0 0,0 0 1,0 0-1,0 0 0,0 0 0,0 0 1,0 0-1,1 0 0,-1 0 1,0 0-1,0 0 0,0 0 0,0 0 1,0 1-1,3 8 467,-1 13 228,0 219 1290,0 16-1944,-2-256-55,0 9-8,0-1 0,1 1 0,0-1 0,1 0 0,0 1 0,6 15 0,-8-25 11,1 1 0,-1 0 0,1 0 0,-1 0 0,1-1 0,-1 1 0,1 0-1,-1 0 1,1-1 0,0 1 0,-1 0 0,1-1 0,0 1 0,-1-1 0,1 1 0,0-1 0,0 1-1,0-1 1,-1 0 0,1 1 0,0-1 0,0 0 0,0 0 0,0 0 0,0 1 0,0-1-1,0 0 1,-1 0 0,1 0 0,0 0 0,0-1 0,0 1 0,0 0 0,0 0 0,0 0 0,0-1-1,-1 1 1,1 0 0,0-1 0,0 1 0,0-1 0,-1 1 0,1-1 0,1-1 0,5-3 34,-1-1 0,0 1-1,0-1 1,5-7 0,-9 11-27,25-33 316,-1-1 0,37-70 0,30-88 776,-18 6-42,-53 123-3269,-36 119 1305,7-19 238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17228,'0'2'129,"0"0"0,0 0 1,0 0-1,0 0 1,1 0-1,-1 0 0,1 0 1,-1 0-1,1 0 1,0 0-1,0 0 0,0-1 1,0 1-1,0 0 0,0-1 1,0 1-1,1 0 1,2 2-1,-2-2 0,1-1-1,0 1 1,0-1-1,-1 1 1,1-1 0,0 0-1,0 0 1,0 0-1,0 0 1,1-1 0,2 1-1,5 0 134,1-1 0,-1-1-1,0 0 1,0 0 0,21-6 0,-14 2-77,-1 0 0,1-2 0,16-8 1,-26 10-136,1 1 1,-1-1 0,-1-1 0,1 1-1,-1-1 1,0-1 0,11-12-1,-17 18-43,0 0-1,0 0 0,0 0 0,0-1 0,0 1 0,0 0 1,0-1-1,-1 1 0,1 0 0,-1-1 0,1 1 1,-1-1-1,1 1 0,-1-1 0,0 1 0,0-1 0,0 0 1,1 1-1,-2-1 0,1 1 0,0-2 0,-1 2-3,1-1 0,-1 1-1,0 0 1,0 0 0,0 0-1,1 0 1,-1 1 0,0-1-1,0 0 1,0 0 0,0 0 0,-1 1-1,1-1 1,0 1 0,0-1-1,0 1 1,0-1 0,-1 1-1,-1-1 1,-4 0-5,-1 0-1,1 0 1,0 1 0,-1 0-1,1 0 1,0 0 0,-11 3-1,5 0-14,0 1 1,0 0-1,1 1 0,-1 1 1,1 0-1,-14 9 0,20-11 2,0 0-1,0 1 1,0 0 0,0 0-1,1 0 1,0 0 0,0 1-1,1 0 1,-1 0 0,1 0-1,1 1 1,-1-1-1,-2 8 1,5-12-27,1 0 0,-1 0 0,1 0-1,-1 0 1,1 0 0,0 0 0,0 1 0,0-1-1,0 0 1,0 0 0,0 0 0,0 0 0,1 0-1,-1 0 1,1 1 0,0-1 0,-1 0 0,1 0-1,0-1 1,0 1 0,1 0 0,-1 0 0,0 0 0,0-1-1,1 1 1,-1 0 0,1-1 0,0 0 0,2 3-1,2-1-54,0 1 0,0-1 0,0-1 0,0 1-1,0-1 1,1 0 0,-1 0 0,12 1 0,18 0-303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0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19604,'0'3'194,"0"0"0,0 0 0,0 0 0,0 0 1,0 0-1,-1 0 0,1 0 0,-1-1 0,0 1 0,0 0 0,0 0 0,0-1 0,-2 4 0,-1 4 153,-39 112 1983,39-105-2169,0-1-1,1 1 1,1 0 0,0 0 0,2 27 0,0-42-153,0 1 1,0-1-1,1 0 0,-1 0 1,1 1-1,0-1 0,-1 0 1,1 0-1,0 0 0,0 0 1,0 0-1,1 0 1,-1 0-1,0 0 0,1-1 1,-1 1-1,1 0 0,0-1 1,-1 1-1,1-1 0,0 1 1,0-1-1,0 0 1,0 0-1,0 0 0,0 0 1,0 0-1,1-1 0,-1 1 1,0-1-1,0 1 0,1-1 1,3 0-1,8 1 2,0-1 1,0-1-1,1 0 0,19-5 0,-5 1 8,-19 3-24,-1 1-1,0 1 1,0 0 0,0 0-1,18 3 1,-25-2 3,0-1 0,0 1 0,1-1 0,-1 1 1,0 0-1,0 0 0,0 0 0,0 1 0,0-1 1,0 0-1,-1 1 0,1-1 0,0 1 0,-1 0 1,1-1-1,-1 1 0,1 0 0,-1 0 0,0 0 1,0 0-1,0 0 0,0 0 0,0 0 0,0 0 0,-1 1 1,1-1-1,-1 0 0,1 3 0,-1 6 34,0-1-1,0 0 1,-1 0-1,0 0 1,-1 0-1,0 0 0,-1 0 1,0-1-1,0 1 1,-1-1-1,0 1 1,-1-1-1,0-1 1,0 1-1,-1-1 1,0 0-1,-1 0 1,-13 12-1,14-13 73,-1-1 0,0 0 0,0 0 0,-1 0 0,0-1 0,0-1 0,0 1 0,0-1 0,-1-1-1,0 1 1,0-2 0,0 1 0,0-1 0,0 0 0,0-1 0,0 0 0,-1-1 0,1 0 0,0 0 0,-14-3 0,18 2-151,0 0-1,0-1 1,0 1-1,1-1 1,-1 0 0,1-1-1,-1 1 1,1-1 0,0 0-1,0 0 1,0 0 0,1 0-1,-1-1 1,1 0 0,0 0-1,-1 0 1,2 0 0,-4-6-1,4 6-38,0 0 0,1 0 0,0 0 0,-1 0 0,2 0 0,-1 0 0,0-1 0,1 1 0,0 0 0,0 0 0,0-1 0,0 1 0,1 0 0,0 0 0,0 0 0,0 0 0,0 0 0,1 0 0,-1 0 0,1 0 0,4-6 0,16-18-480,8 0-53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0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 18716,'1'-1'57,"-1"1"0,0-1 0,1 1 0,-1-1 0,0 1 1,1-1-1,-1 1 0,1-1 0,-1 1 0,1 0 0,-1-1 0,0 1 0,1 0 0,0-1 0,-1 1 0,1 0 0,-1-1 1,1 1-1,-1 0 0,1 0 0,-1 0 0,1 0 0,0 0 0,-1 0 0,1 0 0,-1 0 0,1 0 0,0 0 0,-1 0 1,1 0-1,-1 0 0,1 0 0,0 0 0,-1 1 0,1-1 0,-1 0 0,1 0 0,-1 1 0,1-1 0,-1 0 1,1 1-1,-1-1 0,1 0 0,-1 1 0,0-1 0,1 1 0,-1-1 0,1 1 0,-1-1 0,0 1 0,0-1 0,1 2 1,3 5 268,-1 0 0,1 0 0,3 12 0,-3-6 168,13 28 184,12 48 0,-24-69-606,-1 0 0,-1 0 1,-1 0-1,-1 40 0,-3-27-50,-3 1 0,-1-1-1,-1 0 1,-21 58-1,-66 118 412,77-179-429,16-30-5,1 1 0,0-1 1,-1 1-1,1-1 1,-1 0-1,1 1 1,-1-1-1,1 0 1,-1 1-1,1-1 1,-1 0-1,1 0 0,-1 1 1,1-1-1,-1 0 1,0 0-1,1 0 1,-1 0-1,1 0 1,-1 0-1,-1 0 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0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18940,'13'17'1992,"9"-7"-1119,2-5-369,10-8 1872,8-5-1504,10-2-407,4-1-73,-1-3-448,1-1-272,-13 7-841,-5 2-279,-20 5 1072,-11 1-288,-14 5-232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0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17460,'9'10'2240,"8"-3"-1344,10-7-287,5-4 1495,11-3-1032,2-3-208,6-3-568,0 0-472,-6-6 264,-7-1-88,-12-6-208</inkml:trace>
  <inkml:trace contextRef="#ctx0" brushRef="#br0" timeOffset="1">517 1 17932,'23'1'1640,"0"6"-1104,-5 3-240,3 3 1185,-3 3-953,2 7-128,-3 5-24,-11 10-168,0 3-32,-12 9-72,-5 5 32,-11 2-96,-4 1-256,-7-7-2433,-2-2 2417,2-9-272,0-7-200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 20924,'-46'-5'545,"75"8"-361,28 3 256,4-2-312,-7-1-216,-8 0-584,-7-3-281,-2 2 713,-4-2-184,-10 1-192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16612,'17'9'1592,"12"-6"-1048,8-3-240,10 0 512,4-2-376,6 0-744,0-3 344,-5 2-64,-3 2-200,-11 1-152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18444,'13'-1'2104,"1"-4"-1423,7 1-329,5-3 1448,6-2-1688,5-1-504,2-4 520,-1 7-192,-6 1-240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 15747,'-4'-1'102,"1"0"-1,-1 0 1,0 0-1,0 0 0,1 1 1,-1-1-1,0 1 1,0 0-1,0 0 0,0 1 1,1-1-1,-1 1 1,0 0-1,-6 2 1,3 0-8,1 0 1,0 0-1,0 0 1,0 1 0,0 0-1,1 1 1,-9 7 0,3 0-12,0 1 0,0 0 1,2 0-1,0 1 1,0 1-1,-7 16 0,12-21-26,0 0 0,0 1-1,1-1 1,0 1 0,1 0 0,0 0-1,0 21 1,2-29-16,0 0 0,0 0 1,0 0-1,1 0 0,-1 0 0,1 0 0,0 0 0,0 0 0,0 0 0,0 0 1,0-1-1,0 1 0,1 0 0,0-1 0,-1 1 0,1-1 0,0 0 1,0 1-1,0-1 0,1 0 0,-1 0 0,0 0 0,1-1 0,-1 1 1,1-1-1,0 1 0,-1-1 0,1 0 0,0 0 0,0 0 0,0 0 0,0 0 1,3 0-1,3-1 87,-1 0 0,0 0 0,1 0 1,-1-1-1,0 0 0,0-1 0,0 0 1,0 0-1,0-1 0,0 0 0,0 0 1,-1-1-1,1 0 0,-1 0 0,9-7 1,-9 6-34,1-1 1,-1 0-1,0 0 1,-1-1-1,1 0 1,-1 0 0,-1-1-1,1 1 1,-1-1-1,-1-1 1,1 1 0,-2 0-1,5-13 1,-7 16-166,0 0 1,0-1-1,0 1 1,-1 0 0,0 0-1,0-1 1,0 1-1,-1 0 1,0 0-1,-1-6 1,2 10 20,-1-1 1,1 1-1,-1-1 0,0 1 0,1-1 1,-1 1-1,0 0 0,0-1 0,0 1 1,0 0-1,0-1 0,0 1 0,0 0 1,-1 0-1,1 0 0,0 0 0,-1 0 1,1 0-1,0 1 0,-1-1 0,1 0 1,-1 1-1,1-1 0,-1 1 0,0-1 1,1 1-1,-1 0 0,0 0 1,1 0-1,-1 0 0,1 0 0,-1 0 1,0 0-1,1 0 0,-1 1 0,-1 0 1,-16 9-501,1 7-183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18124,'-1'24'1624,"-9"7"-1136,0 3-208,5 0 120,5-1-376,2-4 305,5-5-145,3-11-376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18140,'8'-2'670,"1"0"0,0 0 0,0 1 0,0 0 0,0 1 0,-1 0 0,1 0 0,18 3 0,-12 0-356,0 1-1,0 0 1,0 1-1,18 9 0,-29-12-292,-1-1-1,0 1 1,1 0-1,-1 0 1,0 1-1,0-1 1,0 1-1,-1-1 1,1 1-1,2 3 1,-4-5-21,-1 1 1,1-1-1,0 1 1,-1-1 0,1 0-1,0 1 1,-1-1 0,0 1-1,1 0 1,-1-1-1,0 1 1,0-1 0,0 1-1,0-1 1,0 1 0,0-1-1,0 1 1,-1-1 0,1 1-1,-1 0 1,1-1-1,-1 0 1,1 1 0,-1-1-1,0 1 1,0-1 0,0 2-1,-7 5-4,1 1 1,-1-1-1,0 0 0,-1 0 0,0-1 1,-11 7-1,9-6-104,0 0 0,1 0 1,-17 19-1,25-26 62,2 1 0,-1-1 0,0 0 0,0 1 0,0-1 0,1 1 0,-1-1 0,0 1 0,1-1 0,0 1 0,-1 0 0,1-1 0,0 1 0,0 0 0,0-1 0,0 1 0,0-1 0,0 1 0,0 0 0,1-1 0,-1 1 0,0 0 0,1-1 0,0 1 0,-1-1 0,1 1 0,0-1 0,0 0 0,0 1 0,0-1 0,0 0 0,0 1 0,0-1 0,0 0 0,0 0 0,3 1 0,5 6-261,1 0 1,0-1-1,21 11 0,-17-10 175,-9-6 110,-1 1-1,0-1 1,0 1-1,-1 0 1,1 1-1,0-1 1,3 5-1,-7-7 28,1 0-1,-1-1 1,0 1-1,1 0 1,-1-1-1,0 1 1,1 0-1,-1 0 1,0-1 0,0 1-1,1 0 1,-1 0-1,0 0 1,0-1-1,0 1 1,0 0-1,0 0 1,-1 0-1,1 1 1,-1-1 7,1 0 1,-1 0-1,0 0 1,1 0-1,-1 0 1,0 0-1,0 0 1,0 0-1,0 0 1,0-1-1,0 1 0,0 0 1,0-1-1,0 1 1,0-1-1,-3 2 1,-13 4 128,-1 0 0,0 0 0,0-2 1,0 0-1,-1-1 0,-31 0 0,48-3-183,-1 0 0,0 0-1,0 0 1,1-1 0,-1 1 0,0-1-1,1 0 1,-1 1 0,-2-3 0,4 3 33,1 0-1,-1-1 1,0 1 0,1-1 0,-1 1 0,1-1 0,-1 0 0,0 1 0,1-1 0,-1 1 0,1-1 0,0 0 0,-1 1 0,1-1 0,0 0 0,-1 0 0,1 1 0,0-1 0,0 0 0,-1 0 0,1 0 0,0 1 0,0-1-1,0 0 1,0 0 0,0 0 0,0 1 0,1-1 0,-1 0 0,0 0 0,0 0 0,0 1 0,1-1 0,-1 0 0,1-1 0,8-15-251</inkml:trace>
  <inkml:trace contextRef="#ctx0" brushRef="#br0" timeOffset="1">494 0 19532,'0'2'143,"0"-1"-1,1 0 1,-1 1-1,1-1 1,-1 0-1,1 0 1,0 1 0,-1-1-1,1 0 1,0 0-1,0 0 1,0 0-1,0 0 1,0 0-1,0 0 1,0 0-1,0 0 1,0-1-1,0 1 1,1 0 0,-1-1-1,0 1 1,3 0-1,33 10 1023,-14-8-860,1 0 0,-1-2-1,44-2 1,69-15-254,-123 14-52,-9 1-6,17-1-55,-21 2 59,0 0 1,1 0-1,-1 0 1,0 0-1,1 0 0,-1 0 1,0 0-1,1 1 1,-1-1-1,0 0 0,0 0 1,1 0-1,-1 0 0,0 0 1,1 0-1,-1 1 1,0-1-1,0 0 0,1 0 1,-1 0-1,0 1 1,0-1-1,1 0 0,-1 0 1,0 1-1,0-1 1,0 0-1,0 0 0,1 1 1,-1-1-1,0 0 1,0 1-1,0-1 0,0 0 1,0 1-1,0-1 1,0 0-1,0 1 0,0-1 1,0 0-1,0 1 1,0-1-1,0 0 0,0 1 1,0-1-1,0 0 1,0 0-1,-1 1 0,1-1 1,0 0-1,0 1 1,0-1-1,0 0 0,-1 1 1,-13 23-98,-18 25 0,-2 2 61,0 13-241,1 1 0,-30 91 0,45-117-1398,18-36 1137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16508,'-6'21'547,"0"-1"0,1 1 1,1 0-1,0 0 1,2 1-1,1-1 1,3 43-1,-2-61-505,0-1-1,1 0 0,-1 1 1,1-1-1,0 0 1,0 0-1,-1 1 0,1-1 1,1 0-1,-1 0 1,0 0-1,0 0 0,1 0 1,-1-1-1,1 1 1,0 0-1,0-1 1,2 2-1,-3-2-14,1 0-1,0 0 1,0 0-1,0-1 1,0 1 0,0-1-1,0 0 1,0 1-1,0-1 1,0 0 0,0 0-1,0-1 1,1 1-1,-1 0 1,0 0 0,0-1-1,0 0 1,-1 1 0,1-1-1,4-2 1,1-1 18,1-1 0,-1 0-1,0 0 1,0-1 0,-1 0 0,1 0 0,-1-1 0,-1 0 0,1 0 0,-1 0 0,7-13 0,-8 13-21,-1-1 1,1 1 0,-1-1 0,0 1 0,-1-1 0,0 0 0,0 0 0,-1 0 0,0 0 0,0 0 0,-1 0 0,0-15 0,0 23-24,0-1 0,0 1 1,0 0-1,0 0 0,0 0 1,0-1-1,0 1 1,0 0-1,0 0 0,0 0 1,0-1-1,0 1 0,0 0 1,0 0-1,0-1 0,0 1 1,0 0-1,0 0 1,0 0-1,0-1 0,0 1 1,0 0-1,-1 0 0,1 0 1,0-1-1,0 1 1,0 0-1,0 0 0,0 0 1,-1 0-1,1-1 0,0 1 1,0 0-1,0 0 0,-1 0 1,1 0-1,0 0 1,0 0-1,0 0 0,-1 0 1,1-1-1,0 1 0,0 0 1,0 0-1,-1 0 0,-4 12 28,-2 21 1,6-21-221,0 0-1,1 1 1,1-1-1,0 0 1,0 1 0,1-1-1,7 24 1,-1-23-50,2-9-87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4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16612,'10'-7'1600,"10"1"-1080,4 1-208,9-4 632,7 2-624,6-5 881,3-2-897,7-7-152,0-2-56</inkml:trace>
  <inkml:trace contextRef="#ctx0" brushRef="#br0" timeOffset="1">623 0 16227,'-18'21'1695,"-17"25"520,32-42-1920,1 0 0,-1 1 0,1-1 1,0 1-1,0-1 0,0 1 1,1 0-1,-2 9 0,3-13-279,0 1 0,1-1 0,-1 1-1,0-1 1,0 0 0,1 1 0,-1-1 0,1 0-1,-1 1 1,1-1 0,0 0 0,-1 0 0,1 1-1,0-1 1,0 0 0,0 0 0,0 0 0,0 0-1,0 0 1,0 0 0,0 0 0,0-1 0,1 1-1,-1 0 1,2 0 0,38 15-938,-33-13 753,9 2-213,-2 1-1,1 0 1,-1 1 0,28 18-1,-39-22 368,-1 0 0,1-1 0,-1 2 1,0-1-1,0 0 0,0 1 0,0-1 0,0 1 0,-1 0 0,4 6 0,-5-7 66,-1-1-1,1 1 0,0 0 1,-1 0-1,0-1 0,1 1 1,-1 0-1,0 0 1,0 0-1,-1-1 0,1 1 1,-1 0-1,1 0 0,-1-1 1,0 1-1,0 0 0,0-1 1,-2 5-1,-2 0 68,0-1-1,0 0 1,-1 0-1,1 0 1,-1-1-1,0 0 1,-1 0-1,1 0 1,-1-1-1,0 0 1,0 0-1,0-1 1,-1 0-1,1 0 1,-1 0-1,0-1 1,0-1-1,-15 2 1,21-2-142,0-1 1,0 0 0,0 0-1,0 0 1,0 0 0,0 0-1,0-1 1,0 1 0,0 0-1,1-1 1,-1 0 0,0 1 0,0-1-1,0 0 1,0 0 0,1 0-1,-1 0 1,0 0 0,1-1-1,-1 1 1,1 0 0,0-1-1,-1 1 1,1-1 0,0 0-1,0 1 1,0-1 0,0 0-1,0 0 1,-1-3 0,-1-25-253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17892,'28'8'1960,"7"-1"-1400,8-2-312,4 1 497,5-6-209,6 0 56,5-6-456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0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2844 296 11138,'-32'-27'229,"-1"1"-1,-1 1 1,-1 3-1,-2 0 1,-49-21-1,23 21 35,0 3-1,-104-19 0,-135 0 48,180 29-118,-1 4 1,0 6 0,1 6 0,-197 35 0,243-26-49,0 4 1,2 2-1,1 4 1,0 3-1,3 4 1,0 2-1,3 3 1,-90 66-1,118-72-49,1 1-1,2 1 1,1 3-1,2 0 1,1 2-1,2 2 1,3 0-1,0 2 1,-35 81-1,45-81-46,1 1 1,2 0-1,3 2 0,1-1 0,2 1 0,2 0 0,3 1 1,1 0-1,2-1 0,11 75 0,-5-80-51,3 0 1,1-1-1,2-1 0,1 1 1,3-2-1,1 0 0,1-1 1,2-1-1,2 0 0,1-2 1,2-1-1,1-1 0,2-1 1,1-1-1,1-1 0,1-2 1,63 41-1,-48-42-12,1-1-1,0-3 1,2-2 0,1-2 0,0-2-1,1-3 1,64 9 0,-15-9-4,0-4 1,187-9 0,-135-12 67,-1-7 1,-1-7 0,-1-6-1,145-51 1,-105 16 283,-4-8 0,274-154 0,-373 178-4,144-109 1,-189 126-210,-2-1-1,-1-2 1,-2-2 0,-1-2 0,32-49-1,-54 70-55,-1-1 0,-1 0 1,0 0-1,13-43 0,-21 55-51,-1-1 1,0 0 0,0 0-1,-1 0 1,0-1-1,-1 1 1,0 0-1,-1 0 1,0 0 0,0 0-1,-1 0 1,0 0-1,-8-19 1,5 18-27,-2 0-1,1 1 1,-1-1 0,-1 1-1,0 1 1,0-1 0,-1 1-1,0 1 1,-1-1 0,1 2-1,-2-1 1,-12-6-1,-7-2-192,0 1 0,-2 1-1,-42-13 1,-245-57-2003,114 33 1635,18-1-128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3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57 13795,'-8'-6'1496,"5"6"-776,2 0-239,1-1 743,2 1-184,4 3-64,1-1-80,6 4-223,3-2-129,5-1-136,5-1-48,9-2-424,2-5-336,7-6-1921,1-2 2073,1-6-328,1-2-224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8:3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14075,'-3'2'1312,"7"1"-712,3-2-199,9-1 687,4 0-208,6 0-144,8-3-112,2-1-136,6 3-248,-1-4-680,-2 1 1929,-8 4-1409,-5 1 64,-10 5-40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0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19212,'0'2'1873,"-5"11"-1161,-2 8-280,-3 14 912,0 5-208,-1 9-416,-1 4-215,2 5-249,1 1-32,1-2-88,1-4-152,1-8-384,2-4-289,-2-12-543,0-7-152,-2-17 976,-4-9-304,-1-17-305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0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17940,'4'-10'384,"1"0"0,1 0 1,0 1-1,0 0 0,0 0 0,2 0 1,14-15-1,-15 19-151,0 0 0,0 0 0,0 0 0,1 1 0,-1 0 0,1 0 0,0 1 0,0 0 0,1 1 0,14-4 0,-8 4-33,0 1 0,0 0-1,0 1 1,0 0 0,0 1 0,-1 1 0,1 1-1,17 4 1,-22-4-152,0 0 0,0 1 0,0 0-1,0 1 1,-1 0 0,1 1 0,-1 0-1,-1 0 1,1 1 0,-1 0 0,0 0-1,7 9 1,-12-12-35,-1 0 1,1-1-1,0 1 0,-1 1 0,0-1 0,0 0 0,0 0 1,0 1-1,-1-1 0,0 1 0,0 0 0,0-1 1,0 1-1,-1 0 0,0-1 0,0 1 0,0 0 0,0 0 1,-1-1-1,0 1 0,0 0 0,0-1 0,-1 1 1,1-1-1,-1 0 0,0 1 0,0-1 0,-1 0 0,-3 5 1,-8 9 80,0-1 0,-1 0 0,-1-1 0,-34 26 1,26-22 24,17-14-90,1 0 0,-1 0 1,2 0-1,-1 1 0,1 0 0,-7 10 1,11-15-29,-1 0 0,2 1 1,-1-1-1,0 0 0,0 0 1,1 1-1,-1-1 0,1 0 1,0 1-1,-1-1 0,1 0 1,0 1-1,0-1 1,1 0-1,-1 1 0,0-1 1,1 0-1,0 1 0,-1-1 1,1 0-1,0 0 0,0 0 1,0 0-1,1 0 0,-1 0 1,0 0-1,1 0 0,1 2 1,4 3-28,1 0 0,-1-1-1,1 0 1,1 0 0,-1-1 0,1 0 0,0 0 0,0-1 0,0 0 0,1-1 0,-1 0-1,1 0 1,0-1 0,0 0 0,0-1 0,0 0 0,0-1 0,14 0 0,17-5-74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0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29 129 13867,'2'-5'533,"0"0"0,0 0 0,0 0 0,1 1 0,0-1 0,0 1 0,0 0 0,1-1 0,-1 1 0,1 1 0,0-1 0,6-4 0,4-3 675,1 2 1,21-12-1,-35 20-1155,41-19 1187,-39 19-1156,-1 0 0,1 0-1,0 0 1,0 1-1,0-1 1,0 1 0,0-1-1,0 1 1,0 0 0,0 0-1,0 0 1,4 1 0,-7-1-73,0 1-1,1-1 1,-1 0 0,1 0 0,-1 0-1,0 1 1,1-1 0,-1 0 0,1 1-1,-1-1 1,0 0 0,1 1 0,-1-1-1,0 0 1,0 1 0,1-1 0,-1 0 0,0 1-1,0-1 1,0 1 0,1-1 0,-1 1-1,0-1 1,0 1 0,0-1 0,0 0-1,0 1 1,0-1 0,0 1 0,0-1 0,0 1-1,0-1 1,0 1 0,0-1 0,0 1-1,0-1 1,-1 1 0,1-1 0,0 0-1,0 1 1,-1 0 0,-11 17 101,12-17-108,-36 39 94,-68 61 1,27-29-189,85-76 22,0 0 1,0 0-1,0 1 1,1 1 0,8-3-1,-13 5 57,0-1 0,1 0 0,-1 1 0,1 0 0,-1 0 0,0 0 0,1 1-1,-1-1 1,0 1 0,1 0 0,-1 0 0,0 1 0,0-1 0,0 1-1,0 0 1,0 0 0,3 3 0,3 3 3,0 0 0,-1 1 0,0 0 0,11 15 0,-7-8 22,-12-15 0,0 0 1,-1 0 0,1 0 0,0 0-1,0 0 1,0 0 0,0 0 0,0 0-1,1 0 1,-1 0 0,0-1-1,0 1 1,0 0 0,1-1 0,-1 1-1,0-1 1,1 0 0,-1 1 0,0-1-1,1 0 1,-1 0 0,1 0 0,-1 0-1,0 0 1,1 0 0,1 0-1,-1-1-24,1 0 0,-1-1-1,0 1 1,-1 0 0,1-1 0,0 1-1,0-1 1,0 1 0,-1-1-1,1 0 1,-1 0 0,0 0-1,1 0 1,1-3 0,-1 1-93,0-1 1,0 1-1,0-1 0,0 1 1,-1-1-1,1 0 1,-1 0-1,0 0 1,-1 0-1,1 0 1,-1 0-1,0 1 1,0-1-1,-1 0 1,0-6-1,-6-2-268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0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18092,'0'7'2032,"4"0"-1296,13-2-159,8-3 999,12 0-488,7-2-120,11-2-287,2 1-97,2 0-200,-3-1-232,-7 4-544,-8 0-393,-12 7 689,-8-2-72,-14 3-152,-2 3-96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0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17500,'9'7'1760,"11"-7"-864,7 0-272,14-3 809,5-2-161,7-3-240,5 1-144,-1 2-584,-4-3-504,-3 3 280,-4 2-104,-12 1-184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73 16892,'-9'-1'490,"-1"1"0,1 0 0,-1 0 1,1 1-1,0 0 0,-1 1 0,1 0 1,0 0-1,0 1 0,-10 4 0,5-1-189,-1 1 0,1 1 0,0 0 0,1 0 0,-14 13 0,22-18-264,1 1-1,0 0 0,0 0 0,0 0 0,1 1 0,-1-1 0,1 1 1,0 0-1,0 0 0,-1 6 0,3-11-34,1 0 1,0 1-1,0-1 1,0 1-1,0-1 1,-1 1-1,1-1 1,0 1-1,0-1 0,0 1 1,0-1-1,0 1 1,0-1-1,0 1 1,0-1-1,0 0 1,1 1-1,-1-1 1,0 1-1,0-1 0,0 1 1,1-1-1,-1 1 1,0-1-1,0 0 1,1 1-1,-1-1 1,0 0-1,1 1 1,15 2 19,20-11-23,-18 0-25,1-1 0,-1-1 1,0-1-1,-1-1 1,-1 0-1,0-1 1,0-1-1,-1 0 1,-1-1-1,0-1 0,20-31 1,-22 23-50,-12 20 14,-10 14 22,-3 7 15,2 1-1,0 0 1,-14 32-1,19-38 22,2 0 0,0 1-1,0 0 1,1-1 0,1 1 0,0 0-1,0 15 1,2-26 7,0 1 0,0-1 1,0 0-1,0 0 0,1 1 0,-1-1 0,1 0 1,-1 0-1,1 0 0,0 0 0,0 1 0,0-1 1,0 0-1,0-1 0,1 1 0,-1 0 0,0 0 0,1 0 1,-1-1-1,1 1 0,0-1 0,0 1 0,2 1 1,0-2 8,-1 1 0,1-1 1,0 1-1,0-1 1,0 0-1,0-1 0,0 1 1,0-1-1,0 0 1,0 0-1,0 0 0,7-1 1,4-2 16,-1 0 1,1-1-1,-1-1 1,0 0-1,0-1 1,-1-1 0,1 0-1,-1 0 1,15-13-1,-2 0-64,-1-2-1,0 0 1,22-29 0,-50 56-1,-1 1-1,1 0 1,0 1 0,0-1-1,0 0 1,1 1 0,0 0 0,0-1-1,1 1 1,-1 11 0,2-18 38,1 1 0,-1 0 1,0 0-1,1 0 1,-1 0-1,1-1 0,-1 1 1,1 0-1,-1 0 0,1-1 1,0 1-1,-1 0 0,1-1 1,0 1-1,-1-1 0,1 1 1,0-1-1,0 1 0,0-1 1,0 0-1,-1 1 0,1-1 1,0 0-1,0 0 0,0 1 1,0-1-1,0 0 0,0 0 1,0 0-1,0 0 0,-1 0 1,1 0-1,0-1 0,0 1 1,0 0-1,1-1 0,36-8 112,-38 9-113,68-27 127,-51 19-105,1 1 0,1 0 0,-1 1 0,39-6 0,-56 11-27,0 1 0,1 0 0,-1-1 0,0 1 0,1 0 0,-1 0 1,1 0-1,-1 1 0,0-1 0,1 0 0,-1 0 0,0 1 0,1-1 0,-1 1 0,0-1 0,1 1 0,-1-1 0,0 1 0,0 0 0,0 0 0,0-1 0,1 1 0,-1 0 0,0 0 0,-1 0 0,1 0 0,0 1 0,0-1 0,0 0 0,-1 0 0,1 0 0,0 1 0,-1-1 0,1 0 0,-1 1 1,0-1-1,1 0 0,-1 1 0,0-1 0,0 0 0,0 1 0,0-1 0,0 2 0,-1 7-43,0-1 1,0 0 0,-1 0-1,-1 0 1,-3 11-1,6-20-77,-1 1-1,1-1 0,0 1 1,-1-1-1,1 1 0,-1-1 0,1 1 1,0-1-1,-1 1 0,1-1 0,-1 0 1,0 1-1,1-1 0,-1 0 1,1 1-1,-1-1 0,1 0 0,-1 0 1,0 0-1,1 1 0,-1-1 0,0 0 1,1 0-1,-1 0 0,1 0 0,-1 0 1,0 0-1,1 0 0,-1 0 1,0-1-1,1 1 0,-1 0 0,1 0 1,-1 0-1,0-1 0,-5-3-712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0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32 147 16091,'0'0'75,"-1"1"0,1-1 0,-1 0 0,1 1-1,-1-1 1,1 1 0,-1-1 0,1 1-1,-1-1 1,1 1 0,0-1 0,-1 1 0,1-1-1,0 1 1,0-1 0,-1 1 0,1-1-1,0 1 1,0 0 0,0-1 0,0 1 0,0 0-1,-1-1 1,1 1 0,1-1 0,-1 1-1,0 0 1,0-1 0,0 1 0,0-1 0,0 1-1,0 0 1,1-1 0,-1 1 0,0-1-1,0 1 1,1-1 0,-1 1 0,0-1 0,1 1-1,-1-1 1,1 1 0,-1-1 0,1 1-1,-1-1 1,1 0 0,-1 1 0,1-1 0,-1 0-1,1 1 1,-1-1 0,1 0 0,0 0 0,-1 1-1,1-1 1,-1 0 0,2 0 0,3 1 205,-1 1 1,1-1-1,0 0 1,0-1 0,0 1-1,6-1 1,13-3 106,-1 0-1,1-1 1,-1-2 0,0 0 0,27-12-1,-9 1-7,71-41 0,-103 53-348,23-16 30,-31 20-58,1 0-1,-1 0 0,0 0 1,1 0-1,-1 0 1,0-1-1,0 1 0,0 0 1,0-1-1,0 1 1,0-1-1,0 1 0,-1-1 1,1 1-1,0-1 1,0-2-1,-2 3-2,1 1-1,0-1 1,0 0 0,0 1-1,-1-1 1,1 0-1,0 1 1,-1-1 0,1 1-1,-1-1 1,1 0 0,-1 1-1,1-1 1,-1 1-1,1 0 1,-1-1 0,1 1-1,-1-1 1,1 1-1,-1 0 1,0-1 0,1 1-1,-1 0 1,0 0 0,1-1-1,-1 1 1,0 0-1,0 0 1,1 0 0,-1 0-1,0 0 1,1 0-1,-2 0 1,-31 0-52,29 1 41,-22 1-43,-1 2-1,0 0 0,1 2 1,0 1-1,-39 16 1,48-15 43,-1 0 1,1 1-1,1 0 1,-1 2 0,2 0-1,-1 1 1,2 0-1,-22 23 1,32-29 14,-1-1 0,1 0 0,1 1 0,-1 0 0,1 0 0,0 0 0,0 1 1,1-1-1,-4 14 0,6-18-2,0 1 0,-1 0 0,1 0-1,0 0 1,0 0 0,1-1 0,-1 1 0,0 0 0,1 0 0,0 0 0,0-1 0,0 1 0,0 0 0,0-1 0,0 1 0,1-1 0,-1 1 0,1-1 0,0 0-1,-1 0 1,1 0 0,0 0 0,0 0 0,1 0 0,-1 0 0,3 1 0,4 3-45,1-1-1,0-1 0,0 1 1,0-2-1,1 1 1,-1-2-1,1 1 1,-1-1-1,1-1 1,0 0-1,20-1 1,-9-1-130,0-1-1,0-1 1,-1-1 0,40-13 0,0-6-106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0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 16916,'0'0'50,"0"0"1,0 0 0,0 0 0,0 0 0,0 0-1,0 0 1,0-1 0,0 1 0,1 0 0,-1 0-1,0 0 1,0 0 0,0 0 0,0 0-1,0 0 1,0 0 0,0 0 0,0 0 0,0 0-1,1 0 1,-1 0 0,0 0 0,0 0 0,0-1-1,0 1 1,0 0 0,0 0 0,0 0 0,0 0-1,1 0 1,-1 0 0,0 0 0,0 0-1,0 1 1,0-1 0,0 0 0,0 0 0,0 0-1,1 0 1,-1 0 0,0 0 0,0 0 0,0 0-1,0 0 1,0 0 0,0 0 0,0 0 0,0 0-1,0 0 1,0 0 0,0 1 0,1-1-1,-1 0 1,0 0 0,0 0 0,0 0 0,0 0-1,0 0 1,0 0 0,0 1 0,0 10 1340,-4 18 65,-61 165 779,46-145-2142,1 0 1,3 1-1,-13 81 0,27-125-53,0-2-143,0 0 0,0 0 0,1 0 0,0 1 0,-1-1 0,1 0 0,1 0 0,-1 0 0,1 0 0,0 0 0,0 0 0,0 0 0,0 0 0,1 0 0,2 5 0,3-5-158,3-10-78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19 16564,'4'-18'1975,"-5"20"-231,-10 31 626,3-9-2009,-15 37 172,2-9-469,3 0-1,-16 73 0,34-123-59,0 0 0,-1-1 0,1 1 0,0 0 0,0 0 0,0 0 0,0 0 0,0 0 0,0-1 0,0 1 0,1 0 0,-1 0 0,1 0 0,0 3 0,0-5 6,-1 1 0,1-1 0,-1 0 0,1 1 0,-1-1 0,1 1 0,-1-1 0,1 0 0,-1 1 0,1-1 0,0 0 0,-1 0 1,1 0-1,0 1 0,-1-1 0,1 0 0,-1 0 0,1 0 0,0 0 0,-1 0 0,1 0 0,0 0 0,-1 0 0,1 0 0,0 0 0,-1-1 0,2 1 0,3-2 72,1-1 0,-1 0-1,1 1 1,-1-2-1,0 1 1,0-1-1,4-4 1,28-27 659,-2-1 1,55-75 0,-45 54-1083,-45 56-1464,-6 7 1024,-11 12 10,2 0-34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13059,'2'1'171,"-1"0"0,0 1 0,1-1 0,-1 0-1,1 0 1,-1 0 0,1 0 0,0 0 0,-1-1 0,1 1 0,0 0 0,0-1 0,-1 1 0,1-1 0,0 0 0,0 1 0,0-1 0,0 0 0,-1 0-1,1 0 1,0-1 0,3 1 0,6-2 804,0-1 0,19-6-1,-13 3 36,-8 3-576,0 0-1,1 1 0,-1 0 1,1 0-1,17 1 1,-24 1-405,0 0 1,-1 0 0,1 1-1,0 0 1,0-1 0,-1 1 0,1 0-1,-1 0 1,1 0 0,-1 1-1,0-1 1,1 1 0,-1-1 0,0 1-1,0 0 1,0 0 0,0 0-1,0 0 1,0 0 0,-1 0 0,1 0-1,-1 1 1,1-1 0,-1 0 0,1 4-1,1 2-11,7 11 23,-4-17 7,3-12 41,-3 0 57,0-2-1,0 1 0,-1-1 1,-1 0-1,0 0 0,-1 0 1,0 0-1,-1-1 1,2-23-1,-5 32-372,0 5-449,6 11-854,-2-10 1174,0 0-1,0 1 0,0-1 1,1 0-1,-1-1 0,1 1 1,-1-1-1,1 1 0,-1-1 1,1 0-1,-1 0 0,8 0 0,1 0-399,1 0-1,18-2 1,1-3-401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 6433,'-24'13'272,"20"-10"-257,1-1-1,0 0 1,-1 0 0,1 0 0,-1-1 0,1 1 0,-1-1 0,0 0 0,-4 1-1,4-5 2691,2-5-3147,2 5-586,1 14 2761,3-12 1706,12-10-1384,15-14 1974,-55 34-4240,18-6-54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34 205 14667,'-2'0'259,"-1"-1"-1,1 0 0,1 0 1,-1-1-1,0 1 1,0 0-1,0-1 1,1 1-1,-1-1 0,0 1 1,1-1-1,0 0 1,-1 0-1,1 1 1,0-1-1,0 0 0,0 0 1,0-1-1,0 1 1,0 0-1,1 0 0,-1 0 1,1 0-1,0-1 1,-1 1-1,1 0 1,0 0-1,0 0 0,0-1 1,1-2-1,0-4 134,0 1 0,0 0 0,1 0-1,0 0 1,1 0 0,0 0-1,4-8 1,-5 12-307,0-1 0,1 1 0,0 0 0,0 1 0,0-1 1,0 0-1,0 1 0,1 0 0,-1 0 0,1 0 0,0 0 0,0 0 0,0 1 0,5-3 0,-7 5-70,0-1 0,1 0 0,-1 1 0,0 0 0,0-1 0,0 1 0,0 0 0,0 0 0,0 0 0,0 0 0,1 1 0,-1-1-1,0 1 1,0-1 0,0 1 0,0 0 0,0-1 0,0 1 0,0 0 0,-1 0 0,1 0 0,0 1 0,0-1 0,-1 0 0,1 1 0,-1-1 0,1 1 0,-1 0 0,0-1 0,1 1 0,-1 0 0,0 0 0,1 3 0,3 6-2,0 0-1,0 0 1,-1 1 0,-1 0 0,0 0 0,0 0 0,-1 0 0,-1 0 0,0 17 0,-1-7 2,-1 0 1,-2 0-1,0 0 0,-8 29 0,11-49 4,-1 1 0,0-1 0,0 1 0,0-1 0,0 1 0,0-1 0,-1 0 0,1 0 0,-1 0 0,-2 3 0,4-5-12,0 0 1,0 0-1,0 1 1,-1-1-1,1 0 1,0 0-1,0 0 1,-1 0-1,1 0 1,0 1 0,0-1-1,-1 0 1,1 0-1,0 0 1,0 0-1,-1 0 1,1 0-1,0 0 1,-1 0-1,1 0 1,0 0-1,0 0 1,-1 0 0,1 0-1,0 0 1,0-1-1,-1 1 1,1 0-1,0 0 1,0 0-1,-1 0 1,1 0-1,0 0 1,-1-1 0,-6-17 239,1-30 153,2 0 0,3-93 0,2 108-292,-1 24-88,0 5 12,0-1 0,0 1 0,1-1 0,-1 1 0,1-1 0,2-7 0,-2 12-29,-1-1 0,1 0 0,-1 0 1,1 0-1,-1 0 0,1 0 1,0 1-1,-1-1 0,1 0 0,0 1 1,0-1-1,0 0 0,-1 1 1,1-1-1,0 1 0,0 0 0,0-1 1,0 1-1,0-1 0,0 1 1,0 0-1,0 0 0,0 0 0,0 0 1,0 0-1,0 0 0,0 0 1,0 0-1,0 0 0,0 0 0,0 0 1,0 1-1,0-1 0,0 0 0,1 1 1,29 8 29,14 4-806,-1-2 0,2-2 1,90 6-1,-80-15 291,-1-2-132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17 18236,'13'-17'2904,"-13"17"-2831,0 1 1,1-1-1,-1 0 1,0 0-1,0 0 1,1 1-1,-1-1 1,0 0-1,0 0 1,0 1-1,0-1 1,0 0-1,1 0 1,-1 1-1,0-1 1,0 0-1,0 0 1,0 1-1,0-1 1,0 0-1,0 0 1,0 1 0,0-1-1,0 0 1,0 1-1,0-1 1,0 0-1,0 0 1,0 1-1,0-1 1,0 0-1,0 1 1,0-1-1,-1 0 1,-7 45 2211,7-42-2388,-20 82 770,7-37-461,3 1 0,2 0 0,-3 54 0,12-103-203,2 27-51,-2-27 24,0 1 1,0-1-1,0 0 0,0 1 0,1-1 0,-1 0 0,0 1 1,0-1-1,0 1 0,1-1 0,-1 0 0,0 1 0,1-1 1,-1 0-1,0 0 0,0 1 0,1-1 0,-1 0 0,1 0 1,-1 1-1,0-1 0,1 0 0,-1 0 0,0 0 0,1 0 1,-1 0-1,1 1 0,-1-1 0,0 0 0,1 0 0,-1 0 1,1 0-1,-1 0 0,1 0 0,-1 0 0,0 0 1,1-1-1,-1 1 0,1 0 0,-1 0 0,0 0 0,1 0 1,-1-1-1,0 1 0,1 0 0,-1 0 0,1 0 0,-1-1 1,0 1-1,0 0 0,1-1 0,-1 1 0,0 0 0,0-1 1,1 1-1,-1-1 0,13-11-691,-1-1 1,19-24-1,-11 12 164,6-5-252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151 231 15723,'1'0'84,"-1"0"-1,0 0 0,0 0 0,0 1 0,0-1 0,1 0 0,-1 0 1,0 1-1,0-1 0,0 0 0,0 0 0,0 1 0,0-1 1,0 0-1,0 0 0,0 1 0,0-1 0,0 0 0,0 0 1,0 1-1,0-1 0,0 0 0,0 0 0,0 1 0,0-1 1,0 0-1,0 0 0,0 1 0,0-1 0,0 0 0,-1 0 0,1 0 1,0 1-1,0-1 0,0 0 0,0 0 0,-1 0 0,1 1 1,0-1-1,0 0 0,0 0 0,-1 0 0,1 0 0,0 0 1,0 1-1,-1-1 0,-15 7 737,9-4 118,-4 2-654,1 1 0,-1 1 1,1 0-1,0 0 0,0 1 1,1 0-1,0 1 0,1 0 0,0 0 1,0 1-1,-8 15 0,15-24-283,0 0-1,0 1 0,1-1 1,-1 1-1,1-1 0,-1 1 1,1-1-1,0 1 1,-1-1-1,1 1 0,0-1 1,0 1-1,0 0 0,0-1 1,0 1-1,1 1 0,-1-2 0,1 0 0,-1-1 0,1 1-1,-1 0 1,1 0 0,-1 0 0,1-1-1,0 1 1,-1 0 0,1-1-1,0 1 1,0 0 0,-1-1 0,1 1-1,0-1 1,0 1 0,0-1 0,0 0-1,1 1 1,2 0 0,0 0-1,-1-1 1,1 1-1,0-1 1,0 0-1,0 0 1,0 0 0,0-1-1,0 1 1,6-3-1,12-5 26,-1 0 0,-1-2 1,1 0-1,22-17 0,15-7 63,-56 33-81,-1 0-1,1 0 1,0 0 0,0 0 0,0 0 0,0 1 0,0-1 0,0 1 0,0-1 0,0 1 0,0 0 0,1 0-1,3 0 1,-5 0-4,0 1 0,0-1-1,0 1 1,0-1-1,-1 1 1,1 0 0,0 0-1,0-1 1,0 1-1,-1 0 1,1 0-1,0 0 1,-1 0 0,1 0-1,0 0 1,-1 0-1,0 0 1,1 0 0,-1 0-1,1 0 1,-1 0-1,0 0 1,0 0 0,0 0-1,0 0 1,0 1-1,0 0 1,0 11 10,3 16 30,-3-28-43,0-1 0,1 0 1,-1 1-1,0-1 1,0 0-1,0 0 1,0 1-1,1-1 1,-1 0-1,0 0 1,0 1-1,0-1 1,1 0-1,-1 0 1,0 0-1,0 1 1,1-1-1,-1 0 1,0 0-1,0 0 1,1 0-1,-1 0 1,0 0-1,1 0 1,-1 0-1,0 1 1,1-1-1,-1 0 1,15-9-2,2-9-326,-1 0-1,0-1 1,20-33-1,33-69-2519,-52 90 1958,-14 25 722,10-17-1049,20-49 1,-61 113 3148,19-23-1628,1 0 1,1 0 0,0 1-1,1 0 1,1 0 0,1 1 0,1-1-1,1 1 1,0 0 0,2 0 0,1 22-1,5 115-239,-5-150 0,1-7 5,1-16 82,2-26 179,-1-12 546,-6-62-1,2 116-873,0 0 0,0 0 0,0-1 0,0 1 0,0 0-1,0 0 1,0 0 0,0 0 0,0-1 0,0 1-1,0 0 1,0 0 0,0 0 0,0-1 0,0 1-1,0 0 1,0 0 0,0 0 0,0 0 0,0-1-1,0 1 1,1 0 0,-1 0 0,0 0 0,0 0 0,0 0-1,0 0 1,0-1 0,0 1 0,0 0 0,1 0-1,-1 0 1,0 0 0,0 0 0,0 0 0,0 0-1,1 0 1,-1 0 0,0-1 0,0 1 0,0 0 0,0 0-1,1 0 1,-1 0 0,0 0 0,0 0 0,0 0-1,0 0 1,1 0 0,-1 0 0,0 0 0,0 0-1,0 1 1,0-1 0,1 0 0,-1 0 0,0 0-1,0 0 1,0 0 0,0 0 0,0 0 0,1 0 0,-1 1-1,13 8-47,-9-5 42,9 3-15,0 0 1,0-1-1,0 0 1,1-1 0,-1 0-1,1-1 1,1-1-1,-1 0 1,0-1-1,1-1 1,-1 0-1,1-1 1,-1 0-1,1-1 1,-1-1-1,0 0 1,0-1-1,1-1 1,18-7-1,-30 10 28,-1-1 0,1 1 0,-1-1-1,0 1 1,1-1 0,-1 0-1,0 0 1,0 0 0,0 0-1,-1-1 1,3-2 0,-3 4-6,-1 1 1,0-1 0,0 1-1,1-1 1,-1 1 0,0-1 0,0 0-1,0 1 1,0-1 0,0 1-1,0-1 1,0 0 0,0 1-1,0-1 1,0 1 0,0-1 0,0 0-1,0 1 1,0-1 0,0 1-1,-1-1 1,1 0 0,-1 0-1,0 0 1,0 0 0,0 0 0,0 1 0,0-1-1,0 0 1,0 1 0,0-1 0,0 1-1,0-1 1,0 1 0,0-1 0,0 1 0,-1 0-1,1-1 1,-1 1 0,-5-1 10,0 1 0,0 0 0,0 0-1,0 0 1,0 1 0,0 0 0,0 1 0,0-1 0,1 1 0,-9 4 0,6-3-15,1 1 0,-1 0 0,1 1 0,0 0 0,0 0 0,1 1 0,-8 6 0,13-10-3,0 0 1,0 0 0,1 0 0,-1 0 0,1 0 0,-1 0 0,1 0 0,0 1 0,0-1-1,0 0 1,0 1 0,-1 2 0,2-4 2,0 0 0,0 0 0,0 1 0,0-1 0,0 0 0,0 1 0,0-1 0,1 0 0,-1 0-1,0 1 1,1-1 0,-1 0 0,1 0 0,-1 0 0,1 0 0,0 0 0,1 2 0,1 0-17,0 0-1,0-1 1,0 1 0,1-1-1,-1 0 1,1 0-1,0 0 1,-1 0 0,1-1-1,0 1 1,0-1 0,0 0-1,5 0 1,-4 0-69,0 1 1,0-2-1,0 1 0,0-1 1,0 0-1,1 0 0,-1 0 1,0-1-1,0 1 0,0-1 1,0 0-1,0-1 0,0 0 1,0 1-1,0-1 0,-1-1 1,1 1-1,4-4 1,3-10-262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 17956,'-21'-8'1896,"26"8"-1864,18 0-720,6 0 1040,3-6-352,1-3-296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37 16588,'2'-3'755,"7"-23"2189,-11 19-1044,-10 11 857,2 4-2398,0 1-1,0 0 1,1 0 0,0 1 0,-11 16-1,20-26-382,-1 1 0,1 0 0,-1 0 0,1-1 0,-1 1-1,1 0 1,-1 0 0,1 0 0,0 0 0,-1 0-1,1 0 1,0-1 0,0 1 0,0 0 0,0 0 0,0 0-1,0 0 1,0 0 0,0 0 0,0 0 0,0 0-1,0 0 1,1 0 0,-1 0 0,0 0 0,1-1-1,-1 1 1,1 0 0,-1 0 0,1 0 0,-1-1 0,1 1-1,-1 0 1,1 0 0,0-1 0,-1 1 0,1 0-1,0-1 1,0 1 0,1 0 0,4 2-148,0 1 1,1-1-1,-1 0 0,11 3 1,-7-3 52,4 2-16,-1 1 0,0 0 1,0 1-1,-1 1 0,0-1 0,0 2 0,13 11 0,-23-18 148,0 1 0,1-1 0,-1 0-1,0 1 1,0 0 0,0-1-1,0 1 1,-1 0 0,1 0 0,-1 0-1,0 0 1,1 0 0,-2 1-1,1-1 1,0 0 0,-1 0 0,1 1-1,-1-1 1,0 0 0,0 1-1,0-1 1,0 0 0,-1 0 0,1 1-1,-1-1 1,0 0 0,0 0-1,0 0 1,-1 0 0,1 0 0,-1 0-1,1 0 1,-1 0 0,0 0-1,0-1 1,-5 5 0,2-1 95,0-1 0,-1-1 0,0 1 0,0-1 0,0 0 0,-1 0 0,1-1 0,-1 0 1,0 0-1,0 0 0,0-1 0,-7 2 0,10-3-96,0 0 0,0 0 0,-1-1 0,1 1 0,0-1 0,0 0 0,-1 0 0,1-1 0,0 1 0,0-1 0,-1 0 0,1 0 0,0 0 0,0-1 0,0 1 0,0-1 0,1 0 0,-1 0 0,0 0 1,1-1-1,-7-4 0,8 4-99,1 1 0,-1 0 0,1-1 1,0 1-1,-1-1 0,1 1 0,0-1 1,1 0-1,-1 0 0,0 1 0,1-1 1,-1 0-1,1 0 0,0 0 0,0 1 1,0-1-1,0 0 0,1 0 0,-1 0 1,1 1-1,0-1 0,0 0 0,0 1 1,0-1-1,0 0 0,2-3 1,3-4-83,0 0 0,0 1 0,1-1 0,0 1 0,10-10 0,20-14-564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222 291 14659,'1'-2'185,"-1"1"-1,1-1 0,0 0 1,0 1-1,-1-1 1,1 0-1,-1 1 1,0-1-1,1 0 0,-1 1 1,0-1-1,0 0 1,0 0-1,0 0 1,-1 1-1,1-1 0,0 0 1,-1 1-1,1-1 1,-1 0-1,1 1 1,-1-1-1,0 0 0,0 1 1,0-1-1,0 1 1,0-1-1,0 1 0,-2-2 1,1 1-21,0 1 0,-1-1 1,1 1-1,0 0 0,-1-1 0,1 1 1,-1 0-1,1 1 0,-1-1 0,1 0 1,-1 1-1,1-1 0,-1 1 0,0 0 1,1 0-1,-1 0 0,0 0 1,1 1-1,-5 0 0,-4 2-78,1 1 1,-1 0-1,1 1 0,0 0 1,1 0-1,0 1 0,-1 1 1,2-1-1,-1 1 1,1 1-1,0-1 0,1 2 1,-1-1-1,2 1 0,-12 19 1,17-27-85,0 0 0,0 1 0,0-1 0,0 1 0,1-1 0,-1 1 0,1-1 1,-1 1-1,1 0 0,-1-1 0,1 1 0,0 0 0,0-1 0,0 1 0,0 0 0,0-1 1,0 1-1,1 0 0,0 2 0,-1-3 2,1-1 0,0 1-1,-1 0 1,1 0 0,0-1 0,0 1 0,0 0 0,0-1-1,0 1 1,0 0 0,0-1 0,0 0 0,0 1-1,0-1 1,0 1 0,0-1 0,0 0 0,0 0 0,0 0-1,0 0 1,2 0 0,5 0 14,0-1-1,0 0 1,0 0-1,0-1 1,0 0-1,10-4 1,5-4 15,0-1 1,-1 0-1,0-2 0,-1-1 0,-1 0 1,36-34-1,-33 26-16,-2-1 1,-1-1 0,-1-1-1,-1-1 1,18-31 0,-32 48-17,1 0 1,-1-1-1,0 1 1,-1-1 0,3-11-1,-6 21-2,0-1-1,0 0 1,1 1-1,-1-1 1,0 0-1,0 1 1,0-1 0,0 0-1,0 1 1,0-1-1,0 0 1,0 1-1,-1-1 1,1 1-1,0-1 1,0 0 0,0 1-1,-1-1 1,1 0-1,-9 3-28,-9 17-10,2 4 0,1 1 0,1 1 0,1 0 0,1 1 0,2 1 0,0 0 0,2 0 0,-8 45 0,15-66-51,0-1 1,1 1-1,0-1 0,0 1 0,0 0 0,0-1 0,4 11 0,-4-14 49,1 0 1,-1-1-1,1 1 0,0 0 1,0-1-1,0 1 0,0-1 1,0 1-1,0-1 0,0 0 1,1 1-1,-1-1 0,0 0 1,1 0-1,-1 0 0,1 0 1,-1 0-1,1 0 0,0 0 1,-1-1-1,1 1 1,0 0-1,0-1 0,-1 0 1,1 1-1,0-1 0,2 0 1,22 0-303,0-5-83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17228,'1'4'280,"0"0"-1,0 1 1,-1-1 0,1 0 0,-1 0 0,0 1 0,0-1-1,-1 0 1,1 1 0,-1-1 0,0 0 0,0 0 0,-1 0 0,-3 8-1,1 2 678,-7 21 2,-4 11-285,2 1 0,2 0-1,-7 69 1,18-112-642,0-1 0,0 1 0,1-1 0,-1 1 0,1-1 0,1 6 0,-2-9-23,0 1 1,0-1-1,0 0 1,1 1-1,-1-1 0,0 1 1,0-1-1,1 0 1,-1 1-1,0-1 1,0 0-1,1 1 0,-1-1 1,0 0-1,1 1 1,-1-1-1,1 0 1,-1 0-1,0 1 1,1-1-1,-1 0 0,1 0 1,0 0 0,0 0 1,-1 0 0,1 0-1,0 0 1,0-1-1,-1 1 1,1 0-1,0 0 1,-1-1 0,1 1-1,0-1 1,-1 1-1,1-1 1,0 1-1,-1-1 1,1 1 0,-1-1-1,1 0 1,4-5 50,0-1 0,-1 1 1,0-1-1,0 0 1,-1 0-1,0 0 0,0-1 1,2-9-1,-1 0 44,0 0 0,2-28 0,-6 42-115,0 1 0,0 0 0,0 0 0,0 0 0,0 0 0,0-1 0,-1 1 0,1 0 0,-1 0 0,0 0 0,-1-2 0,2 4 6,0 0-1,0 0 0,0-1 0,0 1 0,0 0 0,0 0 0,0 0 1,0 0-1,0 0 0,0 0 0,0 0 0,-1 0 0,1 0 1,0 0-1,0-1 0,0 1 0,0 0 0,0 0 0,0 0 1,0 0-1,-1 0 0,1 0 0,0 0 0,0 0 0,0 0 0,0 0 1,0 0-1,-1 0 0,1 0 0,0 0 0,0 0 0,0 0 1,0 0-1,0 0 0,0 0 0,0 0 0,-1 0 0,1 0 0,0 1 1,0-1-1,0 0 0,0 0 0,0 0 0,0 0 0,0 0 1,-1 0-1,1 0 0,0 0 0,0 1 0,-5 14-280,5-13 257,-1 0 1,1 0-1,-1-1 1,1 1-1,0 0 0,0 0 1,0 0-1,0-1 1,0 1-1,1 0 1,-1 0-1,0-1 1,1 1-1,0 0 1,-1 0-1,1-1 1,0 1-1,0-1 0,1 3 1,-1-3 13,1 0 1,-1 0-1,0 0 1,0 0-1,1-1 1,-1 1-1,0 0 1,1-1-1,-1 0 1,1 1-1,-1-1 1,1 0-1,-1 1 1,1-1-1,-1 0 1,1 0-1,-1 0 1,3-1-1,3 0 10,0 0 0,0-1 0,0 0 0,0-1 1,0 1-1,0-1 0,-1-1 0,8-4 0,-7 3 16,-2 3-1,-1-1 1,0 1-1,1-1 0,-1 0 0,0-1 0,-1 1 0,1-1 0,-1 1 0,1-1 0,-1 0 1,0 0-1,-1-1 0,5-6 0,-7 11-11,0 0 1,0 0-1,0-1 1,0 1-1,0 0 0,0 0 1,0 0-1,0 0 1,0-1-1,0 1 1,0 0-1,0 0 0,0 0 1,0 0-1,0-1 1,0 1-1,0 0 0,0 0 1,0 0-1,0 0 1,0-1-1,0 1 1,0 0-1,-1 0 0,1 0 1,0 0-1,0 0 1,0-1-1,0 1 0,0 0 1,0 0-1,0 0 1,-1 0-1,1 0 1,0 0-1,0 0 0,0 0 1,0-1-1,-1 1 1,1 0-1,0 0 0,-10 2-9,-8 6-10,-29 26 938,49-37-935,1 0 0,-1 0-1,1 0 1,-1 1 0,1-1 0,0 1-1,0-1 1,0 1 0,5-2-1,6 3-1309,5 0 1395,-14-1 16,0-1 28,1 1 1,-1 0-1,1 1 0,10-3 0,-15 4-102,0 0-1,-1 0 0,1-1 0,0 1 0,0 0 0,0 1 0,0-1 0,0 0 1,0 0-1,0 0 0,0 0 0,0 1 0,0-1 0,-1 0 0,1 1 0,0-1 0,0 1 1,0-1-1,-1 1 0,1-1 0,0 1 0,-1 0 0,1-1 0,0 1 0,-1 0 1,1 0-1,-1-1 0,1 1 0,-1 0 0,1 0 0,-1 0 0,0 0 0,1-1 1,-1 1-1,0 0 0,0 0 0,1 1 0,-1 4-3,1 0-1,-1-1 1,0 1-1,0 0 1,-1-1-1,1 1 1,-1 0-1,-1-1 1,1 1 0,-3 5-1,-3 6 29,-17 28-1,16-31 45,0 0-1,-8 22 0,33-48 126,-2-2-178,-2 0 1,0-1-1,0-1 0,-2 0 0,0-1 0,0 0 0,14-34 1,-20 21 2,-8 17-38,3 13 9,0 0-1,-1-1 0,1 1 0,0 0 0,0 0 0,-1 0 0,1 0 0,0 0 1,-1-1-1,1 1 0,0 0 0,-1 0 0,1 0 0,0 0 0,-1 0 0,1 0 1,0 0-1,-1 0 0,1 0 0,0 0 0,0 0 0,-1 0 0,1 1 0,0-1 1,-1 0-1,1 0 0,0 0 0,-1 0 0,1 0 0,0 1 0,0-1 0,-1 0 1,1 0-1,0 0 0,-1 1 0,1-1-1,0 1-1,-1-1 1,1 0 0,-1 1-1,1-1 1,0 0 0,-1 1-1,1-1 1,0 0 0,0 1 0,-1-1-1,1 1 1,0-1 0,0 1-1,-1-1 1,1 1 0,0-1-1,0 0 1,0 1 0,0-1 0,0 1-1,0-1 1,0 1 0,0-1-1,0 1 1,0-1 0,0 1-1,0-1 1,0 1 0,0-1-1,1 1 1,-1-1 0,0 1 0,0-1-1,0 0 1,1 1 0,-1-1-1,0 1 1,1-1 0,-1 0-1,0 1 1,1-1 0,-1 0 0,0 1-1,1-1 1,-1 0 0,1 1-1,0-1 1,21 12-50,-12-10 47,0 0 0,0-1 1,0 0-1,0-1 1,0 0-1,0-1 1,0 0-1,0 0 1,17-5-1,-9 1 18,0-2 0,0 0-1,0 0 1,18-12 0,-33 17-11,0 0 0,1 1 0,-1-2 0,0 1-1,0 0 1,0 0 0,-1-1 0,1 0 0,-1 0 0,1 1-1,-1-1 1,2-4 0,-4 6-2,0 1 0,0 0-1,0 0 1,0-1 0,0 1-1,0 0 1,0 0 0,0-1 0,0 1-1,0 0 1,0-1 0,-1 1-1,1 0 1,0 0 0,0 0-1,0-1 1,0 1 0,-1 0 0,1 0-1,0 0 1,0-1 0,-1 1-1,1 0 1,0 0 0,0 0 0,-1 0-1,1-1 1,0 1 0,0 0-1,-1 0 1,1 0 0,0 0-1,0 0 1,-1 0 0,1 0 0,0 0-1,-1 0 1,1 0 0,0 0-1,0 0 1,-1 0 0,1 0 0,0 0-1,-1 0 1,1 1 0,0-1-1,0 0 1,-1 0 0,1 0-1,0 0 1,-1 1 0,-15 2-19,4 3 16,0-1 1,0 2 0,1 0-1,0 0 1,0 1 0,0 0-1,1 1 1,0 0 0,1 1-1,-14 18 1,22-27 4,0 0 0,0 1 0,0-1 0,0 1 0,0-1 0,0 1 0,1-1 0,-1 1 0,0 0 0,1-1 0,0 1 0,-1 0 0,1-1 0,0 1 0,0 0 0,0-1 0,0 1 0,0 0 0,0-1 0,0 1 0,1 2 0,0-3-2,0 0 0,0 1 1,0-1-1,0 0 0,0 0 1,0 0-1,0 0 0,0 0 1,1 0-1,-1-1 0,0 1 1,1 0-1,-1-1 0,0 1 1,1-1-1,-1 1 0,1-1 1,-1 0-1,1 1 0,-1-1 1,1 0-1,-1 0 1,1 0-1,2 0 0,4-1-29,-1 0-1,1 0 1,0 0 0,-1-1-1,1 0 1,-1 0 0,0-1-1,0 0 1,0 0 0,8-6-1,8-5-285,32-28 0,-39 28 68,-11 14 16,-5 7 147,-2 7 35,1-13 52,0 1-1,1 0 1,-1 0 0,1-1-1,-1 1 1,1 0 0,0 0 0,0 0-1,0 0 1,0-1 0,0 1-1,0 0 1,0 0 0,0 0 0,1 0-1,-1-1 1,1 1 0,0 0 0,-1 0-1,1-1 1,0 1 0,0 0-1,0-1 1,0 1 0,2 1 0,0-1 14,0-1 0,-1 0 0,1 1 0,0-1 0,0-1 1,-1 1-1,1 0 0,0-1 0,0 1 0,0-1 1,0 0-1,0 0 0,0 0 0,0-1 0,0 1 0,4-1 1,28-7 99,55-18 0,-61 16-205,0 1-1,60-8 1,-85 16 65,-1 1 0,0 0 0,1 0 0,-1 0-1,1 0 1,-1 1 0,1-1 0,-1 1 0,0 0 0,1 0 0,-1 0 0,0 1 0,0-1 0,0 1 0,0 0-1,0 0 1,0 0 0,3 3 0,-2-3 32,-1 0 0,1 0 0,-1-1 0,1 0 0,-1 1-1,1-1 1,0 0 0,0-1 0,0 1 0,-1-1 0,1 0 0,0 0 0,0 0 0,5-1-1,9-1 7,31-9-1,-37 8-57,36-10-234,-24 6-70,0 1 1,0 1 0,0 1 0,28-1-1,-50 5 312,0 0 0,-1 0 0,1 0 0,0 0 0,0 0 0,0 1 0,0-1 0,0 1 1,-1-1-1,1 1 0,0 0 0,0 0 0,-1-1 0,1 1 0,-1 0 0,3 3 0,-2-2 50,0 0 0,-1 0 1,1 0-1,-1 1 0,0-1 1,0 1-1,0-1 0,0 1 1,0-1-1,-1 1 0,1 3 1,0-3 16,0-1 1,0 1 0,0 0 0,0 0 0,1 0-1,-1-1 1,1 1 0,-1-1 0,1 1-1,0-1 1,0 0 0,3 3 0,32 22 120,-9-7-116,-10-5-51,-2 0 0,1 1 0,-2 1 0,0 0 0,22 34 0,-33-44 20,0 0-1,0 0 1,-1 0 0,1 1 0,-2-1 0,1 1-1,-1 0 1,0 0 0,-1 0 0,1 0 0,-2 0-1,1 0 1,-1 0 0,0 0 0,-1 0 0,0 0-1,0 0 1,-1 0 0,-4 13 0,3-14 38,-1-1 0,1 1 0,-1-1 0,0 0 0,0 0 1,-1 0-1,0 0 0,0-1 0,-10 9 0,12-12-11,1 0 0,-1-1 1,0 1-1,0 0 0,0-1 0,1 1 0,-2-1 1,1 0-1,0 0 0,0 0 0,0-1 0,0 1 0,-1-1 1,1 1-1,0-1 0,0 0 0,-1 0 0,1-1 1,0 1-1,0-1 0,0 1 0,-1-1 0,1 0 1,-4-2-1,4 0 4,-1 1-1,0-1 1,1 0 0,0 0 0,-1-1-1,1 1 1,1-1 0,-1 1 0,0-1 0,1 0-1,0 0 1,0 0 0,0 0 0,0-1 0,-2-8-1,0-2 49,0-1 0,2 1-1,-2-22 1,3 25-62,1 0 0,0 1 0,1-1 0,0 0 0,1 0 0,0 0 0,1 1 0,1-1 0,0 1 1,5-12-1,-5 16-24,0 0 1,0 0-1,1 0 1,0 1-1,0 0 1,0 0-1,1 0 1,0 0 0,0 1-1,1 0 1,-1 0-1,1 1 1,0 0-1,0 0 1,14-5-1,14-1-1507,0 1-1,65-8 1,-60 11 1100,1-1-515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35 141 12459,'-24'8'1741,"14"-4"1643,36-7-881,482-23 1816,-362 23-3884,1224-53-1035,307 31-491,-661-1 1166,-740 14 41,-258 11-103,184 0 138,-174 4-215,-22 1-684,-12-1 306,-11 1 184,-6-3-13,0-6-94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65 18116,'-1'-3'191,"1"0"1,0 0-1,-1-1 1,0 1-1,0 0 1,0 0-1,0 0 1,0 0-1,0 0 1,-1 0-1,0 0 1,1 0-1,-1 0 1,-4-3-1,4 4-56,0 1-1,-1-1 0,1 0 0,-1 1 0,1 0 0,-1 0 0,1 0 0,-1 0 0,0 0 1,0 0-1,0 0 0,1 1 0,-1 0 0,0 0 0,0-1 0,0 1 0,-4 1 0,-1 0 46,0 1 0,-1 0 0,1 0 0,1 1 0,-1 0 0,0 0-1,1 1 1,-1 0 0,1 0 0,0 0 0,-8 8 0,-5 5 14,0 1 1,-20 24-1,35-37-177,0 0 1,1 0-1,0 0 0,0 0 0,0 1 0,1-1 0,0 1 0,0 0 0,0 0 1,1 0-1,0 0 0,-2 10 0,4-15-16,0 0-1,-1-1 1,1 1-1,1 0 1,-1-1-1,0 1 1,0 0-1,0-1 1,0 1-1,0 0 1,0-1-1,1 1 1,-1-1 0,0 1-1,1 0 1,-1-1-1,0 1 1,1-1-1,-1 1 1,1-1-1,-1 1 1,1-1-1,-1 1 1,1-1-1,-1 0 1,1 1 0,-1-1-1,2 1 1,0-1-1,-1 1 1,1-1-1,0 0 0,0 1 1,0-1-1,0 0 1,0 0-1,0 0 1,-1-1-1,4 1 1,4-3-4,0 1 0,0-1 0,9-5 0,114-65-131,-130 72 125,0 0 1,0 0 0,0 0 0,0 0 0,0 1-1,0-1 1,0 1 0,1-1 0,-1 1-1,0 0 1,0 0 0,1 0 0,-1 0 0,0 0-1,0 1 1,1-1 0,1 1 0,-2 0-1,0 1 1,0-1-1,-1 0 1,1 1 0,-1-1-1,1 1 1,-1-1-1,0 1 1,1 0-1,-1-1 1,0 1 0,0 0-1,0 0 1,0 0-1,-1 0 1,1 0-1,0 0 1,0 4 0,7 41-30,-2 1 0,-2 0 1,-2 48-1,-2-57 238,-1 0 1,-11 60-1,10-85-86,-1 0 0,-1 0 0,0 0 0,-1 0-1,-1-1 1,0 0 0,0 0 0,-2-1 0,1 1 0,-12 12 0,17-23-88,1 0 1,-1 0-1,0 0 1,0 0-1,0 0 1,-1-1-1,1 1 1,0-1-1,-1 1 1,1-1-1,-1 0 1,1 0-1,-1 0 1,0 0-1,1 0 1,-1 0-1,0-1 1,0 0-1,1 1 1,-1-1-1,0 0 1,-4-1-1,4 0-14,0 0 0,0 0 0,-1 0 0,1-1 1,0 1-1,1-1 0,-1 0 0,0 0 0,0 0 0,1 0 0,-1 0 0,1 0 0,0-1 0,0 1 0,0-1 0,0 0 0,-3-5 0,-2-5-138,1 0-1,0 0 1,1 0-1,0 0 1,1-1-1,0 0 1,2 0-1,-1 0 0,2 0 1,0 0-1,0-1 1,2 1-1,-1 0 1,2 0-1,0 0 1,1 0-1,0 0 1,1 0-1,1 0 0,0 1 1,0 0-1,2 0 1,-1 1-1,2-1 1,0 1-1,0 1 1,10-11-1,13-8-516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16396,'12'-5'1081,"1"0"0,0 1 0,-1 0 0,1 1 1,25-3-1,13-3 256,-42 7-1170,16-4 237,31-12 1,-50 16-359,0-1-1,-1 1 1,1-1 0,-1 0-1,1-1 1,-1 1 0,0-1 0,0 0-1,-1 0 1,9-10 0,-12 13-25,0 0 0,0 0-1,-1 0 1,1 0 0,0 0 0,0 0 0,-1-1 0,1 1 0,-1 0 0,1 0-1,-1-1 1,1 1 0,-1 0 0,0-1 0,0 1 0,1-1 0,-1 1 0,0 0 0,0-1-1,0 1 1,-1 0 0,1-1 0,0 1 0,-1 0 0,1-1 0,0 1 0,-1 0-1,1-1 1,-1 1 0,0 0 0,1 0 0,-1 0 0,0 0 0,-1-2 0,0 2 10,0-1 1,-1 1-1,1 0 1,0-1-1,-1 1 1,1 1 0,-1-1-1,1 0 1,-1 0-1,1 1 1,-1-1-1,1 1 1,-1 0-1,0 0 1,1 0 0,-1 0-1,-2 1 1,-6 1 15,-1 1-1,1 0 1,0 1 0,1 0 0,-1 1-1,1 0 1,-1 1 0,2 0 0,-1 0-1,-14 13 1,13-9-67,-1 1 0,2 0-1,-1 1 1,1 0 0,1 1-1,0 0 1,-8 18 0,15-27-61,0 0 0,0 0 0,1 0-1,-1 0 1,1 1 0,0-1 0,1 0 0,-1 8 0,1-11 15,0 1 0,0-1 0,0 0 0,0 0 0,1 1 0,-1-1 0,0 0 0,1 0 0,-1 0 0,1 1 0,-1-1 0,1 0 0,0 0 1,-1 0-1,1 0 0,0 0 0,0 0 0,0 0 0,0 0 0,-1-1 0,1 1 0,0 0 0,1 0 0,-1-1 0,0 1 0,0-1 0,0 1 0,0-1 0,0 1 0,1-1 0,-1 0 0,0 1 0,2-1 0,3 0-60,-1 0-1,1 0 0,0 0 0,-1-1 1,1 0-1,-1 0 0,1 0 1,9-5-1,24-10-633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16492,'-1'6'320,"-1"-1"1,0 0 0,0 0 0,-1-1 0,0 1 0,0 0 0,0-1 0,0 1 0,-7 6 0,-5 7 782,13-15-942,-2 2 65,1 0-1,-1 0 1,1 0-1,0 0 0,1 0 1,-1 1-1,1-1 1,0 1-1,0-1 1,1 1-1,-2 7 0,3-11-204,1-1 0,-1 0-1,0 0 1,1 1-1,-1-1 1,1 0 0,-1 0-1,1 0 1,-1 0-1,1 0 1,0 0 0,0 0-1,0 0 1,-1 0-1,1 0 1,0 0 0,0 0-1,0-1 1,0 1-1,0 0 1,0-1 0,1 1-1,-1-1 1,0 1-1,1 0 1,37 9 32,-27-7-29,3 1-18,-4-2-2,0 1 1,0 0-1,-1 0 1,1 1-1,-1 1 0,0 0 1,15 9-1,-25-13-3,1-1 0,0 1 1,-1-1-1,1 1 0,0-1 0,-1 1 0,1-1 1,-1 1-1,1 0 0,-1-1 0,1 1 1,-1 0-1,1-1 0,-1 1 0,0 0 1,1 0-1,-1-1 0,0 1 0,0 0 1,0 0-1,1 0 0,-1 0 0,0-1 0,0 1 1,0 1-1,-1-1 4,1 0 1,-1 1-1,0-1 0,1 0 1,-1 0-1,0 0 0,1 0 1,-1 0-1,0-1 0,0 1 1,0 0-1,0 0 1,0 0-1,0-1 0,-1 2 1,-6 1 40,1 1 0,-1-1 1,0 0-1,-8 2 0,-3 0 20,0-1 1,0-1-1,0 0 0,-1-2 0,1 0 0,-1-1 1,-33-4-1,51 3-144,-1 1 0,1-1 1,-1 1-1,1-1 0,0 0 0,-1 0 1,1 0-1,0 0 0,-1-1 1,1 1-1,0 0 0,0-1 1,-3-2-1,5 3 21,-1 0 1,0 0-1,1-1 1,-1 1-1,1 0 1,0 0-1,-1 0 1,1 0-1,0-1 1,0 1-1,0 0 1,0 0-1,0 0 1,0-1-1,0 1 1,0 0-1,0 0 1,0 0-1,1 0 1,-1-1-1,0 1 1,1 0-1,-1 0 1,1 0-1,0 0 1,-1 0-1,1 0 1,0 0-1,0 0 1,1-1-1,0-1-23,0 1 0,0-1 0,0 1 0,1 0 0,-1 0 0,5-3 0,30-13-654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1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18 16075,'4'-5'3115,"-14"9"-1450,-16 13 172,17-8-1240,1-1 0,-13 17 1,18-22-528,1 0 0,-1 1 0,1 0 0,0-1 0,0 1 0,0 0-1,1 0 1,-1 0 0,1 0 0,-1 8 0,2-11-62,0 0 0,0-1 0,0 1 0,0 0 0,0-1 0,0 1-1,1 0 1,-1-1 0,0 1 0,0 0 0,1-1 0,-1 1-1,0 0 1,1-1 0,-1 1 0,1-1 0,-1 1 0,1-1 0,-1 1-1,1-1 1,-1 1 0,1-1 0,-1 0 0,1 1 0,0-1-1,-1 0 1,1 1 0,0-1 0,-1 0 0,1 0 0,0 0 0,-1 0-1,1 0 1,0 1 0,-1-1 0,1 0 0,0 0 0,-1-1 0,1 1-1,0 0 1,-1 0 0,1 0 0,1-1 0,31-8 89,28-19-23,-48 20-72,0 1 0,0 1 1,1 0-1,1 1 0,-1 1 0,0 0 0,1 0 0,22-1 0,-35 5-5,0 0 0,0 0-1,-1 0 1,1 0-1,0 0 1,0 1-1,-1-1 1,1 1-1,0-1 1,-1 1-1,1-1 1,0 1 0,-1 0-1,1 0 1,-1 0-1,1 0 1,-1 0-1,0 0 1,1 0-1,-1 1 1,0-1-1,2 3 1,-1 0-3,0 0 1,0 1-1,-1-1 0,1 1 0,-1 0 1,0-1-1,0 6 0,-1-10 12,0 1 0,0-1 0,0 1 1,1-1-1,-1 0 0,0 1 0,0-1 0,1 1 0,-1-1 0,0 0 0,0 1 0,1-1 0,-1 0 0,0 1 0,1-1 1,-1 0-1,0 0 0,1 1 0,-1-1 0,1 0 0,-1 0 0,0 0 0,1 0 0,-1 1 0,1-1 0,-1 0 1,0 0-1,1 0 0,-1 0 0,1 0 0,-1 0 0,1 0 0,-1 0 0,1 0 0,-1 0 0,0 0 0,1-1 1,-1 1-1,1 0 0,-1 0 0,1 0 0,-1 0 0,1-1 0,21-10 141,-18 9-126,13-7 66,11-6 43,49-19 1,-70 31-162,1 0 0,0 1 0,0 0 1,0 0-1,0 1 0,0 0 1,0 1-1,0 0 0,0 0 0,1 1 1,12 2-1,-18-3 11,-1 1 1,0 0 0,0 0-1,0 0 1,0 0-1,0 0 1,0 0-1,-1 0 1,1 0-1,0 1 1,0-1-1,-1 1 1,1-1 0,-1 1-1,0 0 1,1 0-1,-1 0 1,0-1-1,0 1 1,0 0-1,1 4 1,0 0 16,-1-1 0,0 0 0,-1 1 1,1-1-1,-1 1 0,0-1 0,-1 7 0,1-12 12,0 1-1,0-1 1,0 0-1,0 0 0,0 0 1,0 0-1,0 1 1,0-1-1,0 0 1,0 0-1,0 0 1,0 1-1,0-1 1,0 0-1,0 0 1,0 0-1,0 0 1,1 1-1,-1-1 0,0 0 1,0 0-1,0 0 1,0 0-1,0 0 1,0 0-1,0 1 1,1-1-1,-1 0 1,0 0-1,0 0 1,0 0-1,0 0 0,1 0 1,-1 0-1,0 0 1,0 0-1,0 0 1,0 0-1,1 0 1,-1 0-1,0 0 1,0 0-1,1 0 1,10-3 163,11-10 19,-8 3-92,9-7-77,1 1 0,0 1 0,1 1 0,48-19-1,-71 32-37,0 0-1,0 0 1,0 1-1,0-1 1,1 1-1,-1-1 1,0 1-1,0 0 1,1 0-1,-1 0 1,0 0-1,0 0 1,1 0-1,-1 1 1,0-1-1,0 1 1,0 0-1,0-1 1,1 1-1,-1 0 1,2 1-1,-3 0-46,1 0 0,-1 0-1,1 0 1,-1 0 0,0 0-1,1 1 1,-1-1 0,0 0 0,0 0-1,-1 1 1,1-1 0,0 1-1,-1-1 1,0 0 0,1 1 0,-1-1-1,0 1 1,-1 3 0,1-2-166,1 10-1152,-1-13 1361,0-1 0,0 0-1,0 0 1,0 0 0,0 1 0,0-1 0,1 0 0,-1 0 0,0 0 0,0 0 0,0 0 0,0 1 0,0-1 0,1 0 0,-1 0 0,0 0 0,0 0 0,0 0 0,0 0 0,1 0 0,-1 0 0,0 1 0,0-1 0,0 0 0,1 0 0,-1 0 0,0 0-1,0 0 1,0 0 0,1 0 0,-1 0 0,0 0 0,0 0 0,0-1 0,1 1 0,-1 0 0,0 0 0,0 0 0,0 0 0,1 0 0,-1 0 0,0 0 0,0 0 0,0-1 0,0 1 0,1 0 0,-1 0 0,0 0 0,0 0 0,0 0 0,0-1 0,0 1-1,0 0 1,0 0 0,0 0 0,1-1 0,-1 1 0,0 0 0,0 0 0,0 0 0,0-1 0,9-10-617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2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19340,'-53'107'3662,"27"-57"-2320,-22 60-1,46-103-1253,-6 13 111,1 0-1,0 0 1,2 0 0,1 1 0,-4 39 0,8-59-207,0-1 0,0 0 0,0 0 0,0 0 0,0 1 0,0-1 0,-1 0 0,1 0 0,0 0 0,0 0 0,0 1 0,0-1 0,0 0 0,0 0 0,0 1 0,0-1 0,0 0 0,0 0 0,0 0 0,0 1 0,0-1 0,0 0 0,1 0 0,-1 0 0,0 0 0,0 1 0,0-1 0,0 0 0,0 0 0,0 0 0,0 1 0,1-1 0,-1 0 0,0 0 0,0 0 0,0 0 0,0 0 0,1 0 0,-1 1 0,0-1 0,0 0 0,0 0 0,0 0 0,1 0 0,-1 0 0,0 0 0,8-10-368,4-19-231,-9 22 480,13-35-552,-15 39 645,0 0-1,1 1 1,-1-1 0,1 1-1,0-1 1,0 1 0,0-1-1,0 1 1,0 0 0,0 0-1,0 0 1,4-2 0,-4 4 38,0-1 0,0 1 0,0-1 0,-1 1 1,1 0-1,0-1 0,0 1 0,0 0 1,0 0-1,0 1 0,0-1 0,0 0 0,3 2 1,28 10 86,-21-8-52,3 1-1,0 0 0,0-2 0,0 0 0,1-1 0,-1 0-1,1-1 1,22-2 0,-28 0-16,0 0 1,0 0-1,-1-1 0,1 0 0,-1-1 1,1 0-1,-1-1 0,0 0 0,0 0 0,0-1 1,-1 0-1,15-11 0,-22 15-2,1-1 0,0 1 0,-1-1-1,0 0 1,1 0 0,-1 0 0,0 0 0,0 1 0,0-2 0,0 1-1,0 0 1,0 0 0,-1 0 0,1 0 0,0-4 0,-1 6-10,0-1 1,0 1 0,0-1 0,0 0 0,-1 1 0,1-1-1,0 1 1,0-1 0,0 1 0,0-1 0,-1 1-1,1-1 1,0 1 0,-1-1 0,1 1 0,0-1-1,-1 1 1,1-1 0,0 1 0,-1-1 0,1 1-1,-1 0 1,0-1 0,0 0 4,-1 1 0,1 0 0,-1-1 0,1 1 0,-1 0 1,1-1-1,-1 1 0,1 0 0,-1 0 0,1 1 0,-1-1 0,1 0 0,-3 1 0,-4 1 28,1 0 0,0 1 0,0 0 0,0 0 0,0 1 0,1 0 0,-1 0 0,1 0 0,-11 11 0,13-12-70,1 0 1,-1 1-1,1 0 1,0-1-1,0 2 1,0-1-1,0 0 1,1 0-1,0 1 1,0-1-1,0 1 1,0 0-1,1-1 0,0 1 1,0 0-1,-1 7 1,2-11-9,0 1 0,0 0-1,1-1 1,-1 1 0,0 0 0,1-1 0,-1 1 0,1-1 0,0 1-1,-1-1 1,1 1 0,0-1 0,0 1 0,0-1 0,0 0-1,0 0 1,0 1 0,1-1 0,-1 0 0,0 0 0,0 0 0,1 0-1,-1 0 1,1-1 0,-1 1 0,1 0 0,2 0 0,16 5-231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18740,'-9'0'545,"-1"1"0,0 0 0,0 1 1,1 0-1,-1 1 0,1 0 0,-1 0 0,1 1 0,-9 6 0,8-5-458,0 1 0,0 0-1,1 1 1,0 0 0,0 1 0,1 0-1,0 0 1,0 1 0,1 0 0,0 0-1,1 0 1,-8 16 0,13-24-87,1 1 0,-1-1 0,1 1 0,0-1 0,-1 1 0,1-1 1,0 1-1,0-1 0,0 1 0,0-1 0,0 1 0,1-1 0,-1 0 0,0 1 1,1-1-1,-1 1 0,1-1 0,-1 1 0,1-1 0,0 0 0,-1 0 0,1 1 1,0-1-1,0 0 0,0 0 0,0 0 0,0 0 0,0 0 0,0 0 0,1 0 1,-1 0-1,0 0 0,0-1 0,1 1 0,2 1 0,7 3-17,0-1-1,0 1 1,19 3 0,-13-3-41,1 0-9,0 2 1,-1 0-1,0 1 0,18 11 1,-31-17 63,0 1 0,0-1 0,0 1 1,-1 0-1,1 0 0,0 1 0,-1-1 1,0 1-1,0-1 0,0 1 1,0 0-1,-1 0 0,0 0 0,1 1 1,-1-1-1,-1 0 0,1 1 1,-1-1-1,0 1 0,0 0 0,1 8 1,-3-9 59,1 0 1,-1 0-1,-1 0 1,1 0-1,0 0 1,-1 0-1,0 0 1,0-1-1,0 1 1,0-1 0,-1 1-1,1-1 1,-1 0-1,0 0 1,0 0-1,0 0 1,0-1-1,-1 1 1,1-1-1,-1 0 1,1 0-1,-7 3 1,-2 0 156,0 1 1,-1-2-1,0 0 1,0 0-1,-23 3 1,33-7-219,-1 1 1,0-1 0,0 0-1,1 0 1,-1 0 0,0-1-1,0 1 1,-5-2 0,8 1-47,0 1 1,0 0 0,0-1 0,0 1-1,1-1 1,-1 0 0,0 1 0,0-1-1,1 0 1,-1 1 0,0-1 0,1 0-1,-1 0 1,0 1 0,1-1 0,-1 0-1,1 0 1,0 0 0,-1 0 0,1 0-1,0 0 1,-1 0 0,1 0 0,0 0-1,0 0 1,0 0 0,0 0 0,0 0-1,0 0 1,0 0 0,0 0 0,1 0-1,-1 0 1,0 1 0,1-3-1,2-6-119,0 0 0,1 1 0,0 0 0,9-14-1,-10 15 71,25-38-528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2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18996,'-1'14'1046,"-1"0"0,0 0-1,-8 26 1,6-25-366,1 0 0,-4 28 0,7-35-587,0-1 0,1 0-1,-1 1 1,1-1 0,1 0 0,-1 0 0,1 1 0,0-1 0,1-1 0,6 13 0,1-3-72,0 0 0,2-1 0,12 14 1,-15-19-21,-1 0-1,0 1 1,-1 0 0,-1 1 0,1-1 0,-2 1 0,0 0 0,5 17 0,-10-29-2,0 0 1,0 0 0,0 0 0,0 0 0,0 0-1,0 0 1,0 1 0,0-1 0,0 0 0,0 0 0,0 0-1,0 0 1,0 0 0,0 0 0,0 1 0,0-1-1,0 0 1,1 0 0,-1 0 0,0 0 0,0 0-1,0 0 1,0 0 0,0 0 0,0 0 0,0 0-1,0 1 1,1-1 0,-1 0 0,0 0 0,0 0 0,0 0-1,0 0 1,0 0 0,0 0 0,1 0 0,-1 0-1,0 0 1,0 0 0,0 0 0,0 0 0,0 0-1,0 0 1,1 0 0,-1 0 0,0 0 0,0 0-1,0 0 1,0 0 0,0-1 0,0 1 0,1 0-1,-1 0 1,0 0 0,0 0 0,0 0 0,0 0 0,0 0-1,0 0 1,0-1 0,8-10-1,5-18-1,13-64-11,-18 63-29,17-47 0,-25 76 40,0 1 1,0 0-1,0 0 1,1-1 0,-1 1-1,0 0 1,0 0-1,0-1 1,1 1 0,-1 0-1,0 0 1,0-1-1,1 1 1,-1 0 0,0 0-1,1 0 1,-1 0 0,0 0-1,0-1 1,1 1-1,-1 0 1,0 0 0,1 0-1,-1 0 1,0 0-1,1 0 1,-1 0 0,0 0-1,1 0 1,-1 0-1,0 0 1,1 0 0,-1 0-1,0 1 1,0-1-1,1 0 1,-1 0 0,0 0-1,1 0 1,-1 0-1,0 1 1,0-1 0,1 0-1,-1 0 1,0 0 0,0 1-1,0-1 1,1 0-1,-1 0 1,0 1 0,0-1-1,0 0 1,0 1-1,1-1 1,-1 0 0,0 1-1,14 20-42,-11-16 33,0 0 17,0 0 0,1 0-1,0-1 1,0 1 0,0-1 0,1 0 0,-1 0-1,1 0 1,0-1 0,0 1 0,0-1 0,0 0-1,1-1 1,-1 1 0,1-1 0,0 0 0,0-1 0,0 1-1,-1-1 1,1-1 0,0 1 0,0-1 0,1 0-1,-1 0 1,0 0 0,0-1 0,11-3 0,0-1 41,-1 0 1,0-1-1,0-1 0,0-1 1,-1 0-1,0-1 1,-1-1-1,21-17 0,-4 2-36,-31 25-11,0 0 0,0-1-1,0 1 1,1 0 0,-1 0 0,0 0 0,0 0-1,0 0 1,0 0 0,0 0 0,0 0 0,0 0-1,0 0 1,0 0 0,0 0 0,0 0 0,0 0-1,0 0 1,1 0 0,-1 0 0,0 0 0,0 0-1,0 0 1,0 0 0,0 0 0,0 0 0,0 0-1,0 0 1,0 0 0,0 0 0,0 0 0,0 0-1,1 0 1,-1 0 0,0 0 0,0 0 0,0 0-1,0 0 1,0 0 0,0 0 0,0 0 0,0 0-1,0 0 1,0 1 0,0-1 0,0 0 0,0 0-1,0 0 1,0 0 0,0 0 0,0 0 0,0 0-1,0 0 1,0 0 0,0 0 0,0 0 0,0 0-1,0 1 1,0-1 0,0 0 0,0 0 0,0 0-1,0 0 1,0 0 0,0 0 0,0 0 0,0 0-1,0 0 1,-2 11-4,-9 16-2,9-22 1,-4 10-16,-14 40 1,18-51 23,1 1 1,0-1-1,0 0 0,1 0 1,-1 0-1,1 1 0,0-1 1,0 0-1,0 0 0,2 8 1,-1-11-2,-1 0 0,1-1-1,0 1 1,-1 0 0,1 0 0,0 0 0,0 0 0,0-1 0,0 1 0,0 0 0,0-1 0,0 1 0,0 0 0,0-1-1,0 0 1,0 1 0,0-1 0,0 1 0,0-1 0,0 0 0,0 0 0,0 0 0,1 0 0,-1 0 0,0 0 0,0 0-1,0 0 1,0 0 0,0 0 0,0-1 0,1 1 0,-1 0 0,2-2 0,38-14 41,64-46-90,-9 5-430,-95 56 456,0 0 0,0 1 1,0-1-1,1 0 0,-1 1 1,0 0-1,0-1 0,0 1 1,1 0-1,-1-1 0,0 1 1,0 0-1,3 0 1,-4 0 13,0 0 0,1 1 0,-1-1 0,0 0 1,0 0-1,0 1 0,0-1 0,0 0 1,1 1-1,-1-1 0,0 0 0,0 0 1,0 1-1,0-1 0,0 0 0,0 1 1,0-1-1,0 0 0,0 1 0,0-1 0,0 0 1,0 0-1,0 1 0,0-1 0,0 0 1,0 1-1,0-1 0,-1 0 0,1 0 1,0 1-1,0-1 0,0 0 0,-1 1 1,-20 32-135,19-30 174,-12 16 49,8-12-3,0 0 0,1 0 0,1 0 1,-1 0-1,1 1 0,-5 14 0,9-22-71,-1 0 0,1 1 0,0-1 0,0 0 0,0 1 1,0-1-1,0 0 0,0 1 0,0-1 0,0 0 0,0 1 0,0-1 0,0 0 0,0 1 0,0-1 0,0 0 1,0 0-1,1 1 0,-1-1 0,0 0 0,0 1 0,0-1 0,0 0 0,1 1 0,-1-1 0,0 0 1,0 0-1,0 1 0,1-1 0,-1 0 0,0 0 0,0 0 0,1 1 0,-1-1 0,0 0 0,1 0 0,-1 0 1,0 0-1,1 0 0,18 0 140,18-12-116,47-26-335,17-7-254,-86 40 402,-1 0 0,1 1 1,0 1-1,31-4 0,-44 7 135,0 0-1,1 0 1,-1 0-1,1 0 1,-1 0-1,0 0 1,1 1-1,-1-1 1,0 1-1,1 0 1,-1-1-1,0 1 1,0 0-1,1 1 1,-1-1-1,0 0 1,2 2-1,-2 0 23,1 0 1,-1 0-1,0 0 1,0 1-1,0-1 0,0 1 1,2 6-1,3 8 151,-6-17-137,-1 0 0,1 0 0,-1 0 0,1 0 0,0 0 0,0 0 0,-1-1 0,1 1 0,0 0 0,0 0 0,0-1 0,0 1 0,0 0 0,0-1 0,0 1 0,0-1 0,0 0-1,0 1 1,0-1 0,0 0 0,0 0 0,0 1 0,0-1 0,1 0 0,-1 0 0,0 0 0,0 0 0,2-1 0,34-9 202,-25 5-188,4 0-125,0 0 1,0 2-1,0-1 0,1 2 1,0 0-1,30 1 1,-38 2 14,-1 0 1,1 1 0,-1 0-1,1 0 1,-1 1-1,0 0 1,0 1 0,0-1-1,0 1 1,-1 1-1,0 0 1,0 0 0,0 0-1,0 1 1,5 6-1,0 0 25,-1 1 1,0 0-1,-1 1 0,0 0 0,-2 1 0,1 0 0,-2 0 0,6 18 0,-9-23 68,-1 0-1,-1 0 1,0 1 0,0-1-1,-1 1 1,0-1 0,-1 1-1,0-1 1,-1 1 0,0-1 0,-1 1-1,0-1 1,0 1 0,-5 10-1,2-9 122,0 0-1,0 0 1,-1-1-1,-1 1 0,0-2 1,0 1-1,-1-1 1,-1 0-1,1 0 1,-2-1-1,1 0 0,-1-1 1,-1 0-1,1-1 1,-1 0-1,-1 0 1,1-1-1,-1-1 0,0 0 1,0-1-1,-18 5 1,25-8-77,0 0 1,0-1-1,0 1 0,-1-1 1,1 0-1,0-1 1,0 1-1,0-1 1,0 0-1,0 0 1,0 0-1,0-1 1,0 0-1,0 0 0,1 0 1,-1-1-1,1 1 1,0-1-1,-1 0 1,1 0-1,1-1 1,-1 1-1,0-1 1,1 0-1,0 0 0,-1 0 1,2 0-1,-1 0 1,0-1-1,1 1 1,0-1-1,0 0 1,0 0-1,1 0 0,0 0 1,-1-6-1,0 3-90,0-1 0,1 1 0,0 0 0,1-1-1,0 1 1,0 0 0,1-1 0,0 1 0,0 0-1,1 0 1,0 0 0,1 0 0,0 0 0,0 0-1,0 1 1,1-1 0,0 1 0,1 0-1,0 0 1,0 0 0,0 1 0,1 0 0,0 0-1,0 0 1,0 1 0,1 0 0,-1 0 0,2 1-1,9-6 1,6 2-400,0 1 0,0 1-1,1 0 1,0 2 0,33-1-1,-1-2 204,17-5-282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2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16075,'-4'0'1929,"4"3"-825,7 4-360,12 3 1473,8-2-641,16 1-376,7-2-159,12-4-249,2-3-168,1-6-304,-2-2-192,-10 1-488,-9-2-288,-19 5-569,-22 2 985,-3-1-240,-20 6-160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11 201 16211,'0'1'77,"0"0"-1,1 0 0,-1 0 1,0 0-1,0-1 0,1 1 1,-1 0-1,0 0 0,1-1 1,-1 1-1,1 0 0,-1 0 1,1-1-1,-1 1 0,1 0 0,0-1 1,-1 1-1,1-1 0,0 1 1,-1-1-1,1 1 0,0-1 1,0 0-1,0 1 0,1 0 17,0-1-1,0 0 1,0 0-1,0 0 1,0 0-1,0 0 1,0 0 0,0 0-1,-1 0 1,5-2-1,4-1 194,1-1-1,-1-1 1,12-6-1,-16 7-14,12-5 146,-1-1 0,0-1 0,23-20 0,-35 27-347,-1 0-1,1-1 1,-1 0-1,0 0 1,0 0-1,0 0 1,-1 0-1,1-1 1,-1 1-1,-1-1 1,1 0-1,-1 0 1,0 0-1,0-1 1,0-6-1,-1 12-60,-1 0 0,0 0 0,0 0 0,0 0 0,0-1 0,0 1-1,0 0 1,0 0 0,0 0 0,0-1 0,0 1 0,0 0 0,-1 0-1,1 0 1,-1 0 0,1 0 0,-1 0 0,1-1 0,-1 1 0,1 0-1,-1 0 1,0 1 0,0-1 0,0 0 0,1 0 0,-1 0 0,0 0 0,0 1-1,0-1 1,0 0 0,0 1 0,0-1 0,0 1 0,-1-1 0,1 1-1,0 0 1,0-1 0,0 1 0,0 0 0,-1 0 0,1 0 0,0 0 0,0 0-1,0 0 1,-3 0 0,-1 1 1,-1 0 1,1 0-1,0 1 0,-1-1 0,1 1 1,0 1-1,0-1 0,-7 4 0,-4 6-13,0 0 0,1 1 0,0 0 0,-22 26 0,28-29 0,1 1 0,0 0 0,1 0 0,0 1 0,1 0 0,0 1 0,-7 21-1,12-32 5,1-1 0,-1 1 1,1 0-1,-1-1 0,1 1 0,0-1 0,0 1 0,0-1 0,0 1 0,0 0 0,0-1 0,0 1 0,0-1 0,1 1 0,-1 0 0,1-1 0,-1 1 0,1-1 0,-1 1 0,1-1 0,0 0 0,0 1 0,0-1 0,0 0 0,0 1 0,0-1 1,0 0-1,1 1 0,1 0 0,0-1 1,1 1 0,-1-1-1,0 0 1,1 0 0,-1 0-1,0-1 1,1 1 0,-1-1-1,1 0 1,-1 0 0,5 0-1,10-2-2,-1 0 0,1 0 0,-1-2 0,26-9 0,64-31-92,-42 16-45,-61 27 115,-1-1 0,1 1 0,0-1 0,0 1 0,0 1 0,8-2 0,-11 2 16,0 0 1,0 0 0,0 1 0,0-1-1,0 0 1,0 0 0,0 1 0,0-1-1,0 1 1,0-1 0,0 1 0,0-1-1,0 1 1,0 0 0,0-1 0,-1 1 0,1 0-1,0 0 1,0 0 0,-1 0 0,1 0-1,0-1 1,-1 1 0,1 0 0,-1 0-1,0 0 1,1 0 0,-1 2 0,2-1 7,-1 0 1,0 0 0,0 0-1,1 0 1,0 0 0,-1-1-1,1 1 1,0 0 0,0-1-1,-1 1 1,1-1 0,1 0-1,-1 0 1,0 0 0,0 0-1,0 0 1,0 0 0,1 0 0,-1-1-1,0 1 1,1-1 0,-1 1-1,1-1 1,-1 0 0,0 0-1,4-1 1,9 1-3,0-2-1,-1 0 1,16-4-1,-24 5-28,54-16-152,-44 12 49,0 0-1,1 1 1,-1 1 0,1 0 0,20 0-1,-36 3 126,0 0 0,0 0 0,0 0 0,0 0 0,-1 0 0,1 1 0,0-1 0,0 0-1,0 1 1,-1-1 0,1 0 0,0 1 0,0-1 0,-1 1 0,1-1 0,0 1-1,-1-1 1,1 1 0,-1-1 0,1 1 0,0 0 0,-1-1 0,1 1 0,-1 0 0,0 0-1,1-1 1,-1 1 0,0 0 0,1 0 0,-1 0 0,0-1 0,0 1 0,0 0 0,0 0-1,0 0 1,0 0 0,0-1 0,0 1 0,0 0 0,0 0 0,0 0 0,0 0-1,-1-1 1,1 1 0,-1 1 0,-1 5 29,0 0 0,-1 0 0,-6 12-1,8-18-15,-31 61-158,31-60 65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2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17164,'3'14'2040,"10"-5"-1280,14-7-176,12-2 897,11-2-353,3-3-152,5-3-272,-3-2-280,-4-2-912,-6 2-232,-10 9 608,-11-1-184,-11 4-152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3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18612,'5'-2'355,"-1"0"1,0 0-1,0 0 1,1 0-1,-2-1 1,1 1-1,0-1 0,0 0 1,-1 0-1,5-6 1,2 0 400,40-43 287,-1-2 0,51-75 0,-41 50-628,-36 51-237,-23 28-171,0-1 0,0 1-1,1-1 1,-1 1-1,0 0 1,0-1-1,0 1 1,1 0-1,-1-1 1,0 1-1,1 0 1,-1 0-1,0-1 1,1 1-1,-1 0 1,0 0 0,1-1-1,-1 1 1,1 0-1,-1 0 1,0 0-1,1 0 1,-1 0-1,1 0 1,-1 0-1,0 0 1,1 0-1,-1 0 1,1 0 0,0 14 146,-13 40 30,-24 70 0,2-10-88,26-85-71,0 0-7,1-1 0,1 1 0,1-1-1,0 36 1,5-62-26,0-1-1,0 1 0,0-1 1,0 1-1,0 0 0,0-1 1,1 1-1,-1-1 0,1 1 1,-1-1-1,1 1 1,-1-1-1,1 0 0,0 1 1,0-1-1,0 0 0,0 1 1,0-1-1,0 0 0,2 2 1,-2-3-54,0 1-1,1-1 1,-1 0 0,0 1 0,1-1 0,-1 0 0,0 0-1,0 0 1,1 0 0,-1 0 0,0 0 0,1-1 0,-1 1-1,0 0 1,0-1 0,1 1 0,-1-1 0,0 1 0,0-1-1,0 1 1,0-1 0,0 0 0,0 0 0,2-1 0,5-5-242,0 0 0,-1 0 0,0-1 0,-1 0 1,0 0-1,9-15 0,-6 10 26,18-30-513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3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35 21773,'5'-4'366,"-1"0"1,2 0-1,-1 1 1,0 0-1,1 0 1,-1 0-1,1 1 1,0 0-1,0 0 1,10-2-1,-13 3-290,0 1 0,0 0-1,0 0 1,0 1-1,0-1 1,-1 1 0,1-1-1,0 1 1,0 0-1,-1 0 1,1 0 0,0 0-1,-1 0 1,1 1-1,-1-1 1,1 1 0,-1 0-1,0 0 1,0 0-1,0 0 1,0 0 0,0 0-1,0 0 1,-1 0-1,3 6 1,0-1-42,0 1 0,-1 0-1,0 1 1,-1-1 0,0 1 0,0-1 0,0 1-1,-2 0 1,1-1 0,-1 1 0,0 0 0,0-1 0,-1 1-1,-1 0 1,1-1 0,-1 1 0,-4 9 0,-4 10 91,-1-1-1,0 0 1,-28 44 0,21-44 99,-24 28 0,-14 22 290,55-77-507,0 1 0,1 0 0,-1 0 0,1-1 0,-1 1 0,1 0-1,0 0 1,-1 0 0,1 0 0,0-1 0,-1 1 0,1 0 0,0 0 0,0 0 0,0 0 0,0 0 0,0 0 0,0 0 0,0 0 0,0 0 0,0 0 0,0-1 0,1 1 0,-1 0 0,0 0 0,1 0 0,-1 0 0,0 0 0,1-1 0,-1 1 0,1 0 0,-1 0 0,1-1 0,0 1 0,-1 0 0,1-1-1,0 1 1,-1 0 0,1-1 0,0 1 0,0-1 0,0 1 0,-1-1 0,1 0 0,0 1 0,0-1 0,0 0 0,0 0 0,0 0 0,1 1 0,7 1-21,0-1-1,0 0 1,0 0-1,11-1 1,-12 0-36,152-7-936,-103 3 783,-13 1-59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3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19428,'4'0'2033,"-1"7"-1193,-3 8-320,-3 6 1104,-1 7-480,-2 6-415,-1 3-145,-2 3-272,1-1-128,1-5-144,1-3-136,3-7-488,2-7-400,1-15 823,1-2-151,9-16-128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3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 10746,'13'-5'2320,"-7"4"22,-2 14 36,-4 5 5939,-3 2-4415,-19 39-4136,15-41 1124,-33 74-498,-24 66-54,63-154-335,0-1 0,0 1 1,0-1-1,0 1 1,1-1-1,-1 1 0,1 0 1,0-1-1,1 6 1,-1-8-3,1 1 0,-1-1 1,1 0-1,-1 0 0,1 0 1,-1-1-1,1 1 0,0 0 0,0 0 1,-1 0-1,1 0 0,0 0 1,0-1-1,0 1 0,0 0 1,0-1-1,0 1 0,0-1 1,0 1-1,0-1 0,0 0 1,0 1-1,0-1 0,1 0 1,-1 0-1,0 0 0,0 1 1,0-1-1,0-1 0,0 1 0,0 0 1,1 0-1,-1 0 0,2-1 1,28-4 11,1-2 0,-1-1 0,50-20 0,-3 1-500,-61 22 202,-10 4-164,-1-1 0,1 1 0,-1-2 0,0 1-1,1-1 1,-1 0 0,-1 0 0,8-5-1,-13 7 381,1 1 0,0-1-1,-1 1 1,1-1 0,-1 0 0,1 1-1,-1-1 1,1 0 0,-1 0-1,0 1 1,1-1 0,-1 0 0,0 0-1,1 1 1,-1-1 0,0 0-1,0 0 1,0 0 0,0 0 0,0 1-1,0-1 1,0 0 0,0-1-1,-3-12-986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15691,'-1'31'4960,"-5"35"1,-21 79-2870,16-93-1059,-5 11-531,10-43-557,1 0-1,0 0 0,-1 26 0,7-37-796,4-10-266,7-12-189,-10 10 1438,11-15-856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16412,'15'-3'1202,"1"1"1,-1 1 0,1 1-1,22 1 1,11 0-92,508-40 2115,-233 12-2970,2 10-134,85-7 9,-379 21-94,1 0 0,-1-3 0,51-15 0,-81 21-40,0-1-1,0 0 0,0 0 1,0 0-1,0 0 0,0 0 1,0-1-1,0 1 0,0-1 1,2-2-1,-4 4-20,1 0 1,-1-1-1,0 1 0,0-1 0,0 1 1,0-1-1,1 1 0,-1-1 1,0 1-1,0-1 0,0 1 0,0-1 1,0 1-1,0-1 0,0 1 0,-1-1 1,1 1-1,0-1 0,0 1 1,0-1-1,0 1 0,-1-1 0,1 1 1,0-1-1,0 1 0,-1-1 1,1 1-1,0 0 0,-1-1 0,1 1 1,0 0-1,-1-1 0,1 1 1,-1 0-1,1-1 0,0 1 0,-1 0 1,1 0-1,-1-1 0,1 1 1,-1 0-1,1 0 0,-1 0 0,1 0 1,-1 0-1,0 0 0,-2-1-37,-2-1-10,0-1 0,0 1 0,0-1 0,0 0 0,-6-5 1,-11-14-247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16964,'10'-10'689,"1"1"1,1 1 0,-1 0-1,2 0 1,-1 2 0,1-1-1,23-7 1,-12 6 51,0 1-1,1 1 0,36-4 1,-55 10-653,0-1 1,1 1 0,-1 0-1,0 1 1,0-1 0,0 1-1,1 0 1,-1 1 0,6 2-1,-10-4-69,-1 1 0,0 0 0,0-1 0,0 1 0,1 0 0,-1 0 0,0 0 0,0 0 0,0 0 0,0 0 0,0 0 0,-1 0 0,1 0 0,0 0-1,0 0 1,-1 0 0,1 1 0,0 1 0,-1-1-6,1 0 1,-1 0-1,0 0 0,0 0 0,-1 0 0,1 0 1,0 0-1,-1 0 0,1 0 0,-1 0 1,1 0-1,-1 0 0,0 0 0,0 0 0,0 0 1,-2 2-1,-3 4 23,0 1 0,-1-1 1,0 0-1,-1 0 0,1-1 1,-2 0-1,1 0 0,-17 9 1,-2-1 213,-54 22 0,94-36-251,-1 1 0,1 0 0,-1 1 0,0 0 0,16 6 0,-22-6-17,-1 0-1,1 0 0,-1 0 0,0 1 0,0 0 1,0 0-1,-1 0 0,1 1 0,-1-1 1,0 1-1,0 0 0,0 0 0,-1 1 1,0-1-1,0 1 0,0-1 0,-1 1 1,0 0-1,0 0 0,0 0 0,-1 1 1,0-1-1,0 0 0,-1 0 0,1 1 1,-1-1-1,-2 12 0,1-11 74,0 1-1,0-1 1,-1 1-1,0-1 1,-1 0-1,0 0 1,0 0 0,0 0-1,-1-1 1,0 1-1,0-1 1,0 0-1,-1 0 1,0 0-1,0-1 1,-1 0 0,0 0-1,1 0 1,-2-1-1,1 1 1,0-1-1,-1-1 1,-7 4-1,1-3 261,0 0-1,-23 4 0,32-7-297,-1-1 0,1 1 0,0-1 0,0 0 0,0 0 0,0 0 0,0 0-1,-1-1 1,1 0 0,0 0 0,0 0 0,-7-3 0,10 3-82,1 1 0,-1-1 0,1 1 0,-1 0 0,0-1 0,1 1 0,-1-1 0,1 0 0,-1 1 0,1-1 0,-1 1 0,1-1 0,0 0 0,-1 1-1,1-1 1,0 0 0,-1 1 0,1-1 0,0 0 0,0 0 0,0 1 0,0-1 0,0 0 0,0 0 0,0 1 0,0-1 0,0 0 0,0 0 0,0 0 0,0 1 0,0-1 0,0 0-1,1 1 1,-1-1 0,0 0 0,1 0 0,-1 1 0,1-1 0,-1 1 0,0-1 0,1 0 0,-1 1 0,1-1 0,0 1 0,-1-1 0,1 1 0,-1-1 0,2 0 0,5-4-340,-1 0 1,1 0 0,10-5-1,-13 8 335,25-15-964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19124,'4'23'2649,"-3"4"-1593,-2 2-448,-2 2 1777,0 2-1073,0 2-344,2-7-936,1-3-696,0-10 584,4-7-136,2-18-144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17924,'13'-8'774,"1"2"-1,0 0 1,0 1 0,1 0-1,-1 1 1,21-3 0,-28 6-542,-1 0 0,1 1 0,0 0 0,-1 0 0,1 1 0,-1 0 1,10 3-1,-12-3-133,0 0 1,-1 0 0,0 1 0,1 0 0,-1 0-1,0 0 1,0 0 0,0 0 0,0 1 0,0-1-1,0 1 1,-1 0 0,5 5 0,-5-4-72,0-1 0,0 0 0,-1 1 0,1-1 0,-1 1 0,0-1 0,0 1 0,0 0 1,-1-1-1,1 1 0,-1 0 0,0 0 0,0-1 0,0 1 0,0 0 0,-1 0 0,0-1 0,0 1 1,0 0-1,0-1 0,0 1 0,0-1 0,-1 1 0,0-1 0,0 0 0,-3 4 0,-2 3 24,-1 0-1,0 0 0,0-1 0,-1 0 1,0-1-1,-16 11 0,24-19-49,1 1-1,0-1 0,0 0 0,0 0 1,0 0-1,-1 0 0,1 1 0,0-1 1,0 0-1,0 0 0,0 0 1,0 1-1,0-1 0,0 0 0,-1 0 1,1 0-1,0 1 0,0-1 1,0 0-1,0 0 0,0 1 0,0-1 1,0 0-1,0 0 0,0 0 0,0 1 1,0-1-1,0 0 0,1 0 1,-1 1-1,0-1 0,0 0 0,0 0 1,0 0-1,0 1 0,0-1 1,0 0-1,1 0 0,-1 0 0,0 0 1,0 1-1,0-1 0,0 0 0,1 0 1,-1 0-1,0 0 0,1 1 1,9 4-1,4 0-66,0-1 1,0 2-1,0 0 1,0 1-1,-1 0 0,0 1 1,20 16-1,-30-21 61,0 0 0,0-1 0,0 1 0,0 0 0,-1 1 0,0-1-1,1 0 1,-1 1 0,0-1 0,0 1 0,-1 0 0,1-1 0,-1 1 0,0 0 0,0 0 0,0 0-1,-1 0 1,1 0 0,-1 0 0,0 0 0,0 0 0,0 0 0,-1 0 0,1 0 0,-1 0 0,0 0-1,0 0 1,-1 0 0,1 0 0,-1-1 0,1 1 0,-1 0 0,-4 5 0,-2 2 181,0 0 0,0-1 0,-1 0 1,-1 0-1,-16 13 0,23-20-108,-1 0 0,0 0 0,0 0 0,0-1 0,0 1 1,0-1-1,0 0 0,-1-1 0,1 1 0,0-1 0,-1 0 0,0 0 0,1 0 0,-1 0 0,0-1 0,1 0 0,-1 0 0,0 0 0,-6-2 0,9 2-152,0-1 0,0 0 0,0 0 0,0 0 0,0-1-1,0 1 1,1 0 0,-1-1 0,1 1 0,-1-1 0,1 1 0,-1-1-1,1 0 1,0 0 0,0 1 0,0-1 0,0 0 0,0 0 0,0 0-1,0 0 1,1 0 0,-1-1 0,1 1 0,-1 0 0,1 0 0,0 0-1,0 0 1,0 0 0,0-1 0,0 1 0,1 0 0,0-4 0,0-1-143,0 1 0,1 0 0,0 0 1,0-1-1,0 1 0,1 0 1,0 1-1,0-1 0,1 0 1,3-4-1,22-19-841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18372,'2'25'1760,"-6"6"-1344,-5 14-192,4 5 697,-4 7-529,3 3-32,1-1-216,2-6-216,-3-8-472,-1-5-248,-6-12 623,-6-3-119,-8-8-152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20980,'1'-3'258,"0"0"0,1 0 0,0 0 0,0 0 0,0 0 0,0 1 0,0-1 0,1 1 0,-1 0 0,1 0 0,-1-1 0,1 2 0,0-1 0,0 0 0,0 0 0,4-1 0,6-2 206,0 1 0,22-5 0,-16 4-224,-6 2-147,24-7 21,1 1-1,52-4 0,-84 12-102,-5 0-8,0 1 0,0 0 0,0-1 0,-1 1 0,1 0 0,0 0 0,0 0 0,0 0 0,0 0-1,0 0 1,-1 0 0,1 0 0,0 0 0,0 0 0,0 0 0,0 0 0,-1 1 0,1-1 0,0 0 0,0 1 0,-1-1 0,2 1 0,2 14 84,-8 17 58,-33 104 271,16-59-207,4-15-722,-26 63-1,41-120 256,-6 9-696,8-13 922,0-1-1,-1 0 0,1 1 1,-1-1-1,1 0 0,-1 0 1,1 0-1,-1 1 1,1-1-1,-1 0 0,1 0 1,-1 0-1,1 0 0,-1 0 1,1 0-1,-1 0 0,1 0 1,-1 0-1,1 0 1,-1 0-1,1 0 0,-1-1 1,1 1-1,-1 0 0,1 0 1,-1 0-1,1-1 1,-1 1-1,1 0 0,-1 0 1,0-1-1,-12-8-686</inkml:trace>
  <inkml:trace contextRef="#ctx0" brushRef="#br0" timeOffset="1">52 356 18684,'10'3'2425,"4"3"-1457,14-6-368,5 0 1688,13-3-1215,1-3-169,6-4-688,0 0-424,0-4-976,-3-4-305,-8-3 1097,-4-5-320,-6-4-328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54 15059,'-1'3'336,"0"0"-1,0-1 0,0 1 1,0 0-1,0 0 1,0-1-1,-1 1 0,1 0 1,-1-1-1,0 0 1,-3 4-1,0 1 349,-5 6 618,-49 75 2983,54-78-4117,-1 0-1,1 1 1,1-1 0,0 1-1,1 0 1,0 0 0,-2 12-1,5-21-177,0-1 0,-1 1 0,1 0 0,0-1 1,0 1-1,1-1 0,-1 1 0,0 0 0,0-1 0,1 1 0,-1-1 0,1 1 0,-1-1 0,1 1 0,0-1 0,0 0 0,0 1 0,-1-1 0,1 0 0,0 1 0,1-1 0,-1 0 0,0 0 0,0 0 0,0 0 0,1 0 0,-1 0 0,0 0 0,1-1 0,-1 1 0,1 0 0,-1-1 0,1 1 0,-1-1 0,2 1 0,7 0-148,0 1 0,-1-1 0,1-1 0,17-1-1,-8 0-42,-6 1 47,2 0-4,0 0 1,0 1 0,29 5 0,-41-5 151,0-1-1,0 1 0,0 1 0,0-1 0,0 0 0,0 1 1,0 0-1,-1-1 0,1 1 0,3 3 0,-5-3 18,0-1-1,0 1 0,1-1 1,-1 1-1,-1 0 0,1-1 1,0 1-1,0 0 0,-1 0 1,1-1-1,0 1 0,-1 0 1,0 0-1,0 0 1,1 0-1,-1 0 0,0 0 1,-1 3-1,0-1 21,0 0-1,-1 1 1,1-1 0,-1 0-1,0 0 1,0 0 0,0-1 0,0 1-1,-1 0 1,0-1 0,0 0-1,0 0 1,0 0 0,0 0-1,-5 3 1,-1 1 10,0 0 0,-1-1-1,0 0 1,-18 7 0,22-11-24,0 0-1,0 0 1,0-1 0,0 0 0,0 0-1,0 0 1,-9-1 0,11 0 8,1 0 1,0 0 0,-1-1-1,1 0 1,0 1 0,0-1-1,0 0 1,0-1-1,-1 1 1,2-1 0,-1 1-1,0-1 1,0 0 0,0 0-1,-3-3 1,-8-17-7</inkml:trace>
  <inkml:trace contextRef="#ctx0" brushRef="#br0" timeOffset="1">132 91 19348,'31'1'2425,"5"-1"-1577,4-1-368,4-5 1616,7-7-2096,3-1 569,-1-15-425,2 1-152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47 18980,'-1'-3'230,"-1"0"0,0-1 0,-1 1 0,1 0 0,-1 0 0,1 1 0,-1-1 0,0 0 0,0 1 0,0 0 0,0 0 0,0 0 0,-1 0 0,1 0 0,0 1 0,-1-1 0,0 1 0,1 0 0,-1 0 0,-4-1 0,2 2-64,1 0-1,0 1 0,-1-1 0,1 1 1,-1 0-1,1 0 0,0 0 1,0 1-1,0 0 0,0 0 0,0 0 1,0 1-1,-8 5 0,-1 2-62,1 0 0,0 0 0,1 2 0,0-1 1,-15 21-1,23-27-95,-1 1 1,1 0 0,1 0 0,-1 0 0,1 1 0,0-1 0,1 1 0,-1 0-1,1-1 1,0 1 0,1 0 0,0 0 0,0 1 0,1-1 0,0 8-1,0-12-7,1-1 0,-1 1 0,1 0 0,0-1 0,0 1 0,0-1 0,0 1 0,1-1-1,-1 0 1,1 0 0,-1 1 0,1-1 0,0 0 0,0 0 0,0 0 0,0-1 0,0 1 0,0 0-1,0-1 1,1 0 0,-1 1 0,0-1 0,1 0 0,-1 0 0,1 0 0,0-1 0,-1 1 0,1 0-1,0-1 1,4 0 0,3 1 8,0 0-1,1-1 1,-1-1 0,1 0-1,-1 0 1,18-5-1,-14 2 7,0-1-1,-1-1 0,1 0 0,-1 0 0,0-2 0,-1 0 0,15-11 0,-19 13-7,-1-1 0,1 0 0,-1 0 0,0 0 0,-1-1 0,0 0 0,0-1 0,-1 1 0,0-1 0,0 0 0,4-13-1,-8 15-92,-4 12 15,-4 14-102,6-13 2,0 1 1,0-1-1,1 0 0,-1 1 1,2-1-1,-1 0 1,1 1-1,-1-1 0,2 0 1,-1 0-1,4 9 0,-3-11 74,0-1 0,0 1 0,0-1 0,0 0-1,1 0 1,-1 0 0,1 0 0,0-1 0,0 1-1,0-1 1,0 0 0,1 1 0,-1-2-1,1 1 1,-1 0 0,1-1 0,-1 1 0,1-1-1,0 0 1,4 1 0,34 4-607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8:59:4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18868,'0'8'2233,"10"1"-1417,13-6-344,10-3 1456,13 0-1000,7 0-231,4-2-729,3 1-409,-10-1-639,-4 1 904,-21 2-240,-12 4-160</inkml:trace>
  <inkml:trace contextRef="#ctx0" brushRef="#br0" timeOffset="1">73 154 17332,'-2'10'1984,"18"0"-1104,10-4-352,10-5 1161,7-1-809,4-3-880,2 0-576,-9 1 592,-6 0-248,-14 2-280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4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2 108 17676,'1'-5'200,"0"1"-1,1 0 1,0-1 0,0 1 0,0 0 0,1 0 0,-1 1-1,1-1 1,0 0 0,0 1 0,0 0 0,1-1-1,-1 1 1,1 1 0,0-1 0,0 0 0,7-3 0,1 0 167,1 0 0,0 1 0,0 1 0,22-6 0,-20 7-151,0 1-1,1 0 1,-1 1 0,0 1 0,0 0 0,0 1 0,25 5 0,-35-5-175,-1 0-1,1 1 0,-1-1 1,0 1-1,1 0 1,-1 0-1,0 1 1,0-1-1,-1 1 1,1 0-1,0 0 1,5 6-1,-7-6-21,0 0 0,0 0 0,-1 1 0,1-1 0,-1 1 0,1-1-1,-1 1 1,0-1 0,0 1 0,-1 0 0,1-1 0,-1 1 0,0 0 0,0 0 0,0 0-1,0-1 1,-1 1 0,0 4 0,-2 4-2,-1 1-1,0 0 1,-1-1 0,0 0-1,-1 0 1,0 0-1,-1-1 1,-13 17 0,-77 81 58,78-90-60,-141 161 56,156-176-66,1 1-1,0-1 1,0 1 0,0 0 0,0 0 0,1 0-1,-3 9 1,4-13-4,1 0-1,0 0 1,0 1 0,-1-1-1,1 0 1,0 0-1,0 1 1,0-1 0,1 0-1,-1 1 1,0-1-1,0 0 1,1 0 0,-1 0-1,1 1 1,-1-1-1,1 0 1,-1 0 0,1 0-1,0 0 1,0 0-1,-1 0 1,1 0 0,0 0-1,0 0 1,0 0 0,0-1-1,0 1 1,0 0-1,0-1 1,0 1 0,1 0-1,-1-1 1,0 0-1,0 1 1,0-1 0,3 1-1,5 1 4,1 0 0,-1-1-1,1 0 1,0-1 0,-1 1-1,1-2 1,0 0 0,-1 0 0,1 0-1,-1-1 1,10-4 0,8-3 9,0-1 1,35-19 0,-36 16 61,34-23 1,-54 32-49,-1 0 0,1 0 0,-1 0 0,0-1 0,-1 0 0,1 0 0,-1 0 0,0 0 0,0-1 0,0 1 0,-1-1 0,3-8 0,-5 13-17,0-1 0,-1 1 1,0-1-1,1 1 0,-1-1 0,0 1 0,1-1 0,-1 1 0,0 0 0,0-1 0,0 1 0,-1-1 0,1 1 0,0-1 0,0 1 0,-1-1 0,1 1 0,-1-1 0,1 1 1,-1 0-1,0-1 0,0 1 0,-1-2 0,1 2 4,-1 0 0,0-1 0,1 1 1,-1 0-1,0 0 0,0 0 0,0 1 0,0-1 1,0 0-1,0 1 0,0-1 0,0 1 0,0 0 1,-3-1-1,-5 1 21,1 0 0,0 1 0,-1 0 0,1 0 0,0 1 0,-9 3 1,2 0-28,1 1 0,-22 12 0,31-15-133,1 0 0,0 0 0,1 1-1,-1-1 1,0 1 0,1 0 0,0 0 0,0 1 0,0-1-1,-4 8 1,4 3-766,4-15 872,0 1 0,0-1 0,0 0 0,0 1 0,0-1 0,0 0 0,0 0 0,1 1 0,-1-1 0,0 0 0,0 0 0,0 1 0,0-1 0,1 0 0,-1 0-1,0 0 1,0 1 0,1-1 0,-1 0 0,0 0 0,0 0 0,1 0 0,-1 1 0,0-1 0,0 0 0,1 0 0,-1 0 0,0 0 0,1 0 0,1 0-37,1 0-1,-1 0 1,0-1-1,1 1 1,-1-1-1,0 1 0,1-1 1,-1 0-1,0 0 1,0 0-1,4-2 1,30-21-611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4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0 428 16259,'13'-7'1548,"-1"0"0,0-1 0,21-19 0,36-44 382,51-89-1151,-40 23-310,-80 137-467,1-1 0,-1 0 0,0 1 0,1-1-1,-1 0 1,0 1 0,1-1 0,-1 1-1,1-1 1,-1 1 0,1-1 0,-1 1 0,1-1-1,-1 1 1,1-1 0,-1 1 0,1-1 0,1 1-1,-2 0-1,0 0 1,1 0-1,-1 0 0,0 0 0,1 0 0,-1 0 0,0 1 1,1-1-1,-1 0 0,0 0 0,1 0 0,-1 1 0,0-1 0,0 0 1,1 0-1,-1 1 0,0-1 0,0 0 0,1 0 0,-1 1 1,0-1-1,0 0 0,0 1 0,0-1 0,1 1 0,8 34-39,-6-21 16,9 22 4,0 0 0,25 45 0,-26-60-12,1 0 0,1-1 1,0-1-1,2 0 1,17 17-1,-31-35-6,1 1 0,-1-1 0,1 1 0,-1-1 0,1 0 0,0 1-1,0-1 1,-1 0 0,1 0 0,0 0 0,0 0 0,0-1 0,0 1 0,0-1 0,0 1 0,0-1 0,1 1 0,-1-1-1,0 0 1,4 0 0,10-6-151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4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47 20548,'4'-4'289,"0"1"0,0-1 0,0 1 0,1 0 0,-1 0-1,1 0 1,-1 1 0,1 0 0,0 0 0,0 0-1,0 0 1,7-1 0,5 0 184,1 0 0,22-1-1,-39 4-450,10 0 99,-1-1 0,1 1 0,0 1-1,13 2 1,-23-3-115,0 0 0,1 0 1,-1 1-1,1-1 0,-1 0 0,0 1 0,1-1 0,-1 1 0,0-1 1,1 1-1,-1 0 0,0-1 0,0 1 0,0 0 0,1 0 0,-1 0 0,0 0 1,0 0-1,0 0 0,-1 0 0,1 0 0,0 1 0,0-1 0,-1 0 1,1 0-1,0 1 0,-1-1 0,1 0 0,-1 1 0,0-1 0,1 1 1,-1-1-1,0 0 0,0 1 0,0-1 0,0 1 0,0-1 0,0 1 0,-1-1 1,1 0-1,0 1 0,-2 1 0,0 4 4,-1 0-1,0-1 1,-1 0 0,0 0-1,0 0 1,0 0 0,-9 9-1,-42 36 60,37-36-46,-36 29 33,-20 21 12,73-65-64,0 1-1,0 0 0,0 0 1,0 0-1,0 1 1,0-1-1,0 0 0,0 0 1,1 0-1,-1 1 0,1-1 1,-1 0-1,0 3 0,1-4-1,0 1-1,0-1 0,0 0 0,0 1 1,1-1-1,-1 1 0,0-1 1,0 0-1,0 1 0,0-1 0,1 0 1,-1 1-1,0-1 0,0 0 1,1 1-1,-1-1 0,0 0 0,0 0 1,1 1-1,-1-1 0,0 0 1,1 0-1,-1 0 0,0 1 0,1-1 1,-1 0-1,0 0 0,1 0 1,-1 0-1,1 0 0,5 1 8,-1 0 0,1-1 0,0 0-1,11-1 1,-10 0-8,41 0-383,69 7 0,-111-6 241,-6 0 134,3 1-21,-1-1 1,1 0-1,-1 1 1,1-1-1,-1 0 1,0-1-1,1 1 1,-1 0-1,1-1 0,-1 1 1,0-1-1,1 0 1,-1 0-1,3-1 1,3-11-231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4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25 17148,'32'-18'2232,"-14"11"-1344,-13 10-264,-8 10 1409,-10 11-777,-10 8-256,-10 8-407,-3 3-169,-8 1-176,-2 1-64,1-5-112,7-6-72,2-6-248,6-5-312,10-12-537,4-8 913,10-10-160,2-5-120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4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19716,'10'30'2177,"-1"-3"-1505,9 0-280,5 0 1176,12 1-792,2-2-151,7-6-761,2-3-585,-3-7 657,-1-2-136,-5-2-136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4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18620,'-9'-3'2216,"12"2"-1239,13 1-433,13-2 2592,6 2-2279,13 3-393,5 0-128,8 3-320,-2-2-192,-4 1-576,-10-1-337,-12 0 865,-11-1-72,-25-2-208,-11-1-136</inkml:trace>
  <inkml:trace contextRef="#ctx0" brushRef="#br0" timeOffset="1">45 145 15875,'7'22'1977,"17"-9"-961,9-5-392,9-5 1297,5-3-721,5-3-520,-1-3-560,-3-8 144,-7-3-168,-11-2-224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15411,'10'-15'429,"0"1"-1,1 0 0,0 0 0,1 1 1,0 1-1,1 0 0,1 0 1,0 2-1,31-19 0,-33 22-354,1 1 1,-1 1-1,1 0 0,1 0 0,-1 2 0,0-1 0,1 2 0,0 0 1,0 0-1,0 1 0,0 1 0,-1 1 0,18 1 0,-25-1-83,-1 0 0,1 1 0,-1-1-1,1 1 1,-1 0 0,0 1-1,1-1 1,-1 1 0,0 0 0,-1 0-1,1 1 1,0-1 0,-1 1-1,0 0 1,0 0 0,0 1 0,0-1-1,-1 1 1,6 9 0,-4-3 27,-1 0 0,0 0 0,0 1 0,-1 0 0,0-1 0,-1 1 0,-1 0-1,1 20 1,-2-7 159,-2-1 0,0 1-1,-1 0 1,-1-1-1,-2 0 1,0 0-1,-2-1 1,0 1-1,-21 37 1,22-47-25,-1 0 1,0-1-1,-1 0 1,-1-1 0,0 0-1,-1 0 1,0-1-1,-1 0 1,0-1-1,0-1 1,-1 0-1,-1 0 1,1-1-1,-1-1 1,0-1-1,-22 8 1,29-12-239,-1 0 1,0 0-1,0-1 1,0 0-1,0-1 1,0 1-1,0-2 1,0 1-1,0-1 1,0 0-1,0-1 1,0 1-1,0-2 1,1 1-1,-1-1 1,1 0-1,-11-7 1,2-2-302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38 16532,'-2'-5'629,"2"3"-343,-1 0-1,1 0 1,-1-1 0,1 1 0,-1 0 0,1 0-1,0-1 1,1-3 0,-1 5-213,0 1-1,1-1 1,-1 1 0,1-1-1,-1 1 1,0-1 0,1 1 0,0-1-1,-1 1 1,1-1 0,-1 1-1,1 0 1,-1-1 0,1 1-1,0 0 1,-1 0 0,1-1-1,0 1 1,-1 0 0,1 0 0,0 0-1,-1 0 1,1 0 0,0 0-1,-1 0 1,1 0 0,0 0-1,-1 0 1,1 0 0,0 0 0,-1 0-1,1 1 1,0-1 0,-1 0-1,2 1 1,5 1 212,0 0 1,-1 0-1,1 0 0,-1 1 0,1 0 1,-1 1-1,0-1 0,0 1 0,-1 0 1,1 1-1,-1-1 0,9 10 1,-10-9-243,0 0 1,-1 1 0,1-1 0,-1 0 0,0 1 0,-1 0-1,1 0 1,-1 0 0,0 0 0,-1 0 0,1 0 0,-1 0 0,-1 1-1,1-1 1,-1 0 0,0 1 0,0-1 0,-1 0 0,0 1 0,0-1-1,0 0 1,-4 10 0,-2 0-21,0 0 0,-1 0 0,-1-1 0,-14 21 0,-51 53 62,50-61-63,1 0 0,-32 51 0,51-72-21,1 0 1,-1 0 0,1 1-1,1-1 1,-1 1 0,1 0 0,-2 15-1,4-20-1,0-1-1,0 0 0,0 1 1,0-1-1,0 0 0,1 0 1,-1 1-1,1-1 0,-1 0 1,1 0-1,0 0 0,0 1 1,0-1-1,0 0 0,0 0 1,0 0-1,1-1 0,-1 1 1,1 0-1,-1 0 0,1-1 1,0 1-1,-1-1 0,1 1 1,0-1-1,0 0 0,0 0 1,0 0-1,0 0 1,0 0-1,1 0 0,2 0 1,5 1-3,-1-1 1,0 0 0,1 0-1,-1-1 1,1 0 0,-1-1-1,1 0 1,-1-1 0,1 1-1,-1-2 1,10-3 0,8-4 6,0-1 0,35-22 0,-37 19 96,24-18 0,-43 28-41,0-1 1,-1 0-1,1 0 0,-1 0 0,0-1 1,0 1-1,-1-1 0,0 0 1,5-10-1,-8 15-37,0-1 0,-1 1 0,1 0 0,-1 0-1,0 0 1,1 0 0,-1-1 0,0 1 0,0 0 0,0 0 0,0 0 0,0-1-1,0 1 1,0 0 0,0 0 0,0 0 0,0-1 0,-1 1 0,1 0 0,-1 0 0,1 0-1,-1 0 1,1-1 0,-2 0 0,0 0 11,1 1 1,-1-1-1,0 1 0,0 0 1,1 0-1,-1 0 0,0 0 1,0 0-1,0 0 0,-1 0 1,1 0-1,-3 0 0,-8-1 29,0 1 0,1 0-1,-22 2 1,31-1-81,-30 3-2264,-58 12 0,93-14 1532,8-1-229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4 346 13971,'-3'11'2405,"10"-11"-363,14-13 751,140-116 2643,75-67-2854,-234 194-2562,20-14 208,-15 17-147,-5 13-78,-5 12-210,1 0 0,1 0 0,2 1 0,1-1 0,0 0 0,2 0 0,1 0 0,9 27 0,2-19 233,-15-33-47,0 1-1,0-1 1,0 1-1,0-1 0,1 0 1,-1 0-1,0 1 1,1-1-1,-1 0 0,1 0 1,-1 0-1,1-1 1,-1 1-1,1 0 0,0-1 1,-1 1-1,1 0 0,3-1 1,12-2-351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17452,'23'34'4480,"-13"-18"-3339,1-1 1,0 0-1,0 0 1,2-1-1,18 17 1,-27-28-1303,-1-1-1,1 1 1,0-1 0,0 0-1,0 1 1,1-2 0,-1 1-1,0 0 1,1-1 0,-1 0-1,1 0 1,-1 0 0,1-1-1,0 0 1,-1 0 0,1 0-1,-1 0 1,1 0 0,0-1-1,-1 0 1,1 0 0,-1 0-1,0-1 1,1 0 0,-1 1 0,0-1-1,4-3 1,22-15-326,-21 13-738,-1 0 0,0-1 0,8-8 0,-11 9 317,0 0 0,0 0 1,0 0-1,4-12 0,1-14 1064,-11 29 2793,-5 10-1495,-5 13 903,-8 29-390,3 1 0,-12 55 0,-6 104-3150,34-205 1123,-1 0 15,1 0 1,-1 0-1,1 0 0,0 0 1,0-1-1,0 1 0,0 0 0,1 0 1,-1 0-1,1 0 0,0 0 0,1 4 1,8 5-394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16772,'11'-9'889,"0"1"0,1 1 0,0-1 0,1 2 0,0 0 0,0 0 0,0 2 1,0-1-1,19-2 0,-29 6-756,1 0 0,0 0 0,0 1 0,0 0 0,-1 0 0,1 0 0,0 0 0,0 1 0,4 0 0,-8-1-106,1 1 0,0-1 0,-1 0 0,1 0 0,0 1 1,-1-1-1,1 0 0,-1 1 0,1-1 0,0 1 0,-1-1 0,1 1 1,-1-1-1,1 1 0,-1-1 0,0 1 0,1 0 0,-1-1 0,0 1 0,1 1 1,-1-1-15,1 0 0,-1 1 0,0-1 0,0 0 0,-1 1 0,1-1 0,0 0 0,0 0 0,-1 1 0,1-1 0,-1 0 0,1 0 0,-1 1 0,1-1 0,-2 2 0,-5 7 5,-1 1 1,0-2-1,0 1 0,-18 14 0,17-15-28,-1 0-1,1 0 1,1 1-1,-12 16 1,19-25 6,0 1 0,1-1 0,-1 1 0,0-1-1,0 1 1,1 0 0,-1-1 0,1 1 0,0 0 0,-1-1 0,1 1 0,0 0 0,0-1 0,0 1 0,0 0-1,0 0 1,1-1 0,-1 1 0,0 0 0,1-1 0,-1 1 0,1-1 0,0 1 0,-1 0 0,1-1-1,0 1 1,0-1 0,0 0 0,0 1 0,0-1 0,0 0 0,1 1 0,-1-1 0,0 0 0,1 0 0,-1 0-1,0 0 1,1-1 0,-1 1 0,1 0 0,2 0 0,7 4-105,1 0 0,0-1 1,0-1-1,17 4 0,-27-7 70,42 9-393,1-2 1,58 2-1,-56-9 85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0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 17940,'2'-3'265,"0"0"-1,0 0 1,0 0 0,1 0 0,-1 0-1,1 1 1,-1-1 0,1 1-1,0 0 1,0 0 0,0 0 0,0 0-1,0 0 1,0 0 0,1 1 0,-1 0-1,1 0 1,-1 0 0,1 0 0,4-1-1,-2 1-127,0 1 0,0-1-1,0 1 1,0 0-1,0 0 1,0 1 0,-1-1-1,1 1 1,0 1-1,0-1 1,10 5 0,-15-6-131,0 1 0,0 0 0,0-1 0,0 1 0,0 0-1,0-1 1,0 1 0,0 0 0,0 0 0,0 0 0,0 0 0,-1 0 0,1 0 0,0 0 0,0 0 0,-1 0 0,1 0 0,-1 0 0,1 1 0,-1-1 0,0 0 0,1 2 0,-1-1-3,0 1 0,0-1 0,-1 0 0,1 0 0,-1 0 0,1 1 1,-1-1-1,0 0 0,0 0 0,0 0 0,-2 4 0,-4 4-8,0-1-1,-1 0 1,-16 16 0,19-21 9,-21 21-2,-45 47 39,64-63-19,0-1-1,0 1 1,1 1 0,1-1-1,-1 1 1,-6 19 0,11-27-16,0-1 0,1 1 0,-1-1 0,1 1 1,-1-1-1,1 1 0,0 0 0,0-1 0,0 1 1,0 0-1,0-1 0,0 1 0,0 0 0,0-1 0,0 1 1,1-1-1,-1 1 0,1 0 0,-1-1 0,1 1 0,0-1 1,0 0-1,0 1 0,1 1 0,0-1-42,0-1 1,0 0-1,0 0 0,0 0 1,0 0-1,0 0 0,1 0 0,-1 0 1,0-1-1,1 1 0,-1-1 1,0 0-1,1 0 0,-1 0 1,3 0-1,7-1-126,0 0-1,-1-1 1,1 0 0,0-1-1,18-8 1,19-12-93,6-8-89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0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17284,'-23'20'1281,"2"1"0,0 0 0,-33 46 0,48-59-1140,1 0 1,0 0-1,0 1 0,1 0 0,0 0 1,1 0-1,-1 0 0,2 1 0,0-1 0,0 1 1,0-1-1,1 1 0,1 0 0,0 0 1,1 15-1,0-21-128,0-1-1,0 1 1,1 0 0,-1-1-1,1 1 1,0-1-1,0 1 1,0-1 0,1 0-1,-1 0 1,1 0 0,-1 0-1,1 0 1,0-1 0,0 1-1,1-1 1,-1 0 0,0 0-1,1 0 1,-1 0 0,1 0-1,-1-1 1,8 2-1,-7-2 22,-1 0 0,0 0 0,1 0-1,-1-1 1,0 0 0,1 1-1,-1-1 1,1-1 0,-1 1-1,0 0 1,1-1 0,-1 0-1,0 1 1,0-1 0,1-1 0,-1 1-1,0 0 1,0-1 0,0 1-1,0-1 1,0 0 0,-1 0-1,1 0 1,-1-1 0,1 1-1,-1-1 1,3-3 0,-4 5-9,0 0-1,0 0 1,-1 0-1,1 0 1,0 0 0,-1-1-1,1 1 1,-1 0 0,1-1-1,-1 1 1,0 0 0,1-1-1,-1 1 1,0 0 0,0-1-1,0 1 1,0 0 0,0-1-1,0 1 1,0 0 0,-1-1-1,1 1 1,0 0 0,-1-1-1,1 1 1,-1 0 0,1-1-1,-1 1 1,0 0-1,0 0 1,1 0 0,-1 0-1,0 0 1,0 0 0,0 0-1,0 0 1,0 0 0,0 0-1,-1 1 1,1-1 0,0 0-1,-2 0 1,-1-1-36,0 0-1,-1 0 1,1 1 0,-1 0 0,0 0-1,1 0 1,-1 0 0,0 1 0,1 0-1,-10 0 1,7 1-318,1 1 1,0 0-1,0 0 0,0 0 0,-7 5 0,-8 2-1076,18-9 777,0-1-148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51 14467,'-1'0'39,"1"0"-1,0 0 0,0 0 1,0 0-1,0 0 1,-1 0-1,1 0 1,0 0-1,0 1 1,0-1-1,0 0 1,-1 0-1,1 0 0,0 0 1,0 0-1,0 0 1,0 1-1,0-1 1,0 0-1,0 0 1,0 0-1,-1 0 1,1 0-1,0 1 0,0-1 1,0 0-1,0 0 1,0 0-1,0 0 1,0 1-1,0-1 1,0 0-1,0 0 0,0 0 1,0 0-1,0 1 1,0-1-1,0 0 1,0 0-1,0 0 1,1 0-1,-1 1 1,0-1-1,0 0 0,0 0 1,0 0-1,0 0 1,0 0-1,0 1 1,0-1-1,1 0 1,-1 0-1,0 0 1,0 0-1,0 0 0,0 0 1,0 0-1,1 0 1,-1 1-1,0-1 1,0 0-1,0 0 1,0 0-1,1 0 1,-1 0-1,0 0 0,0 0 1,0 0-1,1 0 1,16 4 897,45-2 917,-1-2 1,64-9-1,-65 3-1212,91-6 159,338-23-1746,-480 34 365,-9 1 520,0 0 0,0 0 1,0 0-1,0 0 0,0 0 0,0 0 0,0 0 0,0 0 1,0 0-1,0 0 0,0 0 0,0 0 0,0 0 1,0-1-1,0 1 0,0 0 0,0 0 0,0 0 1,0 0-1,0 0 0,0 0 0,0 0 0,0 0 1,0 0-1,-12 0-647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1 348 18260,'0'0'74,"1"0"0,-1 0 0,1 1 1,-1-1-1,1 0 0,-1 0 0,1 1 0,0-1 0,-1 0 1,1 0-1,-1 0 0,1 0 0,0 0 0,-1 0 0,1 0 0,-1 0 1,1 0-1,0 0 0,-1 0 0,1 0 0,-1-1 0,1 1 1,-1 0-1,1 0 0,0-1 0,-1 1 0,1 0 0,-1-1 1,1 1-1,-1 0 0,0-1 0,1 1 0,0-2 0,23-17 265,-22 18-196,227-235 3591,-159 158-3390,-58 68-291,-11 18-34,-13 25-24,10-27 6,-15 36-109,2 1 0,2 1 0,-10 64 0,22-105 35,1-1 0,0 1 1,-1-1-1,1 1 0,1-1 0,-1 1 0,0-1 0,1 1 0,-1-1 0,1 1 0,-1-1 0,1 1 0,0-1 0,2 3 0,-2-4 49,0 0 0,-1-1 1,1 1-1,0 0 0,0-1 0,1 1 0,-1 0 0,0-1 0,0 1 0,0-1 0,0 0 0,0 1 0,0-1 1,1 0-1,-1 0 0,0 0 0,0 0 0,1 0 0,-1 0 0,0 0 0,0 0 0,0 0 0,0 0 0,1-1 1,-1 1-1,0-1 0,0 1 0,0-1 0,0 1 0,0-1 0,0 1 0,2-2 0,29-18-369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0 13923,'-17'26'1161,"-49"80"2869,61-96-3544,-1 2 0,2-1 0,-1 0 0,2 1 0,-1 0 0,2 0 0,-3 22 0,5-32-447,-1 0 1,1 0-1,0 1 0,0-1 0,0 0 0,0 0 0,1 0 1,-1 0-1,1 0 0,-1 1 0,1-1 0,0 0 0,0 0 0,-1 0 1,1-1-1,1 1 0,-1 0 0,0 0 0,0 0 0,1-1 1,-1 1-1,1-1 0,-1 1 0,1-1 0,0 0 0,0 1 1,-1-1-1,1 0 0,0 0 0,0 0 0,0 0 0,0-1 0,0 1 1,0-1-1,1 1 0,-1-1 0,3 1 0,2-1-21,-1 0-1,1-1 1,-1 1-1,1-1 1,-1-1-1,1 1 1,-1-1-1,0 0 1,0 0-1,0-1 0,8-4 1,-6 2 23,0-1-1,0 1 1,-1-1 0,0-1 0,0 1-1,0-1 1,-1 0 0,0-1 0,0 1-1,6-14 1,-8 14-6,-1 1-1,-1-1 1,1 1 0,-1-1-1,-1 0 1,1 1 0,-1-1-1,0 0 1,0 0 0,-1 0-1,0 0 1,-1 0 0,1 0-1,-1 0 1,-2-7 0,2 12-70,1-1 0,-1 0 0,0 1 0,0-1 0,0 1 0,-1 0 0,1-1 0,0 1 0,-1 0 0,0 0 0,1 0 0,-1 0 0,0 0 0,0 0 0,0 0 0,-5-2 1,3 1-238,-1 1 0,0 0 1,-1 0-1,1 1 1,0 0-1,-11-2 1,13 3-236</inkml:trace>
  <inkml:trace contextRef="#ctx0" brushRef="#br0" timeOffset="1">1 634 18564,'16'15'2056,"-2"4"-1231,-1 0-345,3 1 1616,4 1-1160,3 1-424,-2 1-103,5-5-433,-5-2-201,5-6-623,-1-6-296,-3-4-1064,-1-5 1735,-4-8-375,-1-1-320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452 171 14035,'-5'13'2200,"-7"11"-1023,-1 5-457,-7 7 2265,1 4-1481,-3 6-504,-1 0-224,4-4-376,2 0-96,5-8-368,1-3-328,7-10-736,1-7 952,7-9-152,3-4-144</inkml:trace>
  <inkml:trace contextRef="#ctx0" brushRef="#br0" timeOffset="1">4 12 17588,'-3'7'2144,"3"2"-1312,13-5-271,5 0 1455,18-1-944,7 0-152,13-3-295,3 0-129,4-4-216,-4-1-208,-6-2-728,-6 1-489,-13-1 953,-4 0-208,-14 1-136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258 342 18164,'-8'-3'143,"-1"1"0,1 0 0,0 1 0,-1-1 0,1 2 0,-1-1 0,0 1 1,1 1-1,-1-1 0,1 1 0,-1 1 0,1 0 0,0 0 0,0 1 0,0-1 0,0 2 0,0-1 0,0 1 0,-8 6 0,10-6-83,0 1 0,0-1 1,0 1-1,0 1 0,1-1 0,0 1 0,0 0 0,0 0 0,1 1 0,0-1 0,0 1 0,0 0 0,1 0 0,0 0 0,1 0 0,-1 1 0,2-1 0,-1 1 0,1-1 0,0 1 0,0 10 0,1-15-48,0-1 1,0 0-1,0 0 0,1 0 1,-1 0-1,0 0 1,1 0-1,0 1 0,-1-1 1,1 0-1,0 0 0,0-1 1,0 1-1,0 0 0,1 0 1,-1 0-1,0-1 0,1 1 1,-1-1-1,1 1 0,0-1 1,-1 0-1,1 1 0,0-1 1,0 0-1,0 0 0,0 0 1,0 0-1,0-1 1,0 1-1,0 0 0,0-1 1,0 0-1,0 1 0,1-1 1,-1 0-1,3 0 0,4 0-1,-1-1-1,1 0 0,0 0 0,-1-1 0,1 0 1,-1-1-1,16-6 0,-6 0-13,0-1 0,-1-1 1,-1-1-1,1 0 0,-2-1 0,0 0 1,0-1-1,-2-1 0,1 0 0,-2-1 1,0-1-1,-1 0 0,10-22 0,-12 18-79,-10 15-55,-5 12 57,-8 12-12,3 1 28,2-1 0,0 1 0,1 0-1,1 1 1,0 0 0,2 0-1,0 1 1,-1 22 0,5-41 40,1 0-1,0 0 1,0 0 0,0 0 0,0 0 0,0 1-1,0-1 1,1 0 0,-1 0 0,1 0 0,-1 0 0,1-1-1,0 1 1,0 0 0,0 0 0,0 0 0,0 0 0,0-1-1,0 1 1,1 0 0,-1-1 0,3 3 0,-2-4-12,0 1 1,1 0-1,-1 0 1,0-1-1,0 0 1,1 1-1,-1-1 1,1 0-1,-1 0 1,0 0-1,1 0 1,-1-1-1,0 1 1,1-1-1,-1 1 1,0-1 0,0 0-1,1 0 1,2-2-1,8-3-144,-1-1 1,0 0-1,-1-1 0,0-1 1,0 0-1,17-18 0,53-71-657,-44 49 544,-2-3 1,-2 0-1,-3-3 1,45-112-1,-69 143 266,-6 24 26,0 0 1,0 0-1,0 0 1,0-1 0,0 1-1,0 0 1,0 0-1,0 0 1,0 0 0,0-1-1,0 1 1,0 0 0,0 0-1,0 0 1,0 0-1,-1 0 1,1-1 0,0 1-1,0 0 1,0 0 0,0 0-1,0 0 1,0 0-1,0 0 1,0 0 0,-1-1-1,1 1 1,0 0 0,0 0-1,0 0 1,0 0-1,0 0 1,-1 0 0,1 0-1,0 0 1,0 0-1,0 0 1,0 0 0,0 0-1,-1 0 1,1 0 0,0 0-1,0 0 1,0 0-1,0 0 1,0 0 0,-1 0-1,1 0 1,0 0 0,0 0-1,0 0 1,0 0-1,0 0 1,-1 1 0,-2 1 6,0 0 0,0 1 0,0 0 0,1 0 0,-1 0 0,1 0 0,-5 7 0,-20 36 746,2 1 0,2 1 0,1 1 1,3 1-1,3 0 0,-21 105 0,36-151-657,-3 35 466,4-38-543,0 1 1,0-1-1,0 1 1,0-1-1,0 1 0,0 0 1,1-1-1,-1 1 1,0-1-1,1 1 0,-1-1 1,1 1-1,0-1 1,-1 0-1,1 1 0,0-1 1,0 0-1,2 3 1,-3-4-27,1 0 0,0 0 0,-1 0 0,1 0 0,-1 0 0,1 0 0,0 0 0,-1 0 0,1 0 0,0 0 0,-1 0 0,1 0 0,0 0 0,-1 0 1,1 0-1,-1-1 0,1 1 0,-1 0 0,1-1 0,0 1 0,-1 0 0,1-1 0,-1 1 0,1 0 0,-1-1 0,0 1 0,1-1 0,-1 1 0,1-1 0,-1 1 0,0-1 1,1 1-1,-1-1 0,0 0 0,0 1 0,1-1 0,-1 1 0,0-2 0,11-27-358,-5 6-177,-1 0 1,-2-1 0,0 1 0,-1-1-1,-2 0 1,0 0 0,-2 0 0,0 1-1,-8-31 1,10 52 427,0 0 1,-1 0-1,1 0 0,-1 0 1,0 0-1,0 0 0,1 0 0,-1 0 1,0 0-1,-1 1 0,-1-3 1,3 4 87,0 0 1,-1 0-1,1 0 1,-1 1-1,1-1 0,0 0 1,-1 0-1,1 1 1,0-1-1,0 0 1,-1 1-1,1-1 1,0 0-1,0 1 1,-1-1-1,1 1 1,0-1-1,0 0 1,0 1-1,0-1 1,-1 1-1,1-1 1,0 1-1,0-1 0,0 0 1,0 1-1,0-1 1,0 1-1,0-1 1,0 1-1,-1 10-52,1 0 1,0 19-1,1-22 160,1-1-1,-1 1 1,1-1 0,1 0-1,-1 0 1,1 0 0,0 0-1,1 0 1,-1 0 0,1-1-1,9 11 1,-9-14-19,-1 1 1,0-1-1,1 0 0,0 0 1,-1-1-1,1 1 0,0-1 1,1 0-1,-1 0 0,0 0 0,0 0 1,1-1-1,-1 0 0,1 0 1,0 0-1,-1 0 0,1-1 0,0 0 1,-1 0-1,7 0 0,4-3 22,-1-1 1,0 0-1,0-1 0,0 0 0,0-1 0,-1-1 0,0 0 1,0 0-1,-1-2 0,0 1 0,0-2 0,-1 1 0,0-2 1,-1 1-1,0-2 0,-1 1 0,0-1 0,7-14 0,-12 13 13,-8 9 29,2 4-107,1 1-1,0-1 1,-1 0 0,1 1 0,0-1 0,-1 1-1,1-1 1,0 1 0,-1-1 0,1 1 0,0 0-1,-1 1 1,-9 7 103,0 2 0,1-1 0,1 1 0,0 1 0,0 0 1,1 0-1,1 0 0,0 1 0,1 0 0,0 1 0,1-1 0,0 1 0,1 0 0,-2 17 0,6-29-97,-1-1-1,1 1 1,0 0-1,0 0 1,0 0-1,0 0 1,0 0-1,0 0 1,0-1-1,0 1 1,1 0-1,-1 0 1,1 0-1,0-1 1,-1 1-1,1 0 1,0-1-1,0 1 1,0 0-1,0-1 1,0 1-1,1-1 1,1 2-1,-1-1-2,1-1-1,-1 0 1,0-1-1,1 1 1,-1 0-1,1-1 0,-1 1 1,1-1-1,-1 0 1,1 0-1,-1 0 1,1 0-1,-1 0 1,1 0-1,2-2 1,11-1-1,-1-2 1,0 0 0,0-1 0,15-9 0,-28 15-27,149-82-749,-147 80 712,0 0 1,-1 0 0,1 1-1,0-1 1,0 1 0,0 0-1,0 0 1,6 0 0,-8 1 36,-1 0 1,1 0 0,-1 1-1,1-1 1,-1 0 0,1 1-1,-1-1 1,0 1 0,1 0-1,-1-1 1,0 1 0,1 0-1,-1 0 1,0 0 0,0 0-1,0 0 1,0 0 0,1 0-1,-2 0 1,1 0 0,0 1-1,0-1 1,0 0 0,0 3-1,1-2 31,-1 0 0,0 0 0,0 0-1,1 0 1,-1-1 0,1 1-1,-1 0 1,1-1 0,0 1-1,-1-1 1,1 0 0,0 1 0,0-1-1,0 0 1,0 0 0,0 0-1,1-1 1,-1 1 0,0 0-1,0-1 1,0 1 0,1-1 0,-1 0-1,0 0 1,1 0 0,-1 0-1,0 0 1,0 0 0,5-2-1,6-1 5,-1-1 0,1-1 0,-1 0 0,16-9 0,15-6-312,-43 20 266,1 0 0,-1-1 0,1 1 0,0 0-1,-1 0 1,1-1 0,0 1 0,-1 0 0,1 0 0,0 0-1,0 0 1,-1 0 0,1 0 0,0 0 0,-1 0-1,1 0 1,0 0 0,-1 1 0,1-1 0,0 0 0,-1 0-1,1 1 1,0-1 0,-1 0 0,1 1 0,0-1 0,-1 0-1,1 1 1,0 0 0,-1 0-14,1 1-1,-1-1 1,1 0-1,-1 0 0,0 1 1,0-1-1,0 0 1,0 0-1,0 1 1,0-1-1,0 0 1,0 0-1,-1 1 1,0 1-1,-1 5-107,0-1 0,-1 0 0,-8 14 0,0-6 14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18540,'5'0'2280,"7"0"-1423,9 1-393,8-1 1864,10 2-1496,5-1-167,8-1-505,-1 0-448,-2-4 304,1 1-112,-7 0-49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66 15027,'5'-7'868,"0"1"-399,0 1-1,-1-1 1,0 0 0,3-7-1,-7 13-406,1-1 0,-1 1 0,0-1 0,0 0 0,1 1 0,-1-1 0,0 1 0,0-1 0,0 0 0,0 1 0,0-1 0,0 1 0,1-1 0,-1 0 0,-1 1 0,1-1 0,0 0 0,0 1 0,0-1 0,0 1 0,0-1 0,-1 0 0,1 1 0,0-1 0,0 1 0,-1-1 0,1 1 0,0-1 0,-1 1 0,1-1 0,-1 1 0,1-1 0,-1 1 0,1-1 1,-1 1-1,1 0 0,-1-1 0,1 1 0,-1 0 0,1-1 0,-1 1 0,0 0 0,1 0 0,-1 0 0,1 0 0,-1-1 0,0 1 0,1 0 0,-1 0 0,0 0 0,1 0 0,-1 0 0,1 1 0,-2-1 0,-2 0 35,-1 1 0,1 0 0,0 0-1,0 0 1,0 1 0,-1-1 0,2 1 0,-1 0 0,0 0 0,0 0 0,1 1 0,-1-1 0,1 1 0,-1 0 0,1 0 0,0 0 0,-4 6 0,4-6-91,0 1 1,0 0-1,0 0 0,0 0 1,1 1-1,-1-1 0,1 1 1,1-1-1,-1 1 1,0 0-1,1-1 0,0 1 1,0 0-1,0 0 0,1 5 1,0-8-4,0-1 1,0 1 0,1-1-1,-1 1 1,1-1-1,-1 0 1,1 1 0,-1-1-1,1 0 1,0 1 0,-1-1-1,1 0 1,0 0 0,0 0-1,0 0 1,0 0-1,0 0 1,0 0 0,0 0-1,1 0 1,0 1 0,1-1 14,0 0-1,0 0 1,1 0 0,-1 0 0,0 0 0,0 0 0,1-1 0,-1 0 0,4 0 0,3 0 70,1-1 0,-1 0 0,1-1 0,-1 0 0,11-4 0,-4 0 160,-1-1 0,-1 0 0,25-16 1,-34 20-126,0-1 1,0 0-1,-1-1 1,0 1-1,0-1 1,0 0-1,-1 0 1,1-1-1,-1 1 1,0-1-1,5-12 1,-9 18-121,1 0 1,-1 0-1,0 0 0,0-1 1,0 1-1,0 0 0,0-1 1,0 1-1,1 0 1,-1 0-1,0-1 0,0 1 1,0 0-1,0 0 1,0-1-1,0 1 0,0 0 1,0-1-1,0 1 1,0 0-1,0 0 0,0-1 1,-1 1-1,1 0 0,0-1 1,0 1-1,0 0 1,0 0-1,0-1 0,0 1 1,-1 0-1,1 0 1,0 0-1,0-1 0,-11 3-464,-9 12-911,17-11 1290,1-1 1,0 1-1,0 0 1,1-1-1,-1 1 1,1 0-1,-1 0 1,1 0-1,0 1 1,-1 4-1,-1 17-523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17596,'0'29'1800,"-3"0"-1320,3 1-184,3 0 705,3-6-1113,4-4-321,4-15 409,5-10-208,0-12-152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89 20340,'3'0'314,"0"-1"0,0 1 0,0-1 0,0 1 0,-1 0-1,1 0 1,0 0 0,0 0 0,0 1 0,0-1 0,0 1-1,0-1 1,0 1 0,0 0 0,2 2 0,-4-3-286,0 1 0,0 0 1,0-1-1,0 1 0,0 0 0,-1-1 1,1 1-1,0 0 0,-1 0 0,1 0 0,0 0 1,-1 0-1,1 0 0,-1 0 0,1 0 1,-1 0-1,0 0 0,1 0 0,-1 0 1,0 0-1,0 0 0,0 0 0,0 0 1,0 0-1,0 0 0,0 0 0,0 0 1,0 0-1,0 0 0,-1 0 0,1 0 1,0 0-1,-1 0 0,1 0 0,-1 0 0,1 0 1,-1 0-1,1 0 0,-1 0 0,0 0 1,1 0-1,-1-1 0,-1 2 0,-16 18-11,14-16-70,0-1 0,1 1 0,0 0 0,-1 0 0,2 0 0,-1 0 0,0 1 0,-2 6 0,5-10 13,-1 0 1,1-1-1,0 1 0,0 0 0,0 0 1,0 0-1,1 0 0,-1 0 0,0-1 1,0 1-1,0 0 0,1 0 0,-1 0 1,0-1-1,1 1 0,-1 0 0,1 0 1,-1-1-1,1 1 0,-1 0 0,1-1 0,-1 1 1,1 0-1,0-1 0,-1 1 0,1-1 1,0 1-1,0-1 0,-1 0 0,1 1 1,2 0-1,28 9-731,-24-8 568,1 0 43,1 0-1,-1 1 1,0 0-1,-1 0 1,15 9-1,-21-11 167,0 0 1,1 0-1,-1 0 0,0 0 0,0 0 0,0 0 1,-1 0-1,1 0 0,0 0 0,0 1 0,-1-1 1,1 0-1,0 0 0,-1 1 0,1-1 0,-1 1 1,1 1-1,-1-1 33,-1 0 1,1 0-1,0 0 0,-1-1 1,1 1-1,-1 0 1,1 0-1,-1 0 1,0-1-1,0 1 0,0 0 1,0-1-1,0 1 1,0-1-1,0 1 1,-3 2-1,-3 3 190,0-1-1,0 0 0,-1 0 1,0 0-1,0-1 1,-14 7-1,18-10-166,-2 1 0,1-1 0,0 0 0,0-1 0,-1 1 1,1-1-1,-1 0 0,1 0 0,-1-1 0,1 0 0,-1 0 0,-9-1 0,14 1-116,0-1 1,0 1-1,0 0 0,0 0 1,1-1-1,-1 1 0,0-1 1,0 1-1,0-1 0,0 1 1,1-1-1,-1 0 1,0 1-1,0-1 0,1 0 1,-1 0-1,1 1 0,-1-1 1,0 0-1,1 0 0,0 0 1,-1 0-1,1 0 0,-1 1 1,1-1-1,0 0 0,0 0 1,-1-2-1,1 0-19,0 1 0,0 0 0,1-1 0,-1 1 0,0-1 0,1 1 1,0-1-1,-1 1 0,1 0 0,0-1 0,2-1 0,12-16-502</inkml:trace>
  <inkml:trace contextRef="#ctx0" brushRef="#br0" timeOffset="1">301 66 19796,'2'-1'345,"-1"1"0,1-1 0,0 0 0,1 0 0,-1 1 0,0-1 0,0 1 0,0-1 0,0 1 0,5 0-1,-3 0 207,173-36 1605,-89 16-2107,-85 19-45,1 0-11,-1 0 1,1 1-1,0-1 1,0 1-1,7 0 1,-10 0 4,-1 0 0,1 0 0,0 1 0,-1-1 0,1 0 0,-1 0 0,1 1 1,-1-1-1,1 0 0,-1 1 0,1-1 0,-1 0 0,1 1 0,-1-1 0,0 0 0,1 1 0,-1-1 0,1 1 1,-1-1-1,0 1 0,0-1 0,1 1 0,-1 0 0,0-1 0,0 1 0,0-1 0,1 1 0,-1-1 0,0 1 0,0 0 1,0-1-1,0 1 0,0-1 0,0 1 0,0 0 0,0-1 0,0 1 0,-1-1 0,1 1 0,0-1 0,0 1 1,0-1-1,-1 1 0,1 0 0,-1 0 0,-4 12-16,-1 1 0,-1-1 1,-1 0-1,-14 20 0,-3 6 23,12-17-86,-43 75 454,48-80-709,0 0 0,1 1 0,-8 33 0,11-39-1737,3-13 2033,1 1 0,0 0 0,-1 0-1,1 0 1,0 0 0,-1 0 0,1 0 0,0-1-1,-1 1 1,1 0 0,0 0 0,0 0 0,-1-1-1,1 1 1,0 0 0,0 0 0,0-1-1,-1 1 1,1 0 0,0-1 0,0 1 0,0 0-1,0 0 1,0-1 0,-1 1 0,1 0 0,0-1-1,0 1 1,0 0 0,0-1 0,0 1 0,0-1-1,-4-12-834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18516,'7'-1'1888,"6"0"-1167,3-2-281,7 1 856,2 1-248,7-1-808,2 2-520,5-4 352,0 4-152,8 0-152</inkml:trace>
  <inkml:trace contextRef="#ctx0" brushRef="#br0" timeOffset="1">706 0 22445,'0'3'2248,"-1"3"-1544,-2-3-303,3 0 1279,0-2-768,1-1-912,1 0-720,-4 2-72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25 17220,'6'-19'2278,"-4"14"-1213,-3 13 1326,-2 2-2118,-34 159 1468,32-142-1729,2 0 0,1 0 1,2 1-1,2 35 0,-2-61-17,1 1 0,-1-1-1,1 0 1,-1 1 0,1-1 0,0 1-1,0-1 1,0 0 0,0 0-1,0 0 1,0 1 0,1-1 0,-1 0-1,1 0 1,0-1 0,2 4-1,-3-5-43,0 1-1,1-1 1,-1 1-1,0-1 1,1 1-1,-1-1 1,0 1-1,1-1 1,-1 0-1,0 0 0,1 0 1,-1 0-1,1 0 1,-1 0-1,0 0 1,1-1-1,-1 1 1,0 0-1,1-1 1,-1 1-1,0-1 1,1 1-1,-1-1 0,0 0 1,0 1-1,0-1 1,0 0-1,0 0 1,0 0-1,2-2 1,4-4-198,0-1 1,-1 1-1,0-1 0,-1-1 1,1 1-1,-2-1 1,5-9-1,4-14-436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22 198 15611,'-6'33'1945,"-2"0"-1201,3 1-328,2-4 896,5-5-536,6-4-399,13-15-826,6-3 369,7-16-32,3-9-200,4-12-120</inkml:trace>
  <inkml:trace contextRef="#ctx0" brushRef="#br0" timeOffset="1">376 6 15315,'0'-1'45,"0"1"1,0 0-1,0 0 0,0 0 0,0-1 0,0 1 1,0 0-1,0 0 0,-1-1 0,1 1 0,0 0 1,0 0-1,0 0 0,0 0 0,0-1 0,0 1 1,-1 0-1,1 0 0,0 0 0,0 0 0,0-1 0,0 1 1,-1 0-1,1 0 0,0 0 0,0 0 0,0 0 1,-1 0-1,1 0 0,0 0 0,0-1 0,0 1 1,-1 0-1,1 0 0,0 0 0,0 0 0,-1 0 1,1 0-1,0 0 0,0 0 0,-1 0 0,1 1 1,0-1-1,0 0 0,0 0 0,-1 0 0,1 0 0,-15 10 908,-10 18 586,18-18-1143,0 0 0,1 0 1,1 1-1,0 0 0,-4 11 0,7-16-312,0-1 0,1 1 0,-1 0-1,1 0 1,1 0 0,-1 0 0,1 0 0,0 0 0,0 0 0,1 0 0,1 9 0,-1-12-68,0-1 0,0 1 0,0-1 0,0 0 1,1 0-1,-1 1 0,1-1 0,-1 0 0,1 0 0,0 0 1,-1-1-1,1 1 0,0 0 0,0-1 0,1 1 0,-1-1 1,0 0-1,0 1 0,1-1 0,-1 0 0,1-1 1,-1 1-1,1 0 0,-1-1 0,1 1 0,-1-1 0,1 0 1,-1 0-1,1 0 0,0 0 0,-1 0 0,5-1 0,1 0 37,0-1-1,-1 1 0,1-2 0,0 1 1,0-1-1,-1 0 0,0 0 0,0-1 1,9-6-1,-7 3 78,-1 0 0,1 0 0,-2-1 1,1 0-1,7-11 0,-11 14-48,-1 0 1,0 0-1,0 0 0,-1 0 1,0 0-1,0 0 1,0-1-1,0 1 0,-1-1 1,0 1-1,1-12 1,-2 15-81,0 0 1,0 0 0,0 0-1,0 1 1,-1-1 0,1 0 0,-1 0-1,1 0 1,-1 1 0,0-1 0,0 0-1,1 1 1,-1-1 0,0 1-1,-1-1 1,1 1 0,0-1 0,0 1-1,-1 0 1,1-1 0,0 1 0,-1 0-1,1 0 1,-1 0 0,0 0-1,1 0 1,-1 1 0,0-1 0,0 0-1,1 1 1,-1-1 0,0 1 0,0 0-1,0-1 1,0 1 0,1 0-1,-1 0 1,-4 1 0,-3-1-263,-1 1-1,1 1 1,-1-1 0,1 2 0,-1-1 0,-11 6 0,-71 36-469,65-31 264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1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17164,'13'5'1952,"10"-2"-1232,20-3-224,10-4 969,23-2-473,9-2-88,9-1-272,2-1-120,-7 1-280,-4 1-208,-16 5-664,-11 1-440,-22 1 888,-9 2-232,-14 4-120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2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18940,'0'1'68,"0"-1"1,0 1-1,0 0 1,0 0-1,0-1 1,0 1-1,0 0 1,0-1-1,1 1 0,-1 0 1,0 0-1,0-1 1,0 1-1,1 0 1,-1-1-1,0 1 1,1-1-1,-1 1 0,1 0 1,-1-1-1,1 1 1,-1-1-1,1 1 1,-1-1-1,1 1 1,-1-1-1,1 0 0,-1 1 1,1-1-1,0 0 1,-1 1-1,1-1 1,0 0-1,-1 0 1,1 1-1,0-1 0,0 0 1,-1 0-1,1 0 1,0 0-1,-1 0 1,1 0-1,0 0 1,0 0-1,-1-1 0,1 1 1,0 0-1,1-1 1,4-1 231,-1 0 0,1 0 0,-1-1 0,10-6 0,13-9 501,-1-2 0,-1 0 0,44-47 0,-32 23-558,45-65-1,-80 106-254,-2 5-2,-7 15-17,-13 33-37,14-38 49,-9 23-47,-2 3-83,1 0 0,3 1 0,-12 57-1,24-95 54,-1 1 1,1 0-1,0-1 0,0 1 0,0 0 0,0-1 0,0 1 0,0 0 0,0-1 1,0 1-1,1 0 0,-1-1 0,1 1 0,-1 0 0,1-1 0,1 4 0,-1-5 38,0 1-1,0-1 0,0 1 0,0-1 0,0 0 0,0 1 0,0-1 1,0 0-1,0 0 0,0 0 0,0 0 0,0 0 0,1 0 0,-1 0 1,0 0-1,0 0 0,0 0 0,0-1 0,0 1 0,0 0 0,0-1 0,0 1 1,0-1-1,0 1 0,0-1 0,0 1 0,0-2 0,23-13-546,3-7-215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2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109 247 17348,'-13'16'932,"-47"68"1797,55-75-2425,0 0 1,1 0-1,0 0 0,0 1 0,1-1 0,0 1 0,-3 19 0,6-27-276,-1-1 0,1 1 0,0 0-1,0 0 1,0 0 0,0-1-1,0 1 1,0 0 0,0 0 0,1 0-1,-1-1 1,1 1 0,-1 0 0,1 0-1,-1-1 1,1 1 0,0-1 0,0 1-1,0-1 1,0 1 0,0-1 0,0 1-1,1-1 1,-1 0 0,0 0-1,1 1 1,-1-1 0,1 0 0,-1 0-1,1 0 1,-1-1 0,1 1 0,0 0-1,-1-1 1,1 1 0,0-1 0,0 1-1,-1-1 1,1 0 0,0 0-1,2 0 1,2 0-10,1 0 0,0-1 0,-1 0-1,1 0 1,-1-1 0,0 1 0,1-1-1,-1-1 1,0 1 0,7-5 0,-5 2 27,-1 0 0,1-1 0,-1 1-1,-1-1 1,1-1 0,-1 1 0,0-1 0,-1 0 0,0-1 0,6-8 0,-10 14-89,0 0-1,0-1 1,0 1-1,0-1 0,0 1 1,0-1-1,-1 1 1,1-1-1,-1 1 1,1-1-1,-1 1 1,0-1-1,0 0 0,0 1 1,-1-1-1,1 1 1,0-1-1,-1 0 1,0 1-1,0-1 1,0 1-1,0 0 0,0-1 1,0 1-1,0 0 1,-1 0-1,1 0 1,-1-1-1,0 2 1,0-1-1,1 0 1,-1 0-1,0 0 0,-1 1 1,1-1-1,0 1 1,0 0-1,-5-2 1,-38-15-726,23 11 225</inkml:trace>
  <inkml:trace contextRef="#ctx0" brushRef="#br0" timeOffset="1">735 6 18644,'10'4'2048,"9"2"-1383,19-6-321,5 0 904,10-2-448,6 1-136,3-2-832,-3-1-520,-11-1 608,-8 4-160,-24 2-72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12211,'-35'78'4032,"-29"96"1,8-17-960,24-78-2587,3 2 0,-28 128 0,58-205-370,4-9-75,5-10-6,64-122 93,222-391-627,-284 509 413,1 1 0,15-18 1,-28 34 73,1 1 1,0 1 0,0-1 0,-1 0-1,1 0 1,0 0 0,0 0 0,0 0-1,0 1 1,0-1 0,0 0 0,0 1 0,0-1-1,0 1 1,0-1 0,1 1 0,-1 0-1,0-1 1,0 1 0,2 0 0,-2 0 1,-1 1 1,1-1-1,-1 1 1,1-1-1,-1 1 0,1-1 1,-1 1-1,1-1 1,-1 1-1,0 0 1,1-1-1,-1 1 1,0 0-1,1-1 1,-1 1-1,0 0 1,0 0-1,0-1 1,0 1-1,0 0 1,0-1-1,0 1 0,0 1 1,0 6-47,0-1 1,-1 1-1,0-1 0,-4 14 1,-3 0 32,-1-1-1,-1 1 1,-1-2 0,-1 1 0,0-2 0,-2 0 0,-18 20 0,8-12-12,-2-1 1,-1-1-1,-53 36 1,74-56-17,-29 15-777,66-51 875,1 6-283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2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15707,'1'6'2161,"14"0"-1241,16-6-360,8-3 1729,7-2-1313,2 0-144,4-1-624,4 0-608,-10 2 440,-6 3-136,0-2-136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2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 18772,'6'-10'3406,"-7"18"-1579,-10 29-712,8-28-870,-26 88 136,-21 125 0,49-220-381,0 4 36,0 1 1,0-1-1,1 1 0,0-1 0,0 1 0,1 9 0,0-15-15,-1 1-1,1-1 0,-1 1 0,1-1 1,0 0-1,-1 1 0,1-1 0,0 0 1,0 1-1,0-1 0,0 0 0,0 0 1,0 0-1,1 0 0,-1 0 0,0 0 1,1 0-1,-1 0 0,0-1 0,1 1 1,-1 0-1,1-1 0,-1 1 0,1-1 1,-1 1-1,1-1 0,-1 0 0,1 0 0,0 0 1,-1 0-1,1 0 0,1 0 0,44-3 141,0-2-1,81-20 0,-89 17-1081,-31 7 513,-6 0 313,1 1 1,-1 0-1,0 0 0,1-1 0,-1 1 0,1-1 1,-1 0-1,0 0 0,0 0 0,1 0 0,-1 0 0,0 0 1,0-1-1,0 1 0,0-1 0,0 1 0,-1-1 1,1 0-1,2-2 0,-1-11-668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2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18660,'-3'20'1880,"-1"0"-1127,-2-3-305,0 11 992,1-1-320,-1 6-320,2 3-184,-2 1-263,0 0-81,0-1-280,1-2-240,0-8-945,1-3 1065,0-11-200,2-11-64</inkml:trace>
  <inkml:trace contextRef="#ctx0" brushRef="#br0" timeOffset="1">301 235 20436,'-10'22'1769,"3"6"-1249,-1 4-256,2 7 616,1 1-256,0 0-720,3-1-512,1-9 488,1-6-120,4-13-168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2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1 479 20812,'0'0'152,"1"0"-1,0 0 1,0 0-1,0 0 0,-1 0 1,1 0-1,0 0 0,0 0 1,0 0-1,-1 0 0,1 0 1,0 0-1,0-1 0,-1 1 1,1 0-1,0-1 1,0 1-1,-1-1 0,1 1 1,0-1-1,-1 1 0,2-1 1,23-14 725,10-9-247,-2-1 0,0-2 0,-2-2 0,42-48 0,-26 20-407,66-106-1,-83 107-178,-32 89-81,-29 107-2,12-64-817,-14 138 0,32-210 735,1 0 0,0-1-1,0 1 1,0 0 0,2 7 0,2-2-328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5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0 513 13099,'0'0'109,"0"0"0,0 0 0,0 1 0,0-1 0,0 0 0,0 0-1,0 0 1,0 1 0,0-1 0,0 0 0,0 0 0,0 0 0,0 0 0,0 1 0,0-1 0,1 0 0,-1 0 0,0 0 0,0 1 0,0-1 0,0 0 0,0 0 0,0 0 0,0 0 0,0 0 0,1 1 0,-1-1 0,0 0-1,0 0 1,0 0 0,0 0 0,0 0 0,1 0 0,-1 0 0,0 0 0,0 0 0,0 1 0,1-1 0,7-5 2518,11-15-512,-15 15-1840,29-31 868,-3-1 0,32-49-1,42-86-193,-42 52-550,-47 90-317,-9 22-42,-4 10-21,-1 11-3,-28 134-35,13-74-7,-10 135 0,26-176-567,3-19-260,-4-13 833,-1 0-1,1 1 1,-1-1-1,0 0 1,1 0-1,-1 0 1,1 0-1,-1 0 1,1 0-1,-1 0 1,0-1-1,1 1 1,-1 0-1,0 0 1,1 0-1,-1 0 1,1 0-1,-1-1 1,0 1-1,1 0 1,-1 0-1,0-1 1,1 1-1,-1 0 1,0 0-1,0-1 1,1 1-1,-1 0 1,0-1-1,0 1 1,1 0-1,-1-1 1,0 0-1,7-12-402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5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18348,'9'3'4748,"15"-2"-3543,-20-1-683,115 4 1434,151-16 0,117-38-2082,-345 44-157,-20 3-705,0 0 0,0-2-1,30-9 1,-48 13-261,-1 0 482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5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20068,'1'3'234,"-1"0"0,1 1-1,-1-1 1,0 0-1,0 0 1,0 0 0,0 0-1,-1 0 1,1 0-1,-1 0 1,0 0 0,0 0-1,-2 4 1,-2 10 644,1 4-195,-2 4-316,2-1 1,0 2 0,1-1 0,2 43 0,1-67-359,0 0 0,0-1 1,0 1-1,0 0 0,0 0 0,0 0 0,0 0 1,0-1-1,0 1 0,0 0 0,1 0 0,-1-1 1,0 1-1,1 0 0,-1 0 0,0-1 0,1 1 1,-1 0-1,1-1 0,-1 1 0,1 0 0,-1-1 1,1 1-1,0-1 0,-1 1 0,1-1 1,0 1-1,-1-1 0,1 0 0,0 1 0,0-1 1,-1 0-1,1 1 0,0-1 0,0 0 0,0 0 1,-1 0-1,1 0 0,0 0 0,0 0 0,0 0 1,-1 0-1,1 0 0,0 0 0,0 0 0,0 0 1,-1-1-1,1 1 0,0 0 0,0 0 0,-1-1 1,1 1-1,0-1 0,0 1 0,-1-1 0,1 1 1,0-2-1,7-3 113,-1 0-1,0-1 1,12-12 0,-19 17-116,56-60 665,16-17 166,-71 76-815,1 0-1,-1 1 1,1 0-1,-1-1 1,1 1 0,0 0-1,0 0 1,-1 0-1,1 0 1,0 0-1,0 0 1,0 0 0,3 0-1,-4 1-17,-1 0 0,0 0 0,0 0 0,1 0 0,-1 0 0,0 0 1,1 0-1,-1 1 0,0-1 0,1 0 0,-1 0 0,0 0 0,0 1 0,1-1 0,-1 0 0,0 0 0,0 1 0,1-1 0,-1 0 0,0 0 0,0 1 0,0-1 0,0 0 0,1 1 1,-1-1-1,0 0 0,0 1 0,0-1 0,0 21 19,-13 47-5,7-40-156,-5 53-1,13-67-551,-2-13 637,1-1-1,-1 0 1,0 0 0,0 1-1,1-1 1,-1 0 0,0 0-1,0 0 1,1 0 0,-1 1-1,0-1 1,1 0 0,-1 0-1,0 0 1,1 0 0,-1 0-1,0 0 1,0 0 0,1 0-1,-1 0 1,0 0 0,1 0-1,-1 0 1,0 0 0,1 0 0,-1 0-1,3-1-129,0-1-1,-1 1 0,1 0 1,-1-1-1,1 0 0,-1 1 1,4-5-1,11-9-558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0:5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18564,'10'2'2569,"4"-1"-1505,3-1-336,3 0 1464,3-1-767,2-1-209,-2 0-472,0-1-304,-3 1-800,-2-1-560,-6 0 776,-1 2-136,-5 1-152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26958,'102'-101'666,"-50"47"-420,-49 51-231,-3 2-11,1 1 0,-1-1 0,1 0 1,-1 1-1,1-1 0,0 0 0,-1 1 1,1-1-1,0 1 0,-1-1 0,1 1 1,0-1-1,0 1 0,0 0 0,-1-1 0,2 1 1,-1 0-4,-1 0 0,0 0 0,0 1 1,1-1-1,-1 0 0,0 0 0,0 1 1,0-1-1,1 0 0,-1 0 0,0 1 0,0-1 1,0 0-1,0 1 0,1-1 0,-1 0 1,0 1-1,0-1 0,0 0 0,0 1 1,0-1-1,0 0 0,0 1 0,0-1 1,0 0-1,0 1 0,0-1 0,0 0 1,0 1-1,-1-1 0,1 0 0,0 1 0,0-1 1,0 1-1,-5 17 5,4-14-1,-7 21-188,1 0 0,1 1-1,2-1 1,0 1 0,2 0 0,0 29-1,2-54 120,0-1 0,0 1 0,0 0 0,0 0-1,0-1 1,1 1 0,-1 0 0,0 0 0,0-1-1,0 1 1,1 0 0,-1 0 0,0-1 0,1 1-1,-1 0 1,1-1 0,-1 1 0,1-1-1,-1 1 1,1 0 0,-1-1 0,1 1 0,-1-1-1,1 1 1,0-1 0,-1 0 0,1 1 0,0-1-1,-1 0 1,1 1 0,0-1 0,0 0 0,-1 0-1,1 0 1,0 0 0,0 1 0,-1-1 0,1 0-1,0 0 1,0-1 0,1 1 0,12-2-659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7 137 18820,'-7'-9'1840,"16"-1"-1215,11 2-225,17-4 816,6-1-176,11-4-376,9 1-192,2 1-480,-2-1-208,-8 6-488,-7 1-336,-15 8 800,-11 1-232,-24 10-152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13523,'-23'42'2074,"-9"19"205,29-55-2022,1 1 1,0-1-1,0 1 1,1-1 0,0 1-1,0 0 1,0-1-1,1 9 1,0-13-200,0 0 0,0 0 0,1 0 1,-1 0-1,0 0 0,1-1 0,-1 1 0,1 0 1,0 0-1,-1 0 0,1 0 0,0-1 1,0 1-1,0-1 0,1 1 0,-1 0 1,0-1-1,0 0 0,1 1 0,-1-1 0,1 0 1,3 2-1,-2-1-8,0-1 0,1 0 0,-1 0 0,0 0-1,1 0 1,0-1 0,-1 0 0,1 0 0,-1 0 0,1 0 0,5-1 0,7-2 2,-1 0 1,1-2-1,-1 0 1,22-10-1,12-10-31,59-40-1,-106 64-19,1-1-37,1-1 0,0 1 0,0 0 0,0 0 0,6-2 0,-9 4 28,0 0 0,-1 0 1,1 0-1,0 0 1,-1 0-1,1 0 0,-1 0 1,1 0-1,0 0 0,-1 0 1,1 0-1,0 0 1,-1 0-1,1 0 0,0 1 1,-1-1-1,1 0 0,-1 0 1,1 1-1,0-1 1,-1 1-1,1-1 0,-1 0 1,1 1-1,-1-1 0,0 1 1,1-1-1,-1 1 1,1-1-1,-1 1 0,0-1 1,1 1-1,-1 0 1,0-1-1,0 1 0,1 0 1,-1-1-1,0 1 0,0-1 1,0 1-1,0 0 1,0-1-1,0 1 0,0 0 1,1 11-96,-1 0 0,-2 20 0,1 16 121,1-48-10,0 1 1,0 0-1,0-1 1,0 1-1,0-1 0,1 1 1,-1-1-1,0 1 1,0-1-1,0 1 1,0-1-1,1 1 0,-1-1 1,0 1-1,0-1 1,1 1-1,-1-1 0,0 0 1,1 1-1,-1-1 1,1 0-1,-1 1 1,0-1-1,1 0 0,-1 1 1,1-1-1,-1 0 1,1 0-1,-1 1 1,1-1-1,-1 0 0,1 0 1,-1 0-1,1 0 1,-1 0-1,1 0 0,0 0 1,-1 0-1,1 0 1,-1 0-1,1 0 1,-1 0-1,1 0 0,-1 0 1,1 0-1,-1 0 1,1-1-1,-1 1 1,1-1-1,25-14 224,20-25-879,-2-1-1,68-82 0,-75 79 156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16347,'84'6'7579,"-71"-5"-7304,-1 1 1,1 0 0,-1 1-1,0 1 1,0 0-1,13 6 1,-23-9-252,0 0 0,0 0 0,0 1 0,0-1 0,0 1 0,0 0 0,0 0 1,0-1-1,-1 1 0,1 0 0,-1 0 0,1 1 0,-1-1 0,0 0 0,0 0 0,0 1 0,0-1 0,-1 0 0,1 1 1,0-1-1,-1 1 0,0-1 0,1 1 0,-1-1 0,0 1 0,0-1 0,-1 1 0,1-1 0,-1 1 0,1-1 1,-1 1-1,0-1 0,1 1 0,-1-1 0,-2 3 0,-4 9 10,0-1 1,-1-1-1,0 1 0,-16 17 1,23-29-31,-111 118 318,6-7 91,104-110-401,-21 31 127,23-33-136,0 1 0,-1-1 0,1 1 0,-1 0 0,1-1 0,0 1 0,-1 0 0,1 0-1,0-1 1,0 1 0,0 0 0,0-1 0,-1 1 0,1 0 0,0 0 0,0-1 0,0 1 0,1 0 0,-1 0 0,0-1 0,0 1-1,0 0 1,0 0 0,1-1 0,-1 1 0,0 0 0,1-1 0,-1 1 0,0 0 0,1-1 0,-1 1 0,1-1 0,-1 1-1,1-1 1,-1 1 0,1-1 0,0 1 0,-1-1 0,1 1 0,0-1 0,-1 0 0,1 1 0,0-1 0,14 3 3,-1-1-1,0 0 1,1-1 0,-1-1 0,1 0 0,20-4 0,-26 3-6,12 0 101,78-11-1958,-89 10 1637,0 0 0,1-1 0,-2 0 0,1-1 0,0 0 0,-1 0 0,13-8 1,7-12-415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 16572,'0'0'34,"0"0"1,0 0 0,0 0 0,0 0 0,0 0 0,-1 0 0,1 0 0,0 0 0,0 0 0,0 0 0,0 0 0,0 0-1,-1 0 1,1 0 0,0 0 0,0 0 0,0 0 0,0 0 0,0 0 0,0 0 0,0 0 0,-1 0 0,1 0-1,0 0 1,0 0 0,0 0 0,0-1 0,0 1 0,0 0 0,0 0 0,0 0 0,-1 0 0,1 0 0,0 0 0,0 0-1,0 0 1,0-1 0,0 1 0,0 0 0,0 0 0,0 0 0,0 0 0,0 0 0,0 0 0,0-1 0,0 1 0,0 0-1,0 0 1,0 0 0,0 0 0,0 0 0,0-1 0,0 1 0,0 0 0,0 0 0,0 0 0,0 0 0,1 0-1,-11 11 450,-5 15 166,1 1 1,1 0-1,-13 43 0,14-36-373,-16 44 303,-22 96 0,43-141-407,1 0 0,2 0 1,1 1-1,2 0 0,5 62 0,-3-87-141,1 1 0,0-1 1,0 0-1,1 0 0,0 0 1,1 0-1,0-1 0,0 1 1,1-1-1,0 0 0,0-1 1,7 9-1,-8-13-192,0 1 0,0 0 0,0-1 0,1 0 0,-1 0 0,1 0 0,-1 0 0,1-1 0,0 0 0,0 0 0,0 0 0,1 0 0,-1-1 0,0 0 0,0 0 0,1-1 0,-1 1 0,1-1 0,-1 0 0,0-1 0,1 1 0,7-3 0,12-7-420,-2-5-224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17876,'-31'38'5588,"-3"3"-4751,-207 255-1954,241-295 1078,0-1 0,0 0 0,0 1 0,0-1 0,-1 0 0,1 0 1,0 1-1,0-1 0,0 0 0,-1 0 0,1 1 0,0-1 0,0 0 1,-1 0-1,1 0 0,0 1 0,-1-1 0,1 0 0,0 0 0,-1 0 1,1 0-1,0 0 0,-1 0 0,1 1 0,0-1 0,-1 0 0,1 0 0,0 0 1,-1 0-1,1 0 0,0 0 0,-1 0 0,1-1 0,0 1 0,-1 0 1,1 0-1,-4-13-711,4-5-58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18356,'11'3'2256,"1"4"-1375,4 0-281,1 3 1264,7 2-736,1 1-159,3 1-297,1 2-208,-3 1-584,-1-1-416,-2 0-761,-3-2 1097,-5-3-240,-4-1-168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 22437,'-3'-6'2896,"4"8"-2648,5 2 1545,0 0-2153,1 0-600,0 1 800,0-4-273,-3-1-175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18572,'1'-2'597,"0"-1"-1,0 1 1,0-1 0,0 1 0,1 0 0,-1-1-1,1 1 1,2-2 0,-4 3-536,0 1 1,0 0-1,1 0 1,-1 0 0,0 0-1,0 0 1,0 0-1,0 0 1,0 0-1,1 0 1,-1 0-1,0 0 1,0 0-1,0 0 1,0 0 0,0 0-1,1 0 1,-1 0-1,0 0 1,0 0-1,0 0 1,0 0-1,1 0 1,-1 0-1,0 0 1,0 1-1,0-1 1,0 0 0,0 0-1,0 0 1,1 0-1,-1 0 1,0 0-1,0 0 1,0 0-1,0 1 1,0-1-1,0 0 1,0 0 0,0 0-1,0 0 1,0 1-1,4 15 1071,0 207-163,-4-157-1401,1-61-1851,0-11 1191,2-20 439,-2 19 263,2-19-493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33 17572,'-3'1'331,"0"0"0,0 0 0,0 0 0,0 0-1,0 1 1,0-1 0,0 1 0,0 0 0,0-1 0,1 1 0,-1 1 0,1-1 0,-1 0 0,1 1 0,0-1 0,0 1 0,0-1 0,1 1 0,-4 6 0,12-23 509,-2 0 1,1 0-1,3-15 1,-9 29-836,-1 0 0,1 0 0,0 0 0,0 0 1,0 0-1,0 1 0,-1-1 0,1 0 0,0 0 0,0 0 1,0 0-1,-1 0 0,1 0 0,0 0 0,0 0 1,-1 0-1,1 0 0,0 0 0,0 0 0,0 0 1,-1 0-1,1 0 0,0 0 0,0 0 0,0 0 1,-1 0-1,1 0 0,0 0 0,0-1 0,0 1 1,-1 0-1,1 0 0,0 0 0,0 0 0,0 0 1,0 0-1,0-1 0,-1 1 0,1 0 0,0 0 0,0 0 1,0-1-1,0 1 0,0 0 0,0 0 0,0 0 1,0-1-1,0 1 0,-1 0 0,1 0 0,0 0 1,0-1-1,0 1 0,0 0 0,0 0 0,0 0 1,0-1-1,1 1 0,-1 0 0,0-1 0,-12 14-658,11-11 391,0-1-1,0 1 1,0 0-1,0-1 1,0 1-1,1 0 1,-1 0-1,1-1 1,-1 1-1,1 0 1,0 3-1,8-5-462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 19220,'-6'0'2361,"4"3"-1521,4-1-264,9-2 1624,7 0-1023,7 0-233,9-2-440,3 1-144,8-2-160,-1 0-168,0 2-656,-1-1-456,-5-2 880,-1 1-168,-4 3-161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2 21333,'19'-1'1824,"-14"14"-1288,-15 7-256,-13 11 792,-3 7-343,-8 6-297,-2 3-184,-2 3-152,0-1-48,1-9-128,7-2-152,8-11-377,7-6-239,5-11-480,8-8-208,-8-5 992,6-10-329,0-8-191</inkml:trace>
  <inkml:trace contextRef="#ctx0" brushRef="#br0" timeOffset="1">1 150 16860,'7'1'2080,"6"8"-944,1 2-384,7 2 1385,5 2-553,10 2-488,3 0-119,4 2-385,0-2-224,-3-3-616,-3-1-416,-4-3 1280,-7-3-672,-7-1-88,-5 0-40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19004,'0'0'2289,"19"-4"-1105,6-6-464,16 0 1568,6 0-687,10 3-529,3 2-160,1 4-568,-1 1-272,-9 1-1032,-6 2-528,-14-3 1184,-8 0-232,-14-7-225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58 398 18388,'11'-23'1248,"-1"-1"1,-1 0-1,-1 0 1,-1-1-1,4-33 1,-10 43-869,-2 15-373,1 0 1,0 0-1,0-1 0,0 1 1,0 0-1,0 0 1,0 0-1,-1 0 0,1 0 1,0 0-1,0-1 1,0 1-1,0 0 0,-1 0 1,1 0-1,0 0 1,0 0-1,0 0 0,-1 0 1,1 0-1,0 0 1,0 0-1,0 0 0,0 0 1,-1 0-1,1 0 1,0 0-1,0 0 0,0 0 1,-1 0-1,1 0 1,0 0-1,0 0 0,0 1 1,0-1-1,-1 0 1,1 0-1,-2 2-1,-1 0-1,1-1 1,0 1 0,0 0 0,0 1-1,0-1 1,-2 4 0,-10 16-165,0 1 0,2 0-1,1 1 1,0 1 0,2-1 0,-6 29 0,14-52 144,1 0-1,0 0 0,-1 0 1,1 0-1,0 0 1,0 0-1,0 0 0,0 0 1,0 0-1,0 0 1,0 0-1,0 0 0,0 0 1,0 0-1,0 0 1,1 0-1,-1 0 0,0 0 1,2 1-1,-2-2 7,1 0 0,-1 0-1,1 0 1,-1 0 0,1 0-1,-1 0 1,1 0-1,-1 0 1,1 0 0,-1 0-1,1 0 1,0 0 0,-1 0-1,1 0 1,-1 0 0,1-1-1,-1 1 1,1 0 0,-1 0-1,0-1 1,1 1 0,-1 0-1,1-1 1,0 0 0,30-29-221,-31 29 229,26-28-104,4-6 82,0 2 0,65-53-1,-95 85 9,1 0 0,-1 1 0,1-1-1,-1 1 1,1-1 0,0 1 0,-1-1-1,1 1 1,0-1 0,0 1 0,-1 0-1,1-1 1,0 1 0,0 0 0,0 0 0,-1 0-1,1 0 1,0-1 0,0 1 0,0 0-1,-1 0 1,1 1 0,0-1 0,0 0-1,0 0 1,-1 0 0,1 0 0,1 1 0,-1 0-12,0 0 0,-1 0-1,1 0 1,0 1 0,-1-1 0,1 0 0,-1 0 0,1 0 0,-1 1 0,0-1 0,0 0 0,1 1 0,-1-1 0,0 0 0,0 3 0,-1 9-196,-1 0 0,-4 21-1,5-30 168,-20 92-663,21-95 707,0-1 0,0 0-1,0 0 1,0 1 0,0-1-1,0 0 1,0 0 0,-1 1 0,1-1-1,0 0 1,0 1 0,0-1 0,0 0-1,0 1 1,0-1 0,0 0-1,0 0 1,1 1 0,-1-1 0,0 0-1,0 1 1,0-1 0,0 0-1,0 0 1,0 1 0,0-1 0,1 0-1,-1 0 1,0 1 0,0-1 0,0 0-1,1 0 1,-1 0 0,0 1-1,10-7-207,19-22 69,-20 18 59,27-25 39,49-36 1,-72 61 106,0 1 0,1 1 0,0 0 0,0 1 0,1 0-1,-1 1 1,32-8 0,-43 14-48,-1-1-1,0 1 1,0-1-1,1 1 1,-1 0-1,1 0 0,-1 0 1,0 0-1,0 1 1,1-1-1,-1 1 1,0-1-1,1 1 1,-1 0-1,0 0 0,0 0 1,3 1-1,-4 0-7,0-1-1,1 0 0,-1 1 1,0-1-1,0 1 1,0 0-1,0-1 0,0 1 1,-1 0-1,1-1 0,0 1 1,-1 0-1,1 0 0,-1 0 1,0 0-1,0 0 1,1-1-1,-1 1 0,-1 0 1,1 0-1,0 2 0,-7 45-58,7-49 61,0 0 0,0 1 0,0-1 1,0 0-1,0 0 0,0 1 0,0-1 0,0 0 0,0 1 0,0-1 1,0 0-1,0 0 0,0 1 0,0-1 0,0 0 0,0 1 1,0-1-1,1 0 0,-1 0 0,0 1 0,0-1 0,0 0 0,0 0 1,1 0-1,-1 1 0,0-1 0,0 0 0,0 0 0,1 0 1,-1 1-1,0-1 0,0 0 0,1 0 0,-1 0 0,0 0 0,1 0 1,-1 0-1,13-3 22,12-15 17,46-50-5,-47 44-178,40-33-1,-41 45-205,-22 11 341,-1 1 0,1 0-1,-1 0 1,0 0-1,1 0 1,-1 0 0,1 0-1,-1 0 1,1 0 0,-1 0-1,0 0 1,1 0-1,-1 0 1,1 0 0,-1 0-1,0 0 1,1 1-1,-1-1 1,1 0 0,-1 0-1,0 0 1,1 1 0,-1-1-1,0 0 1,1 0-1,-1 1 1,0-1 0,0 0-1,1 1 1,-1-1 0,0 0-1,0 1 1,1-1-1,-1 1 1,0-1 0,0 0-1,0 1 1,0-1-1,0 1 1,0-1 0,1 0-1,-1 1 1,0-1 0,0 1-1,0-1 1,0 0-1,-1 1 1,1-1 0,0 1-1,0-1 1,0 0 0,0 1-1,0-1 1,-1 1-1,-9 41-282,7-33 341,1-1 1,0 1-1,0 1 1,0 10-1,2-20-36,0 1 0,0-1 0,0 1 0,0-1 1,0 0-1,0 1 0,0-1 0,0 1 0,0-1 0,0 0 0,1 1 0,-1-1 0,0 0 0,0 1 0,0-1 1,0 0-1,1 1 0,-1-1 0,0 0 0,0 1 0,1-1 0,-1 0 0,0 0 0,1 1 0,-1-1 0,0 0 1,1 0-1,-1 1 0,0-1 0,1 0 0,-1 0 0,1 0 0,15-2 271,16-13 94,3-9-342,-1-2 1,-1-2 0,-1 0 0,47-57 0,-84 93-213,0 0 1,1 1 0,-7 16 0,7-13 198,1-5 57,0-1 1,1 1-1,0 0 0,0 0 0,1 0 1,-1 14-1,2-20-58,0 0 0,0 0 1,0 0-1,0 0 0,0 0 0,0 0 1,1 0-1,-1 0 0,0 0 0,1 0 0,-1 0 1,1 0-1,-1 0 0,1-1 0,-1 1 1,1 0-1,0 0 0,-1 0 0,1-1 1,0 1-1,1 1 0,0-2 7,-1 1 1,1-1-1,0 1 1,0-1 0,0 0-1,-1 0 1,1 0-1,0 0 1,0 0-1,0 0 1,-1 0-1,1 0 1,0-1-1,0 1 1,-1-1-1,5-1 1,4-2 59,1-1 0,-1 0 0,1-1 0,-1 0 1,-1 0-1,18-16 0,47-54 146,-46 44-278,-28 32 37,0 0 1,0 0-1,1-1 1,-1 1-1,0 0 0,0 0 1,0 0-1,0 0 1,0 0-1,0 0 1,0 0-1,0 0 1,0-1-1,0 1 1,0 0-1,1 0 1,-1 0-1,0 0 0,0 0 1,0 0-1,0 0 1,0 0-1,0 0 1,1 0-1,-1 0 1,0 0-1,0 0 1,0 0-1,0 0 1,0 0-1,0 0 0,1 0 1,-1 0-1,0 0 1,0 0-1,0 0 1,0 0-1,0 0 1,0 0-1,0 0 1,1 0-1,-1 0 0,0 0 1,0 0-1,0 0 1,0 1-1,0-1 1,0 0-1,0 0 1,0 0-1,0 0 1,1 0-1,-1 0 1,1 12-150,-4 26-47,2-19-103,0-16 271,1-1-1,0 1 1,0 0-1,0-1 1,0 1-1,1-1 1,-1 1-1,1-1 0,-1 1 1,1 0-1,0-1 1,0 0-1,0 1 1,0-1-1,0 0 1,1 1-1,-1-1 1,1 0-1,-1 0 0,1 0 1,2 1-1,14 5-139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13875,'-22'26'695,"2"1"1,0 0-1,2 2 1,2 0-1,0 1 1,2 1-1,-15 46 1,28-72-655,-5 11 47,1 1 0,1 0 0,0 0 0,1 1 0,1-1 0,1 1 0,1 21 0,0-37-92,0-1-1,0 1 0,0-1 1,1 1-1,-1-1 1,1 0-1,-1 1 0,1-1 1,-1 0-1,1 0 0,-1 1 1,1-1-1,0 0 1,0 0-1,0 0 0,0 0 1,0 0-1,0 0 1,0 0-1,0 0 0,0 0 1,0 0-1,1-1 0,-1 1 1,2 1-1,-1-2-8,0 0 0,0 0 0,0 0 0,0 0 0,0 0 0,0 0 0,0 0 0,0-1 0,0 1 0,-1 0 0,1-1 0,0 0 0,0 1-1,0-1 1,-1 0 0,1 0 0,0 0 0,2-3 0,28-24-209,-1-1-1,-2-1 1,39-51-1,-19 21-76,-29 36 176,7-9-147,2 1-1,45-39 0,-79 84 485,-10 10-39,7-12 4,1 1-1,0-1 1,0 1-1,1 0 1,1 1-1,0 0 1,-6 25 0,11-37-161,-1 0 1,1-1 0,0 1-1,0 0 1,0 0 0,0 0-1,0-1 1,0 1 0,0 0-1,0 0 1,0 0 0,1-1-1,-1 1 1,0 0 0,0 0-1,1-1 1,-1 1 0,0 0 0,1 0-1,-1-1 1,1 1 0,-1 0-1,1-1 1,-1 1 0,1-1-1,0 1 1,0 0 0,1 0 7,-1-1 1,1 0-1,-1 1 0,1-1 1,-1 0-1,1 0 1,-1 0-1,1 0 1,-1 0-1,1-1 1,-1 1-1,1 0 1,2-1-1,6-3 50,1-1 0,-1 0 1,11-7-1,-20 12-76,52-32-64,-2-3-1,84-73 0,-118 90-93,-14 11 61,-11 8 12,0 2 69,1 1 0,0 0 0,1 1 1,-1-1-1,1 1 0,0 1 0,-8 8 1,-1 3 14,-20 28 0,25-29 24,0 1 0,1 0 0,0 0 1,1 1-1,-8 29 0,13-34 2,-1 1 1,2 0-1,0 0 0,1 0 0,0 0 1,1 1-1,0-1 0,4 19 0,-3-30-22,-1 0-1,1 0 0,0 0 0,1 0 0,-1 0 0,0 0 0,1 0 1,0 0-1,-1-1 0,1 1 0,3 2 0,-5-4-8,1-1 0,-1 0 0,0 1 0,1-1 0,-1 0 0,0 0 0,1 0 0,-1 1 1,0-1-1,1 0 0,-1 0 0,0 0 0,1 0 0,-1 1 0,1-1 0,-1 0 0,0 0 0,1 0 0,-1 0 0,1 0 0,-1 0 0,0 0 0,1 0 0,-1 0 0,1-1 0,-1 1 0,0 0 0,1 0 0,-1 0 0,0 0 0,1 0 1,0-1-1,0 0-22,0 0 1,-1-1 0,1 1 0,0-1 0,0 1 0,-1 0 0,1-1-1,0 1 1,-1-1 0,0 0 0,1 1 0,-1-1 0,0-2 0,2-9-189,-2 0 0,0 0 0,0 1 0,-2-1 0,1 0 1,-2 0-1,1 0 0,-10-23 0,5 18 267,0 0 1,-2 1-1,0 0 0,-1 0 0,-16-21 1,26 38-27,0 0 1,0 0 0,1 0-1,-1 0 1,0 0 0,0 0-1,1 0 1,-1 0 0,0 0-1,0 0 1,1 0 0,-1 0-1,0 0 1,0 0 0,1 0-1,-1 0 1,0 0 0,0 0-1,1 0 1,-1 0 0,0-1-1,0 1 1,0 0 0,1 0-1,-1 0 1,0 0 0,0-1-1,0 1 1,1 0 0,-1 0-1,0-1 1,0 1 0,0 0-1,0 0 1,0 0 0,0-1-1,0 1 1,0 0 0,0 0-1,0-1 1,1 1 0,-1 0-1,0-1 1,0 1 0,0 0-1,-1 0 1,1-1-1,0 1 1,0 0 0,0 0-1,0-1 1,0 1 0,0 0-1,0 0 1,0 0 0,0-1-1,-1 1 1,1 0 0,0 0-1,0 0 1,0-1 0,0 1-1,-1 0 1,1 0 0,28 6 217,-19-4-253,14 1-202,0-1 1,30-1-1,-48-1 186,36 0-149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19172,'20'30'1702,"0"2"0,-3 0 0,21 50 0,-25-49-1398,-2 1-1,-1 0 1,-2 0 0,-1 1 0,-2-1-1,1 57 1,-6-77-312,-1 0 0,0 0 0,-1 0 0,0 0 0,-2 0 0,1 0 0,-2-1 0,-6 16 0,8-23 2,-1 1 1,1-1 0,-1 0 0,0 0-1,-1 0 1,0 0 0,0-1 0,0 0-1,0 0 1,-1 0 0,0-1 0,0 0 0,0 0-1,0 0 1,-1-1 0,1 0 0,-11 4-1,-6-2-95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0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14 250 16420,'6'-21'1116,"1"1"1,1 1-1,0 0 1,1 0-1,16-24 1,-17 33-654,-1 0 1,1 0-1,0 0 0,1 1 1,0 0-1,1 0 1,0 1-1,0 1 0,22-13 1,-30 19-434,-1 1 1,1-1-1,-1 0 1,1 0-1,-1 1 1,1-1 0,0 1-1,-1-1 1,1 1-1,0 0 1,-1 0-1,1 0 1,0 0 0,-1 0-1,1 0 1,0 0-1,-1 0 1,1 1-1,0-1 1,-1 1-1,1-1 1,-1 1 0,3 1-1,-2-1-23,-1 1 1,0-1-1,0 0 0,0 1 1,0-1-1,0 1 0,0 0 0,-1-1 1,1 1-1,0 0 0,-1-1 0,1 1 1,-1 0-1,0 0 0,1-1 1,-1 1-1,0 0 0,0 0 0,0 0 1,0-1-1,-1 4 0,-1 5-8,-1 0-1,1 0 1,-2 0-1,1-1 1,-1 1 0,-1-1-1,0 0 1,0-1-1,-7 9 1,-62 73-16,62-77 16,-97 98-10,109-111 10,0 0-1,0 0 0,0 0 1,1 0-1,-1 0 0,0 0 1,0 0-1,0 0 0,0 0 0,1 0 1,-1 0-1,0 0 0,0 0 1,0 0-1,0 0 0,1 0 0,-1 0 1,0 1-1,0-1 0,0 0 1,0 0-1,0 0 0,0 0 1,1 0-1,-1 0 0,0 0 0,0 1 1,0-1-1,0 0 0,0 0 1,0 0-1,0 0 0,0 0 0,0 1 1,0-1-1,0 0 0,0 0 1,1 0-1,-1 0 0,0 1 1,0-1-1,0 0 0,0 0 0,0 0 1,-1 0-1,1 1 0,0-1 1,0 0-1,0 0 0,0 0 0,0 0 1,0 1-1,17-7-47,-17 6 47,12-5-25,8-3-53,33-9 0,-48 15 69,0 1 0,-1 0 0,1 1 0,0-1-1,0 1 1,0 0 0,0 0 0,-1 0 0,1 1 0,0 0 0,0 0 0,0 0-1,5 2 1,-8-1 7,0-1 0,1 1-1,-1 0 1,0 0-1,0 0 1,0 0 0,0 0-1,0 0 1,-1 0 0,1 1-1,-1-1 1,1 1-1,-1-1 1,0 1 0,0-1-1,0 1 1,0 0-1,0-1 1,0 6 0,0-4 4,0 0 1,0-1 0,0 1-1,1 0 1,0 0-1,0-1 1,4 8 0,-5-10 7,0-1 1,0 1-1,0 0 1,1 0-1,-1 0 1,0-1-1,0 1 1,1-1-1,-1 1 1,1-1-1,-1 1 1,0-1-1,1 0 1,-1 0-1,1 0 1,-1 1-1,0-1 1,1-1-1,-1 1 1,1 0-1,-1 0 1,0 0-1,1-1 1,-1 1-1,1-1 1,-1 1-1,0-1 1,0 0-1,1 1 1,-1-1-1,2-1 1,4-3 7,-1 1 1,1-1-1,-1 0 1,7-7-1,-4 2-306,-7 7 153,0 0 1,0 1 0,0 0-1,0-1 1,0 1 0,1 0-1,-1 0 1,1 0 0,0 0-1,-1 1 1,1-1 0,4-1-1,2 3-289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18 25621,'10'0'473,"14"0"-241,2 0-64,-8-2-64,4 0-312,-6 0-280,12-1 199,-2-1 289,-17 2-224,-11 0-88</inkml:trace>
  <inkml:trace contextRef="#ctx0" brushRef="#br0" timeOffset="1">1 191 14731,'3'5'2177,"14"-1"-961,9-4-528,8-3 2233,5-3-1633,8-1-744,2 0-632,2 3 256,-3-1-144,-2 4-264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14843,'0'0'71,"1"0"0,-1 0-1,0 0 1,0 0 0,0 0-1,0 0 1,0 0 0,0 0 0,0 0-1,1 0 1,-1 0 0,0 0-1,0 0 1,0 0 0,0 0 0,0 0-1,0 0 1,0 0 0,0 0-1,0 1 1,1-1 0,-1 0 0,0 0-1,0 0 1,0 0 0,0 0-1,0 0 1,0 0 0,0 0 0,0 1-1,0-1 1,0 0 0,0 0-1,0 0 1,0 0 0,0 0 0,0 0-1,0 0 1,0 1 0,0-1-1,0 0 1,0 0 0,0 0 0,0 0-1,0 0 1,0 0 0,0 0-1,0 0 1,0 1 0,0-1 0,0 0-1,-1 0 1,1 0 0,0 0-1,0 0 1,0 0 0,0 0 0,0 0-1,0 0 1,0 0 0,14-7 2632,17-16-214,10-9-945,277-235 2408,-310 259-3967,-5 5-60,-4 5-34,-13 16-109,-2 10 34,1 0 1,1 1 0,1 1 0,-13 48-1,19-53-184,2 0-1,0 0 0,2 0 1,1 1-1,0-1 1,4 34-1,-2-55 230,0 0-52,1 0 1,-1 0-1,1 0 1,0 0-1,0 0 1,0 0-1,0 0 1,4 6-1,-1-7-441,-4-10-168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78 18796,'-8'16'1728,"13"-7"-967,9-2-249,18-7 928,8 0-184,17-6-304,9-1-151,19-5-185,2-1-72,6-1-272,0-2-176,-7 6-520,-3 0-296,-11 6-537,-9 1-295,-20-1 1048,-4 1-304,-18-4-224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20812,'1'12'1084,"0"-1"-1,-1 1 1,-2 16-1,1 6 381,-1-12-875,2-9-366,-1 0-1,2 17 1,-1-28-208,1 0 0,-1 1 1,0-1-1,1 0 0,-1 0 0,1 0 1,0 0-1,0 0 0,-1 0 0,1 0 0,1 0 1,-1 0-1,0 0 0,0 0 0,1-1 0,-1 1 1,1-1-1,-1 1 0,4 2 0,-3-4-8,0 1 0,0-1-1,0 0 1,0 1-1,0-1 1,-1 0 0,1 0-1,0 0 1,0-1-1,0 1 1,0 0 0,0-1-1,0 1 1,0-1-1,-1 0 1,1 1-1,0-1 1,0 0 0,-1 0-1,1 0 1,2-2-1,38-31 76,-31 24-65,66-63 110,6-4 20,-82 76-147,1 0 0,-1 0 0,0 0 0,0 0 0,0 0 1,1 0-1,-1 1 0,0-1 0,1 0 0,-1 1 0,0-1 0,1 1 1,-1-1-1,1 1 0,-1 0 0,1-1 0,-1 1 0,1 0 0,1 0 1,-2 1 0,0-1 1,0 1-1,-1-1 1,1 1-1,0-1 1,-1 1-1,1 0 1,0-1-1,-1 1 1,1 0-1,-1-1 1,1 1-1,-1 0 1,1 0 0,-1 0-1,1-1 1,-1 1-1,0 0 1,0 0-1,1 0 1,-1 0-1,0 1 1,1 8 6,-1-1 0,0 0 1,0 1-1,-3 12 0,3-22-9,-4 29-77,1-11-654,1-1 1,0 34-1,2-51 704,0 0 0,0 0 0,0 0 0,0 0 0,0 0 0,0 0 0,1-1 0,-1 1 0,0 0 0,0 0 0,0 0 0,0 0 0,1 0 0,-1 0 0,0 0 0,0 0 0,0 0 0,0 0 0,0 0 0,1 0 0,-1 0 0,0 0 0,0 0 0,0 0 0,1 0 0,-1 0 0,0 0 0,0 0 0,0 0 0,0 0 0,0 0 0,1 0 0,-1 0-1,0 0 1,0 0 0,0 1 0,0-1 0,0 0 0,1 0 0,-1 0 0,0 0 0,0 0 0,0 0 0,0 1 0,0-1 0,0 0 0,0 0 0,0 0 0,0 0 0,1 0 0,-1 1 0,0-1 0,0 0 0,0 0 0,0 0 0,0 0 0,0 1 0,0-1 0,0 0 0,0 0 0,0 0 0,0 0 0,0 1 0,0-1 0,-1 0 0,1 0 0,0 0 0,0 1 0,9-13-603,-8 11 545,11-18-809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17924,'9'6'2336,"-1"3"-1503,4-5-377,3 0 1872,10-1-1520,-1-1-240,9-2-712,2-2-488,-1-5 496,-1-2-88,3-2-128</inkml:trace>
  <inkml:trace contextRef="#ctx0" brushRef="#br0" timeOffset="1">384 235 20788,'-1'1'206,"-3"16"1243,4-17-1423,0 1-1,0-1 1,0 0 0,0 0 0,0 0 0,0 1 0,0-1 0,0 0 0,-1 0 0,1 0 0,0 1 0,0-1 0,0 0 0,0 0 0,0 0 0,0 1 0,0-1 0,0 0 0,0 0 0,0 1-1,1-1 1,-1 0 0,0 0 0,0 0 0,0 1 0,0-1 0,0 0 0,0 0 0,0 0 0,0 1 0,1-1 0,-1 0 0,0 0 0,0 0 0,0 0 0,0 0 0,1 1 0,-1-1 0,0 0 0,0 0-1,0 0 1,1 0 0,-1 0 0,0 0 0,0 0 0,0 0 0,1 0 0,-1 0 0,0 0 0,0 0 0,0 0 0,1 0 0,-1 0 0,0 0 0,0 0 0,1 0 0,-1 0 0,0 0 0,0 0-1,0 0 1,1 0 0,-1 0 0,0 0 0,0 0 0,0-1 0,1 1 0,55-51 1653,126-120 998,-141 134-2073,-63 97-895,-16 76 0,18-58-1262,15-66 1312,5-12 233,0 0-1,0 0 1,0 0 0,0 0-1,0 0 1,0 0-1,0-1 1,0 1 0,0 0-1,-1 0 1,1 0-1,0 0 1,0 0 0,0 0-1,0 0 1,0 0-1,0 0 1,0-1 0,0 1-1,0 0 1,0 0-1,-1 0 1,1 0 0,0 0-1,0 0 1,0 0-1,0 0 1,0 0 0,0 0-1,0 0 1,0 0-1,-1 0 1,1 0-1,0 0 1,0 0 0,0 0-1,0 0 1,0 0-1,0 0 1,-1 0 0,1 0-1,0 0 1,0 0-1,0 0 1,0 0 0,0 0-1,0 0 1,0 0-1,0 0 1,-1 0 0,1 0-1,0 1 1,0-1-1,0 0 1,-2-17-457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68 17028,'-7'2'2184,"7"-1"-984,6-1-431,15-4 1839,11-1-976,17 0-487,4-1-201,10-3-392,1 1-88,1 1-448,-5-2-264,-11 3-648,-14 1-304,-16 2-721,-13 0 1441,-22 3-408,-10 1-312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14827,'0'1'73,"-9"4"547,0 1-1,1 0 1,-10 10 0,16-15-508,1 0 1,0 1 0,0-1 0,0 0-1,0 0 1,0 1 0,1-1 0,-1 1-1,0-1 1,1 1 0,-1-1 0,0 1 0,1 2-1,0-3-6,0 0-1,0 0 0,0 0 1,0-1-1,1 1 0,-1 0 0,0 0 1,1 0-1,-1-1 0,1 1 1,-1 0-1,1 0 0,-1-1 1,1 1-1,-1 0 0,1-1 1,0 1-1,-1 0 0,1-1 1,0 1-1,0-1 0,-1 0 0,1 1 1,0-1-1,0 1 0,0-1 1,1 0-1,14 6 672,0-2 0,0 0 0,27 3 0,-27-5-499,1 1 1,-1 0-1,-1 1 0,24 9 1,-33-10-223,0 0 0,0 0 0,0 1 1,-1 0-1,1 0 0,-1 0 0,0 0 0,0 1 1,-1 0-1,1 0 0,-1 0 0,0 1 1,0-1-1,-1 1 0,0 0 0,3 6 0,-4-4-36,0 0-1,0-1 1,0 1-1,-1 0 0,0 0 1,-1 0-1,0 0 0,0 0 1,0 0-1,-1 0 0,-1 0 1,1 0-1,-4 10 1,-2-1-9,0 1 0,-1-1 1,0-1-1,-2 0 0,0 0 1,0 0-1,-2-2 0,0 1 1,-15 13-1,-8 5 19,-1-3-1,-54 37 1,89-67-30,1 0 0,0 0 0,0 0-1,0 0 1,-1 0 0,1 0 0,0 0 0,0 0-1,0 0 1,-1 0 0,1 1 0,0-1 0,0 0-1,0 0 1,0 0 0,-1 0 0,1 0 0,0 1-1,0-1 1,0 0 0,0 0 0,0 0 0,-1 0-1,1 1 1,0-1 0,0 0 0,0 0 0,0 0-1,0 1 1,0-1 0,0 0 0,0 0 0,0 0-1,0 1 1,0-1 0,0 0 0,0 0-1,0 1 1,0-1 0,11 0-19,23-7-20,-30 6 36,58-13 325,244-52-6120,-260 58 4833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 18844,'-1'0'125,"0"0"0,1-1 0,-1 1-1,0 0 1,1 0 0,-1 0 0,0 0 0,1 0 0,-1 0 0,0 0 0,1 0-1,-1 0 1,1 1 0,-1-1 0,0 0 0,1 0 0,-1 1 0,0-1-1,1 0 1,-1 0 0,1 1 0,-1 0 0,-15 11-8,12-9 280,-17 15 357,1 1 0,1 1 0,1 1 0,-31 44-1,16-13-216,-28 63-1,45-82-262,1 1 0,-14 51 0,26-73-238,0 1 0,0-1 0,1 1 0,1 0 0,0 0 1,1 0-1,0-1 0,1 1 0,1 0 0,4 20 0,-5-29-92,1 0-1,0 1 0,-1-1 0,2 0 0,-1-1 0,0 1 1,1 0-1,0-1 0,-1 1 0,1-1 0,1 0 0,-1 0 1,0 0-1,1 0 0,6 3 0,-2-2-11,0 0 1,0-1-1,0 0 0,1-1 1,-1 0-1,1 0 0,9 1 0,31 1-254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13811,'-1'17'2124,"1"-16"-2038,1-1 0,-1 0 0,0 1 1,0-1-1,0 0 0,0 0 0,0 1 0,1-1 1,-1 0-1,0 1 0,0-1 0,0 0 0,1 0 0,-1 1 1,0-1-1,0 0 0,1 0 0,-1 0 0,0 1 1,1-1-1,-1 0 0,0 0 0,1 0 0,-1 0 1,0 0-1,1 1 0,1-2 134,0 1 0,0 0 0,1-1 0,-1 1 0,0-1 0,0 0 0,0 0 0,0 0 0,0 0 0,0 0 0,-1 0 0,4-3 0,16-11 213,0-2 0,-1 0 1,-1-2-1,-1 0 0,-1-1 0,0-1 1,21-35-1,-37 54-435,18-35-109,-18 35 71,0-1-1,0 0 0,0 1 1,-1-1-1,1 0 0,-1 0 1,1 1-1,-1-1 0,0 0 1,0 0-1,0 0 0,-1-3 0,1 6 23,0-1-1,-1 1 1,1-1-1,0 1 0,0-1 1,0 1-1,0-1 0,-1 1 1,1-1-1,0 1 1,0 0-1,-1-1 0,1 1 1,0-1-1,-1 1 0,1 0 1,-1-1-1,1 1 1,0 0-1,-1-1 0,1 1 1,-1 0-1,1 0 1,-1-1-1,1 1 0,-1 0 1,1 0-1,-1 0 0,1 0 1,-1 0-1,0 0 1,-1 0-19,1 0 1,-1 0-1,1 1 1,-1-1-1,1 1 1,-1-1-1,1 1 1,-1 0-1,1 0 1,-3 1-1,-1 2-61,0 0 1,0 0-1,0 0 0,-6 8 1,3-1 46,1-1-1,0 2 1,1-1 0,0 1 0,0-1 0,1 2 0,1-1 0,0 0-1,1 1 1,0 0 0,1 0 0,0 0 0,1 25 0,1-36 56,0 0 1,0 1-1,1-1 1,-1 1 0,1-1-1,-1 1 1,1-1-1,0 0 1,0 0 0,0 1-1,0-1 1,1 0-1,-1 0 1,0 0-1,1 0 1,0 0 0,-1 0-1,1-1 1,0 1-1,0-1 1,0 1 0,3 1-1,-1-2 6,0 1-1,0-1 1,0 0 0,0-1-1,0 1 1,0-1 0,0 1-1,0-1 1,0 0 0,0-1-1,0 1 1,6-2 0,9-3 29,0-1 0,0-1 0,-1 0-1,24-14 1,57-39 59,-63 37-149,64-31 0,-99 53 49,-1 1-1,1-1 1,0 1-1,0 0 0,0-1 1,0 1-1,0 0 1,0 0-1,0 0 1,0-1-1,0 1 1,0 0-1,0 0 1,0 1-1,0-1 1,-1 0-1,1 0 1,0 0-1,0 0 1,1 1-1,-1 0 2,-1-1 0,1 1 0,-1-1 1,1 1-1,-1 0 0,1-1 0,-1 1 0,1 0 0,-1-1 0,0 1 0,1 0 1,-1 0-1,0-1 0,0 1 0,0 0 0,0 0 0,1-1 0,-1 1 0,0 1 0,-1 6 18,0-1-1,0 1 0,0 0 0,-4 8 0,2-3 38,1-4 15,1 1 0,-1-1 0,1 1 0,1-1 0,1 16 1,-1-24-57,0 0 1,1 1 0,-1-1 0,0 0-1,1 0 1,-1 0 0,1 0 0,-1 0 0,1 1-1,-1-1 1,1 0 0,0 0 0,-1 0 0,1-1-1,0 1 1,0 0 0,0 0 0,0 0 0,0-1-1,2 2 1,-1-1-1,0-1 0,0 0 0,0 1-1,0-1 1,0 0 0,0 0 0,0 0-1,1 0 1,-1-1 0,0 1 0,0-1-1,0 1 1,0-1 0,0 0 0,0 0 0,3-1-1,15-10-16,0-1 0,0-1 0,-1 0 0,-1-1 0,17-19 0,-4 5-203,11-7-361,-42 36 558,0-1-1,0 1 1,0 0-1,0 0 1,0 0 0,1 0-1,-1 0 1,0 0-1,0-1 1,0 1-1,0 0 1,0 0-1,0 0 1,0 0-1,0 0 1,1 0-1,-1 0 1,0-1-1,0 1 1,0 0-1,0 0 1,0 0-1,0 0 1,1 0-1,-1 0 1,0 0-1,0 0 1,0 0-1,0 0 1,1 0-1,-1 0 1,0 0-1,0 0 1,0 0-1,0 0 1,0 0-1,1 0 1,-1 0-1,0 0 1,0 0-1,0 0 1,0 0-1,0 0 1,1 0-1,-1 1 1,0-1-1,0 0 1,0 0-1,0 0 1,0 0-1,0 0 1,0 0-1,1 0 1,-1 1-1,0-1 1,-2 13-190,-10 16 39,4-12 129,-1-1-129,2 0 1,-1 1-1,2 0 1,0 0 0,2 0-1,-5 24 1,9-38 123,0 7-64,0-9 95,0-1 0,1 0 0,-1 0 1,0 0-1,0 1 0,0-1 1,0 0-1,0 0 0,1 0 0,-1 0 1,0 1-1,0-1 0,0 0 1,1 0-1,-1 0 0,0 0 0,0 0 1,0 0-1,1 0 0,-1 0 1,0 0-1,0 0 0,1 0 0,-1 0 1,0 0-1,0 0 0,0 0 1,1 0-1,-1 0 0,0 0 0,0 0 1,1 0-1,-1 0 0,0 0 1,0 0-1,0 0 0,1 0 1,-1 0-1,0 0 0,0-1 0,0 1 1,1 0-1,13-10-246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0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18548,'1'15'2224,"6"8"-1159,5 2-425,2 2 1656,5 4-991,5 1-465,2 0-56,7-4-472,-3-5-240,6-13-504,0-4-368,-1-10-697,-2-11-247,-1-12 1216,-5-7-368,-5-12-273</inkml:trace>
  <inkml:trace contextRef="#ctx0" brushRef="#br0" timeOffset="1">406 1 18300,'-16'28'1856,"-8"13"-1032,-2 4-303,2 10 951,1 2-192,3 2-400,3-2-231,7-7-241,3-2-72,5-8-496,4-6-360,2-9 888,0-10-416,-1-3-64,-3-11-40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 22797,'0'-12'2752,"-5"21"-2399,2 7 943,-1 7-312,3 4-464,-2 2-192,3 1-304,0-4-56,3-6-240,1-6-216,2-5-584,1-8 1528,-3-4-648,-1-5-96,0-17-64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24405,'-4'0'1857,"1"0"-1441,2 1-240,5 2 504,2 0-448,1-2-1320,0-1 976,0 2-216,2-1-104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11 316 21012,'-10'15'1921,"18"-10"-1241,10-3-272,13-2 888,5-5-359,10-2-345,4 1-264,3-4-576,3-1-488,-13-5 640,-10-1-144,-13-2-121</inkml:trace>
  <inkml:trace contextRef="#ctx0" brushRef="#br0" timeOffset="1">975 5 23997,'5'-4'1921,"-10"8"-1465,-3 6-240,-8 7 848,-4 8-352,-7 9-456,-5 9-192,-2 9-224,-2 2-80,3 1-256,0-2-144,4-6-368,5-5-241,5-17 809,4-7-184,8-23-104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19740,'13'7'2297,"2"2"-1505,9 3-312,3 3 1144,6 2-743,2 0-89,-1 3-448,2 0-368,-5 2-848,-2-2 1568,-13-6-792,-5-2-32,-6-7-88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21917,'10'3'2040,"7"-4"-1304,4-1-304,14 2 913,5 2-193,7-1-472,5 0-216,2 1-456,2-4-360,-3 0-1032,0-6 1232,-11-2-240,-5-1-168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21765,'10'7'1824,"9"4"-1304,0 3-240,1 10 688,1 6-231,-2 9-313,-2 4-136,-10 10-160,-3 7-40,-8 6-64,-7 6 16,-9-1-72,-5 0-88,-5-5-384,3-3-385,-3-15 721,3-7-128,1-16-112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18380,'1'-2'224,"-1"-1"1,2 1-1,-1-1 1,0 1-1,0-1 0,1 1 1,-1-1-1,1 1 1,0 0-1,0 0 1,0 0-1,0 0 0,0 0 1,0 1-1,0-1 1,1 1-1,2-2 1,5-3 400,0 2 0,0-1 0,11-2 0,3 0 145,0 1 0,1 1 0,27-2 0,-38 6-594,0 0 0,0 1-1,1 1 1,-1 0 0,0 1 0,26 7-1,-37-8-158,0-1-1,-1 1 1,1 0 0,0 1-1,-1-1 1,1 0-1,-1 1 1,1-1 0,-1 1-1,0 0 1,1 0-1,-1 0 1,0 0 0,0 0-1,-1 0 1,1 1-1,0-1 1,1 3 0,-3-2-8,1-1 0,0 1 0,-1 0 1,1-1-1,-1 1 0,0 0 1,0-1-1,0 1 0,-1 0 1,1-1-1,0 1 0,-1-1 1,0 1-1,1 0 0,-3 4 0,-4 5 7,0 0-1,0 0 0,-2-1 1,1 0-1,-20 19 0,-227 194 82,230-203-108,16-10-74,20-12 13,33-16-43,-32 12 77,1 1 0,0 0-1,0 0 0,0 1 0,0 1 0,1 0 1,24 0-1,-32 2 14,1 1 0,-1-1 0,1 2 1,0-1-1,-1 0 0,0 1 0,1 1 0,-1-1 1,0 1-1,0 0 0,0 0 0,-1 0 1,1 1-1,-1 0 0,8 7 0,-12-10-18,0 0 1,0 0-1,-1 0 0,1 0 0,0 0 1,0 0-1,0 0 0,0-1 0,1 1 1,-1 0-1,0-1 0,0 1 0,0-1 1,0 1-1,1-1 0,-1 1 0,0-1 1,0 0-1,1 0 0,-1 0 0,0 0 1,1 0-1,-1 0 0,0 0 0,0 0 1,1 0-1,-1 0 0,2-1 0,-2 0-4,1-1-1,-1 1 0,0 0 0,0-1 0,1 1 0,-1-1 1,0 1-1,0-1 0,0 0 0,-1 1 0,1-1 0,0 0 1,-1 1-1,1-1 0,-1 0 0,1 0 0,-1 0 0,0 0 1,0-3-1,0-29-332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21677,'18'3'1912,"6"-3"-1336,6 1-248,15-2 624,5-1-255,6-3-457,0-1-472,-6 0-913,-6-1 993,-12 4-248,-8 2-160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20172,'23'16'2089,"2"-14"-1289,6-2-344,9-9 816,6 0-231,0-6-905,-2-4-673,-2-4 537,-5 2-224,-5-2-208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18428,'-15'14'479,"0"1"-1,0 0 1,2 0 0,-1 2 0,2 0 0,1 0-1,-11 20 1,17-27-381,0 1 0,1-1 0,0 1 0,0 0 0,1 1-1,1-1 1,0 0 0,0 1 0,1-1 0,1 1 0,0 0 0,0-1 0,1 1 0,3 12-1,-3-19-93,0 0 0,1-1 0,-1 1-1,1-1 1,0 1 0,1-1-1,-1 0 1,1 0 0,0 0-1,-1 0 1,2-1 0,-1 1 0,0-1-1,1 1 1,7 4 0,-8-6-10,0-1-1,1 1 1,-1-1 0,0 1 0,1-1-1,-1 0 1,1-1 0,0 1 0,-1-1 0,1 1-1,0-1 1,-1 0 0,1 0 0,0-1 0,-1 1-1,1-1 1,-1 0 0,1 0 0,-1 0-1,1 0 1,4-3 0,6-3-42,1-2-1,-2 0 0,1 0 1,-1-1-1,18-19 1,55-65-52,-72 77 123,2 0 27,10-14 348,-53 81-108,-12 21-197,36-63-85,-1 1-1,1 0 1,1-1 0,0 1-1,0 0 1,-1 17-1,3-25-4,0 0 0,-1 1 0,1-1 0,0 0 0,0 0 0,0 0 0,0 0 0,0 0-1,1 1 1,-1-1 0,0 0 0,0 0 0,1 0 0,-1 0 0,1 0 0,-1 0 0,1 0 0,-1 0 0,1 0 0,0 0-1,-1 0 1,1 0 0,0 0 0,0 0 0,0-1 0,-1 1 0,1 0 0,0 0 0,0-1 0,0 1 0,0-1 0,0 1 0,0-1-1,1 1 1,-1-1 0,0 0 0,0 0 0,0 1 0,0-1 0,0 0 0,1 0 0,-1 0 0,0 0 0,0 0 0,0-1-1,0 1 1,0 0 0,1 0 0,-1-1 0,1 0 0,6-1 6,0-1 0,0-1 0,0 1 0,0-1 0,9-7 0,36-29-269,-1-2 1,66-72-1,-123 121 215,0 0 0,1 0 0,-1 1-1,1-1 1,1 1 0,-5 12 0,0 4 167,-6 30 0,12-47-74,1 0 0,1-1 0,0 1-1,-1 0 1,2-1 0,-1 1 0,1 0 0,0 0 0,4 11 0,-4-16-48,-1-1 1,1 1-1,-1 0 1,1-1 0,0 1-1,0-1 1,0 1 0,0-1-1,0 1 1,0-1-1,0 0 1,1 0 0,-1 1-1,0-1 1,1 0 0,-1 0-1,0 0 1,1 0-1,0-1 1,-1 1 0,1 0-1,-1-1 1,1 1 0,0-1-1,0 1 1,-1-1-1,1 0 1,0 0 0,0 0-1,-1 0 1,1 0 0,0 0-1,0 0 1,-1 0-1,1-1 1,0 1 0,-1-1-1,1 1 1,0-1 0,-1 0-1,1 0 1,1-1-1,2 0-145,-1-1-1,0 0 1,0 0-1,0 0 1,0-1-1,0 1 1,-1-1-1,0 0 1,1 0-1,-1 0 1,-1 0-1,4-6 1,2-6-125,-1-1 1,6-18-1,-1-8-296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19268,'4'13'2177,"8"-2"-1137,5-1-392,13-6 1040,9-1-375,12-3-289,5-1-280,2-5-816,-1-1-560,-6-5-1473,-3 0 1785,-24-1-320,-12 1-224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1:2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16868,'1'16'2408,"11"-9"-1376,14-10-448,7-4 2297,7-3-2057,6 1-248,1-4-656,-1 2-576,-6-5 560,-7-1-192,-13-7-168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2:5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16548,'89'-96'6101,"-1"-14"-4264,-55 63-1364,-1-1-1,46-97 1,-72 137-256,-5 16-155,-2 19-61,0-26 7,-4 59-46,2 1 0,9 105 0,-5-155-178,0 0 0,1-1 0,1 1 0,0 0 0,7 18 1,-9-27-115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2:5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9 142 16556,'-8'10'1448,"16"-4"-912,9-6-136,24-6 624,12-4-176,18-5-183,7-4-81,9-3-152,5-1-56,-3 5-112,-5-1-136,-15 6-360,-12 5-240,-15 5-408,-11 1-145,-16 2 737,-9 3-232,-15 3-216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2:5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0 293 17268,'0'0'68,"0"0"1,0 1-1,0-1 1,1 0 0,-1 0-1,0 0 1,0 1-1,0-1 1,0 0-1,0 0 1,0 0-1,1 0 1,-1 1 0,0-1-1,0 0 1,0 0-1,0 0 1,1 0-1,-1 0 1,0 0 0,0 1-1,1-1 1,-1 0-1,0 0 1,0 0-1,0 0 1,1 0-1,-1 0 1,0 0 0,0 0-1,1 0 1,-1 0-1,0 0 1,0 0-1,0 0 1,1 0 0,-1 0-1,11-7 856,11-14-92,-20 20-574,47-56 921,-3-2 0,45-74 0,-79 116-1130,-12 17-48,0 0-1,0 0 1,0 0-1,0 0 1,0 0-1,0 0 0,0 0 1,0 0-1,0 0 1,0-1-1,0 1 1,0 0-1,0 0 1,0 0-1,0 0 0,0 0 1,0 0-1,0 0 1,1 0-1,-1 0 1,0 0-1,0 0 0,0 0 1,0 0-1,0 0 1,0 0-1,0 0 1,0 0-1,0 0 1,0 0-1,0 0 0,0 0 1,1 0-1,-1 0 1,0 0-1,0 0 1,0 0-1,0 0 0,0 0 1,0 0-1,0 0 1,0 0-1,0 0 1,0 0-1,0 0 0,0 0 1,0 1-1,0-1 1,0 0-1,1 0 1,-1 0-1,0 0 1,0 0-1,0 0 0,0 0 1,0 0-1,0 0 1,0 0-1,0 0 1,0 0-1,0 0 0,0 1 1,0-1-1,0 0 1,0 0-1,0 0 1,0 0-1,0 0 0,0 0 1,0 10 6,-4 11-10,-5 18-19,-1-1-200,2 0 0,-4 46 0,12-82 124,-1 0 0,1 0 0,0 0 0,0 0 0,0 0 0,1 0 0,-1 0 0,0-1 0,1 1 0,-1 0-1,1 0 1,0 0 0,-1-1 0,1 1 0,0 0 0,0-1 0,0 1 0,2 1 0,-2-2 38,0-1-1,0 1 1,0-1 0,0 0-1,0 1 1,1-1 0,-1 0-1,0 0 1,0 1-1,0-1 1,1 0 0,-1 0-1,0 0 1,0-1-1,0 1 1,1 0 0,-1 0-1,0-1 1,0 1 0,0-1-1,0 1 1,0-1-1,1 1 1,-1-1 0,0 0-1,0 1 1,0-1 0,-1 0-1,3-1 1,19-17-634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2:5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 15547,'-28'40'1427,"-35"55"540,56-82-1612,-1 0 0,2 1 1,0 0-1,1 0 0,-5 18 1,10-30-302,-1 0 0,1 0 0,-1 0 0,1 0 0,0 0 0,0 0 0,-1 1 0,2-1 0,-1 0 0,0 0 0,0 0 0,1 0 1,-1 0-1,1 0 0,-1 1 0,1-1 0,0 0 0,0-1 0,2 5 0,-2-5-5,1 0 1,-1 0-1,1 0 0,-1 0 1,1-1-1,-1 1 0,1 0 1,-1-1-1,1 1 1,0-1-1,-1 1 0,1-1 1,0 0-1,-1 1 0,1-1 1,0 0-1,0 0 0,-1 0 1,3-1-1,4 0 109,0-1 0,0 0 0,-1 0 0,1-1 0,0 0 0,-1-1 0,0 1 0,13-10 0,-12 7-2,0-1 0,0 0 0,-1-1 0,0 1 0,-1-1 0,11-16 0,-14 19-115,0 0 0,-1-1 0,1 1 1,-1 0-1,0-1 0,0 1 0,-1-1 1,0 0-1,0 0 0,0 1 0,-1-1 1,0 0-1,0-8 0,0 12-54,0 1 0,-1 0 0,1 0 0,0-1 0,0 1 0,-1 0 0,1 0 0,-1 0 0,1 0 0,-1 0 0,0 0-1,1 0 1,-1 0 0,0 0 0,0 0 0,1 0 0,-1 0 0,0 0 0,0 0 0,0 1 0,0-1 0,0 0 0,0 1 0,-1-1 0,1 1-1,0-1 1,0 1 0,0 0 0,0-1 0,-1 1 0,1 0 0,0 0 0,0 0 0,0 0 0,-1 0 0,0 0 0,0 0-92,0 0 1,0 1 0,0-1 0,1 1 0,-1 0-1,0-1 1,1 1 0,-1 0 0,0 0 0,1 0-1,-1 0 1,1 0 0,0 0 0,-1 0 0,1 1-1,0-1 1,-1 0 0,1 1 0,0-1 0,0 1-1,0 0 1,1-1 0,-1 1 0,-1 1 0,2 6-394,5-2-183</inkml:trace>
  <inkml:trace contextRef="#ctx0" brushRef="#br0" timeOffset="1">367 124 18564,'3'6'1976,"2"-5"-1239,3 0-305,3-3 904,2-4-288,3-4-480,2-3-448,2-4-960,2 1 1520,-3-4-760,-2-3-88,-3-1-72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2:5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1 476 17764,'0'1'110,"0"0"0,0-1 0,1 1 1,-1 0-1,0-1 0,0 1 0,1-1 1,-1 1-1,0 0 0,1-1 0,-1 1 0,1-1 1,-1 1-1,1-1 0,-1 1 0,1-1 0,-1 0 1,1 1-1,-1-1 0,1 1 0,-1-1 0,1 0 1,0 0-1,-1 1 0,1-1 0,1 0 1,-1 0 48,1 0 1,-1 0 0,1 0 0,0 0-1,-1-1 1,1 1 0,-1 0 0,1-1-1,-1 1 1,1-1 0,1-1 0,4-2 309,1-1 1,-1 0-1,8-7 1,-14 11-406,17-14 154,-2-1 1,0 0 0,-1-1-1,0-1 1,-1-1 0,-2 0 0,0 0-1,12-26 1,-27 75-306,0-16-288,1-1 0,0 1 1,1-1-1,0 1 0,2 0 0,-1-1 0,5 23 0,-4-34 327,-1-1 1,0 1-1,1-1 1,-1 1-1,1-1 0,0 0 1,-1 1-1,1-1 1,0 0-1,0 0 0,0 1 1,0-1-1,0 0 1,0 0-1,0 0 0,0 0 1,1 0-1,-1-1 1,0 1-1,1 0 0,-1 0 1,2 0-1,16-3-597</inkml:trace>
  <inkml:trace contextRef="#ctx0" brushRef="#br0" timeOffset="1">477 0 24525,'-3'5'1753,"3"0"-1433,1 1-216,6-2-360,1 2 512,0-4-216,2-4-128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16892,'4'-6'2983,"14"-18"-1700,-1-1 0,14-27 1,-10 15-689,-11 21-400,36-60 535,42-94 1,-83 158-615,-5 22-49,-2 7-84,1 19-431,8 71 0,-4-92 1,-1 0 1,2-1 0,0 1 0,0-1 0,2 0 0,0 0 0,11 20 0,-13-29-90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14987,'0'1'1617,"18"-5"-849,8-6-224,19-12 1144,6-1-624,15-10-287,7 2-41,7-3-248,2 2-192,-2 3-496,-4 4-320,-8 7 1704,-10 5-1184,-9 3-16,-12 0 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1 393 16083,'4'-2'300,"0"0"0,-1 0 1,1-1-1,0 1 0,-1-1 0,1 0 0,-1 0 0,0 0 0,0-1 0,0 1 0,-1-1 0,1 1 0,2-7 0,7-7 826,22-34 237,38-78 1,6-9-701,-78 137-660,0 1 0,1-1 0,-1 0 0,0 1 0,1-1 0,-1 1 0,1-1 0,-1 1 0,0-1 0,1 1 0,-1-1 0,1 1 0,-1-1 0,1 1 0,-1 0 0,1-1 0,0 1 0,-1 0 0,1 0 0,-1-1 0,2 1 0,-2 0-2,1 1 0,-1-1 0,0 0 0,1 0 0,-1 1 0,0-1 0,1 1 0,-1-1 0,0 0 0,0 1 0,1-1 1,-1 1-1,0-1 0,0 1 0,0-1 0,0 1 0,0-1 0,1 0 0,-1 1 0,0-1 0,0 1 0,0 0 0,0 40-11,-1-30 7,0 48-70,0 110-1374,1-169 1400,5 44-702,-5-43 735,0 0-1,1 0 0,-1 0 0,0 0 1,0 0-1,1 0 0,-1 0 1,0 0-1,1 0 0,-1 0 0,1 0 1,-1 0-1,1 0 0,0 0 1,-1 0-1,1-1 0,0 1 0,-1 0 1,1-1-1,0 1 0,0 0 1,0-1-1,0 1 0,0-1 0,0 1 1,0-1-1,0 0 0,0 1 0,0-1 1,0 0-1,0 0 0,0 1 1,0-1-1,0 0 0,0 0 0,1 0 1,18-10-406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16171,'-11'13'1145,"6"7"-953,5 0-136,9 1 72,4-1 1192,8-3-1168,8-2 32,8-7 16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15563,'-21'49'1183,"-33"91"1010,47-118-1894,1 0 0,1 1 1,1 0-1,-1 31 0,4-50-231,1 1 0,1-1 0,-1 1 0,0-1 0,1 1 1,0-1-1,0 0 0,0 1 0,1-1 0,3 8 0,-4-11-30,-1-1 0,1 1-1,0 0 1,0 0 0,-1 0 0,1 0 0,0 0 0,0-1-1,0 1 1,0 0 0,0-1 0,0 1 0,0-1 0,0 1 0,0-1-1,0 1 1,3-1 0,-2 0 13,-1 0-1,1 0 1,0 0-1,0 0 1,0 0-1,0-1 1,0 1 0,0-1-1,-1 0 1,1 1-1,0-1 1,0 0-1,-1 0 1,3-2 0,2-1 86,-1 0 1,0-1 0,0 0 0,0-1-1,-1 1 1,1-1 0,-1 0 0,0 0-1,-1 0 1,0 0 0,0 0 0,0-1-1,-1 0 1,3-10 0,-2 7-61,-1-1 1,0 1 0,-1-1-1,0 0 1,-1 1-1,0-1 1,-1 0 0,-3-20-1,4 29-172,-1-1 0,1 1-1,-1 0 1,1-1 0,-1 1-1,0-1 1,0 1 0,0 0-1,0 0 1,-1 0 0,1 0 0,-1 0-1,1 0 1,-1 0 0,0 0-1,1 0 1,-1 1 0,0-1 0,0 1-1,0-1 1,-1 1 0,1 0-1,0 0 1,0 0 0,-1 0 0,1 0-1,0 0 1,-1 1 0,1-1-1,-4 1 1,0 0-542</inkml:trace>
  <inkml:trace contextRef="#ctx0" brushRef="#br0" timeOffset="1">364 266 18644,'11'6'1744,"1"-11"-1152,4-3-383,2-8 327,-1-1-216,5-10-40,4-4-248,-1 0-288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0 707 17380,'1'0'90,"-1"1"0,1-1 1,0 0-1,0 0 0,-1 0 0,1 0 1,0 0-1,-1 0 0,1 0 1,0 0-1,0 0 0,-1 0 0,1 0 1,0-1-1,-1 1 0,1 0 1,0 0-1,-1-1 0,1 1 0,-1 0 1,1-1-1,0 1 0,-1-1 1,1 1-1,-1 0 0,1-1 1,0 0-1,16-19 299,-12 13-71,109-140 3456,-25 30-2807,-95 134-850,-31 107-673,34-102-201,1-1-1,1 32 1,1-40 501,0-10-288</inkml:trace>
  <inkml:trace contextRef="#ctx0" brushRef="#br0" timeOffset="1">492 55 21389,'-5'22'2184,"4"-10"-1568,5-16-488,3-6 1329,5-10-1185,1-6-88,0-2-248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16211,'0'-3'364,"0"-1"-1,1 0 0,0 0 1,0 1-1,0-1 0,0 1 1,0-1-1,1 1 0,-1-1 1,1 1-1,0 0 0,0-1 1,0 1-1,1 0 0,2-2 1,-4 3-249,1 1 0,-1-1 0,1 1 0,0-1 0,0 1 0,0 0 1,-1 0-1,1 0 0,0 0 0,1 0 0,-1 0 0,0 0 0,0 1 0,0-1 1,0 1-1,1 0 0,-1-1 0,0 1 0,0 0 0,0 0 0,1 1 0,-1-1 0,0 0 1,0 1-1,0-1 0,1 1 0,1 1 0,-2-1-95,-1 0 0,1 0 0,0 1 0,-1-1 0,1 1-1,-1-1 1,1 1 0,-1 0 0,0-1 0,1 1 0,-1 0 0,0 0 0,0 0 0,0 0 0,-1 0 0,1 0-1,0 0 1,-1 0 0,0 0 0,1 0 0,-1 1 0,0-1 0,0 0 0,0 0 0,-1 4 0,0 5-6,0 0 0,-1 0 1,-4 16-1,-35 86 22,28-84-30,2 0-1,1 1 1,-11 59 0,20-86-3,1 0 0,0-1 0,0 1 0,0 0 0,0 0 0,0-1 1,0 1-1,1 0 0,-1-1 0,1 1 0,-1 0 0,1-1 0,2 4 1,-2-4-1,0-1 0,0 0 1,1 0-1,-1 0 0,0 0 1,1 0-1,-1 0 0,0 0 1,1 0-1,-1-1 0,1 1 1,0 0-1,-1-1 0,1 1 1,-1-1-1,1 0 0,0 0 1,-1 1-1,1-1 0,0 0 1,-1 0-1,1-1 0,2 1 1,8-2-125,0 0 0,0 0 0,0-1 0,0-1 0,0 0 0,0 0 0,-1-2 0,0 1 0,0-1 0,13-10 0,-3 1-208,-1-2-1,0 0 1,33-38-1,-14 5-182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17084,'-1'3'327,"1"-1"0,-1 1 0,0-1 0,0 0 0,0 1 0,0-1 0,0 0 0,0 0 1,-1 1-1,-1 1 0,-8 15 1056,6-5-1054,2-1 0,-1 0 0,2 1 0,0-1 0,0 1 0,1 0 0,1 0 0,3 23 0,-3-30-302,2-1-1,-1 0 0,1 0 0,0 0 0,0 0 0,0 0 0,1 0 0,0 0 1,5 6-1,-5-8-20,-1-1 0,1 0 1,0 0-1,0-1 1,0 1-1,1-1 0,-1 1 1,0-1-1,1 0 0,0 0 1,-1 0-1,1-1 0,0 1 1,0-1-1,7 1 0,-7-1-95,0-1-1,1 0 0,-1 1 1,1-2-1,-1 1 0,1 0 1,-1-1-1,0 0 0,1 0 1,-1 0-1,0-1 0,0 1 0,0-1 1,0 0-1,0 0 0,0-1 1,0 1-1,-1-1 0,1 0 1,-1 0-1,0 0 0,1 0 1,-2 0-1,1-1 0,0 1 1,3-7-1,-1 0-261,1 1 1,-2-1-1,1 0 0,-2-1 1,1 1-1,-1-1 0,-1 0 1,0 1-1,1-20 0,-3 30 355,1-1 0,-1 1-1,0-1 1,0 1-1,0-1 1,0 0-1,0 1 1,0-1-1,0 1 1,0-1 0,0 0-1,0 1 1,0-1-1,0 1 1,0-1-1,0 1 1,-1-1-1,1 0 1,0 1 0,0-1-1,-1 1 1,1-1-1,0 1 1,-1-1-1,1 1 1,-1-1-1,1 1 1,0 0 0,-1-1-1,1 1 1,-1 0-1,1-1 1,-1 1-1,0-1 1,0 2 42,0-1 0,0 1-1,0-1 1,0 1 0,0 0 0,0-1 0,0 1 0,0 0 0,0 0-1,1-1 1,-1 1 0,0 0 0,1 0 0,-1 0 0,1 0 0,-1 0-1,1 0 1,-1 0 0,0 2 0,-6 15 152,1 0 0,1 1 0,1-1 0,0 1 0,1 0 0,1 0 0,1 0 0,1 1 0,0-1 0,2 0-1,0 0 1,1 0 0,5 19 0,-6-31-222,1-1-1,-1 0 1,1 0-1,0 0 0,0 0 1,0 0-1,1-1 1,6 8-1,13 9-207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18628,'3'3'1984,"13"-3"-1215,7-3-289,18-7 1128,7 0-568,10-5-352,4 1-240,1-2-568,-4 1-344,-12 2-680,-7 1 312,-18 2 520,-9 6-248</inkml:trace>
  <inkml:trace contextRef="#ctx0" brushRef="#br0" timeOffset="1">122 214 15899,'0'16'1793,"22"-11"-953,6-5-296,17-9 712,2-1-231,6-4-121,1-1-400,0-3-216,-9 0-104,-12 3-168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1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5 358 15251,'-1'2'360,"-2"18"1255,3-14-674,3-11 878,44-139 3309,11-76-3223,-52 204-1827,-6 16-77,0 0-1,0 0 1,1 0 0,-1 0-1,0 0 1,0 0-1,0 0 1,0 0 0,0 0-1,1 0 1,-1 0 0,0 0-1,0 0 1,0 0 0,0 0-1,0 0 1,1 0 0,-1 0-1,0 0 1,0 0 0,0 0-1,0 0 1,0 0 0,1 1-1,-1-1 1,0 0 0,0 0-1,0 0 1,0 0-1,0 0 1,0 0 0,0 0-1,0 0 1,0 1 0,1-1-1,-1 0 1,0 0 0,0 0-1,0 0 1,0 0 0,0 1-1,0-1 1,0 0 0,0 0-1,0 0 1,0 0 0,0 1-1,6 29-6,-5-25 3,5 33-136,2 1 1,2-1-1,2-1 0,17 40 1,-26-71-75,0-1 0,0 1 1,0-1-1,1 0 1,-1 1-1,8 7 0,-10-13 143,0 1-1,0 0 0,0-1 1,0 1-1,0 0 1,-1-1-1,1 1 0,0-1 1,0 1-1,1-1 0,-1 0 1,0 1-1,0-1 0,0 0 1,0 0-1,0 0 0,0 0 1,2 0-1,-2 0 19,0 0 0,1-1 0,-1 0 0,0 1 1,0-1-1,0 0 0,1 1 0,-1-1 0,0 0 0,0 0 0,0 0 0,0 0 0,0 0 0,-1 0 0,1 0 1,0-1-1,0 1 0,0-2 0,9-20-648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1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18636,'5'-2'371,"0"-1"1,0 1-1,0 0 1,1 0-1,-1 1 1,1-1-1,-1 1 1,1 0-1,0 1 1,0-1-1,-1 1 1,1 1-1,0-1 1,-1 1-1,10 1 1,-13-1-338,1 0 0,0 0 1,-1 0-1,1 0 0,-1 0 1,0 0-1,1 0 0,-1 1 1,0-1-1,0 1 0,0 0 1,0 0-1,0 0 0,0 0 1,-1 0-1,1 0 0,-1 0 1,1 0-1,-1 1 0,0-1 1,0 0-1,0 1 0,0-1 1,0 1-1,0 0 0,-1-1 1,1 1-1,-1-1 0,0 1 1,0 0-1,0-1 1,0 1-1,0 0 0,-2 5 1,-1 2-2,0 0 1,0-1 0,-1 1-1,-1 0 1,1-1 0,-11 15-1,10-17 19,0 0 0,1 0-1,0 0 1,0 1 0,1 0-1,0-1 1,0 1 0,1 0-1,0 1 1,-2 11 0,4-19-47,0 0 0,0 0 1,0 0-1,0-1 0,0 1 0,1 0 1,-1 0-1,0 0 0,0-1 1,0 1-1,1 0 0,-1 0 0,0 0 1,1-1-1,-1 1 0,1 0 1,-1-1-1,1 1 0,-1 0 1,1-1-1,-1 1 0,1-1 0,0 1 1,-1-1-1,1 1 0,1 0 1,0-1-52,0 1 1,0-1 0,-1 1-1,1-1 1,0 0-1,0 0 1,0 0 0,0 0-1,0 0 1,0-1 0,2 0-1,4-1-334,1-1 0,-1 0 0,0 0 0,8-5 0,34-26-558,-25 17 285</inkml:trace>
  <inkml:trace contextRef="#ctx0" brushRef="#br0" timeOffset="1">339 189 15539,'-6'20'1705,"0"5"-961,1-2-312,2 0 1024,1-3-496,5-6-808,3-4-384,4-10 288,1-6-112,1-9-216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1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17196,'0'1'111,"1"-1"0,-1 0 0,0 0 0,1 0 1,-1 0-1,1 1 0,-1-1 0,0 0 0,1 0 1,-1 1-1,0-1 0,0 0 0,1 0 0,-1 1 1,0-1-1,0 0 0,1 1 0,-1-1 0,0 0 1,0 1-1,0-1 0,0 1 0,1-1 0,-1 0 0,0 1 1,0-1-1,0 1 0,0-1 0,0 0 0,0 1 1,0-1-1,0 1 0,0-1 0,0 1 0,0 22 1608,0-19-1300,0 28 586,-1-12-747,1 0-1,0 0 1,2 0-1,0 0 0,7 22 1,-9-39-287,1-1 1,0 0-1,0 1 0,0-1 1,0 0-1,0 0 0,0 0 1,1 0-1,-1 0 0,0 0 1,1 0-1,0 0 0,-1-1 1,1 1-1,0-1 0,0 1 1,0-1-1,0 0 0,0 1 1,0-1-1,1 0 0,-1-1 1,0 1-1,1 0 0,-1-1 1,0 1-1,1-1 0,-1 1 1,0-1-1,1 0 0,-1 0 1,1 0-1,-1-1 0,0 1 1,3-1-1,2-1-197,-1 0 1,0 0-1,0 0 1,0-1-1,-1 0 1,1 0-1,-1 0 1,1-1-1,-1 1 1,0-2-1,0 1 1,5-6-1,8-14-597</inkml:trace>
  <inkml:trace contextRef="#ctx0" brushRef="#br0" timeOffset="1">253 132 15947,'-8'28'2041,"-1"0"-1281,0-2-272,4 0 1160,2-2-671,3-2-265,7-7-712,3-2-400,6-10 368,0-4-96,8-4-168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1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18 141 15699,'9'6'2417,"2"-6"-1089,2-3-544,6-7 2545,2 1-1737,9-1-631,2-4-209,2-4-448,1 3-288,-4 0-632,-2 1-465,-6 1 881,-2 0-168,-9 0-176</inkml:trace>
  <inkml:trace contextRef="#ctx0" brushRef="#br0" timeOffset="1">1 313 16179,'11'13'1969,"9"-12"-1001,8-5-360,7-8 1153,4-1-457,4-5-640,0 1-472,-4-8 32,-5 1-120,-4-3-200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16908,'2'-3'280,"0"0"1,1 0-1,-1 1 1,1 0-1,-1-1 1,1 1-1,0 0 0,0 0 1,0 0-1,0 0 1,0 1-1,0-1 1,5 0-1,48-14 1405,-40 13-890,1-2-418,-1 2 0,1 0 0,0 1 0,-1 0 0,1 1-1,28 3 1,-43-2-364,-1 0 1,1 0-1,-1 1 0,0-1 0,1 0 1,-1 1-1,0-1 0,1 1 0,-1-1 1,0 1-1,0 0 0,1-1 0,-1 1 1,0 0-1,0 0 0,0 0 0,0 0 1,0 0-1,0 0 0,0 0 0,0 0 0,-1 0 1,1 0-1,1 2 0,-2-1-9,0 0 1,0 0-1,0 0 0,0-1 1,0 1-1,-1 0 0,1 0 0,0 0 1,-1-1-1,1 1 0,-1 0 0,0 0 1,1-1-1,-1 1 0,0-1 0,0 1 1,0 0-1,-2 1 0,-44 48-44,38-43 36,1 1 1,0-1 0,0 1 0,0 0-1,1 1 1,1 0 0,0 0 0,0 1-1,-4 11 1,9-20-1,1-1 0,-1 1 0,1 0 0,-1-1 0,1 1 0,0 0 0,0 0 0,0 0 0,0-1 0,0 1 1,0 0-1,1 0 0,-1 0 0,0-1 0,1 1 0,-1 0 0,1-1 0,0 1 0,0 0 0,-1-1 0,1 1 0,2 2 0,0-2-52,-1 0-1,1 0 1,-1 0-1,1-1 1,-1 1-1,1-1 1,0 0-1,0 0 1,0 0-1,0 0 1,0 0 0,4 0-1,7 1-170,0-1 0,0-1 0,0 0 0,24-3 0,17-7-94,6-5-100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206 365 16115,'-8'9'374,"1"-1"-1,-1 1 0,1 1 1,1-1-1,0 1 0,0 0 1,1 1-1,0 0 0,1-1 1,0 1-1,1 1 0,0-1 0,-2 14 1,3-2-35,1 0 1,1 1-1,1-1 0,1 1 1,8 34-1,-4-24-415,-1 1 0,0 58 0,-5-79 34,-1 1 1,-1-1-1,0 1 0,0-1 0,-2 0 1,0 1-1,0-2 0,-13 28 0,13-36 45,1 0-1,-1 1 1,0-1 0,0-1-1,0 1 1,-1 0 0,0-1-1,0 0 1,0 0-1,-11 6 1,15-10 4,-1 1 0,1 0 1,-1-1-1,1 1 0,-1-1 0,0 1 0,1-1 0,-1 0 0,1 0 1,-1 0-1,0 0 0,1 0 0,-1 0 0,0 0 0,1 0 0,-1-1 1,1 1-1,-4-2 0,3 1-3,0 0 0,1-1 0,-1 1 1,0-1-1,1 0 0,-1 1 0,1-1 0,0 0 1,-1 0-1,1 0 0,0 0 0,0 0 0,0 0 1,1 0-1,-1 0 0,0-1 0,0-3 0,0-4-41,-1 0-1,2 0 0,-1 0 0,1 0 1,1 0-1,0 0 0,0 0 0,5-14 1,28-80-581,-8 42 100,3 2 1,2 0 0,41-56 0,127-156-1066,-54 94 917,-89 111 611,-48 57 192,-11 12-80,-14 16 14,-20 26 74,2 2 0,1 1-1,-37 73 1,59-97-107,1 0 0,1 1 0,1 0 0,2 0 0,0 1 0,1 0 0,2 0 0,1 0-1,0 1 1,2 31 0,6-12-7,-4-42-30,0 0 0,-1 0 0,1 0 0,0 1 0,1-1 0,-1 0 0,0 0 0,1 0 0,0-1 0,3 5 0,-5-6-1,0-1-1,0 0 1,0 0 0,1 0 0,-1 0 0,0 1-1,0-1 1,0 0 0,1 0 0,-1 0 0,0 0 0,0 0-1,0 0 1,1 0 0,-1 0 0,0 0 0,0 0-1,1 0 1,-1 1 0,0-1 0,0 0 0,1-1 0,-1 1-1,0 0 1,0 0 0,0 0 0,1 0 0,-1 0 0,0 0-1,0 0 1,1 0 0,-1 0 0,0 0 0,0 0-1,0-1 1,0 1 0,1 0 0,-1 0 0,0 0 0,0 0-1,0-1 1,0 1 0,1 0 0,-1-1 0,5-10-44,-3-1-72,0 0 0,-1 0 1,-1 0-1,1-1 0,-2 1 1,-2-17-1,-19-72-807,10 63 799,-2 1-1,-20-39 1,12 30 948,21 45-728,1-1-1,-1 1 1,0-1 0,1 1-1,-1-1 1,0 0 0,1 1-1,0-1 1,-1 0 0,1 1-1,0-1 1,0 0-1,0 0 1,0 1 0,0-1-1,1 0 1,0-2 0,0 3-18,0 0 1,0 0-1,0 0 1,0 0 0,0 0-1,0 0 1,0 1-1,0-1 1,0 0-1,1 1 1,-1-1 0,0 1-1,1-1 1,-1 1-1,0 0 1,1-1-1,-1 1 1,0 0 0,1 0-1,-1 0 1,1 0-1,2 1 1,41 1 628,84 17-1,-34-4 257,40 2-491,-72-11-305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97 13803,'-15'-8'1241,"14"8"-1125,-1-1-1,1 1 0,0-1 1,-1 1-1,1-1 0,0 1 1,0-1-1,0 0 1,-1 0-1,1 0 0,0 1 1,0-1-1,0 0 0,0 0 1,0 0-1,0-1 1,1 1-1,-1 0 0,0 0 1,1 0-1,-1-1 0,0 1 1,1 0-1,-1 0 0,1-1 1,0 1-1,-1-3 1,1-2 736,-1-1 1,0 1 0,0-1-1,0 1 1,-1-1 0,0 1-1,-3-7 1,4 12-131,-3 9 548,0 6-1126,-17 75 166,19-77-308,1 0 0,0 1 0,0-1 1,1 1-1,2 15 0,-1-26-8,-1 1 0,0-1-1,1 1 1,0-1-1,-1 1 1,1-1 0,0 0-1,0 1 1,1-1 0,-1 0-1,0 0 1,1 0 0,-1 0-1,1 0 1,0 0-1,-1 0 1,1 0 0,0-1-1,0 1 1,0-1 0,1 1-1,-1-1 1,0 0 0,0 0-1,1 0 1,-1 0 0,0 0-1,1-1 1,-1 1-1,1-1 1,-1 1 0,1-1-1,0 0 1,-1 0 0,1 0-1,-1-1 1,4 1 0,0-1-125,1-1 1,0 1-1,-1-1 1,1 0 0,-1-1-1,0 1 1,0-1-1,0-1 1,0 1 0,0-1-1,-1 0 1,1 0 0,4-5-1,9-16-202,-3-3-105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792 0 15163,'-8'26'1657,"3"4"-881,-1-1-240,6-1 792,0 4-232,7-2-287,5-4-161,5-3-576,3-5-520,0-8 448,-4-1-136,-6-6-112</inkml:trace>
  <inkml:trace contextRef="#ctx0" brushRef="#br0" timeOffset="1">0 636 15291,'30'-2'1905,"28"-14"-921,12-7-344,20-6 1088,9-5-479,9-5-273,4 2-168,-1 1-464,-2 0-240,-20 7-664,-13 4-312,-23 6 704,-10 2-160,-30 8-96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0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43 21301,'1'-1'101,"0"0"0,-1 0 0,1 1 0,0-1 0,-1 0 1,1 0-1,-1 0 0,1 0 0,-1 0 0,0 0 0,1 0 1,-1 0-1,0 0 0,0 0 0,1 0 0,-1 0 0,0 0 1,0 0-1,0 0 0,0-1 0,-1 1 0,1 0 1,0 0-1,0 0 0,-1 0 0,1 0 0,0 0 0,-1 0 1,1 0-1,-1 0 0,1 1 0,-1-1 0,0 0 0,1 0 1,-1 0-1,0 0 0,-1 0 0,0 0 3,0 0 0,0 0 0,0 1 0,0-1 0,0 0-1,0 1 1,0 0 0,0-1 0,-1 1 0,1 0 0,0 0 0,0 0 0,0 1 0,0-1-1,-1 0 1,1 1 0,-3 1 0,-2 0-56,0 1 0,1 1-1,-1-1 1,1 1 0,-1 0 0,1 0-1,0 1 1,-7 8 0,10-10-51,-1 0-1,2 0 1,-1 1-1,0 0 1,1-1-1,-1 1 1,1 0-1,0 0 1,1 0 0,-1 0-1,1 1 1,-1-1-1,1 0 1,0 1-1,0 5 1,1-8 3,0-1-1,0 0 1,0 1 0,1-1-1,-1 0 1,0 0 0,1 1-1,-1-1 1,1 0 0,-1 0 0,1 1-1,-1-1 1,1 0 0,0 0-1,0 0 1,-1 0 0,1 0-1,0 0 1,0 0 0,2 1 0,0 0-1,0-1 0,-1 1 0,1-1 1,0 0-1,0 0 0,0 0 0,-1 0 1,1-1-1,4 1 0,3 0-2,0-1-1,1 0 1,-1-1 0,17-3-1,-11 1-54,0-1 0,0-1 0,0-1 0,0 0 0,-1-1 0,0-1 1,-1 0-1,0-1 0,0 0 0,23-22 0,-41 36-17,0 0-1,0 1 1,0 0 0,1-1 0,-1 1 0,1 1-1,1-1 1,-1 0 0,1 1 0,1-1 0,-1 1 0,1-1-1,0 1 1,0 0 0,1 7 0,0-3 79,0 0 1,1 1-1,0-1 1,1 0-1,1 0 0,0 0 1,0 0-1,8 18 1,1-8 21,-8-15-28,0 0 0,-1 0 0,0 0 1,0 1-1,3 10 0,-6-15 7,0 0 0,1-1 1,-1 1-1,0-1 0,0 1 1,0 0-1,-1-1 0,1 1 1,0-1-1,-1 1 0,1-1 1,0 1-1,-1-1 0,0 1 1,1-1-1,-1 1 0,0-1 1,0 0-1,0 1 0,0-1 1,0 0-1,0 0 0,0 0 1,0 1-1,-1-1 0,1 0 1,0-1-1,-1 1 0,-2 1 1,-10 6-37,-1-2 0,0 0 0,0 0 0,0-2 0,-1 1 1,1-2-1,-1 0 0,-20 0 0,32-3 5,0 0 1,1 0-1,-1-1 0,1 1 1,-1-1-1,1 0 0,-1 0 1,1 0-1,-1 0 0,1-1 1,-4-1-1,-9-12-189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2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19924,'1'-1'2193,"5"2"-1537,11-6-304,5-8 1080,9-6-824,3 0-31,8-1-241,2-1-280,1 2-481,-2 2-231,-9 3-488,-4 4-128,-14 3 856,-14 7-296,-5 1-161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2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20580,'0'13'1913,"6"-13"-1265,7-3-296,7-9 752,6-1-216,7-2-575,0-3-498,3 3-975,-1-3 1032,-3 3-248,-2 0-136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2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19116,'5'-8'431,"0"1"0,1-1-1,0 1 1,0 0 0,1 1 0,-1 0 0,1 0-1,1 0 1,7-4 0,-12 8-313,0 0 1,0 0-1,0 1 0,1-1 1,-1 1-1,0 0 1,1-1-1,-1 2 0,1-1 1,-1 0-1,1 1 0,-1-1 1,1 1-1,0 0 1,-1 1-1,1-1 0,-1 0 1,1 1-1,-1 0 0,1 0 1,-1 0-1,1 0 1,-1 0-1,0 1 0,5 3 1,-5-3-98,-1 0 0,0 0 0,0 0 0,0 0 0,0 0 0,0 0 0,-1 1 0,1-1 0,-1 1 0,1-1 0,-1 1 0,0 0 0,0-1 0,0 1 0,-1 0 0,1 0 0,-1 0 0,1 0 0,-1 0 0,0-1 0,0 1 0,0 0 0,0 0 0,-1 0 0,1 0 0,-1 0 0,-1 4 0,-4 9-11,0-1 0,0-1 1,-17 28-1,7-13 51,15-28-84,0 0 0,0 1 1,0-1-1,0 1 0,1-1 0,-1 1 0,0-1 0,1 1 0,0-1 0,-1 1 0,1-1 0,0 1 0,0 0 0,0-1 0,0 1 0,0-1 0,0 1 0,0 0 0,0-1 0,1 1 0,-1-1 0,1 1 0,-1-1 0,1 1 0,0-1 0,-1 1 0,1-1 0,1 2 0,0-2-124,0 0-1,0 1 1,1-1 0,-1 0 0,0 0 0,0-1 0,1 1 0,-1 0-1,0-1 1,1 1 0,-1-1 0,1 0 0,-1 0 0,1 0 0,-1 0-1,0 0 1,5-2 0,15-1-400,2-2-210</inkml:trace>
  <inkml:trace contextRef="#ctx0" brushRef="#br0" timeOffset="1">333 213 19932,'-6'12'2017,"-1"5"-1177,0-3-360,2 3 968,4-1-335,1 0-441,3-2-304,5-2-784,2-4-449,6-5 697,-2-3-56,4-3-184,-4-4-128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101 146 17900,'-9'8'447,"0"0"1,0 1-1,1 1 0,0-1 1,1 1-1,0 1 0,0-1 1,1 1-1,0 0 0,1 1 1,-4 13-1,6-17-374,1-1 1,0 0-1,1 0 0,0 1 1,0-1-1,0 1 1,1-1-1,0 0 0,1 1 1,0-1-1,0 1 1,0-1-1,1 0 1,0 0-1,0 1 0,1-1 1,0-1-1,0 1 1,8 11-1,-10-17-72,26 30 47,-25-29-43,-1-1 0,0 0 0,1 0 0,-1 0 0,1 0 0,-1 0 0,1-1 0,-1 1 0,1 0 0,-1-1 0,1 1 0,0-1 0,-1 1 0,1-1 0,0 0 0,-1 0 0,1 0 0,0 0 0,-1 0 0,1 0 0,0 0 0,1-1 0,-2 1 2,-1 0 0,1 0 1,-1 0-1,1 0 0,-1-1 0,1 1 0,-1 0 0,1 0 1,-1-1-1,1 1 0,-1 0 0,1 0 0,-1-1 0,0 1 1,1 0-1,-1-1 0,1 1 0,-1-1 0,0 1 0,1 0 1,-1-1-1,0 1 0,0-1 0,1 1 0,-1-1 0,0 1 1,0-1-1,0 1 0,0-1 0,0 1 0,0-1 1,0 1-1,0-1 0,0 1 0,0-1 0,0 1 0,0-1 1,0 0-1,0 1 0,0-1 0,0 1 0,0-1 0,-1 1 1,1 0-1,0-1 0,0 1 0,-1-1 0,1 1 0,0-1 1,-1 1-1,1 0 0,-1-1 0,0-1 16,-1 0 1,1 1-1,-1-1 0,0 1 0,1 0 0,-1-1 1,0 1-1,0 0 0,0 0 0,0 0 1,-2-1-1,-22 5-529,18 1-736,19 0 184,6-2 502</inkml:trace>
  <inkml:trace contextRef="#ctx0" brushRef="#br0" timeOffset="1">252 90 16171,'-16'9'3572,"25"-8"-66,31-10-1059,-13 1-2240,0-1 0,0-1-1,-1-1 1,-1-2 0,37-24-1,-62 37-205,0 0 0,1 0 0,-1 0 0,0-1 0,0 1-1,1 0 1,-1 0 0,0 0 0,0-1 0,1 1 0,-1 0 0,0 0-1,0 0 1,1 0 0,-1 0 0,0 0 0,1 0 0,-1 0-1,0 0 1,1 0 0,-1 0 0,0 0 0,0 0 0,1 0 0,-1 0-1,0 0 1,1 0 0,-1 0 0,0 0 0,0 0 0,1 0-1,-1 1 1,1-1 0,0 12 13,-11 25-12,7-27-3,-39 204-340,25-113-2184,6-62 1435,5-27 319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3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16988,'4'-13'1936,"3"-1"-1312,8 1-264,5 3 913,6 0-625,5 3-560,9-6 80,-3-3-120,-2-5-152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3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0 573 13483,'3'10'4385,"4"-17"-1775,10-30-568,-10 21-1490,40-76 1182,52-107-222,-71 136-1103,22-78-1,-45 119-265,-5 17-58,-4 11-17,-3 14-40,1 0 0,1 0-1,0 0 1,-2 36 0,1 83-352,6-114 52,-1-11-4,1 0-1,0 0 0,1 0 0,0 0 0,2 0 0,5 22 0,-8-36 260,0 0 1,0 1-1,0-1 1,1 1-1,-1-1 0,0 0 1,0 1-1,1-1 1,-1 0-1,0 1 1,0-1-1,1 0 0,-1 1 1,0-1-1,1 0 1,-1 0-1,0 1 0,1-1 1,-1 0-1,1 0 1,-1 0-1,0 0 0,1 0 1,0 1-1,7-4-551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3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20948,'3'31'1777,"-9"5"-1361,0 3-168,5 4 392,4 0-368,5-5-800,5 0-304,3-12 624,-3-2-256,0-11-136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37 13131,'17'-23'2104,"-14"13"-1056,-9 7-479,-13 16 2199,-4 13-1424,-3 22-447,2 10-233,5 18-432,5 2-32,10 8 16,4-1-112,4-2-456,5-4-392,-1-12 1504,0-8-848,-8-15-24,0-6-72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3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31 102 19060,'-3'-2'391,"0"1"0,-1-1 0,1 0-1,0 0 1,0 0 0,-4-4 0,7 6-332,-1-1 1,1 1 0,-1-1-1,1 0 1,0 1 0,-1-1-1,1 0 1,0 1-1,-1-1 1,1 0 0,0 1-1,0-1 1,0 0 0,0 1-1,0-1 1,0 0-1,0 0 1,0 1 0,0-1-1,0 0 1,0 1 0,0-1-1,0 0 1,0 0-1,1 1 1,-1-1 0,0 0-1,1 1 1,-1-1 0,0 1-1,1-1 1,-1 0-1,1 1 1,-1-1 0,1 1-1,-1-1 1,1 1 0,0-1-1,5-5 254,1 1 0,-1 1 1,1-1-1,0 1 0,1 0 0,-1 1 0,1 0 0,10-3 1,-1 1-105,0 0 1,33-3 0,-44 8-192,1-1 0,0 1 1,-1 0-1,1 0 0,0 1 1,-1 0-1,1 0 1,-1 1-1,1 0 0,11 5 1,-16-6-18,0 0 0,0 0 0,0 1 0,0-1 0,-1 1 0,1 0 0,0 0 0,-1-1 0,1 1 0,-1 0 0,1 0 0,-1 0 0,0 1 0,0-1 0,0 0 0,0 0 0,-1 1 0,1-1-1,0 0 1,-1 1 0,0-1 0,1 0 0,-1 1 0,0-1 0,0 1 0,-1-1 0,1 0 0,0 1 0,-1-1 0,1 1 0,-1-1 0,-2 4 0,1 2-1,-1-1-1,-1 0 0,1 0 0,-1 0 0,0 0 1,-1-1-1,1 0 0,-9 9 0,-4 2 1,-27 20-1,62-33-175,-2-4 45,-1 1-1,1 0 1,-1 2 0,21 5-1,-31-7 97,0 0 1,-1 0-1,1 1 0,-1 0 0,0 0 1,1 0-1,-1 1 0,0-1 0,0 1 0,-1 0 1,1 0-1,0 0 0,-1 1 0,0-1 1,0 1-1,0 0 0,0-1 0,3 8 1,-5-10 31,-1 1 1,1 0 0,-1-1 0,0 1 0,1-1-1,-1 1 1,0-1 0,0 1 0,0 0 0,0-1-1,0 1 1,0 0 0,-1-1 0,1 1 0,-1-1 0,1 1-1,-1-1 1,-1 4 0,1-3 22,-1 1 0,0 0 0,-1-1 0,1 1 0,0-1 0,-1 1 0,1-1 0,-6 3 1,-4 2 110,-1 0 0,1-1 0,-21 6 0,27-9-90,-5 1-52,-1 1-189,1-1 0,-1 0 0,0-1 0,0 0 0,-19 1 0,49-11-2541,2 1 1852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3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75 17700,'1'0'55,"-1"-1"1,0 1 0,1 0 0,-1 0-1,0 0 1,1-1 0,-1 1-1,0 0 1,1 0 0,-1-1-1,0 1 1,0 0 0,1-1-1,-1 1 1,0 0 0,0-1-1,0 1 1,1 0 0,-1-1-1,0 1 1,0 0 0,0-1-1,0 1 1,0-1 0,0 1 0,0 0-1,0-1 1,0 1 0,0-1-1,0 1 1,0 0 0,0-1-1,0 1 1,0 0 0,0-1-1,0 1 1,-1-1 0,1 1-1,0 0 1,0-1 0,0 1-1,-1 0 1,1-1 0,0 1-1,0 0 1,-1 0 0,1-1 0,0 1-1,-1 0 1,1 0 0,0-1-1,-1 1 1,1 0 0,0 0-1,-1 0 1,1 0 0,0-1-1,-1 1 1,1 0 0,-1 0-1,1 0 1,0 0 0,-1 0-1,0 0 1,-29 0 1901,18 3-1601,0 0 0,1 1 0,-1 0 1,1 0-1,0 2 0,1-1 0,-1 1 0,-9 8 1,13-9-332,1-1 1,0 1 0,0 1-1,0-1 1,1 1 0,0 0 0,0 0-1,0 1 1,1-1 0,0 1 0,0 0-1,1 0 1,-4 9 0,7-12-35,-1 0 0,1 0 1,-1-1-1,1 1 0,0 0 1,1 0-1,-1-1 0,0 1 1,1 0-1,0 0 0,0-1 0,0 1 1,1-1-1,-1 1 0,1-1 1,0 0-1,-1 1 0,2-1 1,-1 0-1,0 0 0,1 0 0,-1-1 1,1 1-1,0 0 0,4 2 1,7 6-83,2-1 1,0 0-1,31 14 1,-39-20 60,30 12-86,-26-12 87,-1 0-1,0 1 1,-1 0 0,1 1-1,-1 0 1,0 1 0,0 0 0,9 9-1,-18-14 26,1-1-1,-1 1 1,1 0 0,-1 0-1,0 0 1,0-1 0,0 1-1,0 0 1,0 0 0,-1 0-1,1 1 1,0-1 0,-1 0-1,0 0 1,1 0 0,-1 0-1,0 1 1,0-1 0,-1 4-1,0-3 3,0 0 0,0 0 0,0 0 0,-1 0 0,1 0 0,-1 0 0,0 0 0,0 0 0,0-1 0,0 1 0,-5 3 0,-4 3 29,-1 0 0,0-1 0,0-1 0,-25 12 0,24-12 54,0-1-1,0-1 0,-1 0 1,0-1-1,0 0 0,0-1 1,-24 1-1,37-3-71,1-1-1,-1 0 1,0 0 0,0 0-1,0 0 1,0 0 0,0 0-1,1-1 1,-1 1 0,0 0 0,0 0-1,0-1 1,1 1 0,-1 0-1,0-1 1,0 1 0,1 0-1,-1-1 1,0 1 0,1-1-1,-1 0 1,0 0 0,0 0-2,1 1 0,0-1 0,0 0 0,0 0 0,0 1 1,0-1-1,0 0 0,0 0 0,0 1 0,0-1 0,0 0 0,0 1 1,1-1-1,-1 0 0,0 0 0,0 1 0,1-1 0,-1 1 0,1-1 1,-1 0-1,5-5 15,-1 0 1,1 0 0,11-10-1,95-80-53,16-17-27,-99 86 68,-1-1 0,29-41 0,-48 58 21,0-1 0,-1 1-1,-1-1 1,9-22 0,-14 31-20,1-1 0,-1 1 0,-1 0 1,1 0-1,0-1 0,-1 1 0,0-1 1,1 1-1,-1 0 0,-1-1 0,1 1 0,0-1 1,-1 1-1,0 0 0,0-1 0,0 1 1,0 0-1,0 0 0,-1 0 0,1 0 0,-1 0 1,0 0-1,-4-5 0,2 4 9,-1 0 0,-1 0-1,1 1 1,0-1 0,-1 1 0,0 0-1,0 1 1,0-1 0,0 1-1,0 0 1,-12-1 0,-4-1 4,0 2 0,-24 0 1,28 2-249,0 1 1,-19 2 0,32-2 173,0 0 0,0 0 0,0 1 0,-1-1 1,1 1-1,1 0 0,-1 0 0,0 1 0,0-1 0,1 1 0,-5 4 0,-1 7-196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3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1 803 14811,'27'0'1905,"12"-6"-1081,31-18-144,22-6 1000,29-13-295,14-10-1,24-17-208,9-6-176,10-6-248,-1 0-95,-10 6-233,-15 3-248,-25 12-888,-12 6 1368,-45 21-688,-23 8-48,-29 14-16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3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11795,'-27'30'872,"11"-6"-784,6-1-120,5-3 352,-3 3-192,-2-2-72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3:3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6 961 14531,'-5'-9'1560,"26"-17"-703,16-5-193,34-12 880,23-9-104,38-14-191,20-5-185,34-17-216,9-1-120,13 1-280,1 3-224,-9 6-768,-21 5-376,-24 11 760,-18 7-160,-36 16-112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14971,'0'-1'43,"0"1"0,1 0-1,-1 0 1,0 0 0,1 0-1,-1 0 1,0-1 0,1 1-1,-1 0 1,0 0 0,1 0-1,-1 0 1,1 0 0,-1 0-1,0 0 1,1 0 0,-1 0-1,0 0 1,1 1 0,-1-1-1,0 0 1,1 0 0,-1 0-1,0 0 1,1 0 0,-1 1 0,0-1-1,1 0 1,-1 0 0,0 1-1,9 12 364,2 24-252,-11-34-66,44 210 1182,-9 2-1,-10 1 0,-9 1 1,-23 401-1,-5-457-856,-16 277 593,31 0-245,51 166 1,-52-590-746,0-1 0,1 1 0,8 24 0,-7-44-1400,-4 2 1311,-1 0 0,1 0 0,-1 0 0,0 1 1,0-1-1,-1-4 0,-3-7-103,-7-30-284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9 586 16684,'-8'5'983,"8"-4"-426,17-2 20,-8 0-329,528-31 1710,30-2-1867,109-55-83,92-8-242,315 35-559,-863 54 653,1264-139 823,-308 31 3179,-1147 114-3736,-17 0-46,0 2 1,0-1-1,22 3 1,-34-2-77,1 0-1,-1 0 1,0 0 0,1 0 0,-1 0-1,1 0 1,-1 0 0,1 1-1,-1-1 1,0 0 0,1 0 0,-1 0-1,1 0 1,-1 0 0,0 1-1,1-1 1,-1 0 0,0 0 0,1 1-1,-1-1 1,0 0 0,0 0 0,1 1-1,-1-1 1,0 0 0,0 1-1,1-1 1,-1 1 0,0-1 0,0 0-1,1 1 1,-9 11 10,-19 6-578,3-10-790,10-6 597,14-2 737,0 0 1,0 0 0,-1 0 0,1 0 0,0 0 0,0 0 0,-1 0 0,1 0 0,0 0 0,0 0-1,0 0 1,-1 0 0,1 0 0,0-1 0,0 1 0,0 0 0,-1 0 0,1 0 0,0 0 0,0 0-1,0-1 1,-1 1 0,1 0 0,0 0 0,0 0 0,0-1 0,0 1 0,0 0 0,0 0 0,0 0-1,-1-1 1,1 1 0,0 0 0,0 0 0,0-1 0,3-7-655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50 17260,'-2'-2'167,"1"1"0,0 0 1,0-1-1,-1 1 0,1-1 1,0 1-1,1-1 1,-1 0-1,0 1 0,0-1 1,1 0-1,-1 0 0,1 0 1,-1 1-1,1-1 0,0 0 1,0 0-1,0-2 0,0 3-92,1 0-1,-1 0 1,1 0-1,-1 0 0,1 0 1,0 0-1,0 0 0,-1 0 1,1 1-1,0-1 0,0 0 1,0 0-1,0 1 0,0-1 1,0 1-1,0-1 0,0 1 1,0-1-1,0 1 0,0 0 1,0 0-1,0-1 0,0 1 1,0 0-1,0 0 0,1 0 1,-1 0-1,0 0 0,0 0 1,0 0-1,0 1 1,2-1-1,5 2 37,0-1 0,1 1 0,-1 0 0,0 1 0,0 0 0,-1 0 0,10 6 0,51 33 353,-64-39-381,0 0-1,0 0 1,0 1-1,0-1 1,-1 1-1,0 0 1,1 0-1,-1 0 1,0 0-1,-1 1 1,1-1 0,-1 1-1,0-1 1,0 1-1,2 9 1,-3-7 27,0 1 1,0-1 0,-1 0 0,0 0-1,-1 1 1,0-1 0,0 0 0,0 0-1,-1 0 1,-2 7 0,-7 13 207,-2-1 0,0 0-1,-1-1 1,-26 34 0,35-52-280,-35 50-243,-69 76 0,95-122 1,13-11 196,1 1 1,0-1-1,0 0 1,-1 0 0,1 1-1,0-1 1,0 0-1,-1 0 1,1 0-1,0 0 1,-1 1-1,1-1 1,0 0-1,0 0 1,-1 0-1,1 0 1,0 0 0,-1 0-1,1 0 1,0 0-1,-1 0 1,1 0-1,0 0 1,-1 0-1,1 0 1,0 0-1,-1 0 1,1 0 0,0 0-1,-1 0 1,1-1-1,0 1 1,-1 0-1,1 0 1,0 0-1,0 0 1,-1-1-1,1 1 1,2-13-309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14843,'-16'14'1416,"9"5"-871,7 1-161,13 1 776,7-4-40,17-12 56,9-10 81,19-23-33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52 513 17620,'-5'3'344,"-1"0"1,1 0-1,0 1 1,-1-1-1,2 1 1,-1 0-1,0 1 1,-6 7-1,12-12-309,-1 0 0,0 0 0,0 0 0,0 0 0,1 0 0,-1 0 0,0 0 0,0 0 0,1 0 0,-1 0 0,0 0 0,0 0 0,0 0 0,1 0 0,-1 0 0,0 0 0,0 0 0,0 0 0,0 1 0,1-1 0,-1 0 0,0 0 0,0 0 0,0 0 0,0 0 0,0 0 0,1 1 0,-1-1 0,0 0 0,0 0 0,0 0 0,0 1 0,0-1 0,0 0 0,0 0 0,0 0 0,0 1 0,0-1 0,1 0 0,-1 0 0,0 0 0,0 1 0,0-1 0,0 0 0,-1 0 0,1 0 0,0 1 0,0-1 0,0 0 0,0 0 0,0 0 0,0 1 0,0-1 0,0 0 0,0 0 0,0 0 0,0 0 0,-1 1 0,1-1 0,0 0 0,0 0 0,0 0 0,0 0 0,-1 0 0,1 0 0,0 1 0,17-6 934,-3-2-624,0-1-1,0 0 0,-1 0 0,0-2 0,0 1 1,18-20-1,62-76 899,-60 64-879,-2-2-1,-2-2 0,-2 0 1,-2-2-1,37-95 1,-55 132-404,0 13-39,8 21-122,-11-16 126,27 41-199,-11-21 198,-2 1 0,-2 1 0,25 59 1,-25-31 64,-13-42-447,2 1 1,-1-1-1,2 0 0,7 15 0,-12-31 438,-1 1 0,0-1 0,0 1-1,0-1 1,1 1 0,-1-1 0,0 1-1,0-1 1,1 1 0,-1-1 0,0 0-1,1 1 1,-1-1 0,1 1 0,-1-1-1,1 0 1,-1 1 0,0-1 0,1 0-1,-1 0 1,1 1 0,-1-1 0,1 0-1,-1 0 1,1 0 0,0 0 0,-1 1-1,1-1 1,-1 0 0,1 0 0,-1 0-1,1 0 1,-1 0 0,1-1 0,-1 1-1,1 0 1,0 0 0,-1 0 0,1 0-1,-1-1 1,1 1 0,-1 0 0,1-1-1,14-10-551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15003,'-1'25'2177,"-2"-2"-1209,3-7-360,0-3 2153,4-5-1785,2 0-216,0-10-736,1-5 248,-6-17-160,1-6-96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0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16428,'-14'43'1936,"-2"8"-1048,-1 0-392,0 2 1441,2-1-817,1-3-456,3-5-168,1-11-464,0-3-224,-2-16-632,-1-5-264,-4-15 824,-5-7-192,-2-14-193</inkml:trace>
  <inkml:trace contextRef="#ctx0" brushRef="#br0" timeOffset="1">0 184 18228,'33'6'1768,"10"-8"-1160,5-2-296,10-8 793,6-3-329,0-5-1112,2-5-1897,-7-9 1929,-5-2-288,-9-6-304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0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20012,'4'5'1561,"-5"12"-1185,-6 7-160,-6 19 504,-3 9-232,-2 15-240,-5 8 0,0 8-128,-2 4-56,4-5-104,-2-5-160,4-12-448,4-9-280,2-22 736,-2-15-128,1-28-168</inkml:trace>
  <inkml:trace contextRef="#ctx0" brushRef="#br0" timeOffset="1">1 323 17044,'10'-10'1696,"10"13"-1064,6 7-304,8 7 1024,5 4-519,8 5-369,5 1-144,5 1-624,5-4-400,2-8 584,-2-6-64,-3-9-145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0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19612,'2'7'371,"0"0"-1,0 1 1,0-1 0,-1 1-1,0-1 1,-1 16-1,-6 48 568,1-33-301,-1 37-431,-3 0 0,-26 98 0,34-168-489,-1 0 0,0 0 1,0 0-1,-6 9 1,8-14 232,0 1 0,0-1 0,-1 1 0,1-1 0,0 1 0,-1-1 0,1 1 0,0-1 0,-1 0 0,1 1 0,-1-1 0,1 1 0,-1-1 0,1 0 0,0 0 0,-1 1 0,0-1 0,1 0 0,-1 0 0,1 1 0,-1-1 0,1 0 0,-1 0 0,1 0 0,-1 0 0,1 0 0,-1 0 0,0 0 0,1 0 0,-1 0 0,1 0 0,-1 0 0,1 0 0,-1-1 0,0 1 0,1 0 0,-1 0 0,1-1 0,-1 1 0,1 0 0,-1-1 0,1 1 0,0 0 0,-1-1 0,1 1 0,-1 0 0,1-1 0,0 1 0,-1-1 0,1 1 0,0-1 0,0 1 0,-1-1 0,1 1 0,0-1 0,0 1 0,0-1 0,-1 0 0,-8-22-1064,0 0-1,1 0 1,2 0-1,0-1 1,-3-34-1,2 19 513,0 4 632,3 21 629,1 1 0,1-1 0,0 0 0,1-1 0,0-23 1,1 38-624,0-1 0,0 1 0,0 0 1,0-1-1,0 1 0,0 0 0,0-1 1,1 1-1,-1 0 0,0-1 0,0 1 1,0 0-1,0-1 0,0 1 0,0 0 1,1-1-1,-1 1 0,0 0 1,0 0-1,1-1 0,-1 1 0,0 0 1,0 0-1,1-1 0,-1 1 0,0 0 1,0 0-1,1 0 0,-1-1 0,0 1 1,1 0-1,-1 0 0,0 0 0,1 0 1,-1 0-1,0 0 0,1 0 0,-1 0 1,1 0-1,-1 0 0,0 0 1,1 0-1,-1 0 0,0 0 0,1 0 1,-1 0-1,0 0 0,1 0 0,-1 1 1,0-1-1,1 0 0,-1 0 0,1 1 1,19 14 1720,-15-10-1489,21 17 360,1-1 0,1-2 0,54 29-1,-61-38-684,1 0-1,0-2 1,0 0-1,1-1 1,0-2-1,31 4 1,4-7-66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0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2 101 18508,'-1'11'371,"1"0"-1,0 0 1,0 1 0,1-1-1,1 0 1,-1 0-1,2 0 1,0 0 0,0-1-1,1 1 1,0-1 0,1 0-1,0 0 1,0 0 0,1-1-1,1 1 1,12 14 0,-13-18-377,1 0 1,-1 0 0,1 0-1,0 0 1,1-1 0,-1 0-1,1-1 1,0 0 0,0 0-1,0-1 1,1 0 0,-1 0 0,1-1-1,0 0 1,0 0 0,0-1-1,0-1 1,-1 1 0,1-1-1,0-1 1,0 1 0,13-4-1,-10 1-401,-1-1-1,1 0 0,-1-1 0,1 0 1,-2-1-1,1 0 0,-1-1 0,0 0 1,0 0-1,0-1 0,-1 0 0,-1-1 0,1 0 1,-1-1-1,12-19 0,-11 14-91,-1 0-1,0 0 1,-1-1-1,-1 1 1,0-2-1,-2 1 1,0-1-1,0 1 1,-2-1-1,2-32 1,-4 46 579,0 0 1,-1-1-1,1 1 0,0 0 1,-1 0-1,0 0 0,-1-3 1,-5 1 829,-3 13 379,3 4-498,0-1 0,1 2 1,1-1-1,0 0 1,-6 23-1,0 0 319,-18 49-7,3 2-1,4 1 0,4 1 1,-8 113-1,22-144-1018,2-6-37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0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21181,'-3'2'340,"0"1"1,0 0 0,1 0 0,0 0 0,0 0 0,-1 0 0,2 0-1,-4 7 1,2-3 34,-68 149 2572,48-101-3066,-2-2-1,-39 65 0,62-115-46,0 0-1,0 0 1,0-1 0,-1 1-1,1 0 1,-1-1 0,1 0-1,-4 3 1,5-5 104,1 0-1,-1 1 1,1-1 0,0 0-1,-1 0 1,1 0 0,-1 0 0,1 0-1,-1 0 1,1 1 0,-1-1-1,1 0 1,-1 0 0,1 0-1,-1-1 1,1 1 0,0 0-1,-1 0 1,1 0 0,-1 0-1,1 0 1,-1 0 0,0-1-1,0 0-14,0 0-1,1 0 0,-1 0 0,0 0 1,0 0-1,1 0 0,-1 0 1,1 0-1,-1 0 0,1 0 0,-1 0 1,1 0-1,-1-2 0,-1-10-287,-1 0 0,2 1 0,0-15 0,0-18-565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0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17636,'3'-7'1944,"3"12"-1032,2 11-303,5 8 1079,1 4-232,8 5-448,1 0-175,4 0-289,3-3-88,0-6-296,0-2-216,-2-11-728,-1-4 736,-8-10-144,-2-7-88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0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12187,'19'18'2250,"1"-1"0,1-1 1,28 17-1,73 35-121,-25-15-894,-86-47-1203,201 115 484,-145-87-320,88 31-1,-72-36-134,241 97 95,40 47 54,-257-123-10,137 88 0,-27-9-62,-156-98-73,108 40 0,140 59 143,-226-91-150,-31-19 66,79 22 0,-77-27 66,71 30 1,-75-23-126,11 7-12,106 33-1,-112-45-39,83 38 0,46 36 70,-163-80-77,54 24-35,100 31-1,-42-17 65,-70-25 26,106 25-1,-88-22 334,-72-24-46,-10-2 363,0-1-791,0 0 0,0 0 0,0 0-1,0 0 1,0-1 0,0 1 0,0 0 0,0-1 0,1 1 0,-1-1 0,0 1 0,0-1-1,0 1 1,0-1 0,1 0 0,-2 0 0,-12-11-660,4 7 276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1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1 584 10738,'24'-3'4839,"83"1"-2236,-68 3-2321,59-7 0,112-31 276,70-9-198,-256 43-339,478-47-1,2 22-224,-32-2 173,18-43 50,-334 45 50,164-8 178,1 0 60,268-34 347,-349 30-507,-69 8-95,-86 18 0,-32 5 346,104-6-1,-150 15-64,9-2 365,-16 2-697,0-1 0,1 1 0,-1-1 0,0 1 1,1-1-1,-1 1 0,0-1 0,0 1 0,0-1 0,1 1 0,-1-1 0,0 1 0,0-1 1,0 1-1,0-1 0,0 1 0,0-1 0,0 0 0,0 1 0,0-1 0,0 1 0,0-1 0,-1 1 1,1-1-1,0 1 0,0-1 0,0 1 0,-1-1 0,1 0 0,-3-7-46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1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21445,'-1'7'1656,"1"17"-1296,4 5-120,5 7 544,2 1-224,4 0-192,2-2-64,4-10-95,2-6-17,7-12-40,0-4 0,5-9-184,-4-5-168,2-9-641,0-2-367,-4-5 984,-3-3-240,-6 1-152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1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14075,'-7'21'2096,"-1"3"-1119,-2 6-265,-1 3 1872,0 7-1159,-4 3-233,1 4-296,1 2-136,0-3-200,3-2-152,-1-6-520,5-8-424,2-16-2040,2-10 2256,6-15-328,5-8-281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13195,'2'-2'171,"-1"0"0,1 1 0,0 0 0,-1-1 0,1 1 0,0 0-1,0 0 1,0 0 0,0 0 0,0 0 0,0 0 0,1 1 0,-1-1 0,4 0 0,38-2 916,-24 2-395,104-7 903,303-22 886,218-3-2945,-626 32 423,953-43-2657,-757 27 1884,366-77 1,-516 77 705,73-29 0,-63 14-32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1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 15291,'-12'-4'4012,"12"11"-328,16 15-687,-7-16-2740,-1 0 1,1-1-1,0 0 0,0-1 0,0 0 1,0 0-1,1 0 0,0-2 0,0 1 1,10 1-1,18 1 294,49 0 0,-83-5-507,57 0-42,0-2 1,0-3 0,78-17-1,-133 20-78,1 1 0,-1-1 0,1-1 0,-1 1 0,11-7 0,-1-2-224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4:5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 15603,'5'-7'1649,"-5"10"-945,-3 9-272,-5 13 736,-2 10-120,-5 13-215,1 7-105,-2 8-312,3 1-88,1-2-96,-1-3-24,4-12-264,3-5-296,1-19-592,-5-10 1264,-2-15-464,-5-14-104,-6-14-120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0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18068,'23'10'1768,"5"4"-1104,2 2-280,15 1 681,4 1-161,7-3-200,-1 0-344,0-2-960,-6-2 624,-8-5-144,-5-3-56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0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0 22061,'-3'35'1776,"-20"11"-1352,-6 7-208,2 7 520,-1 4-167,3-1-233,2-4-184,5-6-320,2-7-233,1-9-455,0-7-288,-2-11 848,-5-9-192,5-16-144</inkml:trace>
  <inkml:trace contextRef="#ctx0" brushRef="#br0" timeOffset="1">1 366 18012,'21'5'1600,"7"4"-1128,2 1-224,17 0 721,9 2-185,11-5-1000,6-4 384,10-3-232,-1-2-16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2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11987,'-5'-22'5496,"2"15"-1090,2 16 135,5 84-3322,23 125 0,-2-15-1202,-5-62-120,-21-129 101,-4-10 11,5-3-9,-1 1 0,0-1 0,0 1 0,1-1 0,-1 0 0,1 1 1,-1-1-1,0 0 0,1 0 0,-1 1 0,1-1 0,0 0 0,-1 0 0,1 0 0,0 0 0,-1 1 0,1-1 0,0-2 0,-3-19 2,0-1-1,2 1 1,2-32-1,0 11-6,-12-321-51,12 350 36,-1 12 16,0 0 0,0 0-1,0 0 1,0 0-1,0 0 1,0 0 0,0 0-1,-1 0 1,0-2-1,-3-2-4,0 8 2,1 7 1,3-9 6,-3 26-10,1-1 0,1 0 0,4 37 0,-1-24 2,-1 29 2,0-5-9,2-1 0,12 64 0,-15-125 16,0-1-1,0 1 1,0 0-1,0 0 1,0 0-1,0 0 1,0 0 0,1 0-1,-1 0 1,0 0-1,0 0 1,0 0-1,0 0 1,0 0-1,0 0 1,0 0 0,0 0-1,1 0 1,-1 0-1,0 0 1,0 0-1,0 0 1,0 0-1,0 0 1,0 0 0,0 0-1,1 0 1,-1 0-1,0 0 1,0 0-1,0 0 1,0 0-1,0 0 1,0 0 0,0 1-1,0-1 1,0 0-1,0 0 1,1 0-1,-1 0 1,0 0-1,0 0 1,0 0 0,0 0-1,0 0 1,0 1-1,0-1 1,0 0-1,0 0 1,0 0-1,0 0 1,0 0-1,0 0 1,3-9-3,0-56-332,-3-1 1,-13-101-1,6 90-127,9 102-3,1 6-567,-1 1 0,-3 33 1,0-56 669,1-9 351,0 0 0,0 0 0,0 1 0,0-1 0,0 0 0,0 0-1,0 0 1,0 0 0,0 0 0,0 0 0,0 1 0,0-1 0,-1 0 0,1 0-1,0 0 1,0 0 0,0 0 0,0 0 0,0 0 0,0 0 0,0 1-1,0-1 1,0 0 0,0 0 0,0 0 0,-1 0 0,1 0 0,0 0 0,0 0-1,0 0 1,0 0 0,0 0 0,0 0 0,0 0 0,-1 0 0,1 0 0,0 0-1,0 0 1,0 0 0,0 0 0,0 0 0,0 0 0,0 0 0,-1 0 0,1 0-1,0 0 1,0 0 0,0 0 0,0 0 0,0 0 0,0 0 0,0 0 0,-1 0-1,1 0 1,0 0 0,0 0 0,0 0 0,0-1 0,0 1 0,0 0 0,0 0-1,-5-7-579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2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19 16540,'0'-1'151,"1"1"1,0 0 0,-1-1 0,0 1 0,1-1-1,-1 1 1,1 0 0,-1-1 0,1 1 0,-1-1 0,0 1-1,1-1 1,-1 1 0,0-1 0,0 0 0,1 1-1,-1-1 1,0 1 0,0-1 0,0 0 0,0 1-1,0-1 1,0 1 0,0-1 0,0-1 0,0 2 40,-1-1-1,1 1 1,-1-1 0,0 1 0,1 0-1,-1 0 1,1-1 0,-1 1 0,0 0-1,1 0 1,-1 0 0,0-1 0,1 1-1,-1 0 1,0 0 0,1 0 0,-1 0-1,-1 0 1,-34 6 2661,18 1-2621,1-1-1,-1 2 1,1 0-1,1 1 1,0 1 0,0 1-1,-21 18 1,30-23-218,0 0 0,0 0 1,1 1-1,0 0 0,1 1 1,-1-1-1,1 1 0,1 0 0,-1 0 1,2 0-1,-1 1 0,1-1 0,0 1 1,1 0-1,0 0 0,0 0 1,0 13-1,2-21-15,-1 0 0,1 0 0,0 1 0,0-1 0,0 0 0,0 1 0,0-1 0,0 0 0,1 1 0,-1-1 0,0 0 0,1 0 0,-1 1 0,1-1 0,-1 0 0,1 0 0,0 0 0,-1 0 0,1 0 0,0 0 0,0 0 0,0 0 0,0 0 0,-1 0 1,1 0-1,1 0 0,-1-1 0,0 1 0,0 0 0,0-1 0,0 1 0,0-1 0,1 1 0,-1-1 0,0 1 0,0-1 0,1 0 0,0 0 0,6 0-9,-1-1-1,0 0 1,0 0 0,0-1-1,0 0 1,7-3 0,-7 3 5,-1 0 1,1 0 0,-1 1-1,9-2 1,-14 3 5,0 0-1,-1 0 1,1 0 0,0 0 0,0 0 0,0 0 0,0 1-1,0-1 1,0 0 0,0 0 0,0 1 0,-1-1-1,1 0 1,0 1 0,0-1 0,0 1 0,-1-1 0,1 1-1,0-1 1,-1 1 0,1 0 0,0-1 0,-1 1-1,1 0 1,-1 0 0,1-1 0,0 2 0,-1 0-1,1 0 0,-1 0 0,0 0-1,0 0 1,1 0 0,-1 0 0,0 0 0,-1 0 0,1 0 0,0 0 0,-1 0 0,0 2 0,-1 3 1,-1 0 0,0 0 0,0 0 0,0 0 0,-8 10 0,4-8-2,-1 0 1,0-1-1,-11 11 1,16-17 6,0 0 0,1 0 1,-1 0-1,0 0 1,0 0-1,0-1 0,0 1 1,0-1-1,-1 0 1,1 0-1,0 0 0,-1 0 1,1-1-1,0 0 1,-7 1-1,10-1-6,0 0 0,0-1 0,0 1 0,0 0 0,0 0 0,0 0 0,0 0 0,0 0 1,0 0-1,0 0 0,1-1 0,-1 1 0,0 0 0,0 0 0,0 0 0,0 0 0,0 0 0,0-1 0,0 1 0,0 0 0,0 0 0,0 0 0,0 0 1,0 0-1,0 0 0,0-1 0,0 1 0,0 0 0,0 0 0,-1 0 0,1 0 0,0 0 0,0-1 0,0 1 0,0 0 0,0 0 0,0 0 0,0 0 1,0 0-1,0 0 0,0 0 0,-1 0 0,1-1 0,0 1 0,0 0 0,0 0 0,0 0 0,0 0 0,0 0 0,-1 0 0,1 0 0,0 0 1,0 0-1,13-5-48,-9 4 39,0 1 0,-1 0 0,1 0 1,0 0-1,0 0 0,0 0 0,-1 1 0,1 0 0,0 0 1,-1 0-1,1 0 0,-1 0 0,1 1 0,-1 0 0,1-1 1,-1 1-1,0 1 0,0-1 0,0 0 0,0 1 0,0-1 1,-1 1-1,1 0 0,-1 0 0,0 0 0,1 0 0,-1 0 1,-1 1-1,3 4 0,-1 0-9,0 0 1,-1-1 0,0 1-1,-1 0 1,0 0 0,0 0-1,-1 0 1,1 0 0,-2 0-1,1 0 1,-1 0-1,-1-1 1,-1 9 0,-17 36 49,15-42-20,1 1 0,0-1 0,0 1 0,1-1 0,-2 18 0,5-28-11,0 1 0,0 0 0,0-1 0,0 1 1,0 0-1,0-1 0,0 1 0,1-1 0,-1 1 1,0 0-1,0-1 0,1 1 0,-1-1 0,0 1 0,1-1 1,-1 1-1,0-1 0,1 1 0,-1-1 0,1 1 0,-1-1 1,1 0-1,-1 1 0,1-1 0,-1 0 0,1 1 1,0-1-1,-1 0 0,1 0 0,-1 0 0,1 1 0,0-1 1,-1 0-1,1 0 0,-1 0 0,1 0 0,0 0 0,-1 0 1,1 0-1,0 0 0,-1 0 0,1-1 0,0 1 0,32-7 10,-28 5-11,33-8-288,-17 5-113,0-1 1,-1 0 0,35-17 0,-27 3 72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2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1427 39 17108,'2'-2'246,"0"0"0,-1 0 1,1 0-1,-1 0 0,0 0 1,0 0-1,0 0 0,0-1 1,0 1-1,0-1 0,-1 1 1,1 0-1,0-4 0,-1 6-188,0-1 0,-1 1 0,1 0 0,0 0-1,0 0 1,0-1 0,0 1 0,0 0-1,0 0 1,0 0 0,-1-1 0,1 1 0,0 0-1,0 0 1,0 0 0,0 0 0,-1 0-1,1-1 1,0 1 0,0 0 0,0 0 0,-1 0-1,1 0 1,0 0 0,0 0 0,0 0 0,-1 0-1,1 0 1,0 0 0,0 0 0,-1 0-1,1 0 1,0 0 0,0 0 0,0 0 0,-1 0-1,1 0 1,0 0 0,0 0 0,-1 0 0,1 0-1,0 0 1,0 1 0,-1-1 0,-10 4 474,10-3-377,-153 83 1468,72-36-1467,-82 39 86,-227 136 62,338-187-235,2 1 1,1 3 0,2 3 0,2 1-1,-41 51 1,-137 228 217,210-300-267,-20 48 1,29-58-182,0-1 1,2 1 0,0 0-1,0 0 1,-1 25-1,6-12-934,-2-26 1082,0 1 0,1-1 0,-1 1 0,0-1 1,0 0-1,0 1 0,1-1 0,-1 0 0,0 1 0,0-1 1,1 0-1,-1 1 0,0-1 0,1 0 0,-1 0 0,0 1 0,1-1 1,-1 0-1,1 0 0,-1 0 0,0 0 0,1 1 0,-1-1 1,1 0-1,-1 0 0,0 0 0,1 0 0,-1 0 0,1 0 0,-1 0 1,1 0-1,-1 0 0,0 0 0,1 0 0,-1 0 0,1-1 1,-1 1-1,0 0 0,1 0 0,-1 0 0,1 0 0,-1-1 0,0 1 1,1 0-1,-1 0 0,0-1 0,1 1 0,-1 0 0,1-1 1,15-13-478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2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14 344 15059,'-1'3'893,"-10"18"1065,9-12-319,2-9-1579,0 0 0,0 0 1,0 0-1,0 0 0,0 0 0,0 0 1,0 0-1,1 1 0,-1-1 0,0 0 1,0 0-1,0 0 0,0 0 0,0 0 1,0 0-1,0 0 0,0 0 0,0 0 1,1 0-1,-1 0 0,0 0 0,0 0 0,0 1 1,0-1-1,0 0 0,0 0 0,1 0 1,-1 0-1,0 0 0,0 0 0,0 0 1,0 0-1,0 0 0,0-1 0,0 1 1,1 0-1,-1 0 0,0 0 0,0 0 0,0 0 1,0 0-1,0 0 0,0 0 0,0 0 1,0 0-1,1 0 0,-1 0 0,0 0 1,0-1-1,3-1 168,0 0 1,-1 0-1,1 0 0,-1 0 1,1-1-1,-1 1 1,0-1-1,0 0 0,0 0 1,1-3-1,18-35 642,-17 32-641,7-15 18,-1 0 0,-1-1-1,-1 0 1,-2-1 0,0 0 0,1-27-1,-7 51-238,1 0 0,-1-1 1,0 1-1,0 0 0,0 0 0,0-1 0,-1 1 0,1 0 0,-1 0 0,1 0 0,-1-1 0,-1-2 0,1 5-7,1-1 0,0 1 0,0 0 0,0 0 0,-1 0 0,1 0 0,0 0 0,0-1-1,0 1 1,-1 0 0,1 0 0,0 0 0,0 0 0,-1 0 0,1 0 0,0 0 0,0 0 0,-1 0-1,1 0 1,0 0 0,0 0 0,-1 0 0,1 0 0,0 0 0,0 0 0,-1 0 0,1 0-1,0 0 1,0 0 0,0 1 0,-1-1 0,1 0 0,0 0 0,0 0 0,-1 0 0,-11 16-13,0 9-53,1 0 0,1 1 0,1 1 0,2 0 0,0 0 0,-3 40 0,9-63 49,0 1 1,1 0 0,0-1-1,0 1 1,0 0-1,1 7 1,0-11 13,-1 0 1,0 0-1,1 0 1,-1 0 0,1-1-1,-1 1 1,1 0 0,-1 0-1,1-1 1,-1 1-1,1 0 1,0-1 0,-1 1-1,1-1 1,0 1-1,0-1 1,-1 1 0,1-1-1,0 1 1,0-1-1,0 0 1,0 1 0,-1-1-1,1 0 1,0 0-1,0 0 1,0 0 0,0 0-1,0 0 1,0 0-1,0 0 1,0 0 0,-1 0-1,1 0 1,0 0 0,0-1-1,0 1 1,0 0-1,0-1 1,0 0 0,18-6-1,0-1 1,-1-1-1,0-1 1,20-14-1,-13 7 10,29-13 1,-35 22 1,0 0 0,22-6 0,-36 12-6,0 1-1,0 0 1,0 0-1,0 0 1,0 1-1,0-1 1,0 1-1,1 1 1,-1-1-1,0 1 1,0 0-1,0 0 1,0 0-1,7 3 1,-11-3 4,0-1 0,0 1 1,1-1-1,-1 1 0,0 0 1,0 0-1,0 0 0,0-1 1,0 1-1,-1 0 1,1 0-1,0 0 0,0 0 1,-1 0-1,1 0 0,0 1 1,-1-1-1,1 0 0,-1 0 1,0 0-1,1 3 1,-3-6 75,1 1 1,-1-1-1,0 0 1,1 1 0,-1-1-1,1 0 1,-1 0-1,-1-4 1,-9-21 361,0-2-1,2 1 1,2-1 0,-11-59 0,19 88-464,0-1 1,-1 0 0,1 0 0,0 1 0,0-1-1,0 0 1,0 0 0,0 1 0,0-1 0,0 0-1,0 0 1,0 1 0,0-1 0,0 0 0,0 0-1,1 0 1,-1 1 0,0-1 0,1 0 0,-1 1-1,0-1 1,1 0 0,-1 1 0,1-1 0,-1 0-1,1 1 1,-1-1 0,1 1 0,0-2 0,2 2-162,-1 0 0,0 0 0,0 0 1,0 0-1,0 1 0,0-1 0,0 0 0,0 1 1,3 1-1,2 0-163,-1-1 160,0 1 0,1-1 0,-1 0-1,1-1 1,6 1 0,15-6-520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2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20404,'-2'12'441,"1"0"0,0 1-1,1-1 1,1 0 0,0 1-1,0-1 1,5 17 0,-1 8 312,38 224 562,-41-254-1250,0 0 0,0 1 0,1-1 1,-1 0-1,8 11 0,-10-17-45,1-1 0,-1 1 0,1 0 0,-1-1 0,1 1 0,-1 0 0,1-1-1,0 1 1,-1-1 0,1 1 0,0-1 0,0 1 0,-1-1 0,1 1 0,0-1 0,0 0-1,-1 0 1,1 1 0,0-1 0,0 0 0,0 0 0,0 0 0,0 0 0,1 0 13,0-1 0,-1 0 1,1 1-1,-1-1 0,1 0 1,-1 0-1,0 0 1,1 0-1,-1 0 0,0 0 1,1 0-1,-1-1 0,0 1 1,0 0-1,0-1 1,1-2-1,25-41 513,-3-1-1,29-74 1,-31 66-1120,-18 39-1469,-4 15 2019,0 0 0,1 0 1,-1 0-1,0 0 0,0-1 0,0 1 1,0 0-1,0 0 0,0 0 0,0 0 1,0-1-1,0 1 0,0 0 0,0 0 1,0 0-1,0 0 0,0-1 1,0 1-1,-1 0 0,1 0 0,0 0 1,0 0-1,0 0 0,0-1 0,0 1 1,0 0-1,0 0 0,0 0 0,0 0 1,-1 0-1,1-1 0,0 1 1,0 0-1,0 0 0,0 0 0,0 0 1,-1 0-1,1 0 0,0 0 0,0 0 1,0 0-1,0 0 0,-1 0 0,1 0 1,0 0-1,0 0 0,0 0 0,0 0 1,-1 0-1,1 0 0,0 0 1,0 0-1,0 0 0,0 0 0,-1 0 1,1 0-1,0 0 0,0 0 0,0 0 1,0 0-1,-1 0 0,1 1 0,0-1 1,-8 6-779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2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17620,'11'24'1840,"2"-6"-1160,0-4-296,4-5 745,-2-5-369,2-6-936,2-3 488,-5-8-352,-3-2-160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26 402 13987,'-19'3'1413,"13"-1"-953,11-2 530,252-25 1028,-175 15-1826,1603-284-1323,-1516 255 824,-19 0-79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2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 11 12163,'-1'1'393,"-1"-1"1,1 1 0,-1-1 0,0 1 0,1-1-1,-1 0 1,0 0 0,1 1 0,-1-1 0,0-1 0,1 1-1,-1 0 1,0 0 0,1 0 0,-1-1 0,0 1-1,1-1 1,-1 0 0,1 1 0,-1-1 0,-1-1-1,-20-5 1582,-97 9 842,-12-1-2385,86-4-312,1 3 0,-1 1 0,1 3 0,-66 13 0,57-8 213,-88 3 1,131-12-333,8 0-3,-1 0 1,1 1-1,0-1 0,-1 1 1,1-1-1,0 1 0,0 0 1,-1 0-1,-5 3 0,8-3 0,0 0-1,0 0 1,0 0 0,0 1-1,0-1 1,1 0-1,-1 0 1,0 0-1,1 1 1,-1-1 0,1 0-1,-1 1 1,1-1-1,-1 0 1,1 1-1,0-1 1,0 1 0,0-1-1,0 0 1,0 1-1,0-1 1,0 1-1,0-1 1,1 3-1,5 71-10,-8 137-1,-2-137 30,13 144-1,-9-213-12,1 0-1,0 0 0,1 0 1,-1 0-1,1 0 0,0 0 1,1-1-1,6 11 0,-7-13 27,0 0 0,0-1 1,0 0-1,1 1 0,0-1 0,-1 0 0,1 0 0,0 0 1,0-1-1,0 1 0,0-1 0,0 1 0,0-1 0,0 0 1,0 0-1,1-1 0,-1 1 0,6 0 0,22 1 45,0-2-1,0 0 0,61-11 1,91-29-12,36-5-138,-205 43 67,1 1-1,0 0 0,0 1 1,0 1-1,0 0 0,-1 2 1,19 4-1,-28-6-36,22 7 182,-27-8-152,1 0 1,-1 0-1,0 0 0,1 0 0,-1 0 0,0 0 0,1 0 1,-1 0-1,0 0 0,1 1 0,-1-1 0,0 0 0,1 0 1,-1 0-1,0 0 0,0 1 0,1-1 0,-1 0 0,0 0 1,1 1-1,-1-1 0,0 0 0,0 0 0,0 1 0,1-1 1,-1 0-1,0 1 0,0-1 0,0 0 0,0 1 0,0-1 1,0 0-1,1 1 0,-1-1 0,0 0 0,0 1 0,0-1 1,0 0-1,0 1 0,0-1 0,0 0 0,-1 1 0,1-1 1,0 1-1,0-1 0,0 0 0,0 1 0,0-1 1,0 0-1,-1 0 0,1 1 0,0-1 0,0 0 0,0 1 1,-1-1-1,1 1 0,-2-1-50,0 1 0,0-1 0,0 1 0,0-1-1,0 1 1,0-1 0,0 0 0,0 0 0,0 0 0,-3 0 0,-5-2-203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2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19764,'39'121'2178,"5"-2"1,72 139-1,-107-239-2415,-7-14 26,0 0 0,0 0-1,1 1 1,0-1 0,0-1-1,0 1 1,7 7 0,-10-11 178,1-1 1,-1 0-1,0 0 1,0 0-1,0 0 1,0 0-1,1 0 1,-1 0 0,0 0-1,0 0 1,0 0-1,1 0 1,-1 0-1,0 0 1,0 0-1,0 0 1,1 0-1,-1-1 1,0 1-1,0 0 1,0 0-1,1 0 1,-1 0-1,0 0 1,0 0-1,0 0 1,0-1-1,0 1 1,1 0-1,-1 0 1,0 0-1,0 0 1,0-1-1,0 1 1,0 0-1,0 0 1,0 0-1,0 0 1,0-1-1,0 1 1,0 0-1,1 0 1,-1 0 0,0-1-1,0 1 1,0 0-1,0 0 1,-1 0-1,1-1 1,0 1-1,2-15-322,-2 13 121,2-17-527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2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31 423 18228,'-5'9'596,"1"-1"0,-1 0 0,2 1 0,-1 0 0,-1 9 1,4-13-440,0 0-1,0-1 1,0 1 0,1 0 0,-1 0 0,1 0 0,1 0 0,-1-1 0,1 1 0,-1 0 0,3 6 0,-2-10-141,-1 0 1,0 0-1,1 0 1,-1-1-1,0 1 1,1 0-1,-1 0 1,1-1-1,-1 1 1,1 0 0,-1-1-1,1 1 1,0 0-1,-1-1 1,1 1-1,0-1 1,0 1-1,-1-1 1,1 1-1,0-1 1,0 0-1,0 1 1,-1-1-1,1 0 1,0 0-1,0 0 1,0 0 0,0 1-1,0-1 1,0 0-1,-1 0 1,1-1-1,0 1 1,0 0-1,0 0 1,0 0-1,0-1 1,-1 1-1,1 0 1,0-1-1,0 1 1,1-1-1,4-3 73,1 0-1,-1 0 0,0-1 0,7-5 0,-2 1 70,-3 3-37,0 0-1,1 0 1,-1 1-1,1 1 1,19-8-1,-26 12-108,0-1-1,0 1 0,0-1 0,0 1 0,0 0 0,0 0 1,0 0-1,0 0 0,0 0 0,0 0 0,0 0 0,0 1 0,0-1 1,0 1-1,0 0 0,0-1 0,0 1 0,0 0 0,0 0 1,-1 0-1,1 0 0,0 1 0,-1-1 0,1 0 0,-1 1 1,1-1-1,-1 1 0,0 0 0,1-1 0,-1 1 0,0 0 0,0 0 1,0 0-1,1 3 0,1 6 18,-3-9-22,0-1 0,1 0 0,-1 1-1,0-1 1,1 0 0,-1 1 0,1-1 0,0 0 0,-1 0 0,1 0 0,1 3 0,-1-5-4,-1 1 0,1 0 0,-1 0 0,0 0 1,1-1-1,-1 1 0,0 0 0,1 0 0,-1-1 0,0 1 0,1 0 0,-1-1 1,0 1-1,1 0 0,-1-1 0,0 1 0,0 0 0,0-1 0,1 1 0,-1 0 1,0-1-1,0 1 0,0-1 0,0 1 0,0-1 0,0 1 0,0 0 0,0-2 1,5-14 5,8-47-1454,9-118 0,-20 144-574,-2 0 0,-2 0 0,-1 0 0,-13-60 0,15 94 1801,0 0 1,0 0 0,0 0 0,0 0 0,0 1 0,0-1 0,-4-4 0,5 7 220,0 0-1,0-1 1,0 1-1,0 0 1,0 0-1,0 0 0,0 0 1,0 0-1,-1 0 1,1 0-1,0 0 1,0 0-1,0 0 1,0 0-1,0-1 0,0 1 1,0 0-1,-1 0 1,1 0-1,0 0 1,0 0-1,0 0 1,0 0-1,0 0 0,0 0 1,-1 0-1,1 0 1,0 0-1,0 0 1,0 0-1,0 0 1,0 0-1,0 0 0,0 1 1,-1-1-1,1 0 1,0 0-1,0 0 1,0 0-1,0 0 0,0 0 1,0 0-1,0 0 1,0 0-1,0 0 1,-1 0-1,1 1 1,0-1-1,0 0 0,0 0 1,0 0-1,0 0 1,0 0-1,-2 18 1745,3 1-477,0 0-1,8 34 0,30 82 190,-25-91-1137,-4-13-204,-6-15-70,1 0 0,0 0 1,2 0-1,10 19 0,-17-35-45,0 1 0,0-1 0,1 1 0,-1-1 0,0 1 0,0 0 0,1-1 0,-1 1 0,1-1 0,-1 0 0,0 1 0,1-1 0,-1 1 0,1-1 0,-1 0 0,1 1 0,-1-1 0,1 0 0,-1 1 0,1-1 0,0 0 0,-1 0 0,1 1 0,-1-1 0,1 0 0,0 0 0,-1 0 0,1 0 0,1 0 1,-1-1-1,-1 1 1,1-1-1,0 0 1,0 0 0,-1 1-1,1-1 1,0 0 0,-1 0-1,1 0 1,-1 0 0,1 0-1,-1 0 1,1 0 0,-1 0-1,1-1 1,8-48 129,-9 47-112,4-40 549,-1-1 0,-3 1 0,-5-49 0,7 101-434,0 0-1,1 0 0,0 0 1,0-1-1,1 1 0,0-1 0,1 0 1,-1 0-1,2-1 0,-1 1 1,1-1-1,7 7 0,-9-10-129,0 0 0,0 0 0,0 0 0,1 0 0,0-1 1,0 1-1,0-1 0,0-1 0,0 1 0,0-1 0,1 0 0,0 0 0,-1 0 0,1-1 0,0 0 0,0 0 0,-1 0 0,1-1 0,0 0 0,11-1 0,-10-1 33,0 0-1,0-1 1,0 1-1,0-2 1,0 1-1,0-1 1,-1 0-1,0 0 1,0-1-1,0 0 1,-1 0-1,1 0 1,-1-1-1,0 0 1,-1 0-1,1 0 1,-1 0-1,-1-1 1,1 1 0,-1-1-1,0 0 1,0 0-1,-1 0 1,0-1-1,1-10 1,-2 16-28,-1 0 1,0 0 0,0 0 0,0 0 0,-1 0-1,1 0 1,0 0 0,-1 0 0,1 0 0,-1 0-1,-1-2 1,2 3-8,-1 0 0,1 0 0,-1 1-1,1-1 1,-1 0 0,1 1 0,-1-1 0,0 1-1,1-1 1,-1 1 0,0-1 0,1 1 0,-1-1-1,0 1 1,0 0 0,1 0 0,-1-1 0,0 1 0,-1 0-1,0 0-3,0 0 0,0 0-1,0 0 1,0 1-1,0-1 1,0 1 0,0-1-1,0 1 1,0 0-1,0 0 1,0 0 0,1 0-1,-1 0 1,0 0-1,1 0 1,-1 1 0,1-1-1,-1 0 1,1 1-1,-2 1 1,-2 5 1,-1 0 0,1 0 0,0 1 0,0-1 0,1 1 0,1 0 0,-1 0 0,-3 18 0,6-22-60,0 0 0,0 0 1,1 1-1,-1-1 0,1 0 0,0 0 0,1 0 0,-1 0 0,1 0 0,0 1 1,1-1-1,-1 0 0,1-1 0,0 1 0,0 0 0,0 0 0,1-1 0,3 6 0,-5-9-11,0 1 0,1-1 0,-1 0 0,0 0 0,1 0 0,-1 1 0,1-1 0,-1 0 0,1-1 0,0 1 0,1 1 0,-2-2 51,-1 0 0,1 0-1,0 0 1,0 1 0,-1-1 0,1 0 0,0 0-1,0 0 1,0 0 0,-1-1 0,1 1 0,0 0 0,-1 0-1,1 0 1,0-1 0,0 1 0,-1 0 0,1-1-1,0 1 1,-1 0 0,1-1 0,0 1 0,-1-1 0,1 1-1,-1-1 1,1 1 0,0-2 0,8-14-445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 21645,'-10'-3'2128,"13"2"-1616,12 1-272,9 0 1329,13 0-1889,-2 0-2521,9 0 2521,1 3-392,-10-2-281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20852,'-2'0'138,"0"1"-1,1-1 0,-1 1 0,0-1 0,1 1 0,-1 0 0,1 0 0,-1 0 0,1 0 0,-1 0 0,1 0 1,-1 0-1,1 0 0,0 1 0,0-1 0,0 0 0,0 1 0,0-1 0,0 1 0,0-1 0,0 1 1,0 0-1,0 2 0,-16 45 617,14-38-543,-1 3-139,0-4-57,1 0-1,0 0 1,1 0-1,0 0 1,1 1-1,0-1 1,0 18-1,2-27-17,-1 0 0,1 0 0,-1 0 0,1 0 0,-1 0 0,1 0 0,-1-1 0,1 1 0,0 0 0,0 0 0,-1 0 0,1-1 0,0 1 0,0 0 0,0-1 0,0 1 0,0 0 0,0-1 0,0 1 1,0-1-1,0 0 0,0 1 0,0-1 0,0 0 0,2 1 0,36 2-167,-16-2 65,-17 1 72,1 0 0,0 0 0,-1 1 1,1 0-1,-1 0 0,0 1 0,0-1 0,0 1 0,0 1 0,-1-1 0,1 1 1,-1 0-1,-1 0 0,1 1 0,-1-1 0,0 1 0,0 0 0,4 9 1,-5-11 57,-1 1 1,0-1-1,0 0 1,0 1 0,-1 0-1,0-1 1,0 1-1,0 0 1,0 0-1,-1-1 1,0 1 0,1 0-1,-2 0 1,1 0-1,-1 0 1,0-1 0,0 1-1,0 0 1,0-1-1,-1 1 1,0-1-1,0 1 1,0-1 0,-1 0-1,1 0 1,-1 0-1,-5 7 1,6-9-4,0 0 0,0 0-1,0 0 1,0-1 0,0 1 0,0 0-1,-1-1 1,1 1 0,0-1 0,-1 0-1,1 0 1,-1 0 0,1 0 0,-1 0-1,0-1 1,1 1 0,-1-1 0,0 0-1,0 1 1,1-1 0,-1 0 0,0-1-1,1 1 1,-1 0 0,0-1 0,1 0-1,-1 1 1,0-1 0,1 0 0,-5-3-1,3 1-158,0 0 0,0 0-1,0-1 1,0 1-1,1-1 1,0 0-1,0 0 1,0-1 0,0 1-1,0 0 1,1-1-1,0 0 1,0 0 0,0 0-1,-2-8 1,1-4-152,0-1 1,1 1 0,1-30-1,4-12-520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14667,'8'9'736,"-1"0"-1,0 1 1,0-1 0,-1 1 0,0 0-1,7 19 1,21 70 1763,-26-72-2029,-2-6-137,-5-14-215,1 0 1,0-1-1,0 1 1,0 0-1,1 0 1,0-1-1,1 0 1,-1 0-1,8 10 1,-10-15-99,0-1-1,0 1 1,0-1 0,0 1 0,0-1 0,0 1 0,0-1-1,1 0 1,-1 1 0,0-1 0,0 0 0,0 0-1,0 0 1,1 0 0,-1 0 0,0 0 0,0 0-1,0 0 1,0 0 0,1-1 0,-1 1 0,0 0 0,2-2-1,28-16 70,-11 7-21,-19 10-67,-1 1 0,1-1-1,0 1 1,0 0 0,0 0 0,0-1 0,0 1-1,0 0 1,0 0 0,0 0 0,0 0-1,0 0 1,0 0 0,0 0 0,0 0 0,0 1-1,0-1 1,0 0 0,0 1 0,-1-1 0,1 0-1,0 1 1,0-1 0,0 1 0,0-1-1,-1 1 1,1 0 0,0-1 0,0 1 0,-1 0-1,1-1 1,-1 1 0,1 0 0,-1 0 0,1 0-1,0 1 1,1 4 3,0-1-1,0 1 1,-1 0 0,1 0-1,-1 6 1,1 2-2,-2-14-1,0 0-1,0 1 0,0-1 1,0 0-1,0 0 0,0 1 1,0-1-1,0 0 1,0 0-1,0 1 0,1-1 1,-1 0-1,0 0 0,0 1 1,0-1-1,0 0 0,0 0 1,0 1-1,0-1 0,1 0 1,-1 0-1,0 0 1,0 1-1,0-1 0,1 0 1,-1 0-1,0 0 0,0 0 1,0 1-1,1-1 0,-1 0 1,0 0-1,0 0 0,1 0 1,-1 0-1,0 0 1,1 0-1,6-9 37,3-17 86,7-33 436,-2-1 1,10-100 0,-25 160-566,0 0 1,1 0-1,-1 0 1,0 0 0,0 0-1,0 0 1,0 1-1,0-1 1,0 0-1,0 0 1,1 0 0,-1 0-1,0 0 1,0 0-1,0 0 1,0 0-1,0 0 1,0 0-1,1 0 1,-1-1 0,0 1-1,0 0 1,0 0-1,0 0 1,0 0-1,0 0 1,0 0 0,1 0-1,-1 0 1,0 0-1,0 0 1,0 0-1,0 0 1,0 0 0,0-1-1,0 1 1,0 0-1,0 0 1,0 0-1,0 0 1,1 0 0,-1 0-1,0-1 1,8 23-271,4 7-108,-12-29 381,0 0 0,0 0 0,1 1 0,-1-1-1,0 0 1,1 0 0,-1 0 0,0 0 0,1 0 0,-1 0 0,0 0 0,1 0 0,-1 0 0,0 0 0,1 0 0,-1 0-1,0 0 1,1 0 0,-1 0 0,0 0 0,1 0 0,-1 0 0,0 0 0,1-1 0,-1 1 0,0 0 0,0 0 0,1 0-1,-1 0 1,0-1 0,0 1 0,1 0 0,-1 0 0,0-1 0,0 1 0,1 0 0,-1 0 0,0-1 0,0 1 0,0 0-1,0-1 1,0 1 0,0 0 0,1-1 0,-1 1 0,0-1 0,9-17 29,-9 16-26,9-23 48,-7 19-42,0 0-1,0-1 1,1 1 0,0 0-1,0 0 1,0 0 0,7-8 0,-10 14-7,1 0 0,-1-1 1,0 1-1,0 0 1,1 0-1,-1 0 0,0 0 1,0 0-1,1 0 1,-1 0-1,0 0 1,0 0-1,1 0 0,-1 0 1,0 0-1,0 0 1,1 0-1,-1 0 1,0 0-1,0 0 0,1 0 1,-1 0-1,0 0 1,0 1-1,1-1 1,-1 0-1,0 0 0,0 0 1,1 0-1,-1 0 1,0 1-1,0-1 0,0 0 1,0 0-1,1 0 1,-1 1-1,0-1 1,0 0-1,0 0 0,0 1 1,0-1-1,0 0 1,0 0-1,1 1 1,-1-1-1,0 0 0,0 1 1,5 13-26,-5-13 25,7 32-48,-6-23 47,1-2-1,0 1 1,1 0-1,0 0 1,0-1 0,0 1-1,6 8 1,-8-16 9,0 0 1,0 0 0,-1 0-1,1 0 1,0 0-1,0 0 1,0-1-1,0 1 1,0 0 0,0-1-1,0 1 1,0-1-1,0 1 1,1-1-1,-1 1 1,0-1 0,0 0-1,0 1 1,0-1-1,1 0 1,-1 0-1,0 0 1,0 0 0,1 0-1,-1 0 1,0 0-1,0-1 1,0 1-1,0 0 1,1-1 0,-1 1-1,0-1 1,0 1-1,0-1 1,0 0-1,0 1 1,0-1 0,0 0-1,0 0 1,1-1-1,4-3 50,-1 0 0,1 0 0,-1-1 0,8-12 0,1-4 164,17-36 0,-22 37-98,2 0-1,18-26 0,-29 47-121,1 0 1,-1-1-1,0 1 0,0-1 0,0 1 0,1 0 1,-1 0-1,0-1 0,0 1 0,1 0 0,-1-1 1,0 1-1,1 0 0,-1 0 0,0-1 0,1 1 0,-1 0 1,0 0-1,1 0 0,-1 0 0,0 0 0,1-1 1,-1 1-1,1 0 0,-1 0 0,0 0 0,1 0 1,-1 0-1,1 0 0,-1 0 0,0 0 0,1 0 1,-1 1-1,1-1 0,-1 0 0,0 0 0,1 0 1,-1 0-1,0 0 0,1 1 0,-1-1 0,0 0 1,1 0-1,-1 1 0,0-1 0,1 0 0,-1 0 1,0 1-1,0-1 0,0 0 0,1 1 0,-1-1 1,0 0-1,0 1 0,0-1 0,0 0 0,1 1 1,-1-1-1,0 1 0,0 0 0,10 33-25,-7-21 20,-3-11 4,1-1 0,-1 1-1,1-1 1,0 0 0,-1 0-1,1 1 1,0-1-1,0 0 1,-1 0 0,1 0-1,0 0 1,0 0-1,0 0 1,1 0 0,-1 0-1,0 0 1,0 0-1,0-1 1,1 1 0,-1 0-1,0-1 1,1 1-1,-1-1 1,0 0 0,1 1-1,-1-1 1,1 0-1,-1 0 1,0 0 0,1 0-1,-1 0 1,1 0-1,-1 0 1,1 0 0,-1-1-1,0 1 1,1 0-1,1-2 1,6-2-1,0 0-1,-1 0 1,0-1 0,14-11-1,-13 10-5,35-29-89,-35 26 8,1 0 0,0 1 0,0 1 0,1-1 0,0 2 0,1 0 0,21-9 0,-32 15 69,1-1 1,-1 1-1,1 0 0,-1 0 1,1 0-1,-1 0 0,1 0 1,-1 0-1,0 0 0,1 1 1,-1-1-1,1 0 0,-1 1 0,1-1 1,-1 1-1,0 0 0,1-1 1,-1 1-1,0 0 0,0 0 1,1 0-1,-1 0 0,0 0 1,0 0-1,0 0 0,0 0 1,0 0-1,-1 0 0,1 1 1,0-1-1,0 0 0,0 3 1,2 4-27,0 0 1,0 0-1,-1 0 0,1 13 1,-1-10 64,7 46 177,-5-28 115,9 31 1,-10-50-229,0-1 0,1 1 0,0-1 0,0 0 0,1 0 0,0 0 0,7 8 0,-5-9-60,12 16-126,29 48 0,-43-63 53,0 1-1,-1 0 0,0 0 0,-1 1 1,0-1-1,-1 1 0,0 0 1,2 18-1,-4-15 1,0 0 1,-1 0-1,-3 15 1,3-24 50,0 1 1,0-1 0,-1 1-1,0-1 1,0 0 0,0 0-1,-1 1 1,1-2-1,-1 1 1,-4 5 0,6-9 2,0 0 1,0 0-1,1 0 1,-1-1 0,0 1-1,0 0 1,0-1-1,0 1 1,1 0 0,-1-1-1,0 1 1,0-1-1,0 1 1,-1-1-1,1 0 1,0 0 0,0 1-1,0-1 1,0 0-1,0 0 1,0 0 0,0 0-1,0 0 1,0 0-1,-2-1 1,1 1 4,0-1-1,0 0 1,0 0-1,1 0 1,-1-1-1,0 1 1,0 0 0,1-1-1,-1 1 1,1-1-1,-1 1 1,0-3-1,-5-5 31,2 0 0,-1-1 0,-6-17 0,-1-3 39,3 0 0,0-1 0,-7-45 0,14 60-45,1 0 1,1 0-1,0 0 1,1-1-1,1 1 0,1 0 1,0 0-1,7-26 1,-6 35-59,-1 1 0,1 0 0,0 1 1,1-1-1,-1 0 0,1 1 0,0 0 1,0 0-1,9-9 0,-2 6-221,-1 0 0,1 0 0,20-11 0,-13 7-36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33 16468,'-1'-19'3850,"-2"30"-811,-1 32-1132,4-17-1645,-1 6 210,2 0 0,8 59 0,-3-120 257,-4 4-581,-1 1-1,-2-1 1,0 0 0,-2 0-1,-9-38 1,11 59-116,0 1-1,0 0 1,-1 0 0,1-1 0,-1 1 0,-3-4-1,5 6-26,-1 1 0,1-1 0,0 1 0,-1 0-1,1-1 1,0 1 0,-1 0 0,1-1-1,0 1 1,-1 0 0,1-1 0,-1 1-1,1 0 1,-1 0 0,1 0 0,-1 0-1,1-1 1,-1 1 0,1 0 0,-1 0-1,1 0 1,-1 0 0,1 0 0,-1 0-1,1 0 1,0 0 0,-1 0 0,1 0-1,-1 1 1,1-1 0,-1 0 0,1 0-1,-1 0 1,1 1 0,-1-1 0,1 0-1,0 0 1,-1 1 0,1-1 0,-1 0-1,1 1 1,0-1 0,-1 0 0,1 1-1,0-1 1,0 1 0,-1-1 0,1 0-1,0 1 1,0-1 0,0 1 0,-1-1-1,1 1 1,0 0 0,-4 10 6,0 0-1,1 0 1,0 0 0,1 0 0,0 1 0,1-1-1,0 0 1,1 1 0,0-1 0,3 16 0,-3-26-11,0 1 1,0-1 0,0 0 0,0 0-1,0 1 1,1-1 0,-1 0 0,0 1-1,1-1 1,-1 0 0,1 0 0,-1 0-1,1 0 1,0 1 0,-1-1 0,1 0-1,0 0 1,0 0 0,1 1 0,-1-2 0,-1 0 1,1 0-1,0 0 1,0 0-1,-1 0 1,1 0-1,0 0 1,-1 0 0,1 0-1,0-1 1,-1 1-1,1 0 1,0 0-1,-1-1 1,1 1-1,-1 0 1,1-1-1,-1 1 1,1-1-1,0 1 1,-1-1 0,1 1-1,-1-1 1,1 0-1,4-4 18,-1-1-1,-1 1 0,1-1 1,-1 0-1,6-12 1,1-18 49,-10 33-62,1 1-1,-1 0 1,0 0-1,0 0 1,0 0-1,0 0 1,0 0 0,0 0-1,0 0 1,0 0-1,-1 0 1,1 0-1,-1 0 1,0 0-1,-1-3 1,2 5-6,0 0 0,0-1 0,-1 1 0,1 0 0,0 0 1,0 0-1,0 0 0,0 0 0,0 0 0,-1 0 0,1 0 0,0 0 0,0-1 0,0 1 0,-1 0 0,1 0 1,0 0-1,0 0 0,0 0 0,0 0 0,-1 0 0,1 0 0,0 0 0,0 0 0,0 0 0,-1 1 0,1-1 0,0 0 1,0 0-1,0 0 0,0 0 0,-1 0 0,1 0 0,0 0 0,0 0 0,0 0 0,0 1 0,0-1 0,-1 0 1,-6 10-7,-3 11-9,5-10-49,2-1 0,-1 1 1,1 0-1,1 0 1,0 0-1,1 0 1,0 0-1,0 16 1,1-27 22,0 0 0,0 1 1,0-1-1,0 0 1,0 1-1,0-1 0,1 0 1,-1 0-1,0 1 1,0-1-1,0 0 1,0 0-1,0 1 0,0-1 1,0 0-1,1 0 1,-1 1-1,0-1 1,0 0-1,0 0 0,1 0 1,-1 1-1,0-1 1,0 0-1,0 0 0,1 0 1,-1 0-1,0 0 1,0 1-1,1-1 1,-1 0-1,0 0 0,1 0 1,9-5-1285,6-13 273,0-3 356,3-7-202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104 110 17476,'-5'4'4952,"8"-4"-1766,17-9-578,31-17-1736,-50 25-690,59-23 486,-50 21-659,0-1 0,1 0 0,-2 0 0,1-1 0,0 0-1,-1-1 1,0 0 0,11-11 0,-19 25-27,0 0 1,0 0-1,-1 0 0,-2 14 1,0 11-18,3-24 34,0 0-1,0 0 1,1 0 0,0 0-1,4 9 1,6 28-8,-14-45 10,1 1 1,0 0-1,-1 0 0,1 0 1,-1-1-1,0 1 1,1-1-1,-1 0 0,0 1 1,0-1-1,-3 2 1,-14 12-9,12-7 15,-1 1 0,0-1 0,0-1-1,-1 1 1,0-1 0,0-1 0,-1 0 0,0 0-1,0-1 1,0 0 0,0-1 0,-1 0-1,0 0 1,0-2 0,0 1 0,0-1-1,0-1 1,-1 0 0,1 0 0,0-1 0,-1-1-1,-13-1 1,-44-3 427,75 4-1024,-1-1 1,0 0-1,1-1 1,-1 1-1,0-1 1,-1 0-1,10-7 1,-8 5 469,19-13-631,0-6-264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32 176 16227,'-19'5'3075,"6"-2"-913,21-6 1375,9-3-3128,-1 0 0,0-2 0,0 0 0,20-14 0,2-1 10,-11 7-45,79-40-746,-90 49 208,0 1 1,0 0-1,1 1 0,29-5 0,-26 8-182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16 116 18852,'1'-10'1736,"0"-7"-451,0 16-179,-1 9 878,-1 17-1015,-7 36 0,4-36-885,-1 38 1,5-63-80,0 1-1,0-1 1,-1 1 0,1 0 0,0-1-1,0 1 1,0-1 0,1 1 0,-1-1-1,0 1 1,0-1 0,0 1 0,0-1-1,0 1 1,1-1 0,-1 1 0,0-1-1,0 1 1,1-1 0,-1 1-1,0-1 1,1 0 0,-1 1 0,1-1-1,-1 1 1,0-1 0,1 0 0,-1 1-1,1-1 1,-1 0 0,1 0 0,-1 1-1,1-1 1,-1 0 0,1 0 0,-1 0-1,1 0 1,-1 0 0,1 0 0,-1 0-1,1 0 1,0 0 0,-1 0 0,1 0-1,-1 0 1,1 0 0,-1 0 0,1 0-1,-1 0 1,1-1 0,-1 1 0,1 0-1,-1 0 1,1-1 0,-1 1 0,1 0-1,-1-1 1,1 1 0,4-3 50,0 0 1,-1 0-1,1-1 1,6-5-1,17-22 340,-1-1 0,-1-1-1,24-41 1,-50 73-382,1 0 0,-1 0 0,1 1 0,-1-1 1,1 0-1,-1 0 0,1 1 0,-1-1 0,1 0 0,0 1 0,-1-1 0,1 0 0,0 1 0,0-1 0,0 1 0,-1 0 0,1-1 0,1 0 0,-1 2-9,-1-1 0,1 0 0,-1 0 0,0 0 0,1 1 0,-1-1 0,0 0 0,1 0 0,-1 1 0,0-1 0,1 0 0,-1 1 0,0-1 0,1 0 0,-1 1 0,0-1 0,0 1 0,0-1 0,1 0 0,-1 1 0,0-1 0,0 1 0,0-1 0,0 1 0,0-1 0,0 1 0,4 42 14,-4-33-9,0 0-5,2 24-10,-2-33 8,0 0-1,0 0 1,0 0-1,0 0 1,0 0-1,1 0 1,-1 0-1,0-1 1,1 1-1,-1 0 1,0 0-1,1 0 1,-1 0-1,1 0 1,-1 0-1,1-1 1,0 1-1,-1 0 1,1-1-1,0 1 1,0 0-1,-1-1 1,1 1-1,2 0 1,-2-1 4,0 0 0,0 0 0,1 0 0,-1 0 0,0-1 0,0 1-1,0 0 1,0-1 0,1 1 0,-1-1 0,0 1 0,0-1 0,0 0 0,0 1 0,0-1 0,0 0 0,0 0 0,-1 1 0,2-2-1,16-22 127,-14 19-97,48-80 405,-15 21-107,-36 63-324,0-1 0,-1 1 0,1 0 0,0 0 0,0-1 0,0 1 0,0 0 0,0 0 1,0 0-1,0 0 0,1 0 0,-1 0 0,2-1 0,-3 2-8,1 1 0,-1-1 0,0 0-1,1 0 1,-1 0 0,0 0 0,1 1 0,-1-1-1,0 0 1,0 0 0,1 0 0,-1 1 0,0-1-1,0 0 1,1 0 0,-1 1 0,0-1 0,0 0-1,0 1 1,0-1 0,1 0 0,-1 1 0,0-1 0,0 0-1,0 1 1,0-1 0,0 0 0,0 1 0,0-1-1,0 0 1,0 1 0,0-1 0,0 1 0,-3 46-59,2-38 55,-4 25-102,3-23-160,0 0-1,1 0 0,0 0 1,1 0-1,2 20 0,-2-31 220,0 0 0,0 0 0,0 0 0,0 0 0,0 0-1,0 1 1,0-1 0,0 0 0,0 0 0,0 0 0,0 0 0,0 1 0,0-1-1,0 0 1,0 0 0,0 0 0,0 0 0,0 0 0,1 1 0,-1-1 0,0 0-1,0 0 1,0 0 0,0 0 0,0 0 0,0 0 0,1 0 0,-1 0-1,0 1 1,0-1 0,0 0 0,0 0 0,1 0 0,-1 0 0,0 0 0,0 0-1,0 0 1,0 0 0,0 0 0,1 0 0,5-6-930,2-8 316,0-9-140,1-9-146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16732,'33'-4'1560,"3"3"-1064,2 1-192,10 1 504,2 2-112,3 3-191,3 2-185,-5 2-400,-2 0-184,-6 3-321,-3 0-223,-14 0 624,-7-1-200,-17-4-112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17460,'-4'1'2032,"1"6"-1344,0 8-328,3 0 1369,1 4-1001,5 1-464,5 0-840,4-3-360,5-2 736,1-7-200,5-6-161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103 281 16379,'-15'18'1101,"0"1"-1,2 0 0,0 1 0,1 0 0,-18 44 0,29-62-1043,0 0 0,0 0 0,1 0 0,-1 0 0,1 0 0,0 0 0,0 0 0,-1 1 0,1-1 0,1 0 0,-1 0 0,0 0 0,0 0 0,2 4 0,-2-5-34,1-1-1,-1 1 1,1-1 0,-1 1-1,1 0 1,-1-1-1,1 1 1,0-1-1,-1 1 1,1-1-1,0 1 1,-1-1-1,1 0 1,0 1-1,0-1 1,-1 0-1,1 0 1,0 0 0,0 1-1,-1-1 1,1 0-1,0 0 1,0 0-1,0 0 1,1 0-1,3-1 22,0 0 1,0-1-1,0 1 0,0-1 0,0 0 0,0-1 0,0 1 0,-1-1 1,8-5-1,11-10 42,-1 0 1,-2-2-1,0 0 1,-1-2-1,-1 0 1,-1 0-1,0-2 1,23-46-1,-46 84-88,0 1 0,2 0-1,0 0 1,-4 24-1,8-32-5,-1-1 0,1 0 0,0 1 0,1 10 0,-1-17 9,0 1-1,0 0 1,0 0 0,1 0 0,-1-1-1,0 1 1,0 0 0,0 0-1,1-1 1,-1 1 0,0 0-1,1 0 1,-1-1 0,1 1 0,-1 0-1,1-1 1,-1 1 0,1-1-1,-1 1 1,1 0 0,-1-1-1,1 1 1,0-1 0,-1 0 0,1 1-1,0-1 1,-1 0 0,1 1-1,0-1 1,0 0 0,0 0 0,-1 1-1,1-1 1,0 0 0,0 0-1,0 0 1,-1 0 0,1 0-1,0 0 1,0 0 0,-1 0 0,1-1-1,0 1 1,0 0 0,0 0-1,-1-1 1,1 1 0,0 0-1,1-2 1,6-2 40,0-2-1,0 1 1,-1-1 0,1 0-1,-1-1 1,8-9 0,39-50 368,-48 58-352,28-36 437,-2-2 0,-2-2-1,29-62 1,-58 102-281,-8 17-172,-12 21-62,4 4 38,1 1 0,2 0 0,2 1 0,1 0 0,2 0 0,1 1 0,2 0 0,0 48-1,4-80-18,4 31 30,-4-35-33,0 1 0,1-1-1,-1 1 1,1-1 0,-1 1 0,1-1-1,-1 1 1,1-1 0,0 1-1,0-1 1,0 0 0,0 1 0,0-1-1,0 0 1,0 0 0,0 0-1,0 0 1,3 2 0,-3-3-7,-1 0 0,1 0-1,-1 0 1,1 0 0,-1 1 0,1-1 0,-1 0 0,1-1 0,-1 1 0,1 0 0,-1 0 0,1 0 0,-1 0-1,1 0 1,-1 0 0,1-1 0,-1 1 0,1 0 0,-1 0 0,1-1 0,-1 1 0,1 0 0,-1-1-1,0 1 1,1 0 0,-1-1 0,0 1 0,1 0 0,-1-1 0,0 1 0,1-1 0,-1 1 0,0-1-1,0 1 1,0-1 0,1 1 0,-1-1 0,0 1 0,0-1 0,0 1 0,0-1 0,4-23-402,-4 9 142,0 1 0,-1-1-1,-1 0 1,0 0 0,-1 1-1,-1-1 1,-9-23 0,1 9 47,-2 1 0,-26-42 1,40 70 242,0 0 0,0 0 0,-1 0 1,1 0-1,0-1 0,0 1 0,0 0 0,0 0 1,0 0-1,0 0 0,0-1 0,0 1 1,0 0-1,0 0 0,0 0 0,0-1 1,0 1-1,0 0 0,0 0 0,0 0 0,0 0 1,0-1-1,0 1 0,0 0 0,0 0 1,0 0-1,0-1 0,0 1 0,0 0 1,0 0-1,0 0 0,0 0 0,1 0 0,-1-1 1,0 1-1,0 0 0,0 0 0,9-2 391,18 3-119,-20 0-253,5-1-51,1-1 1,-1 0-1,0-1 1,19-4-1,-8-1-51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11 267 16556,'-7'18'2828,"18"-26"-133,20-25 135,-30 32-2852,16-20 921,18-26 0,-30 41-814,-1-1 0,0 0 1,-1 0-1,0 0 0,0 0 1,0 0-1,-1-1 0,2-13 1,-3 20-83,-1 1 0,0-1 1,0 1-1,0-1 1,0 1-1,1-1 1,-1 1-1,0-1 1,0 1-1,0-1 1,0 1-1,0-1 0,0 1 1,0 0-1,-1-1 1,1 1-1,0-1 1,0 1-1,0-1 1,0 1-1,-1-1 1,1 1-1,0 0 0,0-1 1,-1 1-1,1-1 1,0 1-1,-1 0 1,1-1-1,0 1 1,-1 0-1,1-1 1,-1 1-1,1 0 0,0 0 1,-1-1-1,1 1 1,-1 0-1,1 0 1,-1 0-1,1 0 1,-1 0-1,1 0 1,-1 0-1,1-1 0,0 1 1,-1 0-1,1 1 1,-1-1-1,1 0 1,-1 0-1,1 0 1,-1 0-1,1 0 1,-2 1-1,-1 0 5,0 0-1,0 1 1,0 0 0,1-1-1,-1 1 1,0 0 0,-2 3-1,-6 6-14,0 1 0,1 0-1,0 1 1,-9 17 0,15-23-6,0 0 1,1 0 0,-1 0-1,2 1 1,-1-1 0,1 1 0,0 0-1,0 0 1,1 0 0,0 10-1,1-16 11,0-1-1,0 1 1,1 0-1,-1 0 1,0-1-1,1 1 1,0 0-1,-1-1 1,1 1-1,0-1 1,0 1-1,0-1 1,0 1-1,0-1 1,0 0-1,0 1 1,0-1-1,0 0 1,1 0-1,-1 0 1,0 0-1,1 0 1,-1 0 0,1 0-1,0-1 1,-1 1-1,1 0 1,-1-1-1,1 1 1,0-1-1,0 0 1,-1 0-1,1 1 1,0-1-1,-1 0 1,4-1-1,7 1-4,0-1-1,0 0 1,0-1 0,11-3-1,-19 4 5,72-18-37,-36 8-217,74-11-1,-113 22 257,-1 0 0,0 0-1,1 0 1,-1 0 0,0 0-1,1 0 1,-1 0 0,0 0-1,1 0 1,-1-1 0,0 1-1,1 0 1,-1 0-1,0 0 1,0 0 0,1-1-1,-1 1 1,0 0 0,0 0-1,1 0 1,-1-1 0,0 1-1,0 0 1,0-1 0,1 1-1,-1 0 1,0 0 0,0-1-1,0 1 1,0 0-1,0-1 1,0 1 0,0 0-1,0-1 1,0 1 0,0 0-1,0-1 1,0 1 0,0 0-1,0-1 1,0 1 0,0 0-1,0-1 1,0 1 0,0 0-1,-1-1 1,-8-18 218,5 12-132,-5-18 70,0 1-1,2-2 0,1 1 1,-4-31-1,10 55-233,0-1 0,-1 1 0,1-1 0,0 0 0,0 1 0,0-1 0,1 0 0,-1 1 0,0-1 0,1 1 0,-1-1 0,1 1 0,-1-1 0,1 1 0,0-1 0,-1 1 0,1-1 0,2-1 0,-1 1-107,1 0 1,-1 0-1,1 0 1,-1 1-1,1-1 1,0 1-1,0 0 0,5-2 1,6-2-474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 19412,'-2'-2'2690,"-1"8"-1786,-4 10 115,-2 38-570,2 1 0,2 0-1,3 68 1,2-115-447,0 2 15,0 0 0,0-1 0,1 1 1,4 15-1,-5-24-10,0 0 0,0 1 0,0-1 0,1 0 1,-1 0-1,1 0 0,-1 0 0,1 0 0,-1 0 0,1 0 1,0 0-1,-1 0 0,1 0 0,0 0 0,0 0 0,0 0 1,0-1-1,0 1 0,0 0 0,0 0 0,0-1 0,0 1 0,0-1 1,0 1-1,0-1 0,0 0 0,0 1 0,1-1 0,-1 0 1,0 0-1,0 0 0,0 1 0,1-1 0,-1-1 0,0 1 1,0 0-1,0 0 0,1 0 0,-1-1 0,0 1 0,0 0 1,0-1-1,0 1 0,0-1 0,0 0 0,2 0 0,5-4 37,0-1 0,0 1 0,0-1 0,-1 0 0,0-1 0,9-11 0,37-50 130,-52 67-173,44-70-358,-40 62 18,0 0 1,-1-1 0,0 1 0,-1-1 0,4-19 0,-6 28 303,-1 0 0,0 0 0,0 0-1,0 0 1,1 0 0,-1 0 0,0 0 0,0 0-1,-1-1 1,1 1 0,0 0 0,0 0 0,0 0-1,-1 0 1,1 0 0,-1 0 0,1 0 0,-1 0-1,1 0 1,-1 0 0,1 0 0,-1 0 0,0 0-1,0 1 1,1-1 0,-1 0 0,-1 0 0,-13-1-652</inkml:trace>
  <inkml:trace contextRef="#ctx0" brushRef="#br0" timeOffset="1">112 366 17540,'8'23'1648,"6"-12"-1104,5-2-208,5-12 496,1-7-439,1-13-2554,-2-4 2121,2-9-392,-2-1-272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23 110 15635,'-4'10'774,"0"1"0,1-1 0,0 1 0,0 0 0,1 0 0,-1 17-1,2-4 622,4 46-1,-3-65-1486,1 1 0,0-1 0,0 1 0,0-1 0,1 0-1,0 0 1,0 1 0,0-1 0,1-1 0,-1 1 0,7 8 0,-8-12-97,1 1 0,0 0 0,0-1 1,0 1-1,0-1 0,0 1 0,0-1 0,0 0 1,0 0-1,0 0 0,0 0 0,1 0 1,-1-1-1,0 1 0,1-1 0,-1 1 0,0-1 1,1 0-1,-1 0 0,1 0 0,-1 0 1,0 0-1,1-1 0,-1 1 0,1-1 0,-1 0 1,0 1-1,4-3 0,0 1-314,-1-1 0,0 0 0,1-1 0,-1 1 0,8-9 0,-11 11 553,0-1-1,0 0 1,0 0 0,0 0-1,0 0 1,-1 0 0,1 0-1,-1-1 1,0 1 0,0 0 0,0-1-1,0 1 1,0-1 0,0 0-1,0-4 1,-1 7 7,0 0 0,0 0 0,1 0 1,-1-1-1,0 1 0,0 0 0,0 0 0,0 0 0,0-1 1,0 1-1,-1 0 0,1 0 0,0-1 0,0 1 0,0 0 1,0 0-1,0 0 0,0-1 0,0 1 0,0 0 0,0 0 1,0 0-1,-1 0 0,1-1 0,0 1 0,0 0 0,0 0 1,0 0-1,-1 0 0,1 0 0,0-1 0,0 1 1,0 0-1,-1 0 0,1 0 0,0 0 0,0 0 0,0 0 1,-1 0-1,1 0 0,0 0 0,0 0 0,-1 0 0,-11 6 1637,-9 15 449,17-16-1871,1 0 0,0 0 0,0 0 0,0 0 0,1 1 0,0-1-1,0 1 1,0 0 0,1 0 0,-2 9 0,3-15-253,0 1 0,0-1 0,0 1-1,0 0 1,0-1 0,0 1 0,0-1 0,1 1-1,-1 0 1,0-1 0,0 1 0,1-1-1,-1 1 1,0-1 0,1 1 0,-1-1 0,1 1-1,-1-1 1,0 1 0,1-1 0,-1 0 0,1 1-1,-1-1 1,1 0 0,-1 1 0,1-1-1,-1 0 1,1 0 0,0 1 0,-1-1 0,1 0-1,-1 0 1,1 0 0,0 0 0,-1 0 0,1 0-1,-1 0 1,1 0 0,0 0 0,-1 0-1,1 0 1,0 0 0,-1 0 0,1 0 0,0-1-1,31-10 214,-31 10-218,42-20 124,-20 9-170,0 2 0,32-11 0,-53 20 17,-1 1-1,1-1 0,-1 1 1,1-1-1,-1 1 0,1 0 1,-1-1-1,1 1 0,-1 0 1,1 0-1,-1 0 0,1 0 1,-1 1-1,1-1 0,-1 0 1,1 1-1,-1-1 0,1 1 1,-1-1-1,1 1 0,-1 0 1,0 0-1,1-1 0,-1 1 1,2 2-1,-1 0-31,0 0-1,-1 0 1,0 0-1,1 0 1,-1 0-1,0 0 1,0 0-1,-1 0 1,1 1-1,0 5 1,-1-8 42,0-1 0,0 1-1,0-1 1,0 1 0,0-1 0,0 1 0,0-1 0,0 1 0,1 0 0,-1-1-1,0 1 1,0-1 0,0 1 0,1-1 0,-1 0 0,0 1 0,1-1-1,-1 1 1,1-1 0,-1 1 0,0-1 0,1 0 0,-1 1 0,1-1-1,-1 0 1,1 0 0,-1 1 0,1-1 0,0 0 0,1 0 0,-1 0 0,0 0 1,1 0-1,-1 0 0,0 0 1,1-1-1,-1 1 0,0 0 0,0-1 1,1 0-1,-1 1 0,2-2 1,35-27-64,-34 26 43,26-25-341,-1 0 1,0-2-1,-3-2 0,0 0 1,-2-1-1,32-60 1,-53 87 269,1-1 1,-1 1-1,-1 0 1,1-1-1,-1 0 1,0 1-1,0-1 1,-1 0-1,1-13 1,-2 19 94,0 1 1,0 0 0,0 0-1,0 0 1,0-1 0,0 1-1,0 0 1,0 0 0,0 0-1,0 0 1,0-1 0,0 1-1,0 0 1,0 0-1,0 0 1,0 0 0,-1-1-1,1 1 1,0 0 0,0 0-1,0 0 1,0 0 0,0 0-1,0-1 1,-1 1 0,1 0-1,0 0 1,0 0-1,0 0 1,0 0 0,-1 0-1,1 0 1,0 0 0,0 0-1,0 0 1,0 0 0,-1 0-1,1 0 1,0 0 0,0 0-1,0 0 1,-1 0-1,1 0 1,0 0 0,0 0-1,0 0 1,0 0 0,-1 0-1,-7 6 128,-4 10 212,1 0 0,0 1-1,1 0 1,1 1 0,1 0 0,-12 37-1,16-40-138,0-1 1,0 0-1,2 1 0,-2 15 0,4-26-161,0-1 0,0 0-1,0 1 1,0-1 0,1 1 0,0-1 0,-1 0 0,1 0 0,1 1 0,1 4 0,-2-6-28,0-1 1,0 1 0,1-1 0,-1 0 0,0 0 0,0 1 0,1-1 0,-1 0 0,1 0-1,-1 0 1,1 0 0,-1-1 0,1 1 0,0 0 0,-1-1 0,1 1 0,0-1-1,-1 1 1,1-1 0,0 0 0,3 0 0,-2 0 1,0 0 0,1-1 0,-1 1 0,0-1 0,0 0 0,0 0 1,0 0-1,0-1 0,-1 1 0,1-1 0,0 1 0,-1-1 0,1 0 0,-1 0 0,1 0 0,-1 0 0,0-1 0,0 1 1,0-1-1,0 1 0,0-1 0,1-3 0,0 1 1,0 0 0,0 0 0,-1 0 0,0-1 0,0 1-1,0-1 1,-1 1 0,0-1 0,0 0 0,0 1 0,-1-9 0,0 14-14,0 0 0,1 0 0,-1-1-1,0 1 1,0 0 0,0-1 0,0 1 0,0 0 0,0 0-1,0-1 1,0 1 0,0 0 0,0-1 0,-1 1 0,1 0-1,0 0 1,0-1 0,0 1 0,0 0 0,0 0 0,0-1-1,-1 1 1,1 0 0,0 0 0,0-1 0,0 1 0,0 0-1,-1 0 1,1 0 0,0-1 0,0 1 0,-1 0 0,1 0-1,0 0 1,0 0 0,-1 0 0,1 0 0,0 0 0,-1-1-1,1 1 1,0 0 0,-1 1-2,1-1 1,0 0-1,0 1 0,0-1 0,-1 1 0,1-1 1,0 0-1,0 1 0,0-1 0,0 1 0,0-1 1,0 0-1,0 1 0,0-1 0,0 1 1,0-1-1,0 0 0,0 1 0,0-1 0,0 1 1,1-1-1,-1 0 0,0 1 0,0-1 1,0 0-1,0 1 0,1-1 0,-1 0 0,0 1 1,1-1-1,-1 1 0,3 2-4,0 0 0,0 0 0,1 0 0,-1 0 0,1 0 0,0-1 0,-1 0 0,1 0 0,0 0 0,0 0 0,0 0 0,1-1 0,-1 0 0,0 0 0,0 0 0,1 0 0,-1-1 0,7 1 0,5-1-8,0 0 0,0-1 0,29-5-1,27-11 22,-64 14 2,0 1 0,-1-2-1,1 1 1,-1-1 0,0 0 0,0 0 0,7-6 0,-14 10-7,1 0 1,-1-1 0,1 1-1,-1 0 1,1-1 0,-1 1-1,0 0 1,1-1 0,-1 1-1,0 0 1,1-1 0,-1 1-1,0-1 1,1 1 0,-1-1-1,0 1 1,0-1 0,1 1-1,-1-1 1,0 1 0,0-1-1,0 1 1,0-2 0,-10 1 79,-20 11 57,27-8-114,0 0 0,0 0-1,0 0 1,0 1 0,0-1-1,0 1 1,0 0 0,1 0-1,0 0 1,-1 0 0,1 0-1,1 1 1,-1-1 0,0 1 0,1-1-1,-1 1 1,0 4 0,2-6-70,-1 0-1,1 0 1,0 0 0,0 0 0,0 0 0,0 0 0,0 1 0,1-1 0,-1 0 0,1 0 0,-1 0 0,1 0 0,0 0-1,-1 0 1,1 0 0,0 0 0,0-1 0,1 1 0,-1 0 0,0-1 0,1 1 0,-1 0 0,1-1 0,-1 0 0,1 1 0,-1-1-1,1 0 1,0 0 0,0 0 0,0 0 0,0 0 0,0 0 0,2 0 0,2 1-212,-6-2 251,0-1 0,0 1 0,0 0 0,0 0 0,0 0 0,-1 0-1,1 0 1,0 0 0,0 0 0,0 0 0,0 0 0,0 0 0,0 0 0,0 0 0,0 0 0,0 0 0,0 0 0,0-1-1,0 1 1,0 0 0,0 0 0,0 0 0,0 0 0,0 0 0,0 0 0,0 0 0,0 0 0,0 0 0,0 0 0,0 0 0,0 0-1,1 0 1,-1 0 0,0-1 0,0 1 0,0 0 0,0 0 0,0 0 0,0 0 0,0 0 0,0 0 0,0 0 0,0 0 0,0 0-1,0 0 1,0 0 0,0 0 0,0 0 0,0 0 0,0 0 0,1 0 0,-1 0 0,0 0 0,0 0 0,0 0 0,0 0 0,0 0-1,0 0 1,0 0 0,0 0 0,0 0 0,0 0 0,0 0 0,0 0 0,0 0 0,1 0 0,-7-5-425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3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21669,'18'13'1824,"13"-3"-1328,4-1-200,6-2 424,2-4-664,0 0 256,-6-2-144,-12-4-232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5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19476,'2'6'2073,"1"11"-1465,7 2-272,7-7 1448,12-1-1296,3 0-88,9-8-64,3-2-224,2-5-408,-5-3-200,-2-5-472,-6 1-264,-16 1 888,-7 3-304,-21 5-137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5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18860,'10'7'1928,"8"-3"-1127,7-1-297,11-3 672,2 0-136,8 0-312,0-3-424,1 0-1056,-5-3 768,0 6-232,-7 0-152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5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18524,'-3'1'236,"-1"-1"0,1 1 0,0 0 1,-1 0-1,1 0 0,0 0 0,0 0 0,0 1 0,0 0 1,0-1-1,0 1 0,0 0 0,0 1 0,1-1 0,-1 0 1,-2 4-1,-4 4 253,1 1 1,-13 19 0,9-9-241,0 1 0,2 0 0,0 1 0,-7 29-1,12-37-170,1 1-1,1-1 1,1 1-1,0 0 1,1 0-1,1 0 1,2 24-1,-1-37-55,-1 0 1,0 0-1,1 0 0,-1 0 0,1 0 0,0 0 1,0-1-1,0 1 0,0 0 0,1-1 0,-1 1 1,1 0-1,-1-1 0,1 0 0,0 1 0,0-1 1,0 0-1,0 0 0,1 0 0,-1 0 0,0-1 1,1 1-1,-1-1 0,1 1 0,0-1 1,-1 0-1,1 0 0,0 0 0,0 0 0,0-1 1,0 1-1,0-1 0,0 1 0,0-1 0,0 0 1,-1 0-1,1-1 0,0 1 0,4-1 0,2-2 41,0 0-1,0-1 0,0 1 0,-1-1 1,1-1-1,-1 0 0,-1 0 0,1-1 0,-1 0 1,10-9-1,-5 3 58,0-1-1,-1 0 1,-1-1 0,16-26-1,-22 33-98,0-1-1,-1 0 0,0 1 1,-1-1-1,1 0 0,-2-1 1,1 1-1,-1 0 1,0 0-1,-1-11 0,0 16-115,0 0-1,0 0 1,0 0-1,-1 0 1,0 0-1,1 1 0,-1-1 1,0 0-1,0 0 1,-1 0-1,1 1 1,-1-1-1,1 0 1,-1 1-1,0 0 1,0-1-1,0 1 0,0 0 1,0 0-1,-1 0 1,1 0-1,-1 0 1,1 1-1,-1-1 1,1 1-1,-1 0 1,0-1-1,0 1 1,0 1-1,-5-2 0,5 1 16,0 1-1,0-1 0,-1 1 0,1 0 0,0 0 0,0 1 0,0-1 0,0 1 0,0-1 0,0 1 0,0 0 1,0 0-1,0 1 0,-5 2 0,-14 15-718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5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16812,'-5'-1'1952,"0"8"-1072,-1 6-288,-1 9 1465,1 5-857,-1 7-408,1 3-152,2 5-280,1 4-80,3-5-128,-2-2-119,2-7-314,0-8-311,2-8-592,-2-15 976,3-5-184,-2-16-152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16396,'-15'22'4280,"-4"17"-3983,2 0-1,2 2 1,1 0-1,2 0 1,2 1-1,-6 47 1,17-71-258,-1-18-38,0 0 0,0 0-1,1 0 1,-1 0 0,0 0-1,0 0 1,0 0 0,0 0 0,1 0-1,-1 0 1,0 0 0,0 0-1,0 0 1,0 0 0,0 0-1,1 0 1,-1 0 0,0 0-1,0 0 1,0 0 0,0 0-1,1 0 1,-1 0 0,0 0-1,0 0 1,0 0 0,0 0-1,0-1 1,1 1 0,-1 0-1,0 0 1,0 0 0,0 0-1,0 0 1,0 0 0,0 0-1,0-1 1,0 1 0,1 0-1,-1 0 1,0 0 0,0 0-1,0-1 1,0 1 0,0 0-1,13-32 38,-6 6-19,-3 11-8,0-1 0,-1 1-1,2-26 1,-5 41-12,0 1-1,0-1 1,0 0 0,0 0-1,0 0 1,0 0-1,0 0 1,-1 0-1,1 0 1,0 0 0,0 0-1,0 0 1,0 0-1,0 0 1,0 1-1,0-1 1,0 0 0,0 0-1,-1 0 1,1 0-1,0 0 1,0 0-1,0 0 1,0 0 0,0 0-1,0 0 1,0 0-1,-1 0 1,1 0-1,0 0 1,0 0 0,0 0-1,0 0 1,0-1-1,0 1 1,0 0-1,0 0 1,0 0 0,-1 0-1,1 0 1,0 0-1,0 0 1,0 0-1,0 0 1,0 0 0,0 0-1,0 0 1,0 0-1,0-1 1,0 1 0,0 0-1,-6 12-30,0 16-46,-5 44 0,10-62 69,0-1 0,1 0-1,0 0 1,1 1 0,0-1 0,0 0-1,1 0 1,6 17 0,-7-24 18,0 0 0,-1 0 1,1 0-1,0 0 0,1 0 1,-1 0-1,0 0 0,1 0 1,-1-1-1,1 1 0,-1 0 1,1-1-1,0 0 0,-1 1 1,1-1-1,0 0 0,0 0 1,0 0-1,0 0 0,0 0 1,0 0-1,1-1 0,-1 1 1,0-1-1,0 1 0,0-1 1,1 0-1,-1 0 0,0 0 1,0 0-1,0 0 0,1-1 1,-1 1-1,0-1 0,0 1 1,0-1-1,0 0 0,0 0 1,0 0-1,4-2 0,4-3 107,-1 0 1,1 0-1,-1-1 0,0 0 0,0-1 0,12-14 0,-3-2 231,-1 0 0,-1-2 0,22-44 0,-9 14 65,-29 56-412,0 0 0,0 0 0,0 0 0,0 0 0,0 0 0,0 0 1,0-1-1,0 1 0,0 0 0,0 0 0,0 0 0,0 0 0,1 0 0,-1 0 0,0-1 0,0 1 0,0 0 0,0 0 0,0 0 0,0 0 0,0 0 0,0 0 0,0 0 0,1 0 0,-1 0 1,0 0-1,0 0 0,0-1 0,0 1 0,0 0 0,0 0 0,0 0 0,1 0 0,-1 0 0,0 0 0,0 0 0,0 0 0,0 0 0,0 0 0,1 0 0,-1 0 0,0 0 0,0 0 1,0 0-1,0 1 0,0-1 0,0 0 0,1 0 0,-1 0 0,0 0 0,0 0 0,0 0 0,0 0 0,0 0 0,0 0 0,0 0 0,0 0 0,0 1 0,1-1 0,-1 0 0,0 0 0,4 14-34,0 23-64,-4-33 86,1 4-14,-1 0 1,2 0 0,-1-1-1,6 16 1,-7-21 23,1-1 0,-1 0 0,1 0 0,-1 1-1,1-1 1,0 0 0,-1 0 0,1 0 0,0 0 0,0 0 0,0 0 0,0 0-1,0 0 1,0 0 0,0 0 0,1 0 0,-1-1 0,0 1 0,0 0 0,1-1-1,-1 1 1,0-1 0,0 0 0,1 1 0,-1-1 0,1 0 0,-1 0 0,0 0-1,1 0 1,-1 0 0,1 0 0,-1 0 0,0 0 0,1 0 0,-1-1 0,3 0-1,9-6 6,0 0-1,-1 0 0,1-2 0,-1 1 0,-1-2 0,20-19 0,-16 15-5,9-8-18,-15 11-60,2 1 0,0 1 1,0 0-1,0 0 1,21-11-1,-31 20 58,1-1 0,-1 0 0,1 1 0,-1 0 0,1-1 1,-1 1-1,1 0 0,-1-1 0,1 1 0,-1 0 0,1 0 0,0 0 0,-1 1 0,1-1 0,-1 0 1,1 0-1,-1 1 0,1-1 0,-1 1 0,2 0 0,1 2-51,-1-1 0,1 1 1,-1 0-1,0 0 0,5 5 0,-5-4 36,0-1 0,0 0 0,0 0 0,1 0-1,-1 0 1,5 2 0,-3-3 28,-1 0 1,1 0-1,0 0 0,0-1 0,0 0 1,0 0-1,0-1 0,0 1 1,0-1-1,1 0 0,-1 0 0,0-1 1,0 1-1,0-1 0,0-1 1,0 1-1,5-3 0,10-4-201,-1-1 1,36-22-1,-38 20-265,0 1 0,23-9 0,-39 18 443,0 1 1,0-1-1,0 1 0,0 0 1,-1 0-1,1-1 1,0 1-1,0 0 0,0 0 1,0 0-1,0 0 1,0 0-1,0 0 0,0 0 1,0 0-1,0 0 0,0 0 1,-1 1-1,1-1 1,0 0-1,0 1 0,0-1 1,0 0-1,0 1 1,-1-1-1,1 1 0,0 0 1,0-1-1,-1 1 0,1-1 1,0 1-1,-1 0 1,1 0-1,-1-1 0,1 1 1,-1 0-1,1 0 1,-1 0-1,0 0 0,1-1 1,-1 1-1,0 0 0,1 1 1,0 5-103,0 1 1,0-1-1,-1 0 1,0 13 0,-1-8 75,2 55 24,-9 258 809,6-298-635,-1-1-1,-1 1 1,-1-1 0,-12 37-1,16-62-99,1 1 0,0-1 0,-1 0 0,1 0-1,-1 0 1,1 1 0,-1-1 0,0 0 0,1 0 0,-1 0-1,0 0 1,0 0 0,0 0 0,0 0 0,0-1 0,0 1-1,0 0 1,0 0 0,-2 0 0,2-1 3,1 0 0,-1 0 0,0 0 1,0 0-1,1 0 0,-1 0 0,0-1 0,0 1 0,1 0 1,-1 0-1,0-1 0,0 1 0,1-1 0,-1 1 1,0 0-1,1-1 0,-1 0 0,1 1 0,-1-1 1,1 1-1,-1-1 0,0-1 0,-3-4 150,0 0-1,1 0 1,-1-1 0,1 0-1,-2-8 1,-3-9-84,2-1 0,1 1 0,1-1 0,1 0 0,1 0 0,1 0 0,3-28 0,-1 38-231,1 1-1,0 0 1,1 0-1,1 0 1,0 0-1,1 0 1,0 1-1,1 0 1,1 0 0,0 1-1,0-1 1,1 2-1,19-22 1,9 2-253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16852,'-10'20'1296,"14"-10"-912,12-4-112,24-1 376,9-3-120,17 1-96,2-3-224,11 1-328,0-1-248,-7 0 344,-6-1-128,-23-2-56</inkml:trace>
  <inkml:trace contextRef="#ctx0" brushRef="#br0" timeOffset="1">141 188 15283,'0'0'1008,"12"-1"-1096,2-3-384,12-2 704,5 0-160,15 2-192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5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59 16988,'-1'-1'121,"1"1"0,-1-1 0,1 0 0,-1 1 0,1-1 0,-1 0 0,1 0 0,0 1 0,-1-1 0,1 0 0,0 0 0,0 0 0,0 1 0,-1-1 0,1 0 0,0 0 0,0 0 0,0 0 0,0 0 0,1 1 0,-1-1 0,0 0 1,0 0-1,1-1 0,-1 1 90,1-1 0,0 1 1,0-1-1,1 1 1,-1-1-1,0 1 1,0-1-1,1 1 1,-1 0-1,3-2 1,1 0 147,-1 0 0,1 1 0,0 0 0,0 0 0,0 0 0,0 0 0,8-1 0,-11 2-323,1 1 0,0 0 0,-1-1 0,1 1 0,0 0 0,0 0 0,-1 0 0,1 1 0,0-1 0,-1 1 0,1-1 0,0 1-1,-1 0 1,1 0 0,-1 0 0,1 0 0,-1 1 0,0-1 0,1 0 0,-1 1 0,0 0 0,0 0 0,0-1 0,0 1 0,0 1 0,-1-1 0,1 0 0,-1 0 0,1 0 0,-1 1 0,0-1 0,0 1 0,0-1 0,0 1 0,0 0-1,0-1 1,-1 1 0,1 4 0,0 4-6,0 0 0,-1 0-1,-1 0 1,0 0 0,0 0 0,-1 0-1,0 0 1,-5 13 0,-1-3 171,-21 39 1,21-45-62,0 0 1,1 0 0,1 0-1,1 1 1,-6 21 0,11-36-129,0 0 0,0-1 1,0 1-1,-1 0 1,1 0-1,0 0 0,0-1 1,0 1-1,0 0 0,1 0 1,-1 0-1,0 0 1,0-1-1,0 1 0,1 0 1,-1 0-1,0-1 0,1 1 1,-1 0-1,0 0 1,1-1-1,-1 1 0,1 0 1,0-1-1,-1 1 0,1-1 1,-1 1-1,2 0 1,-1-1-13,1 1 0,0-1 1,-1 1-1,1-1 1,0 0-1,-1 1 1,1-1-1,0 0 1,-1 0-1,1 0 1,0-1-1,3 0 1,4-1-349,0-1 0,0 0 0,15-8 0,-14 6 22,0-1 1,-1 0 0,0-1-1,0 0 1,0 0-1,10-14 1,1-4-382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5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18332,'0'-1'135,"0"0"1,0 0-1,0 0 1,0 0-1,0-1 1,1 1-1,-1 0 1,0 0-1,1 0 1,-1 0-1,1 0 1,-1 0-1,1 0 1,-1 0-1,1 0 1,0 0-1,-1 0 1,1 0-1,0 0 1,0 1-1,0-1 1,0 0-1,0 0 1,0 1-1,0-1 1,0 1-1,0-1 1,0 1-1,0-1 1,0 1-1,0 0 1,0-1-1,0 1 1,0 0-1,1 0 1,-1 0-1,0 0 1,0 0-1,2 0 1,7 1 266,-1 0 1,0 1-1,0 0 1,11 3 0,-6-1-228,-11-3-149,14 3 37,0 0 0,0 1 0,-1 1 0,1 0 0,27 16 0,-42-20-54,-1-1-1,1 1 1,0 0 0,-1 0-1,1 0 1,-1 0-1,1 0 1,-1 0 0,0 1-1,0-1 1,0 0-1,0 1 1,0-1-1,-1 1 1,1-1 0,-1 1-1,0-1 1,1 1-1,-1-1 1,0 1 0,-1-1-1,1 1 1,0-1-1,-1 1 1,0 3-1,-3 7 34,0 1 0,-1 0-1,-7 15 1,9-23-37,-17 44 76,11-27-529,0 0 0,-2 0-1,0-1 1,-17 23 0,19-37 92,2-3-142</inkml:trace>
  <inkml:trace contextRef="#ctx0" brushRef="#br0" timeOffset="1">38 297 17828,'3'0'2496,"3"0"-1423,8 2-417,3-4 1688,9 0-1040,3-3-231,7 1-473,-2-3-272,3-2-768,-2-2-448,-7-4 752,-2 0-192,-4-5-89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80 16732,'8'-11'1179,"0"0"1,1 0 0,12-10-1,-19 18-941,1 1 0,-1 0 1,1 0-1,0 0 0,0 0 0,0 0 0,0 0 0,0 1 0,0 0 1,0-1-1,0 1 0,1 0 0,-1 1 0,0-1 0,1 1 0,-1-1 1,0 1-1,5 0 0,-7 0-201,0 1 0,-1-1 0,1 0 0,0 1 1,0-1-1,0 0 0,0 1 0,-1-1 0,1 1 0,0-1 0,-1 1 1,1 0-1,0-1 0,-1 1 0,1 0 0,-1-1 0,1 1 0,-1 0 1,1 0-1,-1 0 0,1-1 0,-1 1 0,0 0 0,1 0 0,-1 0 1,0 0-1,0 0 0,0 0 0,0 0 0,0 0 0,-2 29 252,-2-10-219,-2 0-1,0 0 0,-1-1 1,-10 19-1,-43 74 118,49-93-139,-12 22 122,-3-1 0,-44 53 0,48-72-18,12-17-72,10-5-80,-1 1 0,1 0 0,0-1 0,0 1 0,0-1 0,-1 1 1,1 0-1,0-1 0,0 1 0,0 0 0,0-1 0,0 1 0,0-1 0,0 1 0,0 0 0,0-1 0,0 1 0,0-1 0,0 1 0,0-1 0,0 1 0,0 0 0,0-1 0,0 1 1,0-1-1,0 1 0,1 0 0,-1-1 0,2-4-23,0 0 0,0 0-1,1 0 1,-1 0 0,1 1 0,0-1 0,0 1 0,1-1 0,0 1 0,-1 0 0,7-4-1,-9 7 17,1-1 0,-1 1-1,0 0 1,1 0-1,-1 0 1,1 0-1,-1 0 1,1 1 0,0-1-1,-1 0 1,1 1-1,0-1 1,-1 1 0,1 0-1,0-1 1,0 1-1,-1 0 1,1 0-1,0 0 1,0 0 0,0 1-1,-1-1 1,1 0-1,0 1 1,-1-1-1,1 1 1,0-1 0,-1 1-1,1 0 1,0 0-1,-1 0 1,0 0 0,1 0-1,-1 0 1,1 0-1,-1 0 1,0 1-1,2 1 1,7 10-20,-5-6 42,0 0 0,1 0-1,0-1 1,0 0 0,9 8-1,-13-13 5,0 0 0,0 0 0,0 0 0,0 0 0,0 0 0,0 0 0,0 0 0,0-1 0,0 1 0,0-1 0,0 0 0,0 0 0,1 1 0,-1-1 0,0-1 0,0 1 0,0 0 0,0 0 0,0-1-1,0 1 1,0-1 0,0 0 0,0 0 0,0 1 0,0-1 0,0-1 0,2 0 0,0-1 2,-1 0-1,0 0 1,0 0-1,0 0 1,-1-1 0,1 1-1,-1-1 1,0 0-1,4-7 1,-6 10-59,1 1-1,-1-1 1,1 0 0,-1 0-1,0 0 1,1 0 0,-1 0-1,0 0 1,1 1 0,-1-1-1,0 0 1,0 0 0,0 0 0,0 0-1,0 0 1,0 0 0,0 0-1,0 0 1,-1 0 0,1 0-1,0 0 1,0 1 0,-1-1-1,1 0 1,-1 0 0,1 0-1,-1 0 1,1 1 0,-1-1-1,1 0 1,-1 0 0,1 1 0,-1-1-1,0 1 1,0-1 0,1 0-1,-1 1 1,0-1 0,0 1-1,0 0 1,0-1 0,1 1-1,-1 0 1,0-1 0,0 1-1,0 0 1,0 0 0,0 0-1,0 0 1,-1 0 0,-6-1-414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4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21020,'-9'13'1889,"11"2"-1217,2-5-208,14 3 688,17-1-175,12-2-305,8-5-112,8-4-200,1-4-200,-1-5-400,-4-2-280,-16 0-624,-7 0-297,-20 1 1065,-8 8-288,-14 2-272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5:4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18468,'13'15'2000,"15"4"-1079,4-3-337,11-5 1416,5-1-936,7-4-351,-1-2-177,-2-4-936,0 0-537,-15-1 801,-3-1-224,-12 0-120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0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72 12707,'-5'1'247,"1"1"-1,0-1 1,-1 1 0,1 0 0,0 0 0,0 1-1,0-1 1,1 1 0,-1 0 0,1 0 0,-1 0 0,1 0-1,0 0 1,0 1 0,0 0 0,1 0 0,-1-1 0,1 1-1,0 1 1,0-1 0,0 0 0,1 0 0,-1 1-1,1-1 1,-1 8 0,2-11-207,0 0-1,0 0 1,-1 0-1,1 0 1,0 0-1,0 0 0,0 0 1,0 0-1,0 0 1,0 0-1,1-1 1,-1 1-1,0 0 1,0 0-1,1 0 1,-1 0-1,0 0 1,1 0-1,-1 0 1,1-1-1,-1 1 1,1 0-1,0 0 1,-1-1-1,1 1 1,0 0-1,-1-1 1,1 1-1,0 0 1,0-1-1,0 1 1,-1-1-1,1 0 1,0 1-1,0-1 1,0 0-1,0 1 1,0-1-1,0 0 0,0 0 1,0 0-1,0 0 1,0 0-1,0 0 1,0 0-1,0 0 1,0 0-1,-1 0 1,1 0-1,0-1 1,2 0-1,3 0 63,0-1 0,1-1-1,-1 1 1,0-1-1,0 0 1,7-5 0,10-9 118,-2-2-1,0 1 1,0-2 0,-2-1 0,-1-1 0,19-28 0,-44 65 132,0-1 0,0 1 1,-7 31-1,10-34-242,-3 10-19,-9 27-44,16-46-51,-1 1-1,0-1 0,1 0 0,-1 1 0,1-1 1,0 0-1,0 1 0,1-1 0,-1 0 1,0 1-1,2 3 0,-1-6 3,-1-1 0,0 1-1,1-1 1,-1 1 0,0-1 0,1 1-1,-1-1 1,1 0 0,-1 1 0,1-1-1,-1 1 1,1-1 0,-1 0 0,1 0-1,0 1 1,-1-1 0,1 0 0,-1 0 0,1 0-1,0 1 1,-1-1 0,1 0 0,0 0-1,-1 0 1,1 0 0,-1 0 0,1 0-1,0 0 1,-1-1 0,1 1 0,0 0-1,-1 0 1,1 0 0,-1-1 0,2 1-1,19-12-51,-12 5 26,0-2-1,12-12 0,-16 15 32,0 0 1,0 0-1,1 1 0,0 0 0,0 0 0,0 1 1,0 0-1,10-5 0,-16 9 0,0 0-1,1 0 1,-1 0-1,1-1 1,-1 1-1,0 0 1,1 0-1,-1 0 1,0 0-1,1 0 1,-1 0-1,1 0 1,-1 1 0,0-1-1,1 0 1,-1 0-1,0 0 1,1 0-1,-1 0 1,1 1-1,-1-1 1,0 0-1,1 0 1,-1 0 0,0 1-1,0-1 1,1 0-1,-1 1 1,0-1-1,0 0 1,1 0-1,-1 1 1,0-1-1,0 0 1,0 1 0,0-1-1,1 1 1,-1-1-1,0 0 1,0 1-1,0-1 1,0 0-1,0 1 1,0-1-1,0 1 1,0-1-1,0 1 1,-1 20 62,1-20-60,-21 101 168,4-26 15,27-126 238,-3 22-269,-2-1 0,-1 1 0,1-39 0,-5 66-153,0 0 0,0 0 0,1-1 1,-1 1-1,0 0 0,-1 0 0,1 0 0,0 0 1,0-1-1,0 1 0,-1 0 0,1 0 0,-1 0 0,1 0 1,0 0-1,-1 0 0,0 0 0,1 0 0,-1 0 0,0 0 1,1 0-1,-1 1 0,0-1 0,0 0 0,0 0 0,0 1 1,0-1-1,0 0 0,-1 0 0,0 1-2,0 0 0,0 0-1,0 1 1,0-1 0,0 0-1,0 1 1,0-1 0,0 1 0,1 0-1,-1 0 1,0 0 0,0 0-1,1 0 1,-1 0 0,0 0 0,1 0-1,-2 2 1,-13 12-4,0 1 0,1 1 0,1 0 0,-14 23 0,14-19 3,-1-1 0,-31 32-1,45-51 1,1 0 0,-1 0 0,0-1 0,0 1 0,0 0 0,0 0 0,0-1 0,0 1 0,0 0 0,0-1 0,0 1 0,0-1 0,-1 1 0,1-1 0,0 0 0,0 1 0,0-1 0,0 0 0,-3 0 0,4 0 0,-1-1-1,1 1 0,-1 0 1,1-1-1,-1 1 1,1-1-1,-1 1 0,1-1 1,-1 1-1,1-1 0,0 1 1,-1-1-1,1 0 0,0 1 1,-1-1-1,1 0 1,0 1-1,0-1 0,0 0 1,-1 1-1,1-1 0,0 0 1,0 1-1,0-2 0,0-7 1,0 0-1,1 0 0,3-17 1,5-18-1,-4 21-5,4-42 0,-11 56-15,-4 11-51,-5 12-200,6-7 82,-4 8 23,-1-2-1,0 1 0,-21 19 1,0-9-48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0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17908,'1'0'112,"-1"-1"1,1 1-1,0 0 1,-1-1 0,1 1-1,-1 0 1,1-1-1,0 1 1,-1 0-1,1 0 1,0 0-1,0 0 1,-1 0-1,1 0 1,0 0-1,-1 0 1,1 0 0,0 0-1,-1 0 1,1 0-1,0 0 1,-1 0-1,1 1 1,0-1-1,-1 0 1,1 0-1,0 1 1,-1-1-1,1 1 1,-1-1-1,1 0 1,-1 1 0,1-1-1,0 2 1,0 1 227,0-1 0,0 1 0,-1 0 0,1 0 0,-1 0 1,0 0-1,0 5 0,-5 176 1363,5-182-1691,0-1 1,0 1-1,0-1 1,0 1-1,0-1 1,0 0-1,0 1 1,1-1 0,-1 1-1,0-1 1,1 1-1,-1-1 1,1 0-1,0 1 1,0-1-1,-1 0 1,1 1-1,0-1 1,1 1-1,-1-1 2,0-1-1,1 0 1,-1 0 0,0 0-1,0 0 1,0 0-1,0 0 1,1 0 0,-1 0-1,0 0 1,0-1-1,0 1 1,0 0 0,0-1-1,1 1 1,-1-1 0,0 1-1,0-1 1,0 1-1,0-1 1,0 0 0,-1 0-1,1 1 1,0-1-1,1-2 1,17-15 152,0 0 0,27-38 1,-29 35-29,0 1-1,36-32 1,-53 51-138,0 1 0,1-1 0,-1 1-1,1 0 1,-1-1 0,1 1 0,-1 0 0,1-1-1,-1 1 1,1 0 0,-1 0 0,1-1 0,0 1-1,-1 0 1,1 0 0,-1 0 0,1 0 0,0 0-1,-1 0 1,1 0 0,0 0 0,-1 0 0,1 0-1,-1 0 1,1 0 0,0 0 0,0 1 0,0 0-1,0-1 0,0 1 0,0 0 0,-1 0 0,1 0 0,0 0 0,-1 0 0,1 0 0,-1 0 0,1 0 1,-1 0-1,1 0 0,-1 0 0,1 2 0,1 8-9,-1-1 0,1 21 0,-1-20 6,0 10 2,4 37-29,-4-53 41,0 0 1,0 0 0,0 0-1,1 0 1,0 0 0,0-1-1,0 1 1,3 5 0,-4-9-3,0-1 1,-1 1 0,1 0-1,-1-1 1,1 1-1,0 0 1,-1-1 0,1 1-1,0-1 1,0 1 0,0-1-1,-1 0 1,1 1 0,0-1-1,0 0 1,0 1-1,0-1 1,0 0 0,0 0-1,0 0 1,-1 0 0,1 0-1,0 0 1,0 0 0,0 0-1,0 0 1,0 0-1,0-1 1,0 1 0,-1 0-1,1 0 1,0-1 0,0 1-1,0-1 1,1 0 0,1-1 30,1-1 0,0 0 0,-1 0 0,0 0 0,5-5 0,20-27 287,0-2-1,-3-2 1,-1 0 0,22-51-1,-40 83-207,-6 15-99,-4 18-49,-15 61 35,17-74-152,0 0 1,1 0-1,1 0 0,2 23 1,1-26-733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0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3 122 28614,'-3'7'-2312,"21"-43"1840,-4-7-193,-1-7-127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13 15291,'3'-12'3214,"-4"25"-953,-7 28 11,-38 177 11,23-97-2235,20-101-286,-2 8-3216,2-29 1948,-1-5 523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71 18116,'4'-11'1937,"0"-1"0,0 0 0,2-16 0,-6 28-1884,0 0-1,0-1 1,0 1 0,0 0-1,0-1 1,0 1-1,0 0 1,0 0-1,0-1 1,0 1 0,0 0-1,0-1 1,0 1-1,0 0 1,-1 0-1,1-1 1,0 1 0,0 0-1,0 0 1,0-1-1,-1 1 1,1 0-1,0 0 1,0 0 0,-1 0-1,1-1 1,0 1-1,0 0 1,-1 0 0,1 0-1,0 0 1,0 0-1,-1 0 1,1-1-1,0 1 1,0 0 0,-1 0-1,1 0 1,0 0-1,-1 0 1,1 0-1,0 0 1,0 0 0,-1 0-1,1 0 1,0 1-1,-1-1 1,1 0 0,0 0-1,0 0 1,-1 0-1,1 0 1,0 0-1,0 1 1,-1-1 0,1 0-1,-17 8 508,-14 13-315,-52 43 1,71-53-204,1 0 1,0 1-1,0 0 1,2 0-1,-1 1 1,-14 27-1,23-37-58,-1 0-1,1 0 0,0 0 1,0 0-1,0 0 1,0 0-1,1 1 0,-1-1 1,1 0-1,0 0 1,0 1-1,0-1 0,0 0 1,0 1-1,1-1 1,1 4-1,-1-5 1,0 0-1,0 0 0,0-1 1,0 1-1,1 0 1,-1-1-1,1 1 1,-1-1-1,1 1 1,-1-1-1,1 0 1,0 1-1,0-1 0,0 0 1,0 0-1,0 0 1,0-1-1,0 1 1,0 0-1,0-1 1,0 1-1,0-1 1,0 0-1,1 0 1,2 0-1,5 0-149,0-1 0,0 0 0,-1 0 0,1-1 0,-1 0 0,0-1 0,1 0 0,14-7 0,5-5-1163,34-22 0,-48 28 795,0-2-1,0 0 1,-2 0-1,1-1 1,18-22-1,-10 2-454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15027,'-25'3'2018,"17"0"-1023,16 0 1080,137 17-828,46 9-1311,-148-21-186,-1 3 1,57 21 0,-91-29 170,-2 0 0,1 0 1,0 1-1,-1 0 1,0 0-1,1 0 0,-2 1 1,1 0-1,0 0 1,-1 0-1,8 12 0,-10-13 34,-1 0-1,1 1 0,-1 0 0,0-1 1,-1 1-1,1 0 0,-1 0 0,0 0 1,0 0-1,-1 0 0,0 0 0,0 0 1,0 0-1,0 0 0,-1 0 1,1 0-1,-1 0 0,-3 9 0,-2 1 86,0 1-1,-1-2 0,-1 1 1,0-1-1,-1 0 0,-1-1 1,0 0-1,-15 15 0,-12 9 444,-54 41-1,-115 62 966,64-47 148,131-86-1390,9-6-179,0 0 0,0 1 0,-1-1 0,1 1 0,1-1 0,-1 1 0,0 0 0,0 0 0,1-1 0,-1 1 0,-1 3 0,1 1 172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 18748,'2'-1'277,"4"-5"1650,-5 17-410,-49 245 3668,17-116-4498,17-71-414,0-8-104,4 1 0,-4 66 0,15-106-302,-1-22 101,0 1-1,0-1 1,0 1 0,0-1-1,-1 1 1,1-1 0,0 1 0,1-1-1,-1 1 1,0-1 0,0 1 0,0-1-1,0 1 1,0-1 0,0 1-1,1-1 1,-1 1 0,0-1 0,0 1-1,1-1 1,-1 1 0,0-1 0,1 1-1,-1-1 1,0 0 0,1 1-1,-1-1 1,1 0 0,-1 1 0,1-1-1,1-2-165,-1 0 0,0 0 0,0-1 0,0 1 0,0-1 0,0 1-1,-1-1 1,1 0 0,-1 1 0,0-1 0,0 1 0,0-1 0,0-5 0,0 4-141,0-23-949,-2 0 0,0 1 0,-2-1 0,-1 1 0,-13-41 0,5 27 2663,-24-47 1,36 86-1151,1-1 0,-1 1 0,0-1 0,1 1 0,-1-1 0,1 1 0,0-1 1,-1 0-1,1 1 0,0-1 0,0-3 0,0 4-91,0 1 0,1-1 0,-1 0 0,0 1 1,0-1-1,1 0 0,-1 1 0,0-1 0,1 1 0,-1-1 0,1 0 1,-1 1-1,1-1 0,-1 1 0,1 0 0,-1-1 0,1 1 0,-1-1 0,2 0 1,2 0 221,0 0 1,1 0 0,-1 0 0,0 0 0,0 1 0,1 0 0,4 0 0,-2 0-459,42-2 886,-4 0-1083,64 5 0,-87 1 135,-11 1-71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13 15243,'0'-1'135,"0"1"0,0-1 1,1 1-1,-1-1 0,0 1 0,0-1 0,0 1 0,0 0 0,0-1 0,0 1 0,0-1 1,0 1-1,0-1 0,-1 1 0,1-1 0,0 1 0,0-1 0,0 1 0,0-1 0,-1 1 0,1 0 1,0-1-1,0 1 0,-1 0 0,0-1 0,-5 11 1895,-4 25-630,-28 330 2722,30-267-3379,8-87-698,-6 131 374,5-141-419,1 0 1,0 0-1,0-1 0,0 1 0,0 0 0,1 0 0,-1 0 0,0 0 1,0 0-1,0-1 0,1 1 0,-1 0 0,0 0 0,1 0 1,-1-1-1,1 1 0,-1 0 0,1 0 0,0-1 0,-1 1 1,1-1-1,-1 0 0,0 0 0,1 0 1,-1 0-1,1 0 0,-1-1 1,0 1-1,1 0 0,-1 0 0,1 0 1,-1 0-1,0 0 0,1 0 0,-1-1 1,1 1-1,-1 0 0,0 0 0,1-1 1,-1 1-1,0 0 0,0 0 0,1-1 1,-1 1-1,1-1 0,22-32 17,-18 25-14,4-6 2,59-84 29,-56 82-33,1 1 0,1 0 0,27-24 1,-40 38-4,1 0 1,-1 0-1,1 0 1,-1 0-1,0 0 1,1 0 0,0 0-1,-1 1 1,1-1-1,0 0 1,-1 1-1,1-1 1,0 1 0,-1 0-1,1 0 1,0-1-1,2 1 1,-4 1 0,1-1 0,0 0-1,0 1 1,0-1 0,0 1 0,-1-1 0,1 1 0,0-1 0,0 1-1,-1 0 1,1-1 0,0 1 0,-1 0 0,1 0 0,-1-1 0,1 1-1,-1 0 1,1 0 0,-1 0 0,0 0 0,1-1 0,-1 3 0,2 4-3,-1 0 0,0 0 0,-1 0 0,1 0 0,-1 0 0,-2 11 0,-23 109-345,25-127 318,0 0-1,1 0 0,-1 0 0,0 0 0,0 0 0,0 0 0,0 0 0,0 0 0,0 0 0,0 0 0,0 0 0,0-1 0,0 1 0,0 0 0,0 0 1,0 0-1,0 0 0,1 0 0,-1 0 0,0 0 0,0 0 0,0 0 0,0 0 0,0 0 0,0 0 0,0 0 0,0 0 0,0 1 0,0-1 0,0 0 0,0 0 1,0 0-1,1 0 0,-1 0 0,0 0 0,0 0 0,0 0 0,0 0 0,0 0 0,0 0 0,0 0 0,0 0 0,0 0 0,0 0 0,0 0 0,0 0 1,0 0-1,0 1 0,0-1 0,0 0 0,0 0 0,0 0 0,0 0 0,0 0 0,0 0 0,0 0 0,9-10-823,12-22 289,-17 26 320,15-22-478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19436,'-2'24'1675,"0"0"0,-7 30-1,0-2-601,8-47-1013,-25 218 1575,22-169-1519,3 1 0,6 60-1,-5-106-176,0-7 29,0-1 1,0 1-1,0-1 1,0 1 0,0-1-1,1 1 1,-1-1-1,0 0 1,1 1-1,-1-1 1,1 1 0,-1-1-1,3 3 1,-1-35-1502,-9-10 958,-1 0 0,-1 1-1,-18-44 1,17 53 996,9 17 364,9 10-196,18 10 64,-11-2-555,18 2-464,-16-4 10,35 10 0,-32-5 149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18228,'0'1'150,"0"-1"0,0 1-1,0-1 1,1 0 0,-1 1 0,0-1 0,0 0 0,1 1 0,-1-1-1,0 0 1,1 1 0,-1-1 0,0 0 0,1 0 0,-1 1 0,0-1-1,1 0 1,-1 0 0,1 0 0,-1 1 0,0-1 0,1 0 0,-1 0-1,1 0 1,-1 0 0,1 0 0,-1 0 0,0 0 0,1 0-1,-1 0 1,1 0 0,-1 0 0,1 0 0,0-1 0,16-1 1622,-11-1-1581,1 0-1,-1 0 1,0 0-1,-1 0 1,1-1 0,0 0-1,-1 0 1,0 0-1,0-1 1,-1 0-1,1 0 1,-1 0-1,0-1 1,0 1-1,-1-1 1,1 0-1,-1 0 1,0 0-1,-1 0 1,3-10-1,-5 15-185,0 1-1,1-1 1,-1 0-1,0 0 1,0 1-1,0-1 1,0 0-1,0 0 1,0 1 0,0-1-1,0 0 1,0 1-1,-1-1 1,1 0-1,0 0 1,0 1-1,-1-1 1,1 0-1,0 1 1,-1-1-1,1 0 1,-1 1-1,1-1 1,-1 0-1,0 1-4,0-1-1,1 1 1,-1 0-1,0 0 1,0 0 0,1 0-1,-1 0 1,0 0-1,0 0 1,0 0-1,1 0 1,-1 1-1,0-1 1,1 0-1,-1 0 1,0 1-1,0-1 1,1 0-1,-2 1 1,-2 2-20,-1 0-1,1 0 1,0 1 0,0-1-1,0 1 1,-3 4 0,-3 5-53,2 0 0,0 0 0,0 1 0,1 0 0,-5 17 0,8-21 6,1 0 1,0 1 0,1-1 0,0 0 0,1 1 0,0-1-1,0 1 1,2 16 0,-1-25 54,0-1-1,0 1 1,1 0 0,-1-1 0,1 1-1,-1-1 1,1 1 0,-1-1-1,1 0 1,0 1 0,0-1 0,-1 1-1,1-1 1,0 0 0,0 0-1,1 0 1,-1 1 0,0-1-1,0 0 1,0 0 0,1-1 0,-1 1-1,0 0 1,1 0 0,-1-1-1,1 1 1,-1-1 0,1 1 0,-1-1-1,1 1 1,-1-1 0,1 0-1,0 0 1,-1 0 0,1 0-1,-1 0 1,4-1 0,5 0-29,-1-1 0,1-1 0,-1 0 0,17-7 0,-19 7 21,33-14-10,41-16-1,-71 29 30,0 2 0,0-1 0,0 1 0,1 1 0,-1 0 0,12 0 0,-5 6 100,-17-5-96,0 0 1,-1 0 0,1 1 0,0-1 0,0 0-1,0 0 1,0 0 0,0 0 0,-1 0 0,1 0 0,0 0-1,0 0 1,0 1 0,0-1 0,0 0 0,0 0-1,0 0 1,0 0 0,-1 0 0,1 1 0,0-1 0,0 0-1,0 0 1,0 0 0,0 0 0,0 1 0,0-1-1,0 0 1,0 0 0,0 0 0,0 0 0,0 0 0,0 1-1,0-1 1,0 0 0,0 0 0,0 0 0,0 0-1,1 1 1,-1-1 0,0 0 0,0 0 0,0 0 0,0 0-1,0 0 1,0 1 0,0-1 0,0 0 0,1 0-1,-1 0 1,-2 0 45,0 0 0,0-1 0,-1 1 1,1-1-1,0 0 0,0 1 0,0-1 0,0 0 0,0 0 0,1 0 0,-1-1 0,0 1 0,0 0 0,1-1 0,-1 1 0,1-1 0,-1 1 0,1-1 1,0 0-1,-1 1 0,0-4 0,-22-40 630,23 42-654,-2-3 24,0 0 0,0-1 0,1 0 0,0 1 0,0-1 0,1 0 0,0 0 0,0 0 0,0-8 0,1 15-80,0-1 0,1 0 0,-1 0 0,0 0-1,0 1 1,1-1 0,-1 0 0,1 1 0,-1-1 0,0 0 0,1 1-1,-1-1 1,1 0 0,0 1 0,-1-1 0,1 1 0,-1-1 0,1 1-1,0-1 1,0 1 0,-1 0 0,1-1 0,0 1 0,-1 0 0,1-1 0,0 1-1,0 0 1,0 0 0,-1 0 0,1 0 0,0 0 0,0 0 0,0 0-1,-1 0 1,1 0 0,2 0 0,31 8-796,-31-7 867,30 8-385,9-2-114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18332,'0'0'35,"0"0"0,0 0 0,0 0 0,0 0 0,0 0 0,0 0 0,0 0 0,0 0 1,0 0-1,0 0 0,0 0 0,1 0 0,-1 0 0,0 0 0,0-1 0,0 1 0,0 0 0,0 0 0,0 0 0,0 0 0,0 0 0,1 0 0,-1 0 1,0 0-1,0 0 0,0 0 0,0 0 0,0 1 0,0-1 0,0 0 0,0 0 0,0 0 0,1 0 0,-1 0 0,0 0 0,0 0 0,0 0 0,0 0 1,0 0-1,0 0 0,0 0 0,0 0 0,0 0 0,0 0 0,0 1 0,0-1 0,1 0 0,-1 0 0,0 0 0,0 0 0,0 0 0,2 10 667,1 17-383,-3-23-72,5 438 3909,-5-439-4136,0 1 1,0 0-1,0-1 0,0 1 1,1-1-1,-1 1 0,1 0 1,2 5-1,-2-8-11,-1-1-1,0 1 1,0-1 0,1 1 0,-1-1-1,0 0 1,1 1 0,-1-1-1,0 0 1,1 1 0,-1-1-1,0 0 1,1 1 0,-1-1-1,1 0 1,-1 0 0,1 1-1,-1-1 1,1 0 0,-1 0-1,1 0 1,-1 0 0,1 0 0,0 0-1,1 0 13,-1 0 1,0-1-1,1 1 0,-1-1 0,1 1 0,-1-1 1,0 0-1,1 1 0,-1-1 0,0 0 1,0 0-1,2-2 0,11-11 140,-1-1-1,0-1 1,-2 0-1,0-1 1,12-23 0,-2 3 71,38-71 398,-3 3-1050,-54 103-2507,-5 5 901,-16 25-980,5-11 1684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4 459 12947,'0'1'27,"-1"5"674,0 1 0,0-1 0,1 0 0,0 0 0,0 1 0,2 9 0,-2-14-439,1 0 0,0 0 0,0 0 0,0 0 0,0 0 0,0 0 0,1 0 0,-1-1 0,1 1 0,-1 0 1,1-1-1,-1 1 0,1-1 0,0 0 0,0 1 0,0-1 0,0 0 0,0 0 0,0 0 0,0 0 0,4 1 0,-3-1-327,0 0 0,1-1 0,-1 1 0,0 0-1,1-1 1,-1 0 0,0 0 0,1 0 0,-1 0-1,0 0 1,1-1 0,-1 1 0,0-1 0,0 0-1,0 0 1,1 0 0,-1-1 0,5-2 0,-1-1-621,1-1 0,-1 1 0,0-1 1,-1-1-1,11-12 0,-6 5-339</inkml:trace>
  <inkml:trace contextRef="#ctx0" brushRef="#br0" timeOffset="1">295 9 17596,'0'-9'1776,"-2"12"-1176,1 6-280,-2 15 1169,0 12-553,0 14-384,1 6-144,-3 10-136,1 3 24,3-1-16,-1-2 16,2-10-144,2-10-152,2-17-576,4-8-384,5-15 776,0-6-200,7-13-128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94 20284,'-7'5'389,"0"0"0,0 1 0,0-1 0,1 1-1,-1 0 1,1 1 0,1 0 0,-1 0 0,1 0-1,-6 13 1,11-20-385,-1 1-1,1-1 1,0 0-1,0 1 1,0-1-1,0 0 0,0 1 1,0-1-1,0 0 1,0 0-1,0 1 1,0-1-1,0 0 1,0 1-1,0-1 1,0 0-1,0 1 1,0-1-1,0 0 1,0 1-1,0-1 0,0 0 1,1 0-1,-1 1 1,0-1-1,0 0 1,0 0-1,1 1 1,-1-1-1,0 0 1,0 0-1,0 1 1,1-1-1,-1 0 0,0 0 1,1 0-1,-1 0 1,0 1-1,0-1 1,1 0-1,-1 0 1,0 0-1,1 0 1,-1 0-1,0 0 1,1 0-1,-1 0 0,0 0 1,1 0-1,-1 0 1,22 0-1,-19 0 8,21-1 20,16-1 25,40 5 0,-66-2-37,0 1 1,0 1 0,0 0-1,0 1 1,-1 0-1,22 11 1,-35-16-1,1 1 0,-1 0 0,0 0 0,1-1 0,-1 1 0,0 0 0,0-1 0,1 1 0,-1 0 0,0-1 0,0 1 0,0 0 0,0-1 0,1 1 0,-1 0 0,0-1 0,0 1 0,0-1 0,0 1 0,0 0 0,0-1 0,0 1 0,0-1 0,0 1 0,0 0 0,0-1 0,0 1 0,0-1 0,0-20 346,0 17-249,-9-177 2725,14 185-3518,1 1 0,0-1 0,-1 0 0,1 0 0,0-1 1,1 0-1,-1 0 0,12 3 0,-17-5 587,1-1-1,0 0 1,0 1 0,-1-1 0,1 0 0,0 0-1,-1 0 1,1-1 0,0 1 0,2-1 0,19-12-1199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 18052,'0'-7'2792,"-3"12"-1738,-5 18 304,-6 108 106,3 241 0,11-361-1447,0-7-10,0-1 1,0 1 0,0 0-1,1-1 1,-1 1-1,1 0 1,2 6 0,1-6 16,-1-10-12,0-14-7,-2-39 25,-6-67 0,5 126-31,-1-1 1,1 1-1,0 0 1,0-1-1,0 1 0,0-1 1,0 1-1,0 0 0,0-1 1,0 1-1,0 0 1,0-1-1,0 1 0,0-1 1,0 1-1,0 0 1,1-1-1,-1 1 0,0 0 1,0-1-1,0 1 1,0 0-1,1-1 0,-1 1 1,0 0-1,0 0 0,1-1 1,-1 1-1,1-1 1,9 7-18,15 24-29,-17-21 17,-2-2 13,1 1 0,0-1 0,1 0 0,-1-1 0,1 0 0,1 0 0,-1-1 0,16 8 1,-20-12 28,0 1 0,1-1 1,-1 0-1,0 0 0,0-1 1,0 1-1,1-1 0,-1 0 1,0 0-1,1 0 0,-1 0 1,0-1-1,0 0 0,1 0 1,-1 0-1,0 0 1,0-1-1,0 0 0,0 0 1,-1 0-1,1 0 0,5-5 1,-3 3 63,0-1 0,0 0-1,-1-1 1,0 1 0,0-1 0,4-7 0,-7 10-19,0-1 0,0 1 0,0-1 0,0 1 0,-1-1 0,0 0 0,0 0 0,0 1 0,0-1 0,0 0 0,-1 0 0,0 0 0,0-4 0,0 7-50,1 1 1,-1-1-1,0 0 0,0 1 0,0-1 1,0 0-1,0 1 0,0-1 0,0 1 0,0-1 1,-1 0-1,1 1 0,0-1 0,0 1 0,0-1 1,-1 1-1,1-1 0,0 1 0,-1-1 0,1 1 1,0-1-1,-1 1 0,1-1 0,0 1 0,-1-1 1,1 1-1,-1 0 0,1-1 0,-1 1 1,1 0-1,-1-1 0,1 1 0,-1 0 0,0 0 1,1-1-1,-1 1 0,1 0 0,-1 0 0,0 0 1,1 0-1,-1 0 0,1 0 0,-1 0 0,0 0 1,1 0-1,-1 0 0,1 0 0,-1 0 0,0 1 1,1-1-1,-1 0 0,1 0 0,-1 1 1,1-1-1,-1 0 0,1 1 0,-1-1 0,1 0 1,-1 1-1,0 0 0,-3 2-12,1 0 0,-1 0 0,0 0 0,1 1 0,0 0-1,-4 5 1,1 1-32,0 1 0,1 0 1,0 0-1,0 0 0,-3 15 0,7-21 17,0 0-1,0 0 1,0 0 0,0 0 0,1 0 0,0 1 0,0-1-1,0 0 1,1 0 0,0 0 0,0 0 0,0 0 0,0 0-1,5 9 1,-5-11-21,1-1 1,0 0-1,0 0 0,0 0 0,0 0 1,0 0-1,1 0 0,-1 0 0,1-1 0,-1 1 1,1-1-1,-1 0 0,1 0 0,0 0 0,-1 0 1,1 0-1,0 0 0,0-1 0,0 1 0,0-1 1,0 0-1,0 0 0,-1 0 0,1 0 0,4-1 1,-3 0-95,0 0 1,1 0-1,-1 0 1,0 0-1,0 0 1,1-1-1,-1 0 1,0 0-1,0 0 1,-1 0-1,1-1 1,0 1-1,-1-1 1,0 0-1,6-6 1,2-8-416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16540,'0'-3'1696,"16"1"-936,7-1-240,7 2 864,5-1-343,8 1-537,4 1-448,-1 1 176,-7 4-80,-11-1-200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17708,'0'-3'1409,"1"4"-484,3 9-74,1 20 67,4 70 769,-4-23-1360,4 0 0,19 75 0,-27-148-291,0 1 1,1-1-1,-1 0 1,1 1-1,0-1 1,0 0-1,0 0 1,1 0-1,0 0 1,-1-1 0,7 7-1,-7-9-1,0 0-1,-1 0 1,1 0-1,0 0 1,0 0-1,0 0 1,-1-1 0,1 1-1,0-1 1,0 0-1,0 1 1,0-1-1,0 0 1,0 0-1,0 0 1,0 0-1,0 0 1,0-1 0,0 1-1,0-1 1,0 1-1,0-1 1,-1 0-1,1 0 1,0 1-1,0-1 1,-1 0-1,1-1 1,2-1 0,8-6 167,-1 0 1,0-1-1,-1-1 1,0 1-1,16-23 1,39-69 702,-55 85-754,29-55 276,35-89 0,-38 79-1383,-34 77-1325,-2 8 1378,-5 13 681,3-10-268,-4 15-420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87 17620,'2'-3'211,"-1"-1"0,1 0 1,-1 1-1,0-1 0,0 0 1,-1 0-1,1 1 0,-1-1 1,1 0-1,-1 0 0,-1 0 1,1 0-1,-1-6 0,0 9-125,0-1 0,0 0 0,0 1 0,0-1 0,0 0 0,0 1-1,-1-1 1,1 1 0,0 0 0,-1-1 0,1 1 0,-1 0 0,0 0 0,1 0-1,-1 0 1,0 0 0,1 0 0,-1 1 0,0-1 0,0 0 0,0 1-1,0 0 1,0-1 0,0 1 0,0 0 0,0 0 0,0 0 0,1 0-1,-5 1 1,-3 0 71,0 0 0,0 1 0,1 0 0,-1 0 0,0 1-1,1 0 1,-1 1 0,1 0 0,0 0 0,-15 11 0,12-6-144,-1 0 1,1 0 0,1 1 0,-1 1 0,2 0-1,-10 13 1,14-17-78,1 0 1,-1 0-1,2 0 1,-1 1-1,1 0 0,0-1 1,0 1-1,1 0 0,-2 12 1,4-16-6,0 1 0,0 0 1,0-1-1,1 1 1,-1-1-1,1 1 0,0-1 1,1 1-1,-1-1 0,1 1 1,-1-1-1,1 0 0,1 0 1,-1 0-1,1 0 1,-1 0-1,1-1 0,4 5 1,10 8-261,0-2 0,19 14 1,-19-16 206,-1 1 0,-1 0-1,16 17 1,-27-25 107,0 0 0,0 1 0,0-1 0,-1 1 0,0 0 0,0 0 0,0 0 0,-1 0 0,0 1 0,0-1 0,0 0 0,-1 1 0,1 11 0,-3-4 32,1 1 0,-2 0 0,0 0 0,-1-1-1,0 1 1,-2-1 0,1 0 0,-2 0 0,0 0 0,0-1 0,-12 18-1,2-6 244,-1-1 0,-1-1 0,-1-1 0,-41 37 0,60-58-257,-16 12 365,-25 18 1,38-28-346,-1-1-1,1 0 1,-1 0-1,0 0 1,1 0-1,-1-1 1,0 0 0,0 1-1,0-1 1,0-1-1,-1 1 1,1 0 0,0-1-1,-7 0 1,11-1-17,-1 1-1,1 0 1,-1-1 0,0 1 0,1 0-1,-1-1 1,1 1 0,-1-1 0,1 1 0,-1-1-1,1 1 1,0-1 0,-1 1 0,1-1-1,0 0 1,-1 1 0,1-1 0,0 0 0,0 1-1,0-1 1,-1 0 0,1 1 0,0-1-1,0 0 1,0 1 0,0-1 0,0 0 0,0 1-1,0-1 1,0 0 0,1 1 0,-1-1-1,0 1 1,0-1 0,0 0 0,1 1 0,-1-1-1,0 0 1,1 0 0,15-34 431,-12 28-532,24-47 46,6-7-26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107 260 18764,'1'-2'282,"0"0"1,0 1-1,0-1 1,0 0-1,0 0 0,-1 0 1,1 0-1,-1 0 1,0 0-1,1 0 1,-1 0-1,0 0 0,0 0 1,0 0-1,-1 0 1,1 0-1,0 0 0,-1 0 1,1 0-1,-1 0 1,0 0-1,-1-2 1,2 3-212,-1 0 1,0 0 0,1 0-1,-1 0 1,0 0 0,0 0-1,0 0 1,0 1 0,0-1-1,0 0 1,0 0 0,0 1-1,0-1 1,0 1 0,0-1 0,0 1-1,-1 0 1,1-1 0,0 1-1,0 0 1,0 0 0,-1 0-1,1 0 1,0 0 0,0 0-1,0 0 1,-1 0 0,1 0-1,0 0 1,0 1 0,0-1-1,0 1 1,-1-1 0,1 1 0,0-1-1,0 1 1,0-1 0,-1 3-1,-4 1-64,0 1 0,1 0-1,0 0 1,0 1 0,0-1-1,1 1 1,0 0 0,0 1-1,1-1 1,-1 1 0,1-1-1,1 1 1,-1 0 0,1 0-1,1 0 1,-1 0 0,1 1-1,0-1 1,1 0 0,-1 1-1,2 9 1,-1-15-13,1 0 1,-1 0-1,0 0 1,1 0-1,0-1 1,-1 1-1,1 0 1,0 0-1,0-1 1,0 1-1,0 0 0,0-1 1,0 1-1,0-1 1,0 1-1,1-1 1,-1 0-1,1 0 1,-1 1-1,1-1 1,-1 0-1,4 1 0,-2-1 0,0 0 1,1-1-1,-1 1 0,0-1 0,1 0 0,-1 0 0,0 0 0,0 0 0,1 0 0,-1-1 0,0 1 0,4-2 1,7-3-14,0 0 0,-1-1 0,0-1 0,21-13 0,-13 6 14,30-27 0,-43 35 17,-1-1 0,0-1 0,-1 1 0,0-1 0,0 0 0,-1-1 0,5-8 0,-9 16-9,-1 0-1,1 0 1,-1 0 0,0 0 0,1 0 0,-1 0 0,0-1 0,0 1 0,0 0-1,0 0 1,0 0 0,0 0 0,0 0 0,0 0 0,0 0 0,-1 0 0,1 0 0,0 0-1,-1 0 1,1 0 0,0 0 0,-1 0 0,1 0 0,-1 0 0,0 0 0,1 0-1,-1 0 1,0 1 0,0-1 0,1 0 0,-1 0 0,0 1 0,0-1 0,0 1-1,0-1 1,0 0 0,0 1 0,0 0 0,0-1 0,0 1 0,0 0 0,-1-1 0,-8-2 38,0 1 1,-1 0-1,-17-1 1,8 0 50,18 3-76,1 0 0,0 0-1,-1 0 1,1-1 0,-1 1 0,1-1-1,0 1 1,0-1 0,-1 1-1,1-1 1,0 0 0,0 1-1,0-1 1,-1 0 0,1 0 0,0 0-1,-1-2 1,2 3-12,0-1 0,0 1 0,0 0 1,0 0-1,0-1 0,0 1 0,0 0 0,0 0 0,0-1 0,0 1 1,0 0-1,0 0 0,0-1 0,0 1 0,0 0 0,0 0 0,0-1 1,1 1-1,-1 0 0,0 0 0,0 0 0,0-1 0,0 1 0,0 0 1,1 0-1,-1 0 0,0 0 0,0 0 0,1-1 0,-1 1 0,0 0 1,0 0-1,19-4-16,-9 3-167,1 2-1,0 0 1,0 0-1,-1 1 0,13 3 1,-16-3-158,0 0 0,0 0 0,1 0 0,-1-1 0,0-1 0,0 1 0,1-1 0,-1 0 0,1-1 0,-1 0 0,0 0 0,0 0 0,10-4 0,1-5-155,0-2 0,-1 0 0,0 0 0,-1-2 0,-1 0 0,0-1 0,14-17 0,9-8 1967,-35 40-310,-3 5-651,-1 10 195,-2 1 1,-6 20-1,-3 19 32,11-51-706,-17 158 866,18-158-870,0 0 0,0 1 1,1-1-1,0 0 0,-1 0 0,3 6 0,-3-9-27,1-1 0,-1 1-1,0-1 1,0 1 0,0 0-1,1-1 1,-1 1 0,0-1-1,1 1 1,-1-1 0,1 1-1,-1-1 1,0 1 0,1-1-1,-1 1 1,1-1 0,-1 0-1,1 1 1,0-1 0,-1 0-1,1 1 1,-1-1 0,1 0-1,-1 0 1,1 0 0,0 1-1,-1-1 1,1 0 0,0 0-1,-1 0 1,1 0 0,0 0-1,-1 0 1,1 0 0,-1 0-1,1-1 1,0 1 0,-1 0-1,1 0 1,-1 0 0,1-1-1,0 1 1,-1 0 0,1-1-1,-1 1 1,1 0 0,-1-1-1,1 1 1,-1-1 0,1 0-1,4-4-164,0 0 0,0 0-1,-1 0 1,0-1-1,0 0 1,-1 1 0,0-2-1,1 1 1,-2 0-1,4-12 1,2-9-294,6-32-1,-5 6-73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18428,'-6'1'2352,"4"5"-1495,-3 1-433,2 2 2224,3 1-1872,0 0-439,3 0-930,3 2-423,0-2 800,-1 0-184,7 1-152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47 18604,'0'-1'86,"0"1"1,0-1 0,0 1-1,0-1 1,0 0-1,0 1 1,0-1-1,0 1 1,0-1-1,-1 1 1,1-1-1,0 1 1,0-1-1,-1 1 1,1-1-1,0 1 1,-1-1-1,1 1 1,0 0-1,-1-1 1,1 1-1,-1 0 1,1-1 0,-1 1-1,1 0 1,-1-1-1,1 1 1,-1 0-1,1 0 1,-1 0-1,1-1 1,-1 1-1,0 0 1,0 0 54,-1 1 0,1-1 1,0 1-1,-1-1 0,1 1 1,0 0-1,0-1 0,-1 1 1,1 0-1,0 0 0,0 0 1,-2 2-1,-2 2 187,1 1 1,-1 0-1,1 0 1,-4 7-1,0 3-86,2 1 0,-5 17 0,9-28-218,1 0-1,-1-1 1,2 1 0,-1 0 0,0 0-1,1 0 1,0 0 0,1 0-1,1 9 1,-2-14-16,0 0-1,1-1 0,-1 1 0,1 0 1,-1-1-1,0 1 0,1 0 1,0-1-1,-1 1 0,1 0 1,-1-1-1,1 1 0,0-1 1,-1 1-1,1-1 0,0 0 0,-1 1 1,1-1-1,0 0 0,0 1 1,-1-1-1,1 0 0,0 0 1,0 0-1,0 0 0,-1 0 0,1 0 1,0 0-1,0 0 0,0 0 1,0 0-1,-1 0 0,1 0 1,0 0-1,0-1 0,-1 1 1,1 0-1,0-1 0,0 1 0,-1 0 1,1-1-1,1 0 0,34-22 177,-32 20-158,32-25 101,-24 18-95,1-1 1,0 2-1,1 0 1,0 0-1,0 2 1,1-1 0,22-7-1,-35 15-36,0-1 0,0 1 0,0-1-1,0 1 1,0 0 0,0 0 0,0-1 0,0 2 0,0-1 0,0 0-1,0 0 1,-1 1 0,1-1 0,0 1 0,0-1 0,0 1 0,0 0 0,-1 0-1,1-1 1,0 2 0,-1-1 0,1 0 0,0 0 0,-1 0 0,0 1-1,1-1 1,-1 1 0,0-1 0,0 1 0,1-1 0,-1 1 0,0 0-1,-1-1 1,1 1 0,0 0 0,0 0 0,-1 0 0,1 0 0,-1 0-1,0 2 1,3 10-17,-2 0 0,0 0 0,-1 0 0,-2 22 0,1-20 12,1-15 9,-1 4 7,1 0 0,0-1 0,0 1 1,1 0-1,1 8 0,-2-13-5,0 1-1,1 0 0,-1-1 1,0 1-1,1 0 0,-1-1 1,0 1-1,1 0 1,-1-1-1,1 1 0,-1-1 1,1 1-1,-1-1 0,1 1 1,-1-1-1,1 1 1,0-1-1,-1 0 0,1 1 1,0-1-1,-1 0 1,1 0-1,0 1 0,-1-1 1,1 0-1,0 0 0,0 0 1,-1 0-1,1 0 1,0 0-1,0 0 0,-1 0 1,1 0-1,0 0 0,-1 0 1,1 0-1,0-1 1,-1 1-1,1 0 0,0-1 1,-1 1-1,1 0 1,0-1-1,-1 1 0,2-2 1,9-5-153,0-1 0,-1-1 1,0 0-1,0 0 0,-1-1 1,12-16-1,-2 3-449,21-26-1162,-28 32 503,0 2-1,1 0 1,0 0 0,2 1 0,15-12 0,-8 17-340,-3 2 4298,-17 5-2522,1 1 1,-1-1-1,0 1 0,1-1 0,-1 1 0,1 0 0,0 0 0,-1 0 0,1 1 1,0-1-1,-1 0 0,1 1 0,0 0 0,0 0 0,0 0 0,-1 0 1,1 0-1,0 0 0,0 1 0,0-1 0,-1 1 0,1 0 0,0 0 0,-1 0 1,1 0-1,-1 0 0,1 1 0,-1-1 0,0 1 0,1 0 0,-1-1 1,0 1-1,0 0 0,0 0 0,0 1 0,-1-1 0,1 0 0,-1 0 0,1 1 1,-1-1-1,0 1 0,0-1 0,0 1 0,1 3 0,1 3-42,-1 1 0,0-1-1,0 1 1,-1 0 0,0 0-1,-1-1 1,0 1 0,0 0-1,-1 0 1,-4 14-1,-2 6 736,-22 57-1,28-87-850,1 1 0,0-1 1,-1 1-1,1-1 0,0 1 1,0-1-1,-1 1 0,1 0 1,0-1-1,0 1 0,0-1 1,0 1-1,0 0 0,0-1 1,0 1-1,0-1 0,0 1 1,0 0-1,0-1 0,0 1 1,0-1-1,0 1 0,1 0 1,-1-1-1,0 1 0,0-1 1,1 1-1,-1-1 0,0 1 0,1-1 1,-1 1-1,0-1 0,1 1 1,-1-1-1,1 1 0,-1-1 1,1 0-1,-1 1 0,1-1 1,-1 0-1,1 0 0,0 1 1,-1-1-1,1 0 0,-1 0 1,1 0-1,-1 0 0,1 1 1,0-1-1,0 0 0,5 0-29,0-1 0,-1 1 0,1-1-1,9-2 1,-3 1-95,-11 2 115,12-2-841,1 0-1,24-8 1,-37 10 810,-1 0 1,1 0 0,-1 0-1,0 0 1,1 0-1,-1-1 1,1 1 0,-1 0-1,0 0 1,1 0 0,-1-1-1,0 1 1,1 0-1,-1 0 1,0-1 0,1 1-1,-1 0 1,0-1 0,0 1-1,1 0 1,-1-1-1,0 1 1,0 0 0,0-1-1,0 1 1,1-1 0,-1 1-1,0 0 1,0-1 0,0 1-1,0-1 1,0 1-1,0 0 1,0-1 0,0 1-1,0-1 1,0 1 0,0-1-1,-1 1 1,-3-9-650</inkml:trace>
  <inkml:trace contextRef="#ctx0" brushRef="#br0" timeOffset="1">632 199 17940,'-11'-2'1840,"9"-1"-1072,4 2-255,10 1 991,6-1-296,3-1-336,5-1-368,4-3-1056,0-1-1376,-4-6 1760,-2-5-288,-2-2-320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2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 18916,'-5'7'2889,"-1"6"-1953,11-3-328,2 0-224,10-3 1496,18-6-1127,9-1-145,16-4-144,3-3-136,6-3-72,-2-2-32,-4 1-224,-5 2-184,-15 6-560,-9 3-344,-21 5 872,-9 2-209,-15 4-151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2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21621,'4'9'1776,"13"-6"-1272,8-2-144,18-2 584,6-4-223,12 0-201,2-2-160,3-1-432,-1 1-296,-9-1-769,-6 0 1,-14-2 808,-5 0-288,-14 0-216</inkml:trace>
  <inkml:trace contextRef="#ctx0" brushRef="#br0" timeOffset="1">497 0 20092,'5'4'249,"0"-2"0,0 1 0,0-1 0,1 1 0,-1-2 0,1 1 0,0 0 0,-1-1 0,1 0 0,0-1 0,6 1 0,15 2 625,10 3-478,-6-1-153,30 8 1,-52-11-212,-1 1 1,0 0 0,0 0 0,0 1 0,0 0 0,-1 1-1,1-1 1,8 9 0,-13-11-8,-1 1-1,1 0 1,-1-1-1,0 1 1,0 0-1,0 0 1,0 0-1,0 1 1,-1-1 0,1 0-1,-1 1 1,0-1-1,0 1 1,1 6-1,-2-4 25,1 1 0,-1-1 0,-1 0-1,0 1 1,1-1 0,-2 0 0,-3 12 0,-3 2 83,0-1 1,-2 0-1,0-1 1,-15 19 0,22-32-81,-14 21-179,0-1-1,-2 0 1,-42 41-1,40-51-32,5-12-43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2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13 488 18036,'-4'11'1224,"3"-10"-1045,0 1 1,0 0-1,0 0 1,0 0-1,0 0 1,0 0 0,1 0-1,-1 0 1,1 0-1,0 0 1,-1 1-1,1-1 1,0 0 0,0 0-1,1 3 1,-1-5-119,1 1 0,-1-1 0,0 0-1,1 1 1,-1-1 0,1 0 0,-1 1 0,0-1 0,1 0 0,-1 0 0,1 0 0,-1 1 0,1-1 0,-1 0 0,1 0 0,-1 0 0,1 0-1,-1 0 1,1 0 0,-1 0 0,1 0 0,-1 0 0,1 0 0,-1 0 0,1 0 0,-1 0 0,1 0 0,-1 0 0,1-1 0,-1 1-1,1 0 1,-1 0 0,1-1 0,-1 1 0,1 0 0,0-1 0,17-13 855,8-15-208,-1 0 0,-2-1 1,30-51-1,47-107 232,-74 129-802,-15 33-91,1 1-1,16-26 1,-28 51-48,0 0 0,0 0-1,0 0 1,0-1 0,0 1-1,0 0 1,0 0 0,0 0-1,1 0 1,-1 0-1,0 0 1,0 0 0,0-1-1,0 1 1,0 0 0,0 0-1,0 0 1,0 0 0,0 0-1,1 0 1,-1 0 0,0 0-1,0 0 1,0 0 0,0 0-1,0 0 1,0 0 0,1-1-1,-1 1 1,0 0 0,0 0-1,0 0 1,0 0 0,0 0-1,0 0 1,1 0 0,-1 1-1,0-1 1,0 0 0,0 0-1,0 0 1,0 0-1,1 0 1,-1 0 0,0 0-1,0 0 1,0 0 0,0 0-1,0 0 1,0 0 0,0 0-1,0 1 1,1-1 0,-1 0-1,0 0 1,0 0 0,0 0-1,0 0 1,0 0 0,0 0-1,0 1 1,0-1 0,0 0-1,0 0 1,0 0 0,0 0-1,3 18-57,-1 22 10,-2-39 49,-6 175-109,2 73 196,4-247-75,3 23-412,-3-24 398,0 0 0,0 0 0,0-1 0,1 1 0,-1 0 0,0 0 0,0-1 0,1 1 0,-1 0 0,0 0 0,1-1-1,-1 1 1,1 0 0,-1-1 0,1 1 0,-1-1 0,1 1 0,-1-1 0,1 1 0,0-1 0,-1 1 0,1-1-1,0 1 1,-1-1 0,1 0 0,1 1 0,-2-1 1,1 0-1,-1 0 1,0 0 0,1 0-1,-1-1 1,1 1 0,-1 0-1,1 0 1,-1 0 0,1 0-1,-1-1 1,1 1 0,-1 0-1,0 0 1,1-1 0,-1 1-1,0 0 1,1-1 0,-1 1-1,0 0 1,1-1 0,-1 1-1,0-1 1,0 1 0,1-1-1,-1 1 1,0 0 0,0-1-1,0 1 1,0-1 0,1 1-1,-1-1 1,0 1 0,0-1-1,0 1 1,0-1 0,0 1-1,0-1 1,1-14-151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2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 20532,'-1'-3'3009,"8"3"-2537,4 1 1465,12 1-905,5-1-128,10 1-320,2-2-168,6 0-72,0 0-40,-3 0-96,-1 0-112,-9-3-432,-6 0-384,-14-3 600,-6 5-96,-11 1-64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2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17884,'11'10'2040,"-2"16"-1160,-2 5-295,-1 15 1399,1 4-720,-3 11-440,9 2-127,-11 0-273,-1-4-136,-1-12-192,-3-4-176,-2-13-440,-3-7-289,-2-13-591,-7-7-184,0-12 1072,-2-8-360,-4-12-185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2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16043,'2'-7'282,"0"-1"-1,0 1 0,1 0 0,0 0 1,0 1-1,1-1 0,0 0 0,0 1 0,1 0 1,0 0-1,0 0 0,0 1 0,0 0 1,1 0-1,0 0 0,0 1 0,1-1 1,-1 1-1,1 1 0,0-1 0,0 1 0,0 1 1,9-3-1,0 0 119,1 1 1,0 1-1,-1 1 1,1 0-1,0 1 1,0 1-1,0 0 1,26 5-1,-36-4-317,0 1-1,0 0 0,-1 0 0,0 0 0,1 1 0,-1 0 0,0 0 0,0 1 1,0 0-1,7 6 0,-10-7-47,1 1 0,-1 0 0,0 0 0,0 0 0,0 0 0,-1 0 0,1 1 0,-1-1 0,0 1 0,-1 0 0,1-1 0,-1 1 0,0 0 0,0 0 0,1 9 0,-2-5 7,0-1 0,-1 1 1,0-1-1,0 1 1,0-1-1,-1 1 1,-1-1-1,-3 9 0,-4 7 117,-18 30-1,18-38-82,2 1 1,0-1 0,0 2 0,-7 28-1,14-42-93,0-1-1,0 0 1,1 1 0,0-1-1,0 0 1,0 1 0,0-1-1,0 1 1,0-1-1,1 0 1,0 1 0,0-1-1,0 0 1,0 0 0,0 0-1,1 0 1,-1 0 0,1 0-1,0 0 1,0 0-1,0 0 1,0-1 0,0 1-1,1-1 1,-1 1 0,1-1-1,-1 0 1,1 0-1,0 0 1,0-1 0,0 1-1,0-1 1,0 1 0,0-1-1,1 0 1,-1 0 0,0-1-1,1 1 1,-1-1-1,5 1 1,7-1-453,0 0 0,1 0 1,-1-2-1,0 0 0,0-1 0,19-5 0,-4-2-234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2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51 16508,'0'-1'240,"0"-1"0,0 0 0,0 0 0,0 0 0,1 0 1,-1 0-1,1 1 0,-1-1 0,1 0 0,0 0 1,0 1-1,0-1 0,0 0 0,0 1 0,0-1 1,0 1-1,0 0 0,1-1 0,-1 1 0,0 0 1,4-2-1,-2 1 84,0 0-1,1 0 1,0 1 0,-1 0 0,1-1 0,0 1 0,0 1-1,-1-1 1,1 0 0,6 1 0,-5 0-171,0 0 1,0 0-1,0 0 1,0 1-1,0 0 0,-1 0 1,1 0-1,0 0 1,0 1-1,-1 0 0,1 0 1,-1 0-1,0 0 1,1 1-1,-1 0 0,0 0 1,6 6-1,-8-5-108,1 0 0,-1 0-1,-1 1 1,1-1 0,0 1 0,-1-1-1,0 1 1,0-1 0,-1 1-1,1 0 1,-1 0 0,0-1-1,0 1 1,-1 0 0,1-1-1,-1 1 1,0 0 0,-3 8 0,-2 4 21,-1 0 1,0 0 0,-15 23 0,13-24-33,0 0 0,-1-1 0,-1 0 0,-1-1 0,0 0 0,0-1 0,-20 15 0,31-27-31,0 0 1,0 0-1,-1 0 1,1 0 0,0-1-1,-1 1 1,1-1-1,0 1 1,-1-1-1,1 1 1,0-1 0,-1 0-1,-1 0 1,2 0-3,1 0-1,0 0 1,-1 0 0,1 0 0,-1 0-1,1 0 1,0 0 0,-1-1 0,1 1-1,0 0 1,-1 0 0,1-1 0,0 1-1,-1 0 1,1 0 0,0-1 0,0 1-1,-1 0 1,1-1 0,0 1 0,0 0-1,0-1 1,-1 1 0,1 0 0,0-1-1,0 1 1,0-1 0,0 1 0,0-1-1,0-1-1,0 0-1,0 0 1,0 0-1,0 0 1,0 0 0,1 0-1,-1 0 1,1 0-1,0 0 1,-1 0-1,1 0 1,0 0-1,0 0 1,0 0-1,2-2 1,-1 2-3,-1 0 1,1 0-1,0 0 1,0 0-1,0 0 1,0 1-1,0-1 1,0 0-1,0 1 0,0 0 1,0-1-1,1 1 1,-1 0-1,1 0 1,-1 0-1,1 1 0,-1-1 1,1 1-1,-1-1 1,1 1-1,-1 0 1,1 0-1,0 0 1,-1 0-1,1 0 0,-1 1 1,1-1-1,0 1 1,-1 0-1,0 0 1,1 0-1,-1 0 1,1 0-1,-1 0 0,0 0 1,3 3-1,3 2-7,1 1-1,-1 0 1,0 1-1,-1 0 1,0 0-1,0 0 0,8 14 1,16 41-14,-6-11 109,-24-51-70,-1 0 1,0 0 0,1 0 0,-1-1 0,0 1-1,1 0 1,0-1 0,-1 1 0,1 0 0,-1-1 0,1 1-1,0-1 1,-1 1 0,1 0 0,0-1 0,-1 0-1,1 1 1,0-1 0,0 0 0,0 1 0,-1-1-1,1 0 1,0 0 0,0 1 0,1-1 0,-1-1 5,0 1 1,1 0-1,-1-1 1,0 0 0,0 1-1,0-1 1,0 1-1,0-1 1,0 0-1,-1 0 1,1 0-1,0 0 1,0 1 0,-1-1-1,1 0 1,0-2-1,5-6 82,-2 0 0,0-1-1,5-13 1,-7 18-92,4-10-100,7-23-387,-12 36 443,0-1 1,-1 1-1,1 0 1,-1-1-1,0 1 1,0-1-1,0 1 0,0 0 1,0-1-1,0 1 1,-1-1-1,0-2 1,-6-4-233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19500,'0'1'27,"0"-1"-1,0 0 1,0 0 0,0 0-1,0 0 1,0 0-1,0 0 1,0 0 0,0 1-1,-1-1 1,1 0-1,0 0 1,0 0 0,0 0-1,0 0 1,0 1-1,0-1 1,0 0 0,0 0-1,0 0 1,0 0 0,0 0-1,0 1 1,0-1-1,0 0 1,0 0 0,0 0-1,0 0 1,0 0-1,0 1 1,1-1 0,-1 0-1,0 0 1,0 0-1,0 0 1,0 0 0,0 0-1,0 0 1,0 1-1,0-1 1,0 0 0,1 0-1,-1 0 1,0 0-1,0 0 1,0 0 0,0 0-1,0 0 1,0 0 0,1 0-1,-1 0 1,0 0-1,0 0 1,0 0 0,0 0-1,0 0 1,1 0-1,-1 0 1,0 0 0,0 0-1,0 0 1,0 0-1,0 0 1,1 0 0,-1 0-1,0 0 1,-8 23 582,-16 30 114,23-52-650,-41 89 956,-41 126 0,67-161-910,2 1-1,2 1 1,-7 100 0,18-151-113,1 0 13,-1-1 1,1 0-1,0 1 0,1-1 1,-1 0-1,3 11 1,-3-16-17,0 0 1,0 0 0,0 0 0,0 0-1,1 1 1,-1-1 0,0 0 0,0 0-1,0 0 1,0 0 0,0 0-1,0 0 1,0 1 0,0-1 0,0 0-1,0 0 1,0 0 0,0 0-1,1 0 1,-1 0 0,0 0 0,0 0-1,0 0 1,0 1 0,0-1-1,0 0 1,1 0 0,-1 0 0,0 0-1,0 0 1,0 0 0,0 0 0,0 0-1,1 0 1,-1 0 0,0 0-1,0 0 1,0 0 0,0 0 0,0 0-1,0 0 1,1 0 0,-1 0-1,0 0 1,0 0 0,0-1 0,0 1-1,0 0 1,0 0 0,1 0 0,-1 0-1,0 0 1,7-10 112,5-16 34,11-46 51,-3-1 0,20-146 1,-46 239-532,5-7 273,1 1 1,0-1-1,1 0 0,1 1 1,0-1-1,0 0 0,8 22 0,-8-32 51,-1 1-1,0-1 1,1 0-1,-1 0 0,1 1 1,0-1-1,0 0 1,0-1-1,1 1 1,-1 0-1,1-1 0,0 1 1,-1-1-1,1 0 1,0 0-1,0 0 1,0 0-1,0-1 0,1 1 1,-1-1-1,0 0 1,1 0-1,-1 0 1,1 0-1,-1 0 0,1-1 1,0 0-1,-1 0 1,1 0-1,-1 0 0,1 0 1,-1-1-1,5 0 1,5-3 6,-1 1 1,1-2-1,-1 0 1,0 0-1,-1-1 0,1-1 1,-1 0-1,0 0 1,10-10-1,8-9 98,45-51 0,-34 20 42,-48 67-151,0 0 1,1 1-1,0 0 0,1 0 0,1 1 1,-9 23-1,7-16-5,2 1-1,1 0 1,-4 34 0,7-49 15,1-1 0,0 1 1,0-1-1,0 0 0,1 1 0,0-1 1,-1 0-1,2 1 0,-1-1 0,0 0 1,1 0-1,0 0 0,0 0 0,0 0 1,4 5-1,-4-7 1,1 1 0,0 0 0,-1-1 0,1 0 1,0 0-1,0 0 0,0 0 0,1 0 0,-1-1 0,0 1 0,1-1 1,-1 0-1,1 0 0,-1 0 0,1 0 0,-1-1 0,1 1 0,7-1 0,0-1 4,0-1 0,1 1 0,-1-2 0,0 0 0,0 0 0,0-1 0,-1 0 0,1 0 0,-1-2 0,0 1 0,9-8 0,10-7 32,-1-2 1,31-31 0,-39 34-20,-1-2 1,-1-1-1,-1 0 0,17-29 1,-29 42-123,-10 16 38,-10 17-28,-23 61-86,35-77 54,0 1-1,1-1 1,0 0 0,0 1-1,1 0 1,0-1 0,0 1-1,2 13 1,-1-22 102,0 1 1,0-1-1,-1 0 1,1 1-1,0-1 0,0 0 1,0 0-1,0 1 1,0-1-1,0 0 1,0 1-1,0-1 0,0 0 1,1 1-1,-1-1 1,0 0-1,0 0 1,0 1-1,0-1 0,0 0 1,0 0-1,0 1 1,1-1-1,-1 0 1,0 0-1,0 1 0,0-1 1,1 0-1,-1 0 1,0 0-1,0 1 0,1-1 1,-1 0-1,0 0 1,0 0-1,1 0 1,-1 0-1,0 0 0,1 0 1,-1 0-1,0 1 1,0-1-1,1 0 1,-1 0-1,0 0 0,1 0 1,-1 0-1,0-1 1,1 1-1,-1 0 1,0 0-1,0 0 0,1 0 1,-1 0-1,0 0 1,0 0-1,1 0 1,-1-1-1,0 1 0,0 0 1,1 0-1,-1 0 1,0-1-1,1 1 1,10-15-425,2-10-66,2-4-152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3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21 16131,'-4'-3'192,"0"1"-1,1 0 0,-1 0 0,0 0 0,0 0 0,0 0 0,-1 1 1,1 0-1,0 0 0,0 0 0,-1 0 0,1 1 0,-1-1 0,1 1 1,0 1-1,-1-1 0,1 0 0,-1 1 0,1 0 0,0 0 0,0 0 1,-1 1-1,1-1 0,0 1 0,0 0 0,-6 4 0,-5 4 167,0 0-1,1 1 0,0 0 0,1 1 0,-15 17 1,10-8-182,0 1 1,2 0 0,0 1-1,1 1 1,2 0 0,0 1 0,2 1-1,-11 35 1,16-39-152,0 0 1,2 1-1,1-1 1,0 1-1,2 0 0,0 0 1,2 0-1,1 0 1,0 0-1,9 33 0,-2-23-203,2-1 1,1-1-1,1 0 0,2-1 0,1 0 0,1-1 0,1-1 0,2-1 0,1-1 0,0 0 0,2-2 1,2 0-1,0-2 0,30 22 0,-6-14-326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3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16860,'14'23'4478,"12"34"-2883,-23-49-1323,12 30 138,-2 1 0,-2 0 0,-1 1 0,-2 1 0,4 68 0,-10-50-221,-2-1 0,-3 0-1,-15 83 1,10-97-478,-2 1 0,-28 73 1,31-101 151,0 0 1,-1-1 0,-1 0 0,-1 0 0,0 0 0,-1-1-1,-1-1 1,0 0 0,-20 17 0,24-25 21,0 0 0,-1-1 1,-11 6-1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37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218 151 21605,'-24'2'859,"1"2"1,0 0-1,-26 10 1,42-12-802,1 0 0,0 1 0,0 0 0,0 0 1,0 1-1,1-1 0,-1 1 0,1 1 0,0-1 0,0 1 0,1-1 0,-1 1 0,1 1 1,0-1-1,1 1 0,-5 6 0,7-9-63,0-1 1,0 1-1,0-1 1,0 1-1,1-1 1,-1 1-1,1 0 1,-1 0-1,1-1 1,0 1-1,0 0 1,0-1-1,1 6 1,-1-7 0,0-1 1,1 1 0,-1-1 0,0 1 0,0-1 0,1 1 0,-1-1 0,0 1-1,1-1 1,-1 0 0,0 1 0,1-1 0,-1 1 0,1-1 0,-1 0 0,0 1-1,1-1 1,-1 0 0,1 0 0,-1 1 0,1-1 0,-1 0 0,1 0-1,-1 0 1,1 0 0,0 0 0,1 0-2,0 0 0,-1 0 0,1-1 0,0 1 0,0 0 0,-1-1 1,1 0-1,0 1 0,-1-1 0,1 0 0,-1 0 0,3-2 0,8-6-17,-1 0 1,18-20 0,-21 20 2,0 0 0,1 1-1,0 0 1,0 0 0,18-10 0,-27 18 18,1 0 0,0-1 0,-1 1 0,1 0 0,0-1 0,-1 1 0,1 0 0,0 0 0,-1 0 0,1 0 0,0-1 0,0 1 0,-1 0 0,1 0 0,0 0 0,0 1 0,-1-1 0,1 0 0,0 0 0,-1 0 0,1 0 0,0 1 0,0-1 0,-1 0 0,1 1 0,-1-1 0,1 0 0,0 2 0,1-1 0,-1 0-1,0 1 1,0-1-1,0 1 0,0 0 1,-1-1-1,1 1 0,0 0 1,-1 0-1,1-1 0,-1 4 1,2 7-10,-1 1 0,-1 22 0,0-30 5,-16 221-64,2-32 283,13-155-90,2-22-23,-1-1 1,-1 0-1,-1 0 1,0 0-1,-1 0 0,-10 30 1,13-44-73,-1 0 1,0 0-1,0 0 0,-1 0 1,1 0-1,0 0 1,-1 0-1,1-1 1,-1 1-1,0 0 0,1-1 1,-1 0-1,0 1 1,0-1-1,0 0 1,0 0-1,0 0 0,0 0 1,-4 1-1,4-1-7,0-1-1,0 0 1,0 0-1,0 0 0,0-1 1,0 1-1,0 0 1,0-1-1,0 1 1,0-1-1,0 0 1,0 1-1,0-1 1,0 0-1,0 0 0,1-1 1,-1 1-1,0 0 1,1 0-1,-1-1 1,1 1-1,-3-3 1,-2-4 13,-1 0 0,1-1 0,0 1 1,1-1-1,0-1 0,1 1 1,0 0-1,0-1 0,1 0 0,0 0 1,1 0-1,0-1 0,0 1 1,1 0-1,1-1 0,-1 1 0,3-14 1,0 9-45,0 0 0,1 1 0,1-1 0,0 1 0,1 0 0,0 0 0,1 1 0,1-1 0,0 1 0,1 1 0,15-21 0,93-90-375,-72 79 155,56-70-1,-84 93 230,-1-1-1,-1-1 0,-1 0 1,-1-1-1,0 0 0,8-31 0,-19 53 19,0-1-1,-1 1 0,1-1 0,-1 0 1,0 1-1,0-1 0,0 1 0,0-1 0,0 1 1,0-1-1,-1 1 0,1-1 0,-2-3 0,2 6-10,0-1 0,-1 1 0,1-1 0,0 1 0,0 0 0,-1-1 0,1 1 0,0 0 0,-1-1 0,1 1 0,-1 0 0,1-1 0,0 1 0,-1 0 0,1 0 0,-1 0 0,1-1 0,0 1 0,-1 0 0,1 0 0,-1 0 0,1 0 0,-1 0 0,1 0 0,-1 0 0,0 0 0,-1 0 3,1 1-1,-1-1 1,1 1-1,-1-1 1,1 1-1,-1 0 1,1 0-1,-1 0 1,1 0-1,0 0 1,-3 2-1,-5 6 10,1 1 0,0 0 1,0 0-1,1 1 0,0 0 0,1 0 0,-7 17 0,0 4-22,-13 52 1,20-61-89,-5 41-1,10-57-46,0 0-1,1 0 1,0 0-1,0 0 1,1 0-1,0 0 1,0 0-1,1 0 1,0 0-1,3 8 1,-4-14 107,-1 1 0,1-1 0,0 1 0,-1-1 0,1 0 0,0 0 0,0 0 0,0 1 0,0-1 0,0 0 1,1 0-1,-1 0 0,0 0 0,0-1 0,1 1 0,-1 0 0,0 0 0,1-1 0,-1 1 0,1-1 0,-1 1 1,1-1-1,-1 0 0,1 0 0,-1 1 0,1-1 0,-1 0 0,1 0 0,-1 0 0,1-1 0,1 1 0,1-1-8,-1-1-1,1 1 0,0-1 0,-1 1 0,1-1 0,-1 0 0,0-1 0,1 1 0,-1 0 0,0-1 0,3-3 0,22-28-519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3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18636,'-2'2'631,"1"0"-1,-1 0 1,0 0 0,1-1-1,-1 2 1,1-1 0,0 0-1,-2 3 1,2-2-587,1 1 0,-1-1 0,1 0 0,0 1 0,0-1 0,0 1 0,0-1 0,0 0 0,1 1 0,0-1 0,0 0-1,0 1 1,0-1 0,0 0 0,0 0 0,1 0 0,0 0 0,2 4 0,5 5-129,1-1-1,0 0 1,12 11-1,12 13 72,-27-26 39,-2 0 1,1 0 0,-1 1 0,0-1-1,-1 1 1,0 0 0,-1 1-1,0-1 1,0 0 0,-1 1 0,1 12-1,-2-18 58,-1 1-1,0-1 0,0 0 1,0 0-1,-1 0 0,1 0 1,-1 0-1,-1 0 0,1 0 1,-1 0-1,1 0 0,-1 0 1,-1 0-1,1-1 0,-1 1 1,0-1-1,0 0 0,0 0 1,0 0-1,-1 0 0,1 0 1,-1-1-1,0 0 0,-9 6 1,11-8-106,0 1 0,0-1 0,0 0 1,-1 0-1,1 0 0,0 0 0,-1-1 0,1 1 0,0 0 1,-1-1-1,1 0 0,-1 0 0,1 0 0,0 0 1,-1 0-1,1 0 0,-1 0 0,1-1 0,-1 1 0,1-1 1,0 0-1,0 0 0,-1 0 0,1 0 0,0 0 1,0 0-1,0 0 0,0-1 0,0 1 0,0-1 0,-3-3 1,1 0-153,0 0 0,1-1 0,0 1 1,0-1-1,0 0 0,1 0 0,-1 0 1,1 0-1,1 0 0,-3-12 0,-1-26-533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3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214 294 16107,'-3'-11'2489,"3"11"-2339,0-1 0,0 0 0,0 0 0,0 0 0,0 0 0,-1 0 0,1 0 0,0 0 0,0 0 1,-1 0-1,1 0 0,-1 0 0,1 1 0,-1-1 0,1 0 0,-1 0 0,1 0 0,-1 1 0,0-1 0,1 0 1,-1 1-1,0-1 0,0 1 0,0-1 0,1 1 0,-1-1 0,0 1 0,0-1 0,0 1 0,0 0 0,0-1 1,0 1-1,0 0 0,0 0 0,0 0 0,0 0 0,0 0 0,0 0 0,0 0 0,0 0 0,-4 1 19,0 1-1,0-1 1,1 1-1,-1 0 1,0 0-1,1 0 1,0 0-1,0 1 1,0 0-1,0 0 1,0 0-1,0 0 1,-3 5-1,-7 7 36,-21 30-1,20-24-142,-17 33 1,28-47-60,0 1 0,1 0 0,0 0 0,1 0-1,-1 0 1,2 0 0,-1 1 0,0 12 0,2-21-2,0 1 0,-1 0 0,1-1 1,0 1-1,0 0 0,0 0 0,1-1 0,-1 1 0,0 0 0,0-1 0,0 1 0,0 0 0,1-1 0,-1 1 0,0 0 0,1-1 0,-1 1 1,0 0-1,1-1 0,-1 1 0,1-1 0,-1 1 0,1-1 0,0 1 0,0 0 1,-1-1 0,1 0-1,0 0 1,0 0 0,-1 0 0,1-1 0,0 1-1,0 0 1,-1 0 0,1 0 0,0 0 0,-1-1-1,1 1 1,0 0 0,-1-1 0,1 1 0,0 0-1,-1-1 1,1 0 0,5-4 6,0 1 0,-1-2 1,8-9-1,6-12 25,-1 0 1,-1-2-1,17-38 1,-18 33-11,-16 34-22,1 1 0,-1-1-1,0 0 1,0 0 0,0 0 0,0 0 0,0 1 0,0-1-1,0 0 1,0 0 0,1 0 0,-1 0 0,0 0 0,0 0 0,0 1-1,0-1 1,1 0 0,-1 0 0,0 0 0,0 0 0,0 0-1,0 0 1,1 0 0,-1 0 0,0 0 0,0 0 0,0 0-1,1 0 1,-1 0 0,0 0 0,0 0 0,0 0 0,0 0-1,1 0 1,-1 0 0,0 0 0,0 0 0,0 0 0,0 0-1,1 0 1,-1 0 0,0-1 0,0 1 0,0 0 0,0 0-1,1 0 1,-1 0 0,0 0 0,0 0 0,0-1 0,0 1 0,0 0-1,0 0 1,0 0 0,0 0 0,1-1 0,-1 1 0,0 0-1,0 0 1,0 0 0,0-1 0,0 1 0,0 0 0,0 0-1,0 0 1,0-1 0,2 16-14,-1 21-14,-2-19 12,2 0-1,0 0 1,0 0 0,7 24-1,-8-40 17,0 0 0,0 0 0,1 0-1,-1 0 1,0 0 0,1 0 0,-1-1-1,1 1 1,-1 0 0,1 0 0,-1-1 0,1 1-1,-1 0 1,1 0 0,0-1 0,-1 1-1,1-1 1,0 1 0,0-1 0,-1 1-1,1-1 1,0 1 0,0-1 0,0 0 0,1 1-1,-1-1 3,1 0-1,0 0 1,-1 0 0,1-1-1,-1 1 1,1 0-1,-1-1 1,1 1-1,-1-1 1,1 1-1,-1-1 1,0 0 0,3-2-1,5-3 11,-1-1 0,0-1-1,10-12 1,-14 16-12,13-16 12,21-22 22,-35 39-34,0 0 1,0 0 0,0 0 0,1 1-1,0-1 1,-1 1 0,1 0 0,0 0 0,7-2-1,-10 4-1,0 0 1,0 0-1,0 0 0,0 0 0,0 0 0,0 0 0,0 0 1,0 0-1,0 0 0,0 1 0,0-1 0,0 0 0,-1 1 1,1-1-1,0 1 0,0-1 0,0 1 0,0-1 0,-1 1 1,1-1-1,0 1 0,0 0 0,-1 0 0,1-1 0,-1 1 1,1 0-1,-1 0 0,1 0 0,-1-1 0,1 1 0,-1 0 1,1 1-1,7 31-26,-8-33 27,6 63-39,-5-41 28,5 29-1,-6-50 12,0 1 1,0-1-1,1 0 0,-1 1 0,0-1 0,1 0 0,-1 1 0,1-1 1,-1 0-1,1 0 0,0 0 0,0 0 0,-1 1 0,1-1 0,0 0 1,2 1-1,-2-2 0,-1 0 1,1 0 0,0 1-1,0-1 1,0 0 0,0 0-1,0 0 1,0-1 0,0 1-1,0 0 1,0 0 0,0 0-1,-1-1 1,1 1 0,0 0 0,0-1-1,0 1 1,0-1 0,-1 1-1,1-1 1,0 1 0,0-1-1,-1 1 1,1-1 0,-1 0-1,1 1 1,0-2 0,16-17 8,-1 0 1,-2-1 0,19-32 0,12-16 7,-43 65-14,4-5-9,0 0 1,1 1-1,-1-1 1,12-8-1,-18 16 4,1-1-1,0 0 0,0 1 0,0-1 1,0 1-1,0-1 0,-1 1 1,1 0-1,0-1 0,0 1 0,0 0 1,0-1-1,0 1 0,1 0 0,-1 0 1,0 0-1,0 0 0,0 0 0,0 0 1,2 1-1,-2 0-1,0-1 0,0 1 0,0 0-1,0 0 1,0 0 0,0 0 0,0 1 0,0-1 0,0 0 0,-1 0 0,1 0 0,0 1-1,-1-1 1,1 0 0,-1 1 0,0-1 0,1 1 0,-1-1 0,0 0 0,0 2 0,3 14-42,-2 1 0,0-1 0,-4 34 0,2-30 10,0-20 33,1 1 0,0-1 0,0 0 0,0 1 0,0-1 1,0 0-1,0 1 0,0-1 0,0 1 0,0-1 0,0 0 1,1 0-1,-1 1 0,1-1 0,-1 0 0,1 1 1,-1-1-1,2 2 0,-1-3 0,0 0 0,-1-1 1,1 1-1,0 0 0,-1 0 0,1 0 0,-1 0 1,1 0-1,0-1 0,-1 1 0,1 0 1,-1-1-1,1 1 0,0 0 0,-1-1 0,1 1 1,-1-1-1,1 1 0,-1 0 0,1-1 1,-1 1-1,0-1 0,1 0 0,0 0 0,6-9-52,-1 0 0,9-17-1,170-395-2740,-185 422 2796,6-13-259,-5 15 46,-7 23 168,-13 35 699,-16 92-1,30-122-529,2 1-1,1-1 0,1 1 1,2-1-1,5 37 1,-5-55-125,-1-9-1,0-1 0,0 1 1,0-1-1,1 1 0,-1-1 1,1 1-1,-1-1 0,1 1 0,0-1 1,0 0-1,2 3 0,-2-8-7,0 0 1,0 0-1,0 0 0,-1 0 0,1 0 0,-1 0 0,0-5 1,3-153 79,-3 128-64,15 58-96,-13-21 85,0 0-1,1 0 1,-1-1 0,1 1 0,-1-1 0,1 1-1,0-1 1,0 0 0,1 0 0,-1-1 0,0 1 0,1-1-1,0 0 1,0 1 0,7 1 0,-6-2 2,0-1 0,1 0 1,0 0-1,-1 0 0,1-1 0,-1 0 1,1 0-1,0 0 0,-1-1 1,11-2-1,-1-2 21,1 0 0,-1-1 1,0 0-1,0-2 0,-1 0 0,0 0 1,17-15-1,18-19 82,-46 40-85,0-1 0,-1 0 0,1 0 1,-1 0-1,0 0 0,0 0 0,0-1 0,0 1 0,0-1 0,-1 1 0,1-1 0,-1 0 0,1-6 1,-2 9-14,0 1 0,0-1 1,0 0-1,0 0 0,0 1 1,0-1-1,-1 0 0,1 0 1,0 1-1,0-1 0,-1 0 1,1 0-1,-1 1 0,1-1 1,0 1-1,-1-1 0,1 0 1,-1 1-1,1-1 0,-1 1 1,0-1-1,1 1 0,-1-1 1,1 1-1,-1-1 0,0 1 1,0 0-1,1-1 0,-1 1 1,0 0-1,1 0 0,-1 0 1,0-1-1,0 1 0,1 0 1,-1 0-1,0 0 0,0 0 1,0 0-1,1 1 0,-1-1 1,0 0-1,0 0 0,1 0 1,-1 1-1,-1-1 0,-3 2 1,0-1 0,0 1-1,0-1 1,0 1 0,-7 4-1,3 0-2,0 1 1,1-1-1,0 1 0,0 1 0,0 0 0,1 0 0,0 0 0,1 1 1,-1 0-1,2 0 0,-1 1 0,2-1 0,-1 1 0,1 0 0,1 1 1,-1-1-1,2 1 0,0-1 0,0 1 0,0 16 0,2-23-57,0 1 1,0-1-1,1 0 0,0 1 0,0-1 0,0 0 1,0 0-1,1 0 0,0 0 0,0 0 0,3 5 0,-4-8 39,0 1 0,0-1-1,0 1 1,0-1 0,0 0 0,1 0-1,-1 0 1,1 0 0,-1 0-1,1 0 1,-1 0 0,1 0-1,-1 0 1,1-1 0,0 1-1,-1 0 1,1-1 0,0 0-1,0 1 1,0-1 0,-1 0-1,1 0 1,0 0 0,0 0-1,-1 0 1,1-1 0,0 1-1,0 0 1,-1-1 0,4-1-1,29-15-214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3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 22213,'0'0'43,"0"0"1,0 0 0,0 0-1,0 0 1,0 0-1,0 0 1,0 0-1,0-1 1,1 1 0,-1 0-1,0 0 1,0 0-1,0 0 1,0 0 0,0-1-1,0 1 1,0 0-1,0 0 1,0 0-1,0 0 1,0-1 0,0 1-1,0 0 1,0 0-1,0 0 1,0 0 0,0 0-1,0-1 1,0 1-1,-1 0 1,1 0 0,0 0-1,0 0 1,0 0-1,0 0 1,0-1-1,0 1 1,0 0 0,0 0-1,-1 0 1,1 0-1,0 0 1,0 0 0,0 0-1,0 0 1,0 0-1,0 0 1,-1 0-1,1-1 1,0 1 0,-11 4 731,-13 10 240,7-1-796,0 2 1,1 0-1,0 1 1,2 1 0,0 0-1,0 1 1,2 0-1,-19 37 1,30-53-221,0 0 0,0 0 1,0 1-1,0-1 0,1 0 0,-1 1 1,1-1-1,-1 0 0,1 1 0,0-1 0,0 0 1,0 1-1,0 3 0,1-5-2,-1 0 0,1 0 0,0 0 0,-1-1 0,1 1 0,0 0 0,-1 0 0,1-1 0,0 1 0,0 0 0,0-1 0,0 1 0,-1-1 0,1 1 0,0-1 0,0 1 0,0-1 0,0 0 0,0 1 0,0-1 0,0 0 0,0 0 0,1 0 0,-1 0 0,0 0 0,0 0 0,0 0 0,0 0 0,0 0 0,0 0 0,2-1 0,20-3-88,-12 2 44,0 1-1,0 0 0,0 0 1,17 2-1,-25-1 39,-1 1 0,1-1 0,-1 1 0,1 0 0,-1-1-1,1 1 1,-1 0 0,0 0 0,1 1 0,-1-1 0,0 0 0,0 1 0,0 0 0,0-1 0,0 1 0,0 0 0,0 0 0,-1 0 0,1 0 0,0 0-1,-1 0 1,0 1 0,0-1 0,2 4 0,-1 2 27,0 0-1,0 1 1,-1-1-1,0 1 0,0-1 1,-1 1-1,0-1 1,0 1-1,-1-1 1,-1 1-1,-2 11 1,-2 3 129,-2 1 1,-17 37-1,-4-8 167,28-50-305,-1 1 0,-1-1 0,1-1 0,0 1 0,-1 0 0,0-1 0,1 1 0,-1-1 0,0 0 0,0 0 0,0 0 0,0 0 0,-7 3 0,9-5-46,0 0-1,0 0 0,0 1 0,0-1 1,0 0-1,0 0 0,0 0 0,0 0 0,0 0 1,0 0-1,0 0 0,0 0 0,0-1 1,0 1-1,0 0 0,0-1 0,0 1 0,0 0 1,1-1-1,-1 1 0,0-1 0,0 1 1,0-1-1,0 0 0,0-1 0,-1 1-88,1-1 0,0 0 0,0 0 0,0 0 0,0 0-1,1 0 1,-1-1 0,0 1 0,1 0 0,0 0 0,-1-3-1,1-5-313,0 0 0,0 0 0,4-20 0,6-12-307,5-4-220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 18228,'4'-5'686,"9"-8"1925,-7 15-1225,-3 9-113,-1 5-807,-1-1 1,-1 1 0,0 0-1,-5 27 1,-17 64 128,3-22-153,12-52-309,4-21-78,0 0 0,1-1-1,1 1 1,0 0 0,1 14-1,0-25-50,0 0 0,0 0-1,0 0 1,0 0-1,0-1 1,0 1-1,0 0 1,0 0 0,0 0-1,0 0 1,1 0-1,-1-1 1,0 1 0,1 0-1,-1 0 1,0 0-1,1-1 1,-1 1 0,1 0-1,-1-1 1,1 1-1,0 0 1,-1-1-1,1 1 1,0 0 0,-1-1-1,1 1 1,0-1-1,0 0 1,-1 1 0,1-1-1,0 0 1,0 1-1,0-1 1,0 0 0,-1 0-1,1 1 1,0-1-1,0 0 1,0 0 0,1 0-1,1-1-4,-1 0 0,1 0 0,-1 0 0,1 0 0,-1-1 1,1 1-1,-1 0 0,0-1 0,0 0 0,0 0 0,0 1 0,3-4 0,6-8-35,-1 0 0,-1-1 1,0 0-1,0 0 0,-2-1 0,11-26 0,-18 41 30,0-1 0,1 1 0,-1 0 0,0-1-1,0 1 1,0-1 0,1 1 0,-1-1 0,0 1-1,0 0 1,0-1 0,0 1 0,0-1 0,0 1 0,0-1-1,0 1 1,0-1 0,0 1 0,0-1 0,0 1-1,0-1 1,0 1 0,0-1 0,-1 1 0,1-1 0,-9 7-96,-11 18-18,17-17 94,12-18 75,15-22 88,-14 15-51,3-8 58,-8 19-12,-4 10 67,-3 3-181,2-3-16,-1-1 0,1 0 0,-1 1 1,1-1-1,0 0 0,0 1 0,0-1 0,0 1 0,1 2 0,-1-4-1,0-1 0,0 1 0,1-1-1,-1 1 1,0-1 0,0 0 0,1 1-1,-1-1 1,0 0 0,1 1 0,-1-1-1,0 0 1,1 1 0,-1-1-1,1 0 1,-1 0 0,0 0 0,1 1-1,-1-1 1,1 0 0,0 0 0,18-1 51,8-9 0,0-1-1,0-1 1,-1-2-1,-1 0 1,23-18-1,-40 23-45,-11 4 30,2 5-32,-1-1-1,1 1 1,-1 0-1,1 0 0,-1-1 1,1 1-1,-1 0 1,1 0-1,-1 0 0,1 1 1,-2-1-1,-5 3 1,0 0 1,1 0-1,-1 1 0,1-1 0,0 2 0,0-1 1,0 1-1,1 0 0,-1 0 0,1 1 0,1 0 1,-1 0-1,1 0 0,0 1 0,0 0 0,1 0 1,0 0-1,0 0 0,1 1 0,0 0 0,0-1 1,0 1-1,1 0 0,1 0 0,-1 0 0,0 15 0,2-22-1,0 1 0,0 0 0,0 0 0,1 0 0,-1 0 0,0-1 0,1 1-1,-1 0 1,1 0 0,-1 0 0,1-1 0,0 1 0,0 0 0,0-1 0,0 1-1,0-1 1,0 1 0,0-1 0,0 0 0,1 1 0,-1-1 0,0 0-1,1 0 1,-1 0 0,1 0 0,0 0 0,-1 0 0,1 0 0,0-1 0,-1 1-1,1 0 1,0-1 0,0 0 0,0 1 0,-1-1 0,1 0 0,3 0 0,1 0-1,0-1 0,0 0 1,0 0-1,0-1 1,0 0-1,-1 0 1,1 0-1,-1-1 1,0 1-1,10-8 1,2-2-1,-1-1 0,0-1 1,-1 0-1,-1-1 0,0-1 1,-1 0-1,16-27 0,-41 67-66,-12 29 0,24-52 62,-2 7 2,-1-1-1,2 1 1,-3 14 0,4-21 1,0 0 0,0 0 1,0 0-1,0 0 0,0 0 0,0 0 0,0-1 1,0 1-1,1 0 0,-1 0 0,0 0 0,1 0 0,-1 0 1,0-1-1,1 1 0,-1 0 0,1 0 0,0 1 1,0-2-2,0 0 1,0 1 0,0-1 0,0 0-1,0 0 1,0 0 0,0 0-1,-1 1 1,1-1 0,0 0 0,0 0-1,0-1 1,0 1 0,0 0-1,0 0 1,0 0 0,0-1 0,0 1-1,-1 0 1,1-1 0,0 1-1,1-2 1,19-10 19,0-1 0,-1-1 0,26-24 0,0 0 0,-39 33-16,-1 0-12,0 0 1,0 1-1,0-1 1,1 1-1,0 1 1,0-1-1,0 1 1,11-3-1,-17 5 6,0 1-1,-1 0 0,1 0 1,0 0-1,-1 0 1,1 0-1,0 0 1,0 0-1,-1 0 1,1 0-1,0 0 0,0 1 1,-1-1-1,1 0 1,0 0-1,-1 1 1,1-1-1,-1 0 0,1 1 1,0-1-1,-1 1 1,1-1-1,-1 1 1,1-1-1,-1 1 0,1-1 1,-1 1-1,1-1 1,-1 1-1,0 0 1,1-1-1,-1 1 0,0 0 1,1-1-1,-1 1 1,0 0-1,0-1 1,0 1-1,0 0 1,0 0-1,0-1 0,0 1 1,0 0-1,0 0 1,0-1-1,0 1 1,0 0-1,-1 1 0,0 5-8,0 1 0,-1 0 0,-4 11 0,4-12-8,-6 34-22,8-40 42,0 1 1,0-1-1,0 0 0,0 0 0,0 0 0,0 0 1,0 0-1,0 0 0,1 0 0,-1 0 1,0 0-1,1 0 0,-1 0 0,1 0 0,0 1 1,0-2-1,-1 1 1,1-1 0,0 0 0,-1 1 0,1-1 0,0 0 0,-1 0-1,1 1 1,0-1 0,-1 0 0,1 0 0,0 0 0,-1 0 0,1 0-1,0 0 1,0 0 0,-1 0 0,1-1 0,0 1 0,-1 0 0,1 0-1,0 0 1,-1-1 0,1 1 0,-1 0 0,1-1 0,0 0-1,15-8 5,-1-1-1,0-1 0,-1 0 0,13-13 0,-9 7-91,25-17 0,-40 32 66,-1 1 1,0 0 0,0-1-1,0 1 1,1 0 0,-1 0-1,1 1 1,-1-1 0,5 0 0,-6 0 6,0 1 0,0 0 0,0 0 1,0 1-1,0-1 0,0 0 1,0 0-1,0 0 0,-1 1 0,1-1 1,0 0-1,0 1 0,0-1 1,-1 1-1,1-1 0,0 1 0,0-1 1,-1 1-1,2 0 0,0 2-12,-1 0-1,1 0 1,-1-1-1,0 1 1,0 0 0,0 0-1,0 0 1,-1 0-1,1 0 1,-1 0-1,0 0 1,1 1-1,-1-1 1,-1 3-1,0 15-32,0-7 65,0-1 0,1 1 0,1 0 0,0-1 0,0 0 0,2 1 1,-1-1-1,9 23 0,2-7-107,-1 0 1,-2 1 0,6 31 0,-13-50 75,-1 1-1,-1-1 0,0 1 1,0-1-1,-1 1 1,-1 0-1,0-1 1,0 1-1,-1-1 1,-1 0-1,-5 17 1,6-25 53,1 1 0,-1-1 0,0 0 0,0 0 0,0 0 0,0 0 0,0 0 0,-1 0 0,1-1 0,-6 5 0,8-7-14,-1 1 1,0-1-1,0 1 0,0-1 0,0 1 0,0-1 1,1 0-1,-1 0 0,0 1 0,0-1 0,0 0 1,0 0-1,0 0 0,0 0 0,0 0 0,0 0 1,0 0-1,-1-1 0,0 1 7,1-1 0,0 0-1,-1 1 1,1-1 0,0 0 0,0 0-1,0 0 1,0 0 0,-1 0 0,1 0-1,1-1 1,-1 1 0,0 0 0,0 0-1,-1-3 1,-4-8 65,1-2-1,0 1 1,0 0 0,2-1 0,-1 0-1,2 0 1,-2-26 0,3 18-1,1 0-1,1 0 1,1 0 0,7-31 0,-7 46-91,0 0 0,0 0-1,1 0 1,0 0 0,0 0 0,0 1 0,1-1 0,0 1 0,1 0-1,-1 0 1,11-9 0,-5 6-172,1 1 0,0 0-1,1 1 1,-1 0 0,21-8-1,-3 1-44,-2 0-101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17364,'-3'0'307,"-1"1"0,1 0 0,0 0 0,0 1 0,0-1 0,0 1 0,0-1 0,0 1 0,0 0 0,1 0 0,-5 4 0,6-5-232,1-1 0,-1 1 0,1 0-1,0-1 1,-1 1 0,1-1-1,0 1 1,-1 0 0,1-1 0,0 1-1,0 0 1,0-1 0,0 1-1,-1 0 1,1-1 0,0 1 0,0 0-1,0-1 1,0 1 0,1 0-1,-1-1 1,0 1 0,0 1 0,1-1 64,0 0 1,0 1 0,0-1 0,0 0 0,0 0 0,1 0 0,-1 0 0,0 0 0,0 0 0,1 0-1,-1 0 1,1 0 0,-1 0 0,3 0 0,15 5 235,-1-1 0,1-1 0,0-1 1,0 0-1,0-2 0,19 0 0,-16 0-190,41 2-558,0-3 0,0-2 0,123-21 0,-176 20 325,-10 3 35,0-1 1,0 1 0,0 0-1,0 0 1,-1 0 0,1 0-1,0 0 1,0 0 0,0 0-1,0 0 1,0 0-1,0 0 1,0 0 0,0 0-1,0 0 1,0 0 0,0-1-1,0 1 1,0 0 0,0 0-1,0 0 1,0 0-1,0 0 1,0 0 0,0 0-1,0 0 1,0 0 0,1 0-1,-1 0 1,0 0 0,0 0-1,0 0 1,0 0 0,0 0-1,0-1 1,0 1-1,0 0 1,0 0 0,0 0-1,0 0 1,0 0 0,0 0-1,0 0 1,0 0 0,0 0-1,0 0 1,1 0-1,-13 0-535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17212,'-18'13'1912,"18"2"-984,6-2-344,20-4 1353,10-3-585,18-5-336,4-1-127,6-6-289,1-1-88,-1 0-416,-2 0-416,-12 0 344,-9 1-72,-13 0-144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0 430 15331,'6'-14'5086,"16"-8"-2610,-5 6-1440,20-33-248,-2-1 0,-3-1 0,-2-2 0,30-71 0,-54 111-763,-5 9-23,0 1 1,0 0 0,0 0-1,1 0 1,0 0-1,0 0 1,-1 0-1,2 0 1,-1 1-1,4-5 1,-5 7-4,-1 0 0,0 0 0,0 0 0,1 0 0,-1 0 0,0 0 0,0 0 0,0 0 0,1 0 0,-1 0 0,0 0 0,0 0 0,1 0 0,-1 0 0,0 0 0,0 0 0,1 0 0,-1 0 0,0 0 0,0 1 0,0-1 0,1 0 0,-1 0 0,0 0 0,0 0 0,0 1 0,0-1 0,0 0 0,1 0 0,-1 0 0,0 0 0,0 1 0,0-1 0,0 0 0,0 0 0,0 1 0,0-1 0,0 0 0,0 0 0,0 1 0,0-1 0,0 0 0,0 0 0,0 0 0,0 1 0,0-1 0,0 0 0,0 0 0,0 1 0,0-1 0,1 17-29,-1-16 26,-6 184-345,0 27-1864,6-210 2092,3 22-843,-3-23 926,0 0 0,0 0 0,0-1 0,0 1 0,1 0 0,-1-1 0,0 1-1,0 0 1,1-1 0,-1 1 0,0 0 0,1-1 0,-1 1 0,1-1 0,-1 1 0,0 0-1,1-1 1,0 1 0,-1-1 0,1 1 0,-1-1 0,1 0 0,-1 1 0,1-1-1,0 0 1,-1 1 0,1-1 0,1 0 0,6-3-634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16099,'-9'9'1633,"4"4"-1209,2-2-352,3 1 1464,0-2 129,4-2-1537,9 2 152,0-3 40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21589,'1'-9'1840,"9"2"-1344,0 1-200,10 4 752,6 0-287,3 2-313,-5-1-144,9 1-232,-3 0-128,-1 0-616,-5 0-265,-1-5 761,-3 0-160,-4-10-136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52 17772,'1'-2'169,"-1"-1"1,0 1-1,1-1 1,-1 1-1,0 0 1,-1-1-1,1 1 1,0-1-1,-1 1 1,1-1-1,-1 1 1,0 0-1,1-1 1,-1 1-1,-2-4 1,2 5-101,0 0 0,0 1 1,0-1-1,0 0 0,-1 0 1,1 1-1,0-1 0,0 0 1,-1 1-1,1-1 0,0 1 1,0 0-1,-1-1 0,1 1 1,0 0-1,-1 0 0,1 0 1,-1 0-1,1 0 0,0 0 1,-1 0-1,1 1 0,0-1 1,-1 0-1,1 1 0,0-1 1,0 1-1,-1-1 0,1 1 1,-1 0-1,-8 4 252,0 1 0,1 0 0,0 0 0,0 0 0,1 1 1,0 0-1,0 1 0,-13 17 0,8-9-123,2 1-1,0 0 1,-17 35 0,21-35-104,1-1 0,-8 33 0,13-44-81,0 0-1,0 0 1,0-1 0,1 1-1,0 0 1,0 0-1,0 0 1,0 0 0,1-1-1,0 1 1,0 0-1,0 0 1,1-1 0,0 1-1,2 4 1,-3-7-1,0 0 1,1-1-1,-1 0 1,1 1 0,-1-1-1,1 0 1,0 1-1,0-1 1,-1 0-1,1 0 1,0-1-1,0 1 1,0 0-1,0 0 1,0-1 0,0 1-1,0-1 1,0 0-1,0 0 1,0 0-1,0 0 1,0 0-1,0 0 1,0 0 0,0-1-1,0 1 1,0-1-1,0 1 1,0-1-1,0 0 1,3-1-1,3-2 62,1 0 0,-1-1 0,0 1 0,0-2 0,11-9 0,0-2 143,-1-2 0,-1 0 0,-1-1-1,0-1 1,-2 0 0,-1-1 0,0-1 0,15-38-1,-16 22 70,-12 38-269,1-1 0,-1 0 0,1 0 0,-1 0-1,0 0 1,0 0 0,0 0 0,0 0-1,0 0 1,0 0 0,0 0 0,-1 0 0,1 0-1,-1 0 1,0 1 0,1-1 0,-2-3-1,1 5-23,0 0-1,0-1 0,1 1 0,-1 0 0,0-1 0,0 1 0,1 0 0,-1 0 0,0 0 0,0 0 1,1 0-1,-1 0 0,0 0 0,0 0 0,0 0 0,1 0 0,-1 0 0,0 0 0,0 1 1,1-1-1,-1 0 0,0 1 0,0-1 0,1 0 0,-1 1 0,0-1 0,1 1 0,-1-1 0,1 1 1,-1-1-1,1 1 0,-2 0 0,-18 20-450,9-6-382,1 0 0,-15 28 1,21-37 622,2 0 0,-1 0 1,1 0-1,0 1 0,0-1 1,0 0-1,1 1 0,0-1 1,1 1-1,-1 12 0,8 3-667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6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19580,'2'38'2033,"-2"0"-1257,-2 0-304,-1 5 1000,2-1-344,0-5-591,1-3-449,0-11 768,-2-5-760,2-17-48,4 2-32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19612,'0'0'1997,"8"-6"-248,4 1-1268,1 0 0,-1 1 0,1 1 0,-1 0 1,1 0-1,0 1 0,0 1 0,0 0 0,18 2 0,-29-1-467,0 0 0,0 0 0,0 0 0,0 1 0,0-1 0,0 1 0,0-1 0,0 1 0,-1 0 0,1 0 0,0 0 0,0 0 0,-1 0 0,1 0 0,0 0 0,-1 0 0,1 1 0,-1-1 0,0 1 0,1-1 0,-1 1 0,0 0 0,0-1 0,0 1 0,0 0 0,0 0 0,0 0 0,-1-1 1,1 1-1,-1 0 0,1 0 0,-1 0 0,0 0 0,0 0 0,1 0 0,-1 0 0,-1 0 0,1 0 0,-1 3 0,-1 10 0,-1 0 0,-1-1 0,0 0 1,-9 20-1,5-12 38,2-4-13,-4 9 15,-6 30 1,14-49-47,1 0 1,0-1 0,0 1-1,1 0 1,0 0-1,0 0 1,1 0 0,2 14-1,-2-20-44,0 1-1,0 0 0,0-1 1,0 1-1,1-1 1,-1 1-1,1-1 0,-1 0 1,1 0-1,0 0 0,0 0 1,0 0-1,0 0 1,0 0-1,0 0 0,1-1 1,-1 1-1,0-1 0,1 0 1,0 1-1,-1-1 1,1 0-1,-1-1 0,1 1 1,0 0-1,0-1 1,-1 0-1,1 1 0,4-1 1,-1 0-135,1-1 0,-1 1 0,0-1 0,1-1-1,-1 1 1,0-1 0,0 0 0,0 0 0,0-1 0,0 1 0,-1-1 0,7-5 0,21-22-362,-3-8-197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19836,'3'-2'328,"0"0"0,0 0 0,0 1 0,1-1 0,-1 1 0,1 0 0,-1 0 1,1 0-1,-1 0 0,1 1 0,0-1 0,5 1 0,49 3 1207,-40-1-1165,130 10 442,-147-12-814,0-1 1,0 1 0,0 0-1,-1 0 1,1 1 0,0-1-1,0 0 1,0 0 0,-1 0-1,1 0 1,0 1 0,0-1-1,0 0 1,-1 1 0,1-1-1,0 1 1,-1-1 0,1 1-1,0-1 1,-1 1 0,1-1-1,-1 1 1,1-1 0,-1 1-1,1 0 1,-1-1 0,1 1-1,-1 0 1,0 0 0,1-1-1,-1 1 1,0 0 0,1 1-1,-2 2 0,1-1 0,-1 1 0,0-1-1,0 1 1,0-1 0,0 0 0,-2 4-1,1-3 5,-19 48-245,3 0 0,2 1 0,2 1 0,-10 82 0,23-126-184,1-7 333,1-1 0,-1 1 0,-1 0-1,1 0 1,0-1 0,-1 1 0,1 0 0,-1-1 0,0 1 0,0-1 0,0 1 0,0-1 0,0 1 0,0-1 0,-3 4 0,-2-4-542</inkml:trace>
  <inkml:trace contextRef="#ctx0" brushRef="#br0" timeOffset="1">62 251 18756,'12'1'2152,"2"-1"-1383,5-1-265,6 0 1032,7-4-608,1 0-88,4-5-367,1 1-489,-3 0-577,1 2 585,0-4-176,-3-2-136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19500,'1'-1'248,"0"-1"0,1 1 1,-1 0-1,1-1 0,-1 1 0,1 0 0,-1 0 0,1 0 0,0 0 1,0 0-1,0 1 0,-1-1 0,1 1 0,0-1 0,0 1 0,0-1 1,2 1-1,35-3 2075,-35 3-2245,-1 0 1,1 0-1,0 1 1,-1-1-1,1 1 1,0 0-1,-1 0 1,1 0-1,-1 0 1,1 0 0,-1 1-1,0 0 1,1 0-1,4 4 1,-6-5-62,0 1 0,-1 0 0,1 0 1,-1 1-1,1-1 0,-1 0 0,0 0 1,0 1-1,0-1 0,0 1 0,-1-1 1,1 1-1,0-1 0,-1 1 1,0-1-1,0 1 0,0 0 0,0-1 1,0 1-1,0-1 0,-1 5 0,-6 17 97,0 0-1,-1-1 0,-1 0 1,-21 38-1,5-10 55,18-35-122,-2 0 0,2 1 0,0 0-1,0 0 1,2 1 0,-6 29-1,11-46-61,0 1 1,0-1-1,-1 1 0,1-1 1,0 1-1,0-1 0,0 0 1,0 1-1,1-1 0,-1 1 1,0-1-1,1 1 0,-1-1 1,0 0-1,1 1 0,0-1 0,-1 0 1,1 0-1,0 1 0,0-1 1,0 0-1,0 0 0,-1 0 1,2 0-1,-1 0 0,0 0 1,0 0-1,0 0 0,0 0 0,1-1 1,-1 1-1,0 0 0,0-1 1,1 1-1,-1-1 0,1 0 1,-1 1-1,0-1 0,3 0 1,0 0-37,0 0 1,0 0-1,0-1 1,-1 0-1,1 0 1,0 0 0,-1 0-1,1 0 1,0-1-1,-1 1 1,0-1-1,1 0 1,-1 0 0,5-5-1,16-19-205</inkml:trace>
  <inkml:trace contextRef="#ctx0" brushRef="#br0" timeOffset="1">476 1 16780,'6'24'2408,"4"2"-1384,0 1-448,3 3 2713,0 8-2401,3 3-152,-8 11-311,-2 2-153,-9 6-136,-7 5-32,-11 1-40,-8-2-32,-13-2-240,-3-6-248,-7-10-521,0-9 817,5-10-120,1-7-136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19500,'-9'31'4703,"2"-4"-4035,-65 243 1101,61-212-1675,2 0-1,0 103 0,9-138-241,1-1-1,1 1 0,1-1 1,9 35-1,-10-50 91,0-1-1,0 1 1,1-1 0,0 0-1,0 0 1,0 0 0,1 0-1,0-1 1,0 1 0,0-1-1,0 0 1,1 0 0,0-1 0,0 1-1,1-1 1,-1 0 0,1-1-1,0 1 1,9 3 0,27 2-308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5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67 14851,'5'-8'722,"3"-5"485,-1 0 1,7-19-1,-18 39 2363,-22 41-1846,-8 27-703,-42 143-1,65-177-872,2 1 0,2 0-1,1 0 1,2 1 0,3 55 0,2-85-206,0-1 1,0 0 0,1 0 0,1 0 0,0 0 0,1 0 0,0-1 0,1 1 0,10 17 0,-12-25 5,0 0 0,-1 0 0,2 0 0,-1-1 0,0 0 1,1 1-1,-1-1 0,1 0 0,0-1 0,0 1 0,0-1 0,0 0 0,1 0 1,-1 0-1,1 0 0,-1-1 0,1 0 0,-1 0 0,1 0 0,0 0 0,0-1 1,-1 0-1,1 0 0,0 0 0,0 0 0,-1-1 0,10-2 0,36-14-360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5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 21165,'-15'13'2552,"5"-3"-1720,5-6-408,2 0 2353,5-4-2065,9-2-240,-1-3-608,2-2-544,-4-3 568,5-1-80,3-1-96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5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23 381 16876,'-5'10'1321,"-9"18"182,13-27-1358,1 0 1,-1 0 0,1 0 0,0 0-1,-1 0 1,1 0 0,0-1-1,0 1 1,0 0 0,0 0 0,0 0-1,0 0 1,0 0 0,0 0-1,0 0 1,0 0 0,0 0 0,1 0-1,-1 0 1,0 0 0,1 0 0,-1 0-1,1 1 1,0-2-60,0 0 0,-1 0 1,1 0-1,0 0 0,-1 1 0,1-1 0,0 0 1,0 0-1,-1 0 0,1-1 0,0 1 1,-1 0-1,1 0 0,0 0 0,0 0 0,-1-1 1,1 1-1,0 0 0,-1-1 0,1 1 0,-1 0 1,1-1-1,-1 1 0,1-1 0,0 1 0,-1-1 1,1 1-1,-1-1 0,1 0 0,17-19 691,-18 19-707,45-60 1493,66-123 1,-14 21-853,-97 163-710,0 0 0,0-1 1,1 1-1,-1 0 0,0-1 0,0 1 0,0 0 1,0-1-1,1 1 0,-1 0 0,0-1 1,0 1-1,1 0 0,-1-1 0,0 1 0,1 0 1,-1 0-1,0 0 0,1-1 0,-1 1 1,0 0-1,1 0 0,-1 0 0,0 0 1,1 0-1,-1-1 0,0 1 0,1 0 0,0 0 1,0 11-2,-6 20-26,5-31 26,-16 77-92,3 0 1,-2 83 0,15-157-32,0-1-1,0 0 1,0 1 0,0-1-1,1 1 1,-1-1 0,1 0-1,1 4 1,-2-6 82,0 0 1,0 1-1,0-1 1,0 0-1,0 0 0,0 0 1,0 0-1,1 1 0,-1-1 1,0 0-1,0 0 1,0 0-1,0 0 0,0 0 1,1 0-1,-1 1 0,0-1 1,0 0-1,0 0 0,1 0 1,-1 0-1,0 0 1,0 0-1,0 0 0,1 0 1,-1 0-1,0 0 0,0 0 1,0 0-1,0 0 1,1 0-1,-1 0 0,0 0 1,1 0-1,7-10-1285,8-32-153,-7 15 512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15275,'-8'4'517,"-1"1"-1,0 0 0,1 0 0,-11 10 1,15-11-435,1-1 0,0 1 1,0 0-1,0 0 1,0 0-1,1 0 0,0 0 1,-1 0-1,2 1 1,-1-1-1,-1 6 0,-5 27 0,2 0-1,2 0 1,0 64-1,3-50-68,-9 55-1,4-67 224,-3-1 0,-1 0 0,-1-1 0,-3 0 0,0-1 0,-3 0 0,-26 42 1,41-75-131,0 0 0,0 0 0,0 0 0,0-1 1,0 1-1,-1-1 0,1 0 0,-1 1 1,-5 2-1,8-4-86,-1-1 0,1 0 1,0 0-1,-1 0 0,1 0 1,-1 0-1,1 0 0,0 0 0,-1 0 1,1 0-1,0 0 0,-1 0 0,1 0 1,-1 0-1,1 0 0,0 0 1,-1 0-1,1 0 0,0 0 0,-1 0 1,1-1-1,0 1 0,-1 0 1,1 0-1,0 0 0,-1-1 0,1 1 1,0 0-1,0-1 0,-1 1 0,1 0 1,-1-2 17,0 0 0,0 1 0,1-1 0,-1 0 0,1 0 0,-1 0 0,1 1 0,0-1 0,-1 0 0,1-3 0,1-11 3,0 1 0,0-1 0,2 1 0,0-1-1,0 1 1,2 0 0,6-17 0,7-11-255,27-45 0,11-4-692,4 2 0,4 3 0,136-142 0,-191 221 799,-6 10 75,-7 17 77,0-8-25,3-8-13,1-1 0,-1 1 0,1 0 0,-1-1 0,1 1 1,0 0-1,0 0 0,0-1 0,1 1 0,-1 0 0,1 0 0,-1-1 0,1 1 0,0 0 1,0-1-1,2 4 0,-2-4 2,1 0 0,-1 0 1,1-1-1,0 1 0,0-1 1,0 1-1,0-1 0,0 1 0,0-1 1,0 0-1,0 0 0,0 0 1,1 0-1,-1 0 0,0-1 0,1 1 1,-1-1-1,1 0 0,3 1 1,6-1 19,0 0 1,0 0 0,1-1 0,-1-1 0,0 0 0,21-7 0,73-32 166,-15 5-108,-80 33-62,0 0-1,0 0 1,1 1-1,12-1 1,-20 2-4,1 1 1,-1 0-1,0 1 1,0-1 0,0 1-1,0 0 1,1 0-1,-1 0 1,-1 1 0,1-1-1,0 1 1,0 0 0,0 0-1,6 5 1,36 33 337,-21-19-238,31 22 0,-46-36-182,0 1 0,0 0 1,0 0-1,-1 0 0,0 2 0,-1-1 0,11 15 1,-14-16 21,-1 0 0,0 0 0,0 1-1,-1-1 1,0 1 0,0 0 0,-1 0 0,0 0 0,-1 0 0,0 0 0,0 9 0,-1-1 63,-1 0 0,0 0 0,-1-1 0,-1 1 0,-1-1 1,0 1-1,-1-1 0,-1-1 0,-8 18 0,8-22 47,0-1 0,0 1 0,-1-1 0,-1-1 0,1 1 0,-2-1 0,1-1 0,-1 1 0,0-2 0,-1 1 0,0-1 0,0 0 0,-15 6 0,22-12-57,1 1 0,-1-1 0,0 0 0,0 0 0,0 0 0,1 0 0,-1 0-1,0 0 1,0-1 0,0 0 0,0 1 0,0-1 0,0-1 0,-1 1 0,1 0 0,0-1 0,0 1 0,1-1 0,-1 0 0,0 0 0,0 0 0,0 0 0,0 0 0,1-1 0,-1 0-1,1 1 1,-1-1 0,1 0 0,0 0 0,-1 0 0,1 0 0,0-1 0,0 1 0,1 0 0,-1-1 0,-2-5 0,0-1-39,0 0-1,0 0 1,1-1 0,0 1 0,1-1 0,0 0-1,1 0 1,0 0 0,0 0 0,2-11 0,-1 13-39,1-1 1,0 1-1,1-1 1,0 1-1,0 0 1,1-1-1,0 1 0,1 1 1,0-1-1,0 0 1,0 1-1,11-14 1,-6 11 16,1 1 0,0 0 1,0 0-1,0 1 0,1 0 0,1 1 1,20-10-1,23-8 1083,29-16-559,-38 13-146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5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 18268,'10'-3'582,"0"0"-1,0 1 1,0 0 0,0 0 0,0 1-1,0 1 1,17 0 0,-20 0-354,-1 1-1,0 0 1,0 0 0,0 1 0,0-1 0,0 1-1,0 1 1,0-1 0,-1 1 0,1 0 0,-1 0-1,0 1 1,8 6 0,-11-8-180,0 0-1,0 0 1,-1 0-1,1 1 1,-1-1 0,0 1-1,0-1 1,0 1 0,0-1-1,0 1 1,0-1-1,-1 1 1,1 0 0,-1 0-1,0-1 1,0 1 0,0 0-1,0-1 1,0 1-1,0 0 1,-1 0 0,1-1-1,-1 1 1,0 0 0,0-1-1,-1 3 1,-3 6 94,0-1 1,0-1-1,-1 1 1,0-1-1,-8 9 0,-71 72 839,12-14-467,72-76-514,1 1 0,-1 0 0,0-1 1,0 1-1,1 0 0,-1 0 0,1-1 0,-1 1 0,1 0 0,-1 0 0,1 0 0,-1 0 0,1 0 0,0 0 0,0 0 0,-1 0 0,1 0 0,0 0 0,0-1 0,0 1 0,0 0 0,0 0 0,0 0 1,0 2-1,1-2-27,0-1 0,0 1 0,-1 0 0,1 0 1,0-1-1,0 1 0,0-1 0,-1 1 1,1-1-1,0 1 0,0-1 0,0 1 0,0-1 1,0 0-1,0 1 0,0-1 0,0 0 1,2 0-1,6 1-359,-1-1 1,1 0-1,0 0 1,11-3-1,-3-1 82,0-1 0,0 0 0,0-2 0,23-11 0,1-3-362</inkml:trace>
  <inkml:trace contextRef="#ctx0" brushRef="#br0" timeOffset="1">391 271 21397,'-2'31'1920,"1"5"-1296,1 2-288,0 2 840,0-2-271,0-5-553,0-3-392,3-11-840,-1-7-409,3-23 1001,0-11-224,6-21-232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5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18476,'1'8'568,"-1"0"1,0 0-1,0 0 1,-1-1-1,0 1 1,0 0-1,-1-1 1,1 1-1,-2-1 1,-5 15-1,1-1 386,-13 38 652,7-23-794,1 0-1,2 2 1,-9 63 0,19-98-776,-1 0 1,1-1-1,0 1 0,0-1 1,1 1-1,-1-1 1,0 1-1,1 0 0,-1-1 1,1 1-1,0-1 1,0 0-1,0 1 0,0-1 1,3 4-1,-3-5-27,0 0-1,1 0 1,-1 0-1,0 0 1,1 0 0,-1 0-1,1 0 1,-1-1-1,1 1 1,0-1-1,-1 1 1,1-1-1,-1 1 1,1-1 0,0 0-1,-1 0 1,1 0-1,0 0 1,0 0-1,-1 0 1,1 0-1,0-1 1,-1 1-1,4-2 1,26-8-1386,0-2 0,0-2 1,32-19-1,-55 29 736,14-9 443,-18 10-547,1-1 1,-1 0 0,0 1 0,0-1 0,4-5 0,-7 8 562,0-1 0,0 0 0,0 1 0,0-1 0,0 0 1,0 0-1,0 1 0,0-1 0,-1 0 0,1 0 0,-1 0 1,1 0-1,-1 0 0,0 0 0,0 0 0,0 0 0,0 0 0,0 0 1,0 0-1,0 0 0,-1 0 0,1 0 0,-1 0 0,1 0 1,-1 0-1,0 1 0,0-1 0,-2-3 0,3 5 264,0-1-1,0 1 0,0 0 1,-1-1-1,1 1 0,0 0 1,0 0-1,0-1 0,-1 1 1,1 0-1,0 0 0,0-1 1,-1 1-1,1 0 0,0 0 1,-1 0-1,1 0 1,0-1-1,-1 1 0,1 0 1,0 0-1,-1 0 0,1 0 1,0 0-1,-1 0 0,1 0 1,0 0-1,-1 0 0,1 0 1,0 0-1,-1 0 0,1 0 1,0 0-1,-1 0 0,1 1 1,-11 10 2059,-2 20 922,2 9-2147,3-1 1,0 2 0,3-1 0,0 43 0,-2 4-1326,1-65 221,0-32-37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5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 22429,'0'-1'37,"-1"1"-1,1 0 1,0 0 0,0 0 0,0 0-1,0 0 1,0 0 0,0 0 0,0 0-1,0 0 1,0 0 0,-1 0 0,1 0-1,0-1 1,0 1 0,0 0 0,0 0-1,0 0 1,0 0 0,0 0 0,0 0-1,-1 0 1,1 0 0,0 0 0,0 0-1,0 0 1,0 0 0,0 0 0,0 0-1,0 0 1,-1 1 0,1-1 0,0 0-1,0 0 1,0 0 0,0 0 0,0 0-1,0 0 1,0 0 0,0 0 0,0 0-1,-1 0 1,1 0 0,0 0 0,0 0-1,0 1 1,0-1 0,-3 8 458,1 13-246,3-10-41,0-1 0,0 0 0,1 0 0,1 1 0,-1-1 0,6 11 0,30 60 175,-19-41-280,-6-12 6,-2-1 0,-1 2-1,-1-1 1,-1 1 0,-2 1-1,5 57 1,-10-70-27,-1 0 0,-1 0-1,-1 0 1,0 0 0,-1-1 0,-1 1-1,0-1 1,-1 0 0,-1 0 0,0-1 0,-2 1-1,1-1 1,-19 24 0,22-33-141,-1-1-1,1 0 1,-1 0 0,0-1 0,-1 1-1,1-1 1,-1 0 0,0-1 0,0 1-1,0-1 1,-7 2 0,11-4 24,0 0 1,0-1-1,0 1 0,0-1 0,0 1 1,1-1-1,-1 0 0,0 0 1,0 0-1,0 0 0,0 0 0,0 0 1,0-1-1,0 1 0,0-1 1,0 1-1,0-1 0,0 0 1,0 1-1,1-1 0,-1 0 0,0 0 1,0-1-1,1 1 0,-1 0 1,1 0-1,-1-1 0,1 1 1,0-1-1,0 1 0,-1-1 0,1 0 1,0 1-1,0-1 0,1 0 1,-1 0-1,0 0 0,1 0 0,-1 0 1,0-3-1,-6-35-442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6:5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21829,'9'0'2256,"1"2"-1464,4 2-320,5 0 1761,3 0-1401,6-1-392,-2-3-184,3 0-616,-5-1-400,-1-2 1184,-6 0-576,-10 5-40,-5 2-104</inkml:trace>
  <inkml:trace contextRef="#ctx0" brushRef="#br0" timeOffset="1">9 248 23149,'3'17'2144,"16"-8"-1463,1-6-257,5-5 952,7-2-480,2-7-400,-1-2-360,-3-2-912,1 0-2105,-11-3 2497,-3 1-400,-9 1-280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3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265 113 16219,'-3'-25'2048,"3"18"-1314,-1 0 1,0 0 0,0 0 0,0 0 0,-6-13 0,6 18-580,0 0 0,0 0 0,-1 0 0,1 0 1,-1 0-1,1 0 0,-1 0 0,0 1 0,1-1 0,-1 1 0,0-1 0,0 1 0,-1 0 0,1 0 1,0 0-1,0 0 0,0 0 0,-1 0 0,1 0 0,0 1 0,-5-1 0,1 0-11,1 1 0,-1-1-1,0 1 1,1 1 0,-1-1-1,0 1 1,1 0 0,-1 0-1,1 0 1,0 1 0,-1 0-1,-9 5 1,8-3-59,0 1 1,-1 0-1,2 0 0,-1 1 1,0 0-1,1 0 0,-10 13 1,9-8-70,0-1-1,0 1 1,1 1 0,0-1 0,1 1 0,0 0 0,1 0-1,1 1 1,0-1 0,0 1 0,0 16 0,2-24-15,1 0 0,0-1 0,1 1 0,-1 0 0,1 0 0,0-1 0,0 1 0,0 0 0,1-1 0,0 0 0,0 1 0,0-1 0,0 0 0,5 6 0,-5-8-1,0 0 0,0 0 0,0 0 0,0 0 0,1 0 1,-1-1-1,1 0 0,-1 1 0,1-1 0,-1 0 0,1 0 0,0 0 1,0-1-1,-1 1 0,1 0 0,0-1 0,0 0 0,0 0 0,0 0 1,-1 0-1,1 0 0,0-1 0,0 1 0,0-1 0,3-1 0,3-1-2,0 0-1,0-1 1,-1 0-1,0-1 1,1 0-1,-2 0 0,1-1 1,0 1-1,-1-2 1,0 1-1,-1-1 0,1 0 1,6-12-1,7-10-113,-1-1-1,17-38 1,-33 61 75,-3 7 38,0 0 0,0 0 0,0 0 0,0 0 0,0 0 0,0 0 0,0 0 0,0 0-1,0 0 1,0 0 0,0 0 0,0 0 0,0 0 0,0 1 0,0-1 0,0 0 0,0 0 0,0 0 0,1 0 0,-1 0 0,0 0 0,0 0 0,0 0 0,0 0 0,0 0 0,0 0 0,0 0 0,0 0 0,0 0 0,0 0 0,0 0 0,0 0 0,0 0 0,0 0 0,0 0 0,0 0 0,0 0 0,0 0 0,0 0 0,0 0 0,0 0 0,1 0-1,-1 0 1,0 0 0,0-1 0,0 1 0,0 0 0,0 0 0,0 0 0,0 0 0,0 0 0,0 0 0,0 0 0,0 0 0,0 0 0,1 9-91,-2 14-18,1-22 106,-2 33-68,-1 102-79,3-111 140,2-1 0,1 1-1,9 35 1,-11-55 13,0 0-1,1 0 1,0 0-1,0 0 1,0 0-1,0 0 1,1-1-1,0 1 1,0-1-1,0 0 1,1 1 0,0-2-1,6 7 1,-10-10 3,0 0 0,1 0 1,-1 1-1,0-1 1,0 0-1,0 0 1,1 0-1,-1 0 1,0 1-1,0-1 0,0 0 1,0 0-1,1 0 1,-1 1-1,0-1 1,0 0-1,0 0 0,0 1 1,0-1-1,0 0 1,0 0-1,0 1 1,0-1-1,0 0 0,0 0 1,0 1-1,0-1 1,0 0-1,0 0 1,0 1-1,0-1 1,0 0-1,0 0 0,0 1 1,0-1-1,0 0 1,-10 8 104,-19 3 83,27-11-163,-166 45 837,167-45-862,0 0 1,0 0 0,0 0 0,0 1-1,0-1 1,0 1 0,0-1 0,0 0-1,0 1 1,0 0 0,0-1 0,0 1 0,1-1-1,-1 1 1,0 0 0,-1 1 0,5 2-177,9-3-287,2-3-119,-1 0 0,1-1 0,-1-1-1,0 0 1,16-7 0,2-2-212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3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20100,'11'11'1777,"-5"11"-1241,-3 2-208,-1 6 768,3 3-352,2 3-248,-1 0-184,2-3-320,-1-5-256,2-5-672,0-4-200,-4-12 864,3-7-240,-8-17-152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3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90 17156,'0'-1'78,"0"1"0,-1 0 0,1-1 0,-1 1 0,1 0 0,-1-1 1,1 1-1,0 0 0,-1 0 0,1 0 0,-1-1 0,1 1 0,-1 0 1,1 0-1,-1 0 0,1 0 0,-1 0 0,1 0 0,-1 0 0,1 0 0,-1 0 1,1 0-1,-1 0 0,1 0 0,-1 0 0,1 1 0,-1-1 0,1 0 1,-1 0-1,0 1 0,-15 14 1073,-6 25 298,13-21-1174,2 1-1,0-1 1,1 1-1,1 1 1,0-1-1,2 1 1,0-1-1,2 1 1,0 0-1,1 0 1,6 35-1,-6-52-246,1-1 0,0 1 0,0 0 0,1 0 0,-1-1 0,1 1 0,0 0 0,0-1 0,0 0 0,0 1 0,0-1 0,1 0 0,-1 0 0,1-1 0,0 1 0,0 0 0,0-1 0,6 4 0,-6-5-13,0 0-1,0 0 1,1 0 0,-1 0 0,0-1 0,0 1-1,0-1 1,1 0 0,-1 0 0,0 0 0,1 0-1,-1-1 1,0 1 0,0-1 0,0 0 0,1 0-1,-1 0 1,0 0 0,0-1 0,0 1 0,-1-1-1,5-2 1,2-3 54,0 0-1,0-1 1,-1 0-1,0-1 1,0 0-1,-1 0 0,0 0 1,-1-1-1,0 0 1,0 0-1,-1-1 1,5-16-1,-4 12 51,-2-1-1,0 0 1,0 1-1,-2-1 1,0-1-1,0 1 1,-2 0-1,-2-24 1,1 34-91,0 0 0,0 0-1,-1 0 1,0 0 0,0 1 0,0-1 0,-1 0 0,1 1 0,-2 0 0,1 0 0,-6-7 0,8 11-83,0-1-1,-1 1 1,1-1 0,-1 1 0,1 0 0,-1 0 0,0 0-1,1 0 1,-1 0 0,0 0 0,0 1 0,1-1 0,-1 0-1,0 1 1,0 0 0,0-1 0,0 1 0,0 0 0,0 0-1,0 0 1,0 0 0,0 0 0,0 0 0,1 1 0,-1-1-1,0 1 1,0-1 0,0 1 0,0 0 0,1 0 0,-1 0-1,0 0 1,1 0 0,-1 0 0,1 0 0,-1 0 0,1 1-1,-3 2 1,1-2-71,1 0-1,0 0 0,-1 1 1,1-1-1,0 1 1,0-1-1,1 1 0,-1 0 1,0-1-1,1 1 1,0 0-1,0 0 0,0 0 1,0 0-1,0 1 0,0-1 1,0 6-1,2 6-681</inkml:trace>
  <inkml:trace contextRef="#ctx0" brushRef="#br0" timeOffset="1">341 42 18260,'2'-3'418,"-1"0"0,1 0 0,0 0 0,0 0-1,1 0 1,-1 1 0,1-1 0,-1 1 0,1-1 0,0 1 0,0 0 0,0 0 0,0 0-1,6-2 1,-7 4-344,0-1 0,0 1 0,0 0 0,0 0 1,-1 0-1,1 0 0,0 0 0,0 1 0,0-1 0,0 1 0,0-1 0,0 1 0,0 0 0,0-1 0,-1 1 0,1 0 0,0 0 0,-1 0 0,1 0 0,-1 1 0,1-1 0,-1 0 0,1 1 0,-1-1 0,0 1 0,0-1 0,0 1 0,2 2 0,1 3-16,0 0-1,-1 0 1,0 0-1,0 1 1,0-1-1,-1 1 1,0 0-1,-1 0 1,0-1-1,1 17 1,-2-2 131,-1 1-1,-6 34 1,-2-16 111,-2-1 1,-1 0-1,-32 66 0,23-56-75,19-46-208,0-1 0,1 1 0,0-1 0,0 1 0,0 0 0,0 4 0,1-8-15,0 0 0,0 1 0,0-1 0,0 1 0,0-1 0,0 0 0,0 1 0,0-1 0,0 1 0,1-1 0,-1 0 0,0 1-1,0-1 1,0 0 0,1 1 0,-1-1 0,0 0 0,0 0 0,1 1 0,-1-1 0,0 0 0,0 1 0,1-1 0,0 0 0,15 0 22,7-9-262,0-1 1,0 0 0,-1-2 0,0-1 0,29-22 0,-31 20 111,-1 0 1,24-25 0,-5-1-258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3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20548,'-1'5'276,"0"-1"-1,0 1 0,0-1 1,1 1-1,-1-1 1,1 1-1,1-1 0,-1 1 1,0 0-1,1-1 0,0 0 1,2 6-1,-1 3 368,-1-4-409,1 1-2,-1 0 0,1 0 1,1 0-1,4 12 0,-6-20-204,0 0-1,0 0 0,0 0 0,0 0 1,1 0-1,-1 0 0,0 0 0,1-1 1,-1 1-1,1 0 0,0-1 0,0 1 1,-1-1-1,1 0 0,0 0 0,0 0 1,0 0-1,0 0 0,0 0 1,1 0-1,-1 0 0,0-1 0,0 0 1,0 1-1,3-1 0,45-2 103,-40 0-118,0 2 0,-1-1 0,1 1 0,0 1 1,12 1-1,-18-1-12,-1 0 0,1 0 0,-1 1 0,1-1 0,-1 1 0,0 0 0,0 0 0,0 0 0,0 0 0,0 0 0,0 1 0,-1-1 0,1 1 0,-1 0 0,0 0 0,0 0 0,0 0 0,3 5 0,-2 0 0,0 0 0,-1 0-1,1 0 1,-2 0 0,1 0 0,-1 0 0,0 0 0,-1 0 0,0 1-1,0-1 1,-1 0 0,0 0 0,0 0 0,-5 15 0,2-9 6,-1 0 1,0-1-1,-1 1 0,0-1 1,-1-1-1,-1 1 1,-15 18-1,20-28-90,0 1-1,0-1 0,-1 1 1,1-1-1,-1-1 1,0 1-1,0 0 0,0-1 1,-7 3-1,9-4 65,0 0-1,0-1 0,0 1 1,0-1-1,0 0 0,-1 1 1,1-1-1,0 0 1,0-1-1,0 1 0,0 0 1,0 0-1,0-1 0,0 1 1,0-1-1,0 0 1,0 0-1,0 0 0,0 0 1,0 0-1,0 0 0,0 0 1,1 0-1,-3-2 1,-24-30-245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3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22293,'28'-4'2376,"1"0"-1632,6 0-343,2-2 1239,0-1-736,2 0-232,-2-2-688,0 0-616,-11 4 608,-7 2-160,-11 3-72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4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28 572 18068,'-1'0'109,"-20"16"1228,15-6-638,6-10-675,1 1 1,-1-1-1,0 0 1,0 1-1,0-1 1,0 0-1,0 1 1,1-1-1,-1 0 1,0 0-1,0 1 1,1-1-1,-1 0 1,0 0-1,0 1 1,1-1-1,-1 0 1,0 0-1,1 0 1,-1 1-1,0-1 1,1 0-1,-1 0 1,0 0-1,1 0 1,-1 0-1,0 0 0,1 0 1,-1 0-1,0 0 1,1 0-1,10 0 290,-1 0 0,1-1 0,0 0 0,-1 0-1,0-1 1,12-4 0,593-196 2656,-258 76-3007,500-117-3708,-824 235 2495,41-4 1,-73 12 1223,-1 0 0,0 0 0,1-1 0,-1 1 1,0 0-1,1 0 0,-1 0 0,0 0 0,1 0 1,-1 0-1,0 0 0,1 0 0,-1 0 0,0 0 1,1 0-1,-1 0 0,0 0 0,1 0 0,-1 0 1,0 0-1,1 0 0,-1 0 0,0 0 1,1 0-1,-1 1 0,0-1 0,1 0 0,-1 0 1,0 0-1,1 1 0,-1-1 0,0 0 0,0 0 1,1 1-1,-1-1 0,0 0 0,0 1 0,0-1 1,0 0-1,1 1 0,-7 5-690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 16972,'39'-25'2447,"-39"25"-2433,0 0 0,0 0 1,0-1-1,1 1 0,-1 0 0,0 0 1,0 0-1,0 0 0,0 0 0,0 0 1,1 0-1,-1 0 0,0 0 0,0 0 1,0 0-1,0 1 0,0-1 0,0 0 1,1 0-1,-1 0 0,0 0 0,0 0 1,0 0-1,0 0 0,0 0 0,0 0 1,1 0-1,-1 0 0,0 0 0,0 1 1,0-1-1,0 0 0,0 0 0,0 0 1,0 0-1,0 0 0,0 0 0,0 1 1,0-1-1,0 0 0,0 0 0,0 0 1,0 0-1,0 0 0,0 1 0,0-1 1,0 0-1,0 0 0,0 0 0,0 0 1,0 0-1,0 1 0,0-1 0,0 0 1,0 0-1,0 0 0,0 0 0,0 0 1,0 0-1,0 0 0,0 1 0,0-1 1,0 0-1,-1 0 0,1 0 0,0 0 1,-5 12 605,-83 131 1140,36-60-1808,32-52-53,1-1-380,0 1 0,3 1 1,-16 39-1,31-70 428,1 0 1,-1 0 0,1 0 0,-1 0-1,1 0 1,0-1 0,-1 1 0,1 0-1,0 0 1,0 0 0,0 0 0,0 0-1,0 0 1,0 0 0,0 0 0,0 0-1,0 0 1,0 0 0,0 0-1,1-1 1,-1 1 0,0 0 0,1 0-1,0 1 1,0-2-33,0 0-1,-1 0 1,1 0-1,0 0 1,0 0-1,0 0 1,0 0-1,0-1 1,0 1-1,0 0 1,0-1-1,-1 1 1,1 0-1,0-1 1,0 1-1,0-1 1,-1 1-1,1-1 0,0 0 1,10-8-556,-1 1-1,12-14 1,161-191-4184,-70 64 8974,-126 169-2905,0 0 1,2 0 0,0 2 0,-10 28 0,14-28-1492,0 0 0,2 0 0,1 1 0,0-1 0,2 1 0,0 0-1,2-1 1,2 30 0,5 19-410,-9-44 205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4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148 490 13267,'-133'75'3974,"132"-75"-3855,0 1 0,0-1 0,0 1 1,0-1-1,0 1 0,0-1 0,0 1 0,0 0 0,0 0 0,1-1 0,-1 1 1,0 0-1,0 0 0,0 1 0,1-1-66,0-1 0,0 0-1,0 1 1,0-1 0,1 0 0,-1 0 0,0 1-1,0-1 1,0 0 0,1 0 0,-1 1 0,0-1-1,0 0 1,1 0 0,-1 0 0,0 1 0,1-1-1,-1 0 1,0 0 0,1 0 0,-1 0 0,0 0-1,1 0 1,-1 0 0,0 0 0,1 0 0,-1 0-1,0 0 1,1 0 0,-1 0 0,43 0 1769,-37 0-1814,70-7 968,-1-3-1,81-21 0,149-53 224,-248 67-1029,573-196-572,-539 180-96,-26 10 482,-1-2 1,117-67 0,-110 47-352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4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21052,'0'0'73,"1"-1"-1,-1 1 0,1-1 0,-1 1 0,1-1 0,-1 1 0,1 0 0,-1-1 0,1 1 0,-1 0 0,1 0 0,0-1 0,-1 1 0,1 0 0,-1 0 0,1 0 0,0 0 0,-1 0 0,1 0 0,0 0 0,-1 0 0,1 0 0,0 0 0,-1 0 0,1 0 0,0 0 0,-1 0 0,1 0 0,-1 1 0,1-1 0,-1 0 0,1 1 1,0-1-1,-1 0 0,1 1 0,-1-1 0,1 0 0,-1 1 0,1-1 0,-1 1 0,0-1 0,1 1 0,-1-1 0,0 1 0,1 0 0,-1-1 0,0 1 0,0-1 0,1 2 0,1 4 153,-1 1 0,1-1 0,-1 0 0,0 10 0,0-3 198,13 149 573,-7 211 1,-9-313-1883,2-60 826,0 0 1,0 0 0,0 0 0,0-1 0,0 1-1,0 0 1,-1 0 0,1 0 0,0 0 0,0-1-1,0 1 1,0 0 0,0 0 0,-1 0 0,1 0-1,0 0 1,0 0 0,0 0 0,-1-1 0,1 1-1,0 0 1,0 0 0,0 0 0,-1 0 0,1 0 0,0 0-1,0 0 1,0 0 0,-1 0 0,1 0 0,0 0-1,0 0 1,0 0 0,-1 0 0,1 0 0,0 0-1,0 0 1,0 1 0,-1-1 0,1 0 0,0 0-1,0 0 1,0 0 0,0 0 0,-1 0 0,1 1 0,0-1-1,0 0 1,0 0 0,0 0 0,0 0 0,0 0-1,-1 1 1,1-1 0,0 0 0,0 0 0,0 0-1,0 1 1,0-1 0,0 0 0,0 0 0,0 0-1,0 1 1,0-1 0,-5-8-313,1-1 0,0 0 0,-3-13 0,1 4-104,-12-32-785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4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20540,'3'-6'313,"1"0"0,0 0-1,0 1 1,0-1 0,1 1-1,-1 0 1,1 0 0,0 1-1,1 0 1,-1 0 0,1 0-1,0 0 1,0 1 0,0 0-1,0 0 1,9-2 0,11-4 403,0 1-1,46-7 1,-42 11-432,1 0 0,0 2 0,33 3 0,-50-1-223,1 2 0,-1 0 0,0 0 0,0 2 0,0-1 0,-1 2 0,1 0 0,23 13 0,-31-15-47,-1 0 0,0 1 0,0-1 0,-1 1 0,1 1 1,-1-1-1,0 1 0,0-1 0,0 1 0,-1 0 0,0 0 0,0 1 1,0-1-1,-1 1 0,1 0 0,-1-1 0,0 1 0,-1 0 1,0 0-1,0 0 0,0 0 0,0 0 0,-1 1 0,0-1 0,-1 7 1,-1-2 20,0 1 1,-1-1 0,0 0 0,-1-1 0,0 1-1,0 0 1,-1-1 0,-1 0 0,0 0 0,0-1 0,-1 0-1,-13 16 1,-37 25 266,39-36-192,2 0 0,-1 1 0,2 1 0,-24 31 0,36-43-98,0 0-1,1 0 0,0 1 1,0-1-1,0 0 1,0 1-1,1 0 1,0-1-1,0 1 0,0 0 1,0 0-1,1-1 1,-1 1-1,1 0 0,1 0 1,-1 0-1,1-1 1,-1 1-1,2 0 1,-1-1-1,0 1 0,1 0 1,0-1-1,0 0 1,0 1-1,5 6 0,-1-3-84,0 0 0,0-1 0,1 0 0,0-1 0,0 1-1,1-1 1,0 0 0,0-1 0,0 0 0,0 0 0,1-1-1,0 0 1,0-1 0,14 4 0,-16-5-87,1 0 0,0 0 0,0-1-1,0-1 1,0 1 0,1-1 0,-1 0 0,0-1 0,0 0 0,0-1 0,0 1 0,-1-1-1,1-1 1,0 1 0,-1-2 0,1 1 0,9-7 0,16-14-568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22541,'13'4'2192,"9"1"-1424,1-2-311,10-5 1511,4-1-1048,7-1-408,2-3-168,-2 0-352,-1 2-208,-7 4-488,-7 0-224,-9 2-760,-6 2-993,-11 1 1969,-4 3-432,-9 0-233</inkml:trace>
  <inkml:trace contextRef="#ctx0" brushRef="#br0" timeOffset="1">88 144 22037,'10'10'2208,"8"-7"-1304,7-3-320,8 0 1009,4-3-345,3-1-376,0-2-296,-4 2-592,-3 1-440,-10 3 416,-6 0-152,-10 3-88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22565,'1'0'105,"0"-1"1,0 1-1,0 0 0,0-1 1,0 1-1,-1 0 1,1 0-1,0-1 0,0 1 1,0 0-1,0 0 1,0 0-1,0 0 0,0 0 1,0 1-1,0-1 0,0 0 1,0 0-1,-1 1 1,1-1-1,2 1 0,-1 0 81,54 12 434,1-3 0,0-2 0,0-2 0,78-3 0,-119-4-987,-10-2-198,-10 0-37,-5 1 293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0 482 17196,'1'5'439,"-1"-1"1,1 0 0,0 0 0,1 0-1,-1 0 1,1 0 0,3 6 0,1 3 292,100 267 2295,-24-58-2364,-75-205-561,-6-11-43,1-1 1,0 0-1,0 0 0,0 0 0,1 0 1,0 0-1,0 0 0,0-1 1,6 7-1,-9-11-49,0 0 1,0 0-1,1 1 0,-1-1 1,0 0-1,1 0 0,-1 0 1,0 0-1,0 0 0,1 0 1,-1 1-1,0-1 0,1 0 1,-1 0-1,0 0 0,1 0 1,-1 0-1,0 0 0,1 0 1,-1 0-1,0 0 0,1-1 1,-1 1-1,0 0 0,1 0 1,-1 0-1,0 0 0,0 0 1,1 0-1,-1-1 0,0 1 1,0 0-1,1 0 0,-1 0 1,0-1-1,0 1 0,1 0 1,-1 0-1,0-1 0,0 1 1,0 0-1,0-1 0,0 1 1,1 0-1,-1 0 0,0-1 1,0 1-1,0 0 0,0-1 1,0 1-1,0 0 0,0-1 1,0 1-1,0 0 0,0-1 1,0 1-1,0-1 0,2-25 354,-4-25 123,-14-90 1,-23-51-202,34 172-260,-76-274 79,81 293-105,0 0 0,-1 1 0,1-1 0,0 0 1,-1 1-1,1-1 0,0 0 0,0 1 0,0-1 0,0 0 0,0 0 0,0 1 0,0-1 0,0 0 1,0 1-1,0-1 0,0 0 0,0 0 0,0 1 0,0-1 0,1 0 0,-1 1 0,0-1 0,1 0 1,-1 1-1,0-1 0,1 0 0,-1 1 0,1-1 0,-1 1 0,1-1 0,-1 1 0,1-1 0,-1 1 1,2-1-1,1 0 3,0 0 0,0 0 0,0 1 0,0 0 0,0-1 0,0 1 1,4 0-1,7 0 19,319-5 442,54-5-388,-336 4-135,-1-3-1,1-2 1,-2-2 0,0-2-1,0-2 1,-2-3 0,0-1 0,-1-2-1,-2-3 1,71-52 0,-89 57-55,-7 6-47,36-23-1,-50 35 132,-1 0-1,1 1 1,0 0 0,0 0 0,0 0-1,0 0 1,0 1 0,1 0 0,-1 0-1,0 0 1,1 1 0,-1 0 0,9 0 0,-10 2 24,1-1 0,-1 1 0,0 0 0,0 0 0,0 1 0,0-1 0,0 1 1,0 0-1,-1 0 0,1 0 0,-1 0 0,0 1 0,0-1 0,0 1 0,-1 0 1,1 0-1,-1 0 0,3 5 0,2 6 88,0 0-1,-2 0 1,9 32-1,1 29 355,22 79-646,-33-147-227,-2-5 143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102 100 17412,'1'-2'225,"0"0"1,0 0 0,-1 0 0,1 0-1,-1 0 1,1-1 0,-1 1-1,1 0 1,-1 0 0,0-1-1,0 1 1,0 0 0,-1 0-1,1-1 1,0 1 0,-1 0 0,-1-4-1,1 5-90,1-1-1,-1 1 0,0 0 0,0 0 1,1 0-1,-1 0 0,0 0 0,0 0 1,0 0-1,0 0 0,-1 0 0,1 1 1,0-1-1,0 0 0,0 1 0,-1-1 1,1 1-1,0-1 0,-1 1 0,1 0 1,0-1-1,-1 1 0,1 0 0,0 0 1,-1 0-1,1 0 0,0 0 0,-1 0 1,1 1-1,-3 0 0,1 0-56,0 0 0,0 0-1,0 1 1,0-1 0,1 1 0,-1 0-1,0 0 1,1 0 0,0 0 0,-1 0 0,1 1-1,0-1 1,0 1 0,0-1 0,0 1-1,1 0 1,-1-1 0,1 1 0,0 0-1,-2 5 1,-1 2-1,1 1-1,0 0 0,1 0 1,-2 17-1,3-19-27,1 1 0,0-1 0,0 1 0,1-1 0,1 1 0,2 11 0,-4-19-36,1 0 0,-1-1 0,0 1 0,1-1 0,0 1 0,-1-1 0,1 1 0,0-1 0,0 1 0,0-1 0,0 1 0,0-1 1,0 0-1,0 0 0,0 1 0,0-1 0,1 0 0,-1 0 0,0 0 0,1 0 0,-1-1 0,1 1 0,-1 0 0,1 0 0,-1-1 0,1 1 0,-1-1 0,1 0 1,0 1-1,-1-1 0,1 0 0,0 0 0,-1 0 0,1 0 0,0 0 0,-1 0 0,1-1 0,0 1 0,-1-1 0,1 1 0,-1-1 0,3-1 0,4-1 51,-1-2-1,0 1 0,0-1 0,-1 0 0,1 0 0,-1-1 0,0 0 1,-1 0-1,1 0 0,-1-1 0,0 0 0,4-8 0,-1 1 59,-1 0 1,0-1-1,-1 1 0,-1-1 0,5-23 0,-4-9 155,-6 45-280,0 0 0,0 0 1,-1 0-1,1 0 0,-1 0 0,1 0 1,-1 0-1,-1-4 0,1 5-14,1 1 1,0-1-1,-1 0 0,1 1 0,-1-1 1,1 1-1,-1-1 0,1 1 1,-1-1-1,1 1 0,-1 0 0,0-1 1,1 1-1,-1-1 0,0 1 1,1 0-1,-1 0 0,0 0 0,1-1 1,-1 1-1,0 0 0,0 0 1,1 0-1,-1 0 0,-1 0 0,1 0-84,-1 1-1,1-1 1,0 1-1,-1-1 1,1 1-1,0 0 1,0 0-1,0-1 0,-1 1 1,1 0-1,0 0 1,0 0-1,0 0 1,0 0-1,1 0 1,-1 0-1,0 0 0,0 1 1,1-1-1,-1 0 1,0 3-1,-10 29-843,8-13 228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18932,'4'44'2177,"1"2"-1489,-1 1-320,0 1 1312,2-4-888,3-4-320,-2-13-976,-1-7-504,-1-15 824,1-7-176,6-11-144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21325,'0'-1'197,"1"-1"1,-1 1-1,1-1 1,0 1 0,0-1-1,0 1 1,0 0 0,0-1-1,0 1 1,0 0 0,0 0-1,1 0 1,-1 0-1,0 0 1,1 0 0,-1 0-1,1 0 1,-1 0 0,1 1-1,-1-1 1,1 1 0,-1-1-1,1 1 1,0-1 0,-1 1-1,1 0 1,0 0-1,-1 0 1,1 0 0,3 1-1,-2-1-31,1 0 0,0 0 0,-1 1 0,1-1 0,0 1-1,-1 0 1,1 0 0,-1 0 0,1 1 0,-1-1 0,0 1-1,0 0 1,4 3 0,-3-1-137,-1 1 0,1-1 0,-1 1 0,0 0 0,-1 0 0,1 1 0,-1-1 0,0 0 0,0 1 0,0-1 0,-1 1 0,0 0 0,0-1 0,-1 1 0,0 0 0,1 0 0,-2 0 0,-1 10 0,0 3-10,-2 0 0,0 1 0,-2-1 1,-9 22-1,-2-2 50,-8 19 47,25-57-115,0-1 0,0 0 0,0 1 0,0-1 0,0 1 1,0-1-1,0 1 0,0-1 0,0 1 0,0-1 0,0 1 0,0-1 0,0 1 0,0-1 0,0 1 0,0-1 0,0 0 0,1 1 0,-1-1 0,0 1 0,0-1 0,0 1 0,1-1 0,-1 0 0,0 1 1,1-1-1,-1 0 0,0 1 0,1-1 0,-1 0 0,1 1 0,-1-1 0,0 0 0,1 0 0,-1 0 0,1 1 0,-1-1 0,1 0 0,-1 0 0,1 0 0,-1 0 0,0 0 0,1 0 0,-1 0 1,1 0-1,-1 0 0,1 0 0,-1 0 0,1 0 0,-1 0 0,1 0 0,-1 0 0,1-1 0,31-7-501,-31 8 451,19-9-516,0 0 0,-1-1 0,0-1-1,29-23 1,-10 3-108</inkml:trace>
  <inkml:trace contextRef="#ctx0" brushRef="#br0" timeOffset="1">277 54 18860,'3'1'764,"0"0"-1,-1-1 1,1 1-1,0-1 1,0 0-1,0 0 1,-1 0-1,5-1 0,39-5 1133,48-17-1500,-65 12-266,19-5 0,-47 16-130,-1 0-1,0 1 1,1-1 0,-1 0-1,1 0 1,-1 0-1,0 1 1,1-1-1,-1 0 1,0 1 0,1-1-1,-1 0 1,0 0-1,1 1 1,-1-1-1,0 1 1,0-1-1,0 0 1,1 1 0,-1-1-1,0 1 1,0-1-1,0 0 1,0 1-1,1-1 1,-1 1 0,0-1-1,0 1 1,0-1-1,0 0 1,0 1-1,0-1 1,0 1-1,-1-1 1,1 1 0,0-1-1,0 1 1,0 0-1,-4 24-29,3-21 24,-10 59-838,3 0 0,-1 125-1,12-175-131,-1-20 300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22261,'6'5'2120,"4"-5"-1432,1-1-296,12-3 1113,3-2-505,4-3-552,0-1-336,0-1-848,-4-1-584,-3-1 1088,-1 1-216,-5 0-217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4 482 17020,'-3'-1'1904,"3"-1"-1344,10-6-272,10-1 1025,14-5-537,8-1-168,11-3-608,4-4-360,11-5-336,-1-3 600,2-5-96,-5 1-137</inkml:trace>
  <inkml:trace contextRef="#ctx0" brushRef="#br0" timeOffset="1">848 0 15235,'-11'8'694,"-6"3"252,-28 25 0,41-32-802,0-1 0,0 1 1,1 1-1,-1-1 0,1 0 1,0 1-1,1-1 0,-1 1 0,1 0 1,0 0-1,-3 10 0,4-14-119,1 0 1,0 1-1,0-1 0,-1 1 1,1-1-1,0 1 0,0-1 1,0 0-1,0 1 0,1-1 1,-1 1-1,0-1 0,1 0 0,-1 1 1,1-1-1,-1 0 0,1 1 1,-1-1-1,1 0 0,0 0 1,0 0-1,2 3 0,-2-3-15,1 0 0,1 1 0,-1-1-1,0 0 1,0 0 0,0 0 0,1 0-1,-1 0 1,0-1 0,1 1 0,-1-1 0,4 1-1,4-1-56,1 0 0,-1 0-1,1-1 1,-1-1 0,13-3 0,2-2-134,-1-1 0,38-19 0,-50 21 133,0 0 1,0-1 0,-1 0-1,0-1 1,17-15 0,-49 48 146,1 1 0,2 1 0,1 1 0,1 0 1,-21 51-1,18-29-187,3 1 0,-18 90 1,26-88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29 24117,'2'-2'219,"-1"0"1,0 0-1,0 1 1,1-1-1,-1 0 0,1 0 1,-1 1-1,1-1 0,0 1 1,0 0-1,-1-1 0,1 1 1,0 0-1,0 0 0,0 0 1,1 0-1,-1 0 0,0 1 1,0-1-1,0 1 0,3-1 1,-3 1-191,0 0 1,-1 0 0,1 0 0,-1 0-1,1 1 1,-1-1 0,1 0 0,-1 1 0,1-1-1,-1 1 1,0 0 0,1-1 0,-1 1-1,0 0 1,1 0 0,-1 0 0,0 0-1,0 0 1,0 0 0,0 0 0,0 0 0,0 0-1,0 1 1,0-1 0,0 0 0,-1 1-1,1-1 1,0 1 0,-1-1 0,1 0 0,-1 1-1,1 2 1,0 3-28,0 0 0,-1 0 0,0 0 0,0 0 0,0 0 0,-1 0 0,0 0 0,-1 0 0,1 0 0,-4 8 0,-5 11-9,-17 32-1,10-25 13,5-9 5,7-13-4,-1 0 1,1 0-1,1 0 0,0 0 1,0 1-1,-2 15 1,6-26-5,0-1 0,0 1 1,0-1-1,0 0 1,0 1-1,0-1 0,0 1 1,0-1-1,0 0 0,0 1 1,0-1-1,0 0 0,0 1 1,0-1-1,1 0 0,-1 1 1,0-1-1,0 1 1,0-1-1,1 0 0,-1 0 1,0 1-1,0-1 0,1 0 1,-1 1-1,0-1 0,1 0 1,-1 0-1,0 0 0,1 1 1,-1-1-1,0 0 1,1 0-1,14-2 53,15-15 6,-29 17-59,4-4 52,20-11-544,-1-1 1,-1-1-1,-1-2 1,25-25 0,-39 32 26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15211,'1'0'139,"0"0"-1,0 0 1,0 1-1,0-1 1,0 0-1,0 1 1,0-1-1,-1 1 1,1-1-1,0 1 1,0-1-1,0 1 1,-1 0-1,1-1 1,0 1-1,-1 0 1,1 0-1,0-1 1,-1 1-1,1 0 1,-1 0-1,1 0 1,-1 0-1,1 1 1,8 28 1411,-7-22-679,75 348 4431,-32-132-4557,-53-247-3774,-8-17 2618,11 30 21,-12-28-421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7:5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3 285 16940,'-1'2'248,"1"-1"0,0 1 0,-1 0 0,1 0 0,0 0 0,0 0 0,0 0 1,0-1-1,0 1 0,0 0 0,1 0 0,-1 0 0,1 0 0,-1-1 0,1 1 0,0 0 1,-1 0-1,1-1 0,1 3 0,1-1 22,-1 0 0,1 0 0,0 0 1,-1 0-1,1-1 0,0 1 0,1-1 0,-1 0 0,4 3 0,-3-3-127,0 0 0,0 0 0,0-1 0,0 1 0,0-1 0,0 0 0,0 0-1,0 0 1,1 0 0,-1-1 0,0 1 0,0-1 0,1 0 0,-1-1-1,0 1 1,0-1 0,1 0 0,5-2 0,-4-1-45,0 0 0,0 0 1,-1-1-1,1 0 0,-1 0 0,0-1 1,-1 0-1,1 1 0,-1-1 1,0-1-1,-1 1 0,4-9 0,4-10 254,15-49 1,-6-8 155,5-16 249,-25 98-752,0-1 0,0 1 0,0 0 0,0 0-1,0 0 1,0 0 0,0 0 0,0-1 0,0 1-1,0 0 1,0 0 0,0 0 0,0 0 0,0 0 0,1 0-1,-1 0 1,0-1 0,0 1 0,0 0 0,0 0 0,0 0-1,0 0 1,0 0 0,1 0 0,-1 0 0,0 0-1,0 0 1,0 0 0,0 0 0,0 0 0,1 0 0,-1 0-1,0 0 1,0 0 0,0 0 0,0 0 0,0 0 0,1 0-1,-1 0 1,0 0 0,0 0 0,0 0 0,0 0 0,0 0-1,0 0 1,1 0 0,-1 0 0,0 0 0,0 1-1,0-1 1,0 0 0,0 0 0,0 0 0,0 0 0,0 0-1,1 0 1,-1 0 0,0 1 0,0-1 0,0 0 0,0 0-1,0 0 1,0 0 0,0 0 0,0 1 0,0-1 0,0 0-1,0 0 1,0 0 0,6 13 62,-5-11-42,6 11-41,0 1 0,1-1 1,0-1-1,1 1 0,1-1 1,0-1-1,1 0 0,0 0 1,0-1-1,23 14 0,-15-11-256,2-2-1,-1-1 1,1 0 0,1-1-1,0-2 1,31 8 0,-23-11-142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1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 17716,'0'0'130,"0"-1"0,-1 0 0,1 0 0,-1 1 0,1-1 0,-1 0 0,0 1 1,1-1-1,-1 1 0,0-1 0,1 1 0,-1-1 0,0 1 0,1-1 0,-1 1 0,0 0 0,0-1 0,0 1 0,1 0 1,-1 0-1,0 0 0,0-1 0,0 1 0,-1 0 0,2 1-20,-1-1 0,1 1 1,-1-1-1,1 1 0,-1 0 0,1-1 0,-1 1 0,1 0 1,-1-1-1,1 1 0,0 0 0,-1-1 0,1 1 0,0 0 1,0 0-1,-1 0 0,1-1 0,0 1 0,0 0 0,0 0 1,0 9 671,-1 0 1,3 18-1,33 218 2044,-35-242-2792,1 1-1,-1-1 1,1 1-1,1-1 1,-1 0-1,3 6 0,-4-10-28,0 1-1,0-1 1,1 0-1,-1 1 1,0-1-1,0 0 0,1 1 1,-1-1-1,0 0 1,1 1-1,-1-1 1,0 0-1,1 0 1,-1 1-1,1-1 0,-1 0 1,0 0-1,1 0 1,-1 0-1,1 0 1,-1 0-1,1 1 0,-1-1 1,0 0-1,1 0 1,0 0-1,0-1 2,0 1 0,0-1 0,1 1 0,-1-1 1,0 0-1,0 1 0,0-1 0,0 0 0,0 0 0,0 0 0,0 1 0,0-1 0,1-2 0,34-45 54,13-16 37,-43 58-91,-1 0 0,1 1 0,1-1 0,-1 1 0,1 1 0,0-1 0,11-5 1,-15 9-7,-1 0 0,0 0 0,1 0 0,-1 1 0,0-1 0,1 1 0,-1-1 0,1 1 0,-1 0 0,1 0 0,-1 0 0,1 0 0,-1 0 0,1 1 0,-1-1 0,1 1 0,-1-1 0,1 1 0,3 2 0,-3-1 1,0 0-1,-1 0 1,1 0 0,0 1 0,-1-1 0,1 1-1,-1-1 1,0 1 0,0 0 0,0 0-1,0 0 1,2 6 0,-2-3 6,1 1-1,-1-1 1,0 1 0,-1-1-1,0 1 1,0 0 0,0 0-1,-1-1 1,0 1 0,0 0-1,-1 0 1,0-1 0,0 1 0,-2 7-1,0-8 58,0-1-1,0 0 1,0 0-1,-1 0 1,0 0-1,0 0 1,0-1-1,0 1 1,-1-1-1,0 0 1,0-1-1,0 1 1,0-1-1,0 0 0,-1 0 1,1-1-1,-1 0 1,0 0-1,0 0 1,0 0-1,0-1 1,-10 1-1,5-1-19,-1 0-1,1 0 1,-1-1 0,1-1-1,0 0 1,-1 0-1,1-1 1,0-1 0,0 0-1,0 0 1,-14-8-1,21 9-160,1 0-1,0 0 1,-1 0-1,1-1 1,0 1 0,0-1-1,0 0 1,-2-3-1,4 5 42,1 0-1,-1 1 1,1-1 0,-1 0-1,1 0 1,-1 1 0,1-1 0,0 0-1,-1 0 1,1 0 0,0 0-1,0 0 1,-1 0 0,1 1-1,0-1 1,0 0 0,0 0-1,0 0 1,0 0 0,0 0-1,1 0 1,-1 0 0,0 0-1,0 1 1,1-1 0,-1 0-1,0 0 1,1 0 0,-1 0-1,1 1 1,-1-1 0,1 0-1,-1 0 1,1 1 0,0-1-1,-1 1 1,1-1 0,0 0-1,0 0 1,15-8-617,5-2-180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1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 21533,'0'0'52,"0"0"1,0 0-1,0-1 1,0 1-1,0 0 1,0 0-1,0-1 1,0 1-1,1 0 1,-1 0-1,0 0 1,0-1-1,0 1 1,0 0-1,0 0 1,0 0-1,1-1 1,-1 1-1,0 0 1,0 0-1,0 0 1,1 0-1,-1 0 1,0-1-1,0 1 1,0 0-1,1 0 1,-1 0-1,0 0 1,0 0-1,1 0 1,-1 0-1,0 0 1,0 0-1,1 0 1,-1 0-1,0 0 1,0 0-1,1 0 1,-1 0-1,0 0 1,0 0-1,0 0 1,1 0-1,-1 0 1,0 0-1,0 0 1,1 1-1,-1-1 1,0 0-1,4 17 1654,-6 23 99,-2-22-1613,0 1 1,-2-1-1,0-1 1,-1 1-1,0-1 1,-2 0-1,0-1 1,0 0-1,-2 0 1,0-1-1,-1 0 1,0-1-1,-1-1 1,-1 0-1,0 0 1,-19 12-1,67-28 316,13-2-352,57-9-2154,-91 11 1620,1-1 1,-1 0-1,0 0 1,0-2-1,19-9 1,-6-3-387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1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19148,'-6'5'386,"0"-1"-1,1 1 0,0 0 1,0 0-1,0 0 1,1 1-1,-1 0 0,1 0 1,1 0-1,-1 0 1,1 1-1,0-1 1,-3 12-1,0 4-116,1 0 1,1 1 0,-2 32-1,5-49-231,1 1 1,0 0-1,0 0 0,1-1 0,0 1 1,0 0-1,0-1 0,1 1 0,0-1 1,0 1-1,1-1 0,0 0 0,0 0 1,0 0-1,1-1 0,4 7 0,-6-10-8,0 0 1,0 0-1,1 0 0,-1-1 0,0 1 0,1-1 0,-1 1 1,1-1-1,-1 0 0,1 0 0,0 0 0,0 0 1,-1 0-1,1-1 0,0 1 0,0-1 0,0 0 0,4 0 1,-1 0 27,-1-1 0,0 0 1,0-1-1,0 1 0,0-1 1,0 0-1,0 0 0,0-1 1,6-4-1,2-2 100,-1 0 1,-1-1-1,1-1 1,-2 0-1,1 0 1,9-16-1,-14 19-44,0-1-1,-1 0 1,0-1-1,0 1 1,-1-1 0,0 0-1,-1 0 1,0 0-1,2-12 1,-5 18-90,0 0 1,1 1-1,-1-1 1,-1 1-1,1-1 0,0 0 1,-1 1-1,0-1 1,0 1-1,0-1 1,0 1-1,-1-1 0,1 1 1,-1 0-1,0 0 1,0 0-1,0 0 0,0 0 1,0 0-1,-1 0 1,1 1-1,-1-1 1,0 1-1,1 0 0,-1 0 1,-1 0-1,1 0 1,0 0-1,-5-1 0,1 0-140,0 1 0,-1 0 0,1 1-1,0-1 1,-1 2 0,1-1 0,-1 1-1,1 0 1,0 0 0,-1 1 0,1 0-1,-1 0 1,1 1 0,-13 5 0,6-4-365,-1 1 0,-18 1 0,16-5-181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1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73 16347,'-1'1'381,"1"-1"0,-1 1 0,1-1 0,-1 1 0,0-1 0,1 0 0,0 1-1,-1 0 1,1-1 0,-1 1 0,1-1 0,-1 1 0,1 0 0,0-1 0,0 1-1,-1-1 1,1 1 0,0 0 0,0 0 0,0-1 0,-1 2 0,10 1 3762,2-2-5042,15-3 1122,0-1 1,0-2-1,0 0 0,32-12 0,-28 9-165,24-9-53,-28 8-472,1 1 0,0 1 0,29-2 0,-52 9-808,-4 2 641,-8 3 46,-6 0-256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1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18404,'-3'19'2176,"3"-5"-1399,13-9-217,9-5 1368,18 0-880,9 0-151,8-5-241,3 2-128,0 1-216,1-1-200,-7-2-664,-7 1-528,-9-9 903,-10-5-191,-9-4-160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2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16139,'-10'7'2313,"3"3"-1321,-1 2-232,6-1 1385,2 2-585,5-1-136,8-1-311,4-1-193,6-3-264,2-1-120,6-6-192,-1 0-208,0-7-624,-2-2-592,-4-2 896,-3-1-144,1-1-192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2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 16844,'-2'-1'240,"1"0"1,-1 0-1,0 0 1,1 0 0,-1 0-1,0 0 1,1 0-1,-1 1 1,0-1 0,0 1-1,0-1 1,0 1 0,0 0-1,0 0 1,1 0-1,-1 0 1,0 0 0,0 0-1,0 1 1,-3 0-1,2 0-35,0 0-1,0 1 1,0-1-1,-1 1 1,2 0-1,-1 0 1,0 1-1,0-1 1,1 0-1,-4 5 1,-1 0-62,1 2 1,1-1 0,-1 1-1,1-1 1,1 1-1,-7 18 1,8-16-95,0 0 0,0 1 0,1-1 1,1 1-1,0-1 0,0 1 0,1 0 0,1-1 1,0 1-1,4 19 0,-5-29-35,1-1 0,-1 1 0,0-1 0,1 1-1,0 0 1,-1-1 0,1 1 0,0-1 0,0 1 0,-1-1-1,1 0 1,0 1 0,0-1 0,1 0 0,-1 0 0,0 0-1,0 0 1,1 0 0,-1 0 0,0 0 0,1 0 0,-1 0 0,1-1-1,-1 1 1,1 0 0,-1-1 0,1 0 0,0 1 0,-1-1-1,1 0 1,0 0 0,-1 0 0,1 0 0,-1 0 0,1 0-1,0 0 1,-1 0 0,1-1 0,2 0 0,1-1 61,0 0 1,0-1-1,0 1 1,0-1-1,-1 0 1,1-1-1,-1 1 1,0-1-1,0 0 1,5-6-1,1-3 169,0-1 0,-2 1-1,0-2 1,0 1-1,7-21 1,-11 24-78,-1-1 0,1 1 0,-2-1 0,0 1 0,0-1 0,-1 0 0,0 0 0,-2-12 0,1 23-145,0 0 1,0-1-1,0 1 1,0 0 0,-1-1-1,1 1 1,-1 0-1,1-1 1,-1 1-1,1 0 1,-1 0-1,0 0 1,-1-2 0,2 3-32,0-1 0,-1 1 1,1 0-1,-1-1 1,1 1-1,0 0 0,-1 0 1,1-1-1,-1 1 1,1 0-1,-1 0 0,1 0 1,-1 0-1,1 0 0,-1 0 1,0 0-1,1 0 1,-1 0-1,1 0 0,-1 0 1,1 0-1,-1 0 1,0 0-1,-1 1-71,0 0 1,0 0-1,0 0 1,1 1-1,-1-1 0,0 0 1,1 1-1,-1-1 1,0 1-1,1 0 1,0-1-1,-1 1 0,1 0 1,-1 2-1,-2 4 18,0 0 0,1 1-1,0-1 1,1 0 0,-1 1 0,0 9-1,1 4-333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18564,'-7'31'1464,"-4"4"-1280,-14 8-88,-6 9 368,-1 4-336,-1-3-48,8-7-136,2-8-152,8-12-416,5-7-72,12-25 168,14-20 96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2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20052,'7'28'1825,"-7"9"-1225,2 2-272,-1 2 800,2-2-240,0-3-352,0-5-224,0-8-352,-2-4-112,1-18-472,2 2-264,-3-13 1376,1-9-672,-2-5-128,-3-5-40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12 150 17724,'1'-2'391,"1"0"0,0 0 0,-1 0 0,1 1 0,0-1 0,0 1 0,0-1 0,0 1 0,0-1 0,3 0 0,-5 2-317,0 0-1,1 0 1,-1 0-1,0 0 1,1 0-1,-1 0 1,0 0 0,1 0-1,-1 0 1,0 0-1,1 0 1,-1 0-1,0 0 1,1 0 0,-1 0-1,0 1 1,1-1-1,-1 0 1,0 0-1,0 0 1,1 0 0,-1 1-1,0-1 1,0 0-1,1 0 1,-1 1-1,0-1 1,0 1 0,5 17 1734,-6-3-1228,0 1 0,-3 19 0,1-20-385,1-1 0,1 0 0,1 17 0,0-30-188,0 1 0,0-1 0,1 0 0,-1 0-1,1 0 1,-1 1 0,0-1 0,1 0 0,0 0-1,-1 0 1,1 0 0,0 0 0,-1 0 0,1 0-1,0 0 1,0 0 0,0-1 0,0 1 0,0 0-1,0 0 1,0-1 0,0 1 0,0-1 0,0 1-1,1-1 1,-1 1 0,0-1 0,0 0 0,0 0-1,1 1 1,-1-1 0,0 0 0,0 0 0,0 0-1,2 0 1,7-1-3,0 0 1,0 0-1,16-4 0,-4 0-6,-19 5-3,1-1-1,-1 1 0,0 0 0,0 0 0,1 0 1,-1 1-1,0-1 0,0 1 0,0-1 0,1 1 1,-1 0-1,0 1 0,0-1 0,0 0 0,-1 1 1,5 2-1,-5-2 0,0 0 1,0 1-1,-1-1 1,1 0 0,-1 1-1,1-1 1,-1 0-1,0 1 1,0 0-1,0-1 1,-1 1-1,1 0 1,0-1-1,-1 1 1,0 0-1,0 0 1,0-1-1,0 1 1,-1 5-1,1-4 20,-1 0 0,1 0-1,-1 0 1,0 0-1,-1 0 1,1-1 0,-1 1-1,1 0 1,-1-1-1,0 1 1,-1-1 0,1 1-1,0-1 1,-1 0-1,0 0 1,0 0-1,0-1 1,0 1 0,0-1-1,0 1 1,-1-1-1,1 0 1,-1 0 0,0-1-1,1 1 1,-8 1-1,6-1-104,0-1 0,1-1 0,-1 1 0,1-1 0,-1 1 0,0-1 0,1-1 0,-1 1 0,1-1 0,-1 1-1,0-1 1,1-1 0,-1 1 0,1-1 0,0 1 0,0-1 0,-1 0 0,1-1 0,1 1 0,-1-1 0,0 0 0,0 0-1,-3-4 1,2 1-40,1 0-1,-1-1 0,1 0 1,1 1-1,-1-1 0,-3-11 1,-2-18-511</inkml:trace>
  <inkml:trace contextRef="#ctx0" brushRef="#br0" timeOffset="1">87 85 21205,'14'-10'2192,"0"2"-1320,1 1-376,2-3 1137,3 4-361,1-4-584,-1 4-432,0 0-1016,-4 2-632,-3 1 1136,0-4-233,-2 0-199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2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18700,'10'-7'901,"1"2"1,-1-1-1,1 1 0,1 1 0,-1 0 1,20-4-1,-29 8-823,1-1 0,-1 1 0,1 0 0,-1 0 0,1 0 0,-1 0 0,1 0 0,-1 1 0,1-1 0,-1 1 0,1 0 0,-1-1 0,0 1 0,1 0 0,-1 1 0,0-1 0,0 0 0,0 0 0,0 1 0,0 0 0,0-1-1,0 1 1,0 0 0,-1 0 0,1 0 0,-1 0 0,1 0 0,-1 0 0,0 0 0,0 0 0,0 1 0,0-1 0,0 0 0,0 1 0,-1-1 0,1 1 0,-1-1 0,1 5 0,0 5-8,0 0-1,0 0 1,-1 1 0,-1-1 0,0 0-1,-1 0 1,0 1 0,-7 19-1,-4 6 208,-25 48 0,4-8 204,33-77-476,0 3 28,-1 0 1,1-1-1,-1 1 1,1 1-1,1-1 1,-2 5-1,2-8-29,0 0-1,1-1 0,-1 1 0,0 0 0,0 0 1,0 0-1,1-1 0,-1 1 0,0 0 0,0-1 1,1 1-1,-1 0 0,1-1 0,-1 1 1,1 0-1,-1-1 0,1 1 0,-1-1 0,1 1 1,0-1-1,-1 1 0,1-1 0,0 1 0,-1-1 1,1 0-1,0 1 0,0-1 0,-1 0 0,1 0 1,0 1-1,0-1 0,-1 0 0,1 0 1,0 0-1,0 0 0,0 0 0,-1 0 0,1 0 1,1-1-1,4 1-138,0-1 1,0 0-1,0 0 1,-1 0-1,1-1 1,0 0-1,-1 0 1,1-1-1,-1 1 0,0-1 1,8-6-1,5-4-575,26-27-1,-18 16 129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8:2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15795,'5'-7'726,"0"0"0,1 0-1,0 1 1,0-1 0,0 2-1,1-1 1,0 1 0,0 0-1,1 0 1,-1 1 0,1 0-1,0 0 1,16-5 0,-17 7-480,1 0-1,-1 1 1,0 0 0,1 0 0,-1 0-1,1 1 1,0 0 0,-1 1 0,1 0-1,8 2 1,-14-3-214,0 1 0,0-1 0,0 1 0,0 0 0,0 0 0,0 0-1,0 0 1,0 0 0,0 1 0,-1-1 0,1 0 0,0 1 0,-1-1 0,0 1 0,1 0-1,-1-1 1,0 1 0,2 3 0,-1-1-4,-1 0 0,0-1 0,0 1 0,0 0 0,0 0 0,-1 0 0,1 0 0,-1 0 0,0 6 0,-2 5 34,-1 1 0,0-1 0,-1-1 0,-6 18 0,-12 22 295,-49 88 0,31-67-28,38-72-314,0 0 0,1 0 1,0 0-1,-1 0 0,1 0 0,0 1 0,0-1 0,1 0 0,-1 0 0,1 6 1,0-9-15,0 1 1,0-1 0,0 0 0,0 1 0,0-1-1,1 1 1,-1-1 0,0 0 0,0 1 0,0-1-1,1 0 1,-1 1 0,0-1 0,1 0 0,-1 1-1,0-1 1,0 0 0,1 0 0,-1 1-1,1-1 1,-1 0 0,0 0 0,1 0 0,-1 1-1,1-1 1,-1 0 0,0 0 0,1 0 0,0 0-1,1 0-2,0 0 0,1 0-1,-1 0 1,0-1 0,0 1-1,1-1 1,-1 1 0,4-3-1,58-25-746,-43 17 8,1 1 0,26-7 0,-27 11 177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0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42 15267,'2'-1'276,"-1"-1"0,0 0 0,0 0 0,0 0 0,-1 0 0,1 0 0,0 0 0,-1 0 0,1 0 0,-1 0-1,0 0 1,0 0 0,1-1 0,-2-2 0,1 4-196,0 1-1,0 0 1,0-1 0,0 1-1,0-1 1,-1 1 0,1 0-1,0-1 1,0 1 0,-1-1-1,1 1 1,0 0 0,0-1-1,-1 1 1,1 0 0,0-1-1,-1 1 1,1 0 0,-1 0-1,1-1 1,0 1-1,-1 0 1,1 0 0,-1 0-1,1 0 1,-1-1 0,0 1 14,-1 0 1,1 0 0,-1 1-1,1-1 1,0 0 0,-1 0-1,1 1 1,0-1 0,0 1 0,-1-1-1,1 1 1,0-1 0,-2 2-1,-17 11 181,0 0-1,1 1 0,1 1 0,0 1 1,1 1-1,1 0 0,1 1 0,0 1 1,1 0-1,1 1 0,-14 29 1,25-43-251,-1 1 1,1 0 0,0-1-1,0 1 1,1 0 0,-1 0-1,2 0 1,-1 0 0,1 1 0,0-1-1,1 0 1,-1 0 0,1 0-1,1 0 1,-1 0 0,1 0-1,1-1 1,-1 1 0,7 11-1,-6-13-69,1 0 0,-1 0 0,1 0-1,0-1 1,1 1 0,-1-1 0,1 0-1,0 0 1,0-1 0,0 1 0,0-1-1,0 0 1,1 0 0,0-1 0,-1 0-1,1 0 1,0 0 0,0-1 0,0 0-1,0 0 1,0 0 0,0-1 0,7 0-1,-4-1-13,-1 0-1,0-1 1,0 0-1,0-1 0,0 1 1,0-1-1,0-1 1,-1 0-1,1 0 0,-1 0 1,0-1-1,8-7 1,10-9-295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0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17108,'8'1'294,"0"0"1,-1 0 0,1 1-1,0 0 1,-1 0-1,1 1 1,-1-1 0,0 2-1,0-1 1,0 1-1,0 0 1,-1 1 0,1 0-1,-1 0 1,0 0 0,-1 0-1,1 1 1,5 7-1,0 3-76,1-1-1,-2 2 0,0-1 0,-1 1 0,-1 1 0,8 24 0,-7-14-105,-2 2-1,-1-1 1,-1 1 0,-1 0-1,-2 0 1,-1 0-1,-2 0 1,-1 0 0,-1 0-1,-1-1 1,-9 30-1,7-36-286,0-1 0,-2-1 0,0 1 0,-2-1 0,0-1 0,-1 0 0,-1 0 0,-1-1 0,-1-1 0,0 0 0,-2-1-1,0 0 1,0-2 0,-37 27 0,7-18-382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1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17092,'1'0'3188,"7"4"-2493,15 15 1438,0 1-1,34 40 0,-43-43-1913,1-1-1,0 0 1,1-1 0,1 0-1,1-2 1,36 22-1,-52-34-260,1 1 0,-1-1-1,1 0 1,0 0 0,-1-1 0,1 1-1,0 0 1,0-1 0,0 0 0,0 0-1,-1 0 1,1 0 0,0 0 0,4-1-1,-6 1-5,1-1 0,-1 0 0,1 0 0,-1 0 0,1 0 0,-1 0 0,1 0 0,-1 0-1,0 0 1,1 0 0,-1 0 0,0-1 0,0 1 0,0-1 0,0 1 0,0-1 0,-1 1-1,1-1 1,0 1 0,-1-1 0,1 0 0,-1 1 0,1-1 0,-1-3 0,4-16-295,0-4-126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1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 16083,'0'0'89,"1"-1"0,-1 1-1,0 0 1,0 0 0,0 0-1,1-1 1,-1 1 0,0 0-1,0 0 1,1 0 0,-1 0-1,0-1 1,1 1-1,-1 0 1,0 0 0,0 0-1,1 0 1,-1 0 0,0 0-1,1 0 1,-1 0 0,0 0-1,1 0 1,-1 0 0,0 0-1,0 0 1,1 0 0,-1 0-1,0 0 1,1 0 0,-1 0-1,0 1 1,1-1-1,-1 0 1,0 0 0,0 0-1,1 0 1,-1 1 0,0-1-1,0 0 1,0 0 0,1 0-1,-1 1 1,0-1 0,0 0-1,0 0 1,0 1 0,1-1-1,-1 0 1,0 1-1,0-1 1,0 0 0,0 0-1,0 1 1,0-1 0,0 0-1,0 1 1,0-1 0,0 1-1,0 25 2576,0-20-2061,-4 53 1160,-15 82 1,-23 58-1349,19-96-181,12-56-247,-20 111-1053,32-156-1373,2-13 1755,4-17 150,-1-5-378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1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89 14827,'4'-13'1424,"0"0"0,-1 0-1,-1 0 1,1-18 0,-3 31-1373,0 0-1,0-1 1,0 1 0,0 0-1,0-1 1,0 1 0,0 0 0,0 0-1,-1-1 1,1 1 0,0 0-1,0 0 1,0 0 0,0-1-1,-1 1 1,1 0 0,0 0 0,0 0-1,0-1 1,-1 1 0,1 0-1,0 0 1,0 0 0,-1 0-1,1 0 1,0-1 0,0 1-1,-1 0 1,1 0 0,0 0 0,0 0-1,-1 0 1,1 0 0,0 0-1,0 0 1,-1 0 0,1 0-1,0 0 1,-1 0 0,1 0-1,0 0 1,0 0 0,-1 1 0,1-1-1,0 0 1,0 0 0,-1 0-1,1 0 1,0 0 0,0 1-1,0-1 1,-1 0 0,1 0-1,0 0 1,0 1 0,0-1 0,-14 10 764,1 3-598,0 2 0,2 0 0,0 0 0,0 1 0,1 0 1,1 1-1,1 0 0,0 0 0,2 1 0,0 0 0,0 1 0,-2 19 0,2 1-91,1-1-1,2 0 1,2 1-1,7 76 1,-2-84-38,1 0 0,17 54-1,-18-72-97,1 0 1,0 0-1,1-1 0,1 0 0,0 0 0,0 0 0,1-1 0,17 19 1,-21-27-111,-1 0 1,0 0-1,1 0 1,0 0-1,0-1 1,0 1 0,0-1-1,0 0 1,0 0-1,1 0 1,-1-1-1,1 0 1,-1 0 0,1 0-1,-1 0 1,1-1-1,0 1 1,-1-1-1,1 0 1,0-1 0,-1 1-1,1-1 1,-1 0-1,1 0 1,-1 0-1,7-3 1,8-6-535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1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19532,'2'1'259,"0"-1"-1,-1 0 1,1 1-1,0-1 1,-1 1-1,1 0 1,0-1-1,-1 1 1,1 0-1,-1 0 1,0 0 0,1 0-1,-1 0 1,0 0-1,3 3 1,18 24 1188,-13-15-644,54 68 1004,107 121-664,-167-198-1157,-1-2-57,0 0 1,0 0-1,0 0 1,1 0-1,-1-1 0,0 1 1,5 2-1,-11-15-3015,0 7 2645,-1 1 1,0-1-1,1 1 1,-2-1-1,1 2 0,-7-4 1,8 4 182,-22-10-776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 12299,'-7'53'1496,"-10"6"-840,-3 5-88,0 1 1121,7-5-849,4-6-96,9-12-96,3-8-88,10-14-424,6-5-344,1-10 200,-3-5-112,-7-1-16</inkml:trace>
  <inkml:trace contextRef="#ctx0" brushRef="#br0" timeOffset="1">3 513 16908,'-3'5'1536,"6"-3"-1096,12-7-136,6 0 680,15-4-400,5-2-175,12-2-513,11 0-265,0-4 449,6 2-144,0 2-136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1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13 257 18476,'-8'0'2120,"3"-2"-1127,5-7-321,7-4 1136,3-3-192,8-5-463,2-2-209,4-3-352,0-3-152,4 5-360,-3 3-264,0 3-904,-4 4 1520,1 0-560,-4 1-144,3 0-96</inkml:trace>
  <inkml:trace contextRef="#ctx0" brushRef="#br0" timeOffset="1">446 94 24197,'6'-6'1929,"5"-2"-1521,6-1-184,8 5 712,3 0-296,5 4-328,3 0-168,0 4-216,-3-1-144,-6 0-312,-5-1-232,-5 0-576,-6-1-177,-9-1 993,4-5-320,-15-4-112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18988,'2'14'2193,"9"-8"-1129,2-2-392,10 1 1472,3-3-671,7 0-489,4 2-144,0 2-336,1-2-168,-4 3-472,-1-2-344,-9-2 424,2 1-80,-7-6-88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0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21 138 20452,'0'0'76,"0"0"1,1 0-1,-1 0 0,0 0 0,0 0 0,1 0 0,-1 0 0,0 0 0,0 0 0,1 0 0,-1 0 0,0 0 1,0 0-1,1 0 0,-1 0 0,0 0 0,0 1 0,1-1 0,-1 0 0,0 0 0,0 0 0,0 0 0,1 0 1,-1 1-1,0-1 0,0 0 0,0 0 0,0 0 0,1 0 0,-1 1 0,0-1 0,0 0 0,0 0 0,0 1 1,0-1-1,0 0 0,0 0 0,1 1 0,2 16 1461,-5 23 79,2-37-1342,-13 137 1628,-3 99-1201,23-252-2289,-2-38 908,-4 12 248</inkml:trace>
  <inkml:trace contextRef="#ctx0" brushRef="#br0" timeOffset="1">236 1 19780,'1'0'106,"-1"0"1,1 0-1,0 0 0,0 1 0,-1-1 0,1 0 0,0 0 0,-1 1 1,1-1-1,0 1 0,-1-1 0,1 0 0,-1 1 0,1-1 1,-1 1-1,1-1 0,-1 1 0,1 0 0,-1-1 0,1 1 0,-1-1 1,0 1-1,1 0 0,-1-1 0,0 1 0,1 0 0,-1 0 1,0-1-1,0 1 0,0 0 0,0 0 0,0-1 0,0 1 0,0 1 1,-1 29 1876,-10 20-889,-1 0 0,-28 73-1,-9 32-272,49-155-808,-1 0 0,1 0-1,0 1 1,0-1 0,0 0 0,-1 0 0,1 0 0,0 1-1,0-1 1,1 0 0,-1 0 0,0 0 0,0 1-1,1-1 1,-1 1 0,1-2-8,-1 1 0,0-1 1,1 0-1,-1 1 0,0-1 0,1 0 0,-1 0 1,0 1-1,1-1 0,-1 0 0,1 0 0,-1 0 1,0 1-1,1-1 0,-1 0 0,1 0 0,-1 0 0,1 0 1,-1 0-1,1 0 0,-1 0 0,0 0 0,1 0 1,-1 0-1,1 0 0,0-1 0,4 0 8,0-1 1,0 0-1,0 0 0,-1-1 1,6-3-1,-3 2-35,28-16-971,-2-1-1,0-2 1,55-49 0,-67 48 323,-3 1-146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24 154 17692,'-4'17'2352,"1"15"-1231,0 4-409,-1 10 2048,0 2-1119,1 10-705,2-1-168,-1-4-416,2-1-232,0-14-680,2-5-544,0-18 944,4-11-232,3-21-137</inkml:trace>
  <inkml:trace contextRef="#ctx0" brushRef="#br0" timeOffset="1">198 1 20516,'11'1'2137,"1"5"-1505,1 8-240,1 6 1072,5 13-615,-1 8-113,-3 17-272,-2 8-64,-9 15-128,-3 2-48,-6 1-72,-8 1-56,-10-5-264,-5-4-496,-5-19 608,2-12-136,-2-19-40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 15723,'-15'-12'2220,"15"12"-2172,0 0 1,1-1-1,-1 1 1,0 0-1,0 0 0,0 0 1,0 0-1,0 0 1,1 0-1,-1-1 1,0 1-1,0 0 0,0 0 1,1 0-1,-1 0 1,0 0-1,0 0 1,0 0-1,0 0 0,1 0 1,-1 0-1,0 0 1,0 0-1,0 0 1,1 0-1,-1 0 0,0 0 1,0 0-1,0 0 1,1 0-1,-1 0 1,0 0-1,0 0 0,0 0 1,1 0-1,-1 1 1,0-1-1,0 0 0,0 0 1,36 14 1786,-1 4-1590,0 3-1,-2 1 0,0 1 0,-1 2 0,-2 1 1,-1 1-1,-1 2 0,-1 1 0,-2 1 0,0 1 1,-3 1-1,-1 1 0,-1 1 0,-2 1 0,-1 0 1,16 54-1,0 24-2247,-37-128 1644,-3-6-141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17556,'1'3'215,"0"0"1,0 0-1,1 0 0,-1-1 1,1 1-1,0 0 1,0-1-1,0 0 1,0 1-1,0-1 0,0 0 1,1 0-1,-1 0 1,1 0-1,0-1 1,-1 1-1,5 1 0,9 5 982,29 9 0,-40-16-967,15 6 384,-9-2-263,1-1-1,0 0 0,23 3 1,-32-7-293,0 1 0,-1-1 0,1 0 1,0 0-1,0-1 0,-1 1 0,1 0 0,0-1 1,-1 0-1,1 1 0,0-1 0,-1 0 0,1 0 1,-1-1-1,1 1 0,-1 0 0,0-1 0,1 0 0,-1 1 1,0-1-1,0 0 0,3-4 0,2-4 74,-1-1 0,0 0-1,-1 0 1,0 0-1,-1 0 1,5-22 0,9-74-1158,-16 93 882,0 0-1,-2 0 1,0-19 0,-6-10-220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105 247 10714,'-6'-1'233,"-1"0"0,1-1 1,0 0-1,-1-1 0,1 1 0,0-1 0,1 0 0,-1 0 0,0-1 0,1 0 0,-9-8 0,11 9-75,1 0-1,-1 0 1,1 0 0,0 0-1,0 0 1,1-1-1,-1 1 1,1-1 0,-1 1-1,1-1 1,0 1-1,0-1 1,1 0 0,-1 0-1,1 1 1,0-1-1,0 0 1,0 0 0,0 0-1,1 1 1,1-8-1,0 5 80,0 0 0,0 0 0,1 1 0,0-1 1,0 1-1,0 0 0,0 0 0,1 0 0,0 0 0,0 1 0,6-5 0,-3 2 74,0 1 0,1 1 0,-1-1-1,1 2 1,1-1 0,-1 1 0,13-5 0,-15 7-139,0 0 1,0 1-1,1-1 1,-1 1-1,0 0 0,1 1 1,-1 0-1,1 0 1,-1 0-1,13 3 0,-15-2-115,0 0-1,0 0 1,0 1-1,-1-1 1,1 1-1,0 0 0,-1 1 1,0-1-1,1 0 1,-1 1-1,0 0 1,0 0-1,0 0 1,-1 0-1,1 0 0,-1 0 1,0 1-1,3 3 1,-2 1-28,0 0 1,-1 0 0,0 0-1,0 0 1,0 0 0,-1 1-1,-1-1 1,1 0 0,-1 1-1,-1-1 1,1 0 0,-2 1-1,-1 8 1,-5 16 159,-21 57 1,28-87-177,-11 27 107,7-20-51,0 1 1,1-1-1,1 1 0,0 0 0,0 0 0,1 0 0,-1 16 0,3-26-58,0 0-1,0 0 1,0 1 0,0-1-1,1 0 1,-1 0 0,0 1 0,1-1-1,-1 0 1,1 0 0,-1 0-1,1 1 1,-1-1 0,1 0-1,0 0 1,-1 0 0,1 0-1,0 0 1,0 0 0,0-1-1,0 1 1,0 0 0,0 0-1,0-1 1,0 1 0,2 1 0,0-2-49,0 1 1,0 0 0,0-1 0,0 0-1,1 1 1,-1-1 0,0 0 0,0-1-1,0 1 1,5-2 0,5-1-506,0-1 0,-1 0 0,0-1 0,15-9-1,-8 3 93,-1-1 0,18-15 0,-3-4-401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2 168 18212,'-1'20'606,"0"1"0,2 0 0,0-1-1,4 24 1,-4-38-562,1-1 0,-1 1 0,1-1 0,0 1 0,0-1-1,1 0 1,0 0 0,0 0 0,0 0 0,0-1 0,1 1-1,-1-1 1,1 0 0,0 0 0,1 0 0,-1 0 0,1-1-1,-1 0 1,11 6 0,-12-8 8,1 1-1,-1-1 1,0 0-1,1 0 1,-1 0 0,0-1-1,1 1 1,-1-1-1,1 0 1,-1 0-1,1 0 1,-1 0 0,1 0-1,-1-1 1,1 0-1,4-1 1,-2 0 45,-1-1 1,0 0-1,0 0 0,-1 0 1,1 0-1,0 0 1,-1-1-1,0 0 0,5-6 1,3-5 211,-1 0 0,-1-1 1,-1 0-1,0 0 0,7-22 0,-8 18 228,7-33 0,-6 101 155,-8-43-669,2 13 26,10 29 1,-13-44-45,1 0 1,0 0 0,1 0-1,-1 0 1,1 0 0,-1 0 0,1 0-1,0-1 1,0 1 0,0-1-1,0 1 1,0-1 0,1 0 0,-1 1-1,1-1 1,5 3 0,-6-5 3,-1 1 0,1-1 0,0 0 0,0 0 0,0 0 0,0 0 0,0 0 1,0 0-1,0 0 0,0-1 0,-1 1 0,1-1 0,0 1 0,0-1 0,-1 0 1,1 0-1,0 0 0,-1 0 0,1 0 0,0 0 0,-1 0 0,1 0 0,-1-1 1,0 1-1,0 0 0,2-3 0,4-4 66,-1-1 0,0 1 0,6-14 0,-4 7 32,-1 0-1,-1 0 1,-1 0-1,0-1 1,3-18-1,-6 25-85,-1-1 1,0 1-1,0-1 1,-1 0-1,0 1 1,-1-1-1,0 1 1,-1-1-1,0 1 1,-3-11-1,3 17-163,1 0-1,-1-1 0,0 1 0,0 0 1,0 0-1,-1 1 0,1-1 0,-1 0 1,1 1-1,-1-1 0,-5-3 0,7 6 66,0-1 0,0 0 0,0 1 0,0-1 0,0 1 0,0-1 0,0 1 0,0 0 0,0-1 0,0 1-1,0 0 1,0 0 0,0-1 0,-1 1 0,1 0 0,0 0 0,0 0 0,0 1 0,0-1 0,0 0 0,0 0 0,0 0-1,-1 1 1,1-1 0,0 1 0,0-1 0,0 1 0,0-1 0,1 1 0,-1 0 0,0-1 0,0 1 0,0 0 0,0 0-1,1-1 1,-1 1 0,0 0 0,1 0 0,-1 0 0,0 0 0,0 1 0,-3 9-902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49 170 16764,'0'1'301,"-1"1"0,0 0 1,0 0-1,0 0 1,0-1-1,0 1 1,0 0-1,0-1 0,-1 1 1,1-1-1,0 0 1,-3 2-1,-7 9 984,8-5-929,0-1 0,0 1 0,0 0 0,1-1 0,0 1 0,-2 9 0,4-13-299,-1-1 0,1 1 1,0-1-1,0 1 0,0-1 0,0 1 0,0-1 1,0 1-1,1-1 0,-1 1 0,1-1 0,0 0 1,-1 1-1,1-1 0,0 0 0,1 0 0,-1 1 1,0-1-1,1 0 0,-1 0 0,3 2 0,-3-3-13,0 0-1,0-1 1,1 1-1,-1-1 0,0 1 1,0-1-1,1 1 1,-1-1-1,0 1 0,1-1 1,-1 0-1,0 0 1,1 0-1,-1 0 0,0 0 1,1 0-1,-1 0 1,0-1-1,1 1 0,-1 0 1,0-1-1,1 1 0,-1-1 1,0 1-1,0-1 1,1 0-1,-1 1 0,0-1 1,0 0-1,0 0 1,0 0-1,0 0 0,1-1 1,3-3 161,1-1 1,-2 1-1,1-1 1,6-10 0,-6 7 12,0 0 1,-1 0 0,1-1 0,4-19 0,-8 26-206,0-1 1,0 0-1,0 1 1,-1-1 0,0 0-1,0 1 1,0-1 0,0 0-1,0 1 1,-1-1-1,0 0 1,0 1 0,0-1-1,0 1 1,0-1-1,-1 1 1,-1-4 0,2 6-53,0 0 0,0 0 0,0 0 0,0 0 0,0 0 0,0 0 0,-1 0 0,1 0 0,0 1 0,0-1 0,-1 0 0,1 1 0,-1-1 0,1 1 0,0 0 0,-1-1 0,1 1 0,-1 0 0,1 0 0,-1 0 0,1 0 0,0 0 0,-1 0 0,1 0 0,-1 0 0,1 1 0,-1-1 0,1 1 0,0-1 0,-1 1 0,1-1 0,0 1 1,-1 0-1,1-1 0,-1 2 0,1-1-126,-1-1 1,1 1-1,0 0 1,0 0-1,0 0 1,0 0-1,0 0 1,0 0-1,0 0 1,0 0-1,0 0 1,0 0-1,1 0 1,-1 1-1,0-1 1,1 0-1,-1 0 1,1 1 0,0-1-1,-1 1 1,1-1-1,0 0 1,0 1-1,0-1 1,0 0-1,0 1 1,0-1-1,0 1 1,0-1-1,0 0 1,1 1-1,-1-1 1,1 0-1,-1 1 1,2 1-1,-2-2 90,1-1 0,0 1 0,-1 0 0,1-1 0,0 1 0,-1-1 0,1 1-1,0-1 1,0 1 0,0-1 0,0 0 0,-1 1 0,1-1 0,0 0 0,0 0-1,0 0 1,0 1 0,0-1 0,0 0 0,0 0 0,0 0 0,0 0 0,-1-1-1,1 1 1,0 0 0,2-1 0,15-5-1144</inkml:trace>
  <inkml:trace contextRef="#ctx0" brushRef="#br0" timeOffset="1">299 97 17068,'-4'5'505,"-3"7"386,1 0 0,0 0 0,-8 23 0,14-32-788,-1-1 0,0 1 0,1-1 0,0 1 0,0 0 0,-1-1 0,2 1 1,-1 0-1,0-1 0,0 1 0,2 3 0,-2-5-67,1 1 0,-1-1-1,1 0 1,0 0 0,0 0 0,0 1 0,-1-1 0,1 0-1,0 0 1,0 0 0,1 0 0,-1 0 0,0-1 0,0 1 0,0 0-1,0-1 1,1 1 0,-1 0 0,0-1 0,1 1 0,-1-1-1,3 1 1,0-1-59,1 0 0,0 0 1,-1 0-1,1 0 0,0-1 0,-1 1 0,1-1 0,-1 0 0,1-1 0,-1 1 0,1-1 0,-1 0 1,0 0-1,0 0 0,0-1 0,0 1 0,0-1 0,5-5 0,3-3-417,0 0 0,-1-1 0,-1 0 0,11-15 0,-14 17 100,0-1 1,-1 0-1,0 0 0,-1 0 1,0-1-1,5-17 0,-4-2-409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18732,'-1'2'250,"-1"0"0,1 1 0,0-1 0,0 1 0,0-1 0,0 1 0,1 0 0,-1-1 0,1 1 0,-1 0 0,1 4 0,3 35 1116,-2-26-582,4 43 555,3 0-1,20 80 1,-26-133-1258,0 0-1,0 0 1,0 0-1,1-1 1,6 10 0,-9-14-73,1 0 1,-1 0 0,1 0 0,0 0-1,0-1 1,0 1 0,0 0-1,-1 0 1,1 0 0,0-1 0,0 1-1,0 0 1,0-1 0,1 1-1,-1-1 1,0 1 0,0-1 0,0 0-1,0 0 1,0 1 0,1-1-1,-1 0 1,0 0 0,0 0 0,0 0-1,1 0 1,-1 0 0,0 0-1,0-1 1,0 1 0,0 0 0,1-1-1,-1 1 1,0-1 0,1 0-1,2-2 0,0 0-1,0 0 0,0 0 0,0-1 1,-1 1-1,1-1 0,-1 0 0,0 0 0,-1 0 1,5-8-1,20-51-70,-9 18-162,-18 45 221,0 0-1,0 0 0,0 0 0,0 0 0,0 0 0,0 0 0,0 0 1,0 0-1,0-1 0,0 1 0,0 0 0,0 0 0,0 0 1,0 0-1,0 0 0,0 0 0,0 0 0,0 0 0,1-1 0,-1 1 1,0 0-1,0 0 0,0 0 0,0 0 0,0 0 0,0 0 0,0 0 1,0 0-1,0 0 0,0 0 0,1 0 0,-1 0 0,0 0 1,0 0-1,0 0 0,0 0 0,0 0 0,0 0 0,0 0 0,0 0 1,1 0-1,-1 0 0,0 0 0,0 0 0,0 0 0,0 0 0,0 0 1,0 0-1,0 0 0,0 0 0,1 0 0,-1 0 0,0 0 1,0 0-1,0 0 0,0 0 0,0 0 0,3 9-105,-2 10 3,-1 11-57,0-17-233,0 1 0,1-1 0,4 21 1,-5-34 399,0-1 1,0 1-1,0 0 0,0 0 1,0 0-1,0 0 1,1 0-1,-1 0 1,0 0-1,0 0 1,0 0-1,0 0 1,0 0-1,0-1 1,1 1-1,-1 0 0,0 0 1,0 0-1,0 0 1,0 0-1,0 0 1,1 0-1,-1 0 1,0 0-1,0 0 1,0 0-1,0 0 1,0 1-1,0-1 0,1 0 1,-1 0-1,0 0 1,0 0-1,0 0 1,0 0-1,0 0 1,0 0-1,1 0 1,-1 0-1,0 0 1,0 1-1,0-1 0,0 0 1,0 0-1,0 0 1,0 0-1,0 0 1,0 0-1,0 1 1,0-1-1,0 0 1,0 0-1,1 0 1,-1 0-1,0 0 0,0 1 1,0-1-1,0 0 1,4-13-230,-4 12 230,5-20-250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 16259,'3'-14'1527,"-1"8"-731,-2 7 269,-16 110 2204,-3 59-2614,4-29-521,9-90-93,-13 167 206,18-215-228,1 0 0,1 1 0,-1-1 0,0 0 0,1 0 0,-1 1 0,3 3 1,-3-6-12,0-1 1,0 1 0,0-1 0,1 0-1,-1 1 1,0-1 0,0 0 0,1 1 0,-1-1-1,0 0 1,1 1 0,-1-1 0,0 0-1,1 0 1,-1 1 0,0-1 0,1 0-1,-1 0 1,1 0 0,-1 0 0,0 1 0,1-1-1,-1 0 1,1 0 0,0 0 0,0 0 11,0-1 1,1 1-1,-1 0 1,0-1-1,0 1 1,0-1-1,1 0 1,-1 1 0,0-1-1,0 0 1,0 1-1,0-1 1,1-2-1,15-14 180,-1-2-1,-1 0 1,-1-1-1,17-33 1,-15 27-64,68-114 324,71-162 0,-142 270-1161,-13 32 681,0 0 0,1 0 0,-1-1 0,0 1 0,0 0 0,0 0 0,0 0 0,0 0 0,0-1 0,0 1 0,0 0 0,0 0 0,1 0 0,-1 0 0,0-1 0,0 1 0,0 0 1,0 0-1,0 0 0,0 0 0,0-1 0,0 1 0,0 0 0,0 0 0,0 0 0,-1 0 0,1-1 0,0 1 0,0 0 0,0 0 0,0 0 0,0 0 0,0-1 0,0 1 0,0 0 0,0 0 1,-1 0-1,1 0 0,0 0 0,0-1 0,0 1 0,0 0 0,-1 0 0,-8 4-279,-9 10 47,18-14 228,-24 21-516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17740,'-26'29'1464,"-6"5"-1136,-5 2-144,-5 8 800,-1 1-672,5 1-103,-1-3-9,9-6-200,6-4-176,3-7-313,7-5-231,4-11 576,2-4-144,2-6-80</inkml:trace>
  <inkml:trace contextRef="#ctx0" brushRef="#br0" timeOffset="1">1 194 18956,'6'0'1280,"4"8"-1048,3 0-48,8 5 313,9 1-161,9 2-320,4 3-280,7-3 336,3 1-40,4-3-80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19740,'2'5'315,"0"0"0,0 0 0,0-1 0,1 1-1,0-1 1,0 1 0,0-1 0,0 0 0,8 6-1,-10-9-249,1 0-1,-1 0 1,1 0-1,0 0 1,0 0-1,-1-1 1,1 1-1,0-1 1,0 1-1,0-1 1,-1 0-1,1 1 1,0-1-1,0 0 1,0 0-1,0-1 1,0 1-1,0 0 1,-1-1-1,1 1 1,0-1-1,0 1 1,0-1-1,-1 0 1,1 0-1,0 0 1,-1 0 0,1 0-1,-1 0 1,3-2-1,-2 2-55,0-1 1,0 0-1,0 0 0,-1 0 1,1 0-1,0 0 0,-1 0 1,1 0-1,-1 0 0,0-1 1,1 1-1,-1 0 0,0-1 1,-1 1-1,1-1 0,0 1 1,-1-1-1,1 0 0,-1 1 1,0-1-1,0 0 0,0 1 1,0-1-1,-1-2 0,1 5-11,0-1 1,0 1-1,0 0 0,0 0 0,0 0 0,0-1 0,0 1 0,0 0 0,0 0 0,-1 0 1,1 0-1,0 0 0,0-1 0,0 1 0,0 0 0,0 0 0,0 0 0,-1 0 0,1 0 0,0-1 1,0 1-1,0 0 0,0 0 0,-1 0 0,1 0 0,0 0 0,0 0 0,0 0 0,0 0 1,-1 0-1,1 0 0,0 0 0,0 0 0,0 0 0,-1 0 0,1 0 0,0 0 0,0 0 0,0 0 1,0 0-1,-1 0 0,1 0 0,0 0 0,-7 9-57,-2 13-8,7-15 57,1 1 1,0 0-1,0-1 1,1 1-1,0 0 0,0 0 1,2 12-1,-1-18 21,-1 0 1,0-1-1,0 1 0,1 0 1,-1-1-1,1 1 0,-1-1 0,1 1 1,0-1-1,0 1 0,-1-1 1,1 1-1,0-1 0,0 0 0,0 1 1,1-1-1,-1 0 0,0 0 1,0 0-1,1 0 0,-1 0 1,1 0-1,-1 0 0,1 0 0,-1-1 1,1 1-1,-1 0 0,1-1 1,-1 0-1,1 1 0,0-1 0,-1 0 1,1 0-1,0 0 0,0 0 1,-1 0-1,1 0 0,0 0 0,-1 0 1,1-1-1,2 0 0,10-5 23,1-1-1,-1 0 1,0-1-1,-1 0 1,0-2-1,17-14 0,12-8-393,-34 27 199,0-1-1,0 1 1,1 1 0,-1 0 0,15-5 0,-21 8 138,-1 1 0,1 0 0,-1-1 0,1 1 0,-1 0 0,1-1 0,-1 1 0,1 0 0,-1 0 0,1 1-1,-1-1 1,1 0 0,-1 0 0,1 1 0,-1-1 0,1 1 0,-1-1 0,1 1 0,-1 0 0,0-1 0,1 1 0,-1 0 0,0 0 0,0 0 0,1 0 0,-1 0 0,0 0 0,0 0 0,0 0 0,0 1 0,-1-1 0,1 0-1,0 1 1,0-1 0,-1 0 0,1 1 0,-1-1 0,1 1 0,-1-1 0,0 1 0,1-1 0,-1 2 0,6 63 491,-2-19-79,-4-46-387,0-1 3,0 0-1,0 1 1,0-1-1,0 1 1,0-1-1,0 1 1,0-1-1,0 1 1,0-1-1,0 1 0,0-1 1,0 1-1,1-1 1,-1 1-1,0-1 1,0 1-1,0-1 1,1 0-1,-1 1 1,0-1-1,1 1 1,-1-1-1,0 0 1,1 1-1,-1-1 0,0 0 1,1 1-1,-1-1 1,1 0-1,-1 0 1,1 1-1,-1-1 1,0 0-1,1 0 1,0 0-1,7-5 60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18876,'4'8'2128,"8"0"-1343,6-4-241,11-1 944,11-2-520,6-1-88,4-1-223,2-5-113,-5-1-256,-1-2-160,-10 2-296,-6 0-216,-13 0-544,-9 2-401,-8 4 1025,-12 1-248,-8 3-200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17452,'9'13'2288,"8"-3"-1288,18-9-247,8 1 1151,11-5-520,2-3-183,3-1-305,0 0-208,-8 1-672,-5 2-608,-16-1 552,-6 0-152,-8-8-112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21317,'0'0'42,"0"0"1,0 0 0,1 0 0,-1 0 0,0-1 0,0 1 0,0 0-1,1 0 1,-1 0 0,0 0 0,0 0 0,1 0 0,-1 0 0,0 0-1,0 0 1,1 0 0,-1 0 0,0 0 0,0 0 0,0 0-1,1 0 1,-1 0 0,0 1 0,0-1 0,1 0 0,-1 0 0,0 0-1,0 0 1,0 0 0,1 0 0,-1 1 0,0-1 0,0 0 0,0 0-1,0 0 1,0 0 0,1 1 0,-1-1 0,0 0 0,0 0 0,0 1-1,0-1 1,0 0 0,0 0 0,0 0 0,0 1 0,-2 16 862,-12 24 258,14-40-1111,-34 81 1528,-29 72 557,60-145-2014,0 0 1,1 0 0,-1 0 0,2 0 0,-1 0 0,1 1 0,1 17 0,0-25-115,0 0 1,1 1-1,-1-1 0,1 0 1,-1 1-1,1-1 1,0 0-1,0 0 0,0 0 1,0 0-1,1 0 1,-1 0-1,0 0 0,1 0 1,0 0-1,-1 0 1,1-1-1,0 1 0,0-1 1,0 0-1,0 1 1,0-1-1,0 0 0,0 0 1,0 0-1,0 0 1,1 0-1,-1-1 0,0 1 1,1-1-1,-1 0 1,0 1-1,1-1 0,-1 0 1,0 0-1,3-1 1,8 0-322,0-1 1,-1-1-1,1 1 1,-1-2 0,1 0-1,-1-1 1,-1 0 0,1 0-1,-1-1 1,0-1-1,0 0 1,0-1 0,-1 0-1,-1 0 1,1-1 0,-1 0-1,-1-1 1,10-13 0,-3-4-620,-8 1-164</inkml:trace>
  <inkml:trace contextRef="#ctx0" brushRef="#br0" timeOffset="1">281 173 17292,'-4'12'2144,"1"8"-1160,-3 5-360,4 11 1409,-3 6-553,2 8-576,2 4-215,1 1-345,0-2-256,3-3-624,1-7-449,0-14 825,2-13-176,4-18-104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30 389 17572,'-5'43'1872,"-3"7"-1176,0 0-288,2-1 1089,3-5-513,3-8-656,0-4-336,5-15-536,0-10-328,1-13 664,1-7-200,0-11-137</inkml:trace>
  <inkml:trace contextRef="#ctx0" brushRef="#br0" timeOffset="1">331 412 19852,'0'0'75,"1"0"-1,-1 1 1,0-1-1,0 0 1,0 0-1,1 1 1,-1-1-1,0 0 0,0 0 1,1 1-1,-1-1 1,0 0-1,1 0 1,-1 0-1,0 1 1,1-1-1,-1 0 1,0 0-1,1 0 1,-1 0-1,0 0 1,1 0-1,-1 0 1,0 0-1,1 0 0,-1 0 1,0 0-1,1 0 1,-1 0-1,0 0 1,1 0-1,12-9 895,9-18-198,-19 23-347,174-272 2854,-129 195-2981,-37 63-160,-11 18-134,0 0 0,0 0 0,0 0 0,0 0-1,0 0 1,0 0 0,0 0 0,0 0 0,0 1-1,0-1 1,0 0 0,0 0 0,0 0-1,0 0 1,0 0 0,0 0 0,0 0 0,0 0-1,0 0 1,0 0 0,1 0 0,-1 0 0,0 0-1,0 0 1,0 0 0,0 1 0,0-1 0,0 0-1,0 0 1,0 0 0,0 0 0,0 0 0,0 0-1,0 0 1,0 0 0,0 0 0,0 0 0,0 0-1,1 0 1,-1 0 0,0 0 0,0 0 0,0 0-1,0 0 1,0 0 0,0 0 0,0 0 0,0 0-1,0 0 1,0 0 0,0 0 0,0 0 0,0 0-1,1 0 1,-1 0 0,0 0 0,0 0 0,0 0-1,0 0 1,0 0 0,0-1 0,0 1 0,0 0-1,0 0 1,0 0 0,0 0 0,0 0 0,0 0-1,0 0 1,1 10 65,-3 11-18,-1 1-36,-25 166 397,24-146-620,2 0-1,4 62 0,-1-100 210,0 9 176,-1-13-176,0 0-1,1 0 1,-1 0-1,0 0 1,0 0 0,0 1-1,0-1 1,0 0-1,0 0 1,0 0 0,0 0-1,1 0 1,-1 0 0,0 0-1,0 0 1,0 1-1,0-1 1,0 0 0,0 0-1,1 0 1,-1 0 0,0 0-1,0 0 1,0 0-1,0 0 1,0 0 0,1 0-1,-1 0 1,0 0-1,0 0 1,0 0 0,0 0-1,1 0 1,-1 0 0,0 0-1,0 0 1,0 0-1,0 0 1,0-1 0,1 1-1,-1 0 1,0 0-1,0 0 1,0 0 0,0 0-1,0 0 1,0 0 0,0 0-1,0-1 1,1 1-1,-1 0 1,0 0 0,0 0-1,0 0 1,0 0-1,0 0 1,0-1 0,0 1-1,0 0 1,0 0 0,0 0-1,0 0 1,0-1-1,0 1 1,0 0 0,0 0-1,0 0 1,0 0 0,0-1-1,7-14-139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16604,'0'1'162,"0"-1"1,0 0 0,0 0 0,-1 0 0,1 0 0,0 1 0,0-1-1,0 0 1,0 0 0,0 0 0,0 1 0,0-1 0,0 0 0,0 0 0,0 0-1,0 1 1,0-1 0,0 0 0,0 0 0,0 0 0,0 0 0,0 1 0,0-1-1,0 0 1,1 0 0,-1 0 0,0 1 0,0-1 0,0 0 0,0 0-1,0 0 1,0 0 0,1 0 0,-1 1 0,0-1 0,0 0 0,0 0 0,10 2 2605,16-4-1467,-23 1-758,28-2 462,97-9 631,-115 12-1665,0 0-1,0 1 0,0 0 0,0 1 0,0 1 0,-1 0 1,20 8-1,-23-5-1246,-18-4 153,-18-4 228,5-3 259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24 17556,'-2'-2'193,"1"1"1,0-1-1,-1 0 1,1 1-1,0-1 1,-1 1-1,0-1 1,1 1 0,-1 0-1,0 0 1,0 0-1,0 0 1,0 0-1,0 0 1,0 0-1,0 0 1,0 1-1,0-1 1,0 1-1,0 0 1,0 0 0,0-1-1,0 1 1,-1 1-1,1-1 1,0 0-1,0 0 1,0 1-1,-3 0 1,-4 2 176,-1-1 0,1 1 0,0 1 0,0 0 0,-10 6-1,12-5-278,-1 0 0,1 0 0,0 1 0,1 0 0,-1 0-1,1 0 1,0 1 0,1 0 0,0 1 0,0-1 0,0 1-1,1 0 1,-5 11 0,7-12-70,0 0 0,0 0 1,0 0-1,1 0 0,0 0 0,0 0 0,1 0 0,-1 0 0,2 0 1,-1 0-1,1 0 0,0 0 0,1 0 0,-1 0 0,1 0 1,1 0-1,3 8 0,-4-12-16,0 1 0,0-1 0,1 1 0,-1-1 0,1 0 1,-1 0-1,1 0 0,0-1 0,1 1 0,-1 0 0,0-1 0,1 0 0,-1 0 0,1 0 1,-1 0-1,1-1 0,0 1 0,0-1 0,0 0 0,0 0 0,0-1 0,0 1 1,0-1-1,0 0 0,0 0 0,0 0 0,0 0 0,0-1 0,7-1 0,2-1 27,0-1-1,0 0 0,-1-1 1,1 0-1,-1-1 0,0-1 1,19-13-1,-10 5 135,35-34 0,-50 43-104,1-1-1,-1-1 1,0 1 0,0-1-1,-1 0 1,0-1-1,-1 1 1,5-12 0,-8 18-41,-1 0 0,1 0 0,0 0 0,-1-1 0,0 1 0,1 0 0,-1 0 0,0-1 0,0 1 0,0 0 0,0 0 0,0-1 0,-1 1 0,1 0 0,-1 0 0,0 0 0,-1-4 0,1 4-5,0 1-1,0-1 1,-1 1-1,1 0 1,0-1-1,-1 1 0,1 0 1,-1 0-1,1 0 1,-1 0-1,0 0 0,1 0 1,-1 0-1,0 1 1,0-1-1,-3 0 1,-1 0-47,-1 0 0,1 1 0,0 0 0,-1 0 0,1 0 1,0 1-1,0 0 0,-1 0 0,1 1 0,0 0 0,-8 3 0,8-2-188,0-1 0,1 1 0,-1 0 0,1 1-1,0-1 1,0 1 0,0 0 0,1 0-1,-1 0 1,1 1 0,0 0 0,0 0 0,1 0-1,0 0 1,-1 0 0,2 1 0,-1-1-1,1 1 1,-1 0 0,-1 10 0,4-2-656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16307,'5'45'2065,"-5"11"-1081,-2-2-384,-2 2 1553,1-3-857,3-9-576,0-3-376,3-18-800,0-13-384,5-18 672,1-12-200,7-21-144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21997,'4'-6'293,"0"1"0,1 0 0,0 0 1,0 0-1,0 1 0,1-1 0,0 1 1,0 0-1,0 1 0,0-1 1,0 1-1,1 1 0,-1-1 0,1 1 1,10-2-1,-7 2-137,-1 0 1,1 1 0,0 0-1,0 1 1,-1 0-1,1 0 1,0 1 0,0 1-1,-1-1 1,16 6-1,-22-6-131,1 0-1,-1 1 1,1-1-1,-1 1 0,0 0 1,1 0-1,-1 0 1,0 1-1,0-1 0,-1 1 1,1 0-1,0-1 1,-1 1-1,0 0 0,0 0 1,0 1-1,0-1 1,0 0-1,0 1 0,-1-1 1,2 6-1,-2-4 0,-1 0 0,1 1 0,-1-1 0,0 0 0,0 0-1,-1 0 1,1 1 0,-1-1 0,0 0 0,-1 0 0,1 0 0,-1 0 0,0 0-1,0-1 1,-4 7 0,-1 1 58,-1 0-1,-1-1 1,0 0-1,0 0 0,-15 13 1,17-18-28,0 0 1,-1-1 0,1 0-1,-1 0 1,0 0 0,0-1-1,-1 0 1,1-1 0,-13 4-1,9-6 23,10-3-98,3 1 6,0 1 0,1 0 0,-1-1 1,0 1-1,0 0 0,1-1 1,-1 1-1,0 0 0,1 0 0,-1 0 1,0 0-1,0 0 0,3 1 0,7 1-83,0 1 0,-1 0 0,1 1-1,-1 0 1,0 1 0,0 0 0,0 0-1,-1 1 1,1 0 0,-1 1-1,-1 0 1,1 0 0,-2 1 0,1 0-1,7 10 1,-14-16 104,0-1 0,0 1-1,-1 0 1,1 0 0,0-1 0,-1 1-1,1 0 1,-1 0 0,1 0 0,-1 0 0,0-1-1,0 1 1,0 0 0,0 0 0,0 0-1,0 0 1,0 0 0,-2 3 0,1-2 25,0 0 1,-1 0 0,1 0 0,-1 0 0,0 0-1,0-1 1,0 1 0,0 0 0,-5 3 0,-2 2 110,0-1 0,-1-1 0,0 1 0,-19 8 0,13-8 59,1-1 0,-28 7 0,35-11-212,1-1 1,0 1-1,-1-2 0,1 1 0,0-1 0,-1 0 0,1-1 0,-11-1 0,16 1-75,0 1-1,0-1 1,0 0 0,1 1-1,-1-1 1,0 0 0,1 0-1,-1 0 1,0 0-1,1 0 1,-1-1 0,1 1-1,0 0 1,-1-1 0,1 1-1,0-1 1,0 1 0,0-1-1,0 0 1,0 1-1,-1-4 1,1 0-99,0 1-1,0 0 1,0-1-1,1 1 1,0-1 0,0 1-1,0 0 1,1-8-1,4-11-548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7 166 20236,'-1'0'92,"1"-1"0,0 1 0,-1-1-1,1 1 1,-1 0 0,1-1-1,-1 1 1,1-1 0,0 1 0,-1-1-1,1 1 1,0-1 0,0 1 0,-1-1-1,1 0 1,0 1 0,0-1 0,0 1-1,0-1 1,0 0 0,0 1-1,0-1 1,0 1 0,0-1 0,0 0-1,0 1 1,0-1 0,0 1 0,0-1-1,1 0 1,-1 1 0,0-1 0,0 1-1,1-1 1,-1 1 0,0-1-1,1 1 1,-1-1 0,0 1 0,1-1-1,-1 1 1,1 0 0,0-1 0,25-22 1525,-24 21-1367,28-19 109,1 2 0,1 1 0,0 1 0,56-20 0,-86 36-347,0 0 0,0 0 0,0 0 0,0 1 1,0-1-1,0 1 0,0-1 0,0 1 0,1 0 0,-1 0 0,0 0 0,0 0 0,0 0 0,0 1 0,0-1 0,0 0 0,0 1 0,3 1 0,-4-1 5,0 0 0,0 0-1,0 1 1,0-1 0,0 1-1,0-1 1,0 1 0,-1-1-1,1 1 1,0-1-1,-1 1 1,1 0 0,-1-1-1,0 1 1,0 0 0,1-1-1,-1 1 1,0 0 0,0-1-1,-1 1 1,1 0 0,0-1-1,0 1 1,-1 1 0,-9 50 436,-3-1 0,-27 72 0,21-67-150,-19 87-1,34-106-1405,5-54-1161,-2-3 1572</inkml:trace>
  <inkml:trace contextRef="#ctx0" brushRef="#br0" timeOffset="1">87 312 22925,'6'2'2160,"4"-4"-1383,4-2-297,9 0 896,2-2-304,6-3-544,1 1-336,1-2-1032,1-3-544,-4-2 1104,3 0-288,-1-8-193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14155,'3'-8'720,"1"0"0,0 1-1,0-1 1,1 1 0,0 0 0,0 0-1,1 0 1,0 1 0,0 0 0,10-8-1,-2 3-141,1 1 0,0 0-1,31-15 1,-41 23-517,0 0 0,-1 0 0,1 1 1,0-1-1,0 1 0,0 0 0,0 1 1,0-1-1,9 1 0,-13 0-51,0 0 1,0 1-1,0-1 0,0 0 0,0 0 0,0 1 1,0-1-1,0 1 0,0-1 0,0 1 0,0 0 0,0-1 1,0 1-1,0 0 0,0-1 0,-1 1 0,1 0 0,0 0 1,1 1-1,-2 0-7,1 0 1,0 0-1,-1 0 0,0 0 1,1 0-1,-1 0 1,0 0-1,0 0 1,0 0-1,0 0 0,0 0 1,-1 0-1,1 0 1,-1 0-1,0 2 0,-3 10-5,-1 0-1,-1-1 1,0 1-1,-1-1 0,-12 16 1,-50 62-22,26-36 9,33-42 17,-1 0-1,1 1 0,-11 22-1,19-33-1,1 0 0,-1 0 0,1 0 0,0 1 0,-1-1 0,2 0 0,-1 0 0,0 1 0,1-1 0,-1 1 0,1-1 0,0 0 0,0 1 0,1-1 0,-1 1 0,1-1 0,-1 0 0,3 6 0,-1-6-8,0 0-1,0 0 1,0 0-1,0-1 1,1 1-1,-1-1 1,1 1-1,0-1 1,0 0-1,0 0 1,0 0-1,0 0 1,0-1-1,1 1 1,-1-1-1,5 1 1,6 3-270,1-2 0,21 3 1,-8-3-676,1-1 1,-1-1 0,0-2-1,50-8 1,-34 2-95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37 20524,'-19'40'2077,"-6"19"-259,23-54-1605,0-1 0,1 1 1,0 0-1,0 0 1,0 1-1,1-1 0,0 0 1,0 0-1,1 8 0,-1-12-204,1 1-1,-1-1 1,1 0 0,0 1-1,0-1 1,-1 0-1,1 1 1,0-1 0,0 0-1,0 0 1,0 0-1,0 0 1,1 0-1,-1 0 1,0 0 0,0 0-1,1 0 1,-1-1-1,3 2 1,35 10-77,-13-4-14,-22-5 73,1-1 0,-1 1 0,1 0 0,-1 0 0,0 0 0,0 1 0,-1-1 0,1 1 0,-1 0 0,0 0 0,1 0 0,-2 1 0,1-1 0,-1 1 0,1-1 0,-1 1 0,0 0 0,-1 0 1,1 0-1,-1 0 0,0 0 0,0 0 0,-1 0 0,1 5 0,-1 5 120,-1 0 1,0-1 0,-1 1-1,0-1 1,-1 0 0,-1 1-1,-7 18 1,9-28-55,0-1 1,0 1-1,0-1 0,-1 0 1,1 0-1,-1 0 0,0 0 0,0 0 1,-7 6-1,8-9-87,1-1-1,0 1 1,-1 0-1,1 0 1,-1 0-1,1-1 1,-1 1 0,1-1-1,-1 1 1,1-1-1,-1 0 1,1 1-1,-1-1 1,0 0 0,1 0-1,-1 0 1,1 0-1,-1 0 1,0-1-1,1 1 1,-1 0 0,1-1-1,-1 1 1,1-1-1,-1 0 1,1 1-1,-1-1 1,1 0 0,0 0-1,-1 0 1,1 0-1,0 0 1,0 0-1,-1-2 1,-5-4-67,1-1 1,0 1-1,0-2 0,1 1 1,-7-15-1,-8-22-333</inkml:trace>
  <inkml:trace contextRef="#ctx0" brushRef="#br0" timeOffset="1">1 74 20300,'21'-9'2481,"2"2"-1585,5 0-408,-1 0 1481,2 1-905,2 0-368,-4 5-1176,2-3 408,-8-2-8,1-3-144,-5-2-104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9 292 22765,'-8'8'2152,"8"0"-1440,0-4-319,4-1 1391,3-3-864,3-2-880,2-1-504,-2-5 392,4-1-88,2-1-128</inkml:trace>
  <inkml:trace contextRef="#ctx0" brushRef="#br0" timeOffset="1">293 1 25870,'4'11'2104,"-4"4"-1560,-4 5-256,-2 10 1200,-1 7-783,0 9-417,-2 3-120,2 2-104,0 1-56,3-6-224,-1-5-80,3-9-337,0-6-167,2-9-784,0-6-80,-1-11 183,1-7 513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22325,'1'0'88,"0"0"1,0 0-1,0 0 0,-1 0 1,1 0-1,0 0 0,0 0 1,-1 0-1,1 0 1,0 1-1,0-1 0,-1 0 1,1 1-1,0-1 1,-1 0-1,1 1 0,0-1 1,-1 1-1,1-1 0,-1 1 1,1-1-1,-1 1 1,1-1-1,-1 1 0,1 0 1,0 1 36,0 0 0,0 0 1,0 1-1,0-1 0,0 0 1,-1 0-1,1 1 0,-1 3 1,1 6 259,-1 1 1,-3 19 0,2-27-167,-10 64 1187,-40 131-1,23-104-775,28-96-630,-2 7 54,0 0 1,1 0-1,-1 0 1,2 1-1,-1 11 1,1-18-52,0 1 0,0-1 0,0 0 1,1 0-1,-1 0 0,0 1 1,1-1-1,-1 0 0,1 0 1,-1 0-1,1 0 0,0 0 1,-1 0-1,1 0 0,0 0 0,0 0 1,-1 0-1,1 0 0,0 0 1,0-1-1,0 1 0,0 0 1,0-1-1,1 1 0,-1 0 0,0-1 1,0 0-1,0 1 0,0-1 1,1 0-1,-1 1 0,0-1 1,0 0-1,1 0 0,-1 0 1,0 0-1,0 0 0,0 0 0,1-1 1,-1 1-1,2-1 0,9-1-126,-1-1-1,1 0 0,0-1 1,-1 0-1,13-7 0,54-32-2202,-75 41 2196,11-6-545,0 0-1,-1-2 0,0 0 1,16-15-1,-13 5-360</inkml:trace>
  <inkml:trace contextRef="#ctx0" brushRef="#br0" timeOffset="1">282 335 18508,'-7'17'2577,"0"7"-1521,-2 7-416,1 3 1440,-1 6-687,1 3-297,2 2-536,3-1-328,0-8-1208,3-5 936,10-18-176,2-10-80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21725,'26'-3'2408,"7"2"-1664,10-6-344,4-1 1537,10 1-1137,-1 0-208,1 3-440,-4-1-272,-8 7-704,-11 4-376,-14 2 808,-7 4 56,-11-1-265,-4 4-159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3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18540,'6'9'1944,"11"-1"-1047,6-3-321,15-5 1152,6 0-472,8-3-407,1-1-129,1-4-416,-2 3-328,-8-3-3033,-5 4 2833,-12 4-392,-5 0-248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5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 16484,'-1'1'283,"1"0"0,-1-1 0,1 1 0,-1 0 0,1 0 0,0 0 0,-1 0 0,1 0 0,0 0 0,0 0 0,0 0 0,0 0 0,-1 0 0,1 0 0,1 0 0,-1 0 0,0 0 0,0 0 0,0 0 0,0 0 0,1 0 0,-1 0 1,1 1-1,0-1-117,0 0 0,0 0 0,0 0 0,0-1 0,0 1 1,0 0-1,0-1 0,0 1 0,0-1 0,0 1 1,0-1-1,0 0 0,1 1 0,-1-1 0,0 0 0,2 0 1,5 1 101,1-1 1,-1-1-1,1 0 1,8-2 0,62-14 578,-57 10-837,-1 2-1,1 1 1,0 0-1,0 2 0,0 0 1,36 3-1,-56-1-116,0 0 22,-1 0 0,0 0 0,1 0 0,-1 1 0,0-1 0,1 1 0,-1-1 0,0 1 0,1-1 0,-1 1 0,0-1 0,2 3 0,-1-2-247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5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1 410 17460,'-1'6'896,"3"13"714,-2-18-1566,0-1-1,0 0 1,0 1-1,1-1 1,-1 0-1,0 1 0,0-1 1,1 0-1,-1 0 1,0 1-1,0-1 1,1 0-1,-1 0 0,0 1 1,1-1-1,-1 0 1,0 0-1,1 0 1,-1 0-1,1 1 0,-1-1 1,0 0-1,1 0 1,-1 0-1,0 0 1,1 0-1,-1 0 1,1 0-1,-1 0 0,0 0 1,1 0-1,-1 0 1,1-1-1,-1 1 1,0 0-1,1 0 0,-1 0 1,0 0-1,1-1 1,-1 1-1,0 0 1,1-1-1,5-2 150,0 0 1,-1-1-1,0 0 1,1 0-1,-1-1 1,-1 1-1,1-1 1,4-6-1,33-49 245,-32 45-307,40-67 222,40-89 0,-68 126-158,-11 26-33,-11 19-159,0 0 0,0 0 1,0-1-1,0 1 0,0 0 1,0 0-1,0 0 1,0 0-1,0 0 0,0 0 1,1-1-1,-1 1 0,0 0 1,0 0-1,0 0 0,0 0 1,0 0-1,0 0 0,0 0 1,0 0-1,1 0 1,-1 0-1,0-1 0,0 1 1,0 0-1,0 0 0,0 0 1,0 0-1,1 0 0,-1 0 1,0 0-1,0 0 0,0 0 1,0 0-1,0 0 1,1 0-1,-1 0 0,0 0 1,0 0-1,0 0 0,0 0 1,0 0-1,0 1 0,1-1 1,-1 0-1,0 0 0,0 0 1,0 0-1,0 0 0,0 0 1,0 0-1,0 0 1,0 0-1,1 0 0,-1 1 1,0-1-1,0 0 0,0 0 1,0 0-1,0 0 0,0 0 1,0 1-1,2 9 96,-1 39 165,-8 82-1,-1-10-135,7-97-92,2 50-476,4-60-690,-5-14 1105,0 0 1,0 0-1,1 0 0,-1 0 1,0 0-1,0 0 0,1 0 1,-1 0-1,0 0 0,0 0 1,0 1-1,1-1 1,-1 0-1,0 0 0,0-1 1,1 1-1,-1 0 0,0 0 1,0 0-1,1 0 0,-1 0 1,0 0-1,0 0 0,1 0 1,-1 0-1,0 0 1,0-1-1,0 1 0,1 0 1,-1 0-1,15-20-708,-13 18 688,11-19-550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5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19444,'0'28'1889,"-3"2"-1225,2 3-256,-1 2 944,2-1-400,0-4-424,0-1-200,3-6-640,0-6-376,1-5 1560,1-8-944,0-8-56,2-5-96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5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3 501 16019,'-3'37'3148,"3"-37"-3125,0 1 1,0-1-1,0 0 1,0 0-1,0 0 1,0 0-1,0 0 1,0 0 0,0 0-1,0 0 1,0 1-1,0-1 1,0 0-1,0 0 1,0 0-1,0 0 1,0 0-1,0 0 1,0 0-1,0 1 1,0-1-1,0 0 1,0 0 0,0 0-1,1 0 1,-1 0-1,0 0 1,0 0-1,0 0 1,0 0-1,0 1 1,0-1-1,0 0 1,0 0-1,0 0 1,0 0-1,1 0 1,-1 0 0,0 0-1,0 0 1,0 0-1,0 0 1,0 0-1,0 0 1,0 0-1,0 0 1,1 0-1,-1 0 1,0 0-1,0 0 1,0 0-1,0 0 1,0 0 0,0 0-1,0 0 1,1 0-1,-1 0 1,0 0-1,0 0 1,0 0-1,0 0 1,0 0-1,0 0 1,0-1-1,0 1 1,0 0-1,1 0 1,5-8 1526,25-41-502,-3-1 0,30-72 0,24-46-42,-82 168-998,0 0 0,1 1 1,-1-1-1,0 0 0,0 0 0,0 0 0,0 1 1,0-1-1,0 0 0,0 0 0,0 0 0,1 0 1,-1 1-1,0-1 0,0 0 0,0 0 0,0 0 1,1 0-1,-1 0 0,0 0 0,0 1 0,0-1 1,1 0-1,-1 0 0,0 0 0,0 0 0,0 0 1,1 0-1,-1 0 0,0 0 0,0 0 0,0 0 1,1 0-1,-1 0 0,0 0 0,0 0 0,1 0 1,-1 0-1,0 0 0,0 0 0,0-1 1,1 1-1,-1 0 0,0 0 0,0 0 0,0 0 1,0 0-1,1 0 0,-1-1 0,0 1 0,0 0 1,0 0-1,0 0 0,0 0 0,0-1 0,1 1 1,-1 0-1,0 0 0,0 0 0,0-1 0,0 1 1,2 18 89,-11 166 228,1-40-247,11-118-595,0-22-299,2-17 275,-1-13 249,1-9-117</inkml:trace>
  <inkml:trace contextRef="#ctx0" brushRef="#br0" timeOffset="1">440 0 18540,'-5'12'546,"1"0"1,1 1-1,0-1 0,1 0 0,0 1 1,1 0-1,1-1 0,0 1 1,0-1-1,3 14 0,-3-24-535,1 1-1,-1-1 1,1 0-1,-1 0 1,1-1-1,0 1 1,0 0-1,0 0 1,0 0-1,0 0 1,0-1-1,1 1 1,-1 0 0,0-1-1,1 1 1,-1-1-1,1 0 1,0 0-1,-1 1 1,1-1-1,3 1 1,3 1-18,-1 0 1,1-1-1,0 0 1,11 1-1,21 6-1,-34-7 18,-1 1 0,1-1 0,-1 1 1,0 1-1,0-1 0,0 0 0,-1 1 0,1 0 1,-1 0-1,0 1 0,0-1 0,0 1 0,-1 0 0,1 0 1,-1 0-1,-1 0 0,1 1 0,-1-1 0,0 1 0,0-1 1,0 1-1,-1 0 0,0 0 0,0 0 0,0 0 1,-1 0-1,0 7 0,0-2 109,-1 0 1,0 0-1,-1 0 1,-1 0-1,1-1 0,-1 1 1,-1-1-1,0 1 1,-1-1-1,0 0 1,0-1-1,-1 1 1,0-1-1,-9 9 0,14-16-142,-1 0 0,1 0 0,-1 0 0,0 0 0,0-1 0,0 1 0,0 0 0,0-1 0,0 0 0,0 1 0,0-1 0,-1 0 0,1 0 0,0 0 0,-1-1 0,1 1 0,-1 0 0,1-1 0,-1 0 0,1 1 0,-1-1 0,1 0 0,-1 0 0,1-1 0,-1 1 0,1-1 0,-1 1 0,1-1 0,-1 0 0,1 1 0,0-1 0,-1 0 0,1-1 0,0 1 0,0 0 0,0-1 0,0 1 0,-4-4 0,-1-3-65,0 0 0,0 0-1,1 0 1,0-1 0,0 0 0,1 0 0,-5-12-1,-14-34-375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5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22437,'19'-4'2096,"4"4"-1456,1 0-264,2 0 961,1 0-361,-1 0-440,-2 0-344,-1 0-776,-3-1-536,-8 1 952,-4 0-184,-5 7-168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69 17596,'7'-8'555,"0"1"0,1 0 0,0 0 0,0 1 0,1 0 0,12-6 0,-16 9-403,0 1 0,1 0 0,-1 0-1,0 0 1,1 1 0,-1 0 0,0 0 0,1 0-1,0 1 1,-1-1 0,1 1 0,-1 1 0,8 0-1,-11-1-134,-1 1-1,0-1 1,0 0-1,1 1 1,-1-1-1,0 1 0,0-1 1,0 1-1,0-1 1,1 1-1,-1 0 1,0 0-1,0-1 0,-1 1 1,1 0-1,0 0 1,0 0-1,0 0 1,-1 0-1,1 0 0,0 0 1,0 2-1,0-1-7,-1 1 1,1-1-1,-1 0 0,0 0 0,0 1 0,0-1 0,0 0 1,0 1-1,-1-1 0,1 0 0,-2 4 0,-1 4-5,-1 0 0,0 0 0,-1-1 0,-9 14 0,-84 109-9,22-32-16,69-91 16,1 0 1,0 0-1,1 1 1,-8 19-1,12-27-8,1-1 1,-1 1-1,1-1 0,-1 1 0,1-1 0,0 1 0,-1-1 1,1 1-1,0-1 0,0 1 0,0-1 0,1 1 0,-1-1 0,0 1 1,0-1-1,1 1 0,-1-1 0,1 0 0,-1 1 0,1-1 1,0 1-1,-1-1 0,1 0 0,0 0 0,0 1 0,0-1 0,0 0 1,0 0-1,0 0 0,1 0 0,-1 0 0,0 0 0,0-1 1,1 1-1,-1 0 0,0-1 0,1 1 0,-1 0 0,1-1 0,-1 0 1,1 1-1,-1-1 0,1 0 0,-1 0 0,3 0 0,18 1-330,-1 0 0,0-2 1,0 0-1,1-2 0,20-5 0,-22 5 209,21-4-353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09:5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3 371 14883,'0'1'209,"-1"1"-1,1 0 0,-1 0 1,1 0-1,0 0 0,-1 0 1,1 0-1,0 0 0,1 4 1,-1-6-143,1 1 1,-1 0 0,1 0-1,-1 0 1,1-1 0,-1 1-1,1 0 1,0-1 0,-1 1-1,1 0 1,0-1 0,-1 1-1,1-1 1,0 1 0,0-1-1,0 1 1,0-1 0,-1 0-1,1 1 1,0-1 0,0 0-1,0 0 1,0 0 0,0 0-1,0 0 1,1 0 0,25 1 803,1-2 0,-1-1 1,0-1-1,47-12 0,-21 5-407,233-49 251,485-168-1,-740 216-711,12-6 0,2 2 1,-1 2-1,65-10 1,-101 21-838,-16-1 227,-16-1 157,4 3 82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0:0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18612,'13'21'2192,"9"-2"-1127,3 8-393,1-5 2120,6-5-1575,6 6-449,7 0-96,-1 1-192,2-1-152,-1-2-328,-3-3-176,-3-4-504,-4-3-280,-12-5-665,-6-3-143,-16-3 1160,-2-7-424,-18 1-145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0:0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7 465 17572,'-2'3'304,"1"1"0,0-1 0,0 1 0,0-1 0,1 1 0,-1-1 0,1 1 1,0-1-1,0 1 0,0-1 0,1 1 0,-1 0 0,1-1 0,0 1 0,2 4 0,-2-5-138,1-1-1,0 1 1,0-1-1,-1 1 1,2-1-1,-1 0 1,0 0-1,0 0 1,1 0-1,-1-1 1,1 1-1,-1 0 1,1-1-1,0 0 0,0 0 1,0 0-1,-1 0 1,1 0-1,4 0 1,-2 0-67,0 0 0,0 0 1,1 0-1,-1-1 0,0 0 1,0 0-1,0 0 0,1-1 0,-1 0 1,0 0-1,0 0 0,0 0 1,0-1-1,0 0 0,0 0 0,-1 0 1,10-6-1,-9 3-22,0 1-1,0-1 1,0 0 0,-1 0-1,1 0 1,-1-1 0,-1 0-1,1 0 1,-1 0 0,0 0-1,0 0 1,-1-1 0,4-11-1,-2-1 88,-1-1 0,-1 1-1,-1-1 1,0 1 0,-2-1-1,0 0 1,-6-29 0,-2 6 110,-1 0 1,-21-51-1,21 69-157,-21-37 1,82 105-176,-33-28-104,1 0 0,0-2 0,24 13 0,-32-20-80,1 0 1,0-1 0,0 0-1,0-1 1,1-1 0,-1 0-1,18 2 1,2-7-179,-4-9-100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0:0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 18068,'-1'0'86,"1"-1"-1,0 0 1,0 1 0,0-1-1,-1 1 1,1-1 0,0 0-1,0 1 1,0-1 0,0 0 0,0 1-1,0-1 1,0 0 0,0 1-1,0-1 1,0 0 0,1 1-1,-1-1 1,0 1 0,0-1-1,1 0 1,-1 1 0,0-1 0,1 1-1,-1-1 1,0 1 0,1-1-1,-1 1 1,1-1 0,-1 1-1,1-1 1,-1 1 0,1 0-1,0-1 1,1 1 35,-1 0 0,0 0 0,0 1 0,0-1 0,0 0 0,0 1 0,0-1 0,0 1 0,0 0 0,0-1 0,0 1 0,0 0 0,0-1 0,0 1 0,0 0 0,0 0 0,0 0 0,-1 0 0,1 0 0,0 1 0,19 31 772,-2 0-1,-2 0 1,24 70 0,-33-84-738,7 18-37,-2-6-200,-1 0-1,-1 1 0,9 52 1,-19-83 33,0 0-1,1-1 1,-1 1 0,0-1-1,0 1 1,0-1 0,0 1 0,0 0-1,0-1 1,0 1 0,0-1 0,0 1-1,0 0 1,0-1 0,0 1-1,-1-1 1,1 1 0,0-1 0,0 1-1,-1-1 1,1 1 0,0-1 0,-1 1-1,1-1 1,-1 2 0,0-2-32,1-1 0,-1 1 0,0 0 0,1 0 0,-1 0 0,1 0 0,-1-1 0,0 1 0,1 0 0,-1-1 0,1 1 0,-1 0 0,1-1 0,-1 1 0,1 0 0,-1-1 0,1 1 0,-1-2 0,-22-27-1131,0-8 443,-2-12-203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0:0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16275,'47'63'4271,"-32"-44"-3815,0-1 0,1 0 0,1-1 0,0-1 0,1 0 0,40 24 0,-47-33-329,1 0 0,0-1 0,0-1 0,0 0-1,1 0 1,-1-1 0,1-1 0,0 0-1,0-1 1,1-1 0,-1 0 0,0 0 0,26-3-1,-35 1-61,0 1-1,0-1 0,0 0 0,0-1 0,0 1 0,0-1 1,0 1-1,-1-1 0,1 0 0,-1-1 0,1 1 0,-1 0 1,0-1-1,0 0 0,0 0 0,0 0 0,0 0 0,-1 0 0,0-1 1,4-6-1,-3 5 17,-2-1 0,1 1 0,0-1 0,-1 1 0,0-1 0,0 0 0,-1 1 0,0-1 0,0 0 0,0 1 0,0-1 0,-1 0 1,0 1-1,-3-11 0,-1 3-23,0-1 1,0 1-1,-1 0 1,-1 0 0,-1 1-1,1 0 1,-2 0 0,0 1-1,0 0 1,-1 0-1,0 1 1,-1 1 0,0 0-1,0 0 1,-1 1-1,0 0 1,-24-10 0,31 16-137,0 1 0,0 0 0,0 0 0,0 0 0,1 0 0,-1 1 0,0 0 0,-7 0 0,11 0 16,0 0 0,0 1-1,0-1 1,0 0 0,0 0-1,0 0 1,0 1 0,-1-1-1,1 0 1,0 1 0,0-1-1,0 1 1,1-1 0,-1 1-1,0 0 1,0-1 0,0 1-1,0 0 1,1 0 0,-1-1-1,0 1 1,0 0 0,1 0-1,-1 0 1,1 0 0,-1 0-1,1 0 1,-1 0 0,1 0-1,0 0 1,-1 0 0,1 0-1,0 0 1,0 0 0,0 1-1,0-1 1,0 0 0,0 0-1,0 0 1,0 0 0,1 2-1,5 10-506,9-3-117</inkml:trace>
  <inkml:trace contextRef="#ctx0" brushRef="#br0" timeOffset="1">653 89 16524,'-2'0'298,"1"0"1,-1 0 0,1 0 0,-1 0-1,1 1 1,-1-1 0,1 0 0,-1 1-1,1-1 1,-1 1 0,1 0 0,0-1 0,-1 1-1,1 0 1,0 0 0,0 0 0,0 0-1,0 0 1,0 0 0,-2 1 0,2 0-142,0 1 1,-1-1 0,1 0-1,0 1 1,0-1-1,1 1 1,-1-1 0,0 1-1,1-1 1,-1 6-1,1 0-136,0 0 0,1 0 0,0-1-1,0 1 1,0 0 0,1 0 0,3 7-1,-3-9-5,1-1-1,-1 1 1,1-1-1,0 0 0,0 0 1,1 0-1,-1 0 1,1-1-1,5 5 0,-7-7 11,0-1-1,0 1 1,0-1-1,0 1 1,0-1-1,1 0 0,-1 0 1,0 0-1,1 0 1,-1 0-1,0-1 1,1 1-1,-1-1 0,1 0 1,-1 1-1,1-1 1,-1 0-1,1 0 1,0-1-1,-1 1 0,0 0 1,1-1-1,-1 0 1,5-1-1,-3 0 45,0 0-1,1-1 0,-1 1 1,0-1-1,0 0 1,-1 0-1,1 0 0,-1-1 1,1 0-1,-1 1 1,0-1-1,0 0 0,2-5 1,-2 2 52,1 1 0,-1-1 1,-1 0-1,1 0 0,-1 0 0,-1 0 1,1-1-1,0-11 0,-2 14-45,1-1 0,-2 0 0,1 1 0,-1-1 0,0 1 0,0-1 0,0 1 0,-1 0 0,1-1 0,-1 1 0,-4-7 0,4 9-54,0 0 0,0 0 0,-1 0 0,1 0 0,-1 1 0,1-1 0,-1 1 0,0-1 0,0 1 0,0 0 0,0 0 0,-1 0 0,1 1 0,0-1 0,-1 1 0,1 0 0,-1 0 0,-3-1 0,4 2-34,0 0 0,0 0 0,0 0-1,1 0 1,-1 0 0,0 1-1,0-1 1,0 1 0,1 0-1,-1 0 1,-4 2 0,6-3-49,0 1 0,0-1 1,0 1-1,0-1 1,0 1-1,0 0 1,0-1-1,0 1 1,0 0-1,1-1 0,-1 1 1,0 0-1,1 0 1,-1 0-1,0 0 1,1 0-1,-1 0 1,1 0-1,-1 0 0,1 0 1,0 0-1,-1 0 1,1 0-1,0 0 1,0 0-1,0 0 1,0 1-1,0-1 0,0 0 1,0 0-1,0 2 1,0-2-1,1-1 0,-1 0 0,0 1 1,0-1-1,1 1 0,-1-1 0,0 1 1,0-1-1,1 0 0,-1 1 0,0-1 1,1 0-1,-1 1 0,1-1 0,-1 0 1,0 0-1,1 1 0,-1-1 0,1 0 0,-1 0 1,1 0-1,-1 1 0,1-1 0,-1 0 1,1 0-1,-1 0 0,1 0 0,-1 0 1,1 0-1,-1 0 0,1 0 0,-1 0 1,1 0-1,-1 0 0,0-1 0,1 1 1,-1 0-1,1 0 0,-1 0 0,1-1 0,0 1 1,20-14-914,2-12 157,2-10-213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0:0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18308,'-1'2'159,"0"-1"-1,0 0 1,0 0-1,0 1 1,0-1 0,0 1-1,1-1 1,-1 1-1,1-1 1,-1 1 0,1-1-1,0 1 1,-1-1-1,1 1 1,0 0 0,0 2-1,2 30 221,-2-28-108,3 16 302,0 0-1,2 0 1,0-1 0,2 0 0,0 0 0,17 33-1,-18-42-437,1 0-1,0 0 0,1 0 1,0-1-1,0-1 0,2 1 1,-1-2-1,1 1 0,0-1 1,1-1-1,23 15 0,-26-19-99,0-1-1,0-1 0,0 1 1,0-1-1,14 2 1,-20-4-45,0 0 1,0 0-1,0 0 0,0 0 1,1 0-1,-1 0 1,0-1-1,0 1 1,0-1-1,0 1 0,-1-1 1,5-2-1,-5 3-7,-1-1 0,1 0-1,0 1 1,-1-1-1,1 0 1,0 0 0,-1 0-1,1 0 1,-1 0 0,1 0-1,-1 0 1,0 0 0,1 0-1,-1 0 1,0 0-1,0 0 1,1 0 0,-1 0-1,0 0 1,0 0 0,0 0-1,0 0 1,-1 0-1,1 0 1,0 0 0,-1-2-1,0-1-40,-1-1 0,0 1-1,0 0 1,0 0 0,0 0-1,-1 0 1,0 0-1,0 0 1,0 1 0,0-1-1,0 1 1,-1 0 0,-5-4-1,3 3 15,0 0-1,0 0 1,0 0-1,-1 1 0,0 0 1,0 0-1,-12-3 1,18 5 48,0 1 1,0 0-1,-1 0 1,1 0-1,0 0 1,0 0-1,0 0 0,0 0 1,0 0-1,-1 0 1,1 1-1,0-1 1,0 0-1,0 1 1,0-1-1,0 1 0,-1 0 1,1 6 82,10 2-7,-3-6-76,0 0 0,1-1 0,-1 0 0,1 0 0,-1 0 0,1-1 1,0 0-1,-1 0 0,1 0 0,0-1 0,0 0 0,-1-1 0,1 1 1,0-1-1,0 0 0,-1-1 0,1 0 0,-1 0 0,1 0 0,9-6 1,-4 2-1,0 0 1,-1-1-1,0 0 1,0-1-1,-1 0 1,0-1-1,0 0 1,-1-1-1,15-18 1,-3-9 78,-21 36-78,1-1 0,0 1-1,-1 0 1,1 0 0,-1 0 0,1 0-1,-1 0 1,0-1 0,1 1-1,-1 0 1,0 0 0,0-1 0,0 1-1,0 0 1,0 0 0,0-1 0,0 1-1,-1 0 1,1 0 0,0-1-1,-1 1 1,1 0 0,0 0 0,-1 0-1,0 0 1,1 0 0,-1 0 0,0 0-1,-1-2 1,1 3 7,0-1 1,0 1-1,0 0 1,-1-1-1,1 1 1,0 0-1,0 0 1,-1 0-1,1 0 1,0 0-1,0 0 1,-1 0-1,1 0 1,0 1-1,0-1 1,0 0-1,-1 1 1,1-1-1,0 1 1,0-1-1,0 1 1,0 0-1,0 0 1,0-1-1,0 1 1,0 0-1,0 0 1,-1 1-1,-23 30 285,20-24-224,1 0 0,0 0 1,1 1-1,0-1 0,0 1 0,1-1 1,0 1-1,0 0 0,0 10 1,2-16-56,0 0 1,0 0-1,0 0 1,0 0-1,0 0 1,1 0-1,-1 0 1,1-1-1,0 1 1,0 0-1,0 0 1,0 0-1,0-1 1,1 1-1,-1-1 1,1 1 0,0-1-1,-1 0 1,1 1-1,0-1 1,1 0-1,-1 0 1,0 0-1,0-1 1,1 1-1,-1 0 1,1-1-1,0 0 1,-1 1-1,1-1 1,4 1-1,1-1-79,0 0-1,0 0 0,0-1 0,1 0 0,-1 0 0,0-1 1,0 0-1,0 0 0,0-1 0,0 0 0,-1-1 0,14-5 0,7-5-476,49-31-1,-49 25 171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0:0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27 713 15139,'-5'7'367,"1"-3"89,1-1-1,0 1 0,0 1 0,1-1 1,-4 7-1,6-10-410,0-1 0,-1 0 1,1 0-1,0 1 0,0-1 0,0 0 1,0 1-1,0-1 0,0 0 0,0 0 1,0 1-1,0-1 0,0 0 1,0 0-1,0 1 0,0-1 0,1 0 1,-1 0-1,0 1 0,0-1 0,0 0 1,0 0-1,0 0 0,0 1 0,1-1 1,-1 0-1,0 0 0,0 0 1,0 1-1,0-1 0,1 0 0,-1 0 1,0 0-1,0 0 0,1 1 0,-1-1 1,0 0-1,0 0 0,1 0 0,1 0 165,1 0-1,-1 0 0,0 0 0,0 0 1,1 0-1,-1-1 0,0 1 0,5-2 0,37-14 1898,76-39-1,-47 20-1107,300-125 1467,72-33-2467,-323 133-673,178-117 1,-275 160 551,-9 7-186,24-20 0,-41 27-664,-8 3 666,-15 0 368,17 1-282,-19-1-93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3:4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18 12451,'6'-14'2089,"-6"14"-2035,0 0 0,0 0 0,0-1 0,0 1 0,0 0 0,0 0 0,-1 0 0,1-1 0,0 1 0,0 0-1,0 0 1,0 0 0,0 0 0,-1-1 0,1 1 0,0 0 0,0 0 0,0 0 0,0 0 0,-1 0 0,1 0 0,0-1 0,0 1 0,0 0 0,-1 0 0,1 0 0,0 0 0,0 0-1,-1 0 1,1 0 0,0 0 0,0 0 0,-1 0 0,-1 0 77,0 1-1,0-1 0,-1 1 1,1-1-1,0 1 0,0 0 1,0 0-1,0 0 0,0 0 0,-2 2 1,-51 31 303,-91 43 1,71-40-285,42-18-72,31-17-71,0-1 1,1 0 0,-1 1 0,0 0-1,1-1 1,-1 1 0,1 0 0,-1-1 0,1 1-1,0 0 1,0 0 0,0 0 0,-2 4-1,3-5-1,1 0-1,-1 0 1,0-1 0,0 1-1,0 0 1,0 0-1,1-1 1,-1 1-1,0 0 1,1 0-1,-1-1 1,1 1-1,-1-1 1,1 1-1,-1 0 1,1-1 0,-1 1-1,1-1 1,-1 1-1,1-1 1,0 1-1,-1-1 1,1 1-1,0-1 1,0 0-1,-1 1 1,1-1-1,0 0 1,1 0-1,29 9 175,-25-7-132,34 7 46,1-2 0,0-2 0,0-2 0,0-1-1,0-2 1,58-8 0,-90 7-325,-1 0-1,1-1 0,12-4 0,-13 2-61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3:5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 14027,'-25'10'1960,"25"-10"-1870,-1 1 0,0-1 0,1 0-1,-1 1 1,0-1 0,0 0 0,1 0 0,-1 0 0,0 0 0,0 0 0,1 0 0,-1 0-1,0 0 1,0 0 0,1 0 0,-1 0 0,0 0 0,1 0 0,-1-1 0,0 1-1,0 0 1,1-1 0,-1 1 0,1 0 0,-1-1 0,0 1 0,1-1 0,-1 1 0,1-1-1,-2 0 1,2 0 0,0 1 0,1-1 0,-1 1-1,0 0 1,0-1 0,0 1 0,0-1 0,1 1-1,-1-1 1,0 1 0,0 0 0,1-1-1,-1 1 1,0 0 0,1-1 0,-1 1-1,0 0 1,1-1 0,-1 1 0,1 0 0,-1 0-1,0-1 1,1 1 0,-1 0 0,1 0-1,-1 0 1,2-1 0,14-5 816,-3 4-706,0 0 0,0 0 0,0 1 0,0 1 0,0 0 0,0 0 0,0 2 1,0 0-1,17 4 0,16 7-38,52 20 1,-96-32-161,170 58-76,-143-51-253,0-2 0,0-1 0,0-1 0,36 0 0,-38-4 175,0-1 1,0-1 0,0-1 0,0-2 0,27-7 0,0-11-333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5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1153 14483,'0'0'84,"0"0"1,0 0-1,0 1 0,0-1 0,1 0 0,-1 0 1,0 0-1,0 0 0,0 0 0,0 0 0,1 0 1,-1 0-1,0 0 0,0 1 0,0-1 1,1 0-1,-1 0 0,0 0 0,0 0 0,0 0 1,1 0-1,-1 0 0,0 0 0,0 0 1,0 0-1,1-1 0,-1 1 0,0 0 0,0 0 1,0 0-1,1 0 0,-1 0 0,0 0 1,0 0-1,0 0 0,0-1 0,1 1 0,-1 0 1,0 0-1,0 0 0,0 0 0,0 0 0,0-1 1,7-13 1115,0-17-625,-7 30-448,11-75 1572,-3 0 0,-3-99 0,-29-153-1215,18 285-499,-14-54 1,16 80 22,-2-1 1,0 1 0,-1 0-1,-1 0 1,-17-26 0,17 32 5,-1 0 1,0 1-1,-1 0 0,0 1 1,-13-9-1,-59-38 150,68 47-85,4 4 28,0-1-1,0 1 0,-1 1 1,1 0-1,-1 1 0,0 0 1,-17-3-1,27 6-108,0 0 0,0 0 1,0 0-1,0 1 0,0-1 0,0 0 0,0 0 1,0 1-1,0-1 0,0 0 0,1 1 0,-1-1 1,0 1-1,0-1 0,0 1 0,-1 1 0,-8 2-1425,10-4 1382,-1 0 0,0-1 0,1 1 0,-1 0 0,0-1 0,1 1 0,-1-1 0,1 1 0,-1-1 0,1 0 0,-1 1 0,1-1 0,-1 1 0,1-1 0,-1 0 0,1 1 0,0-1 0,-1 0 0,1 0 0,-5-10-427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19580,'13'9'1849,"8"-9"-1193,5-4-296,12-2 792,6 0-376,10 1-216,4-3-72,-1 4-416,-2 0-312,-2 2-576,-5 1-88,-8-6 672,-4-2-152,-10-4-200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5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15635,'3'-32'5486,"-3"47"-3821,1 1 1,4 17 0,21 68-1357,-12-45 7,-12-52-370,14 65 293,-10-43-449,-6-22-213,-2-8-303,-2-11 490,-2-4-76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5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18964,'5'-9'507,"-1"1"1,2 0-1,-1 0 1,1 1-1,0-1 1,1 1-1,0 1 0,0-1 1,0 1-1,12-7 1,-3 3-275,0 0 0,1 1 0,0 1 0,23-8 0,-34 14-191,0 0 1,0 0-1,0 1 1,0 0 0,0 0-1,0 1 1,1-1-1,11 2 1,-16-1-26,0 1 0,0-1 1,-1 1-1,1 0 0,0 0 1,0-1-1,0 1 0,0 0 0,-1 1 1,1-1-1,0 0 0,-1 0 1,1 1-1,-1-1 0,0 1 0,1-1 1,-1 1-1,0-1 0,0 1 1,0 0-1,0 0 0,0 0 0,0-1 1,-1 1-1,1 0 0,-1 0 1,1 0-1,-1 0 0,0 0 0,1 0 1,-1 2-1,-1 8 29,1-1 0,-1 0 0,-1 1 0,0-1 0,-1 0 0,0 0 0,0 0 0,-1 0 0,-1-1 0,0 0 0,0 0 0,-1 0 0,0 0 0,-1-1 0,0 0 0,0-1 0,-1 1 0,-17 13 0,18-19-3583,10-8 1808,5 1 510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5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19556,'6'-34'2705,"2"-48"-1,-6 52-1777,1 0-1,11-43 1,-14 72-919,0 1 0,0 0 0,0 0 0,0 0 0,0-1 0,0 1 0,0 0 0,0 0 0,0-1 0,0 1 0,0 0 0,0 0 0,0 0 0,0-1 0,0 1 0,0 0 1,0 0-1,0 0 0,1 0 0,-1-1 0,0 1 0,0 0 0,0 0 0,0 0 0,0 0 0,1 0 0,-1-1 0,0 1 0,0 0 0,0 0 0,0 0 0,1 0 0,-1 0 0,0 0 1,0 0-1,0 0 0,1 0 0,-1 0 0,0-1 0,0 1 0,0 0 0,1 0 0,-1 0 0,0 1 0,0-1 0,0 0 0,1 0 0,-1 0 0,8 12 162,5 27-109,-12-34-32,8 25-27,-5-15 16,0-1-1,1 1 1,1-1 0,9 18 0,-15-32-52,0 0 0,1 1 0,-1-1 0,0 0 0,0 1 0,0-1 0,1 0 0,-1 1 0,0-1 0,0 0 0,1 0 0,-1 1 0,0-1 0,1 0 0,-1 0 0,0 1 0,1-1 0,-1 0 0,0 0 0,1 0 0,-1 0 0,0 0 0,1 0 0,-1 1 0,1-1 0,-1 0 0,0 0 0,1 0 0,-1 0 0,0 0 0,1 0 0,-1-1 0,1 1 0,-1 0 0,0 0 0,1 0 0,-1 0 0,0 0 0,1 0 0,-1-1 0,0 1 0,1 0 0,-1 0 0,0-1 0,1 1 0,9-16-2728,-7 8 1963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5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 17476,'-1'0'124,"1"-1"1,-1 1-1,1 0 1,-1 0-1,1 0 0,-1 0 1,1 0-1,-1 0 1,1 0-1,-1 0 1,1 0-1,0 0 1,-1 0-1,1 0 0,-1 0 1,1 0-1,-1 0 1,1 0-1,-1 0 1,1 1-1,-1-1 1,1 0-1,0 0 0,-1 1 1,1-1-1,-1 0 1,1 1-1,0-1 1,-1 0-1,1 1 1,0-1-1,0 0 0,-1 1 1,1-1-1,0 1 1,0-1-1,-1 0 1,1 1-1,0-1 1,0 1-1,0-1 1,0 1-1,0-1 0,0 1 1,-9 21 1514,7-11-1076,2-10 331,1-31 1119,-1 29-1980,0 0 0,0 0 0,0 0 0,0 0-1,-1 0 1,1 0 0,0 0 0,0 0 0,-1 0 0,1 0 0,0 0 0,-1 1 0,1-1 0,-1 0 0,1 0 0,-1 0 0,0 1 0,1-1 0,-2-1 0,1 2-28,1 0 0,-1 1 0,1-1 0,-1 0 0,1 0 0,-1 0 0,1 1 0,-1-1 1,1 0-1,-1 1 0,1-1 0,0 0 0,-1 1 0,1-1 0,-1 1 0,1-1 0,0 1 0,0-1 0,-1 1 0,1-1 1,0 1-1,0-1 0,-1 2 0,-1 3-24,-1 1 1,1 0 0,0 0 0,-1 13-1,3-8-109,2-9 286,8-17 223,-9 13-568,0 0 1,0 0-1,0 0 0,0 0 0,1 0 1,-1 0-1,1 1 0,-1-1 1,1 0-1,2-1 0,3 2-148,2 1-115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0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23 15235,'-1'11'6385,"-1"9"-3092,6-46 71,-4 25-3306,0 0 0,0 0 0,1 0-1,-1 0 1,0 0 0,0 0-1,0-1 1,0 1 0,0 0 0,-1 0-1,1 0 1,0 0 0,0 0 0,-1 0-1,1 0 1,0 0 0,-1 0 0,1 0-1,-1 0 1,0 0 0,1 0-1,-1 0 1,0 0 0,1 0 0,-2 0-1,0 1-51,1 0 0,0 1-1,0-1 1,0 1 0,0-1-1,0 1 1,0-1 0,0 1-1,0 0 1,0 0 0,0-1-1,0 1 1,1 0 0,-1 0-1,0 0 1,1 0-1,-1 0 1,0 0 0,1 0-1,-1 0 1,1 0 0,-1 0-1,1 0 1,0 0 0,-1 2-1,-7 32-210,8-40 248,-1-21 234,1 25-289,0 0 1,0 0-1,0 0 1,0 0-1,0 0 1,0 0 0,1 0-1,-1 0 1,0 0-1,1 0 1,-1 0-1,1 0 1,-1 0-1,1 0 1,-1 0-1,1 0 1,0 0-1,-1 1 1,2-2-1,13 19-4007,-7-12 3201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0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12731,'0'-1'359,"1"1"-179,-1 0-1,0 0 1,0 0-1,0 0 1,0 0 0,0 0-1,0 0 1,0 0 0,1 0-1,-1 0 1,0 0-1,0 0 1,0 0 0,0 0-1,0 0 1,0 0 0,1 0-1,-1 0 1,0 0-1,0 0 1,0 0 0,0 0-1,0 0 1,2 1 1975,-2-1-1975,0 0 0,0 0-1,0 0 1,0 1 0,0-1-1,0 0 1,0 0 0,5 11 3071,3 21-3325,-6-22 824,24 98 107,25 86-355,-44-167-332,-8-24 87,-3-16-48,-9-31 40,-13-83-1,24 105-189,0 0 0,1 0 0,1 0 1,1 0-1,1 1 0,5-23 0,-6 39-67,0 1 1,1-1-1,-1 0 0,1 1 0,0-1 0,0 1 0,1 0 1,0-1-1,-1 1 0,1 0 0,0 1 0,1-1 0,3-3 1,-5 6 2,0 0 1,-1-1 0,1 1 0,0 0-1,0 0 1,1 1 0,-1-1 0,0 0-1,0 1 1,0-1 0,1 1 0,-1 0-1,0-1 1,0 1 0,1 0 0,-1 1-1,0-1 1,0 0 0,0 1 0,1-1-1,-1 1 1,0-1 0,0 1 0,0 0-1,0 0 1,0 0 0,0 0 0,0 1-1,0-1 1,1 2 0,1-1 10,-1 1 0,0-1 0,-1 1 1,1 0-1,0-1 0,-1 1 0,0 1 0,1-1 0,-1 0 0,0 0 1,-1 1-1,1-1 0,-1 1 0,1 0 0,-1-1 0,0 1 1,0 0-1,-1 0 0,1 0 0,-1 0 0,0-1 0,0 1 1,0 0-1,-1 0 0,1 0 0,-1 0 0,0 0 0,0-1 0,0 1 1,-3 5-1,2-5 30,0 1 1,0-1 0,-1 1-1,0-1 1,0 0-1,0 0 1,0 0 0,-1-1-1,1 1 1,-1-1 0,0 0-1,0 0 1,0 0-1,-1 0 1,1-1 0,-1 0-1,1 0 1,-1 0-1,0 0 1,0-1 0,1 0-1,-1 0 1,-7 1-1,11-2-101,0 0-1,-1 0 0,1 0 0,0 0 0,-1 0 1,1 0-1,0-1 0,-1 1 0,1 0 0,0-1 0,-1 1 1,1-1-1,0 1 0,0-1 0,0 0 0,0 0 0,0 1 1,-1-1-1,1 0 0,1 0 0,-1 0 0,0 0 1,0 0-1,0 0 0,0 0 0,1-1 0,-2 0 0,2 1-31,0 0 0,0 0 0,-1-1-1,1 1 1,0 0 0,0 0 0,0 0 0,0-1-1,1 1 1,-1 0 0,0 0 0,0 0-1,1 0 1,-1 0 0,1-1 0,-1 1 0,1 0-1,-1 0 1,1 0 0,-1 0 0,1 0-1,0 1 1,0-1 0,0 0 0,-1 0-1,1 0 1,0 1 0,0-1 0,0 0 0,0 1-1,2-2 1,13-4-767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0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 15907,'0'0'275,"0"1"0,0 0 0,-1-1 0,1 1 0,0 0 0,0-1 0,1 1 0,-1 0 0,0-1 0,0 1 0,0 0 0,0-1 0,0 1 1,1 0-1,-1-1 0,0 1 0,1-1 0,-1 1 0,0 0 0,1-1 0,-1 1 0,1-1 0,-1 1 0,1-1 0,-1 0 0,1 1 0,-1-1 0,2 1 0,0-3 2118,-9-5-890,6 7-1468,0-1 0,0 1 0,0-1 0,1 1-1,-1 0 1,0 0 0,0-1 0,0 1 0,0 0-1,0 0 1,1 0 0,-1 0 0,0 0 0,0 0-1,0 0 1,0 0 0,0 0 0,1 1 0,-1-1-1,0 0 1,0 0 0,0 1 0,0-1 0,1 1 0,-1-1-1,0 1 1,1-1 0,-1 1 0,0-1 0,1 1-1,-1-1 1,0 1 0,1 0 0,-1 0 0,1-1-1,-1 1 1,1 0 0,0 0 0,-1-1 0,1 1 0,0 0-1,-1 0 1,1 0 0,0 0 0,0 1 0,-1-1-42,1 0 1,-1 1-1,1-1 1,0 0-1,-1 1 1,1-1-1,0 1 1,0-1-1,0 0 1,0 1-1,0-1 1,1 1-1,-1-1 0,0 0 1,1 1-1,-1-1 1,1 0-1,-1 1 1,1-1-1,-1 0 1,1 0-1,0 1 1,0-1-1,0 0 1,0 0-1,1 1 1,-2-2 5,1 1 1,-1-1-1,1 0 1,-1 0-1,1 0 1,-1 0-1,0 0 1,1 0-1,-1 1 1,1-1-1,-1 0 1,1 0-1,-1-1 1,1 1-1,-1 0 1,1 0-1,-1 0 1,1 0-1,-1 0 1,1 0-1,-1-1 1,0 1-1,1 0 1,-1 0-1,1-1 1,-1 1-1,0 0 1,1-1-1,0 1 1,8-18 146,-2-18 550,-9 27-244,-2 12-290,-3 15-208,3 4-153,1-5-26,7-34 373,0-12 237,-6 27-776,-1 17-1269,3-14 1598,0-1 0,0 0 0,0 0-1,0 0 1,0 1 0,0-1 0,0 0 0,0 0-1,0 0 1,0 1 0,0-1 0,0 0 0,0 0-1,0 0 1,0 1 0,0-1 0,0 0 0,0 0-1,0 0 1,0 1 0,0-1 0,0 0 0,0 0-1,1 0 1,-1 0 0,0 1 0,0-1 0,0 0-1,0 0 1,0 0 0,1 0 0,-1 0 0,0 1-1,0-1 1,0 0 0,0 0 0,1 0 0,-1 0-1,0 0 1,0 0 0,0 0 0,1 0 0,-1 0-1,0 0 1,0 0 0,1 0 0,10-2-1088,-11 1 1134,12-3-908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0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2 194 15155,'-1'23'4353,"1"-22"-1331,0-4-395,2-11-1026,2-13-267,0-2-688,1 0-1,1 0 1,17-48 0,-23 76-642,0 1 1,0-1 0,0 1-1,0-1 1,0 1 0,1 0 0,-1-1-1,0 1 1,0-1 0,0 1 0,1 0-1,-1-1 1,0 1 0,0 0-1,1-1 1,-1 1 0,0 0 0,1 0-1,-1-1 1,0 1 0,1 0-1,-1 0 1,0 0 0,1-1 0,-1 1-1,1 0 1,-1 0 0,0 0 0,1 0-1,0 0 1,8 10 24,2 25-79,-10-31 57,13 55-56,-11-39-211,2 0-1,1 0 1,0 0 0,11 23 0,-10-36-1722,-11-16 1353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4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25 14563,'0'-1'142,"0"0"1,0 0-1,0 0 0,0 1 0,0-1 0,0 0 1,-1 0-1,1 0 0,0 0 0,-1 1 1,1-1-1,0 0 0,-1 0 0,1 1 0,-1-1 1,1 0-1,-1 0 0,0 1 0,1-1 0,-1 1 1,0-1-1,1 1 0,-2-2 0,0 1 116,0 1-1,-1-1 1,1 0-1,0 0 1,0 1-1,-1-1 0,1 1 1,-5 0-1,0 0 131,0 0-1,0 1 1,0 0-1,0 0 1,-8 3-1,5 0-239,-1 0 0,1 1 1,0 0-1,0 0 0,1 1 0,0 1 0,0-1 0,0 2 1,1-1-1,0 1 0,0 0 0,1 1 0,0 0 0,-8 13 1,5-4-153,1 1 0,0 1 0,1 0 0,1 0 0,1 0 0,-6 37 0,6-7-6,2 0 1,2 0-1,2 1 0,3-1 0,13 80 0,74 241-145,-89-366 153,52 159-32,-44-141 34,1-1 0,1 1 0,1-2 0,28 38 0,-36-54-7,-1-1 0,1 0-1,0-1 1,0 1 0,0-1 0,9 6 0,-12-8-14,0-1-1,0 0 0,-1 1 0,1-1 0,0 0 1,0 0-1,0 1 0,-1-1 0,1 0 1,0 0-1,0 0 0,0 0 0,0 0 0,-1 0 1,1 0-1,0 0 0,0 0 0,0-1 1,-1 1-1,3-1 0,-2 1-42,-1-1-1,1 0 1,0 0-1,0 0 1,-1 0-1,1 0 1,0 0-1,-1 0 1,1 0-1,-1 0 1,1 0-1,-1-1 1,0 1-1,1 0 1,-1 0-1,0 0 1,0-1-1,0 1 1,0-2-1,1-3-75,-1-1 0,-1 0 0,1 0 0,-3-9 0,-3-9-289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5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 16644,'-3'-5'4612,"11"17"-2176,27 69-869,42 142 0,-67-190-1435,-4-11-6,-11-34 27,-13-36 21,6 10-125,2-1-1,2-1 1,1 0-1,-2-74 1,9 110-51,0 0 0,0 0 0,1-1 1,-1 1-1,1 0 0,0 0 0,0 0 0,0 0 0,1 0 1,0 0-1,-1 1 0,1-1 0,0 0 0,1 1 0,3-5 1,-4 7-6,0-1 1,0 0-1,0 1 1,1 0-1,-1-1 1,0 1-1,1 0 1,-1 0 0,1 0-1,-1 1 1,1-1-1,0 0 1,-1 1-1,1 0 1,0 0-1,-1 0 1,1 0 0,0 0-1,0 0 1,-1 1-1,1-1 1,-1 1-1,6 1 1,-5-1 2,-1 0 0,1 0 1,0 0-1,0 0 0,-1 0 0,1 1 1,-1-1-1,1 1 0,-1-1 0,0 1 1,1 0-1,-1 0 0,0 0 0,0 0 0,0 1 1,-1-1-1,1 0 0,2 5 0,-3-4 23,-1 0 1,1 0-1,0 0 0,-1 0 0,0 0 0,0 0 0,0 0 0,0 0 0,0 0 0,-1 0 0,1 0 0,-1 0 0,0 0 0,0 0 0,0 0 0,0 0 0,-1 0 1,-1 2-1,-2 4 99,0 0 1,-1 0 0,0 0 0,-11 11 0,15-18-169,-1 1 0,0 0 0,1-1 0,-1 0 0,0 1 0,0-1 0,-1 0 0,1-1 0,0 1 0,-1 0 0,1-1 0,-1 0 0,1 0 0,-1 0 0,0 0 0,-3 0 0,17-2-3634,18-6 1864,-10 1 751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1 494 17444,'43'-62'3685,"-24"37"-3087,254-316 2115,-261 327-2633,-8 8-51,0 1 1,0 0-1,1 0 0,-1 0 1,1 0-1,0 1 0,1 0 1,-1 0-1,9-4 0,-14 8-29,0 0 0,0 0 0,1 0 0,-1 0 0,0 0 0,0 0 0,0 0 1,0-1-1,1 1 0,-1 0 0,0 0 0,0 0 0,0 0 0,0 0 0,1 0 0,-1 1 0,0-1 0,0 0 0,0 0 0,1 0 0,-1 0 0,0 0 0,0 0 0,0 0 0,0 0 0,0 0 0,1 0 0,-1 0 0,0 1 0,0-1 0,0 0 0,0 0 0,0 0 0,0 0 0,1 0 0,-1 1 0,0-1 0,0 0 0,0 0 0,0 0 0,0 1 0,0 10-8,-7 15-17,7-25 24,-33 93-111,9-27-546,-22 100 1,43-140-167,3-27 815,0 0 1,0 1-1,0-1 1,0 0-1,0 0 1,0 1-1,0-1 1,0 0 0,0 0-1,0 0 1,0 1-1,0-1 1,0 0-1,0 0 1,0 1-1,0-1 1,0 0-1,0 0 1,0 0-1,0 1 1,0-1-1,0 0 1,0 0-1,0 0 1,0 1-1,1-1 1,-1 0 0,0 0-1,0 0 1,0 0-1,0 1 1,1-1-1,-1 0 1,0 0-1,0 0 1,0 0-1,0 0 1,1 0-1,-1 0 1,0 0-1,0 1 1,1-1-1,-1 0 1,0 0-1,0 0 1,0 0 0,1 0-1,-1 0 1,0 0-1,0 0 1,1 0-1,-1 0 1,0-1-1,0 1 1,0 0-1,1 0 1,10-10-289,12-20-255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5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17740,'4'15'2506,"2"-21"-381,3-26 398,-8 26-2356,22-115 3074,-18 91-2651,3 2-73,-8 28-508,0-1-1,0 1 0,0 0 0,1-1 0,-1 1 0,0 0 0,0-1 0,0 1 0,0-1 0,0 1 0,1 0 0,-1-1 0,0 1 1,0 0-1,1-1 0,-1 1 0,0 0 0,0 0 0,1-1 0,-1 1 0,0 0 0,1 0 0,-1-1 0,0 1 0,1 0 0,-1 0 1,1 0-1,-1 0 0,0 0 0,1 0 0,-1 0 0,1-1 0,-1 1 0,0 0 0,1 0 0,-1 0 0,1 0 0,-1 1 0,0-1 1,1 0-1,-1 0 0,0 0 0,1 0 0,-1 0 0,1 0 0,-1 1 0,0-1 0,1 0 0,-1 0 0,0 1 0,1-1 0,-1 0 1,0 0-1,0 1 0,1-1 0,-1 0 0,0 1 0,0-1 0,1 0 0,-1 1 0,0-1 0,0 0 0,0 1 0,9 15 30,0 1 0,-2 0-1,0 0 1,-1 1 0,6 26-1,12 35-165,-25-102-2999,3-43 0,2 43 2050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5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15907,'2'6'790,"5"10"2897,-3-15-1829,2-10-576,2-10-535,0 0 0,-2-1 1,-1 0-1,4-23 1,6-86 637,-10 83-889,-2 30-350,-2 16-144,-1 0 1,0 0-1,0 0 0,0 0 0,0 0 0,1 0 0,-1 0 0,0 0 0,0 0 0,0 0 0,0 0 0,1 0 0,-1 0 0,0 0 0,0 0 0,0 1 0,0-1 0,0 0 0,1 0 1,-1 0-1,0 0 0,0 0 0,0 0 0,0 1 0,0-1 0,0 0 0,0 0 0,0 0 0,1 0 0,-1 0 0,0 1 0,0-1 0,0 0 0,0 0 0,0 0 0,0 0 0,0 1 0,0-1 1,0 0-1,0 0 0,0 1 0,8 33 58,-7-26-54,6 24-2,4 19 33,30 86 1,-32-122-1150,-4-16-92,-2-10 576,-1 2 50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2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67 13427,'-13'-12'3748,"20"20"81,-4-6-3715,0 0-1,0 0 0,1 0 0,-1 0 0,0-1 0,1 0 1,0 1-1,-1-1 0,1-1 0,0 1 0,-1 0 0,1-1 1,0 0-1,0 0 0,6 0 0,7-2 102,0-1 0,20-5 0,-13 3 30,19-2 62,1 3 0,73 1 0,-80 4-260,0-2-1,0-1 1,-1-2-1,58-14 1,-74 12-44,0 1 0,0 0 0,0 2 0,23-2 0,-37 5-11,1 0-1,0 1 1,-1-1-1,1 1 1,-1 1-1,1-1 1,-1 1-1,0 0 1,0 1-1,1-1 0,-2 1 1,1 0-1,0 1 1,-1 0-1,1-1 1,7 9-1,6 11-98,-16-19 21,0 0 0,1 1 0,-1-1 0,1-1 0,0 1 1,0 0-1,0-1 0,8 5 0,-11-8 46,-1 0 0,0 0-1,1-1 1,-1 1 0,0 0 0,1 0 0,-1-1-1,0 1 1,0 0 0,1-1 0,-1 1 0,0 0-1,0 0 1,1-1 0,-1 1 0,0-1 0,0 1-1,0 0 1,0-1 0,0 1 0,1 0-1,-1-1 1,0 1 0,0-1 0,0 1 0,0 0-1,0-1 1,0 1 0,0-1 0,0 1 0,-1 0-1,1-1 1,0 1 0,0 0 0,0-1-1,-1 0 1,-1-17-1282,-6-8 450,5 12 333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2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36 11362,'4'-1'5624,"24"-5"-4387,104-9 715,194 2 0,-284 14-2164,148 0 1437,-165-3-1080</inkml:trace>
  <inkml:trace contextRef="#ctx0" brushRef="#br0" timeOffset="1">21 3339 14339,'-3'3'354,"0"0"-125,1 0 0,0 0 0,0 0-1,0 0 1,0 0 0,-1 5 0,3-8-190,0 1 1,-1 0-1,1 0 1,0-1-1,0 1 1,0 0-1,0 0 1,0 0-1,0-1 1,0 1-1,0 0 1,0 0-1,1-1 1,-1 1-1,0 0 1,0 0-1,1-1 1,-1 1-1,1 0 0,-1-1 1,0 1-1,1 0 1,-1-1-1,1 1 1,-1-1-1,1 1 1,0-1-1,-1 1 1,1-1-1,-1 1 1,1-1-1,0 0 1,0 1-1,-1-1 1,1 0-1,1 1 1,6 2 85,0-1 0,-1 0 0,1-1 0,1 1 0,-1-2 0,0 1 1,9-1-1,63-6 637,-77 5-733,276-47 1657,-170 25-1295,148-10 1,-251 32-394,6 0-223,0 0 0,1 1 0,-1 1 0,1 0 0,-1 0 0,18 5 0,-22-4-44,-1-4-90</inkml:trace>
  <inkml:trace contextRef="#ctx0" brushRef="#br0" timeOffset="2">12 459 15203,'0'-1'83,"0"0"1,0 1-1,0-1 0,0 0 0,0 0 1,0 0-1,0 0 0,0 0 0,0 0 0,1 0 1,-1 0-1,0 0 0,1 1 0,-1-1 0,0 0 1,1 0-1,-1 0 0,1 1 0,-1-1 0,1 0 1,0 1-1,-1-1 0,1 0 0,0 1 1,-1-1-1,1 1 0,0-1 0,0 1 0,0-1 1,-1 1-1,1-1 0,0 1 0,0 0 0,0 0 1,0-1-1,0 1 0,0 0 0,0 0 1,-1 0-1,1 0 0,0 0 0,0 0 0,0 0 1,0 0-1,0 1 0,0-1 0,1 1 0,82 10 1312,48 5-840,-21-13-517,119-12 0,-82 1-878,-111 7 629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3:2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84 12659,'-6'0'1481,"11"5"-491,12 5 26,-9-7-887,0-1 0,0-1 0,0 1 0,0-1 0,0-1 0,0 1 0,0-2-1,16-1 1,4-3 72,33-10-1,-16 3 9,60-16-40,31-6-937,-112 28 605,-8 1-51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3:26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14 13755,'10'-14'2173,"-13"16"-799,-21 24-262,11-12-978,-19 18-17,-1 0-1,-2-2 1,-1-2-1,-1-1 1,-2-2-1,0-2 1,-1-1-1,-2-2 1,-62 20 0,172-49 108,-17-1-560,1 2 0,0 2 0,96 3 0,-114 7 36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5:0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76 11338,'-1'-1'309,"0"-1"-1,0 1 1,1-1 0,-1 0-1,1 1 1,-1-1-1,1 0 1,0 1-1,-1-1 1,1 0-1,0 0 1,0 1-1,0-1 1,1 0-1,-1 0 1,0 1-1,1-1 1,-1 0-1,1 1 1,-1-1-1,2-2 1,0 2-37,-1-1 0,1 1 0,0 0 0,0 0 1,0 0-1,0 0 0,0 0 0,1 0 0,-1 1 0,1-1 0,-1 1 0,4-2 1,-2 1-103,0 1 1,1-1 0,-1 1 0,0 0 0,0 0 0,1 0-1,-1 0 1,0 1 0,1 0 0,-1 0 0,1 0 0,-1 1-1,0-1 1,1 1 0,-1 0 0,0 0 0,7 3 0,-9-3-147,0 0 0,-1 0 0,1 0 0,0 0 0,0 1 0,-1-1 0,1 1 0,-1-1 0,1 1 1,-1-1-1,0 1 0,1 0 0,-1 0 0,0 0 0,0 0 0,0 0 0,-1 0 0,1 0 0,0 0 0,-1 0 1,1 0-1,-1 2 0,0-1-11,0 1 0,-1-1 1,1 0-1,-1 0 0,0 0 0,0 0 1,0 0-1,0 0 0,-1 0 0,1-1 1,-1 1-1,0 0 0,-2 3 1,-3 2 0,1-1 0,-2 0 1,1 0-1,-1-1 1,1 0-1,-2 0 0,1-1 1,-15 7-1,22-12-4,-18 11-111,18-5-60,12 2 37,-11-8 123,28 12-149,50 30 0,-78-42 154,0 0 0,-1 0 1,1 0-1,0 0 0,-1 0 1,1 0-1,0 0 0,0 0 1,-1 0-1,1 0 0,0 0 1,0 0-1,-1 0 0,1 1 1,0-1-1,0 0 1,-1 0-1,1 0 0,0 0 1,0 1-1,0-1 0,0 0 1,-1 0-1,1 1 0,0-1 1,0 0-1,0 0 0,0 1 1,0-1-1,0 0 0,-1 0 1,1 1-1,0-1 0,0 0 1,0 1-1,0-1 0,0 0 1,0 0-1,0 1 0,0-1 1,0 0-1,0 0 0,1 1 1,-1-1-1,0 0 0,0 1 1,0-1-1,0 0 0,0 0 1,0 1-1,1-1 1,-1 0-1,0 0 0,0 0 1,0 1-1,0-1 0,1 0 1,-1 0-1,0 0 0,0 0 1,1 1-1,-1-1 0,0 0 1,0 0-1,1 0 0,-1 0 1,-27 4 304,23-4-260,-46 2 405,-39 4-301,89-5-1689,6 1 634,9 0-204,36-8-303,-16 2 515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5:0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17644,'-5'0'269,"1"1"1,-1 0 0,1 0-1,-1 1 1,1-1 0,-1 1-1,1 0 1,0 0 0,0 0-1,0 1 1,0 0 0,0-1-1,-4 6 1,-5 3 251,1 1 1,-13 17 0,21-24-444,0 1 0,0 0 1,0 0-1,1 0 1,0 0-1,0 0 1,1 1-1,-4 11 1,6-16-68,0-1 1,0 1 0,-1 0 0,1-1 0,0 1 0,0-1 0,1 1-1,-1-1 1,0 1 0,0 0 0,1-1 0,-1 1 0,1-1 0,-1 0-1,1 1 1,0-1 0,1 3 0,-1-3-7,1 0 1,-1 0-1,1 0 1,-1 0-1,1 0 1,-1 0-1,1 0 0,-1-1 1,1 1-1,0 0 1,0-1-1,-1 0 1,1 1-1,0-1 1,0 0-1,-1 0 0,1 0 1,0 0-1,2 0 1,2-1 30,0 0 1,-1 0-1,1 0 1,0-1-1,0 0 1,-1 0-1,0 0 1,1-1-1,6-4 1,-10 6 0,0 0 0,0-1 0,0 1 0,0-1 0,0 1 0,0-1 0,-1 1 0,1-1 0,0 0 0,-1 0 0,0 0 0,1 0 0,-1 0 1,0 0-1,0 0 0,0 0 0,0 0 0,-1-1 0,1 1 0,-1 0 0,1 0 0,-1-1 0,0 1 0,0 0 0,0-1 0,0-2 0,0 3-14,-1 1 0,1 0 0,0 0 0,-1-1 0,0 1 0,1 0-1,-1 0 1,0 0 0,1 0 0,-1 0 0,0 0 0,0 0 0,0 0-1,0 0 1,0 0 0,0 1 0,0-1 0,0 0 0,0 1 0,0-1-1,-2 0 1,0 0 3,-1 0-1,1 0 1,0 0-1,-1 1 1,0-1-1,1 1 1,-7 0-1,2 1-213,0 0-1,0 0 0,1 1 1,-1 0-1,1 0 1,-13 6-1,3 5-405,17-13 590,0 0 0,-1 0 0,1 1 0,0-1 1,0 0-1,-1 0 0,1 0 0,0 0 0,0 1 1,-1-1-1,1 0 0,0 0 0,0 1 0,0-1 0,0 0 1,-1 0-1,1 1 0,0-1 0,0 0 0,0 1 1,0-1-1,0 0 0,0 0 0,0 1 0,0-1 1,0 0-1,0 1 0,0-1 0,0 0 0,0 1 1,0-1-1,0 0 0,0 0 0,0 1 0,0-1 1,0 0-1,0 1 0,1-1 0,-1 0 0,0 0 1,0 1-1,0-1 0,0 0 0,1 0 0,-1 0 1,0 1-1,0-1 0,1 0 0,-1 0 0,0 0 1,0 1-1,1-1 0,-1 0 0,0 0 0,0 0 1,1 0-1,-1 0 0,0 0 0,1 0 0,-1 0 0,0 0 1,0 0-1,1 0 0,-1 0 0,1 0 0,11 1-365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5:0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17644,'-2'1'213,"0"-1"1,1 1-1,-1-1 0,1 1 1,-1 0-1,1-1 1,0 1-1,-1 0 1,1 0-1,0 0 0,-1 0 1,1 0-1,0 0 1,0 1-1,-1 1 1,-17 22 856,16-21-738,-2 3-71,1 0 0,0 1 0,-6 13 1,9-18-222,0 0 0,0 0 0,0 0 0,1 0 0,-1 0 0,1 0 0,-1 0 0,1 0 0,0 0 0,0 0 0,1 0 0,-1 0 0,2 6 0,-1-8-33,-1 0 0,1 0 0,0 0 1,0 0-1,0 0 0,0 0 0,-1 0 0,2 0 0,-1 0 0,0-1 0,0 1 0,0 0 0,0 0 0,0-1 0,1 1 0,-1-1 0,0 1 0,0-1 0,1 0 0,-1 1 0,0-1 0,1 0 0,-1 0 0,0 0 0,1 0 0,-1 0 0,0 0 0,1-1 0,-1 1 0,0 0 0,1-1 0,1 0 0,2 0 24,0-1 1,0 1 0,0-1 0,0-1-1,0 1 1,8-6 0,-10 6 16,-1 0 0,1-1 1,0 1-1,-1-1 0,0 0 0,0 0 0,0 0 0,0 0 1,0 0-1,0 0 0,-1-1 0,2-3 0,-3 6-33,0 0-1,1-1 0,-1 1 0,0 0 0,0 0 0,0 0 1,0 0-1,0 0 0,0 0 0,-1 0 0,1-1 0,0 1 1,-1 0-1,1 0 0,0 0 0,-1 0 0,1 0 0,-1 0 0,0 0 1,1 1-1,-1-1 0,0 0 0,1 0 0,-1 0 0,0 0 1,0 1-1,0-1 0,0 0 0,0 1 0,1-1 0,-1 1 1,-1-1-1,1 1 0,0 0 0,0-1 0,0 1 0,0 0 1,0 0-1,0-1 0,0 1 0,0 0 0,0 0 0,-2 0 1,0 0-102,0-1 0,-1 1 0,1 0 0,0 0 1,-1 0-1,1 0 0,-1 0 0,1 1 0,0 0 1,0-1-1,-1 1 0,1 0 0,0 1 0,0-1 1,0 0-1,0 1 0,0 0 0,0 0 0,1 0 1,-1 0-1,0 0 0,1 0 0,0 1 0,-4 3 1,0 7-389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0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17804,'37'-12'1496,"10"-1"-1080,9 1-200,-1-5 488,11 3-175,1 1-281,-4 0-128,-10 3-432,-6 1-217,-14 3-327,-11 1 144,-24 0 360,-12 3-192,-20 0-32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 17716,'-25'28'767,"1"1"-1,1 1 1,-22 39 0,37-56-616,1 0 1,0 1-1,1 0 1,1 0-1,1 0 1,0 0-1,0 1 0,1 0 1,1 0-1,0 28 1,2-39-146,0-1 0,1 0 0,-1 0 0,1 0-1,0 0 1,-1 0 0,2 0 0,-1 0 0,0 0 0,0 0 0,1 0 0,0-1 0,0 1 0,-1 0 0,1-1 0,1 0 0,-1 1 0,0-1 0,1 0-1,-1 0 1,1 0 0,-1-1 0,1 1 0,0 0 0,0-1 0,0 0 0,0 0 0,0 0 0,0 0 0,0 0 0,0-1 0,0 1 0,0-1 0,0 0-1,1 0 1,-1 0 0,0 0 0,0 0 0,6-2 0,0-1 35,0 1-1,0-2 1,0 1-1,0-1 1,-1 0-1,0-1 1,0 0-1,0 0 1,0-1-1,-1 0 1,9-10-1,2-2 172,-2-1 1,0-1-1,14-22 0,-15 19 325,22-48-1,-33 62-406,-1 1 0,1-2 0,-2 1-1,1 0 1,-1-1 0,-1 1 0,0-1 0,0 1 0,-1-11-1,0 18-136,0 0 0,-1 0-1,1-1 1,-1 1-1,1 0 1,-1 0 0,0 0-1,0 0 1,0 0 0,0 0-1,0 0 1,-1 1 0,1-1-1,0 0 1,-1 1 0,1-1-1,-1 1 1,0-1-1,1 1 1,-1 0 0,0 0-1,0-1 1,-3 0 0,-1 0-259,1 0 1,-1 0 0,0 1 0,1 0 0,-1 0 0,0 0 0,-10 1-1,6 1-246,6 3-161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0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13099,'-13'11'510,"-61"50"976,67-55-1250,1 1 1,-1 0 0,1 0 0,1 1 0,0 0-1,0 0 1,-8 17 0,13-24-164,-1 1 0,0 0 0,1-1 0,-1 1 0,1 0 0,0 0 0,-1-1 0,1 1 0,0 0 0,0 0 0,0 0 0,0-1 0,0 1 0,1 0 0,-1 0 0,1-1 0,-1 1 0,1 0 0,-1 0 0,3 2 0,-2-2 3,1-1-1,-1 1 1,1 0-1,0-1 1,0 0-1,0 1 1,-1-1-1,1 0 1,1 0-1,-1 0 1,0 0-1,0 0 1,0 0-1,3 0 1,8 1 172,1 0 0,-1-1 0,1 0 1,19-3-1,-27 2-194,88-8 675,23-1 51,-114 9-765,0-1 0,-1 1 0,1 1-1,0-1 1,0 0 0,0 1-1,0 0 1,0-1 0,-1 1-1,1 0 1,0 0 0,-1 1-1,1-1 1,-1 1 0,1-1 0,-1 1-1,3 2 1,-4-3-11,0 1 0,0 0 0,-1-1-1,1 1 1,0 0 0,-1 0 0,1-1 0,-1 1 0,1 0 0,-1 0 0,0 0 0,0 0-1,0 0 1,0 0 0,0 0 0,0-1 0,0 1 0,-1 0 0,1 0 0,-1 0 0,0 0-1,1-1 1,-1 1 0,0 0 0,0-1 0,-2 4 0,-3 5 12,-1 1 0,0-1 0,-1 0 0,0-1 0,-11 11 0,-53 40 123,50-43-48,0 1 0,-32 35 0,53-53-88,1 1-1,-1-1 1,1 1 0,-1 0 0,1-1 0,-1 1-1,1 0 1,-1-1 0,1 1 0,0 0-1,-1 0 1,1-1 0,0 1 0,0 0-1,-1 0 1,1 0 0,0-1 0,0 1-1,0 0 1,0 0 0,0 0 0,0-1-1,0 2 1,1-1 0,-1 0-1,1-1 1,-1 1 0,1-1-1,0 1 1,-1 0 0,1-1-1,0 1 1,-1-1 0,1 0-1,0 1 1,0-1 0,-1 0-1,1 1 1,0-1 0,0 0-1,0 0 1,1 1 0,7 0 10,0-1 0,0 0 0,12-1 0,-15 1-11,66-6-566,-1-4 1,121-30 0,-114 13 246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0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98 14803,'1'-1'190,"1"-1"0,-1 1 0,1-1 0,-1 1 0,1-1 0,-1 1 0,0-1 0,0 0-1,0 1 1,0-1 0,0 0 0,0 0 0,0 0 0,-1 0 0,2-3 0,-2 4-130,0 0 1,0 1-1,0-1 1,0 0-1,-1 0 1,1 1-1,0-1 0,0 0 1,0 0-1,-1 1 1,1-1-1,0 0 1,-1 0-1,1 1 1,0-1-1,-1 1 0,1-1 1,-1 0-1,1 1 1,-1-1-1,1 1 1,-1-1-1,0 1 0,1-1 1,-1 1-1,1-1 1,-1 1-1,0 0 1,0-1-1,1 1 1,-1 0-1,0 0 0,0 0 1,1-1-1,-1 1 1,0 0-1,0 0 1,1 0-1,-1 0 1,0 0-1,0 0 0,1 1 1,-1-1-1,-1 0 1,-2 1-21,1 0 0,0 0-1,0 0 1,-1 0 0,1 1 0,0-1 0,0 1 0,0-1 0,0 1 0,1 0 0,-1 1 0,0-1 0,1 0 0,-1 1 0,1-1-1,0 1 1,0 0 0,0 0 0,0 0 0,1 0 0,-1 0 0,-1 3 0,-2 5-32,1 0 0,0 0 0,1 0 0,0 0 0,-2 17 1,4-24 2,1 1 1,-1 0 0,1 0-1,1-1 1,-1 1 0,0 0 0,1 0-1,0-1 1,0 1 0,4 8-1,-4-11-3,0-1-1,0 1 1,0 0-1,0-1 1,1 1-1,-1-1 0,0 1 1,1-1-1,-1 0 1,1 1-1,0-1 0,-1 0 1,1 0-1,0 0 1,0 0-1,0-1 1,-1 1-1,1 0 0,0-1 1,0 1-1,0-1 1,0 0-1,0 0 1,0 1-1,0-1 0,0-1 1,0 1-1,2 0 1,5-2 21,0 0-1,0 0 1,0-1 0,-1 0 0,0-1 0,1 0 0,-1 0 0,-1 0-1,10-8 1,3-2 53,-2-1-1,22-23 1,21-30 176,-55 61-220,0 0 1,-1-1 0,0 0-1,-1 0 1,1 0 0,-2-1-1,6-14 1,-10 11 34,-6 10-10,5 2-55,0 1 0,0 0 0,0 0 0,0 0 0,0 0 0,1 0 0,-1 0 0,0 1 0,1-1 0,-2 2 0,-3 5-1,0-1 0,0 2 0,1-1 0,0 0 0,1 1 0,0 0 0,0 0 0,1 1 0,-4 15 0,5-18-47,1 0 0,0 0 1,0 0-1,0 1 0,1-1 0,0 0 1,0 0-1,1 1 0,0-1 0,0 0 1,1 0-1,0 0 0,5 12 0,-6-17-19,0 0-1,0 0 1,1 0 0,-1 0-1,0 0 1,1 0 0,0 0-1,-1 0 1,1 0 0,0-1-1,0 1 1,0-1-1,0 0 1,0 1 0,0-1-1,1 0 1,-1 0 0,0 0-1,0-1 1,1 1-1,-1 0 1,5 0 0,-3-2 6,-1 1 0,1-1 0,0 1 0,-1-1 1,1 0-1,0 0 0,-1-1 0,1 1 0,-1-1 1,0 0-1,0 1 0,0-2 0,1 1 0,3-4 0,28-27-463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0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14835,'-15'59'1685,"-8"43"-215,21-89-1149,1 0 0,0 0 0,1-1 0,0 1 0,4 24 0,-3-33-294,-1 0 1,1-1-1,0 1 0,0-1 0,1 1 0,-1-1 0,1 0 0,-1 1 1,1-1-1,0 0 0,0 0 0,1 0 0,-1-1 0,1 1 0,-1 0 1,1-1-1,0 0 0,0 1 0,0-1 0,0 0 0,0-1 1,0 1-1,1 0 0,-1-1 0,0 0 0,1 0 0,-1 0 0,1 0 1,0 0-1,-1-1 0,1 0 0,0 0 0,-1 0 0,1 0 0,0 0 1,-1-1-1,1 1 0,-1-1 0,1 0 0,-1 0 0,6-3 0,-2 0-44,-1 0 0,0-1 0,0 1-1,0-1 1,-1 0 0,0-1-1,0 1 1,0-1 0,-1 0 0,0-1-1,0 1 1,5-10 0,-1-4 3,0 0-1,-1 0 1,6-24 0,-11 34 26,2-2 42,-1 1 1,-1 0-1,0-1 1,-1 0 0,0 1-1,0-1 1,-2-15-1,-8 45 296,4 2-194,1 1 1,1 0 0,1 0 0,0 0-1,3 30 1,0-37-105,0 0-1,1 1 0,1-1 1,1 0-1,0 0 0,0 0 1,1-1-1,13 24 1,-14-32-145,-1 1-1,1-1 1,0 0 0,1 0 0,-1 0 0,1-1 0,0 0 0,6 4 0,-9-6 60,1 0 0,-1-1-1,1 0 1,-1 1 0,1-1 0,0 0 0,-1-1-1,1 1 1,0 0 0,0-1 0,0 1-1,0-1 1,0 0 0,-1 0 0,1 0 0,0 0-1,0-1 1,0 1 0,0-1 0,3-1 0,19-13-331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0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36 12835,'-1'1'205,"0"0"1,0 0 0,0 0-1,-1 0 1,1 0-1,0 1 1,1-1-1,-1 0 1,0 1 0,0-1-1,1 0 1,-1 1-1,0-1 1,1 1 0,-1-1-1,1 1 1,0-1-1,0 1 1,0 0 0,-1-1-1,1 1 1,0-1-1,1 3 1,-1-4-108,0 1 1,1-1-1,-1 1 1,0-1-1,1 1 1,-1-1-1,1 1 1,-1-1-1,1 1 1,-1-1-1,1 1 1,-1-1-1,1 0 1,-1 1-1,1-1 1,-1 0-1,1 0 1,0 1-1,-1-1 1,2 0-1,0 0-43,0 1-1,0-1 0,0 0 0,0 0 0,0-1 0,0 1 0,0 0 0,0-1 0,3 0 0,-1-1 23,0 1 1,0-1 0,0 0-1,0-1 1,0 1 0,0-1-1,-1 0 1,1 0 0,4-5-1,13-10 800,-21 18-855,1 0 1,0 0-1,-1 0 0,1 0 0,-1 0 0,1 0 0,0 1 0,-1-1 0,1 0 0,-1 0 0,1 0 0,-1 1 1,1-1-1,-1 0 0,1 1 0,-1-1 0,1 1 0,-1-1 0,0 0 0,1 1 0,-1-1 0,1 1 0,-1-1 0,0 1 1,0-1-1,1 1 0,-1 0 0,16 23 25,-8-11-20,-3-7-18,0 0 1,1 0 0,-1-1-1,10 7 1,-14-11-6,1 1-1,0-1 1,0 0 0,0 1 0,0-1 0,1 0-1,-1 0 1,0 0 0,0-1 0,1 1-1,-1 0 1,0-1 0,1 0 0,-1 1-1,1-1 1,-1 0 0,0 0 0,4-1 0,-5 1-3,-1 0 1,1 0 0,0-1 0,-1 1 0,1 0-1,0-1 1,-1 1 0,1 0 0,-1-1 0,1 1 0,-1-1-1,1 1 1,-1-1 0,1 1 0,-1-1 0,1 1-1,-1-1 1,1 1 0,-1-1 0,0 0 0,1 1 0,-1-1-1,0 0 1,0 1 0,0-1 0,1-1 0,-1 0 4,0 0 1,0 0 0,-1 0-1,1 0 1,0 0-1,-1 0 1,1 0 0,-1 0-1,-1-3 1,-2-2 14,0 0 1,-1-1-1,-7-8 1,6 9-10,4 5 19,0 0 1,0-1-1,0 1 1,0-1-1,1 1 1,-3-6-1,3 8-26,1-1-1,0 1 1,0 0-1,0-1 1,0 1-1,0 0 1,0-1-1,0 1 1,0 0-1,0 0 1,0-1 0,0 1-1,0 0 1,0-1-1,1 1 1,-1 0-1,0 0 1,0-1-1,0 1 1,0 0-1,0 0 1,1-1-1,-1 1 1,0 0-1,0 0 1,0-1-1,1 1 1,-1 0-1,16-3 81,64 5-154,-40 0-268,-1-1 1,42-6 0,-27-4 118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0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15843,'1'42'2796,"11"77"-1,-5-86-2199,0-1-1,22 58 1,-29-88-613,14 26 20,-14-27-50,0 0-1,1 0 0,-1 0 0,1 0 1,-1-1-1,1 1 0,-1 0 0,1 0 1,0 0-1,-1-1 0,1 1 0,0 0 1,0-1-1,-1 1 0,1-1 0,0 1 1,0-1-1,0 1 0,0-1 1,0 1-1,0-1 0,0 0 0,0 1 1,0-1-1,1 0 0,-2 0-36,1-1-1,-1 1 1,1 0 0,-1-1-1,0 1 1,1-1 0,-1 1-1,0-1 1,1 1 0,-1-1-1,0 1 1,0-1 0,1 1-1,-1-1 1,0 1 0,0-1-1,0 1 1,0-1 0,0 1-1,0-1 1,0 1 0,0-1-1,0 0 1,0 1 0,0-1-1,0 1 1,0-1 0,-4-20-1739,3 17 1321,-33-136-5910,9 44 7896,25 94-1168,-1-1 1,0 1-1,1 0 1,-1-1-1,1 1 0,0-1 1,0 1-1,0 0 1,0-1-1,0 1 1,0-1-1,1 1 0,1-4 1,-1 4-103,0 1 0,0 0-1,0 0 1,0 0 0,1 0 0,-1 0 0,0 1 0,1-1 0,-1 0 0,1 0 0,-1 1-1,1-1 1,-1 1 0,1 0 0,0-1 0,-1 1 0,1 0 0,-1 0 0,1 0-1,0 0 1,1 0 0,13 0 381,132-7 2501,-106 3-3476,61-14 1,-68 6-1493,-34 12 1839,0-1 0,-1 1 0,0 0 0,1 0 0,-1 0 0,1-1 0,-1 1-1,1 0 1,-1-1 0,1 1 0,-1 0 0,0-1 0,1 1 0,-1 0 0,0-1 0,1 1 0,-1-1 0,0 1 0,1-1 0,-1 1 0,0-1-1,0 1 1,0-1 0,0 1 0,1-1 0,-1 1 0,0-1 0,0 1 0,0-1 0,0 1 0,0-1 0,0 1 0,0-1 0,0 1-1,0-1 1,-1 1 0,1-1 0,0 1 0,0-1 0,0 1 0,-1-1 0,1 1 0,0-1 0,0 1 0,-1-1 0,1 1 0,0 0-1,-1-1 1,1 1 0,-1 0 0,1-1 0,0 1 0,-1 0 0,1-1 0,-1 1 0,1 0 0,-1 0 0,1-1 0,-1 1 0,1 0-1,-2 0 1,-18-8-923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0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 16083,'-6'33'1809,"7"-11"-841,7-8-288,13-10 865,6-2-153,9-5-256,4-6-232,0-2-680,2-2-520,-5-3-504,-4-1 696,-16 3-256,-8 1-128</inkml:trace>
  <inkml:trace contextRef="#ctx0" brushRef="#br0" timeOffset="1">139 170 16620,'0'1'93,"1"0"0,-1 0 0,0 0 0,1 0 1,-1 0-1,1 0 0,0 0 0,-1-1 0,1 1 1,0 0-1,-1 0 0,1 0 0,0-1 0,0 1 1,-1 0-1,1-1 0,0 1 0,0-1 0,0 1 1,0-1-1,0 1 0,2-1 0,0 1 41,0 0 1,0-1-1,1 0 0,-1 0 1,0 0-1,1 0 0,4-1 1,7-2 292,0-1 0,21-8 0,-32 10-235,45-18-22,-1-3-1,-1-2 0,47-33 1,-92 57-192,-1-1 0,1 1 0,0 0 0,0 0 0,0 0 0,0 0 0,0 0 0,0 1 0,0-1 0,0 1 1,0-1-1,0 1 0,0 0 0,0-1 0,2 1 0,-2 1 19,-1-1 0,0 1 0,0 0 0,-1-1 0,1 1 0,0 0 1,0 0-1,0 0 0,0 0 0,-1 0 0,1 0 0,0 0 0,-1 0 0,1 0 0,-1 0 0,1 0 0,-1 0 1,1 0-1,-1 0 0,0 0 0,0 1 0,0-1 0,1 0 0,-1 0 0,0 0 0,-1 2 0,2 2 32,-1 0 0,1 0 0,0 0 0,1-1 0,-1 1 0,1 0 0,-1 0 0,2-1 0,-1 1 0,0-1 0,1 0 0,5 8 0,-5-10-15,0 1 0,0-1 0,0 0 0,0 0 0,0 0 0,0-1 0,0 1 0,1-1-1,-1 1 1,1-1 0,-1 0 0,1-1 0,-1 1 0,1 0 0,-1-1 0,1 0 0,0 0 0,5-1 0,-2 1-229,1-1 1,-1 0 0,1 0 0,-1-1-1,0 0 1,0 0 0,1 0 0,-2-1-1,1-1 1,0 1 0,0-1 0,-1 0-1,0 0 1,0-1 0,0 0-1,-1 0 1,1 0 0,-1-1 0,0 0-1,-1 0 1,1 0 0,-1 0 0,4-10-1,3-23-824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15579,'-3'104'3671,"0"26"-1426,3-95-1828,4 57 399,-3-83-773,0-1 0,0 0 1,1 0-1,0 0 0,1-1 0,0 1 1,0 0-1,7 10 0,-9-16-74,1 0 1,-1 0-1,1 0 0,0 0 1,0-1-1,0 1 0,0 0 1,0-1-1,0 1 1,1-1-1,-1 0 0,0 0 1,1 0-1,-1 0 0,1 0 1,-1-1-1,1 1 0,-1-1 1,1 1-1,0-1 1,-1 0-1,1 0 0,0 0 1,-1 0-1,1-1 0,-1 1 1,1-1-1,-1 1 0,1-1 1,-1 0-1,4-2 0,7-3-278,-1 0-1,0 0 1,0-1-1,17-15 0,55-56-1911,-84 78 2219,0 0 0,0 0 0,0 0 1,0 0-1,0 0 0,0 0 0,0 0 1,0 0-1,0 0 0,0 0 0,0 0 1,0 0-1,1 0 0,-1 0 0,0 0 1,0 0-1,0 0 0,0 0 0,0 0 1,0 0-1,0 0 0,0 0 0,0 0 1,0 0-1,0 0 0,1 0 0,-1 0 1,0 0-1,0 0 0,0 0 0,0 0 1,0 0-1,0 0 0,0 0 0,0 0 1,0 0-1,0 0 0,0 0 0,0 0 1,1 0-1,-1 0 0,0 0 1,0 0-1,0 0 0,0 0 0,0 0 1,0 0-1,0 1 0,0-1 0,0 0 1,0 0-1,0 0 0,0 0 0,0 0 1,0 0-1,0 0 0,0 0 0,0 0 1,0 0-1,0 0 0,0 1 0,0-1 1,0 0-1,0 0 0,0 0 0,0 0 1,0 0-1,0 0 0,0 0 0,-2 13 83,-7 19 304,7-26-304,-1 4 54,2-7-54,0 1 1,0 0 0,0 0-1,0 0 1,0 0-1,1 0 1,0 0 0,0 6-1,0-10-60,0 1 0,1 0-1,-1-1 1,1 1 0,-1 0 0,1-1-1,-1 1 1,1-1 0,-1 1-1,1-1 1,-1 1 0,1-1 0,-1 1-1,1-1 1,0 0 0,-1 1 0,1-1-1,0 0 1,-1 0 0,1 1 0,0-1-1,0 0 1,-1 0 0,1 0-1,0 0 1,-1 0 0,1 0 0,0 0-1,0 0 1,-1 0 0,2-1 0,27-3 206,-27 3-196,17-3-63,0-1 1,-1 0-1,0-2 0,0 0 1,0-1-1,-1-1 1,-1-1-1,29-20 1,-44 29-20,1-1 0,-1 1 0,1 0 0,-1 0 0,0 0 1,0-1-1,0 1 0,1-1 0,-1 1 0,0-1 0,-1 1 0,1-1 1,0 0-1,0 1 0,-1-1 0,1 0 0,-1 0 0,0 0 0,1 1 1,-1-1-1,0 0 0,0 0 0,0 0 0,0 1 0,0-1 0,-1 0 1,1 0-1,0 0 0,-1 1 0,1-1 0,-1 0 0,0 0 0,0 1 1,1-1-1,-1 1 0,-2-3 0,-13-15-409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0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14907,'27'-4'1593,"4"-5"-1137,12-1-608,8-4 2848,7-1-2256,3 2 240,0 2-151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41 13595,'-46'35'2889,"-3"3"-236,46-36-2449,0 1 0,1 0 1,-1-1-1,1 1 1,0 0-1,0 1 0,0-1 1,0 0-1,1 0 1,-1 1-1,1-1 1,-2 8-1,3-10-173,0 0-1,-1 0 1,1 0-1,0 0 1,0 0-1,0 0 1,1 1 0,-1-1-1,0 0 1,0 0-1,0 0 1,1 0-1,-1 0 1,1 0 0,-1 0-1,0 0 1,1-1-1,0 1 1,-1 0 0,1 0-1,0 0 1,-1 0-1,3 1 1,-1-1-12,0 0 0,0 1 0,0-1 0,1 0 0,-1 0 0,0-1 0,1 1 0,-1 0 0,1-1 0,2 1 0,3-1-54,1 1-1,0-1 1,0-1 0,16-3 0,-16 2-66,0-1 1,0 0-1,0-1 1,-1 1-1,0-2 1,0 1-1,0-1 0,0-1 1,-1 1-1,1-1 1,9-11-1,3-6-779,0-2-1,17-28 0,-18 25-167,-17 29 639,-1 7 362,0 11 284,-1-18-236,0 9 47,0 0 0,1 0 0,0 0 0,1 0-1,0-1 1,0 1 0,1-1 0,0 1-1,1-1 1,0 0 0,1 0 0,0-1 0,0 1-1,0-1 1,1 0 0,1-1 0,8 9 0,18 16-408,-18-18 53,0 1 0,-1 0 0,-1 1 0,13 19 0,-25-32 305,1 1 0,0-1 0,-1 1 0,0-1 0,0 1 0,0 0 0,0 0 1,-1 0-1,0-1 0,1 1 0,-1 0 0,-1 0 0,1 0 0,0 0 1,-1 0-1,0-1 0,0 1 0,0 0 0,0-1 0,-1 1 0,0-1 1,1 1-1,-4 3 0,1-1 183,1-1 0,-1 1-1,-1-1 1,1 0 0,-1-1 0,0 1 0,0-1-1,0 0 1,0 0 0,-1 0 0,1-1 0,-12 5-1,16-8-146,0 1-1,0-1 0,0 1 0,0-1 0,-1 0 0,1 0 1,0 1-1,0-1 0,0 0 0,-1 0 0,1 0 1,0 0-1,0 0 0,0 0 0,-1-1 0,1 1 1,0 0-1,0-1 0,0 1 0,0-1 0,0 1 1,0-1-1,-2 0 0,2 0-33,0-1 1,0 1-1,0 0 1,0-1-1,0 1 1,0-1-1,0 0 1,1 1-1,-1-1 0,0 1 1,1-1-1,0 0 1,-1 0-1,1-1 1,-1-6-137,1 0 0,0 1 1,0-1-1,1 1 0,3-13 1,1 2-163,0 0 1,2 0 0,0 1-1,1 0 1,1 0 0,15-22 0,77-92-674,-71 96 1230,-29 35-173,0 0-1,0 0 1,0 0-1,0 0 1,0 0-1,-1 0 1,1 0 0,0 0-1,-1 0 1,1 0-1,-1 0 1,1-1-1,-1 1 1,0 0 0,1-2-1,-2 3-28,1 0 1,-1-1-1,1 1 0,0 0 1,-1 0-1,1 0 0,-1 0 0,1 0 1,-1 0-1,1 0 0,-1 0 0,1 0 1,-1 0-1,1 0 0,-1 0 1,1 0-1,-1 0 0,1 1 0,-1-1 1,1 0-1,-1 0 0,1 0 0,0 1 1,-2 0-1,-36 22 2098,37-22-2073,-1 1-1,0-1 1,0 1 0,1-1 0,-1 1-1,1 0 1,-1 0 0,1 0 0,0 0-1,0 0 1,0 0 0,0 0 0,0 0-1,1 1 1,-1-1 0,0 0 0,1 0-1,0 1 1,-1-1 0,1 3 0,1-3-51,-1 0-1,1 0 1,-1 0 0,1 0 0,0 0 0,0 0 0,0-1 0,0 1 0,0 0 0,0-1 0,0 1 0,1 0 0,-1-1 0,1 0-1,-1 1 1,1-1 0,-1 0 0,1 0 0,0 0 0,-1 0 0,1 0 0,0 0 0,0 0 0,2 0 0,6 2-95,1-1-1,0 0 1,0 0 0,0-1 0,0 0 0,0-1 0,0-1 0,0 0 0,-1 0 0,1-1 0,0 0-1,0-1 1,-1 0 0,1 0 0,15-9 0,39-21-169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80 14931,'20'8'1825,"13"-7"-897,4-2-384,13-7 1288,5 0-735,5-4-481,-2-1-352,-3 1-864,-6-1 1992,-19 1-1416,-10 5 0,-27 4-72</inkml:trace>
  <inkml:trace contextRef="#ctx0" brushRef="#br0" timeOffset="1">0 280 14523,'20'14'2113,"10"-10"-1201,19-9-328,7-8 1288,10-3-840,4-1-247,-2-1-1073,-2 0 544,-11-5-296,-3 1-112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18308,'7'-15'717,"0"-1"1,1 1-1,1 1 0,0 0 1,22-26-1,-26 35-586,0 0 0,-1 1-1,2 0 1,-1 0 0,1 0 0,-1 0 0,1 1-1,6-3 1,-8 5-92,0 0-1,0 0 0,0 0 1,0 0-1,0 0 1,0 1-1,0 0 0,0 0 1,0 0-1,1 0 1,-1 1-1,0 0 0,0-1 1,4 3-1,-1 0-26,0 1 0,0 0 0,0 0-1,-1 0 1,1 1 0,-1 0 0,0 1-1,-1-1 1,1 1 0,-1 0 0,6 9-1,21 22-20,-31-36 10,0 0 1,1 0-1,-1 0 0,0 0 0,0 0 0,1 0 0,-1 0 1,0 0-1,1-1 0,-1 1 0,1-1 0,-1 1 0,0-1 1,1 0-1,0 1 0,-1-1 0,1 0 0,-1 0 0,1 0 1,-1 0-1,4-1 0,-3 1 4,1-1 1,-1 0-1,0-1 1,1 1-1,-1 0 1,0-1-1,0 1 1,0-1-1,0 1 1,0-1-1,3-4 0,2-3-35,0-1-1,-1 1 1,-1-1-1,9-18 1,-13 26-77,-1-1 0,1 1 0,0 0 0,0 0 0,-1-1 0,1 1 0,-1 0 0,0-1 0,0 1 0,0-5 0,0 7 68,-1-1-1,1 0 1,0 1-1,0-1 1,-1 1-1,1-1 1,-1 1-1,1-1 1,0 1-1,-1-1 1,1 1-1,-1 0 1,1-1-1,-1 1 1,1 0-1,-1-1 1,1 1-1,-1 0 1,0-1-1,1 1 1,-1 0-1,1 0 1,-1 0-1,0 0 1,1 0-1,-1 0 1,1-1-1,-1 1 1,0 1-1,1-1 1,-1 0-1,0 0 1,1 0-1,-1 0 1,1 0-1,-1 1 1,0-1-1,1 0 1,-1 0-1,1 1 1,-1-1-1,0 1 1,-12 6-558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19148,'1'0'93,"0"1"1,0 0-1,0-1 0,0 1 1,0-1-1,-1 1 0,1 0 1,0-1-1,0 1 0,-1 0 1,1 0-1,0 0 0,-1 0 1,1 0-1,-1 0 1,1-1-1,-1 1 0,0 0 1,1 0-1,-1 1 0,0-1 1,0 0-1,1 0 0,-1 0 1,0 0-1,0 1 0,0 36 640,-1-29-333,0 17-110,0-6-141,0 1 1,2-1 0,0 1 0,1-1-1,6 23 1,-7-38-141,0-1-1,1 1 0,-1-1 1,1 0-1,0 0 1,1 0-1,-1 0 1,1 0-1,-1 0 1,1-1-1,0 1 1,0-1-1,1 0 1,-1 0-1,1 0 1,-1 0-1,1-1 0,0 1 1,0-1-1,0 0 1,1 0-1,-1-1 1,0 1-1,1-1 1,-1 0-1,1 0 1,-1 0-1,9 0 1,-6-1-117,0-1 1,-1 1 0,1-1 0,0 0 0,-1-1 0,1 0 0,-1 0 0,0 0 0,1 0 0,-1-1 0,0 0 0,0-1 0,-1 1 0,1-1 0,-1 0 0,0-1 0,0 1 0,0-1 0,0 0 0,-1 0 0,0-1 0,0 1 0,5-10 0,5-11-386</inkml:trace>
  <inkml:trace contextRef="#ctx0" brushRef="#br0" timeOffset="1">171 221 13883,'-3'31'1688,"3"-1"-1144,8-1-199,8 0 1023,10-6-1320,4-6-48,10-13 72,2-5-136,2-14-200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18076,'-12'1'408,"-1"0"1,1 1 0,0 0-1,0 1 1,0 1-1,0 0 1,-15 8-1,19-8-268,1 0 0,-1 0 0,1 1 1,0 0-1,0 1 0,1-1 0,0 1 0,0 0 0,0 1 0,1-1 0,-7 11 0,11-14-115,-1-1 0,1 1 0,-1-1 0,1 1 0,0 0 0,0 0 0,1-1 0,-1 1 0,0 0 0,1 0 0,0 0 0,0 0 0,0 0 0,0 0 1,0 0-1,0-1 0,1 1 0,-1 0 0,2 3 0,0-2-40,-1-1 1,1 0-1,0 0 0,0 0 1,1 0-1,-1-1 1,0 1-1,1 0 1,0-1-1,0 0 1,-1 0-1,1 0 0,6 3 1,-1-1-66,0 0-1,1-1 1,-1 0 0,1 0-1,0-1 1,0 0 0,0-1-1,0 0 1,0 0 0,0-1-1,14-1 1,-13-1 21,1 0 0,-1-1 0,0-1-1,0 1 1,0-2 0,-1 1 0,1-1 0,-1-1 0,0 0-1,14-12 1,-18 14 75,0-1 0,0 1 1,0-1-1,-1-1 0,0 1 0,0 0 0,0-1 0,-1 0 0,0 0 0,0 0 0,0 0 0,-1 0 0,0-1 0,0 1 0,-1-1 0,1 1 1,-1-1-1,0-7 0,-2 12-6,1 0 1,0 0-1,0 0 0,-1 0 1,1 0-1,-1 0 1,1 0-1,-1 0 1,0 1-1,0-1 0,0 0 1,0 0-1,0 1 1,0-1-1,-1 1 1,1-1-1,0 1 0,-1-1 1,1 1-1,-1 0 1,1 0-1,-1-1 1,0 1-1,0 0 0,1 1 1,-1-1-1,0 0 1,0 0-1,0 1 1,0-1-1,0 1 0,0 0 1,0 0-1,0 0 1,0-1-1,-3 2 1,0-1-38,-1 0 0,0 0 1,0 1-1,0 0 1,1 0-1,-1 1 0,0 0 1,1 0-1,0 0 1,-1 0-1,-7 5 0,10-4-117,-1 0 0,1 0-1,0 0 1,0 0 0,0 1-1,0-1 1,-3 7-1,5-9 120,0 0 0,1 0 0,-1 0 0,1 0 0,-1 0 0,1 0 0,0 0 0,-1 0 0,1 1 0,0-1 0,0 0 0,0 0 0,0 0 0,0 0 0,0 0 0,0 0 0,0 0 0,0 1 0,0-1 0,1 0 0,-1 0 0,0 0 0,1 0 0,-1 0 0,1 0 0,-1 0 0,1 0 0,0 0 0,-1 0 0,1-1 0,0 1 0,0 0 0,-1 0 0,1-1 0,0 1 0,0 0 0,2 0 0,26 10-425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59 17428,'-8'0'197,"0"1"0,-1 0 0,1 0 0,0 1 0,0 0 0,0 0 0,0 1 0,0 0 0,0 0 0,1 1 0,0 0 0,0 0 0,0 1 0,0 0 0,0 0 0,1 1 0,0 0 0,0 0 0,1 0 0,0 1 0,0-1 0,0 1 0,1 0 0,-4 9 0,7-14-178,0-1 1,0 1-1,1 0 1,-1-1 0,1 1-1,-1 0 1,1 0-1,0-1 1,0 1-1,0 0 1,0 0-1,0 0 1,0-1 0,0 1-1,0 0 1,1 0-1,-1-1 1,1 1-1,-1 0 1,1 0-1,0-1 1,0 1-1,0-1 1,0 1 0,0-1-1,0 1 1,0-1-1,0 0 1,0 1-1,1-1 1,-1 0-1,0 0 1,1 0 0,-1 0-1,1 0 1,0 0-1,-1 0 1,1-1-1,0 1 1,2 0-1,4 1-58,1 0 0,-1 0-1,1-1 1,-1 0 0,1-1-1,-1 1 1,12-3 0,-3 0-87,-1 0 0,1-2 0,-1 0 0,0-1 0,31-13 0,-37 13 60,0 0 0,-1 0 0,0-1-1,0-1 1,0 0 0,-1 0 0,0 0 0,0-1 0,0 0 0,6-11 0,-12 16 57,0 0 0,0 0 0,0-1 0,-1 1 0,0 0 0,1-1 0,-1 1 0,0-1 0,-1 0 0,1 1-1,-1-1 1,1-3 0,-2 5 14,1 0-1,0 1 1,0-1-1,-1 1 0,1-1 1,0 1-1,-1-1 0,0 1 1,1-1-1,-1 1 0,0-1 1,0 1-1,0 0 0,0-1 1,0 1-1,0 0 0,0 0 1,0 0-1,0 0 0,0 0 1,-1 0-1,1 0 0,-1 0 1,1 0-1,0 1 1,-1-1-1,1 1 0,-1-1 1,-2 0-1,-1 0 12,-1 1 0,0-1-1,0 1 1,0 0 0,0 1 0,0-1 0,0 1-1,0 0 1,0 1 0,0 0 0,1-1 0,-1 2-1,1-1 1,-1 1 0,1 0 0,0 0 0,-6 4-1,6-3-71,0-1-1,0 1 1,1 0-1,-1 0 1,1 1-1,0-1 1,0 1-1,1 0 0,-1 0 1,1 0-1,0 0 1,1 1-1,-1-1 1,1 1-1,0-1 1,0 1-1,-1 7 0,5 1-104,4 0-54</inkml:trace>
  <inkml:trace contextRef="#ctx0" brushRef="#br0" timeOffset="1">703 0 15291,'-8'1'299,"0"-1"0,0 2-1,0-1 1,1 1 0,-1 0-1,1 1 1,0 0 0,-1 0-1,-12 8 1,9-4-8,1 0 0,0 0 0,0 1 0,1 1 0,-13 13 0,19-18-190,0 0 0,0 0-1,0 0 1,0 0 0,1 1 0,0-1-1,0 1 1,0 0 0,0-1 0,1 1-1,0 0 1,0 0 0,-1 8-1,2-11-64,1 1 0,-1 0 0,0-1 0,1 1 0,-1 0 0,1-1 0,0 1 0,0 0-1,0-1 1,1 1 0,-1-1 0,0 0 0,1 1 0,-1-1 0,1 0 0,0 0 0,0 0-1,0 0 1,0 0 0,0-1 0,0 1 0,1-1 0,-1 1 0,0-1 0,1 0 0,2 2-1,6 1 22,1-1-1,-1 0 0,0 0 0,1-1 0,-1-1 1,1 0-1,0 0 0,-1-1 0,1-1 1,18-2-1,-18 1 34,1 0 0,-1-1 0,1-1-1,-1 0 1,0 0 0,-1-2 0,1 1 0,-1-1 0,15-11 0,-23 15-61,-1 0 0,1 0 0,-1 0 1,0 0-1,0-1 0,0 1 0,0 0 0,0-1 0,0 0 0,-1 1 0,0-1 0,1 0 0,-1 0 1,0 0-1,0 0 0,0 0 0,-1 0 0,1 0 0,-1-5 0,0 6-51,0-1 0,-1 1-1,1-1 1,-1 1 0,0 0 0,0-1-1,0 1 1,0 0 0,0 0-1,0 0 1,-1 0 0,1 0 0,-1 0-1,0 0 1,1 0 0,-1 0 0,0 1-1,0-1 1,0 1 0,0-1 0,0 1-1,0 0 1,-1 0 0,-2-1-1,-2-1-80,0 0-1,-1 1 0,0 0 0,1 1 1,-1 0-1,0 0 0,0 0 0,1 1 0,-1 0 1,-15 3-1,-9 4-336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18380,'1'-1'103,"-1"1"0,0-1 1,1 1-1,-1-1 0,1 1 0,-1 0 1,1-1-1,0 1 0,-1-1 0,1 1 1,-1 0-1,1 0 0,0-1 0,-1 1 1,1 0-1,0 0 0,-1 0 0,1 0 0,0-1 1,-1 1-1,1 0 0,0 0 0,-1 0 1,2 1-1,-1-1-30,-1 1-1,0-1 1,1 1 0,-1 0-1,0-1 1,1 1 0,-1 0 0,0-1-1,0 1 1,1 0 0,-1-1-1,0 1 1,0 0 0,0-1 0,0 1-1,0 0 1,0-1 0,0 1-1,0 1 1,-10 47 983,7-38-813,-5 25 1,3-18-213,1 0 1,0 0-1,2 1 1,0-1-1,1 1 1,1 22-1,1-39-42,-1 0-1,0 0 1,1 0-1,-1 0 1,1-1-1,-1 1 1,1 0-1,0-1 1,0 1-1,0 0 1,0-1-1,0 1 0,0-1 1,0 1-1,1-1 1,-1 0-1,0 1 1,1-1-1,-1 0 1,1 0-1,-1 0 1,1 0-1,0 0 1,-1-1-1,1 1 0,0 0 1,0-1-1,0 1 1,-1-1-1,1 0 1,0 1-1,0-1 1,0 0-1,0 0 1,0 0-1,-1 0 0,1-1 1,0 1-1,3-1 1,2-1-232,0 0 0,0 0 0,0 0 0,-1-1 0,1 0 0,0-1 0,-1 1 0,0-1 0,6-5 0,-3 2-171,-1-1-1,0 0 0,-1-1 1,1 0-1,-2 0 1,1 0-1,5-12 1,-9 15-438,-1 0 1,1 1 0,-1-1 0,2-12 0,-5 7-693,-4 16 1622,-7 16 1156,3 4 387,-12 41 0,19-59-1410,1 0 0,0 1 0,0-1-1,0 0 1,1 0 0,0 1 0,0-1 0,0 0-1,1 1 1,4 13 0,-4-19-190,0 0-1,0 0 1,1 0 0,-1 0-1,0 0 1,1 0 0,-1-1-1,1 1 1,0-1 0,0 1-1,-1-1 1,1 1 0,0-1-1,0 0 1,0 0 0,0 0-1,1 0 1,-1 0 0,4 0-1,27 4-1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19228,'-9'0'255,"1"0"0,0 1-1,0 0 1,0 0 0,0 1-1,0 0 1,0 0 0,0 1 0,0 0-1,1 1 1,-1-1 0,1 2-1,0-1 1,0 1 0,-9 8 0,6-5-143,1 1 0,0 0 0,1 1 0,0 0 0,1 0 1,0 0-1,0 1 0,1 0 0,-7 18 0,11-25-105,1 1-1,-1-1 1,1 0 0,0 1-1,1-1 1,-1 1 0,1 0-1,0-1 1,0 1 0,1 8-1,0-10-6,-1-1 0,1 0 0,0 0 0,0 0-1,0 1 1,0-1 0,0 0 0,1 0 0,-1 0 0,1-1-1,-1 1 1,1 0 0,0 0 0,-1-1 0,1 1 0,0-1 0,0 0-1,0 1 1,0-1 0,0 0 0,1 0 0,2 1 0,3 0 1,1-1 0,-1 0 0,1 0 0,0 0 0,-1-1 0,1 0 1,-1-1-1,1 0 0,-1 0 0,1-1 0,-1 0 0,0-1 1,0 0-1,0 0 0,0 0 0,8-6 0,-9 5-10,1 0 1,-1-1-1,0 0 0,0-1 1,0 0-1,-1 0 0,7-8 1,-10 10-30,0 0 0,0 0 0,-1 0 0,1-1 0,-1 1 0,0-1 0,0 0 0,-1 1 0,1-1 0,-1 0-1,0 0 1,0-9 0,0 12-48,-1 0 0,0 0 0,-1 0 0,1-1 0,0 1 0,-1 0 0,1 0 0,-1 0 0,1 0 0,-1 0 0,0 0 0,0 0 0,0 0 0,0 0 0,0 1 0,-1-1 0,1 0 0,0 1 0,-1-1 0,1 1 0,-1-1 0,0 1 0,-2-2 0,0 1-82,0 0 1,0 0-1,0 1 0,-1-1 1,1 1-1,0 0 0,-1 0 1,1 1-1,-1-1 0,-5 1 1,-2 1-431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14539,'-8'6'396,"-19"15"1783,-42 41 1,62-56-1955,1 1 0,0 1 1,0-1-1,1 1 1,0 0-1,0 0 0,1 0 1,0 1-1,1 0 0,0-1 1,-3 13-1,5-19-212,1-1 1,-1 1-1,1 0 1,0-1-1,0 1 1,0 0-1,-1 0 1,1-1-1,1 1 1,-1 0-1,0-1 1,0 1-1,1 0 0,-1-1 1,1 1-1,-1 0 1,1-1-1,0 1 1,0-1-1,-1 1 1,1-1-1,0 1 1,1-1-1,-1 0 1,0 1-1,0-1 0,0 0 1,1 0-1,-1 0 1,0 0-1,1 0 1,-1 0-1,1-1 1,0 1-1,-1 0 1,1-1-1,-1 1 0,1-1 1,0 1-1,-1-1 1,1 0-1,0 0 1,0 0-1,-1 0 1,3 0-1,4 0-17,0-1 1,0 0-1,-1 0 0,1-1 0,0 0 1,-1 0-1,0-1 0,13-6 0,-8 2 8,-1 0 0,0-1-1,0 0 1,-1-1 0,0 0-1,10-13 1,-15 16 23,0 0 0,0-1 0,-1 1-1,0-1 1,0 0 0,-1 0 0,1-1 0,-2 1 0,1-1 0,-1 1 0,2-15 0,-4 20-18,1 1 1,-1 0 0,0-1-1,0 1 1,0-1 0,0 1-1,0 0 1,0-1 0,-1 1 0,1-1-1,0 1 1,-1 0 0,1-1-1,-1 1 1,1 0 0,-1 0-1,0-1 1,1 1 0,-1 0-1,0 0 1,0 0 0,0 0 0,-2-2-1,2 3 2,-1-1-1,1 1 0,-1-1 1,1 1-1,-1 0 0,0-1 1,1 1-1,-1 0 0,1 0 0,-1 0 1,0 0-1,1 1 0,-1-1 1,1 0-1,-1 1 0,0-1 1,1 1-1,-1-1 0,1 1 1,-2 1-1,-6 3 20,0 0 0,1 0-1,0 1 1,0 0 0,0 1 0,-11 11 0,15-13-73,0 0 1,0 0-1,0 0 1,1 0-1,-1 1 1,1 0-1,0-1 1,1 1-1,0 0 1,0 0-1,-2 9 1,4-14 7,-1 0 1,1 0-1,0-1 0,0 1 1,0 0-1,0 0 1,0-1-1,0 1 1,1 0-1,-1 0 1,0-1-1,0 1 1,0 0-1,1 0 1,-1-1-1,0 1 1,1 0-1,-1-1 0,1 1 1,-1-1-1,0 1 1,1 0-1,-1-1 1,1 1-1,0-1 1,-1 1-1,1-1 1,-1 0-1,1 1 1,0-1-1,-1 0 1,1 1-1,0-1 1,0 0-1,-1 0 0,1 1 1,0-1-1,0 0 1,-1 0-1,1 0 1,0 0-1,0 0 1,-1 0-1,2 0 1,2-1-30,-1 1 0,1-1 0,0 1 0,-1-1 0,1 0 0,0-1 0,-1 1 0,5-3 0,17-13-372,2-9-138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7 20708,'-4'-1'160,"1"0"-1,-1-1 0,0 2 0,0-1 0,0 0 1,0 1-1,0 0 0,0-1 0,0 2 0,0-1 1,0 0-1,0 1 0,0 0 0,0 0 0,0 0 1,1 0-1,-1 1 0,0-1 0,-5 5 1,-5 1 67,1 2 1,0 0-1,-19 17 1,21-15-163,-1 0 0,2 1 1,-18 22-1,25-29-57,0-1-1,1 1 0,-1-1 1,1 1-1,0 0 1,0 0-1,0 0 0,1 0 1,-1 0-1,1 1 1,1-1-1,-1 0 0,1 0 1,0 1-1,0 4 1,0-8-7,1 0 0,-1-1 0,1 1 0,0 0 0,-1-1 0,1 1 0,0-1 0,0 1 0,0-1 0,0 1 0,0-1 0,0 0 0,0 0 0,0 1 0,0-1 0,1 0 1,-1 0-1,1 0 0,-1 0 0,1 0 0,-1-1 0,1 1 0,-1 0 0,1-1 0,0 1 0,-1-1 0,1 0 0,0 1 0,-1-1 0,1 0 0,0 0 0,-1 0 0,4 0 0,1-1 2,0 1-1,-1-1 0,1 0 0,-1-1 0,1 1 0,-1-1 1,0 0-1,0 0 0,6-4 0,-3 1-74,-1-1 0,0 0 0,-1 0 0,1 0 0,-1-1 0,0 0 0,-1 0 0,0 0 0,8-16 0,-10 19 17,-1 0 1,0-1-1,0 1 1,-1-1-1,1 1 1,-1-1-1,0 1 1,0-1 0,-1 0-1,1 1 1,-1-1-1,0 0 1,0 0-1,-1 1 1,1-1-1,-1 0 1,0 1-1,-1-1 1,1 1-1,-4-8 1,4 11-59,0-1 0,0 0 0,0 1 0,0-1 0,0 1 0,0 0 1,-1-1-1,1 1 0,-1 0 0,1 0 0,-1 0 0,1 0 0,-1 0 1,0 0-1,1 1 0,-1-1 0,0 0 0,0 1 0,0-1 0,1 1 0,-3 0 1,0-1-42,1 2 0,0-1 1,0 0-1,0 1 1,0-1-1,0 1 1,0 0-1,1 0 0,-1 0 1,0 0-1,0 0 1,-3 3-1,-8 5-642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1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19804,'1'5'2121,"7"-5"-1449,10 0-256,7-3 1240,10-1-720,3 1-271,6-4-377,1 4-224,-2-2-720,-3-2 1464,-7-10-816,-5-2-32,-8-4-56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 16339,'-5'-2'1417,"-6"4"-1185,-9 15-112,-6 6 544,-1 14-432,1 6-64,2 10-120,2 3-32,6 1 16,5-1-88,8-5-376,3-3-136,10-15 464,9-6-72,14-19-88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21 15523,'-1'-2'87,"1"1"0,-1 0-1,1 0 1,-1 0-1,0 0 1,0 0 0,1 0-1,-1 0 1,0 0-1,0 0 1,0 0 0,0 0-1,0 1 1,0-1-1,0 0 1,0 0 0,0 1-1,0-1 1,0 1-1,-1-1 1,1 1 0,0 0-1,0-1 1,-1 1-1,-1 0 1,1 0 52,-1 0-1,0 1 1,0-1-1,1 1 1,-1 0-1,0 0 1,1 0-1,-1 0 1,1 0-1,-1 1 1,-2 1-1,-2 2 25,0 0-1,1 0 0,0 1 1,0 0-1,0 0 1,1 1-1,-6 8 0,8-11-159,1 0 0,0-1 0,0 1 0,1 0-1,-1 1 1,1-1 0,0 0 0,0 0-1,0 0 1,1 1 0,-1-1 0,1 0 0,0 1-1,1-1 1,-1 0 0,1 1 0,0 4-1,1-4-10,1 1-1,-1-1 0,1 0 1,0 0-1,0 0 0,1-1 1,-1 1-1,1-1 0,0 1 1,0-1-1,0-1 0,7 6 1,0-1-16,-1 0 1,0 1 0,-1 0 0,1 1-1,-2 0 1,14 20 0,-19-26 16,-1 1 1,0-1-1,0 1 0,0-1 1,-1 1-1,1 0 0,-1 0 1,0 0-1,-1 0 0,1 0 1,-1 0-1,0 0 0,0 0 1,-1 0-1,1 0 0,-1 0 1,0 0-1,0-1 0,-1 1 1,0 0-1,-2 5 0,-1-1 30,0-1 0,0 0 0,-1 1 0,0-2 0,-1 1 0,0-1 0,0 0 0,-1 0 0,-11 8 0,14-12 46,0 0 1,-1 0-1,1 0 0,-1-1 0,1 0 1,-1 0-1,-9 2 0,11-3-11,1-1 0,0 0 0,0 1 0,-1-1 0,1-1 0,0 1 0,0 0 0,-1-1 0,1 0 0,0 0 0,0 0 0,0 0 0,0 0 0,-5-3 0,6 2-13,-1 1 0,1-1 0,0 0 0,0 0 0,0 0 0,0 0 0,0 0 0,0 0 0,1-1 0,-1 1 0,1 0-1,-1-1 1,1 1 0,0-1 0,-1-4 0,1 2 9,0 0 0,0 0-1,1 0 1,-1-1 0,1 1 0,0 0-1,2-10 1,1 1-3,0 0 0,2 0-1,-1 1 1,2-1 0,6-13 0,-3 10-60,1 1 0,1 0 0,0 1 1,1 0-1,0 1 0,1 0 1,30-24-1,-10 14 4,1 2 0,62-30 1,-95 51 2,0 1 0,0 0 0,0-1 1,0 1-1,0 0 0,0-1 0,0 1 0,0-1 1,0 1-1,-1-1 0,1 0 0,0 1 0,0-1 1,-1 0-1,1 0 0,0 1 0,-1-1 1,1 0-1,-1 0 0,1 0 0,0-1 0,-2 1 0,1 1-1,-1-1 1,0 1-1,1-1 0,-1 1 1,1-1-1,-1 1 1,0-1-1,0 1 1,1 0-1,-1 0 0,0-1 1,1 1-1,-1 0 1,0 0-1,0 0 0,0 0 1,1-1-1,-1 1 1,-1 1-1,-49-2-446,47 2 428,0-1 0,0 0 0,0 1 0,0 0 1,0 0-1,0 0 0,0 0 0,0 0 0,0 1 0,1 0 0,-1 0 1,0 0-1,-3 3 0,5 2-103,4 0-36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16115,'4'-1'1521,"9"-9"-849,7-3-192,7-6 784,3-1-119,3-3-289,2 2-168,-5 1-152,-1 3-256,-7 5-760,-7 5 368,-4 6 24,-1-1-128,0 2-112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16019,'-21'10'727,"1"0"0,0 1 0,1 1 0,-23 19-1,33-24-497,1 0-1,0 1 0,1 0 0,-1 0 0,2 1 0,-1 0 0,1 0 0,1 0 0,0 1 0,-8 19 0,12-26-194,0-1 0,0 1 1,0-1-1,1 1 0,-1 0 0,1 0 0,-1-1 1,1 1-1,0 0 0,0 0 0,0-1 0,0 1 1,1 0-1,-1 0 0,1-1 0,0 1 0,0-1 1,0 1-1,0 0 0,0-1 0,0 0 0,1 1 0,-1-1 1,1 0-1,0 1 0,-1-1 0,1 0 0,0 0 1,3 2-1,-1-2-15,0-1 0,-1 1 1,1 0-1,0-1 0,0 0 1,0 0-1,1 0 0,-1-1 1,0 1-1,0-1 0,0 0 1,0 0-1,0 0 0,1-1 1,-1 0-1,0 1 0,0-2 1,0 1-1,4-2 0,4-2 28,-1 0-1,0-1 0,-1 0 0,1-1 0,-1 0 1,-1-1-1,1 0 0,-1-1 0,9-11 0,-12 14-13,0-1-1,0-1 0,-1 1 1,-1-1-1,1 0 0,-1 0 1,0 0-1,-1 0 0,0-1 1,0 0-1,-1 1 1,0-1-1,0-12 0,-1 19-28,-1 0-1,0-1 1,0 1-1,0 0 1,-1 0-1,1 0 1,-1 0-1,1 0 1,-1-1-1,1 1 1,-1 0-1,0 0 1,0 0-1,0 1 1,0-1-1,-1 0 1,1 0-1,0 1 1,-1-1-1,1 0 1,-3-1-1,1 1 7,0 1 0,0-1 0,0 1-1,1 0 1,-1 0 0,0 0 0,0 1 0,-1-1-1,1 1 1,0-1 0,0 1 0,0 0-1,-5 1 1,0 0-107,1 0 1,-1 0-1,0 1 0,1 0 0,-1 1 0,1 0 0,0 0 0,0 0 1,0 1-1,0 0 0,-9 8 0,-1 7-881,16-18 955,1 0-1,-1-1 1,1 1-1,-1 0 1,1-1-1,-1 1 1,1 0-1,0 0 1,-1-1-1,1 1 0,0 0 1,0 0-1,-1 0 1,1-1-1,0 1 1,0 0-1,0 0 1,0 0-1,0 0 1,0-1-1,0 1 0,1 0 1,-1 0-1,0 0 1,0 0-1,1-1 1,-1 1-1,1 1 1,14 7-477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17356,'-3'2'153,"-19"10"792,0 1-1,-33 27 0,50-37-837,1 0-1,0 1 1,0 0-1,0 0 1,0 0-1,1 1 1,-1-1-1,1 1 1,1 0-1,-1 0 1,1 0-1,-1 0 1,1 0 0,1 0-1,-1 1 1,1-1-1,0 1 1,-1 8-1,2-12-91,0 1 0,0-1 0,1 0 0,-1 0 1,0 1-1,1-1 0,0 0 0,-1 0 0,1 0 0,0 0 0,0 0 0,0 0 0,0 0 0,0 0 0,1 0 1,-1 0-1,1 0 0,-1-1 0,1 1 0,1 1 0,0-2-6,0 1 1,0-1-1,0 1 0,-1-1 0,1 0 1,1 0-1,-1-1 0,0 1 1,0-1-1,0 1 0,0-1 1,6 0-1,1-1 17,-1 0 0,1-1 1,-1 0-1,1-1 1,-1 0-1,0 0 0,0-1 1,10-5-1,-8 2 63,-1 0 0,1-1-1,-2 0 1,1-1 0,12-13 0,-19 18-49,0 1 0,0-1-1,0 0 1,0 0 0,-1 0 0,0 0 0,0 0 0,0 0-1,0-1 1,-1 1 0,1-1 0,-1 1 0,0-1-1,-1 0 1,1 1 0,-1-1 0,0 0 0,0-4 0,-1 7-57,0 0 1,0-1 0,0 1-1,0 0 1,0 0-1,-1 0 1,1 1 0,-1-1-1,1 0 1,-1 0 0,0 1-1,1-1 1,-1 1 0,0-1-1,0 1 1,0 0 0,0 0-1,0 0 1,0 0 0,0 0-1,-1 0 1,1 1 0,0-1-1,-1 1 1,1 0 0,0-1-1,0 1 1,-4 0 0,2 0 10,-1 0 0,1 0 1,-1 0-1,1 0 1,0 1-1,-1-1 1,1 1-1,0 0 0,-1 1 1,1-1-1,0 1 1,0 0-1,0 0 1,-5 3-1,2 6-162,3 0-8</inkml:trace>
  <inkml:trace contextRef="#ctx0" brushRef="#br0" timeOffset="1">685 12 16916,'-13'15'1696,"-10"14"-1048,2 3-272,2 5 760,2 3-359,7-1-225,3-1-248,7-5-672,0-4-416,3-12 624,0-5-129,-3-15-183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16019,'1'-2'1849,"12"1"-1097,6-2-336,7-1 1568,4 1-1055,4-3-1057,3 2-432,-1-6 496,-3 3-145,-7-2-151</inkml:trace>
  <inkml:trace contextRef="#ctx0" brushRef="#br0" timeOffset="1">495 0 15883,'7'1'682,"1"0"0,-1 0 0,0 1-1,-1 0 1,1 0 0,7 3 0,-13-5-622,0 1 0,0 0 0,1-1 0,-1 1 1,0 0-1,0-1 0,0 1 0,0 0 0,0 0 0,0 0 1,0 0-1,0 0 0,0 0 0,-1 1 0,1-1 0,0 0 1,-1 0-1,1 0 0,-1 1 0,1-1 0,-1 0 0,1 1 1,-1-1-1,0 0 0,0 1 0,0-1 0,0 0 0,0 1 1,0-1-1,0 0 0,0 1 0,0-1 0,-1 1 0,1-1 1,-1 0-1,1 0 0,-1 1 0,0 1 0,-5 6 37,1 0 0,-2 0-1,1 0 1,-15 14 0,-15 20 126,33-40-220,1 1 0,0 0-1,0-1 1,0 1 0,0 0 0,1 0 0,0 1-1,-1-1 1,0 8 0,2-11-42,0 0 0,0 0 0,0 0 0,0 0 0,0 0 0,0 0 0,0 0 0,0 0-1,1 0 1,-1 0 0,0 0 0,1 0 0,-1 0 0,0 0 0,1 0 0,-1-1 0,1 1 0,0 0 0,-1 0 0,1 0 0,0-1 0,-1 1-1,1 0 1,0-1 0,0 1 0,1 0 0,0 0-39,1 0-1,-1 0 1,1 0-1,-1-1 1,1 1 0,0-1-1,-1 1 1,1-1-1,5 0 1,3-1-81,0-1 1,0 0 0,0 0-1,10-5 1,24-10-400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28 18164,'-23'7'862,"1"2"1,-24 11-1,37-15-618,0 0 0,0 0 0,1 1 0,0 0 0,0 1 0,0 0-1,-8 10 1,14-15-210,1-1 0,0 0 0,0 0 1,0 1-1,0-1 0,0 1 0,0-1 0,0 1 0,0-1 0,1 1 0,-1-1 0,1 1 0,-1 0 0,1-1 1,-1 1-1,1 0 0,0-1 0,0 1 0,0 0 0,0-1 0,0 1 0,0 0 0,0 0 0,1-1 1,-1 1-1,1 0 0,-1-1 0,1 1 0,0-1 0,-1 1 0,1-1 0,0 1 0,0-1 0,0 1 0,0-1 1,0 0-1,2 2 0,1 0-27,-1-1 0,1 0 1,-1 0-1,1 0 0,0 0 1,-1-1-1,1 1 0,0-1 1,0 0-1,0 0 0,0-1 1,0 1-1,0-1 0,7 0 1,-2-1-5,0 0 0,-1-1 1,1 0-1,-1 0 0,1-1 1,-1 0-1,0-1 0,0 0 1,0 0-1,-1-1 0,1 1 0,-1-2 1,0 1-1,-1-1 0,1 0 1,-1 0-1,0-1 0,9-14 1,-14 19-5,0 1 0,1-1 1,-1 0-1,-1 0 0,1 1 1,0-1-1,0 0 0,-1 0 1,1 0-1,-1 0 1,1 0-1,-1 0 0,0 0 1,0 0-1,0 0 0,0 0 1,0 0-1,0 0 1,-1 0-1,1 0 0,-1 0 1,0-3-1,-1 3-4,1 0-1,-1 0 1,0 0-1,0 0 1,1 1 0,-1-1-1,0 1 1,0-1-1,0 1 1,-1 0 0,1 0-1,0 0 1,0 0-1,-1 0 1,-3-1-1,-5 0-56,0 0 0,1 1-1,-1 0 1,0 1 0,0 0-1,0 0 1,-12 3-1,-14 6-862,35-9 856,0 1-1,-1 0 0,1-1 1,0 1-1,0 0 1,0 0-1,0 1 1,0-1-1,0 0 1,0 1-1,0-1 0,1 1 1,-3 2-1,3 3-292</inkml:trace>
  <inkml:trace contextRef="#ctx0" brushRef="#br0" timeOffset="0.5">613 15 16019,'-8'-1'502,"1"0"0,-1 0 0,0 0 0,1 1 0,-1 1 0,1-1 0,-1 1 0,1 0 0,-1 1 0,-12 3 0,16-3-374,-1-1 1,0 1-1,0 0 0,1 0 0,0 1 1,-1-1-1,1 1 0,0 0 0,0 0 0,0 1 1,0-1-1,1 1 0,0-1 0,-1 1 1,1 0-1,-4 8 0,6-10-110,0 0-1,1-1 1,-1 1 0,1 0-1,-1-1 1,1 1-1,-1 0 1,1 0 0,0 0-1,0-1 1,0 1-1,0 0 1,0 0 0,1 0-1,-1 0 1,0-1 0,1 1-1,-1 0 1,1-1-1,0 1 1,1 3 0,0-3 0,0 0 0,0 0-1,0 0 1,0 0 0,0-1 0,0 1 0,1 0 0,-1-1 0,0 0 0,1 1 0,-1-1 0,6 1 0,1 1 10,0-1 0,1-1 0,-1 1 0,0-1 0,1-1 0,-1 0 1,14-2-1,-10 0 16,0-1 0,0 0 0,22-9 0,-31 10-20,1 0 0,0-1 0,-1 1-1,0-1 1,1 0 0,-1 0 0,0 0 0,-1 0 0,1-1 0,0 1 0,-1-1-1,5-7 1,-7 9-13,0 1-1,0-1 0,-1 1 0,1-1 0,-1 1 0,1-1 1,-1 1-1,1-1 0,-1 1 0,0-1 0,0 0 1,0 1-1,0-1 0,0 0 0,0 1 0,0-1 1,0 1-1,-1-1 0,1 0 0,-1 1 0,0-3 0,-1 2-13,1 0 0,-1 0 0,1 0 0,-1 0 0,0 0 0,0 0 0,0 1 0,0-1 0,0 0 0,0 1 0,-1 0 0,-1-2 0,-6-1-236,0 1 0,0-1 0,0 2 0,0-1 0,-16-1 0,23 4 179,-1-1-1,0 1 1,1 0 0,-1 0 0,0 0 0,1 0 0,-1 1 0,0-1 0,1 1-1,-4 1 1,-8 5-365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 18020,'0'-8'2040,"-4"11"-1224,-2 7-399,-4 9 1679,2 4-1024,-1 7-584,1 4-152,3 5-280,1 1-32,3-3-120,1-2-96,1-8-304,3-3-240,-1-12-464,-1-11 872,-1-5-40,-1-12-208,-4-7-73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 16323,'-9'-5'1649,"9"2"-993,6 1-208,4 2 920,4 0-159,3 3-329,4-1-200,4 2-352,3-1-288,-1 0 1272,-1-2-1080,-6 3-72,-3-1 16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97 21477,'0'-1'114,"0"-1"0,0 1 1,0-1-1,0 1 1,-1 0-1,1-1 0,0 1 1,-1 0-1,1 0 1,-1-1-1,1 1 0,-1 0 1,0 0-1,1 0 1,-1-1-1,0 1 0,0 0 1,0 0-1,0 0 1,0 0-1,0 1 0,-2-3 1,0 2 9,1 0-1,-1 0 1,0 0 0,1 0 0,-1 0 0,0 1-1,0-1 1,0 1 0,0 0 0,-4 0 0,1 0-109,0 1 1,0-1 0,1 1 0,-1 1-1,1-1 1,-1 1 0,1 0 0,-1 0-1,1 0 1,-9 6 0,10-1-177,10-5-17,12-5-18,-3-5 151,-1 1 1,0-2-1,0 0 1,-1 0-1,0-1 1,18-19-1,-30 28 44,-1 1 0,0-1 0,1 1 0,-1-1 1,1 1-1,-1 0 0,1-1 0,-1 1 0,1 0 0,0-1 0,-1 1 0,1 0 1,-1-1-1,1 1 0,-1 0 0,1 0 0,0 0 0,-1 0 0,2 0 0,2 8-10,-9 27-1,3-23 8,-1 9-23,-3 16 15,-1 43-1,7-70 14,0 0-1,1 0 1,0 0-1,0 0 1,1 0 0,0 0-1,1 0 1,0-1 0,6 13-1,-8-20 3,1 1-1,0-1 0,0 0 0,0 0 0,0 0 1,0 0-1,4 3 0,-6-5 4,0 0 0,1 1 0,-1-1 0,0 0 0,1 1 0,-1-1 0,1 0 0,-1 1 0,1-1 1,-1 0-1,1 0 0,-1 1 0,1-1 0,-1 0 0,1 0 0,-1 0 0,1 0 0,-1 0 0,1 0 0,-1 0 0,1 0 0,-1 0 0,1 0 0,-1 0 0,1 0 0,-1 0 0,1 0 0,-1-1 0,1 1 1,-1 0-1,1 0 0,-1 0 0,1-1 0,-1 1 0,1 0 0,-1-1 0,0 1 0,1 0 0,-1-1 0,1 1 0,-1-1 0,0 1 0,0 0 0,1-1 0,-1 0 0,0 1 0,0 0 0,0 0 0,0-1-1,0 1 1,1 0 0,-1 0 0,0 0 0,0 0-1,0-1 1,0 1 0,0 0 0,0 0 0,-1 0-1,1-1 1,0 1 0,0 0 0,0 0-1,0 0 1,0 0 0,0-1 0,0 1 0,0 0-1,0 0 1,0 0 0,-1 0 0,1-1-1,0 1 1,0 0 0,0 0 0,0 0 0,0 0-1,-1 0 1,1 0 0,0 0 0,0 0 0,0 0-1,0-1 1,-1 1 0,1 0 0,0 0-1,0 0 1,0 0 0,0 0 0,-1 0 0,1 0-1,0 0 1,0 0 0,0 0 0,-1 0-1,1 0 1,0 0 0,0 0 0,0 1 0,0-1-1,-1 0 1,1 0 0,0 0 0,0 0 0,0 0-1,0 0 1,-1 0 0,1 1 0,-13 4 121,-4 5 13,0 0-1,-25 22 1,-10 6 184,36-27-92,0-2-1,-19 8 1,31-15-153,-1 0-1,0 0 1,0 0 0,0-1 0,0 0 0,0 0-1,0-1 1,-1 1 0,1-1 0,0 0 0,0-1-1,-8 0 1,12 1-89,0-1-1,0 1 0,0 0 0,0-1 1,0 1-1,0-1 0,0 1 1,0-1-1,0 1 0,0-1 0,0 0 1,0 1-1,1-1 0,-1 0 1,0 0-1,0 1 0,1-1 0,-1 0 1,0 0-1,1 0 0,-1 0 0,1 0 1,-1 0-1,1 0 0,0 0 1,-1 0-1,1 0 0,0 0 0,0 0 1,0-1-1,0 1 0,0 0 1,0 0-1,0 0 0,0 0 0,0 0 1,0 0-1,1-2 0,0 0-404,0-1-1,1 1 1,-1 0-1,1 0 1,-1 0-1,1 0 1,0 0-1,0 0 1,0 1-1,0-1 1,4-2-1,-1 0-17,1 1-1,-1 1 0,1-1 1,8-3-1,11-3-921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46 18572,'0'-2'114,"0"0"1,0 0-1,0 0 1,-1 0-1,1 0 0,-1 0 1,1 0-1,-1 0 0,0 1 1,0-1-1,0 0 1,0 0-1,0 1 0,0-1 1,0 1-1,-1-1 0,1 1 1,0-1-1,-1 1 1,1 0-1,-1-1 0,0 1 1,1 0-1,-1 0 1,0 0-1,0 1 0,0-1 1,0 0-1,0 1 0,1-1 1,-1 1-1,0-1 1,0 1-1,0 0 0,0 0 1,0 0-1,-4 1 1,-2-1 87,0 1 1,0 1 0,0-1 0,0 2 0,0-1 0,1 1 0,-1 0 0,-9 5 0,5-1-138,0 1-1,1 0 0,-1 1 1,2 0-1,-1 1 0,-9 11 1,16-17-64,1 0 0,0 1 0,-1-1 0,2 1 0,-1-1 1,0 1-1,1 0 0,0 0 0,0 0 0,0 0 0,1 1 0,0-1 1,0 0-1,0 1 0,1-1 0,-1 0 0,1 1 0,2 9 0,-2-12-2,1 0-1,0 0 1,0 0-1,0 0 1,1-1 0,-1 1-1,1 0 1,-1-1-1,1 1 1,0-1-1,0 1 1,0-1-1,0 0 1,0 0-1,5 4 1,-2-4 1,0 1 1,0 0-1,0-1 1,0 0 0,0 0-1,0-1 1,1 1-1,7 0 1,0-1 19,1 0 0,0-1 0,-1 0 0,1-1 0,-1-1 0,21-5 0,-16 3 77,-1-2 0,1 0 0,-1-1 0,32-19 0,-43 23-44,-1-1-1,1 0 1,-1 0-1,0 0 0,0 0 1,0-1-1,-1 0 1,1 0-1,-1 0 1,0 0-1,-1-1 1,1 0-1,-1 0 1,0 0-1,-1 0 0,1 0 1,1-8-1,-4 12-34,1-1 1,-1 1-1,0 0 0,0 0 0,0 0 0,0 0 0,0 0 0,0 0 0,-1 0 0,1-1 0,-1 1 0,1 0 0,-1 0 1,0 0-1,0 0 0,0 1 0,0-1 0,0 0 0,0 0 0,-2-1 0,1 1-19,-1 0-1,1 0 1,-1 0-1,1 0 1,-1 1-1,0 0 1,1-1-1,-1 1 1,0 0-1,0 0 1,0 1-1,-5-2 1,1 2-152,0-1 0,0 1 0,0 0 0,0 0 1,0 1-1,0 0 0,0 0 0,0 1 0,0 0 0,0 0 1,-8 5-1,10-4 19,0-1 0,1 2 0,0-1 0,-1 0 0,-4 6 0,8-8 115,0 0 1,0 1-1,0-1 1,0 0-1,0 0 1,1 0-1,-1 1 1,0-1-1,1 1 1,-1-1-1,0 0 1,1 1-1,0-1 1,-1 1-1,1-1 1,0 1-1,0-1 1,0 1-1,0-1 1,0 1-1,0-1 1,0 1-1,1 1 0,7 10-374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11 17244,'0'-1'52,"0"1"1,0 0-1,0-1 1,1 1-1,-1-1 1,0 1-1,-1 0 1,1-1-1,0 1 1,0 0-1,0-1 1,0 1-1,0-1 1,0 1-1,0 0 1,0-1 0,-1 1-1,1 0 1,0-1-1,0 1 1,-1 0-1,1 0 1,0-1-1,0 1 1,-1 0-1,1 0 1,0-1-1,-1 1 1,1 0-1,0 0 1,-1 0-1,1 0 1,0-1-1,-1 1 1,1 0-1,-19 1 677,-21 12 368,23-4-887,1 0-1,-1 0 1,1 2-1,1 0 0,0 0 1,1 2-1,0 0 1,1 0-1,0 1 0,1 1 1,-11 17-1,21-29-173,0 1 0,1-1 0,-1 1 0,0-1 0,1 1 0,0 0 0,0-1 0,0 1 0,0 0 0,1 7-1,0-9-23,0-1 1,0 1-1,0 0 0,1 0 0,-1 0 0,1-1 0,0 1 0,-1 0 0,1-1 0,0 1 0,0 0 0,0-1 0,0 1 0,0-1 0,0 0 0,1 1 0,-1-1 0,0 0 0,1 0 0,-1 1 0,1-1 0,-1-1 0,1 1 0,2 1 0,6 2 26,0 0-1,0-1 1,0-1-1,0 0 0,1 0 1,-1-1-1,1 0 1,-1-1-1,1 0 1,-1-1-1,11-2 1,7-1 238,-1-2 0,52-18 0,-58 16-39,-1-1 0,1 0 0,21-16 1,-33 19-102,0 0 0,0 0 0,-1-1 0,0 0 0,-1-1 0,0 1 0,0-2 0,10-14 1,-16 21-113,0 0 1,0 0 0,0 0 0,0 0 0,0 0 0,0 0-1,0 0 1,-1 0 0,1 0 0,-1 0 0,0 0-1,1 0 1,-1 0 0,0-1 0,0 1 0,-1 0 0,1 0-1,0 0 1,-2-3 0,2 3-49,-2 0-1,1 1 1,0-1-1,0 1 1,0-1-1,-1 1 1,1-1-1,-1 1 1,1 0-1,-1 0 1,1 0 0,-1 0-1,0 0 1,0 0-1,1 0 1,-5-1-1,-3 0-36,1 0 0,-1 0-1,0 1 1,0 1 0,0-1 0,0 1-1,-17 3 1,9 0 0,0 1-1,0 1 1,-24 9 0,-4 8-235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 26198,'0'-10'80,"-4"36"-32,2-5-32,1-1-8,1-5 16,0-5-40,0 4-104,0-8-280,0-5-329,3 1-607,0-10 1080,-1 0-216,0-2-208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14683,'17'-12'775,"1"2"-1,-1 1 1,2 0-1,-1 1 1,1 1-1,1 0 1,-1 2-1,1 0 1,0 2-1,0 0 1,40-1-1,-53 4-689,-1 0 0,1 1 0,-1 0-1,1 0 1,-1 0 0,0 0 0,0 1 0,0 0-1,0 1 1,7 2 0,-12-3-74,1-1 0,0 0 0,-1 1 1,1-1-1,0 1 0,-1-1 0,0 1 0,1-1 0,-1 1 0,0 0 1,0 0-1,0 0 0,0 0 0,0 0 0,-1 0 0,1 0 0,-1 0 1,1 0-1,-1 0 0,1 0 0,-1 0 0,0 0 0,0 1 0,0-1 1,-1 0-1,1 0 0,0 0 0,-1 0 0,1 0 0,-1 0 1,0 0-1,0 0 0,0 0 0,-1 3 0,-6 10-5,0 1 0,-2-1 1,1-1-1,-16 17 0,-53 55 39,36-43-10,23-22-9,1-2 20,1 0 1,-24 34-1,40-51-40,1-1 1,-1 0-1,0 0 0,0 0 0,0 1 1,1-1-1,-1 1 0,1-1 0,-1 0 1,1 1-1,-1-1 0,1 1 0,0-1 1,0 1-1,0-1 0,0 1 1,0-1-1,0 1 0,0-1 0,1 3 1,-1-4-17,1 1 0,0 0 1,-1-1-1,1 1 1,0 0-1,0-1 1,0 1-1,-1-1 0,1 1 1,0-1-1,0 1 1,0-1-1,0 0 1,0 0-1,0 1 1,0-1-1,0 0 0,0 0 1,0 0-1,0 0 1,0 0-1,1 0 1,7-1-184,-1 0 1,1-1-1,0 0 1,-1 0 0,10-5-1,15-8-303,62-39 0,-87 49 419,42-26-406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33 17260,'0'-19'2304,"0"19"-2233,0-1 1,0 0-1,0 1 1,0-1-1,0 1 0,0-1 1,0 1-1,0-1 1,-1 1-1,1-1 0,0 1 1,0-1-1,-1 1 1,1-1-1,0 1 0,0-1 1,-1 1-1,1-1 1,-1 1-1,1 0 0,0-1 1,-1 1-1,1-1 1,-1 1-1,1 0 0,-1 0 1,1-1-1,-1 1 1,1 0-1,-1 0 0,0-1 1,0 4 104,0-1 0,0 0 0,0 1 0,0-1 0,0 0 0,0 1 0,1-1 0,-1 1 0,1-1 1,0 1-1,0-1 0,0 4 0,-1 2 73,-72 418 301,69-387-1493,-6-64-1688,2 9 1960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16363,'0'-2'1529,"2"2"-945,5 2-168,7 0 904,3 0-167,13 1-369,5-2-168,5-2-136,3-1-8,-2-6-216,1 2-384,-5-5 1264,-4-1-1064,-6-4 40,-4-2 24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2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2 359 14867,'0'2'166,"0"-1"-1,-1 1 0,1-1 1,0 1-1,0-1 1,0 1-1,0-1 0,0 1 1,0-1-1,0 1 1,1-1-1,-1 1 1,0-1-1,1 0 0,-1 1 1,1-1-1,1 3 1,-1-4-75,0 1 0,-1-1 1,1 0-1,0 1 0,0-1 1,0 0-1,0 0 0,0 0 1,0 1-1,0-1 0,0 0 1,0 0-1,-1-1 0,1 1 1,0 0-1,0 0 0,0 0 1,0 0-1,0-1 0,0 1 0,0-1 1,-1 1-1,1 0 0,0-1 1,0 1-1,0-1 0,-1 0 1,1 1-1,0-1 0,-1 0 1,2 0-1,16-13 642,-1-2 0,0 0 0,-1 0 0,-1-2 1,21-31-1,-8 5 118,31-65 0,-46 81-644,-7 13-180,-10 38-175,-20 73-388,12-53-182,2-1-1,1 1 1,-2 50 0,11-92 656,0-1 0,0 1 1,-1 0-1,1 0 0,0 0 0,0 0 0,0-1 1,1 1-1,-1 0 0,0 0 0,0 0 0,0-1 1,0 1-1,1 0 0,-1 0 0,0 0 0,1-1 0,-1 1 1,1 0-1,-1-1 0,1 1 0,-1 0 0,1-1 1,-1 1-1,1-1 0,1 1 0,-1 0 14,-1-1-1,1-1 1,0 1-1,0 0 1,0 0-1,0 0 1,0 0 0,0-1-1,0 1 1,0 0-1,0-1 1,0 1-1,-1-1 1,1 1-1,0-1 1,0 1-1,-1-1 1,1 0 0,0 1-1,-1-1 1,1 0-1,0 0 1,12-13-670</inkml:trace>
  <inkml:trace contextRef="#ctx0" brushRef="#br0" timeOffset="1.37">387 86 14203,'7'-11'706,"1"1"-1,0 1 1,1 0-1,0 0 1,0 0 0,13-8-1,-20 16-582,0 0 0,0-1 0,0 1 0,1 0 0,-1 0-1,1 0 1,-1 0 0,1 0 0,-1 1 0,1-1 0,-1 1 0,1 0-1,0 0 1,-1 0 0,1 0 0,-1 0 0,1 0 0,-1 1-1,1-1 1,0 1 0,-1 0 0,1 0 0,-1 0 0,0 0 0,1 0-1,-1 0 1,0 1 0,0-1 0,0 1 0,0-1 0,0 1-1,0 0 1,0 0 0,0 0 0,-1 0 0,3 3 0,-1 0-83,1 1 1,-1-1-1,0 1 1,-1 0-1,1 0 1,-1-1-1,0 2 1,0-1-1,-1 0 1,0 0-1,0 0 1,-1 1-1,1-1 1,-1 0-1,-1 1 1,1-1-1,-1 0 1,0 1 0,-1-1-1,1 0 1,-5 9-1,-4 10 77,-1-1 1,-1 0-1,-27 38 0,26-42-9,2-3-43,5-9-63,1 0 0,-1 1 0,1-1 0,1 1 0,-1 0 0,2 1 0,-1-1 0,1 1 0,-2 12 0,5-21-35,0 0 0,0 0 0,0 0 0,0 0 0,0 0 0,0 0-1,0 1 1,1-1 0,-1 0 0,0-1 0,1 1 0,-1 0-1,1 0 1,-1 0 0,1 0 0,-1 0 0,1 0 0,0 0 0,-1-1-1,1 1 1,0 0 0,0-1 0,0 1 0,-1 0 0,1-1 0,0 1-1,0-1 1,0 1 0,0-1 0,0 0 0,0 1 0,0-1 0,0 0-1,0 0 1,0 0 0,0 0 0,0 1 0,2-2 0,2 1-202,0 0 0,1 0 0,-1-1 0,0 0 0,0 0 1,8-3-1,5-4-251,0-1 1,0-1-1,-1-1 0,0 0 1,-1-1-1,0-1 1,-1 0-1,20-24 0,13-16-396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3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12 14851,'0'0'37,"0"-1"0,0 1-1,0-1 1,0 1 0,0-1-1,-1 1 1,1 0 0,0-1 0,0 1-1,0-1 1,0 1 0,0-1-1,-1 1 1,1-1 0,0 1 0,0 0-1,-1-1 1,1 1 0,0 0-1,-1-1 1,1 1 0,0 0-1,-1-1 1,1 1 0,0 0 0,-1 0-1,1-1 1,-1 1 0,1 0-1,-1 0 1,1 0 0,0-1 0,-1 1-1,1 0 1,-1 0 0,1 0-1,-1 0 1,1 0 0,-1 0 0,1 0-1,-1 0 1,1 0 0,-1 0-1,1 0 1,0 1 0,-1-1 0,1 0-1,-1 0 1,1 0 0,-1 1-1,1-1 1,0 0 0,-1 0 0,0 1-1,-27 22 540,8-3-209,2 1 0,0 0 0,1 2 0,2 0 0,0 1 0,2 0 0,0 1-1,2 0 1,-14 43 0,24-62-326,0 0 1,0 0-1,0 0 0,0 0 0,1 0 0,0 0 0,1 9 1,-1-14-21,1 1 0,-1 0-1,1 0 1,0 0 0,-1 0 0,1-1 0,0 1 0,0 0 0,0-1 0,0 1 0,0 0 0,1-1 0,-1 0 0,0 1 0,1-1-1,-1 0 1,1 1 0,-1-1 0,1 0 0,0 0 0,-1 0 0,1-1 0,0 1 0,0 0 0,3 0 0,3 1 38,-1-2 0,1 1 1,0-1-1,0 0 0,-1 0 0,1-1 1,0 0-1,-1 0 0,1-1 1,13-5-1,-5 1 146,0-1 1,0 0-1,25-17 0,-19 7 154,-21 16-325,0 1 0,0-1 0,0 0 0,0 0 0,-1 0-1,1 1 1,0-1 0,-1 0 0,1 0 0,-1 0 0,1 0 0,-1 0 0,1 0 0,-1 0 0,0 0 0,0 0 0,1-1-1,-1 1 1,0 0 0,0-2 0,-1 2-9,1 1 0,-1-1-1,1 1 1,-1-1 0,0 1-1,0-1 1,1 1 0,-1-1-1,0 1 1,0 0 0,0-1-1,1 1 1,-1 0 0,0-1-1,0 1 1,0 0 0,0 0 0,1 0-1,-1 0 1,0 0 0,0 0-1,0 0 1,0 0 0,0 1-1,1-1 1,-1 0 0,-2 1-1,-25 6 284,10 0-218,1 1 1,0 1-1,0 1 1,1 0-1,0 1 0,1 0 1,-21 20-1,33-27-113,0-1-1,-1 0 1,1 1 0,1 0 0,-1 0-1,1 0 1,-3 4 0,5-8 3,0 1 0,-1-1 0,1 1 0,0-1 0,0 1 0,0-1 0,0 1 0,0-1 0,0 1 0,0-1 0,0 1 0,0 0 0,0-1 0,0 1 0,0-1 0,0 1 0,0-1 0,0 1 0,1-1 0,-1 1 0,0-1 0,0 0 0,1 1 0,-1-1 0,0 1 0,1 0 0,0-1-35,0 1 0,0 0 0,1-1 0,-1 1 0,0-1 0,1 0 0,-1 1 0,0-1 0,1 0 0,-1 0 0,0 0 0,1 0 0,-1 0 0,0 0 0,2 0 0,9-2 66,-1 0 0,0 0 0,1-1 0,-1-1 0,17-7 0,5-5-297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30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20 18020,'0'-1'134,"0"0"1,1-1-1,-1 1 0,-1 0 1,1 0-1,0 0 1,0 0-1,0 0 0,0 0 1,-1 0-1,1-1 0,-1 1 1,1 0-1,-1 0 1,0-1-1,1 2-93,0 0 1,-1 0-1,1 0 1,0 0-1,-1 0 1,1 0-1,0 0 0,-1 0 1,1-1-1,0 1 1,-1 0-1,1 0 0,0 1 1,-1-1-1,1 0 1,0 0-1,-1 0 0,1 0 1,0 0-1,-1 0 1,1 0-1,0 0 0,-1 1 1,1-1-1,0 0 1,0 0-1,-1 0 1,1 1-1,0-1 0,-1 1 1,-3 3 237,0 1 0,0-1 0,0 1 0,-4 8 0,-6 12 104,0 0 0,-14 42 0,23-53-364,0 0 0,2-1 0,-1 1 0,2 1 0,0-1 0,1 0 0,0 16 0,1-28-2,0 0 0,0 1 0,0-1 0,1 0 0,-1 0 0,1 1 0,-1-1 0,1 0 0,0 0 0,0 0 0,0 0-1,0 0 1,0 0 0,0 0 0,0 0 0,1-1 0,-1 1 0,1 0 0,-1-1 0,1 1 0,0-1 0,0 1-1,-1-1 1,1 0 0,0 0 0,0 0 0,0 0 0,0 0 0,1 0 0,-1-1 0,0 1 0,0-1 0,0 1 0,1-1-1,-1 0 1,3 0 0,1 0 50,1-1-1,-1 0 1,0 0-1,1 0 0,-1-1 1,0 0-1,0 0 1,0 0-1,0-1 1,0 0-1,8-5 0,-6 1 31,1 0 0,-1 0 0,0-1-1,0 0 1,-1 0 0,-1-1-1,1 1 1,9-20 0,-13 23-126,-1 1-1,1-1 1,-1 0 0,0 0-1,-1 0 1,0 0 0,1 0-1,-1-1 1,-1 1 0,1 0-1,-1 0 1,0-1 0,0 1-1,-1 0 1,1 0 0,-1-1-1,-1 1 1,1 0 0,-1 0 0,-3-7-1,4 9-84,0 1-1,-1 0 0,0 0 0,1 0 1,-1 0-1,0 0 0,0 1 1,0-1-1,0 0 0,0 1 1,-1-1-1,1 1 0,0 0 1,-3-1-1,-38-9-1155,41 11 1238,-18-3-689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3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19788,'7'16'1569,"-1"10"-1193,-2 2-192,-8 3 768,0 9-408,-1 1-368,3 2-64,2-6-104,0-4-32,1-10-264,-1-5-192,3-10-320,-2-6-184,2 3-209,-6-10 769,-2-7-272,-4-4-200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3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4 238 17308,'-4'-1'1712,"4"3"-1120,3 3-264,10 3 993,4-3-353,10-1-488,3 5-168,9-5-656,1-1-392,3-8 664,-1-2-104,-1-13-152</inkml:trace>
  <inkml:trace contextRef="#ctx0" brushRef="#br0" timeOffset="1">503 0 19524,'-5'2'339,"0"0"0,0 0 0,0 1 1,1 0-1,-1 0 0,1 0 0,-1 0 0,1 1 0,0-1 0,-6 8 0,8-8-267,-1 0 1,1 0-1,-1 0 0,1 0 0,0 0 0,0 1 1,1-1-1,-1 0 0,1 1 0,-1 0 0,1-1 0,0 1 1,1 0-1,-1 0 0,0 6 0,1-9-81,1 1 1,-1 0-1,1-1 0,-1 1 0,1-1 0,0 0 1,0 1-1,0-1 0,-1 0 0,1 1 0,0-1 1,0 0-1,1 0 0,-1 0 0,0 0 0,0 0 1,3 2-1,29 13-331,-17-8 65,-6-3 26,-1 1 0,0 0 0,0 1 0,0 0 0,-1 1 0,0 0 0,0 0 0,-1 0 0,0 1 0,8 14 0,-13-19 196,0-1 0,0 1-1,0 0 1,-1 0 0,1 0 0,-1 0-1,0 0 1,0 0 0,0 0 0,-1 0 0,1 0-1,-1 0 1,0 0 0,0 1 0,-1-1-1,1 0 1,-1 0 0,0 0 0,0 0-1,0 0 1,-1 0 0,1 0 0,-1 0-1,0-1 1,0 1 0,-1-1 0,1 1-1,-1-1 1,1 0 0,-1 0 0,-3 3-1,1-1 52,-1-1 0,1 0-1,0 0 1,-1-1 0,0 0-1,0 0 1,0 0-1,0 0 1,0-1 0,-11 2-1,14-3-9,0-1 0,0 1 0,0-1 0,0 0 0,0 0 0,0 0 0,0 0 0,-1-1 0,1 1-1,0-1 1,0 0 0,1 0 0,-1 0 0,0 0 0,0 0 0,0-1 0,1 1 0,-1-1 0,0 0 0,1 0 0,0 0 0,-1 0 0,1 0 0,0 0-1,-2-4 1,-12-29-69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3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15747,'17'8'1489,"8"1"-905,3 0-280,8-1 592,1-1-72,3-2-520,-2-3-464,-2-3 216,-3-6-56,-6-2-184</inkml:trace>
  <inkml:trace contextRef="#ctx0" brushRef="#br0" timeOffset="1">371 1 15019,'-8'41'2617,"3"-19"-896,-2 32 0,7-46-1579,-1-1 1,2 1 0,-1 0-1,1-1 1,0 1-1,1-1 1,0 0-1,3 10 1,-4-15-169,0 0 1,-1 0 0,1 1-1,1-1 1,-1 0 0,0 0-1,0 0 1,1 0-1,-1 0 1,1-1 0,-1 1-1,1 0 1,0-1 0,0 1-1,0-1 1,0 1-1,0-1 1,0 0 0,0 0-1,0 0 1,0 0 0,1 0-1,-1-1 1,0 1-1,1-1 1,-1 1 0,0-1-1,1 0 1,4 0 0,-3-1-126,1 0 1,0 0-1,-1-1 1,1 1-1,-1-1 1,0 0 0,1 0-1,-1-1 1,0 1-1,0-1 1,-1 0-1,1 0 1,5-6-1,-1 1-133,-1 0 0,-1-1 0,1 1 0,7-18 0,-24 53 1171,1 0 1,0 1-1,-4 33 0,6-28-418,6-30-434,-7 45 446,7-46-527,1 1-1,0-1 0,0 1 1,0 0-1,0-1 0,0 1 1,1-1-1,-1 1 0,1-1 1,-1 1-1,1-1 0,0 0 1,0 1-1,0-1 0,3 4 1,-3-5 30,0-1 1,-1 1-1,1 0 0,0-1 1,0 1-1,0-1 1,0 1-1,0-1 1,0 1-1,0-1 1,0 0-1,0 0 0,0 1 1,0-1-1,0 0 1,0 0-1,0 0 1,1 0-1,-1 0 1,0 0-1,0-1 0,0 1 1,0 0-1,0 0 1,0-1-1,1 0 1,18-8-301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3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19268,'-10'11'503,"0"1"-1,1-1 1,0 2 0,1-1-1,-14 28 1,21-37-468,-1 0 1,1 0 0,0 1-1,-1-1 1,2 0-1,-1 1 1,0-1-1,1 1 1,-1-1-1,1 1 1,0-1-1,0 1 1,1 0-1,-1-1 1,1 1-1,-1-1 1,1 0-1,0 1 1,1-1-1,-1 0 1,0 1-1,1-1 1,0 0-1,0 0 1,0 0-1,0 0 1,0-1-1,0 1 1,1 0 0,5 3-1,-5-3-37,1-1 0,0 0 0,-1 0 0,1 0 0,0 0 0,0-1 0,0 1 0,0-1 1,0 0-1,0 0 0,0-1 0,0 1 0,0-1 0,0 0 0,6-1 0,-3 1 27,-1-2 0,0 1 0,0-1 1,0 0-1,0 0 0,0 0 0,-1-1 0,1 0 0,8-6 1,-7 4 43,-1 1-1,-1-1 1,1 0 0,-1-1 0,1 1 0,-1-1 0,-1 0 0,1-1-1,-1 1 1,0-1 0,-1 1 0,0-1 0,0 0 0,0-1 0,-1 1 0,0 0-1,2-11 1,-4 16-64,0 0 0,0-1 0,0 1 0,0 0-1,0 0 1,-1 0 0,1-1 0,-1 1 0,1 0 0,-1 0-1,0 0 1,0 0 0,0 0 0,0 0 0,0 0-1,0 0 1,0 1 0,-1-1 0,1 0 0,-1 1 0,1-1-1,-1 1 1,0-1 0,0 1 0,1 0 0,-1 0-1,0 0 1,0 0 0,0 0 0,-4-1 0,-5-1-191,1 1 0,-1 0 1,0 1-1,0 0 0,-11 0 1,3 1 74,-9-2-222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3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10394,'8'4'1537,"8"2"-481,3 2-248,5 5 1849,2 4-953,1 9-136,0 4-31,-4 12-185,-3 2-184,-13 11-272,-7-1-176,-14 6-359,-9-1-217,-14-3-689,-5-3-487,-6-10 840,-7-4-104,-5-14-152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18404,'-15'33'1760,"2"4"-1136,-1 5-279,6 4 759,-3-2-216,9 1-664,2-5-472,4-9-1809,3-8 1857,10-5-352,0-13-176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3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10714,'17'24'640,"2"-1"-1,1 0 1,0-2-1,37 30 1,-42-40-535,-1-1-1,1-1 1,1 0 0,0-1 0,0 0-1,1-2 1,-1 0 0,1-1-1,19 4 1,-2-4-10,1-2-1,-1-1 0,1-2 1,-1-1-1,51-9 0,172-46 254,-112 21-162,-28 12-58,0 5 0,2 6-1,-1 4 1,1 6-1,136 15 1,-196-8-120,265 36-39,-315-39 26,2 0 1,1 1 0,20 6 0,-31-8 4,1 0 0,0 0 0,0-1 0,0 1 0,0 0 0,-1 0 0,1 1 0,0-1 0,-1 0 0,1 1-1,-1-1 1,0 0 0,1 1 0,-1 0 0,0-1 0,0 1 0,0 0 0,0 0 0,0-1 0,0 1 0,-1 0 0,2 4 0,0-2-153,-1-6 162,0 1-21,4-6-4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3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12019,'5'-1'209,"0"0"0,-1 0 0,1-1 1,0 0-1,-1 0 0,1 0 1,-1-1-1,8-5 0,10-6 277,54-26 153,3 3-1,0 4 0,3 4 0,0 3 0,93-17 0,-139 36-515,-1 2 0,51-2 0,-68 7-99,0 1-1,-1 1 0,1 0 1,0 1-1,0 1 0,27 10 0,48 24 46,34 13 279,-104-44-246,0-1 0,0 0 1,44 3-1,-33-8-75,1-1 0,-1-2 0,1-1 0,58-13 0,-26-2-443,86-34-1,-111 36 224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4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13603,'0'5'172,"0"0"0,0-1 0,1 1-1,0 0 1,0 0 0,0 0 0,1-1 0,-1 1 0,1 0 0,0-1 0,1 0-1,-1 1 1,1-1 0,5 7 0,-3-6-3,0 0-1,0-1 1,1 1 0,-1-1-1,1 0 1,0 0 0,1-1-1,-1 0 1,10 4 0,-1-2 22,1-1 1,0-1-1,0 0 1,0-1-1,1 0 0,-1-2 1,0 0-1,24-3 1,11-5 302,87-26 0,48-30 76,-73 24-301,-101 36-245,96-29 120,-91 29-137,0 1 0,-1 0 0,1 1 0,24 1 0,-34 2-11,0 0 1,0 0 0,0 0 0,0 1-1,-1 0 1,1 1 0,10 5 0,44 28-64,-16-7-6,-21-18-61,-14-7-288,0 1 0,17 10-1,-25-14 320,0 0 0,0 1 0,-1-1-1,1 0 1,0 1 0,-1-1 0,0 1 0,1 0-1,-1-1 1,0 1 0,0 0 0,0 0-1,0 0 1,0-1 0,0 1 0,0 0-1,-1 0 1,1 0 0,-1 1 0,1 2-1,-2 7-426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4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13819,'19'-11'536,"1"1"0,0 1 0,1 0 1,0 2-1,0 0 0,1 2 0,-1 0 0,39-3 0,-31 7-381,-1 1 0,0 1 0,1 2 0,-1 0 1,0 2-1,38 12 0,-34-9 53,1-1 0,-1-1 1,1-2-1,45 0 0,133-14 796,-89 2-260,-82 7-503,-17 1 33,1-1 0,-1-1 1,46-10-1,-67 12-298,0-1-1,0 0 1,0 0 0,0-1-1,0 1 1,0 0-1,-1-1 1,1 1 0,-1-1-1,1 1 1,-1-1-1,1 1 1,-1-1 0,0 0-1,0 0 1,0 0-1,0 0 1,0 0 0,0 0-1,0 0 1,-1 0-1,1 0 1,-1 0 0,0 0-1,1-1 1,-1-2-1,3-21-128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5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19340,'1'0'1745,"1"7"-1241,-2 3-224,0 11 768,-2 4-264,2 9-368,0 5-128,0 5-240,0 1 8,2-5-16,-2-3-32,2-6-328,0-3-312,1-8 1648,-2-4-1040,2-8 32,1 1-32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5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16940,'-5'2'170,"1"-1"0,0 1 1,0 0-1,0 0 1,0 1-1,0-1 0,0 1 1,0 0-1,1 0 1,0 0-1,-1 0 1,1 0-1,0 1 0,1-1 1,-4 6-1,3-3-94,1-1 0,0 1 1,0 0-1,0 0 0,0 0 0,1 0 0,0 0 0,0 0 0,1 0 1,0 9-1,1-3-87,1 1 0,0 0-1,0-1 1,2 1 0,-1-1 0,2 0 0,-1 0 0,2-1 0,0 1 0,10 15 0,12 6-108,-22-27 85,0 1 0,0 0 0,-1-1-1,0 2 1,0-1 0,-1 1 0,5 9 0,-9-16 26,0 0 0,1 1 0,-1-1 0,0 0 1,1 1-1,-1-1 0,0 0 0,0 1 0,0-1 1,-1 0-1,1 1 0,0-1 0,0 0 0,-1 1 0,1-1 1,0 0-1,-1 0 0,0 1 0,1-1 0,-1 0 1,-1 2-1,0-1 2,0 1 0,0-1 0,-1 0-1,1-1 1,-1 1 0,1 0 0,-1-1 0,1 1 0,-6 1 0,-1 0 20,-1 0-1,0 0 1,0-1 0,-20 1 0,25-2 37,-1-1 1,1-1-1,0 1 0,-1-1 1,1 1-1,0-1 1,0-1-1,-1 1 1,-8-5-1,12 5-25,1 0 0,-1 0 0,1 0-1,-1 0 1,1 0 0,-1 0 0,1-1 0,0 1-1,-1 0 1,1-1 0,0 1 0,0-1 0,0 0-1,0 1 1,0-1 0,1 0 0,-1 1 0,0-1-1,1 0 1,-1 0 0,1 0 0,0 0 0,0 1-1,0-1 1,-1 0 0,2 0 0,-1 0 0,0 0-1,0 0 1,1 0 0,0-3 0,2-5 63,1 0 1,0 0-1,0 1 0,1-1 0,10-13 1,37-44 43,-31 40-86,0 1 5,-3 3 86,0 0 1,-1-1-1,21-41 0,-37 64-115,-1 0 0,1 0-1,0 0 1,-1-1 0,1 1-1,-1 0 1,0 0-1,1 0 1,-1 0 0,0-1-1,1 1 1,-1 0 0,0 0-1,0-1 1,0 1-1,0 0 1,-1 0 0,1-1-1,0 1 1,0 0 0,-1 0-1,1 0 1,-1 0-1,1-1 1,-1 1 0,1 0-1,-2-2 1,0 2-32,1 1 0,0-1 0,0 1 0,-1-1 1,1 1-1,0-1 0,-1 1 0,1-1 0,-1 1 0,1 0 0,0 0 0,-1 0 0,1 0 1,-1 0-1,1 0 0,0 0 0,-1 1 0,1-1 0,-3 1 0,1 0-58,1 0 0,0 0 0,-1 0 0,1 0-1,0 0 1,0 0 0,0 1 0,0-1 0,0 1 0,0 0 0,0 0-1,-3 2 1,5-3 11,-1 1 1,0-1-1,1 0 0,-1 0 0,0 0 0,1 1 0,-1-1 0,1 0 0,0 1 1,-1-1-1,1 0 0,0 1 0,0-1 0,0 0 0,0 1 0,0-1 1,0 1-1,0-1 0,0 0 0,1 1 0,-1-1 0,1 0 0,-1 0 0,1 1 1,0 0-1,8 11-446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5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7 15227,'2'-1'1276,"-4"1"-429,-10 2-11,-20 9 393,16-2-839,0 0 1,0 1-1,1 1 0,-17 17 1,23-20-358,2 0 0,-1 0 0,1 0 0,1 1 0,-1 0 0,2 1 0,-1-1 1,-6 17-1,11-23-30,0 1 0,0-1 0,0 0 0,0 0 1,1 1-1,-1-1 0,1 0 0,0 1 1,0-1-1,0 0 0,1 1 0,0 3 0,0-6-2,-1 1 0,1 0 0,0-1 0,-1 1 0,1-1 0,0 1 0,0-1 0,1 0 0,-1 1 0,0-1 0,0 0 0,0 0 0,1 0 0,-1 0 0,1 0 0,-1 0-1,1 0 1,-1 0 0,1-1 0,0 1 0,-1 0 0,1-1 0,0 0 0,2 1 0,4 0 2,-1-1 0,1 1 0,-1-2 0,1 1 0,0-1-1,-1 0 1,1-1 0,-1 0 0,0 0 0,0 0 0,0-1 0,11-5 0,-7 1 66,1 1 0,-1-1 0,0-1-1,0 0 1,-1-1 0,12-13 0,-19 19-15,1-1 1,-1 0-1,-1 0 1,1-1-1,-1 1 0,1 0 1,-1-1-1,0 1 1,-1-1-1,1 0 0,-1 0 1,0 0-1,0 0 0,0 1 1,-1-1-1,0 0 1,0 0-1,-1-9 0,0 11-19,0-1-1,0 0 1,0 1-1,0-1 1,-1 1-1,0 0 1,0-1-1,0 1 1,0 0-1,0 0 1,0 0-1,-1 1 1,1-1-1,-1 0 1,0 1-1,0 0 1,0-1-1,0 1 1,0 0-1,-1 1 0,1-1 1,-1 1-1,1-1 1,-1 1-1,-4-1 1,0 1-65,1-1 1,0 2 0,0-1-1,-1 1 1,1 0 0,-1 0-1,1 1 1,-10 2 0,14-3-92,0 1 0,0 0 0,0 0-1,1 0 1,-1 0 0,0 0 0,0 0 0,1 1 0,-1-1 0,1 1 0,-1 0 0,1 0 0,0 0 0,0 0 0,0 0 0,0 0 0,0 1 0,0-1-1,0 1 1,1-1 0,-1 1 0,-1 4 0,3-6 80,0 1-1,0-1 1,0 0 0,0 0-1,0 0 1,0 0 0,1 1-1,-1-1 1,0 0 0,0 0-1,1 0 1,-1 0 0,1 0-1,-1 0 1,1 0 0,0 0-1,-1 0 1,1 0 0,0 0-1,0 0 1,0 0 0,-1 0-1,1-1 1,0 1 0,0 0-1,2 0 1,18 9-674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5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17524,'-9'3'296,"0"0"-1,1 0 1,-1 1 0,1 0 0,-1 1-1,1 0 1,1 0 0,-1 1 0,1 0 0,-11 11-1,9-7-109,0 0-1,1 0 1,0 1-1,0 0 1,1 0-1,-9 22 0,14-30-162,1 0-1,-1 1 0,1-1 0,0 0 0,1 1 1,-1-1-1,0 1 0,1-1 0,0 1 1,0-1-1,0 1 0,0-1 0,1 1 0,-1-1 1,1 1-1,0-1 0,0 1 0,0-1 0,1 0 1,-1 1-1,1-1 0,-1 0 0,1 0 1,3 4-1,-2-5-18,0 0 0,-1 1 0,1-1 0,0 0 0,1 0 0,-1-1 0,0 1 0,0-1 0,1 1 0,-1-1 0,1 0 0,-1 0 0,1-1 0,0 1 0,-1-1 0,1 0 0,0 1 0,-1-2 0,1 1 0,-1 0 0,1-1 0,0 0 0,4-1 1,-4 1 9,0 0 1,0-1-1,0 1 1,0-1 0,0 0-1,0 0 1,0-1-1,0 1 1,-1-1 0,0 0-1,1 1 1,-1-2-1,0 1 1,0 0 0,-1 0-1,1-1 1,-1 0-1,0 1 1,1-1 0,-2 0-1,1 0 1,0 0-1,-1-1 1,0 1 0,0 0-1,0 0 1,0-1-1,-1 1 1,0-6 0,0 4-129,0 1 0,-1-1 0,1 1 0,-1-1 1,-1 1-1,1-1 0,-1 1 0,0 0 1,0-1-1,-1 1 0,1 0 0,-1 1 0,0-1 1,0 0-1,-1 1 0,1 0 0,-1 0 0,0 0 1,0 0-1,-1 0 0,1 1 0,-9-5 0,-32-15-999,26 14 378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5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0 359 12443,'4'3'120,"0"1"0,-1 0 0,1 0 1,-1 0-1,0 0 0,-1 0 0,1 1 1,-1-1-1,4 11 0,6 9 142,14 23-17,2-1 0,1-1 1,42 46-1,-57-75-102,2 0-1,0 0 1,0-2-1,2 0 1,0-1 0,0 0-1,1-2 1,0 0 0,1-1-1,33 11 1,-24-14-13,0-1 0,1-1 0,-1-2 0,1 0 0,0-2 1,0-2-1,33-4 0,206-44 381,11-19-377,68-15-135,5 27-34,305 38-94,-186 12-136,743-128 468,-1000 98 490,-321 39-33,106-3-654,0 0 0,-1 1 0,1-1 0,-1 0 0,1 0 0,-1 0 0,1-1 0,0 1 0,-1 0 0,1 0 0,-1 0 0,1 0 0,0 0 0,-1 0 0,1-1-1,-1 1 1,1 0 0,0 0 0,-1 0 0,1-1 0,0 1 0,-1 0 0,1-1 0,0 1 0,0 0 0,-1-1 0,1 1 0,0 0 0,0-1 0,0 1 0,-1 0 0,1-1-1,0 1 1,0-1 0,0 1 0,0 0 0,0-1 0,0 1 0,0-1 0,0 1 0,0 0 0,0-1 0,0 1 0,0-1 0,0 1 0,0-1 0,0 1 0,0 0-1,0-1 1,1 0 0,10-21 199,-9 19-168,6-13 99,-1 0 0,0 0 0,-1-1 1,-1 0-1,0 0 0,4-35 1,-8 39-22,0 1 0,0-1 0,-1 1 0,-1-1 0,0 1 0,-1-1 0,0 1 0,-1 0 0,-1 0 0,-7-18 0,11 28-109,-1 0 0,0 0 0,0 0 0,0 0 0,0 0 0,-1 1 1,1-1-1,0 0 0,-1 1 0,1-1 0,-1 1 0,1-1 0,-1 1 0,0 0 1,0 0-1,1 0 0,-1 0 0,0 0 0,0 0 0,0 0 0,-3 0 0,-3-3 33,4-6-96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5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10 163 16948,'-1'-2'114,"0"0"0,0 1 1,0-1-1,0 0 0,0 0 0,1 0 1,-1 0-1,0 1 0,1-1 1,-1 0-1,1 0 0,0 0 1,-1 0-1,1 0 0,0 0 0,1 0 1,-1 0-1,0 0 0,1-4 1,0 3 36,1-1 1,0 1 0,-1-1 0,1 1-1,0 0 1,0 0 0,1 0-1,-1 0 1,6-5 0,3-1 245,0 0 0,0 1 0,1 1 0,22-11 0,-21 12-226,0 0 1,0 1 0,1 1-1,0 0 1,0 1 0,15-1-1,-25 3-145,1 1 0,0 0 0,-1 0 0,1 1 0,-1-1 0,1 1 1,-1 0-1,0 0 0,1 1 0,4 1 0,-7-2-19,1 1 0,-1-1 0,0 1 1,0-1-1,0 1 0,0 0 0,0 0 0,0 0 1,-1 0-1,1 0 0,-1 0 0,1 1 1,-1-1-1,0 0 0,0 1 0,0-1 1,0 1-1,1 4 0,-1 0-7,0-1-1,0 1 0,-1 0 0,0 0 1,-1 0-1,1-1 0,-1 1 1,0 0-1,-1 0 0,0-1 0,0 1 1,0-1-1,-1 0 0,0 1 1,0-1-1,-5 7 0,-3 3-2,0-1 0,-2 0 0,0-1-1,-22 19 1,31-29-141,3-3-64,14-4 8,-4 3 103,0 0 0,1 1-1,-1 0 1,0 1 0,0 0 0,0 1-1,0-1 1,13 7 0,-17-7 72,-1 0-1,1 1 1,-1-1-1,0 1 1,0-1-1,0 1 1,0 0-1,-1 1 1,1-1-1,-1 1 1,0-1-1,0 1 1,0 0-1,0 0 1,-1 1 0,0-1-1,0 0 1,2 6-1,-3-8 23,-1 0 1,0 0-1,1 0 0,-1 0 0,0 0 0,0 0 0,0 0 1,-1 0-1,1 0 0,0 0 0,-1 0 0,1 0 1,-1 0-1,0 0 0,1 0 0,-1 0 0,0 0 1,0-1-1,-2 3 0,0-1 22,0 1 0,0-1 1,0-1-1,0 1 0,-1 0 0,1-1 0,-1 0 1,-7 4-1,-1-1 80,0 0 1,-1-1 0,0-1 0,1 0-1,-17 1 1,21-3-124,0 0 0,-1-2 0,1 1 0,-12-2 0,18 2 17,1-1 1,-1 1-1,1 0 0,-1 0 1,1 0-1,0-1 0,-1 1 1,1-1-1,0 1 0,-1-1 1,1 0-1,0 0 0,-1 1 1,1-1-1,0 0 0,0 0 1,0 0-1,0 0 0,0 0 1,0 0-1,0 0 0,0-1 1,1 1-1,-1 0 0,0-1 1,1 1-1,-1 0 0,1-1 1,-1 1-1,1 0 0,0-1 1,-1-1-1,3-13-97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15115,'9'21'2249,"-2"1"-1089,-2 3-496,1 4 2265,0 3-1625,3 1-552,2 2-264,5-5-992,1-6-328,6-11-448,4-6 648,5-11 191,1-6-295,1-13-208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67 20188,'24'-13'1127,"0"2"1,1 0-1,29-9 0,-44 17-948,0 1 0,0 0 0,0 0 0,1 1 0,-1 0 0,1 1 0,-1 0 0,1 1-1,-1 0 1,0 0 0,11 4 0,-19-5-166,0 1 0,1-1-1,-1 1 1,0 0 0,0 0-1,0 0 1,0 0 0,0 0-1,0 1 1,0-1 0,-1 0-1,1 1 1,0-1 0,-1 1-1,1 0 1,-1 0 0,0-1-1,1 1 1,-1 0 0,0 0-1,0 0 1,0 0 0,0 1-1,-1-1 1,1 0 0,-1 0-1,1 0 1,-1 1 0,0-1-1,1 0 1,-1 1 0,-1-1-1,1 0 1,0 0 0,-1 4-1,-1 2-13,-1 1 0,1-1 0,-1 0 0,-1 0 0,0 0-1,0-1 1,-1 1 0,-6 8 0,-108 117-34,84-98 25,2 1 0,-43 61-1,73-93 12,1 0-1,-1 1 1,1-1-1,0 0 0,0 1 1,0 0-1,1 0 0,-2 5 1,3-9-2,0 0 1,0 0-1,0 0 1,0 1-1,0-1 1,1 0-1,-1 0 1,0 0-1,1 0 1,-1 1-1,0-1 1,1 0-1,-1 0 1,1 0-1,0 0 1,-1 0-1,1 0 1,0 0 0,0 0-1,-1 0 1,1-1-1,0 1 1,0 0-1,0 0 1,0-1-1,0 1 1,0 0-1,0-1 1,0 1-1,1-1 1,-1 0-1,0 1 1,2-1-1,5 2-34,0-1-1,0 0 1,0 0 0,0-1-1,0 0 1,1 0-1,-1-1 1,0 0-1,8-3 1,74-23 20,-74 22 197,103-45-106,-65 24-82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5:00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15331,'3'-3'193,"0"0"0,0 1 0,1 0 0,-1-1 0,0 1 0,1 0 0,0 1 0,-1-1 0,1 1 0,0-1 0,0 1 0,0 0-1,0 1 1,5-2 0,8 1 375,1 1-1,18 1 1,2 0-214,-19-2-155,0 0 1,35-7-1,-47 6-57,0 0 0,0 0 0,0 0-1,0-1 1,-1 0 0,0-1 0,1 1-1,-1-1 1,0 0 0,8-9-1,-20 25 248,0 1-1,-7 21 0,2-6-316,1-2-160,-5 7-223,2 0-1,2 1 0,-14 66 0,25-100 298,0 1 1,0-1-1,0 0 1,-1 1-1,1-1 1,0 0-1,0 1 1,0-1-1,0 0 1,0 0-1,-1 1 1,1-1-1,0 0 1,0 1-1,0-1 1,-1 0 0,1 0-1,0 0 1,0 1-1,-1-1 1,1 0-1,0 0 1,-1 0-1,1 0 1,0 1-1,-1-1 1,1 0-1,-1 0 1,1 0-23,-3-1-321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5:0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16564,'0'0'1616,"5"0"-1032,4 3-216,8 0 760,2-1-279,12-2-369,7-3-408,9-2-729,7-6 401,5-9 136,0-7-160,1-11-80</inkml:trace>
  <inkml:trace contextRef="#ctx0" brushRef="#br0" timeOffset="1">666 0 15667,'-25'18'1216,"2"0"0,-43 43 0,57-50-986,-1 1 0,2-1 1,-1 1-1,1 1 0,1-1 0,1 1 1,-1 1-1,-3 14 0,9-26-207,0 1 1,0-1-1,1 0 0,-1 1 0,1-1 0,0 0 0,0 1 1,0-1-1,0 1 0,0-1 0,0 0 0,1 1 0,-1-1 1,1 1-1,-1-1 0,1 0 0,0 0 0,0 1 0,0-1 1,0 0-1,3 4 0,-1-4-5,-1 0 0,0 0 0,1 0 0,-1-1 0,1 1 0,0-1 0,-1 1 0,1-1 0,0 0 0,0 0 0,0 0 0,0 0 0,0-1 0,0 1 0,0-1 0,0 0 0,4 0 0,1 0 43,1-1 0,0 0 0,0-1 0,0 0 0,-1 0 0,1-1 0,-1 0 0,0-1 0,0 1 0,0-2 0,0 1 0,-1-1 0,1 0 0,-1-1 0,-1 0 0,8-7 0,-10 9-7,0 0 0,0 0 0,-1 0 0,0 0 0,0-1 0,0 0 0,0 1 0,-1-1 0,0 0 0,0 0 1,0 0-1,0 0 0,-1-1 0,0 1 0,0 0 0,-1-1 0,1 1 0,-1 0 0,0-1 0,0 1 0,-1-1 0,0 1 0,0 0 0,0-1 0,-1 1 0,1 0 0,-5-8 0,4 10-88,0-1 0,0 1 1,0 1-1,0-1 0,-1 0 1,1 1-1,-1-1 1,0 1-1,1 0 0,-1-1 1,0 1-1,-1 1 0,1-1 1,0 0-1,0 1 0,-1 0 1,1 0-1,-1 0 0,1 0 1,-1 0-1,1 1 1,-1-1-1,0 1 0,1 0 1,-1 0-1,1 1 0,-1-1 1,0 1-1,1-1 0,-1 1 1,1 0-1,-1 1 1,1-1-1,0 1 0,0-1 1,-1 1-1,1 0 0,0 0 1,-4 4-1,7-6-35,-1 1-1,0-1 1,1 1 0,-1 0-1,0-1 1,1 1-1,-1 0 1,1-1 0,-1 1-1,1 0 1,-1 0 0,1 0-1,0-1 1,-1 1-1,1 0 1,0 0 0,0 0-1,-1 0 1,1 0 0,0 0-1,0 0 1,0-1 0,0 1-1,0 0 1,1 0-1,-1 0 1,0 0 0,0 0-1,0 0 1,1-1 0,-1 1-1,0 0 1,2 1-1,-1-1-2,0 0-1,1 0 1,-1 0-1,0 0 1,1 0-1,-1 0 0,1 0 1,0 0-1,-1-1 1,1 1-1,0-1 1,-1 1-1,1-1 0,0 0 1,0 0-1,-1 1 1,3-1-1,28-2-739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5:0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16091,'-6'5'545,"0"0"0,-1 0-1,2 1 1,-1 0 0,1 0 0,0 1-1,0-1 1,-6 12 0,-3 7 115,-18 39 0,28-55-592,1 1-1,0-1 1,1 1 0,0 0-1,0 0 1,1 0 0,0 0-1,1 0 1,1 10 0,-1-17-49,0-1 0,1 1 0,0-1 0,-1 1 1,1-1-1,0 1 0,0-1 0,0 0 0,0 1 0,1-1 1,-1 0-1,1 0 0,-1 0 0,1 0 0,0 0 0,2 2 1,-2-3 3,1 1 0,0-1 1,-1 0-1,1 0 1,0 0-1,-1 0 0,1-1 1,0 1-1,0-1 1,-1 0-1,1 1 0,0-1 1,0 0-1,0-1 1,0 1-1,-1-1 0,1 1 1,3-2-1,1 0 53,-1 0-1,0 0 1,0-1 0,0 0-1,0 0 1,0-1 0,-1 1-1,1-1 1,-1 0 0,0-1-1,0 1 1,-1-1 0,0 0-1,1 0 1,-1-1 0,-1 1-1,1-1 1,-1 0 0,0 0-1,-1 0 1,1 0 0,-1 0-1,2-8 1,-3 8-159,0 1 0,0 0 1,0-1-1,-1 1 0,0-1 1,0 1-1,0 0 0,-1-1 0,1 1 1,-1-1-1,-1 1 0,1 0 1,-1 0-1,0 0 0,0 0 0,0 0 1,-1 0-1,0 0 0,0 1 1,0-1-1,0 1 0,-1 0 1,1 0-1,-1 0 0,0 0 0,-1 1 1,1 0-1,-7-4 0,-4-1-414,4 3-155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4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39 19220,'4'-2'961,"21"-12"830,-25 13-1754,1 1 0,-1 0 0,0 0 0,1 0 0,-1-1-1,0 1 1,1 0 0,-1 0 0,0-1 0,1 1 0,-1 0 0,0 0-1,0-1 1,0 1 0,1 0 0,-1-1 0,0 1 0,0 0-1,0-1 1,0 1 0,1 0 0,-1-1 0,0 1 0,0-1-1,0 1 1,0 0 0,0-1 0,0 1 0,0 0 0,0-1 0,0 1-1,0-1 1,0 1 0,0 0 0,-1-1 0,1 1 0,0 0-1,0-1 1,0 1 0,0 0 0,-1-1 0,1 1 0,0 0 0,0-1-1,-1 1 1,1 0 0,0 0 0,0-1 0,-1 1 0,1 0-1,0 0 1,-1-1 0,1 1 0,0 0 0,-1 0 0,1 0-1,-1 0 1,1 0 0,0 0 0,-1-1 0,-7 0 119,-1-1 0,1 1 0,0 1 0,0-1 0,0 2 0,-1-1 0,1 1 0,0 0 0,0 0 0,-10 4 0,3 0-144,0 0-1,0 1 0,0 1 1,0 1-1,1 0 1,1 0-1,-1 2 0,2-1 1,-1 2-1,1 0 1,-16 18-1,20-19-6,0 0 0,0 1 0,1-1 0,0 1 0,1 1 1,1-1-1,-1 1 0,2 0 0,0 0 0,0 1 0,1-1 0,1 1 0,0 0 0,-1 24 1,4-33-35,-1 1 1,0-1-1,1 0 1,0 0 0,0 0-1,0 0 1,0 0-1,0 0 1,1 0-1,0-1 1,0 1 0,0-1-1,0 1 1,1-1-1,-1 1 1,1-1 0,0 0-1,0 0 1,0-1-1,0 1 1,1-1-1,-1 1 1,0-1 0,1 0-1,0 0 1,0-1-1,-1 1 1,1-1 0,0 1-1,7 0 1,1 0-76,1 0 0,-1-1 1,1-1-1,0 0 0,0 0 1,-1-2-1,1 1 0,-1-1 1,13-5-1,22-8-251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15235,'11'8'1841,"6"5"-1153,1 5-264,2 2 1232,0 4-1000,0 5 33,-4 8-177,-2 3-128,-11 9-208,-3 4-64,-13 1 0,-4 5-136,-12-3-512,-5-2 0,-15-5 424,-4-4-88,3-14-73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4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18 348 13235,'-16'42'3198,"16"-42"-3159,0 0-1,-1 0 1,1 0 0,0 0-1,0 0 1,0 0 0,0 0-1,0 1 1,0-1 0,0 0-1,0 0 1,0 0 0,0 0 0,0 0-1,0 0 1,0 1 0,0-1-1,0 0 1,0 0 0,0 0-1,0 0 1,0 0 0,0 0-1,0 1 1,0-1 0,0 0 0,0 0-1,0 0 1,0 0 0,0 0-1,0 0 1,0 0 0,0 1-1,0-1 1,1 0 0,-1 0-1,0 0 1,0 0 0,0 0 0,0 0-1,0 0 1,0 0 0,0 0-1,0 0 1,1 0 0,-1 1-1,0-1 1,0 0 0,0 0-1,0 0 1,0 0 0,1 0 0,7-5 874,7-9-203,58-77 1089,92-152 0,-158 233-1739,3-6 16,-1 1 96,-14 29-117,-39 99-35,38-94-364,1 0 1,1 1 0,1-1 0,-2 23-1,5-40 260,1 14-592,-1-16 662,0 1-1,0-1 1,0 0 0,1 0 0,-1 0 0,0 1 0,0-1 0,0 0 0,0 0 0,0 1 0,0-1 0,1 0 0,-1 0 0,0 0 0,0 0 0,0 1 0,1-1 0,-1 0 0,0 0 0,0 0 0,0 0 0,1 0 0,-1 0 0,0 0 0,0 1 0,1-1 0,-1 0 0,0 0 0,0 0 0,1 0 0,-1 0 0,0 0 0,0 0 0,1 0 0,-1 0 0,0 0 0,0-1 0,1 1 0,-1 0 0,0 0 0,0 0 0,1 0 0,-1 0 0,0 0 0,0 0 0,0-1 0,1 1 0,-1 0 0,0 0 0,0 0 0,0 0 0,0-1 0,1 1 0,-1 0 0,0 0 0,0-1 0,0 1 0,0 0 0,0-1 0,12-13-592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4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27 14043,'0'-1'110,"0"1"0,1 0-1,-1-1 1,0 1 0,0-1 0,0 1-1,0-1 1,0 1 0,1-1 0,-1 1-1,0-1 1,0 1 0,0-1 0,-1 1-1,1-1 1,0 1 0,0-1 0,0 1 0,0-1-1,0 1 1,0 0 0,-1-1 0,1 1-1,0-1 1,0 1 0,-1-1 0,1 1-1,0 0 1,-1-1 0,1 1 0,0 0-1,-1-1 1,1 1 0,0 0 0,-1 0-1,1-1 1,-1 1 0,1 0 0,-1 0 0,1 0-1,-1-1 1,1 1 0,-1 0 0,1 0-1,-1 0 1,-32-5 3086,12 3-1690,17 1-1474,-1 0-1,1 1 1,-1-1-1,1 1 1,-1 0 0,1 1-1,0-1 1,-1 1-1,1 0 1,0 0-1,-1 0 1,1 1-1,0-1 1,0 1-1,0 0 1,0 0-1,0 1 1,1-1-1,-1 1 1,-5 5-1,4-4-30,1 0 0,0 0-1,0 0 1,0 0 0,0 1 0,1-1-1,0 1 1,0 0 0,0 0 0,1 0-1,-1 1 1,1-1 0,0 1-1,1-1 1,-2 10 0,3-14-2,0 0 0,0 0 0,0 0 0,0 1 0,0-1 0,0 0 1,0 0-1,1 0 0,-1 0 0,0 1 0,1-1 0,-1 0 0,1 0 0,-1 0 0,1 0 0,0 0 0,-1 0 0,1 0 1,0 0-1,0 0 0,0-1 0,0 1 0,-1 0 0,3 1 0,0-1 0,-1 0 0,1 0 0,-1 0 0,1-1 0,0 1-1,-1-1 1,1 1 0,0-1 0,-1 0 0,6 0 0,3-1 0,-1-1 1,1 0-1,0-1 1,15-5 0,-12 2 46,-1 0 0,-1 0 0,1-1 0,-1-1 1,18-14-1,-36 32-44,0 0 0,1 1 0,0 0 0,1 0 0,0 0 0,0 0 0,1 1 0,1 0-1,0-1 1,0 1 0,2 0 0,0 21 0,0-30 8,0-1-1,0 1 0,-1-1 0,1 1 0,-1-1 1,1 1-1,-1-1 0,0 1 0,0-1 1,0 0-1,0 0 0,0 1 0,-1-1 1,1 0-1,-1 0 0,1 0 0,-1 0 1,0 0-1,0-1 0,0 1 0,0 0 1,0-1-1,0 1 0,0-1 0,0 0 1,-1 0-1,-4 2 0,-3 1 46,0 0 0,-1-1 0,0 0 0,1 0 1,-13 1-1,19-4-42,-40 2 287,43-2-305,-1 0 0,1 0 0,0 0 1,-1 0-1,1-1 0,0 1 1,0 0-1,-1-1 0,1 1 0,0-1 1,0 1-1,-1-1 0,1 1 1,0-1-1,0 0 0,0 0 0,0 0 1,0 0-1,0 1 0,0-1 1,0 0-1,1-1 0,-1 1 0,0 0 1,0 0-1,1 0 0,-1 0 1,0-2-1,1 1-73,0 1 0,0 0 0,1-1 1,-1 1-1,0-1 0,1 1 0,-1 0 0,0 0 1,1-1-1,0 1 0,-1 0 0,1 0 1,0-1-1,0 1 0,-1 0 0,1 0 0,0 0 1,0 0-1,0 0 0,0 0 0,0 1 1,1-1-1,1-1 0,34-18-1698,-32 17 1514,67-27-1274,-28 13 570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44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 16468,'0'0'47,"0"0"1,0 0 0,0 0 0,0-1 0,1 1 0,-1 0 0,0 0 0,0 0 0,0-1 0,0 1 0,0 0-1,0 0 1,0 0 0,0-1 0,0 1 0,0 0 0,0 0 0,0-1 0,0 1 0,0 0 0,0 0 0,0 0 0,0-1-1,-1 1 1,1 0 0,0 0 0,0 0 0,0-1 0,0 1 0,0 0 0,0 0 0,-1 0 0,1 0 0,0-1 0,0 1-1,0 0 1,0 0 0,-1 0 0,1 0 0,0 0 0,0 0 0,0 0 0,-1-1 0,1 1 0,0 0 0,-14 5 1059,-11 12 197,19-11-1148,1 1-1,-1 0 1,1 0-1,0 0 1,1 1-1,0-1 1,0 1-1,-3 9 0,6-13-127,-1 0 0,1 0 0,0 0-1,0 1 1,0-1 0,0 0-1,1 1 1,0-1 0,0 0-1,0 1 1,0-1 0,1 1-1,-1-1 1,1 0 0,1 0 0,-1 1-1,3 5 1,-3-8-13,1 0-1,-1-1 1,0 1-1,1-1 1,-1 1 0,1-1-1,-1 0 1,1 0-1,0 1 1,-1-1 0,1 0-1,0-1 1,0 1-1,0 0 1,0 0 0,0-1-1,0 1 1,0-1-1,0 0 1,0 0 0,0 1-1,0-1 1,0 0-1,0-1 1,0 1 0,0 0-1,0-1 1,0 1-1,0-1 1,0 1 0,0-1-1,0 0 1,-1 0-1,1 0 1,2-1 0,0 0 44,0-1 0,0 1 0,0-1 0,0 1 0,-1-1 0,1 0 0,-1-1 0,0 1 0,0 0 0,0-1 0,0 0 0,0 0 0,-1 0 0,4-7 0,-6 9-29,1-1-1,-1 1 1,0-1-1,1 1 1,-1-1 0,0 0-1,-1 1 1,1-1 0,0 1-1,-1-1 1,1 1 0,-1-1-1,0 1 1,0 0-1,0-1 1,0 1 0,0 0-1,-1 0 1,1 0 0,0-1-1,-1 1 1,0 1 0,0-1-1,1 0 1,-1 0 0,0 1-1,0-1 1,0 1-1,-1-1 1,1 1 0,0 0-1,0 0 1,-1 0 0,-4-1-1,4 1-166,0 0-1,0-1 0,-1 2 0,1-1 0,0 0 1,-1 1-1,1-1 0,-1 1 0,1 0 1,-1 0-1,1 1 0,-1-1 0,1 1 1,0-1-1,-1 1 0,1 0 0,0 0 0,-1 1 1,1-1-1,0 1 0,0-1 0,0 1 1,0 0-1,1 0 0,-4 3 0,6-5 91,-1 1 0,1-1 0,0 0 0,-1 1 0,1-1 0,0 1-1,0-1 1,-1 1 0,1-1 0,0 1 0,0-1 0,0 1 0,0-1 0,0 1 0,-1-1-1,1 1 1,0-1 0,0 1 0,0-1 0,0 1 0,1-1 0,-1 1 0,0-1-1,0 1 1,0-1 0,1 2 0,6 1-716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14:4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20 15419,'1'-1'133,"0"1"0,0-1 1,0 0-1,0 0 0,-1 0 0,1 0 0,0 0 0,0 1 0,-1-1 0,1-1 0,-1 1 0,1 0 0,0-1 0,-1 2-94,0 0 0,0-1 0,0 1 0,0 0 0,0 0 0,-1-1 0,1 1 0,0 0 0,0 0 0,0-1 0,0 1 0,0 0 0,0 0 0,0 0 0,-1 0 1,1-1-1,0 1 0,0 0 0,0 0 0,-1 0 0,1 0 0,0-1 0,0 1 0,0 0 0,-1 0 0,1 0 0,0 0 0,0 0 0,-1 0 0,1 0 0,0 0 0,0 0 0,0 0 0,-1 0 0,1 0 0,-3 0 136,0 0 1,0 0 0,1 0-1,-1 1 1,0-1 0,0 1-1,1 0 1,-1-1-1,-4 4 1,-5 2 31,1 0 0,1 2 0,-1-1 0,1 1 0,0 0 0,1 1 0,0 0-1,1 1 1,-1 0 0,2 0 0,-11 18 0,18-27-186,-1 0-1,0 0 1,1 0 0,-1 0-1,1 0 1,0 0-1,-1 0 1,1 0 0,0 0-1,-1 0 1,1 0-1,0 0 1,0 0 0,0 0-1,0 1 1,0-1-1,0 0 1,0 0 0,1 0-1,-1 0 1,0 0-1,1 0 1,0 2 0,0-3 4,0 1 1,-1 0-1,1-1 1,0 1-1,0-1 1,0 0-1,0 1 1,0-1-1,0 0 1,0 0 0,0 1-1,0-1 1,0 0-1,0 0 1,0 0-1,0 0 1,0-1-1,0 1 1,2 0-1,3-2 80,0 1-1,0-1 0,0-1 0,0 1 1,0-1-1,0 0 0,5-3 0,-9 4-43,1 0 1,-1 0-1,1-1 0,-1 1 0,0 0 0,0-1 1,0 1-1,0-1 0,0 0 0,2-5 0,-4 7-64,0 0 0,1 0 0,-1 0 0,0 0 0,0 0 0,0 0 0,0 0 0,0 0 0,-1 0 0,1 0 0,0 0 0,0 0 0,-1 1 0,1-1 0,0 0 0,-1 0 0,1 0 0,-1 0 0,1 0 0,-1 1 0,0-1 0,1 0 0,-1 0 0,0 1 0,1-1 0,-1 1 0,0-1 0,0 0 0,0 1 0,1 0 0,-1-1 0,0 1 0,0-1 0,0 1 0,0 0-1,0 0 1,0-1 0,0 1 0,-1 0 0,-8-2-341,-1 0 0,1 1 0,-1 0-1,1 1 1,-1 0 0,-10 2 0,0-1-199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19772,'2'-13'2006,"-2"13"-1977,0 0 1,0 0-1,0 0 1,0 0 0,0 0-1,1 0 1,-1 0 0,0 0-1,0 0 1,0 0-1,0 0 1,0 0 0,0-1-1,0 1 1,0 0 0,0 0-1,0 0 1,1 0-1,-1 0 1,0 0 0,0 0-1,0 0 1,0 0-1,0 0 1,0 0 0,0 0-1,0 0 1,1 0 0,-1 0-1,0 1 1,0-1-1,0 0 1,0 0 0,0 0-1,0 0 1,0 0 0,0 0-1,0 0 1,0 0-1,0 0 1,1 0 0,-1 0-1,0 0 1,0 0 0,0 0-1,0 1 1,0-1-1,0 0 1,0 0 0,0 0-1,0 0 1,0 0 0,0 0-1,0 0 1,7 25 1566,0 85-575,7 58-1426,-14-166 359,0 0 1,0 0-1,0 0 1,1 0-1,-1 0 1,0-1-1,1 1 1,0 0-1,-1 0 1,1-1-1,0 1 1,0-1-1,0 1 1,0 0-1,3 2 1,-4-4 3,1 0 0,0 0 0,-1 0 0,1 0 0,-1 0 0,1 0-1,0 0 1,-1 0 0,1-1 0,-1 1 0,1 0 0,0 0 0,-1 0 0,1-1 0,-1 1 0,1 0 0,-1-1 0,1 1 0,-1 0 0,1-1-1,-1 1 1,0-1 0,1 1 0,-1-1 0,1 1 0,-1-1 0,0 1 0,1-1 0,-1 0 0,6-9-472,-1 0 1,0 0 0,5-16-1,100-315-4547,-136 504 8482,23-135-3449,0 0 0,2 1-1,2-1 1,0 0 0,2 1 0,9 39 0,-10-60-192,-1-13-86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13811,'1'0'1512,"9"10"-744,5 7-263,2 8 1191,1 3-768,5 7-144,3 1-24,3 2-239,2 0-113,1-5-280,-2-6-264,1-10-208,-2-8 312,-2-15-112,-2-11-33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14499,'-7'3'1432,"4"9"-927,3-1-217,4 2 976,6-1-856,6-5-520,4-4 304,6-3-168,0-5-96</inkml:trace>
  <inkml:trace contextRef="#ctx0" brushRef="#br0" timeOffset="1">331 190 14203,'-27'47'1673,"-20"38"5,41-73-1272,1 0 0,1 0 0,0 0 0,0 1 1,-1 15-1,4-26-351,1 0 0,0 1 1,-1-1-1,1 0 0,0 0 0,0 0 1,1 1-1,-1-1 0,0 0 0,1 0 1,-1 0-1,1 0 0,0 0 0,-1 1 1,1-1-1,0 0 0,0-1 0,1 1 1,-1 0-1,0 0 0,1 0 0,-1-1 1,1 1-1,-1-1 0,1 1 0,0-1 1,-1 0-1,1 1 0,0-1 0,0 0 1,0 0-1,0 0 0,0-1 0,0 1 1,0 0-1,1-1 0,-1 1 0,0-1 1,0 0-1,0 0 0,1 0 0,-1 0 1,0 0-1,0 0 0,0-1 0,3 0 0,4-1 71,-1 0 0,0-1 0,0 0-1,0-1 1,0 1 0,0-1 0,-1-1-1,0 0 1,0 0 0,0 0 0,-1-1-1,7-6 1,-9 8-64,-1 1 1,1-1-1,-1 0 0,0 0 1,0 0-1,-1 0 0,1-1 0,-1 1 1,0-1-1,0 1 0,0-1 0,-1 0 1,0 0-1,0 0 0,0 1 1,0-1-1,-1 0 0,0 0 0,0 0 1,0 0-1,-2-10 0,1 13-80,1 0-1,-1 0 1,0 0-1,0-1 1,0 1-1,-1 0 1,1 0-1,0 1 1,-1-1-1,1 0 1,-1 0-1,0 1 1,1-1-1,-1 1 1,0-1-1,0 1 1,0 0-1,0 0 1,0 0-1,0 0 1,0 0-1,-1 0 1,1 0-1,0 1 1,0-1-1,-1 1 1,1 0-1,0 0 1,-1 0-1,-1 0 1,-4 0-137,0 1-1,0 0 1,0 1 0,1-1 0,-1 2 0,1-1 0,-12 6 0,1 2-266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23125,'3'0'1400,"-2"-3"-1424,-1 0-272,2 0-624,1 2 808,2 1-88,1 1-104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42 18836,'-3'23'1808,"2"-11"-1223,-1-5-209,4-7 240,2-7 1240,5-15-1304,1-4-32,0-2-256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21004,'2'0'1513,"0"4"-1241,0 5-112,-1 9 328,2 4-168,1 6-216,2 0-256,0-4-560,-2-3-232,0-3-329,-1-5 905,-8-12-1224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16388,'1'0'103,"-1"-1"0,0 0 0,0 1 0,0-1 1,1 0-1,-1 1 0,0-1 0,1 0 0,-1 1 1,1-1-1,-1 1 0,0-1 0,1 1 1,-1-1-1,1 1 0,-1-1 0,1 1 0,0 0 1,-1-1-1,1 1 0,-1-1 0,1 1 1,0 0-1,-1 0 0,1 0 0,0-1 0,0 1 1,25-5 747,-21 5-374,25-4 90,1 2-1,1 1 1,30 4 0,-48-2-512,0 1 0,0 0 0,0 1 0,0 1 0,-1 0 0,1 1-1,-1 0 1,-1 1 0,14 8 0,-23-12-45,1 0-1,-1 1 1,1 0-1,-1-1 1,0 1-1,0 0 0,0 1 1,0-1-1,-1 0 1,1 1-1,-1 0 1,0-1-1,0 1 1,0 0-1,-1 0 0,1 0 1,-1 0-1,0 0 1,0 0-1,0 1 1,-1-1-1,1 0 1,-1 1-1,0-1 0,-1 0 1,1 0-1,-1 1 1,1-1-1,-1 0 1,0 0-1,-1 0 1,1 0-1,-1 0 0,0 0 1,0 0-1,-3 4 1,-2 2 28,0-1 0,0 1 0,-1-2-1,-1 1 1,1-1 0,-1 0 0,-1-1 0,1 0 0,-1-1 0,0 0 0,-1 0 0,0-1 0,0 0 0,0-1 0,-19 5 0,28-9-87,0 1 1,0-1 0,0 1 0,0-1-1,0 0 1,-1 0 0,1 0 0,0 0-1,0 0 1,0-1 0,0 1 0,0-1-1,-1 1 1,1-1 0,0 0 0,0 0-1,1 0 1,-1 0 0,0 0 0,0 0 0,0 0-1,1-1 1,-1 1 0,0 0 0,1-1-1,-1 0 1,1 1 0,0-1 0,0 0-1,-1 0 1,1 0 0,0 0 0,1 0-1,-2-3 1,1-12-317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6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18116,'6'3'392,"0"-2"0,-1 1 0,1-1-1,0 1 1,0-2 0,0 1 0,0-1 0,0 0 0,0 0 0,0 0 0,0-1 0,0 0-1,0 0 1,6-2 0,-8 1-309,0 0 0,1 0-1,-1 0 1,0 0 0,0-1-1,0 0 1,0 0 0,0 0-1,-1 0 1,0 0 0,1-1 0,-1 0-1,0 0 1,-1 1 0,1-2-1,-1 1 1,0 0 0,2-5-1,-3 7-69,0 1 0,-1-1 0,1 0 0,0 0-1,-1 0 1,0 1 0,1-1 0,-1 0 0,0 0 0,0 0-1,0 0 1,0 0 0,-1-2 0,1 3-6,-1 0 0,1 0 0,0 1 0,-1-1 1,1 0-1,-1 0 0,1 1 0,-1-1 0,1 1 1,-1-1-1,0 0 0,1 1 0,-1-1 0,0 1 0,1-1 1,-1 1-1,0-1 0,0 1 0,1 0 0,-1-1 1,-1 1-1,-1-1 3,0 1 0,0 0 0,0 0 1,1 0-1,-1 0 0,0 0 1,0 1-1,0-1 0,0 1 0,0 0 1,1 0-1,-1 0 0,0 0 0,1 0 1,-5 4-1,-3 1 2,1 0 0,1 1-1,-1 1 1,1-1 0,1 1 0,-9 12 0,12-15-11,0 0 0,1 0 0,0 0 0,0 0 0,0 1-1,1 0 1,0-1 0,0 1 0,1 0 0,-1 0 0,1 0 0,0 0 0,0 7 0,1-12-11,0 1 0,1 0 0,-1-1-1,0 1 1,0 0 0,1-1 0,-1 1 0,1-1 0,-1 1 0,1-1 0,0 1-1,0-1 1,0 1 0,0-1 0,0 1 0,0-1 0,0 0 0,0 0 0,0 0-1,1 1 1,1 0 0,0 0-60,0-1 0,0 0-1,0 0 1,0 0-1,0 0 1,0 0 0,0-1-1,0 1 1,1-1 0,4 0-1,2 0-324,0-1 0,1-1 0,-1 1-1,0-2 1,0 1 0,11-6-1,-8 2-108,0 0 0,-1-2 0,1 1-1,-2-2 1,1 1 0,14-16-1,5-6-688</inkml:trace>
  <inkml:trace contextRef="#ctx0" brushRef="#br0" timeOffset="1">372 9 14531,'0'-8'1568,"-5"8"-991,-2 0-241,-3 5 928,0 3-496,3-1-792,0 4-248,4-5 272,1 0-176,2-3-72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166 332 17268,'-5'0'2894,"-23"0"2409,22 1-5166,1-1-1,-1 1 1,0 1-1,1-1 1,-1 1 0,1-1-1,-6 4 1,4-1-100,0 0 0,0 1 0,1 0 0,-1 0 0,-8 9 0,13-12-58,0 0 1,0 1 0,0-1 0,0 1 0,0 0 0,1-1-1,-1 1 1,1 0 0,0 0 0,-1 0 0,1 0-1,1 0 1,-1 0 0,0 0 0,1 0 0,-1 0-1,1 4 1,1-6-34,-1 1 0,0-1 0,1 0 0,0 1 0,-1-1 0,1 0 0,0 1 0,-1-1-1,1 0 1,0 0 0,0 0 0,0 0 0,0 0 0,0 0 0,0 0 0,1 0 0,-1 0 0,0 0 0,0-1-1,1 1 1,-1 0 0,0-1 0,1 1 0,-1-1 0,1 0 0,1 1 0,40 5-1426,-39-6 1336,9 1-236,-5-2 136,-1 2 1,0-1-1,1 1 1,-1 0 0,0 1-1,1 0 1,10 4-1,-18-6 245,1 0-1,-1 1 1,1-1-1,-1 0 0,1 1 1,-1-1-1,1 0 0,-1 1 1,0-1-1,1 1 0,-1-1 1,1 1-1,-1-1 0,0 1 1,0-1-1,1 1 1,-1-1-1,0 1 0,0-1 1,1 1-1,-1-1 0,0 1 1,0 0-1,0-1 0,0 1 1,0-1-1,0 1 0,0 0 1,0-1-1,0 1 1,0-1-1,0 1 0,-1-1 1,1 1-1,0 0 0,0-1 1,-1 1-1,1-1 0,0 1 1,0-1-1,-1 1 0,1-1 1,-1 0-1,1 1 0,0-1 1,-1 1-1,1-1 1,-1 0-1,1 1 0,-1-1 1,1 0-1,-2 1 0,-31 20 534,31-19-501,-13 6 199,3-1 57,0 0 0,-1-1-1,0 0 1,0-1 0,-24 6-1,37-11-307,-1 0 0,0 0 0,1 1-1,-1-1 1,0 0 0,1 0-1,-1 0 1,1 0 0,-1 0 0,0-1-1,1 1 1,-1 0 0,1 0 0,-1 0-1,0 0 1,1-1 0,-1 1-1,1 0 1,-1-1 0,1 1 0,-1 0-1,1-1 1,-1 1 0,1-1 0,-1 1-1,1 0 1,0-1 0,-1 1 0,1-1-1,0 0 1,-1 1 0,1-1-1,0 1 1,0-1 0,-1 1 0,1-1-1,0 0 1,0 1 0,0-1 0,0 1-1,0-1 1,0 0 0,0 1-1,0-1 1,0 1 0,0-1 0,0 0-1,0 1 1,1-1 0,-1 1 0,0-1-1,0 0 1,1 0 0,16-41-581,-13 34 551,13-31-379</inkml:trace>
  <inkml:trace contextRef="#ctx0" brushRef="#br0" timeOffset="1">262 1 18684,'-1'1'562,"0"1"0,-1-1 0,1 1 0,0-1 1,0 1-1,1 0 0,-1-1 0,0 1 0,0 4 0,-8 29 1352,0 41-1271,9-55-700,2 1 1,0-1 0,1 1 0,1-1-1,1 0 1,1 0 0,1-1-1,18 38 1,-21-45-69,-5-9-67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18788,'0'3'12011,"0"-7"-15180,5 5 1401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6:5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21 107 18724,'-10'6'1936,"6"1"-1167,-2 0-345,6-6 888,4 1-224,11-2-272,6-3-216,8-3-335,5 1-81,6-7-232,0-1-176,0-3-673,-4-1-175,-6-1 800,-7-2-184,-15 1-168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49 18748,'-1'1'91,"0"0"0,0 0 0,0 0 0,0 1 0,0-1 0,0 0 0,0 0 1,0 1-1,1-1 0,-1 1 0,0-1 0,1 1 0,-1-1 0,1 1 0,-1-1 0,1 1 0,0-1 0,0 1 0,0-1 0,0 1 0,0-1 0,0 4 1,3 38 499,-2-37-562,1-1 0,-1 1 1,1 0-1,0-1 0,1 0 0,0 1 0,-1-1 1,2 0-1,-1 0 0,1 0 0,-1-1 1,6 5-1,-7-7-3,-1-1 1,1 0 0,0 1-1,0-1 1,1 0 0,-1 0-1,0 0 1,0 0 0,0 0-1,1-1 1,-1 1-1,0-1 1,1 1 0,-1-1-1,0 0 1,1 0 0,-1 0-1,1 0 1,-1-1 0,0 1-1,1-1 1,-1 1-1,0-1 1,1 0 0,-1 0-1,0 0 1,0 0 0,0 0-1,0 0 1,0 0 0,0-1-1,2-2 1,2 0 110,-1-1 0,0 0 0,0-1 1,0 1-1,-1-1 0,0 0 0,6-10 0,18-47 1210,-25 56-1149,-3 7-191,0 0 1,0 1-1,0-1 1,0 0-1,0 0 1,0 0-1,0 1 1,0-1 0,0 0-1,1 0 1,-1 0-1,0 0 1,0 0-1,0 1 1,0-1-1,0 0 1,1 0-1,-1 0 1,0 0-1,0 0 1,0 0-1,0 0 1,1 0 0,-1 1-1,0-1 1,0 0-1,0 0 1,1 0-1,-1 0 1,0 0-1,0 0 1,0 0-1,1 0 1,-1 0-1,0 0 1,0 0-1,0 0 1,1 0 0,-1-1-1,0 1 1,0 0-1,0 0 1,0 0-1,1 0 1,-1 0-1,0 0 1,0 0-1,0-1 1,0 1-1,1 0 1,-1 0-1,0 0 1,0 0 0,0 0-1,0-1 1,0 1-1,0 0 1,0 0-1,1-1 1,3 20 6,-4-18 3,2 9-13,-1-1-8,1 0 0,0-1 0,0 1 0,1-1 0,4 10 0,-6-17 5,0 1-1,-1-1 0,1 0 1,0 0-1,0 0 0,0 1 1,0-1-1,0 0 0,0 0 0,0 0 1,0-1-1,0 1 0,0 0 1,0 0-1,1-1 0,-1 1 1,0 0-1,1-1 0,-1 1 1,0-1-1,1 0 0,-1 1 1,1-1-1,-1 0 0,0 0 0,1 0 1,-1 0-1,1 0 0,-1 0 1,0-1-1,1 1 0,-1 0 1,1-1-1,-1 1 0,0-1 1,1 1-1,-1-1 0,0 0 1,2-1-1,6-3-131,-1-1 1,0 0-1,0 0 0,-1-1 1,1 0-1,11-15 0,34-54-2116,-37 52 1753,-5 5-208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18308,'-21'26'1960,"0"7"-1360,0 11-207,1 7 903,0 12-640,3 4-48,-2 5-184,2 1-224,1 1-392,3-1-296,-1-7-632,1-3 944,0-14-80,-3-7-152,3-15-224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66 192 16123,'-15'3'2845,"12"-1"-2641,-1 0-1,1 1 1,0-1 0,0 1-1,0 0 1,0-1 0,0 1-1,0 1 1,1-1-1,0 0 1,0 1 0,0-1-1,-3 8 1,3-8-193,1 0 0,0 0 0,-1 1 0,1-1 0,1 1 0,-1-1 0,0 1 0,1-1 0,0 1 0,-1-1 0,2 1 0,-1-1 0,0 1 0,1-1 0,1 8 0,-2-10-5,1-1-1,-1 1 1,1 0-1,-1 0 1,1-1-1,-1 1 1,1 0-1,0 0 1,-1-1-1,1 1 1,0-1-1,-1 1 1,1-1-1,0 1 1,0-1-1,0 1 1,0-1-1,-1 0 1,1 1-1,0-1 1,0 0-1,0 0 1,1 1-1,1-1 9,0 0 0,0-1 0,0 1 0,-1 0 0,1-1 0,0 0 0,0 1-1,2-2 1,5-3 39,0 0-1,0 0 1,9-7-1,9-7 179,-2 0 1,-1-2-1,0-1 0,-1-1 1,-2-1-1,0-1 0,-2-1 1,27-45-1,-36 45 108,-10 16-92,-1 10-237,-1 0 0,1 0 1,0 0-1,-1 0 1,1 0-1,0 0 0,-1 0 1,1 0-1,0 1 1,0-1-1,-1 0 0,1 0 1,0 0-1,-1 0 1,1 0-1,0 0 0,-1 1 1,1-1-1,0 0 1,0 0-1,-1 0 0,1 1 1,0-1-1,0 0 1,0 0-1,-1 1 0,1-1 1,0 0-1,0 0 1,0 1-1,-6 6 4,0 1 0,0-1 0,1 1 1,1 0-1,-1 0 0,1 1 0,1 0 0,0-1 0,0 1 0,0 0 0,1 0 1,1 0-1,0 1 0,0-1 0,0 0 0,2 14 0,-1-21-60,0 0 0,0-1 0,1 1 0,-1 0 0,0 0 0,1 0 1,0-1-1,-1 1 0,1 0 0,0-1 0,0 1 0,0-1 0,0 1 0,0-1 0,0 1 0,0-1 0,0 0 0,1 1 0,-1-1 0,1 0 0,-1 0 0,1 0 0,2 2 0,-1-3 10,0 1 0,0 0 0,-1-1 0,1 1 0,0-1 0,0 0 0,0 0 0,0 0 0,0 0 0,0-1 0,0 1 0,0-1 0,0 0 0,3-1 0,24-13-272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17612,'10'21'1792,"-2"5"-1080,-2 1-264,1 6 961,0 0-553,1 3-152,-3-3-128,4-3-392,-2-4-256,-3-6-704,-2-6-264,-12-17 424,-7-11 64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17908,'1'-2'157,"-1"0"0,1 0 0,0 0 0,-1 0 0,1 1 0,0-1 0,0 0 0,0 0 0,0 0-1,1 1 1,-1-1 0,0 1 0,1-1 0,-1 1 0,1-1 0,0 1 0,-1 0 0,4-2 0,36-16 996,-34 16-727,19-8 242,0 2 0,1 1 0,32-5 0,-47 11-594,1 0 1,0 1-1,0 1 1,0 0-1,0 0 1,-1 1-1,1 1 1,0 0-1,12 5 1,-21-6-78,-1 0 1,0 0 0,0 0 0,0 1-1,0-1 1,0 1 0,0 0 0,0 0 0,0 0-1,-1 0 1,1 1 0,-1-1 0,0 1 0,0-1-1,0 1 1,0 0 0,0 0 0,0 0 0,-1 0-1,3 6 1,-3-5-8,-1 0 0,1 0 1,-1 0-1,0 0 0,0 0 0,0 0 0,-1 0 0,1 0 0,-1 0 0,0 0 1,0 0-1,0 0 0,-1 0 0,1 0 0,-1 0 0,0-1 0,-3 4 0,-6 9-212,-2 0-1,1-1 0,-2-1 0,0 0 0,-1-1 0,0-1 0,-29 18 0,43-29 190,-1 0-30,-1 1-1,0 0 0,1-1 0,-1 1 0,0-1 0,0 0 0,0 0 0,0 0 0,-5 1 0,1-2-337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11 438 14171,'-4'25'1820,"1"1"0,0-1 0,3 37 0,0-60-1715,0 0-1,0 0 1,1 0 0,-1 0-1,0-1 1,1 1-1,0 0 1,-1 0 0,3 3-1,-3-5-44,0 1-1,1-1 0,-1 1 0,0-1 1,1 0-1,-1 1 0,1-1 0,-1 1 1,1-1-1,-1 0 0,1 0 0,-1 1 1,1-1-1,-1 0 0,1 0 0,0 1 1,-1-1-1,1 0 0,-1 0 0,1 0 1,0 0-1,1 0 12,-1-1 0,1 1 0,0-1 0,-1 1 0,1-1 0,-1 0 0,0 0-1,1 1 1,-1-1 0,0 0 0,1 0 0,-1 0 0,0-1 0,0 1 0,0 0 0,0 0 0,0-1 0,0 1 0,0 0 0,0-3 0,5-7 48,-1-1 0,0 1 0,-1-1 1,0-1-1,-1 1 0,-1 0 0,0-1 0,-1 0 1,0 1-1,0-1 0,-2 0 0,-1-16 0,-2 19-176,2 14-86,-1 16-121,3-19 246,0 1-1,0 0 0,0 0 1,1-1-1,-1 1 0,0 0 1,1-1-1,-1 1 0,1 0 0,-1-1 1,1 1-1,0-1 0,-1 1 1,1-1-1,0 1 0,0-1 1,0 0-1,0 1 0,0-1 1,1 0-1,-1 0 0,3 2 1,-2-2 7,0 0 0,0-1 1,0 1-1,0-1 0,0 0 1,0 0-1,0 0 0,0 0 1,1 0-1,-1 0 1,0-1-1,0 1 0,0 0 1,0-1-1,3-1 0,7-3-2,-1-1 0,0 0-1,-1-1 1,20-15-1,-21 16-136,-1-1 0,1 0 0,-1-1-1,0 0 1,-1 0 0,0-1 0,0 0-1,8-16 1,-33 45-1213,11-8 1426,2 1 0,-1-1-1,1 1 1,1 1 0,0-1-1,1 1 1,-1 13 0,4-26-37,-1 0 0,1 0 0,0 0 0,0 0 0,0 0 0,0 0 0,0 0 0,0 0 0,1 1 0,-1-1 0,0 0 0,0 0 0,1 0 0,-1-1 0,1 1 0,-1 0 0,1 0 0,-1 0 0,1 0 0,0 1 0,0-2-2,0 1 1,0-1-1,-1 0 1,1 1-1,0-1 1,0 0-1,0 0 1,0 0-1,-1 1 1,1-1-1,0 0 1,0 0-1,0 0 1,0 0-1,-1 0 1,1-1-1,0 1 1,0 0-1,1-1 1,4-1 87,1-1 1,0 0 0,-1 0-1,9-7 1,-12 8-103,18-12 16,-1-1-1,-1-1 1,0-1-1,-1-1 0,-1 0 1,-1-1-1,-1-1 1,0-1-1,-2 0 1,0-1-1,-1 0 0,-2-1 1,0 0-1,-1 0 1,-2-1-1,9-48 0,-15 66-44,0 0-1,0 1 1,-1-1-1,0 0 1,0 0-1,-1 1 1,0-1-1,-2-10 0,3 16 16,0-1 0,0 1 0,-1-1-1,1 1 1,0-1 0,0 1-1,-1-1 1,1 1 0,0-1-1,-1 1 1,1 0 0,0-1 0,-1 1-1,1-1 1,-1 1 0,1 0-1,0-1 1,-1 1 0,1 0 0,-1 0-1,1-1 1,-1 1 0,1 0-1,-1 0 1,0 0 0,1 0 0,-1 0-1,1 0 1,-1-1 0,1 1-1,-1 0 1,1 1 0,-1-1-1,1 0 1,-1 0 0,0 0 0,1 0-1,-1 0 1,1 0 0,-1 1-1,1-1 1,-1 0 0,1 0 0,-1 1-1,1-1 1,0 0 0,-1 1-1,1-1 1,-1 1 0,1-1-1,-1 1 1,-18 22-54,19-23 58,-19 28 94,2 1-1,1 0 1,2 1-1,0 0 1,-12 44-1,21-54-41,0 0 0,2 0 0,0 1 0,1-1 0,1 0 0,1 1-1,1-1 1,1 1 0,8 38 0,4-12-328,-8-25-559,0 1 0,5 36 1,-12-46 364,-8-10-155</inkml:trace>
  <inkml:trace contextRef="#ctx0" brushRef="#br0" timeOffset="1">332 500 16828,'18'0'1792,"3"0"-1096,3-3-296,5-3 977,0-1-553,-1-1-904,-3-4 400,2 2-280,0 0-120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 22821,'-5'4'1848,"5"-1"-1248,4-8-192,2-1 97,1 0-297,0-1-200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21645,'11'23'2032,"-5"0"-1560,-3 3-216,1 3 896,3 4-687,0-2-105,5-4-464,-1-4-457,2-10-535,-4-7 904,2-7-192,1-8-120</inkml:trace>
  <inkml:trace contextRef="#ctx0" brushRef="#br0" timeOffset="1">25 3 19244,'-6'-3'1680,"1"5"-1231,2 5-225,0 1 888,3 4-392,6-5-1008,5 0-528,11-7 680,0-3-120,10-7-104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16267,'-4'11'625,"-1"1"0,0-1-1,0 1 1,-1-2 0,-1 1-1,-12 15 1,-51 51 3180,69-77-3779,28-5 531,-15 2-648,0 1 1,1 0-1,-1 1 1,15 0-1,-21 1 5,0 1 0,0-1 0,0 1 0,0 0 0,0 1 0,-1-1 0,1 1 0,0 0 0,-1 1 0,9 4 0,-13-6 67,0-1 1,0 1-1,0-1 1,0 1-1,0 0 1,0 0-1,-1-1 1,1 1-1,0 0 1,-1 0-1,1 0 0,0 0 1,-1 0-1,1 0 1,-1 0-1,1 0 1,-1 0-1,0 0 1,0 0-1,1 0 0,-1 0 1,0 0-1,0 0 1,0 2-1,0-1 29,-1 0 0,1-1-1,-1 1 1,0 0-1,1 0 1,-1 0 0,0 0-1,0-1 1,0 1 0,-1-1-1,1 1 1,-2 1-1,-5 5 229,1-2 0,-1 1 1,-18 10-1,25-17-233,-33 18 830,32-17-858,1 0 0,-1-1 0,1 1 1,-1-1-1,1 1 0,-1-1 1,0 0-1,1 1 0,-1-1 0,1 0 1,-1 0-1,0 0 0,1-1 0,-1 1 1,0 0-1,1-1 0,-1 1 0,1 0 1,-1-1-1,-2-1 0,4 1-24,-1 1 0,1-1 0,-1 0 0,1 0 0,-1 1 0,1-1 0,0 0 0,0 0 0,-1 0 0,1 0 0,0 1 0,0-1 0,0 0 0,0 0 0,0 0 0,0 0 0,0 0 0,0 0 0,0 1 0,0-1 0,0 0 0,1 0 0,-1 0 0,0 0-1,0 1 1,1-1 0,-1 0 0,1 0 0,0-1 0,6-12-486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 19444,'-2'-3'318,"0"1"-1,1-1 1,-1 1 0,0 0-1,0-1 1,0 1-1,0 0 1,-1 0 0,1 0-1,-1 1 1,-3-3-1,5 4-220,-1-1 0,1 1 0,-1 0 0,1 0 0,-1 0 0,1 0 0,-1 0 0,0 0 0,1 0 0,-1 0 0,1 1 0,-1-1 0,1 1 0,-1-1 0,1 1 0,-1-1 0,1 1 0,0 0 0,-1 0 0,1 0 0,0-1 0,0 1 0,-2 2 0,-8 7-8,0 1 1,1 0-1,0 0 0,1 1 1,0 0-1,1 1 0,0 0 1,1 0-1,1 1 0,-10 26 1,16-39-91,-1 1 1,0 0 0,1 0 0,-1 0-1,1 0 1,0 0 0,-1 0 0,1 0-1,0-1 1,0 1 0,0 0-1,1 0 1,-1 0 0,0 0 0,1 0-1,-1 0 1,1 0 0,0 0 0,-1-1-1,1 1 1,0 0 0,0-1 0,0 1-1,0 0 1,1-1 0,-1 1 0,0-1-1,1 0 1,-1 1 0,1-1-1,-1 0 1,1 0 0,3 2 0,4 0-38,0 0 1,0 0-1,1-1 1,-1 0 0,19 1-1,19 4-371,-43-6 355,1 1-1,-1-1 1,0 1 0,0 0 0,0 0-1,0 1 1,0-1 0,-1 1 0,1 0-1,-1 0 1,5 4 0,-7-6 42,-1 0 0,1 0 0,0 0 1,-1 0-1,1 0 0,-1 0 0,0 0 0,1 1 1,-1-1-1,0 0 0,1 0 0,-1 0 1,0 0-1,0 0 0,0 1 0,0-1 0,0 0 1,-1 2-1,1-1 24,-1 0 0,0-1 1,0 1-1,0 0 0,0-1 0,0 1 1,0-1-1,0 1 0,0-1 0,-1 0 1,1 1-1,0-1 0,-1 0 1,0 0-1,-1 1 0,-3 2 56,0-1 1,0 1-1,0-2 1,0 1-1,0 0 0,-1-1 1,1-1-1,-1 1 1,0-1-1,1 0 1,-1 0-1,0-1 0,0 0 1,1 0-1,-1 0 1,-9-3-1,16 3-118,-1 0-1,0-1 1,0 1 0,0-1 0,1 1-1,-1-1 1,0 1 0,0-1-1,1 1 1,-1-1 0,0 0 0,1 1-1,-1-1 1,1 0 0,-1 1-1,1-1 1,-1 0 0,1 0 0,0 0-1,-1 1 1,1-1 0,0 0-1,0 0 1,0 0 0,-1 0 0,1 0-1,0 0 1,0 1 0,0-1-1,0 0 1,0 0 0,1 0 0,-1 0-1,0 0 1,0 0 0,1-1-1,14-31-950,5 2 456,8-8-194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3 217 17916,'-1'43'1936,"0"-22"-1210,1-1 1,0 1 0,2-1-1,5 28 1,-7-46-670,1 0 0,-1 0 0,1 1-1,-1-1 1,1 0 0,0 0 0,0 0 0,0 0 0,0 0 0,0-1-1,1 1 1,-1 0 0,1 0 0,-1-1 0,1 1 0,-1-1 0,1 1-1,0-1 1,0 0 0,-1 0 0,1 0 0,0 0 0,0 0 0,0 0-1,0 0 1,1-1 0,-1 1 0,0-1 0,0 1 0,0-1 0,0 0-1,1 0 1,-1 0 0,0 0 0,0 0 0,0 0 0,1-1 0,-1 1-1,0-1 1,0 0 0,3-1 0,8-3 14,0-1 0,-1 0 0,0-1 0,0 0 0,14-12 0,17-16 82,-31 24-132,1 0-1,0 1 1,0 1-1,29-16 1,-41 25-21,0-1-1,0 1 1,0-1-1,0 1 1,0-1-1,0 1 1,0 0-1,0 0 1,0-1-1,0 1 1,0 0-1,0 0 1,0 0-1,0 0 1,0 0-1,0 0 1,0 1-1,0-1 1,1 0-1,-1 0 1,0 1 0,0-1-1,-1 1 1,1-1-1,0 1 1,0-1-1,0 1 1,0-1-1,0 1 1,0 0-1,-1 0 1,2 1-1,0 2-2,0 0 0,0 0-1,0 0 1,-1 1 0,0-1-1,2 8 1,-3-8 3,1-1 1,0 1-1,0 0 1,0-1-1,0 1 0,1 0 1,2 4-1,-4-8 0,0 0-1,1 0 1,-1 1-1,0-1 1,0 0-1,1 1 1,-1-1-1,0 0 1,1 0-1,-1 0 1,0 1-1,0-1 1,1 0-1,-1 0 1,0 0-1,1 0 1,-1 0-1,1 0 1,-1 0-1,0 0 1,1 1-1,-1-1 1,0 0-1,1-1 1,-1 1-1,0 0 1,1 0-1,-1 0 1,1 0-1,-1 0 1,0 0-1,1 0 1,-1-1-1,12-10-407,5-22-872,-16 30 1122,21-57-578,-12 24 261</inkml:trace>
  <inkml:trace contextRef="#ctx0" brushRef="#br0" timeOffset="1">376 0 21269,'-4'9'1912,"-2"-4"-1360,3 3-256,6-4 784,3 0-359,8-2-1330,0-2 729,8-3-272,4-2-120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112 231 20420,'-21'21'1383,"-33"38"306,49-53-1434,1 0 0,0 0 1,0 0-1,1 0 0,0 1 1,0-1-1,0 1 0,-2 10 1,5-15-214,-1-1 0,1 1-1,-1 0 1,1-1 0,0 1 0,0 0 0,0 0 0,0-1 0,0 1 0,0 0 0,1 0 0,-1-1 0,0 1 0,1 0 0,0-1 0,-1 1 0,1 0 0,0-1 0,0 1 0,1 1 0,-1-2-24,0 0-1,1 0 0,-1 0 1,1 0-1,-1-1 0,0 1 1,1 0-1,-1-1 0,1 1 0,0-1 1,-1 0-1,1 1 0,-1-1 1,1 0-1,-1 0 0,1 0 1,3 0-1,1-1-7,1-1-1,0 1 1,0-1 0,-1 0 0,1-1-1,-1 1 1,0-1 0,0-1 0,7-3-1,6-8 15,0-1 0,-1-1 0,-1 0 0,-1-1 0,21-30 0,-16 17 5,-1-1 0,29-64 0,-46 89-25,1 0 2,-1 0-1,0-1 1,0 1-1,-1-1 1,0 1-1,0-1 0,-1 0 1,0 0-1,0-10 1,-1 18-6,0-1 0,0 0 1,0 1-1,0-1 0,0 1 0,0-1 1,0 0-1,-1 1 0,1-1 0,0 1 1,0-1-1,-1 1 0,1-1 0,0 1 1,-1-1-1,1 1 0,-1-1 0,1 1 1,0-1-1,-1 1 0,1 0 0,-1-1 1,1 1-1,-1 0 0,1-1 0,-1 1 1,0 0-1,1 0 0,-1 0 1,1-1-1,-1 1 0,1 0 0,-1 0 1,0 0-1,1 0 0,-1 0 0,1 0 1,-1 0-1,0 0 0,1 0 0,-1 0 1,1 1-1,-1-1 0,0 0 0,1 0 1,-1 1-1,1-1 0,-1 0 0,1 0 1,-1 1-1,0 0 0,-2 0-3,0 1 0,0 0 0,0 0 0,0 1-1,0-1 1,1 0 0,-4 5 0,1 1-100,0 0 0,1 1 0,0 0-1,0-1 1,1 1 0,1 1 0,-1-1 0,1 0 0,1 0 0,0 1 0,0-1-1,1 1 1,0-1 0,0 1 0,1-1 0,1 1 0,0-1 0,0 0 0,0 1 0,1-1-1,7 14 1,0-10-241,1-11-108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16091,'5'4'2097,"3"1"-1209,12-5-336,5 0 2561,16-3-2409,5 0-152,11-3-200,2 2-160,0-2-648,-5 0-408,-12 2 720,-6 0-176,-16 4-168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24 15907,'-3'12'595,"1"0"-1,0 0 1,1 0-1,1 1 1,0-1-1,1 0 0,0 1 1,0-1-1,6 18 1,-6-26-540,0-1 1,0 1-1,0-1 1,1 1-1,0-1 0,-1 0 1,1 1-1,0-1 1,1 0-1,-1 0 1,0 0-1,1-1 0,0 1 1,-1 0-1,1-1 1,0 0-1,1 0 1,-1 0-1,0 0 0,0 0 1,1-1-1,-1 1 1,1-1-1,0 0 1,-1 0-1,1 0 0,0-1 1,-1 1-1,1-1 1,0 0-1,0 0 1,-1 0-1,1-1 0,4 0 1,3-2 49,0 1 1,-1-2-1,0 0 1,0 0-1,0 0 1,0-2-1,0 1 1,-1-1-1,16-13 1,-4 0 190,-1 0 0,29-36 0,-41 44-223,-6 8-59,0 0 0,0 0-1,0 0 1,0 0 0,1 1 0,-1-1 0,1 1-1,-1-1 1,1 1 0,0 0 0,5-3 0,-8 6-14,0-1 1,1 0-1,-1 0 0,1 0 1,-1 1-1,1-1 1,-1 0-1,0 1 1,1-1-1,-1 0 1,0 1-1,1-1 1,-1 0-1,0 1 1,1-1-1,-1 0 1,0 1-1,0-1 1,0 1-1,1-1 1,-1 1-1,0-1 1,0 1-1,0-1 1,0 1-1,0-1 1,0 1-1,0-1 1,0 0-1,0 1 1,0-1-1,0 1 0,1 20-8,-1-19 7,0 10-5,-1 7 6,2 0 0,5 35 1,-6-53 4,0 0-1,0 0 1,0 0 0,1 0 0,-1 0 0,0 0-1,1 0 1,-1 0 0,1 0 0,-1-1-1,1 1 1,-1 0 0,1 0 0,-1 0 0,1 0-1,0-1 1,0 1 0,-1 0 0,1-1 0,0 1-1,0 0 1,0-1 0,0 1 0,0-1-1,0 0 1,-1 1 0,1-1 0,0 0 0,0 1-1,0-1 1,0 0 0,0 0 0,0 0 0,1 0-1,-1 0 1,0 0 0,0 0 0,0 0-1,0 0 1,0-1 0,0 1 0,0 0 0,0-1-1,-1 1 1,1 0 0,0-1 0,0 0-1,1 0 1,7-4 50,-1 0 0,1 0 0,14-14 0,-18 15-38,53-47 161,-32 26-192,56-39 0,-79 62-10,0 0 0,0 1 0,0-1 0,0 0 0,0 1 0,1 0 1,3-1-1,-6 2 14,-1 0 0,1 0 0,0 0 0,-1 0 1,1 0-1,-1 0 0,1 0 0,0 0 0,-1 1 1,1-1-1,-1 0 0,1 0 0,-1 1 1,1-1-1,0 0 0,-1 1 0,1-1 0,-1 0 1,0 1-1,1-1 0,-1 1 0,1-1 0,-1 1 1,0-1-1,1 1 0,-1-1 0,0 1 1,1-1-1,-1 1 0,0 0 0,0-1 0,0 1 1,0-1-1,1 1 0,-1 0 0,0-1 0,0 1 1,0 0-1,0-1 0,0 1 0,0-1 1,-1 1-1,1 0 0,0 0 0,-4 38-822,2-33 818,1 1 0,0 0 0,1 0 0,0 0 0,0 0 1,2 14-1,3-16-117,3-4-56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189 239 16524,'-8'1'462,"0"1"0,0 0 1,0 0-1,0 1 0,0 0 1,0 0-1,1 1 1,-10 6-1,5-2 198,0 0 1,0 1-1,-19 20 0,0 11 274,30-39-903,0 1-1,0-1 1,0 1 0,0 0-1,0-1 1,0 1-1,1 0 1,-1 0 0,0-1-1,1 1 1,0 0-1,-1 0 1,1 0 0,0 0-1,0 0 1,0 0-1,0-1 1,0 1 0,0 0-1,1 0 1,-1 0-1,1 0 1,0 2 0,0-3-21,1 0 0,-1 0 1,1 0-1,-1 0 1,1 0-1,0 0 0,-1 0 1,1 0-1,0-1 0,0 1 1,0 0-1,-1-1 1,1 0-1,0 1 0,0-1 1,0 0-1,0 0 0,0 0 1,-1 0-1,1 0 1,0-1-1,0 1 0,0-1 1,0 1-1,-1-1 0,4-1 1,5-1 1,0-1 0,0-1 0,12-6 0,-1-4-4,0 0 0,-1-1 1,0 0-1,-1-2 0,-1-1 0,-1 0 1,21-31-1,-18 21 9,-1-2 0,-1 0 0,-2-1 1,20-57-1,-33 77-7,-7 15-6,-8 14-6,-1 11-151,0 0 0,1 1 0,2 1 1,1 0-1,2 0 0,-6 45 0,13-43-9,5-10-40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18012,'-6'4'1584,"3"17"-1024,2 8-200,1 15 633,-2 12-201,1 10-272,-3 3-80,-2 0-136,-1-3-104,-2-16-352,2-7-312,-3-17 1568,-3-9-1096,-6-14 56,-1-3 8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15771,'20'0'1977,"3"4"-1177,9 9-224,6 1 1264,8 3-863,5 2-97,4-3-88,6-1-592,2 1 24,-2 0-40,4-9-144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0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20036,'2'2'234,"0"0"-1,0 0 0,0-1 1,-1 2-1,1-1 1,-1 0-1,1 0 0,1 4 1,6 8-70,-5-8-101,1 0 1,1-1-1,-1 0 0,1 0 1,0-1-1,0 1 1,0-1-1,0 0 1,1-1-1,0 0 0,0 0 1,0 0-1,0-1 1,0 0-1,0 0 0,0-1 1,9 1-1,-6-2-155,0 0-1,0-1 1,1 0-1,-1 0 1,0-1-1,0 0 1,0-1-1,-1 0 1,1-1-1,-1 0 0,1 0 1,8-7-1,-4 2-132,1 0-1,-2-2 1,0 1 0,0-2-1,-1 0 1,0 0-1,-1-1 1,0 0-1,-1-1 1,-1 0-1,0-1 1,-1 0-1,-1 0 1,7-19-1,-7-4-93,-6 37 326,-1 0-1,0 0 0,0 0 0,0 0 1,1 0-1,-1-1 0,0 1 0,-1 0 0,1 0 1,0 0-1,0 0 0,0 0 0,-1 0 0,1 0 1,0 0-1,-1 0 0,1 0 0,-1 0 1,1 0-1,-1 0 0,1 0 0,-1 1 0,0-1 1,0 0-1,1 0 0,-1 1 0,0-1 0,0 0 1,0 1-1,0-1 0,-1 0 0,0 1 21,1 0 0,0 0-1,0 1 1,-1-1-1,1 0 1,0 1 0,0-1-1,0 1 1,0 0-1,-1-1 1,1 1 0,0 0-1,0-1 1,0 1-1,0 0 1,1 0 0,-1 0-1,0 0 1,0 0-1,0 0 1,1 0 0,-1 0-1,1 1 1,-1-1-1,0 2 1,-13 34 418,13-34-395,-8 30 214,2 1 0,1 0 0,2 0 0,1 0 1,2 0-1,1 0 0,6 36 0,-5-59-317,1 1 1,0 0-1,1-1 1,1 1-1,5 12 1,-5-13 35,-4-6-59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21 14619,'7'-17'2093,"-10"13"-924,-6 10 78,-3 4-1066,1 1-1,1 0 0,-1 1 1,2 0-1,0 1 1,0 0-1,2 1 1,-1-1-1,-7 22 0,14-32-166,0 1 0,1-1 0,-1 1-1,1-1 1,0 1 0,0-1-1,0 1 1,0-1 0,1 1-1,-1-1 1,1 1 0,0-1-1,0 1 1,2 3 0,3 6-25,1 0 0,11 16-1,3 6-6,-18-29 21,0 0 1,-1 0-1,0 1 1,0-1 0,0 1-1,0-1 1,-1 1-1,0 8 1,-1-11 49,0-1 0,0 0 1,0 0-1,-1 0 0,0 0 0,0 1 1,0-1-1,0 0 0,0 0 1,0-1-1,-1 1 0,1 0 0,-1 0 1,0-1-1,0 1 0,0-1 1,0 1-1,0-1 0,-4 3 0,-49 28 638,67-46-879,2-6-69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 18356,'0'0'69,"0"-1"0,0 1 0,0 0 0,0 0 0,0-1 0,-1 1 0,1 0-1,0-1 1,0 1 0,0 0 0,0 0 0,-1-1 0,1 1 0,0 0 0,0 0 0,-1-1 0,1 1 0,0 0 0,0 0 0,-1 0 0,1 0 0,0-1 0,0 1 0,-1 0-1,1 0 1,0 0 0,-1 0 0,1 0 0,0 0 0,-1 0 0,1 0 0,0 0 0,-1 0 0,1 0 0,0 0 0,-1 0 0,1 0 0,0 0 0,-1 0 0,1 0 0,0 0-1,-1 1 1,-7 14 1351,1 24-522,7-38-875,-4 62 362,4-59-369,0 0 0,1 0-1,-1 0 1,1 0 0,-1-1 0,1 1-1,1 0 1,-1-1 0,0 1 0,1-1-1,-1 1 1,1-1 0,4 6 0,-5-9 3,-1 1 0,1 0 0,0-1 0,0 1 1,0-1-1,0 1 0,0-1 0,0 0 0,0 1 1,0-1-1,0 0 0,0 0 0,0 1 1,0-1-1,0 0 0,0 0 0,0 0 0,0 0 1,0-1-1,0 1 0,0 0 0,0 0 0,0-1 1,0 1-1,0 0 0,0-1 0,0 1 0,0-1 1,0 1-1,0-1 0,0 1 0,1-2 1,26-25 514,-19 14-285,0 0 0,-1-1 1,11-23-1,-11 21-42,0-1 1,12-15-1,-20 32-206,0 0 0,0 0 0,0 0 0,0-1 0,0 1 0,0 0 0,0 0 0,0 0 0,0 0 1,0 0-1,0-1 0,0 1 0,1 0 0,-1 0 0,0 0 0,0 0 0,0-1 0,0 1 0,0 0 0,0 0 0,0 0 0,1 0 1,-1 0-1,0 0 0,0 0 0,0 0 0,0-1 0,0 1 0,1 0 0,-1 0 0,0 0 0,0 0 0,0 0 0,0 0 1,1 0-1,-1 0 0,0 0 0,0 0 0,0 0 0,0 0 0,1 0 0,-1 0 0,0 0 0,0 0 0,0 0 0,0 0 0,1 1 1,-1-1-1,0 0 0,0 0 0,0 0 0,0 0 0,0 0 0,1 0 0,-1 0 0,0 0 0,0 1 0,0-1 0,0 0 0,0 0 1,0 0-1,0 0 0,1 0 0,-1 1 0,0-1 0,0 0 0,0 0 0,0 1 0,1 12 39,-1-12-40,1 9 0,-1 2 1,0 0 0,1 1 0,1-1-1,0 0 1,5 16 0,-6-26 0,0 0 0,0 0 0,-1 0 0,1 0 0,1 0 0,-1 0 0,0 0 0,0 0 0,1-1 0,-1 1 0,1 0 0,0-1 0,-1 1 0,1-1 0,0 0 0,0 0 0,0 0 0,0 0 0,0 0 0,0 0 0,0 0 0,0 0 0,0-1 0,0 1 0,0-1 0,0 0 0,1 0 0,-1 0 0,0 0 0,0 0 0,0 0 0,1 0 0,-1-1 0,0 1 0,0-1 0,4-1 0,7-2 38,-1-2 1,1 1-1,-1-2 1,0 0-1,-1 0 0,16-14 1,-11 10 55,34-20-1,-49 30-92,0 0 0,0 0 0,1 0 0,-1 1 0,0-1-1,1 1 1,-1-1 0,1 1 0,-1-1 0,1 1 0,-1 0 0,0 0 0,1 0-1,-1 0 1,1 0 0,-1 0 0,1 0 0,-1 0 0,1 0 0,-1 1 0,1-1-1,-1 1 1,1-1 0,-1 1 0,0-1 0,1 1 0,-1 0 0,0 0 0,2 1-1,0 2-3,0 0-1,-1 0 1,1 0-1,-1 0 0,0 1 1,0-1-1,2 8 1,11 22-12,-15-33 15,1-1 1,-1 1 0,0-1 0,1 0-1,-1 0 1,0 1 0,1-1 0,-1 0 0,1 1-1,-1-1 1,0 0 0,1 0 0,-1 0-1,1 1 1,-1-1 0,1 0 0,-1 0 0,1 0-1,-1 0 1,1 0 0,-1 0 0,1 0-1,-1 0 1,0 0 0,1 0 0,-1 0 0,1 0-1,-1-1 1,1 1 0,-1 0 0,1 0-1,-1 0 1,0-1 0,1 1 0,-1 0 0,1 0-1,-1-1 1,0 1 0,1 0 0,-1-1-1,0 1 1,1 0 0,-1-1 0,0 1 0,1-1-1,18-25-121,-10 12-638,-9 14 713,0 0-1,0 0 0,1 0 0,-1-1 0,0 1 1,0 0-1,0 0 0,1 0 0,-1 0 0,0 0 0,0 0 1,0 0-1,1-1 0,-1 1 0,0 0 0,0 0 1,1 0-1,-1 0 0,0 0 0,0 0 0,1 0 0,-1 0 1,0 0-1,0 0 0,1 0 0,-1 0 0,0 1 1,0-1-1,0 0 0,1 0 0,-1 0 0,0 0 0,0 0 1,0 0-1,1 0 0,-1 1 0,0-1 0,1 1-458,2-3-18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60 14571,'0'-2'189,"0"1"-1,0-1 1,1 1-1,-1-1 1,0 1 0,0-1-1,-1 0 1,1 1-1,0-1 1,0 1-1,-1-1 1,1 1-1,-1-1 1,1 1 0,-1-1-1,0 1 1,-1-2-1,1 2-53,0 0 1,1 1-1,-1-1 0,0 0 0,0 1 0,0-1 1,0 1-1,0-1 0,0 1 0,0 0 0,0 0 0,0-1 1,0 1-1,0 0 0,0 0 0,0 0 0,0 0 1,0 0-1,-2 0 0,-1 1 57,0 0 1,0 0-1,0 0 0,0 1 0,1-1 1,-1 1-1,1 0 0,-1 0 1,1 1-1,0-1 0,-1 0 1,-3 5-1,-1 1-128,1 0-1,0 1 1,1 0 0,0 0-1,0 0 1,1 0 0,0 1-1,1 0 1,0 0 0,0 0-1,-4 21 1,8-31-62,0 1-1,0-1 1,0 1-1,0 0 1,0-1-1,0 1 1,0 0-1,0-1 1,0 1-1,0 0 1,0-1-1,0 1 1,0-1-1,0 1 1,1 0-1,-1-1 1,0 1-1,0-1 1,1 1-1,-1-1 1,0 1-1,1-1 1,-1 1-1,1-1 1,-1 1-1,1 0 1,0-1 1,0 0 0,0 0-1,0 0 1,0 0 0,-1 0 0,1 0 0,0 0 0,0 0 0,0-1 0,-1 1 0,1 0 0,0 0 0,0-1 0,-1 1-1,1-1 1,0 1 0,0-1 0,31-27 81,-12 5 53,23-37-1,-25 35 44,26-30 0,-44 55-177,0-1 0,0 1 0,1 0 1,-1 0-1,0-1 0,0 1 1,0 0-1,0 0 0,0 0 1,1 0-1,-1-1 0,0 1 0,0 0 1,0 0-1,0 0 0,1 0 1,-1 0-1,0 0 0,0 0 0,1-1 1,-1 1-1,0 0 0,0 0 1,0 0-1,1 0 0,-1 0 1,0 0-1,0 0 0,1 0 0,-1 0 1,0 0-1,0 0 0,0 0 1,1 0-1,-1 0 0,0 1 0,0-1 1,1 0-1,-1 0 0,0 0 1,0 0-1,0 0 0,1 0 0,-1 1 1,0-1-1,4 14-11,-5 24-334,1-35 273,-2 17-315,0 21-1248,2-40 1604,0-1 0,0 0-1,0 0 1,0 0-1,0 0 1,0 0 0,0 1-1,0-1 1,0 0-1,0 0 1,0 0 0,0 0-1,0 0 1,0 0-1,1 1 1,-1-1-1,0 0 1,0 0 0,0 0-1,0 0 1,0 0-1,0 0 1,0 1 0,0-1-1,0 0 1,1 0-1,-1 0 1,0 0-1,0 0 1,0 0 0,0 0-1,0 0 1,0 0-1,1 0 1,-1 0 0,0 0-1,0 0 1,0 0-1,0 0 1,0 1 0,1-1-1,-1 0 1,0-1-1,0 1 1,0 0-1,8-6-616,5-12 62,5-11-34,0-7-86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12179,'-58'117'5692,"51"-99"-4935,0 1 0,1 0 0,1 1 0,-4 26-1,8-42-611,1 0 0,0 0 0,0 0 0,0 0 0,0-1 0,1 1 0,-1 0 0,3 7 0,-3-11-116,1 1 0,-1 0 0,1 0 0,-1 0 0,1 0 1,-1-1-1,1 1 0,0 0 0,-1-1 0,1 1 0,0 0 0,0-1 0,0 1 1,-1-1-1,1 1 0,0-1 0,0 0 0,0 1 0,0-1 0,0 0 0,0 1 1,0-1-1,0 0 0,0 0 0,0 0 0,0 0 0,0 0 0,0 0 0,0 0 0,-1 0 1,1-1-1,0 1 0,0 0 0,0-1 0,0 1 0,0 0 0,1-2 0,9-2 49,-1-2-1,0 1 1,0-1-1,0-1 1,9-8-1,-12 9-62,1 0 1,0 0-1,1 0 0,-1 1 0,1 1 1,0-1-1,16-4 0,-24 8-19,0 1-1,0 0 1,0 0-1,0 0 1,0-1 0,0 1-1,0 0 1,0 0-1,0 0 1,1 0-1,-1 1 1,0-1-1,0 0 1,0 0 0,0 1-1,0-1 1,0 1-1,0-1 1,0 1-1,-1-1 1,1 1 0,0-1-1,0 1 1,1 1-1,-1 0-3,0-1 1,0 1-1,0 0 0,0 0 0,0-1 0,-1 1 0,1 0 1,-1 0-1,1 0 0,-1 0 0,0 0 0,0 3 1,0 3-1,-1-1 1,0 1-1,0 0 1,0-1-1,-6 15 1,2-11 131,0 0 1,-1 0 0,-1-1-1,0 0 1,0 0-1,-1 0 1,0-1-1,-17 14 1,19-18-69,1-1-1,-1-1 1,1 1 0,-1-1-1,0 0 1,0 0 0,-13 4-1,15-7-100,1 1-1,-1 0 1,0-1-1,0 0 1,1 0-1,-1 0 1,0 0-1,0 0 1,1-1-1,-1 0 1,0 0 0,1 0-1,-1 0 1,-6-3-1,8 2-26,0 1 0,0 0 0,0-1 0,0 0-1,0 1 1,1-1 0,-1 0 0,1 0 0,-1 0 0,1 0 0,0 0 0,0 0-1,0 0 1,0-1 0,0 1 0,0 0 0,0-1 0,1 1 0,-1 0 0,1-1-1,0 1 1,0-1 0,0 1 0,0-4 0,4-24-552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20268,'1'4'223,"-1"0"1,1 0-1,-1 0 0,0 0 0,0 0 0,0 0 0,-1 0 0,1 0 0,-1 0 0,0 0 1,0 0-1,0 0 0,-1 0 0,-1 4 0,-4 11 582,-1 9-263,-20 79 656,24-88-1012,0 1 1,2-1-1,0 29 1,1-47-179,1 0 1,0 0-1,0-1 0,0 1 1,0 0-1,0 0 1,0 0-1,1 0 0,-1 0 1,0 0-1,0-1 1,0 1-1,1 0 0,-1 0 1,1 0-1,-1-1 1,0 1-1,1 0 0,-1 0 1,1-1-1,0 1 1,-1-1-1,1 1 0,0 0 1,-1-1-1,2 1 1,-1 0-4,0-1 0,1 0 0,-1 0 0,0-1 0,0 1 0,0 0 0,0 0 0,1 0 0,-1-1 0,0 1 0,0-1 0,0 1 0,0-1 0,0 1 0,0-1 0,2-1 0,5-5-7,1 0-1,-1-1 1,8-8 0,-14 13 3,19-20-34,-11 10-21,2 0 1,0 1-1,0 0 0,1 1 0,0 0 0,29-17 0,-41 28 44,0-1-1,0 0 0,0 1 0,0-1 0,0 1 0,1-1 0,-1 1 0,0 0 0,0-1 1,0 1-1,1 0 0,-1 0 0,0 0 0,0 0 0,1 0 0,-1 0 0,0 0 1,0 0-1,1 1 0,-1-1 0,0 0 0,0 1 0,0-1 0,1 1 0,-1-1 0,1 2 1,-1-1 0,0 1-1,0-1 1,0 1 0,-1-1 0,1 1 0,0-1 0,-1 1 0,0 0 0,1-1 0,-1 1 0,0 0 0,1 0 0,-1-1 0,0 1-1,0 0 1,-1 2 0,-1 9-24,0 0 0,-1 0-1,-6 19 1,9-32 34,-8 21-34,5-15-204,1 0-1,-1 0 1,2 0 0,-1 0-1,1 0 1,-1 7 0,5-15 15,0 0 0,1 0-1,-1-1 1,0 1 0,0-1 0,2-3 0,-5 6 195,20-18-577</inkml:trace>
  <inkml:trace contextRef="#ctx0" brushRef="#br0" timeOffset="1">457 279 17828,'-2'18'2168,"-2"1"-1128,-3-3-423,1 0 1095,3-3-296,-1-3-624,2-5-471,1-15-1482,0-7 825,-5-3-144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14979,'16'20'1745,"9"-8"-761,3-7-336,11-3 1264,1-5-775,9-3-193,0-2-88,-4-5-904,-3-2 208,-11-3-120,-6 2-88,-9-1-152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62 18220,'-3'11'622,"0"0"0,0 0-1,1 0 1,0 1 0,1-1 0,0 1 0,1-1-1,2 19 1,-1-19-429,1 0 0,0 0-1,1-1 1,0 0 0,0 1-1,1-1 1,1 0 0,-1-1-1,8 12 1,-10-19-220,-1 0 0,0 0 0,0-1 0,1 1 0,-1 0 1,1-1-1,0 1 0,-1-1 0,1 1 0,0-1 0,0 0 0,0 0 1,0 0-1,0 0 0,0 0 0,0 0 0,1 0 0,-1-1 0,0 1 0,0-1 1,0 0-1,1 1 0,3-1 0,-2-1-99,-1 0 1,0 0-1,1 0 0,-1 0 1,0-1-1,0 0 0,0 1 1,0-1-1,0 0 0,-1 0 1,1 0-1,-1-1 1,1 1-1,-1-1 0,3-3 1,4-6-409,-1 0 0,-1-1 0,0 0 0,0 0 0,-2-1 0,7-21 0,16-88-1959,-25 101 2326,2-9 921,-4 28-36,0 16 199,-6 75 1428,1 15-866,4-87-1408,1-1 0,1 1 0,0-1-1,6 21 1,-4-27 626,-2-8-378,-3-5-253,-2-7 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19276,'-7'10'1760,"8"1"-1127,8-2-209,9-2 680,5-4-264,8-3-264,4-5-320,4-2-928,0-3 752,-5 2-144,-5 0-176,-8 4-96</inkml:trace>
  <inkml:trace contextRef="#ctx0" brushRef="#br0" timeOffset="1">573 303 20036,'0'0'61,"1"0"-1,-1 0 1,1 0-1,-1 0 0,0 0 1,1 1-1,-1-1 1,1 0-1,-1 0 1,1 0-1,-1 0 0,1-1 1,-1 1-1,1 0 1,-1 0-1,1 0 1,-1 0-1,1 0 1,-1 0-1,1-1 0,-1 1 1,0 0-1,1 0 1,-1-1-1,1 1 1,-1 0-1,0-1 0,1 1 1,-1 0-1,0-1 1,1 1-1,-1-1 1,0 1-1,0 0 0,1-1 1,-1 1-1,0-1 1,17-23 88,-14 19 77,67-119 1932,-33 56-1788,-37 68-370,0 0 0,0 0 0,0 0 0,0-1 0,0 1 1,0 0-1,0 0 0,0 0 0,0-1 0,0 1 0,0 0 0,0 0 0,0 0 0,0-1 0,1 1 0,-1 0 0,0 0 1,0 0-1,0 0 0,0 0 0,0-1 0,1 1 0,-1 0 0,0 0 0,0 0 0,0 0 0,0 0 0,1 0 0,-1 0 1,0-1-1,0 1 0,0 0 0,0 0 0,1 0 0,-1 0 0,0 0 0,0 0 0,0 0 0,1 0 0,-1 0 0,0 0 1,0 0-1,0 0 0,1 0 0,-1 0 0,0 1 0,0-1 0,0 0 0,1 0 0,-1 0 0,4 15-123,-4 30-406,0-36 329,-1 27-700,0-19 465,1-1 0,0 1 0,4 21 1,1-25-214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19732,'6'10'2321,"-2"-1"-1577,-4-8-368,2 3 2217,3-1-2297,2 2-408,5-4-985,-1-1 953,-3-1-232,-4-4-128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15779,'3'16'2121,"-3"-2"-1321,-3-8-344,3 1 1256,3-4-839,2-3-345,1-4 16,0-5-344,-5 2-200,-1 0-24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 18708,'-3'-3'1984,"-1"4"-1263,-3 4-313,-3 15 1520,-2 8-1016,-2 12-448,-3 6-88,1 7-216,-1-1-128,0-5-232,1-4-216,3-11-496,1-6-328,0-22 936,-1-7-224,-6-19-232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17916,'10'0'1808,"0"4"-1008,6 2-280,7-2 969,6 3-393,4 0-288,2 2-152,0 1-808,-2 1-544,0-2 664,-3-5-160,-7-4-144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19396,'8'6'651,"-1"-1"0,0 1 0,10 11 0,-11-10-296,1 0 0,0-1 0,15 11 0,-17-14-309,1 0 0,0 0 0,0 0 1,0-1-1,0 0 0,0 0 0,0 0 1,1-1-1,-1 0 0,1 0 0,-1-1 1,1 0-1,-1 0 0,9-1 0,-7-1-244,0 0-1,1 0 1,-1-1-1,0 0 1,0 0-1,0-1 1,-1 0-1,1 0 1,12-11-1,-11 8-204,0 0 0,-1-1 0,-1 0 0,1-1 0,-2 1 0,1-1 0,-1-1 0,0 1 0,-1-1 0,0 0 0,0 0 0,-1-1 0,-1 1 0,0-1 0,0 0 0,2-20 0,-7 18 398,-2 13 671,-6 20 793,-2 31-100,1 1-1,4 0 1,1 0 0,2 75 0,4-124-1300,0 1 0,0 0 1,0 0-1,1 0 0,-1 0 1,1-1-1,0 1 0,0 0 1,2 3-1,4 6 210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49 19412,'1'-2'121,"-1"1"-1,0-1 1,0 0-1,0 0 1,0 0-1,-1 0 1,1 1 0,0-1-1,-1 0 1,1 0-1,-1 1 1,0-1-1,1 0 1,-1 1-1,0-1 1,0 0-1,0 1 1,0-1 0,0 1-1,-1 0 1,1-1-1,0 1 1,-1 0-1,1 0 1,-1 0-1,1 0 1,-1 0 0,1 0-1,-1 0 1,0 0-1,1 1 1,-1-1-1,0 1 1,0-1-1,0 1 1,1 0-1,-1-1 1,0 1 0,0 0-1,0 0 1,0 1-1,1-1 1,-1 0-1,0 0 1,0 1-1,0-1 1,1 1 0,-1 0-1,0 0 1,-1 0-1,-5 4-91,-1-1 0,1 2 0,0-1 0,1 1 0,-1 0 0,1 0 0,1 1 0,-1 0 0,1 0 0,0 1 0,1 0 0,-1 0 0,-4 12 0,9-19-40,1 1 1,-1-1 0,1 1-1,0-1 1,0 1 0,0-1 0,0 1-1,0-1 1,0 1 0,0 0 0,1-1-1,-1 1 1,0-1 0,1 0-1,-1 1 1,1-1 0,0 1 0,-1-1-1,1 0 1,0 1 0,0-1-1,0 0 1,0 0 0,0 0 0,0 0-1,0 0 1,0 0 0,1 0 0,-1 0-1,2 1 1,6 3-58,1 1 0,-1-2-1,17 6 1,1 1-33,-17-6 77,-1 1-1,0-1 0,-1 2 1,1-1-1,-1 1 0,0 0 1,13 17-1,-20-23 35,1 1-1,-1 0 1,1 0 0,-1 0-1,0 1 1,0-1 0,0 0-1,0 0 1,-1 1 0,1-1-1,0 0 1,-1 1 0,0-1-1,1 1 1,-1-1 0,0 0-1,0 1 1,-1-1 0,1 1-1,0-1 1,-1 0 0,1 1-1,-1-1 1,0 0 0,0 1-1,0-1 1,0 0 0,0 0-1,-1 0 1,1 0 0,0 0-1,-1 0 1,0 0 0,1-1-1,-1 1 1,0 0 0,0-1-1,0 1 1,-4 1 0,-4 3 64,0 0 1,0 0-1,0-1 1,-1-1-1,0 0 1,0 0-1,0-1 0,0 0 1,-1-1-1,1 0 1,-23 0-1,33-2-106,0 0 0,0 0 0,0 0 0,0 0 0,0 0 0,0 0 0,0-1 0,0 1 0,0 0 0,0 0 1,0-1-1,0 1 0,0-1 0,0 1 0,0-1 0,0 1 0,0-1 0,0 1 0,0-1 0,1 0 0,-1 1 0,0-1 0,1 0 0,-1 0 0,0 0 0,1 0 0,-1 1 0,1-1 0,-1 0 0,1 0 0,0 0 0,-1 0 0,1 0 0,0 0 0,0 0 0,0 0 0,-1 0 0,1 0 0,0 0 0,0 0 0,1 0 0,-1 0 0,0 0 0,0 0 0,0 0 0,1 0 0,-1 0 0,0 0 0,1 0 0,0-2 0,12-12-336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1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18252,'3'13'1720,"9"1"-1336,1 1-160,3 2 1153,4 1-1545,-1 1-432,-1 0 552,2-5-121,-4-11-95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2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17868,'2'5'481,"0"0"0,-1 1 0,0-1 1,0 0-1,-1 0 0,1 1 0,-1-1 0,-1 7 0,2 18 675,0-19-1028,0-1 0,0 0-1,1 1 1,1-1-1,0 0 1,0 0 0,1-1-1,0 1 1,7 10 0,-10-19-113,0 0 0,0 0 0,0 0 0,0 0 1,0 0-1,0 0 0,1-1 0,-1 1 0,0 0 1,0-1-1,1 1 0,-1-1 0,0 1 0,1-1 1,-1 0-1,0 0 0,1 1 0,-1-1 0,1 0 1,-1 0-1,0 0 0,1-1 0,-1 1 0,1 0 1,-1 0-1,0-1 0,1 1 0,-1-1 0,0 1 0,1-1 1,-1 1-1,0-1 0,0 0 0,0 0 0,2-1 1,3-2 50,0-1 1,0 0 0,0-1-1,-1 1 1,6-8-1,15-24 368,-2-1-1,20-41 0,-30 53-235,-13 24-173,1-1 1,-1 1-1,0 0 0,1-1 1,-1 1-1,1 0 0,0 0 0,0 0 1,0 0-1,3-2 0,-4 4-20,-1 0 0,0-1 0,1 1 0,-1 0 1,0 0-1,1 0 0,-1 0 0,0 0 0,1 0 0,-1 0 0,0 0 0,1 0 0,-1 0 0,0 0 0,1 0 0,-1 0 0,0 0 1,1 1-1,-1-1 0,0 0 0,1 0 0,-1 0 0,0 0 0,1 1 0,-1-1 0,0 0 0,1 1 0,7 15 41,-3 10-41,-4-20-5,0 0 0,0 0 0,0 0 0,1 0 1,0 0-1,0 0 0,1 0 0,3 6 0,-5-12 3,0 1-1,-1 0 0,1-1 0,0 1 1,0-1-1,0 1 0,0-1 1,0 0-1,0 1 0,0-1 1,0 0-1,0 1 0,0-1 1,0 0-1,0 0 0,0 0 1,0 0-1,0 0 0,0 0 0,0 0 1,0-1-1,0 1 0,0 0 1,0 0-1,0-1 0,0 1 1,0-1-1,0 1 0,1-1 1,29-20 15,-25 17-35,0-1-282,1 0-1,0 1 1,-1 0 0,1 0 0,0 1 0,1 0-1,-1 0 1,1 1 0,-1 0 0,1 0 0,0 1-1,0 0 1,7 0 0,-14 1-469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 17012,'1'-2'536,"3"-16"1711,-3 14-1000,-2 11 388,-3 15-599,-17 120 1109,18-112-2191,2 1-1,3 51 1,-2-79 35,0 0 1,1 0-1,-1 0 0,1 0 1,-1 0-1,1 0 0,0 0 1,0-1-1,0 1 0,0 0 1,1 0-1,-1-1 1,1 1-1,0-1 0,0 0 1,-1 1-1,1-1 0,1 0 1,-1 0-1,0 0 0,0-1 1,1 1-1,-1 0 1,1-1-1,0 1 0,-1-1 1,1 0-1,0 0 0,0 0 1,0-1-1,-1 1 1,1 0-1,0-1 0,0 0 1,0 0-1,0 0 0,0 0 1,0 0-1,5-2 0,1 1-203,-1-1 0,0 0 0,0-1 0,-1 0 0,1 0 0,0 0 0,-1-1-1,0 0 1,0-1 0,0 0 0,0 0 0,-1 0 0,0-1 0,0 0 0,0 0-1,-1 0 1,5-9 0,8-13-613</inkml:trace>
  <inkml:trace contextRef="#ctx0" brushRef="#br0" timeOffset="1">248 151 12731,'-6'5'1888,"0"8"-992,0 9-312,1 6 2025,0 5-1425,1 5-136,4 5-319,3 5-49,6-4-136,2-1-160,5-3-512,0-3-368,2-9 448,5-10-160,-1-16-56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2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 19372,'-7'-10'1689,"2"7"-1233,2 1-216,6 2 712,6 3-504,8-1-920,3 1-416,7-3 656,2 0-160,8 0-161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114 170 17036,'-7'2'356,"0"0"1,0 0-1,0 0 1,0 1-1,1 0 1,-1 0-1,1 1 1,0-1-1,-6 6 1,8-6-218,1 0 0,0 0 1,-1 0-1,1 1 0,0-1 1,0 1-1,1 0 0,-1-1 0,1 1 1,0 1-1,0-1 0,0 0 1,1 0-1,-3 9 0,4-12-108,0 0 0,0-1 0,0 1-1,-1 0 1,1 0 0,0 0 0,0 0 0,0 0-1,0 0 1,0-1 0,1 1 0,-1 0 0,0 0 0,0 0-1,0 0 1,1-1 0,-1 1 0,0 0 0,1 0-1,-1-1 1,1 1 0,-1 0 0,1 0 0,-1-1-1,1 1 1,0-1 0,-1 1 0,2 1 0,0-2 13,0 1 0,0-1 1,0 0-1,-1 1 0,1-1 0,0 0 1,0 0-1,0 0 0,0 0 0,-1 0 1,1 0-1,0-1 0,2 0 1,4-1 108,0-1 0,1 0 1,-1-1-1,15-8 1,-6 0-28,-1 0 0,0-1 0,-1-1 0,0-1 0,-1 0 0,0-1 0,-2 0 0,0-1 0,0-1-1,-2 0 1,0 0 0,-2-1 0,0 0 0,7-25 0,-21 67-318,-5 31-1,10-38-141,0 1-1,1 0 1,4 29 0,-3-40 228,0 0 0,1 0 1,-1 0-1,1 0 0,0 0 0,1-1 0,-1 1 1,1-1-1,0 0 0,0 0 0,1 0 1,0 0-1,6 7 0,13 2-426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2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151 277 21093,'-4'-3'303,"0"-1"1,-1 0 0,0 1 0,1 0 0,-1 0 0,0 0-1,0 1 1,-9-4 0,12 6-239,0 0-1,-1 0 1,1 0 0,0 0 0,0 0-1,0 0 1,0 0 0,0 1 0,0-1-1,0 1 1,0 0 0,0-1 0,0 1-1,0 0 1,1 0 0,-1 0-1,0 0 1,0 1 0,1-1 0,-1 0-1,1 1 1,-1-1 0,1 1 0,0-1-1,-1 1 1,-1 3 0,-3 6-6,-1 0 0,1 0 1,1 1-1,0 0 0,1 0 0,0 0 1,0 0-1,2 1 0,-1 0 0,2-1 1,0 1-1,0 0 0,3 23 0,-2-34-56,0 1 0,0-1 0,1 0 0,-1 1 0,1-1 0,0 0 0,-1 1 0,1-1 0,0 0-1,0 0 1,1 0 0,-1 0 0,0 0 0,1 0 0,-1 0 0,1 0 0,-1-1 0,1 1 0,3 1 0,-4-2 2,1 0 1,0 0-1,0-1 0,0 1 1,0-1-1,0 1 1,0-1-1,0 0 1,0 0-1,0 0 1,0 0-1,0 0 1,1 0-1,-1 0 1,0-1-1,0 1 1,0-1-1,-1 0 0,1 1 1,0-1-1,0 0 1,3-2-1,5-4 17,0 0 0,0 0-1,-1-1 1,0-1 0,-1 1 0,1-1-1,-2-1 1,1 0 0,-1 0-1,7-14 1,6-14 72,22-62 0,-37 87-108,2-7-44,-7 20 57,0 0-1,0 0 1,0 0-1,0 1 1,0-1 0,0 0-1,0 0 1,0 0 0,0 0-1,0 0 1,0 0-1,0 0 1,0 0 0,0 0-1,0 0 1,1 0-1,-1 0 1,0 0 0,0 0-1,0 0 1,0 0 0,0 0-1,0 0 1,0 0-1,0 0 1,0 0 0,0 0-1,0 0 1,0 0 0,0 0-1,0 0 1,0 0-1,0 0 1,0 0 0,0 0-1,0 0 1,0 0 0,0 0-1,0 0 1,0 0-1,1 0 1,-1 0 0,0 0-1,0 0 1,0 0-1,0 0 1,0 0 0,0 0-1,0 0 1,0 0 0,0 0-1,0 0 1,-1 13-119,-4 25-250,1-14-59,2 1 1,0 25 0,3-40 412,0-9 10,-1-1-1,0 0 1,0 0-1,0 0 1,1 0-1,-1 0 1,0 0 0,0 0-1,0 0 1,1 0-1,-1 0 1,0 0-1,0 0 1,0 0-1,1 0 1,-1 0 0,0 0-1,0 0 1,0 0-1,1 0 1,-1 0-1,0 0 1,0-1-1,0 1 1,1 0 0,-1 0-1,0 0 1,0 0-1,0 0 1,0 0-1,0-1 1,1 1-1,-1 0 1,0 0 0,0 0-1,0 0 1,0-1-1,0 1 1,0 0-1,0 0 1,0 0-1,1-1 1,-1 1 0,0 0-1,0 0 1,9-16-268</inkml:trace>
  <inkml:trace contextRef="#ctx0" brushRef="#br0" timeOffset="1">362 22 18468,'-1'-19'2128,"-1"16"-1055,-3 14-136,0 4-539,1 1 0,1-1-1,0 1 1,1 0 0,1 0-1,0 0 1,1 0 0,4 31 0,-3-45-368,-1 0 1,1 1 0,-1-1-1,1 0 1,0 0 0,0 1 0,0-1-1,0 0 1,0 0 0,1 0 0,-1 0-1,1 0 1,-1 0 0,1-1-1,0 1 1,-1 0 0,1-1 0,0 1-1,0-1 1,0 0 0,0 0-1,5 2 1,-1-1 14,1-1-1,0 0 1,0 0-1,0-1 0,-1 0 1,11-1-1,-9 1-31,1 0 0,-1 0 0,1 1-1,8 1 1,-16-2-13,1 1 1,0-1-1,-1 1 0,1-1 0,0 1 0,-1 0 0,1 0 1,-1 0-1,1 0 0,-1 0 0,0 0 0,1 0 0,-1 0 1,0 1-1,0-1 0,0 0 0,0 1 0,0-1 0,2 3 0,-2-1-2,0 0 0,-1 0 0,1 1 0,0-1 0,-1 0 0,0 0 0,1 0 0,-1 0 0,-1 0 0,1 5 0,-2 0 2,0 1 0,0-1 1,0 0-1,-1 0 0,0 0 0,-1 0 1,-6 9-1,5-9 35,-1 0 1,0-1-1,0 0 1,-1 0-1,0 0 0,0-1 1,-15 9-1,20-13-66,0-1 0,0 1 1,0-1-1,0 0 0,0 0 0,-1 0 0,1 0 0,0-1 0,-1 1 0,1 0 1,0-1-1,-1 0 0,1 1 0,0-1 0,-1 0 0,1 0 0,-1-1 0,1 1 1,0 0-1,-1-1 0,1 1 0,0-1 0,-1 0 0,1 0 0,0 0 0,0 0 1,0 0-1,0-1 0,0 1 0,0 0 0,0-1 0,0 0 0,1 1 0,-1-1 1,-2-3-1,0-1-32,1 0 0,0 0 0,0 0 0,1-1 0,-1 1 0,1 0 0,-1-10 0,-4-19-266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2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8962,'0'-1'400,"3"-5"-288,0 1-56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2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14875,'1'-5'414,"4"-21"5199,-5 26-5564,0 0 0,0 0 0,0 0 0,0 0 0,0 0 1,0 0-1,0 0 0,0 0 0,0 0 0,0 1 0,0-1 0,0 0 1,0 0-1,1 0 0,-1 0 0,0 0 0,0 0 0,0 0 0,0 0 1,0 0-1,0 0 0,0 0 0,0 0 0,0 0 0,0 0 0,0 0 1,0-1-1,0 1 0,0 0 0,0 0 0,1 0 0,-1 0 0,0 0 1,0 0-1,0 0 0,0 0 0,0 0 0,0 0 0,0 0 1,0 0-1,0 0 0,0 0 0,0 0 0,0 0 0,0 0 0,0 0 1,0 0-1,0 0 0,0 0 0,0-1 0,0 1 0,0 0 0,0 0 1,0 0-1,2 16 850,-1 61 345,-1-35-961,1 1 0,2-1 0,14 63 0,-16-100-250,1 1 0,-1-1-1,1 0 1,1 0 0,-1 0-1,4 5 1,-5-9-26,-1 0 1,1 0-1,0 0 1,0 0 0,0 0-1,-1 0 1,1 0-1,0-1 1,0 1-1,0 0 1,0-1-1,0 1 1,0-1-1,0 1 1,1-1-1,-1 1 1,0-1-1,0 0 1,0 0-1,0 1 1,1-1-1,-1 0 1,0 0-1,0 0 1,0 0-1,0 0 1,1-1-1,-1 1 1,0 0-1,0-1 1,0 1-1,0 0 1,2-2 0,5-3 17,-1 0 1,0-1 0,-1 0 0,1-1 0,-1 1 0,0-1 0,-1 0 0,1-1 0,-1 1 0,5-12 0,15-20 23,-24 39-49,-1-1 0,0 1 0,1-1 0,-1 1 0,0-1 0,1 1 0,-1-1 0,1 1 0,-1 0 0,1-1 0,-1 1 0,1-1 0,-1 1-1,1 0 1,-1 0 0,1-1 0,-1 1 0,1 0 0,0 0 0,-1 0 0,1-1 0,-1 1 0,2 0 0,-2 0 0,1 1-1,-1-1 1,1 0 0,-1 1 0,1-1-1,-1 1 1,1-1 0,-1 0-1,0 1 1,1-1 0,-1 1 0,0-1-1,0 1 1,1-1 0,-1 1-1,0-1 1,0 1 0,0 0 0,1-1-1,-1 1 1,3 36-30,-2-30 15,-1 5-78,0-8-21,-1-1 1,1 1-1,1 0 1,-1 0-1,1-1 1,-1 1-1,1 0 1,0-1-1,2 5 1,-2-10 40,1 0 1,0 0-1,-1 0 1,1 0-1,-1-1 1,0 1-1,0-1 1,0 1-1,1-5 0,7-15-229,2-1-12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2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18 291 19628,'-1'1'178,"-2"4"499,0 0 1,0 0-1,1 0 0,-3 9 0,5-14-644,0 1 0,0-1 0,0 0 0,0 0 0,0 1 0,0-1 0,0 0 0,0 0 0,0 1 0,0-1 0,0 0 0,0 1 0,0-1 0,0 0 0,0 0 0,0 1 0,0-1 0,0 0 0,0 0 0,0 1 0,1-1 0,-1 0 0,0 0-1,0 1 1,0-1 0,0 0 0,1 0 0,-1 0 0,0 0 0,0 1 0,1-1 0,-1 0 0,0 0 0,0 0 0,0 0 0,1 1 0,1-1 15,-1-1-1,1 1 1,0 0 0,-1 0-1,1 0 1,-1-1 0,1 1-1,-1-1 1,1 0 0,-1 1-1,3-2 1,53-32 156,-42 24-238,0 0 1,21-8-1,-31 15-165,1 1-1,0 0 1,0 1 0,0 0 0,0-1 0,0 2 0,0-1 0,0 1 0,0 0 0,10 1 0,-13-1 114,-1 1 0,1-1 1,-1 0-1,1 0 0,0-1 0,-1 1 1,1-1-1,-1 1 0,1-1 0,-1 0 1,1 1-1,-1-1 0,0-1 0,4-1 0,26-24-332,-29 23 385,0 1 1,0 0-1,0 0 0,1 0 1,0 0-1,-1 0 1,1 1-1,0 0 1,0-1-1,0 2 0,0-1 1,1 0-1,4-1 1,-8 4 19,1-1-1,-1 0 1,0 0 0,0 0 0,0 1 0,1-1 0,-1 0 0,0 1-1,0-1 1,0 1 0,0-1 0,0 1 0,0 0 0,0 0-1,0-1 1,0 1 0,0 0 0,0 0 0,0 0 0,-1 0 0,1 0-1,0 0 1,-1 0 0,1 0 0,-1 0 0,1 0 0,-1 1-1,1-1 1,-1 2 0,10 38-122,-10-40 130,3 22 202,0 0 1,-2 38-1,-1-54-79,0-1 0,-1 0 0,0 0 0,0 0 0,0-1 0,-1 1 0,0 0 0,0 0 0,0-1-1,-1 1 1,0-1 0,0 0 0,0 0 0,-1 0 0,-5 7 0,-3-6-275,11-13-400,9-16-394,67-92-1432,-47 76 2061,29-55 0,-52 84 370,2-3 168,0-1 0,-1 0 0,-1-1 0,5-15 0,-9 17 376,-7 16 287,-7 21 131,8-11-747,1 0 1,1 0 0,0 0 0,0 1 0,1-1-1,1 1 1,0 0 0,3 22 0,-2-35-237,0 1 0,0-1 1,0 1-1,1-1 0,-1 1 0,1-1 1,-1 1-1,1-1 0,-1 0 1,1 1-1,0-1 0,0 0 0,0 0 1,0 1-1,0-1 0,0 0 1,2 1-1,-2-1-13,-1-1 0,1 1 1,0-1-1,0 0 0,0 0 1,0 0-1,0 1 0,0-1 0,0 0 1,0 0-1,0 0 0,0-1 1,0 1-1,0 0 0,-1 0 1,1 0-1,0-1 0,0 1 0,0 0 1,1-1-1,3-2-64,0 0 0,-1-1 1,0 1-1,0-1 0,0 1 0,0-1 1,7-9-1,-1-5-321,1 0-1,-2 0 1,0-1-1,-2 0 1,0-1 0,8-34-1,-2 1-251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2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17060,'-8'16'2176,"-4"2"-1392,2 1-352,1 1 1521,7-3-1049,0-2-304,5-4-880,4-5-384,5-3-456,2-3 872,3-6-232,2-1-201</inkml:trace>
  <inkml:trace contextRef="#ctx0" brushRef="#br0" timeOffset="1">207 161 14075,'-3'33'1093,"3"0"1,0 0-1,2 0 1,2 0-1,1 0 0,12 43 1,-6-44-628,-2 0 1,6 44 0,-14-67-403,0 0 0,0 0 0,-1 1 0,0-1 0,-1 0 0,0 0 0,0 0 0,-1 0 0,0-1 0,-1 1 0,1 0 0,-2-1 0,-7 15 0,11-22-35,-1 1-1,0-1 0,0 1 1,1-1-1,-1 0 1,0 1-1,0-1 1,-1 0-1,1 0 1,0 0-1,0 0 0,-1 0 1,1 0-1,0 0 1,-1 0-1,1 0 1,-1-1-1,1 1 1,-1-1-1,1 1 0,-1-1 1,1 1-1,-1-1 1,0 0-1,1 0 1,-1 0-1,0 0 1,1 0-1,-1 0 0,1 0 1,-1-1-1,0 1 1,1 0-1,-1-1 1,1 1-1,-1-1 1,1 0-1,-2-1 0,-1 0 33,1-1-1,0 0 1,0 1-1,0-2 1,0 1-1,0 0 1,1 0 0,-1-1-1,1 0 1,0 1-1,0-1 1,0 0-1,-2-7 1,2 1-12,0 0 0,0-1 0,1 1 0,0 0 0,0-1 0,2 1 0,-1-1 0,1 1 0,1-1 0,-1 1 0,2 0 0,0 0 0,7-19 0,2 5-113,0 0 0,2 1 0,0 0 0,22-25 0,-30 41-164,-1 1 0,0-1 0,-1 0 0,1-1 0,-1 1 0,-1-1 0,0 1 0,4-14 0,-4 1-207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2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21765,'0'4'1736,"1"1"-1864,2-2-56,0-2 2608,3-4-2528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22 670 15011,'-13'25'2001,"4"-2"-1177,17-23-224,20-13 2121,30-18-1905,15-11-88,23-12-72,10-6-176,13-8-136,4-1-32,2-1-344,-5 4-288,-17 8-648,-11 5 1328,-25 5-496,-6 4-72,-21 2-88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51 17868,'-1'6'1737,"8"-6"-955,17-6-380,-17 4-49,15-3 111,114-27 856,-109 28-1257,0 0-1,0 2 0,29 1 1,-50 1-55,0 0 1,0 1-1,0 0 0,-1 0 1,1 1-1,0 0 1,10 4-1,-14-4-5,1-1 0,0 1-1,-1 0 1,1-1 0,-1 1 0,0 1 0,0-1-1,1 0 1,-1 0 0,-1 1 0,1-1-1,0 1 1,-1 0 0,1-1 0,-1 1-1,0 0 1,2 4 0,-1 3-10,-1 0 0,0 0 1,0 0-1,-1 0 0,0 0 1,-1-1-1,0 1 0,-1 0 0,0 0 1,-3 9-1,-6 16-325,-21 44 0,18-48 220,-1 0 0,-19 28 0,-2-12-86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19468,'-5'21'1472,"3"9"-1191,1 5-121,2 5 552,5 3-480,1-1-504,3-2-296,0-3 1304,2-6-808,-4-9-24,1-6-56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17716,'1'41'1584,"-2"8"-1008,-2 4-216,3 7 497,4 2-177,3-2-40,2-4-32,4-13-264,1-3-144,-1-11-168,-1-6-152,-4-15-432,-2-3-176,-9-11-368,-8-7 823,-15-7-231,-9-3-168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16139,'8'-14'2009,"5"0"-1209,9-8-152,10-2 873,11-9-321,9-3-104,8-4-224,3 1-208,3 2-664,-3 2-448,-9 7-128,-6 3 448,-11 8-208,-7 4-104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5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0 412 15923,'2'0'217,"0"1"-1,0-1 1,-1 0-1,1 1 0,0-1 1,0 0-1,0 0 0,0 0 1,-1-1-1,1 1 1,0 0-1,0-1 0,-1 1 1,1-1-1,0 1 0,0-1 1,-1 0-1,1 0 1,-1 0-1,1 0 0,2-1 1,33-30 1588,-31 26-1464,12-10 54,-2-2 0,0 0-1,17-25 1,-27 35-365,-1 0 1,0-1-1,0 0 0,-1 1 0,0-2 0,-1 1 1,0 0-1,0-1 0,-1 1 0,1-18 0,-2 25-27,-1 1-1,0-1 1,0 0-1,0 1 1,0-1 0,-1 1-1,1-1 1,0 0-1,-1 1 1,1-1-1,-1 1 1,1-1-1,-1 1 1,0-1 0,0 1-1,0 0 1,1-1-1,-1 1 1,0 0-1,-1 0 1,1-1-1,0 1 1,0 0 0,-3-1-1,3 1 1,-1 1-1,0-1 1,0 1-1,0 0 1,1 0-1,-1-1 1,0 1 0,0 0-1,0 1 1,1-1-1,-1 0 1,0 0-1,0 1 1,0-1-1,1 1 1,-1 0 0,0-1-1,1 1 1,-1 0-1,1 0 1,-1 0-1,-1 1 1,-4 4 0,1 0 0,0 0-1,-1 0 1,2 1 0,-1 0 0,1 0 0,0 0-1,1 1 1,0 0 0,0 0 0,0 0 0,1 0-1,-2 9 1,-1 4-1,1 0 0,1 0 0,1 0 0,0 26 0,2-39-52,1 0 1,0 0-1,1 0 0,0-1 0,0 1 0,1 0 0,0 0 0,4 10 0,-5-16-9,0 1 1,1-1-1,-1 0 0,1 0 0,-1 0 0,1 0 1,-1 0-1,1-1 0,0 1 0,0 0 0,0-1 0,0 1 1,0-1-1,0 0 0,0 0 0,1 0 0,-1 0 1,0 0-1,1 0 0,-1 0 0,1-1 0,-1 1 0,0-1 1,1 0-1,-1 0 0,1 0 0,-1 0 0,1 0 0,-1 0 1,5-2-1,1 0-33,0 0 0,0-1 1,0 0-1,0 0 0,-1-1 1,0 0-1,11-8 0,23-18-490</inkml:trace>
  <inkml:trace contextRef="#ctx0" brushRef="#br0" timeOffset="1">437 0 17268,'-19'19'996,"1"0"0,-20 27 0,31-36-679,-1 1 0,2 0 0,-1 0-1,2 0 1,0 1 0,-6 19 0,10-29-296,1-1-1,-1 0 0,1 1 1,0-1-1,0 1 0,0-1 1,0 1-1,0-1 1,0 1-1,0-1 0,0 0 1,1 1-1,-1-1 0,1 1 1,-1-1-1,1 0 1,-1 1-1,1-1 0,0 0 1,-1 0-1,1 1 1,0-1-1,0 0 0,0 0 1,0 0-1,0 0 0,0 0 1,0 0-1,1 0 1,-1-1-1,0 1 0,0 0 1,1 0-1,-1-1 1,0 1-1,1-1 0,-1 0 1,1 1-1,-1-1 0,0 0 1,3 0-1,8 2-103,0-1 0,1-1 1,-1 0-1,13-1 0,-6 0-8,-5 0-22,1 2 0,-1-1 0,0 2 1,1 0-1,14 5 0,-26-7 100,1 1 1,-1 0-1,0 1 0,0-1 1,1 0-1,-1 1 0,0 0 1,0 0-1,0 0 0,-1 0 1,1 0-1,0 0 0,-1 1 1,1-1-1,-1 1 0,0 0 1,0 0-1,0 0 0,0 0 1,-1 0-1,1 0 0,-1 0 1,0 1-1,1-1 0,-2 0 1,2 6-1,-2-5 24,0 0-1,-1-1 1,1 1 0,-1 0-1,0 0 1,0 0 0,0 0-1,0-1 1,-1 1-1,0-1 1,0 1 0,0-1-1,0 1 1,0-1 0,0 0-1,-1 0 1,-4 4 0,-3 2 85,0 0 0,-1 0 0,-20 12 0,17-12 27,0-1 0,-22 8 0,32-14-157,-1 0 1,0-1-1,0 0 1,0 1-1,0-2 1,0 1-1,0 0 1,0-1-1,0 0 1,0-1-1,-10 0 1,14 0-1,-1 0 0,0 1 0,1-1 1,-1 0-1,0 0 0,1 0 0,-1 0 0,1 0 0,-1 0 1,1 0-1,0 0 0,0-1 0,-1 1 0,1 0 1,0-1-1,0 1 0,0-1 0,0 0 0,1 1 0,-1-1 1,0 1-1,0-4 0,-1-1-18,1-1 0,0 0-1,0 0 1,1-13 0,3-34-302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17852,'2'46'1177,"1"-1"1,3 0-1,21 85 0,55 124-64,-52-170-1203,-30-83 51,6 19-747,-7-15-173,-7-10-681,-79-93-2040,30 32 5024,48 58-897,-15-20 994,22 26-1248,1 1-1,0-1 0,0 0 1,0 1-1,0-1 0,0 0 1,0 0-1,0 0 0,1 0 1,-1 0-1,1 0 0,-1 0 0,1-3 1,0 4-102,1 0 0,-1 0-1,1 0 1,0-1 0,-1 1 0,1 0 0,0 0 0,0 1 0,0-1 0,0 0 0,0 0-1,0 0 1,0 1 0,0-1 0,0 0 0,0 1 0,0-1 0,1 1 0,-1-1 0,2 1-1,32-10 209,-28 8-303,20-5-504,73-22-860,-70 16 977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87 115 18572,'-2'-1'207,"-1"1"-1,1 0 1,-1-1 0,1 1 0,-1 0-1,1 0 1,-1 0 0,1 0 0,-1 1 0,1-1-1,-1 1 1,1 0 0,-1-1 0,1 1-1,-1 0 1,1 0 0,0 1 0,0-1-1,-1 0 1,1 1 0,0-1 0,0 1-1,1 0 1,-1 0 0,-2 2 0,2-1-139,-1 0 1,1 0 0,0 0 0,-1 0 0,2 1 0,-1-1 0,0 1-1,1 0 1,-1 0 0,1-1 0,0 1 0,0 0 0,1 0 0,-1 0 0,1 7-1,0-10-66,0-1-1,0 0 0,0 1 1,0-1-1,0 0 0,0 0 1,0 1-1,0-1 0,0 0 0,0 1 1,1-1-1,-1 0 0,0 0 1,0 1-1,0-1 0,0 0 1,1 0-1,-1 1 0,0-1 1,0 0-1,0 0 0,1 0 1,-1 0-1,0 1 0,0-1 0,1 0 1,-1 0-1,0 0 0,1 0 1,-1 0-1,0 0 0,1 1 1,13-4 10,15-12-20,-24 12 11,-1 1-10,-1 0 0,1 0 0,0 0 0,0 1 0,0-1 0,0 1 0,0 0 0,1 1 0,-1-1 0,0 1-1,0-1 1,1 1 0,6 1 0,-8 0 0,0 0 0,0 0 1,0 0-1,0 0 0,-1 1 0,1-1 0,-1 1 0,1-1 0,-1 1 0,1 0 0,-1 0 0,0 0 0,0 1 0,0-1 0,0 0 0,0 1 0,0-1 1,-1 1-1,3 4 0,2 8 6,-1 0 1,0-1 0,-1 1 0,-1 1-1,0-1 1,-1 1 0,0-1-1,-2 1 1,0-1 0,0 1 0,-2-1-1,0 1 1,0-1 0,-2 1-1,0-1 1,0 0 0,-1-1 0,-10 18-1,14-30 4,1 0 1,-1 0-1,0-1 0,0 1 0,-1-1 0,1 1 1,0-1-1,-1 1 0,1-1 0,0 0 0,-1 1 1,0-1-1,1 0 0,-1 0 0,-3 1 0,5-2-9,-1 0-1,1 0 1,-1 1-1,1-1 0,0 0 1,-1 0-1,1 0 1,0 0-1,-1-1 1,1 1-1,0 0 0,-1 0 1,1 0-1,0 0 1,-1 0-1,1 0 1,0 0-1,-1-1 0,1 1 1,0 0-1,-1 0 1,1-1-1,0 1 1,0 0-1,-1 0 0,1-1 1,0 1-1,-1-1 1,1 0-24,-1 0 1,1-1 0,-1 1-1,1 0 1,0-1-1,0 1 1,0 0 0,-1-1-1,1 1 1,1-1 0,-1-2-1,3-13-351,0-1 1,1 1-1,1 0 0,12-30 1,38-62-975,-53 106 1318,29-47-341,-29 48 382,0-1 1,0 0-1,1 1 1,-1-1 0,0 1-1,1 0 1,0 0-1,0 0 1,0 0 0,0 0-1,0 1 1,0-1-1,0 1 1,4-1-1,-6 1 13,0 1 0,0 0 0,0 0 0,0 0-1,1 0 1,-1 0 0,0 0 0,0 0-1,0 1 1,1-1 0,-1 0 0,0 1-1,0-1 1,0 1 0,0-1 0,0 1 0,0-1-1,0 1 1,0 0 0,0-1 0,0 1-1,0 0 1,1 2 0,0-1 22,0 1-1,-1 0 1,1 0 0,-1 0 0,1 1-1,-1-1 1,0 0 0,1 5 0,0 5 215,0 0 1,-1 0 0,-1 20-1,-1-14 424,0-14 93,2-15-239,1-29-23,-2 1 0,-1 0 1,-2 0-1,-1 0 1,-16-58-1,64 97-3563,-34-2 2406,1-1-1,-1 0 1,0-1-1,0-1 1,0 1 0,0-2-1,-1 1 1,13-9-1,7-4-608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92 212 15971,'-11'13'699,"1"1"0,0 0-1,1 1 1,0 0 0,2 0 0,-1 1-1,2 0 1,0 0 0,1 1-1,-5 30 1,10-45-622,0 1 0,-1 0 0,1 0 0,0-1 0,1 1 0,-1 0 0,0-1 0,1 1 0,-1 0 0,1-1 0,1 4 0,-1-5-60,-1-1-1,0 1 0,1-1 0,-1 1 0,0-1 1,1 1-1,-1-1 0,1 0 0,-1 1 0,1-1 1,-1 1-1,1-1 0,-1 0 0,1 0 0,-1 1 1,1-1-1,-1 0 0,1 0 0,0 0 0,-1 1 1,1-1-1,1 0-7,-1 0 1,0-1 0,0 1-1,1 0 1,-1 0-1,0-1 1,0 1 0,1-1-1,-1 1 1,0-1-1,0 1 1,0-1-1,2-1 1,6-6-91,0 1-1,-1-1 1,0-1-1,0 0 1,-1 0-1,9-15 1,33-64-1158,-44 79 1033,4-13-330,-8 18 343,0 0 0,1 0 0,-1 1 0,1-1 0,0 0 0,0 1 0,0 0 0,4-5 0,-15 52-595,2-7 1294,1 0 0,-1 66 0,14 75-95,-5-161-382,7 154 287,-3-224 628,1 13-672,12-168 491,28-196-812,-45 388 16,7-28-50,-8 41 69,-1 1-1,1-1 0,0 0 0,0 1 1,1-1-1,-1 1 0,1-1 1,-1 1-1,1 0 0,0 0 1,-1 0-1,4-3 0,-5 5 10,1-1 0,-1 1-1,0 0 1,1 0 0,-1-1-1,1 1 1,-1 0 0,1 0 0,-1 0-1,0-1 1,1 1 0,-1 0 0,1 0-1,-1 0 1,1 0 0,-1 0-1,1 0 1,-1 0 0,1 0 0,-1 0-1,1 0 1,-1 0 0,1 0 0,-1 0-1,1 1 1,-1-1 0,1 0-1,-1 0 1,0 0 0,1 1 0,9 15-69,0 25 23,-10-38 40,3 30 7,-3-26-5,1 0 0,-1 0-1,1 0 1,1 0 0,4 14 0,-5-19-20,0 0 0,0 0 0,1 0 0,-1 0 0,1 0 0,-1 0 1,1 0-1,0-1 0,-1 1 0,1 0 0,0-1 0,0 1 0,1-1 1,-1 0-1,0 0 0,0 0 0,0 0 0,1 0 0,-1 0 0,1-1 0,3 1 1,25 4-323,29 5-246,-56-9 592,-1 0 0,1 0 0,-1 1 1,1-1-1,-1 1 0,1 0 0,-1 0 0,0 0 0,0 1 0,0-1 0,0 1 1,4 4-1,-6-5 48,0 0 0,0 0-1,0-1 1,0 1 0,-1 0 0,1 0 0,-1 1 0,1-1 0,-1 0 0,0 0 0,0 0 0,1 0 0,-2 0 0,1 0 0,0 0 0,0 0-1,-1 1 1,1-1 0,-1 0 0,1 0 0,-1 0 0,0 0 0,0-1 0,0 1 0,0 0 0,0 0 0,-1 0 0,1-1 0,0 1-1,-4 2 1,0 2 145,-1-1-1,0 1 0,0-1 0,0 0 1,0-1-1,-1 0 0,-8 4 0,11-5-165,-1-2-1,1 1 0,-1-1 1,0 1-1,0-1 1,1 0-1,-1-1 0,0 1 1,0-1-1,0 0 0,-7-1 1,10 0-80,0 1 0,0-1 0,1 1 0,-1-1 0,1 1 0,-1-1 0,1 0 0,-1 0 1,1 0-1,-1 0 0,1 0 0,0 0 0,-1 0 0,1-1 0,0 1 0,0 0 0,0-1 0,0 1 0,0-1 0,0 1 1,0-1-1,1 1 0,-1-1 0,1 0 0,-1 1 0,1-1 0,-1 0 0,1 1 0,0-1 0,0 0 0,0 0 1,0 1-1,0-1 0,0 0 0,1-2 0,2-14-554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35 174 18644,'8'-6'804,"-1"-1"0,1 0-1,-1 0 1,0-1 0,0 1 0,10-18 0,-7 9-184,-1-1 1,13-30-1,-18 26-495,-4 20-122,0 1 1,0 0 0,0 0-1,0-1 1,0 1-1,0 0 1,0 0 0,-1-1-1,1 1 1,0 0 0,0 0-1,0-1 1,0 1 0,-1 0-1,1 0 1,0 0-1,0-1 1,0 1 0,-1 0-1,1 0 1,0 0 0,0 0-1,0 0 1,-1 0-1,1-1 1,0 1 0,-1 0-1,1 0 1,0 0 0,0 0-1,-1 0 1,1 0-1,0 0 1,0 0 0,-1 0-1,1 0 1,-3 1 10,1 0 0,-1 0 0,1 0 0,0 0-1,0 1 1,-1-1 0,1 0 0,0 1 0,0 0 0,0-1 0,-2 5 0,-9 9 49,1 0 0,1 1 0,1 0 0,0 0 0,-10 26 0,14-29-25,1 1 1,1-1-1,0 1 1,1 0-1,0-1 0,1 1 1,1 1-1,0 13 1,1-25-27,0-1-1,0 1 1,0-1 0,1 1 0,-1-1 0,1 1 0,0-1-1,-1 1 1,1-1 0,0 1 0,0-1 0,1 0 0,-1 0-1,0 1 1,1-1 0,-1 0 0,1 0 0,2 1 0,-2-1-6,0-1 1,-1 0 0,1 0-1,0 0 1,0-1-1,1 1 1,-1 0 0,0-1-1,0 1 1,0-1 0,0 0-1,0 0 1,1 0-1,-1 0 1,0 0 0,5-1-1,-1-1-143,1 0 0,0 0 0,-1 0 0,1-1 0,-1 0-1,0 0 1,0-1 0,0 0 0,0 0 0,-1 0 0,10-10 0,-10 9 34,0-1 1,-1 0-1,0-1 1,1 1-1,-2-1 1,5-8-1,0-8-356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7:3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18660,'25'-10'2056,"8"3"-1239,0-3-353,4-1 1144,3-5-1056,-1-1-72,-2 0 16,-5-2-408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2 176 20076,'-1'0'1841,"4"-2"-1153,8-3-240,13-5 824,14-2-368,8-7-247,4 1-89,7-4-328,-1 1-192,-6 1-488,-4 1-321,-14 6-575,-10 3 104,-20 9 752,-2-2-320,-16 9-169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71 16636,'-8'19'2120,"6"-4"-1240,14-10-200,9-4 1217,15-8-641,9-5-144,5-5-280,3-1-239,1-2-753,-2 1-577,-18 9 681,-9 3-168,-17 7-160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17812,'6'-8'391,"1"0"1,0 1-1,0 0 1,0 0-1,1 1 1,0 0-1,1 0 1,-1 1-1,1 0 0,19-7 1,-23 10-298,0 1 1,1-1 0,-1 1-1,0 0 1,1 0-1,0 1 1,-1-1-1,1 1 1,-1 0 0,1 1-1,-1 0 1,1 0-1,-1 0 1,1 0-1,-1 1 1,0 0 0,0 0-1,0 0 1,0 1-1,0-1 1,6 6 0,-8-6-81,0 0 1,0 1 0,-1-1 0,1 1 0,-1 0 0,1 0 0,-1 0 0,0 0 0,0 0-1,-1 1 1,1-1 0,0 0 0,-1 1 0,0-1 0,1 8 0,-1-5-10,-1 0 0,1 0 1,-2 0-1,1 0 0,-1-1 0,0 1 1,0 0-1,0 0 0,-3 6 0,-4 5-2,1 0 0,-2-1 1,0 0-1,-1 0 0,-17 19 0,-9 8 62,13-16 51,-34 49 0,55-73-103,1 0 0,-1 1-1,0-1 1,1 0 0,-1 0-1,1 1 1,0-1 0,0 1-1,0-1 1,1 1 0,-1 0-1,1-1 1,0 1 0,0-1-1,1 5 1,-1-6-8,1 0-1,0 0 0,0-1 1,0 1-1,0 0 0,0-1 1,0 1-1,1 0 0,-1-1 1,0 0-1,1 1 1,-1-1-1,1 0 0,0 0 1,-1 0-1,1 0 0,0 0 1,0 0-1,-1 0 0,1 0 1,0-1-1,0 1 1,0-1-1,0 1 0,0-1 1,0 0-1,0 0 0,4 0 1,7 0-237,0 0 0,0-1 0,0-1 0,0 0 0,19-6 0,65-24-1565,-76 24 1820,24-10-627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 19340,'7'-11'2704,"-3"17"-862,-3 20 66,-8 46-602,3-51-1121,1-1 0,1 1-1,1 0 1,1-1 0,1 1-1,7 37 1,-8-56-154,1 0 1,-1 0-1,1 0 1,0 0 0,0 0-1,0 0 1,0 0-1,0 0 1,0 0 0,0-1-1,1 1 1,-1 0-1,1-1 1,-1 1 0,1-1-1,0 0 1,-1 0-1,1 1 1,0-1-1,0 0 1,2 1 0,-1-2-6,-1 1 0,1-1 0,-1 0 0,1 1 0,0-1 0,-1 0 0,1-1 0,-1 1 0,1 0 0,-1-1 0,1 1 0,-1-1 0,1 0 0,-1 0 0,0 0 0,1 0 0,3-3 0,3-2-347,0 0 0,-1-1 0,0 0 0,0 0 0,-1-1 0,0 0 0,0 0 0,0-1 0,-1 0 0,-1 0 0,1 0 0,-2-1 0,1 0 0,-1 0 0,4-18 0,-3 1-742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1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50 148 15595,'-10'22'2121,"-1"8"-1017,1 3-408,0 4 1569,3-1-785,5 0-472,2-3-352,9-9-1040,4-8-464,8-16 744,4-13-216,13-14-160</inkml:trace>
  <inkml:trace contextRef="#ctx0" brushRef="#br0" timeOffset="1">449 1 19164,'-1'0'49,"-19"25"875,2 1-1,-16 28 1,29-46-770,1 0 0,1 0 0,-1 0 1,1 1-1,1-1 0,0 1 0,0-1 0,1 1 0,-1 0 0,2-1 1,0 1-1,0 12 0,1-18-128,-1 0 0,1 0 0,0 0 0,-1-1 1,1 1-1,1 0 0,-1 0 0,0-1 0,1 1 0,-1 0 1,1-1-1,0 1 0,-1-1 0,1 0 0,1 0 0,-1 0 1,0 0-1,0 0 0,1 0 0,-1 0 0,1-1 0,-1 1 1,1-1-1,0 0 0,0 0 0,4 1 0,-3-1-6,0 0-1,0-1 0,0 1 1,0-1-1,0 0 1,0 0-1,1-1 0,-1 1 1,0-1-1,0 0 1,0 0-1,0 0 0,0-1 1,0 1-1,-1-1 1,1 0-1,0 0 0,5-5 1,-3 2 80,0-1 1,0 0 0,-1-1 0,1 1 0,-1-1-1,-1 0 1,1 0 0,-1-1 0,-1 1 0,1-1-1,-1 0 1,-1 0 0,1 0 0,1-10-1,-4 14-79,1 1 0,0-1-1,-1 1 1,0-1 0,0 1-1,0-1 1,0 1-1,-1 0 1,1-1 0,-1 1-1,0-1 1,0 1 0,0 0-1,-1-1 1,1 1 0,-1 0-1,1 0 1,-1 0-1,0 0 1,0 0 0,-1 1-1,1-1 1,0 1 0,-1-1-1,0 1 1,1 0 0,-1 0-1,0 0 1,0 0-1,0 1 1,-1-1 0,1 1-1,0-1 1,0 1 0,-1 1-1,-3-2 1,0 1-319,0 0 0,0 0 0,0 0 1,-12 2-1,16-1 230,1 0 0,0 0 0,-1 1 0,1-1-1,0 1 1,0-1 0,-1 1 0,1 0 0,0 0 0,0 0 0,0 0 0,0 0 0,0 0 0,0 1 0,0-1 0,1 1 0,-3 2 0,-1 8-559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1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11 19196,'-5'-2'241,"0"0"-1,1 1 1,-1-1-1,0 1 1,0 0 0,0 0-1,0 1 1,0-1-1,0 1 1,0 0-1,0 1 1,0-1 0,0 1-1,0 0 1,-8 2-1,6 0-26,0 0 0,-1 1 0,1-1-1,0 1 1,1 1 0,-1-1 0,1 1-1,0 1 1,-8 7 0,8-6-148,0 0 0,0 0 0,0 0 0,1 0 0,1 1 0,-1 0 0,1 0 0,1 0 0,-1 1 0,1-1 0,1 1 0,-1 0 0,2 0-1,-1 0 1,1-1 0,1 2 0,-1-1 0,2 10 0,0-16-52,-1-1-1,1 1 0,0 0 1,0 0-1,0-1 1,0 1-1,0 0 0,1-1 1,-1 1-1,1-1 0,-1 1 1,1-1-1,0 0 1,0 0-1,0 0 0,0 0 1,5 3-1,-3-3-1,0 0 0,0 0 0,0-1 0,0 1 0,1-1-1,-1 0 1,0 0 0,1 0 0,-1-1 0,8 1 0,-1-2 2,1 0 0,-1 0 0,0-1 0,1 0 0,-1-1 0,0-1 0,0 1 0,11-7 0,-11 4-3,0 0 0,-1-1-1,1 0 1,-2-1 0,1 0 0,-1 0 0,0-1 0,8-12 0,-13 17-19,-1-1-1,0 1 1,0-1 0,0 1 0,-1-1-1,1 0 1,-1 0 0,-1-1 0,1 1 0,-1 0-1,1-1 1,-2 1 0,1 0 0,0-1-1,-1 1 1,0-1 0,-1 1 0,1-1 0,-1 1-1,-2-10 1,1 11-47,1 1 0,-1 0 0,0 0 1,0 0-1,0 0 0,0 0 0,0 1 0,-1-1 0,1 1 0,-1-1 0,0 1 0,0 0 0,0 0 1,0 0-1,0 0 0,0 1 0,0-1 0,-1 1 0,1 0 0,-1 0 0,1 0 0,-1 0 1,1 0-1,-1 1 0,-6 0 0,1-1-226,0 1-1,0 1 1,0 0 0,0 0 0,0 0-1,1 1 1,-1 1 0,0 0 0,-9 4-1,10-3-32,1 0-1,0 0 0,0 1 1,0 0-1,0 0 0,1 1 0,0-1 1,-5 8-1,-1 3-412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8:1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 16171,'-2'-1'189,"0"0"-1,0 1 1,0-1-1,0 1 1,0-1-1,1 1 1,-1 0-1,0 0 1,0 0-1,0 0 1,0 0-1,0 1 1,0-1-1,0 0 1,0 1-1,0-1 1,1 1-1,-1 0 1,0 0-1,0 0 0,1 0 1,-1 0-1,0 0 1,1 0-1,-1 0 1,1 1-1,-3 2 1,-4 4 337,0 0 1,0 1-1,-8 12 0,8-10-245,1 1-1,0 0 1,-9 22-1,14-30-236,1 1 0,-1 0 0,1-1 0,0 1 0,0 0 0,0 0 0,1 0-1,-1 0 1,1 0 0,1 0 0,-1 0 0,1 0 0,1 7 0,-1-10-28,-1 0 1,1-1 0,0 1 0,0 0-1,0-1 1,0 1 0,0 0 0,0-1-1,0 1 1,1-1 0,-1 0 0,0 1-1,1-1 1,0 0 0,-1 0 0,1 0-1,-1 0 1,5 2 0,-3-2-1,0-1 0,0 1 0,0 0 1,0-1-1,1 0 0,-1 0 0,0 0 0,0 0 1,1 0-1,4-1 0,0-1 16,-1-1 0,1 1 0,0-1 0,-1 0 0,1-1 0,-1 0 0,0 0 0,8-6 0,-9 4 23,0 0 1,0 0-1,0-1 0,-1 1 0,0-1 1,0-1-1,0 1 0,-1-1 1,5-12-1,-8 17-107,0 1 0,0-1 0,0 0 0,0 1 0,-1-1 0,1 0-1,-1 1 1,0-1 0,1 0 0,-1 0 0,0 1 0,-1-1 0,1 0 0,0 0 0,-1 1 0,0-1 0,0 0 0,0 1-1,0-1 1,0 1 0,0-1 0,0 1 0,-1 0 0,1-1 0,-1 1 0,0 0 0,0 0 0,0 0 0,0 0 0,0 0 0,0 1-1,0-1 1,-4-2 0,3 3 2,1 0 1,0 0-1,0 0 0,-1 0 0,1 1 0,0-1 0,-1 1 1,1-1-1,-1 1 0,1 0 0,0 0 0,-1 0 0,1 0 0,-1 0 1,-3 2-1,-13 4-485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0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15947,'3'-8'851,"0"0"-1,1 0 0,-1 1 0,1-1 0,1 1 0,-1 0 0,1 0 0,10-11 1,-9 12-458,0 0 0,0 1 1,1 0-1,-1 0 1,1 0-1,0 1 0,1 0 1,14-6-1,-21 9-369,1 0 0,0 1 1,-1-1-1,1 1 0,0-1 0,-1 1 0,1-1 0,0 1 0,0 0 1,-1 0-1,1 0 0,0 0 0,0 0 0,-1 0 0,1 0 0,0 1 1,0-1-1,-1 0 0,1 1 0,0 0 0,-1-1 0,1 1 0,-1 0 0,1 0 1,-1 0-1,1 0 0,-1 0 0,1 0 0,-1 0 0,0 1 0,0-1 1,0 0-1,1 1 0,-2-1 0,1 1 0,0-1 0,0 1 0,0 0 1,-1-1-1,1 1 0,0 0 0,-1-1 0,0 1 0,1 0 0,-1 0 1,0 2-1,1 6-16,-1-1-1,0 1 1,-1 0 0,0-1 0,0 0 0,-1 1 0,-4 14 0,-3-4-13,0 0 1,0-1-1,-2-1 0,-1 0 1,-20 26-1,31-44 5,1 1 0,-1-1 0,1 1 1,-1-1-1,1 1 0,-1-1 0,1 1 1,0 0-1,-1-1 0,1 1 0,0 0 1,0-1-1,-1 1 0,1-1 0,0 1 1,0 0-1,0-1 0,0 1 0,0 0 1,0 0-1,0-1 0,0 1 1,0 0-1,0-1 0,0 1 0,0 0 1,0-1-1,0 1 0,1 0 0,-1-1 1,0 1-1,1 0 0,-1 0 0,2 0-10,-1 0 0,1 0 0,-1 0 0,1 0 0,0 0 0,-1-1 0,1 1-1,0 0 1,-1-1 0,1 1 0,0-1 0,2 0 0,7 2-390,0-2 0,0 0 1,11-1-1,-14 0-31,-1 0 0,0-1 1,1 0-1,-1 0 0,0 0 0,0-1 1,-1 0-1,1-1 0,0 1 0,-1-1 1,9-7-1,6-9-831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0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20060,'-1'0'88,"1"0"0,-1 0 1,1 0-1,-1 0 0,1 0 0,0 1 0,-1-1 0,1 0 0,-1 0 0,1 0 0,0 1 0,-1-1 1,1 0-1,0 0 0,-1 1 0,1-1 0,0 0 0,0 1 0,-1-1 0,1 0 0,0 1 0,0-1 0,-1 0 1,1 1-1,0-1 0,0 1 0,0-1 0,-1 1 0,-5 15 321,2 1-72,1 1 0,0 0 0,1 0 1,1 0-1,1 1 0,0-1 0,2 0 1,4 24-1,-6-39-331,1-1 0,0 0 0,-1 0 0,1 1 0,0-1 0,0 0 0,0 0-1,1 0 1,-1 0 0,0 0 0,1-1 0,2 4 0,-3-5-6,0 1 0,0 0 0,0-1 0,0 1 0,0-1 0,0 1 0,0-1 0,0 1 0,0-1-1,0 0 1,1 0 0,-1 0 0,0 1 0,0-1 0,0 0 0,1 0 0,-1-1 0,1 1 0,3-1-40,-1-1 0,0 0 0,0 1 0,0-1 0,0-1 0,-1 1 1,1-1-1,0 1 0,-1-1 0,0 0 0,5-6 0,12-14-817,21-33-1,0-1-1229,-40 57 2059,-1 0 1,0-1-1,0 1 1,0 0-1,0 0 1,0-1-1,1 1 1,-1 0-1,0 0 1,0 0-1,0-1 0,1 1 1,-1 0-1,0 0 1,0 0-1,1-1 1,-1 1-1,0 0 1,1 0-1,-1 0 1,0 0-1,0 0 0,1 0 1,-1 0-1,0 0 1,1 0-1,-1 0 1,0 0-1,1 0 1,-1 0-1,0 0 1,0 0-1,1 0 1,0 0-1,3 11-275,-4 26 527,0-30-211,-2 47 599,1-32-174,0 0 0,2 0 0,0-1 0,6 29 0,-7-48-407,1 0-1,-1 0 1,1 0-1,0 0 0,0 0 1,0 0-1,0 0 0,0 0 1,1-1-1,2 4 1,-4-4-115,1-1 0,-1 0 0,1 1 1,-1-1-1,1 0 0,0 1 1,-1-1-1,1 0 0,-1 0 0,1 1 1,0-1-1,-1 0 0,1 0 1,0 0-1,-1 0 0,1 0 0,0 0 1,-1 0-1,1 0 0,0 0 1,-1 0-1,1 0 0,0 0 0,-1-1 1,1 1-1,-1 0 0,1 0 0,0-1 1,-1 1-1,1 0 0,-1-1 1,1 1-1,-1-1 0,1 1 0,-1-1 1,1 1-1,-1-1 0,0 1 1,1-1-1,-1 1 0,1-2 0,17-21-1599,-6 10 566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1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15707,'0'12'2321,"4"8"-1137,-1 1-496,-1 5 2465,-1 4-1673,1 2-616,-2-1-223,0-2-465,1-1-288,-1-7-689,1-4-327,1-9-1728,-2-6 2335,1-2-439,2-7-376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1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21133,'0'26'3466,"0"40"136,1 102-2930,-1-164-652,1 1 0,-1 0 0,1-1 0,0 1 0,0 0 0,0-1 0,1 0 0,3 9 0,-4-12-31,-1 0 0,1-1-1,-1 1 1,1 0 0,-1-1 0,1 1 0,-1 0-1,1-1 1,0 1 0,-1-1 0,1 1 0,0-1-1,0 0 1,-1 1 0,1-1 0,0 0 0,0 1-1,-1-1 1,1 0 0,0 0 0,1 1 0,0-2-41,-1 1 0,1 0 0,-1-1 0,0 1 0,1-1 0,-1 1 0,1-1 1,-1 0-1,0 1 0,1-1 0,-1 0 0,0 0 0,0 0 0,0 0 0,0 0 1,2-2-1,4-5-666,-1-1 0,0 1 0,0-2 0,0 1 0,-1 0 0,-1-1 0,0 0 0,4-11 0,1-11-2476,6-39 0,-21 132 9372,3 59-2304,3-111-3742,0-1 0,1 0 0,0 1 0,1-1 0,2 9-1,-4-16-167,1 0-1,-1 1 0,0-1 0,1 0 1,0 0-1,-1 0 0,1 0 0,-1 0 1,1 0-1,0 0 0,0 0 0,0 0 1,0-1-1,0 1 0,-1 0 0,1 0 1,1-1-1,0 2 0,-1-2-59,1 0 1,-1 0-1,0 0 0,1 0 1,-1 0-1,0 0 0,0-1 1,1 1-1,-1 0 0,0-1 1,0 1-1,1-1 1,-1 1-1,0-1 0,0 1 1,0-1-1,0 0 0,0 0 1,0 1-1,0-1 0,2-2 1,2-2-124,0-1 0,0 1 0,0-1 1,-1 0-1,4-8 0,11-18-660</inkml:trace>
  <inkml:trace contextRef="#ctx0" brushRef="#br0" timeOffset="1">438 0 17796,'-6'4'382,"1"0"0,-1 0 0,1 1 0,0-1 0,1 1 0,-1 0 0,1 1 0,0-1 0,0 1 0,0 0 0,1 0 0,0 0 0,0 0 0,-2 11 0,-3 6 398,2 0 1,-5 41-1,7-39-534,1 36 0,3-53-224,0 0-1,1 0 1,0 0 0,0 0 0,1 0 0,0 0-1,0 0 1,5 9 0,-7-16-7,1 1-1,0 0 1,0-1 0,-1 1-1,1 0 1,0-1 0,0 1-1,1-1 1,-1 0 0,0 1-1,0-1 1,1 0-1,-1 0 1,1 1 0,-1-1-1,1 0 1,-1-1 0,1 1-1,0 0 1,0 0 0,-1-1-1,1 1 1,0-1 0,0 1-1,-1-1 1,1 0 0,0 0-1,0 0 1,0 0 0,0 0-1,0 0 1,-1 0-1,1-1 1,0 1 0,0-1-1,-1 1 1,1-1 0,0 0-1,0 1 1,-1-1 0,1 0-1,-1 0 1,1 0 0,2-3-1,3-2 99,1 0 0,-1-1 0,-1 0-1,1 0 1,-1-1 0,0 1 0,5-11 0,-6 8 52,0 0 0,7-19 0,-11 27-148,0 0 0,-1 0 0,1 0 0,-1 0 1,1 0-1,-1 0 0,1 0 0,-1 0 0,0 0 0,0 0 0,0 0 0,0 0 0,-1 0 0,1 0 0,0 0 1,-1 0-1,1 0 0,-1 0 0,0 0 0,0 0 0,0 1 0,0-1 0,-2-3 0,2 5-26,0-1 0,-1 0-1,1 1 1,0-1 0,-1 1-1,1 0 1,-1-1 0,1 1-1,-1 0 1,1 0 0,0 0-1,-1 0 1,1 0 0,-1 0-1,1 0 1,-1 0 0,1 1-1,0-1 1,-1 1 0,1-1-1,-1 1 1,1-1 0,0 1-1,0 0 1,-1 0 0,1-1-1,-1 2 1,-32 27-1514,30-25 1032,2-2 321,0 0 0,-1 0 1,2 0-1,-1 0 0,0 0 0,0 0 0,1 1 0,-1-1 0,1 1 1,-2 2-1,5-3-560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1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16091,'1'0'473,"0"1"0,0 0 0,-1 0 0,1-1-1,0 1 1,0 0 0,0-1 0,0 1 0,0-1 0,0 1-1,0-1 1,0 0 0,1 0 0,-1 1 0,0-1-1,2 0 1,24 2 2130,-20-1-2017,30 1 66,0-2 1,0-1 0,0-1-1,-1-3 1,63-14-1,-99 19-741,0 0 0,0 0 1,-1 0-1,1-1 0,0 1 0,0 0 0,0 0 0,0 0 0,0 0 0,0 0 0,0 0 0,0 0 0,0 0 0,0-1 1,0 1-1,0 0 0,0 0 0,0 0 0,0 0 0,0 0 0,0 0 0,0 0 0,0 0 0,0-1 0,0 1 0,0 0 1,0 0-1,0 0 0,1 0 0,-1 0 0,0 0 0,-11 0-1221,9 1 590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1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98 17532,'-1'-1'199,"0"0"0,1 0 0,-1 0 0,1 0 0,-1-1 0,1 1 0,0 0 1,-1 0-1,1 0 0,0 0 0,0 0 0,0-1 0,0 1 0,0 0 0,0 0 0,0 0 1,0 0-1,1-1 0,-1 1 0,1-2 0,0 1 122,1-1-1,-1 0 1,1 0 0,-1 1 0,1-1 0,0 1-1,4-4 1,1-1 151,0 1 0,1 1-1,-1-1 1,11-5 0,-14 9-367,0 0-1,1 1 1,-1-1 0,0 1 0,1 0 0,-1 0 0,1 0 0,-1 0-1,1 1 1,-1 0 0,1 0 0,7 1 0,-10-1-91,0 1-1,-1-1 1,1 1 0,0-1 0,-1 1-1,1 0 1,0 0 0,-1-1 0,1 1-1,-1 0 1,1 0 0,-1 1 0,0-1-1,1 0 1,-1 0 0,0 1 0,0-1-1,0 1 1,0-1 0,0 1 0,0-1-1,0 1 1,-1-1 0,1 1 0,0 0-1,-1 0 1,0-1 0,1 1 0,-1 0-1,0 0 1,0-1 0,0 1 0,0 0-1,0 3 1,-1 2-14,-1 0 1,1-1-1,-1 1 1,0 0-1,-1-1 0,0 0 1,0 0-1,0 1 1,0-2-1,-9 12 0,-6 5 14,-27 26-1,25-28 0,9-10-8,8-8 0,1 0-1,-1 0 1,0 1 0,1-1-1,-1 1 1,1 0 0,0 0 0,0 0-1,0 0 1,0 0 0,1 0-1,-1 1 1,-1 4 0,3-7-5,1 0 1,-1 0 0,0-1-1,0 1 1,1 0-1,-1 0 1,1-1 0,-1 1-1,1 0 1,-1 0-1,1-1 1,0 1-1,-1 0 1,1-1 0,0 1-1,-1-1 1,1 1-1,0-1 1,0 1 0,-1-1-1,1 0 1,0 1-1,0-1 1,0 0 0,1 0-1,23 6-213,-23-5 172,17 2-649,0 0-1,0-1 1,1-1 0,-1 0-1,25-4 1,-13-4-129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19060,'3'8'1584,"2"9"-1176,-1 3-183,2 8 991,-2 3-640,5 6-408,-2 2-72,4 1-288,1 0-168,-2-7-456,0-4-185,-5-9 761,0-7-224,-1-4-160</inkml:trace>
  <inkml:trace contextRef="#ctx0" brushRef="#br0" timeOffset="1">0 246 17660,'15'-5'1776,"6"4"-1120,2-3-272,15-5 1169,2-1-777,13-4-832,4-1-352,2-3 440,-3-1-160,-9-8-160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1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57 16804,'0'-1'204,"0"0"0,1 1 0,-1-1 0,0 0 0,0 0 0,0 0 0,0 0 0,0 0 1,0 0-1,-1 0 0,1 1 0,0-1 0,0 0 0,-1 0 0,1 0 0,0 0 1,-1 1-1,1-1 0,-1 0 0,1 0 0,-2 0 0,2 1-91,-1 0 1,1 1-1,-1-1 0,0 0 0,1 0 1,-1 1-1,1-1 0,-1 1 0,0-1 1,1 1-1,-1-1 0,1 0 0,0 1 1,-1 0-1,1-1 0,-1 1 0,1-1 1,0 1-1,-1 1 0,-17 38 692,16-32-725,0 0 1,0 1 0,1-1-1,0 1 1,1-1-1,0 15 1,0-22-53,0 1 0,0 0 1,0-1-1,1 1 0,-1 0 0,0-1 1,1 1-1,-1-1 0,1 1 0,-1 0 1,1-1-1,0 1 0,0-1 1,0 0-1,0 1 0,0-1 0,0 0 1,0 1-1,0-1 0,0 0 0,1 0 1,-1 0-1,0 0 0,1 0 1,-1 0-1,1-1 0,-1 1 0,1 0 1,-1-1-1,1 1 0,-1-1 0,1 1 1,0-1-1,-1 0 0,1 0 1,0 0-1,-1 0 0,1 0 0,0 0 1,2-1-1,3-1 119,1 0 0,-1 0 1,0-1-1,-1 0 0,1 0 0,-1-1 1,1 0-1,-1 0 0,0-1 0,7-6 1,-2 0 213,0 0 0,-1 0 0,0-1 0,8-14 0,-15 22-264,-1 1 1,0-1 0,0 0-1,0 0 1,-1 0 0,0 0-1,0-1 1,0 1 0,0 0-1,0 0 1,-1-8 0,0 10-100,0 1 0,0 0 0,0-1 1,-1 1-1,1 0 0,-1 0 0,1-1 0,-1 1 0,1 0 1,-1 0-1,0-1 0,1 1 0,-1 0 0,0 0 0,0 0 1,0 0-1,0 0 0,0 0 0,0 1 0,0-1 0,0 0 1,0 0-1,-1 1 0,1-1 0,0 1 0,0-1 0,-1 1 1,1-1-1,0 1 0,-1 0 0,1 0 0,0-1 0,-1 1 1,1 0-1,0 0 0,-1 1 0,1-1 0,-1 0 0,-1 1 1,0-1-211,-1 0 0,0 1 1,1 0-1,0-1 1,-1 1-1,1 1 1,0-1-1,-1 0 1,1 1-1,0 0 1,0-1-1,0 1 1,0 1-1,0-1 0,1 0 1,-1 1-1,1-1 1,-1 1-1,1 0 1,-3 4-1,2 2-647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1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15459,'2'-1'240,"0"1"-1,0 1 0,-1-1 0,1 0 1,0 0-1,0 0 0,-1 1 1,1-1-1,0 1 0,-1 0 0,1-1 1,0 1-1,-1 0 0,1 0 1,-1 0-1,0 0 0,1 0 0,-1 0 1,2 2-1,27 29 1910,-21-21-1649,0-2-352,-2 0 0,1 0 0,-2 0 0,1 1-1,-1 0 1,0 1 0,-1 0 0,-1-1 0,6 17 0,-8-17-151,0-1 0,-1 0-1,0 1 1,-1-1 0,0 0 0,0 1 0,-1-1 0,0 1 0,-1-1 0,0 0 0,0 0 0,-5 12 0,1-6-161,0 0 0,-1-1 0,0 0 1,-1 0-1,-1 0 0,0-1 0,-1-1 0,-1 1 0,-16 15 0,-5-3-173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1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 17900,'0'-1'36,"0"1"0,0 0 0,0-1 0,0 1 1,0 0-1,0-1 0,0 1 0,0 0 0,-1 0 0,1-1 1,0 1-1,0 0 0,0-1 0,0 1 0,-1 0 0,1 0 1,0-1-1,0 1 0,0 0 0,-1 0 0,1-1 0,0 1 1,-1 0-1,1 0 0,0 0 0,0 0 0,-1-1 0,1 1 1,0 0-1,-1 0 0,1 0 0,0 0 0,-1 0 0,1 0 1,0 0-1,-1 0 0,1 0 0,0 0 0,-1 0 0,1 0 1,0 0-1,-1 0 0,1 0 0,0 0 0,-1 0 0,1 1 0,0-1 1,0 0-1,-1 0 0,1 0 0,0 0 0,0 1 0,-1-1 1,1 0-1,0 0 0,0 1 0,-1-1 0,1 0 0,0 1 1,-19 14 584,9-2-446,0 1 1,0 0-1,2 0 0,0 1 0,0 0 1,-5 17-1,-26 98 37,33-106-216,1 0 1,1 0-1,2 0 1,0 1-1,1-1 0,2 0 1,5 41-1,-4-56-75,0-1 0,0 1 0,1 0 0,0-1-1,1 0 1,0 0 0,0 0 0,1 0 0,0-1-1,8 10 1,-8-12-12,0 0 0,1 0 0,0 0 0,0-1 0,0 0 0,1 0 0,-1-1 0,1 1 0,0-2 0,0 1 0,0-1 0,0 0 0,15 3 0,31 0-373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2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13 108 15483,'0'-9'1094,"0"1"0,1 0 0,0 0 0,0 0-1,5-13 1,-5 18-869,0 0 0,0 1 1,0-1-1,1 1 0,-1-1 0,1 0 0,-1 1 1,1 0-1,0-1 0,0 1 0,0 0 0,0 0 0,1 0 1,-1 1-1,0-1 0,1 0 0,-1 1 0,1-1 1,3 0-1,-6 2-192,1-1 0,0 1 0,-1 0 1,1 0-1,0-1 0,-1 1 0,1 0 1,0 0-1,-1 0 0,1 0 0,0 0 1,-1 0-1,1 0 0,0 0 0,0 0 1,-1 0-1,1 1 0,0-1 0,-1 0 1,1 0-1,0 1 0,-1-1 0,1 0 1,-1 1-1,1-1 0,-1 1 0,1-1 1,-1 0-1,1 1 0,-1-1 0,2 2 1,-1 0-6,-1 0 0,1 0 0,0 0 0,-1 0 0,1 0 0,-1 0 0,0 0 0,0 0 0,0 0 0,0 4 0,-1 4-11,0-1 0,-1 0 0,-5 17 0,1-13 6,0 0 0,-1 0 0,0 0 0,-1-1 0,0-1 0,-1 1 0,-12 11 0,21-23-22,-1 0-1,1 1 1,0-1 0,0 0-1,-1 0 1,1 0 0,0 1-1,0-1 1,-1 0 0,1 1-1,0-1 1,0 0 0,0 0-1,0 1 1,-1-1 0,1 0-1,0 1 1,0-1 0,0 0-1,0 1 1,0-1 0,0 0 0,0 1-1,0-1 1,0 0 0,0 1-1,0-1 1,0 0 0,0 1-1,0-1 1,0 0 0,0 1-1,0-1 1,1 0 0,-1 0-1,0 1 1,0-1 0,0 0-1,0 1 1,1-1 0,-1 0-1,0 0 1,0 1 0,1-1-1,-1 0 1,0 0 0,0 0-1,1 1 1,-1-1 0,0 0-1,0 0 1,1 0 0,23 5 19,-12-3-13,81 34 2,-92-36-3,0 1-1,0-1 1,0 0-1,0 0 1,0 1-1,0-1 1,0 0-1,0 0 1,1 0 0,-1 0-1,0 0 1,0 0-1,0 0 1,0 0-1,0-1 1,0 1-1,0 0 1,0-1 0,0 1-1,0 0 1,0-1-1,-1 1 1,1-1-1,2-1 1,-1 0 29,0 0 0,0 0 0,0-1 0,0 1 0,-1-1-1,1 1 1,-1-1 0,3-4 0,0-6-51,0 1 0,0-1-1,1-12 1,-5 20-374,1 5-223,4 2 332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2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0 539 16860,'41'-17'4158,"35"-10"-2764,2 3 0,93-15 0,-129 30-1113,526-66 816,-371 57-1063,203-46 0,23-47-24,77-17 84,-481 124-73,-11 2 7,-1 0 0,1 0 0,-1 1 0,1 0 0,0 0 0,0 1 0,-1 0 0,11 2 0,-18-3-6,-1 0-1,1 0 0,0 0 1,-1 0-1,1 1 1,-1-1-1,1 0 0,-1 0 1,1 0-1,-1 1 1,1-1-1,-1 0 0,0 1 1,1-1-1,-1 0 1,0 1-1,0-1 0,0 0 1,-10 0 30,-4 1-8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2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20524,'1'-2'259,"0"0"0,1-1-1,-1 1 1,1 0-1,-1 0 1,1 0 0,0 0-1,0 1 1,0-1-1,0 0 1,0 1 0,4-3-1,31-15 911,-32 17-709,9-5-30,0 2 0,1 0 0,-1 1 0,1 0 0,16-2 0,-25 5-379,0 1 1,0-1 0,0 1-1,0 0 1,0 1 0,0-1-1,0 1 1,0 0-1,0 1 1,0-1 0,0 1-1,0 0 1,-1 1 0,1 0-1,7 4 1,-11-5-47,-1-1 0,1 0 0,-1 1 0,1-1 0,-1 1 0,1 0 0,-1 0 0,0-1 0,0 1 0,0 0 0,0 0 0,0 0 0,0 0 0,0 0 0,-1 0 0,1 0 0,-1 1 0,1 1 0,-1 0 0,-1 0 0,1 0 0,0 0 0,-1 0 0,0 0 0,0 0 0,0 0 0,0 0 0,-3 4 0,-4 7 22,-1 0-1,-1-1 0,-18 23 1,23-31-5,-24 28 33,18-22-35,0 0 0,1 1 1,0 0-1,1 0 0,1 1 0,-8 15 0,16-27-28,-1-1 0,1 0 0,-1 1 0,1-1 0,-1 0 0,1 1 0,0-1 0,0 1 0,-1-1 0,1 1 0,0-1 0,0 1 0,1-1-1,-1 0 1,0 1 0,0-1 0,1 1 0,-1-1 0,1 1 0,-1-1 0,1 0 0,-1 0 0,1 1 0,0-1 0,0 0 0,0 0 0,0 0 0,0 1 0,0-1 0,0 0 0,0-1-1,0 1 1,0 0 0,0 0 0,1 0 0,-1-1 0,0 1 0,1 0 0,-1-1 0,0 0 0,1 1 0,-1-1 0,1 0 0,-1 1 0,3-1 0,4 1-224,0-1 1,0 1-1,-1-1 0,1-1 1,0 0-1,-1 0 1,13-3-1,0-3-217,-1 0-1,1-2 1,-2 0-1,1-2 1,24-17 0,7-9-457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2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 18652,'0'0'64,"0"-1"0,0 1 0,0 0 0,0 0 1,0-1-1,0 1 0,0 0 0,0 0 0,-1 0 0,1-1 0,0 1 0,0 0 0,0 0 0,0 0 1,0 0-1,-1-1 0,1 1 0,0 0 0,0 0 0,0 0 0,-1 0 0,1 0 0,0 0 0,0 0 1,-1 0-1,1-1 0,0 1 0,0 0 0,0 0 0,-1 0 0,1 0 0,0 0 0,0 0 1,-1 0-1,1 0 0,0 0 0,0 1 0,-1-1 0,1 0 0,0 0 0,-11 9 1040,-5 16 581,12-15-1328,0 1 1,0 0-1,1 0 0,0 1 0,1-1 1,1 1-1,-1 18 0,2-21-280,0 0-1,0-1 1,1 1-1,0-1 1,1 1-1,0-1 1,1 1-1,-1-1 1,1 0-1,8 14 1,-9-19-35,0 0 1,0-1-1,1 1 1,-1 0-1,0-1 1,1 0-1,0 0 0,0 0 1,-1 0-1,1 0 1,0 0-1,1-1 1,-1 1-1,0-1 1,0 0-1,1 0 1,-1 0-1,0 0 1,1-1-1,-1 1 1,1-1-1,-1 0 1,1 0-1,-1-1 1,0 1-1,1 0 1,-1-1-1,1 0 1,-1 0-1,0 0 1,4-2-1,6-2 158,0-1-1,-1 0 1,0-1-1,0 0 1,0-1 0,14-14-1,-15 13 9,-1-1-1,0-1 0,0 1 1,-1-2-1,13-21 0,-20 30-168,0-1 0,0 0 0,-1 0 0,1 0 0,-1 0 0,0 0 0,0 0 0,-1 0 0,1 0 0,-1-8 0,0 10-36,0-1-1,-1 1 0,1 0 1,-1-1-1,0 1 0,0-1 1,0 1-1,0 0 1,0 0-1,0 0 0,-1 0 1,1 0-1,-1 0 0,0 0 1,1 0-1,-1 0 0,0 1 1,0-1-1,-3-1 1,-2-1-224,0 0 0,-1 1 0,0 0 0,1 0 0,-1 0 0,0 1 0,0 1 0,0-1 0,-1 1 0,1 1 0,-13 0 0,10 0-465,1 1 0,-1 0-1,1 1 1,0 0 0,0 0 0,0 1 0,0 0 0,-16 9-1,11-3-742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2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344 124 16155,'-3'-10'465,"0"0"0,-1 0 0,0 0 0,0 1 0,-1-1 0,0 1 0,-11-13-1,14 19-341,-1 0-1,0 0 0,0 1 0,0-1 0,0 1 1,0-1-1,-1 1 0,1 0 0,-1 1 1,1-1-1,-1 1 0,0-1 0,1 1 0,-1 0 1,0 0-1,0 1 0,0-1 0,0 1 0,0 0 1,0 0-1,0 0 0,0 1 0,-5 0 1,1 1-64,-1 1 1,1 0 0,0 0 0,0 1 0,0 0 0,0 0-1,1 1 1,0 0 0,0 0 0,0 0 0,-9 11 0,4-3-23,0 0 0,1 1 0,0 0 1,-14 27-1,22-33-27,-1-1 1,1 1-1,1 0 1,0 0 0,0 0-1,0 0 1,1 0-1,0 1 1,1-1-1,0 17 1,4 3-33,12 53 0,-3-20-6,0 19 5,-5 1 1,-2 142 0,-13-106 35,-27 150 1,31-248-11,-24 155 20,23-135-8,2 0 1,3 56 0,0-88-7,-1-1-1,1 1 1,1-1 0,-1 1-1,1-1 1,0 0 0,0 0-1,1 0 1,0 0-1,0 0 1,0-1 0,1 1-1,0-1 1,0 0 0,6 7-1,-5-8 21,0-1 0,0 1 0,0-1 0,0 0 1,1 0-1,-1-1 0,1 0 0,0 0 0,-1 0 0,1 0 0,0-1 0,0 0 0,0-1 0,0 1 0,0-1 0,10-1 0,0 0-43,0-1 0,0 0-1,-1-1 1,1-1 0,-1-1-1,0 0 1,0-1 0,-1 0-1,1-2 1,-1 1 0,18-15-1,-2-8-69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2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20820,'8'8'1977,"-8"14"-1513,-3 8-232,0 7 960,0 9-800,2 7-72,2 3-120,3 0-112,1-5-184,3-3-104,1-12-184,-1-6-160,1-13-576,-3-11-192,-6-16 904,-3-11-249,-11-10-87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2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18196,'7'4'2224,"6"0"-1351,9-4-257,6 0 1336,15-6-840,2-1-143,8-1-313,1-2-320,-2 0-1032,-5 0 768,-5 7-200,-8 3-144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20036,'32'-15'1497,"49"-21"398,-73 33-1733,0 1 0,0-1 0,0 2-1,1-1 1,-1 1 0,0 1 0,1-1-1,8 2 1,-15-1-146,-1 0 0,1 0 0,0 0 0,-1 1-1,1-1 1,0 1 0,-1-1 0,1 1 0,-1 0 0,1 0 0,-1-1 0,1 1-1,-1 0 1,1 0 0,-1 0 0,0 1 0,0-1 0,0 0 0,0 0 0,2 3-1,-2-2-10,0 0 0,0 1-1,0-1 1,-1 1 0,1-1-1,-1 1 1,0-1-1,1 0 1,-1 1 0,0-1-1,0 1 1,-1 3-1,-2 6-20,0 0-1,0 0 1,-1 0-1,-8 15 1,11-26 20,-68 127-88,48-95 85,2 1 0,1 1 0,-18 53 0,34-83 3,1 1 1,0-1-1,0 0 1,0 0-1,0 11 1,1-15-3,0 1 0,0-1 0,1 1 0,-1-1 0,0 1 0,1-1 1,-1 1-1,1-1 0,0 0 0,-1 1 0,1-1 0,0 0 0,0 1 1,0-1-1,-1 0 0,2 0 0,-1 0 0,0 0 0,0 0 0,0 0 1,0 0-1,1 0 0,-1 0 0,0 0 0,2 0 0,3 1-102,0-1 0,0 1 0,0-1 0,0 0 0,0-1 0,0 1 0,0-1-1,1-1 1,-1 1 0,0-1 0,0 0 0,11-3 0,-4 0-358,-1 0-1,0-1 1,0 0 0,-1-1-1,15-9 1,10-15-201,-3-5-220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2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66 11779,'0'-6'614,"-1"-27"1341,1 32-1743,0-1 0,0 0 0,-1 1 0,1-1 0,0 0 0,-1 1 0,0-1 1,1 1-1,-1-1 0,0 1 0,0-1 0,0 1 0,0-1 0,0 1 0,-1-2 0,2 3-167,-1 0 0,1 0-1,-1 0 1,1 0 0,0 0 0,-1 0-1,1 0 1,-1 0 0,1 0 0,0 0-1,-1 0 1,1 0 0,0 0 0,-1 1-1,1-1 1,-1 0 0,1 0 0,0 0-1,-1 0 1,1 1 0,0-1 0,0 0 0,-1 0-1,1 1 1,0-1 0,-1 0 0,1 1-1,0-1 1,0 0 0,0 1 0,-1-1-1,1 0 1,0 1 0,0-1 0,0 0-1,0 1 1,0-1 0,0 1 0,0-1-1,0 0 1,0 1 0,-6 20 139,5-19-117,-11 53 18,2 1 0,2 0 0,3 0 0,3 1 1,2 0-1,2-1 0,3 1 0,17 80 0,-4-62-77,44 113 1,-47-151-6,1-1 0,2-1 0,2 0 1,45 59-1,-56-84 2,-1-1 0,1 0 0,0-1 0,1 0 0,20 13 0,-25-18 17,1 1-1,0-1 0,0-1 0,0 1 0,0-1 0,0 0 1,1-1-1,-1 0 0,0 0 0,1 0 0,-1 0 0,14-2 0,-19 1-28,-1 0 0,1 0-1,0 0 1,0 0 0,0 0-1,-1 0 1,1-1 0,0 1-1,0 0 1,-1 0-1,1-1 1,0 1 0,-1 0-1,1-1 1,0 1 0,-1-1-1,1 1 1,0-1-1,-1 1 1,1-1 0,-1 0-1,1 1 1,-1-1 0,0 0-1,1 1 1,-1-1-1,1 0 1,-1 0 0,0 1-1,0-1 1,1 0 0,-1 0-1,0-1 1,0 0-37,0 0 0,-1 0 0,1 0 0,-1 0 0,1-1 0,-1 1 1,0 0-1,0 0 0,1 0 0,-1 0 0,-2-2 0,-5-7-143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15619,'0'0'55,"0"0"-1,0 0 0,0-1 1,0 1-1,0 0 0,1 0 0,-1 0 1,0 0-1,0 0 0,0 0 1,0 0-1,0-1 0,0 1 0,0 0 1,0 0-1,0 0 0,1 0 1,-1 0-1,0 0 0,0 0 0,0 0 1,0 0-1,0 0 0,0 0 1,1 0-1,-1 0 0,0 0 1,0 0-1,0 0 0,0 0 0,0 0 1,0 0-1,1 0 0,-1 0 1,0 0-1,0 0 0,0 0 0,0 0 1,0 0-1,0 0 0,1 0 1,-1 0-1,0 0 0,0 0 1,0 0-1,0 0 0,0 0 0,0 1 1,0-1-1,7 9 1266,1 11-330,12 40-134,-1-3-537,17 85 0,-58-193-4038,14 33 3080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11907,'1'-5'417,"0"1"1,0-1 0,1 0 0,-1 0-1,1 1 1,0-1 0,0 1 0,1 0 0,-1 0-1,1-1 1,0 2 0,0-1 0,1 0 0,-1 1-1,1-1 1,-1 1 0,1 0 0,0 0-1,5-2 1,-7 3-376,0 1 0,1 0 0,-1 0 0,0 0 0,1 1 0,-1-1 0,1 0 0,-1 1 0,1 0-1,-1-1 1,1 1 0,0 0 0,-1 0 0,1 1 0,-1-1 0,1 1 0,-1-1 0,1 1 0,-1 0 0,1-1 0,-1 1 0,0 1-1,1-1 1,-1 0 0,0 0 0,0 1 0,0-1 0,0 1 0,0 0 0,0 0 0,-1 0 0,1-1 0,0 2 0,-1-1 0,0 0-1,1 0 1,0 4 0,0-4 15,-1 0 0,0 0 0,0 0 0,0 0 0,0 1 0,0-1 0,-1 0 0,1 1 0,-1-1-1,1 0 1,-1 1 0,0-1 0,0 1 0,0-1 0,0 0 0,-1 1 0,1-1 0,-1 1 0,1-1-1,-1 0 1,0 0 0,0 1 0,0-1 0,0 0 0,0 0 0,0 0 0,-1 0 0,-1 2 0,0-1-111,1 0 1,-1-1-1,0 0 0,-1 1 1,1-1-1,0 0 1,0-1-1,-1 1 1,1-1-1,-1 1 1,0-1-1,1 0 1,-1 0-1,0-1 1,1 1-1,-8-1 0,8 0-1496,5-1 857,5 1-103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15267,'0'0'125,"0"1"-1,0 0 1,1-1-1,-1 1 0,0-1 1,0 1-1,1-1 1,-1 1-1,1-1 1,-1 1-1,1-1 1,-1 1-1,0-1 0,1 1 1,0-1-1,-1 0 1,1 1-1,-1-1 1,1 0-1,-1 1 0,1-1 1,0 0-1,-1 0 1,1 0-1,-1 0 1,1 1-1,0-1 1,0 0-1,0-1 34,0 1 0,0-1 0,-1 1 1,1-1-1,0 0 0,-1 1 0,1-1 0,0 0 0,-1 0 0,1 1 1,-1-1-1,1 0 0,-1 0 0,0 0 0,1 0 0,-1-1 0,10-41 2135,1-34 277,-11 77-2549,0-1 0,0 1 0,0 0 0,0-1 0,0 1 0,0-1 0,0 1 0,0 0 0,0-1 0,0 1 0,0 0 0,0-1 0,1 1 0,-1-1 0,0 1-1,0 0 1,0 0 0,1-1 0,-1 1 0,0 0 0,1-1 0,-1 1 0,0 0 0,0 0 0,1-1 0,-1 1 0,0 0 0,1 0 0,8 6 235,5 23-302,-12-26 19,2 7-148,47 89-3522,-51-98 3667,0-1-1,-1 0 0,1 0 1,0 0-1,0 0 0,0 0 1,0 1-1,1-1 0,-1 0 1,0 0-1,0 0 0,0 0 1,0 1-1,0-1 1,0 0-1,0 0 0,0 0 1,0 0-1,0 0 0,0 0 1,0 1-1,0-1 0,1 0 1,-1 0-1,0 0 0,0 0 1,0 0-1,0 0 0,0 0 1,0 0-1,1 0 0,-1 0 1,0 1-1,0-1 0,0 0 1,0 0-1,0 0 0,1 0 1,-1 0-1,0 0 1,0 0-1,0 0 0,0 0 1,0 0-1,1 0 0,-1 0 1,0 0-1,0 0 0,0-1 1,0 1-1,0 0 0,1 0 1,-1 0-1,0 0 0,0 0 1,0 0-1,0 0 0,0 0 1,0 0-1,1 0 0,-1-1 1,2-8-492,-2 8 377,2-13-694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44 17428,'-1'-2'145,"1"1"1,-1 0 0,1-1-1,0 1 1,0-1 0,-1 1-1,1 0 1,0-1 0,0 1-1,0-1 1,1 1 0,-1-1-1,0 1 1,1 0 0,-1-1-1,0 1 1,1 0 0,0-1-1,-1 1 1,1 0 0,0 0-1,-1 0 1,1-1 0,0 1-1,0 0 1,0 0 0,0 0-1,0 0 1,0 0 0,0 1-1,1-1 1,-1 0 0,0 0-1,3 0 1,-2 0-81,0 1 0,0 0 0,0 0 0,0 0 0,0 0-1,0 0 1,0 1 0,0-1 0,0 1 0,0-1 0,0 1 0,0 0 0,-1-1 0,1 1-1,0 0 1,0 0 0,-1 0 0,1 1 0,-1-1 0,1 0 0,-1 1 0,1-1 0,-1 1-1,0-1 1,2 2 0,0 3 44,1 0 0,-1 0-1,0 1 1,0-1 0,0 1 0,-1-1-1,0 1 1,0 0 0,-1 0-1,0-1 1,0 1 0,-1 10 0,0 1 239,-2 1 1,0-1 0,-6 26 0,8-44-347,0 0 0,0 0 0,-1 1 0,1-1 0,0 0 1,0 0-1,0 0 0,0 0 0,0 1 0,0-1 0,0 0 0,0 0 0,0 0 0,0 1 1,0-1-1,0 0 0,0 0 0,0 0 0,0 1 0,0-1 0,0 0 0,0 0 1,0 0-1,0 0 0,0 1 0,1-1 0,-1 0 0,0 0 0,0 0 0,0 0 1,0 1-1,0-1 0,0 0 0,1 0 0,-1 0 0,0 0 0,0 0 0,1 0 1,6-3 42,10-11-104,-16 14 43,51-50-1388,-38 39 1122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31 16732,'0'-2'198,"1"1"1,-1 0 0,1-1-1,-1 1 1,1-1 0,-1 1-1,0-1 1,0 1 0,0-1-1,0 1 1,0-1 0,0 1-1,0 0 1,0-1 0,0 1-1,-1-1 1,0-2 0,1 4-148,0 0 0,-1 0 0,1 0 0,0 0 0,0-1-1,0 1 1,-1 0 0,1 0 0,0 0 0,0 0 0,-1 0 0,1 0 0,0-1 0,0 1 0,-1 0 0,1 0 0,0 0 0,0 0 0,-1 0 0,1 0 0,0 0 0,0 0 0,-1 0 0,1 0 0,0 0 0,-1 1 0,1-1 0,0 0-1,0 0 1,-1 0 0,1 0 0,0 0 0,-14 14 896,1 4-734,2 1 0,0 1 1,1-1-1,1 2 0,1-1 1,-9 35-1,8-20 22,2 1 0,2 0 0,-1 47 0,6-81-228,-1 20-63,1 0 0,5 30 0,-5-47-74,1-1 0,-1 1 0,1-1 0,1 0 1,-1 1-1,0-1 0,1 0 0,0 0 0,0 0 0,0 0 1,1 0-1,-1-1 0,1 1 0,0-1 0,0 1 0,0-1 1,1 0-1,5 4 0,-7-6 74,0 0 1,0 0-1,0-1 0,0 1 1,0-1-1,0 0 1,1 0-1,-1 0 0,0 0 1,0 0-1,0 0 1,0 0-1,0 0 0,0-1 1,0 1-1,0-1 0,0 0 1,0 0-1,3-1 1,20-15-722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33 15235,'7'-11'2505,"-12"7"-428,3 4-1877,1 0-1,-1 0 1,0 0 0,0 0 0,1 0-1,-1 0 1,0 1 0,1-1 0,-1 1 0,0-1-1,-2 2 1,-9 5 345,0 1 0,-21 15-1,31-21-517,0 1 0,0-1-1,0 1 1,0 0 0,0 0 0,0 0-1,1 0 1,-1 1 0,1-1 0,0 1-1,0 0 1,0-1 0,1 1-1,-3 8 1,4-11-24,0 0 0,1 0 0,-1 1-1,0-1 1,1 0 0,-1 0 0,0 0 0,1 0 0,-1 0-1,1 0 1,0 0 0,-1 0 0,1 0 0,0 0-1,0 0 1,-1 0 0,1 0 0,0 0 0,0-1 0,0 1-1,0 0 1,0-1 0,0 1 0,0 0 0,1-1-1,-1 0 1,0 1 0,0-1 0,0 0 0,0 1 0,2-1-1,45 7 39,-41-6-33,31 1 12,30 4 9,-62-5-27,0 0 0,0 0 0,0 1 0,0 0 0,0 0 0,-1 1 0,1 0 0,6 4 0,-10-6-2,-1 0 0,1 0 0,-1 0 0,0 0 0,1 0 0,-1 0 0,0 1 1,0-1-1,0 1 0,0-1 0,0 1 0,-1-1 0,1 1 0,0-1 1,-1 1-1,1-1 0,-1 1 0,1 0 0,-1 0 0,0 2 0,0-1 3,0 0-1,-1 0 1,1 0-1,-1 0 0,0-1 1,0 1-1,0 0 0,0-1 1,0 1-1,-1-1 1,-2 4-1,-2 2 6,0-1 1,0 0-1,-1 0 0,0-1 0,-1 0 1,-11 8-1,9-8 10,0-1 1,-1 0 0,1 0-1,-1-1 1,0 0-1,-16 2 1,23-5-12,0 0-1,0-1 1,1 1 0,-1-1 0,0 0-1,0 0 1,0 0 0,0 0 0,0-1-1,0 0 1,1 0 0,-1 0 0,0 0-1,1 0 1,-1-1 0,0 0 0,1 0-1,0 0 1,-1 0 0,1 0 0,0 0 0,-3-5-1,4 5-3,1 0-1,0 0 0,-1 0 1,1-1-1,0 1 1,0-1-1,1 1 0,-1-1 1,0 1-1,1-1 0,-1 0 1,1 1-1,0-1 0,0 1 1,0-1-1,0 0 1,1 1-1,-1-1 0,1 1 1,0-1-1,-1 1 0,1-1 1,0 1-1,0-1 0,1 1 1,-1 0-1,2-3 1,4-6 3,0 2 1,0-1-1,1 1 1,14-13-1,0 3 110,2 0 0,46-26 0,23-18 670,-92 62-763,0 1 1,0-1 0,0 1 0,-1-1-1,1 0 1,0 0 0,0 1 0,0-1-1,0 0 1,-1 0 0,1 0 0,0 0-1,-1 0 1,1 0 0,-1 0 0,1 0-1,-1 0 1,0 0 0,1 0 0,-1 0-1,0-1 1,0 0 0,0 1-6,-1 0 1,1 0-1,-1 1 1,1-1-1,-1 0 1,1 1-1,-1-1 1,0 1-1,0-1 1,1 0-1,-1 1 1,0 0-1,0-1 0,0 1 1,1 0-1,-1-1 1,0 1-1,0 0 1,0 0-1,0-1 1,-1 1-1,-8-1-16,0 0 0,0 1 0,-17 1 0,27-1-1,-5 0-276,-1 0 0,1 1 0,-1-1 0,1 1 1,0 1-1,-1-1 0,1 1 0,0 0 0,0 0 1,-7 4-1,7 1-312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18212,'-1'13'1904,"1"7"-1192,-2 3-287,1 4 895,1 2-272,0 2-376,0-1-248,0 1-416,1-6-128,-1-6-320,2-3-248,-1-11-520,0-5 928,-1-10-216,3-7-161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14803,'3'-3'748,"0"0"1,1 1-1,-1 0 0,1-1 1,0 1-1,0 1 0,0-1 1,0 0-1,0 1 0,0 0 1,7-1-1,54-3 1803,-25 2-1867,-18-1-479,-14 3-167,-1 0 0,1 0 0,-1 0 0,15 1 0,-22 0-38,1 0 1,-1 0-1,0 0 1,0 1 0,1-1-1,-1 0 1,0 0 0,0 0-1,0 0 1,1 1 0,-1-1-1,0 0 1,0 0 0,0 1-1,0-1 1,1 0 0,-1 0-1,0 1 1,0-1-1,0 0 1,0 0 0,0 1-1,0-1 1,0 0 0,0 0-1,0 1 1,0-1 0,0 0-1,0 1 1,0-1 0,0 0-1,0 0 1,0 1-1,0-1 1,0 0 0,0 0-1,-1 1 1,-3 11 6,4-11-6,-32 70 3,-26 65 291,50-114-456,1 1 0,1 0 1,1 1-1,-2 24 0,7-48 128,0 0-1,0 0 0,0 0 0,0 0 1,-1 0-1,1 0 0,0 0 0,0 0 0,0 0 1,0 0-1,0 0 0,0 0 0,0 0 1,-1 0-1,1 0 0,0 0 0,0 0 1,0 0-1,0 0 0,0 0 0,0 0 0,0 0 1,-1 0-1,1 0 0,0 0 0,0 0 1,0 0-1,0 0 0,0 0 0,0 0 0,0 0 1,0 0-1,0 0 0,-1 1 0,1-1 1,0 0-1,0 0 0,0 0 0,0 0 1,0 0-1,0 0 0,0 0 0,0 0 0,0 1 1,0-1-1,0 0 0,0 0 0,0 0 1,0 0-1,0 0 0,0 0 0,0 0 0,0 1 1,0-1-1,0 0 0,0 0 0,0 0 1,0 0-1,0 0 0,0 0 0,0 0 1,0 0-1,0 1 0,0-1 0,0 0 1,-5-8-1033,5 7 1137,-7-12-847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15227,'-3'-1'3361,"9"1"-2577,4-3 1849,4 1-881,9-1-520,3-1-191,4 0-425,3-1-152,0 0-488,-3-1-304,-3 0-897,0 1-439,-9 0 1264,-5 1-320,-5 1-264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74 15667,'0'-1'108,"1"0"-1,-1 0 0,0 0 0,1 0 0,-1 0 0,0 0 0,0 0 1,0-1-1,0 1 0,0 0 0,0 0 0,0 0 0,-1 0 1,1 0-1,0 0 0,-1 0 0,1 0 0,0 0 0,-1 0 1,1 0-1,-1 0 0,0-1 0,0 2-29,0-1-1,0 1 1,0 0-1,-1 0 1,1 0 0,0 0-1,0 0 1,0 0-1,0 0 1,0 0 0,0 1-1,0-1 1,0 0 0,0 1-1,0-1 1,0 0-1,0 1 1,0-1 0,0 1-1,1 0 1,-1-1-1,0 1 1,0 0 0,-1 1-1,-11 11 281,0 0 0,0 1 0,2 0 0,-1 1 0,2 0-1,0 1 1,1 0 0,-11 27 0,16-34-298,-10 26 122,14-33-170,-1 0 0,1 0 0,-1 0 0,1-1 0,0 1 0,0 0 0,-1 0 0,1 0 0,1 0 0,-1 0 0,0-1 0,0 1 0,1 0 0,-1 0-1,1 0 1,1 2 0,-2-4-8,1 1-1,-1 0 1,1-1 0,0 1-1,0-1 1,-1 1-1,1-1 1,0 1-1,0-1 1,-1 1-1,1-1 1,0 0-1,0 0 1,0 1-1,0-1 1,0 0-1,0 0 1,0 0-1,-1 0 1,1 0-1,0 0 1,0 0 0,0 0-1,0 0 1,0 0-1,0-1 1,0 1-1,0 0 1,-1-1-1,1 1 1,0 0-1,1-2 1,30-17 3,-31 18-5,17-13 2,0 0 0,-2-2 0,28-30 0,36-60 64,-68 89-42,6-3 19,-18 20-44,1 0 0,-1 0 0,0 0 0,0 0 0,0 0 0,1 0 1,-1 0-1,0 0 0,0 0 0,0 0 0,0 0 0,1 0 0,-1 0 0,0 0 0,0 0 1,0 0-1,1 0 0,-1 0 0,0 0 0,0 0 0,0 0 0,1 0 0,-1 1 0,0-1 1,0 0-1,0 0 0,0 0 0,0 0 0,1 0 0,-1 0 0,0 1 0,0-1 0,0 0 1,0 0-1,0 0 0,0 0 0,0 1 0,1-1 0,-1 0 0,0 0 0,0 0 0,0 0 1,0 1-1,0-1 0,0 0 0,0 0 0,0 0 0,0 1 0,0-1 0,0 0 1,0 0-1,0 8 9,-1-1 1,0 0 0,0 0 0,-2 9-1,-28 119 61,30-114-24,2-20-43,-1-1-1,0 1 1,0-1 0,1 0 0,-1 1-1,0-1 1,1 1 0,-1-1-1,0 0 1,1 1 0,-1-1-1,1 0 1,-1 0 0,0 1-1,1-1 1,-1 0 0,1 0 0,-1 0-1,1 1 1,-1-1 0,1 0-1,-1 0 1,1 0 0,-1 0-1,1 0 1,-1 0 0,1 0 0,-1 0-1,1 0 1,-1 0 0,1 0-1,-1-1 1,1 1 0,-1 0-1,1 0 1,-1 0 0,1-1-1,-1 1 1,1 0 0,-1 0 0,0-1-1,1 1 1,0-1 0,17-11 69,0 0 0,-1-1 0,-1-1 0,30-31 1,-20 20-15,-1 0 18,-8 7-52,1 1 0,1 0 0,1 1 1,28-17-1,-47 32-27,0 0 0,0 1 0,0-1-1,0 1 1,0-1 0,0 1 0,0-1 0,0 1 0,0 0 0,0-1 0,0 1 0,0 0 0,0 0 0,1 0 0,-1 0 0,0 0 0,0 0 0,0 0 0,0 1 0,0-1 0,0 0-1,2 1 1,-2 0 0,0 0-1,0 0 1,-1-1-1,1 1 1,0 0-1,-1 0 1,1 0-1,-1 0 1,1 0-1,-1 0 0,0 1 1,1-1-1,-1 0 1,0 0-1,0 0 1,1 0-1,-1 0 1,0 2-1,-1 8-18,1-1 0,-2 1 0,-3 19-1,3-21 8,-1 0 9,-2 17 3,4-25 2,1-1 0,0 1 0,0 0 0,0 0 0,0 0 1,0 0-1,0 0 0,0 0 0,0 0 0,0 0 0,0 0 0,1-1 0,-1 1 0,0 0 0,0 0 0,1 0 0,-1 0 0,1-1 1,0 2-1,0-1 1,-1-1-1,1 0 1,0 0 0,0 0 0,-1 0 0,1 0 0,0 0 0,-1 0 0,1 0-1,0-1 1,-1 1 0,1 0 0,0 0 0,-1 0 0,1-1 0,0 1 0,-1 0-1,1-1 1,0 1 0,-1-1 0,1 1 0,-1-1 0,1 1 0,-1-1 0,1 1-1,0-1 1,17-19 19,-14 15-14,15-16 13,-4 3-23,1 1 0,27-22 0,-42 38-5,0 0 0,0 0 0,0 0 0,0 0 0,0 0 1,1 1-1,-1-1 0,0 1 0,0-1 0,1 1 0,-1-1 1,0 1-1,1 0 0,-1-1 0,0 1 0,1 0 0,-1 0 1,0 0-1,3 0 0,-3 1-18,-1-1 1,1 1 0,0-1-1,0 1 1,0-1-1,-1 1 1,1 0-1,0-1 1,-1 1-1,1 0 1,-1 0-1,1-1 1,-1 1-1,1 0 1,-1 0 0,1 0-1,-1 0 1,0 0-1,1 0 1,-1 1-1,2 7-311,-1-1 0,-1 1 0,0-1 0,-1 15 0,1-17 71,-4 52-1519,4-55 1131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15875,'8'30'1889,"-1"3"-1081,0 1-328,-1 3 1408,0 3-935,3 2-289,1 0-280,0-8-856,1-1-376,2-12 712,-2-2-160,5-9-129</inkml:trace>
  <inkml:trace contextRef="#ctx0" brushRef="#br0" timeOffset="1">214 49 16235,'17'-9'1033,"0"1"-1,0 0 0,36-9 0,-48 15-848,0 1 0,0 0 0,1 0 1,-1 0-1,1 1 0,-1 0 0,0 0 0,1 0 0,-1 0 0,0 1 0,1 0 1,-1 0-1,0 1 0,0-1 0,0 1 0,0 0 0,0 1 0,6 3 0,-9-4-153,0 0-1,0 0 1,0 0-1,-1 0 1,1 1-1,0-1 1,-1 1-1,0-1 0,0 1 1,0 0-1,0-1 1,0 1-1,0 0 1,0 0-1,-1 0 1,0-1-1,0 1 1,1 0-1,-1 0 0,-1 0 1,1 0-1,0 0 1,-1-1-1,0 1 1,-1 5-1,-3 7-15,0-1 0,-1 0 0,-11 20 0,14-28 6,-51 88 35,29-52-42,-35 79 0,58-116-13,0 0 0,0 0-1,1 0 1,0 1 0,0-1 0,0 0 0,0 1 0,1 8 0,1-12-1,-1-1 0,0 1-1,0-1 1,1 0 0,-1 1 0,1-1 0,-1 0-1,1 1 1,0-1 0,-1 0 0,1 0-1,0 0 1,0 0 0,0 1 0,0-1-1,0 0 1,0-1 0,0 1 0,0 0 0,1 0-1,-1 0 1,0-1 0,0 1 0,1 0-1,-1-1 1,0 0 0,1 1 0,-1-1-1,1 0 1,-1 1 0,0-1 0,1 0 0,-1 0-1,1 0 1,-1 0 0,2-1 0,9 0-103,-1 0 1,0-1 0,0-1-1,0 0 1,0 0 0,0-1-1,-1-1 1,15-7 0,-8 2-41,-1 0 0,0-1 0,-1 0 0,18-18 1,3-8-173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71 14067,'4'-4'710,"0"0"-1,0 0 1,0 0-1,0 0 1,-1-1-1,0 0 1,4-7-1,-7 12-537,1-1 0,-1 0 0,1 0 0,-1 0-1,0 0 1,1 0 0,-1 0 0,0 0 0,0 0 0,0 0 0,0 0 0,0 0-1,0 0 1,0 0 0,0 0 0,0 0 0,0 0 0,-1 0 0,1-1 0,-1 1-70,0 0 1,0 1 0,1-1 0,-1 0 0,0 1 0,0-1 0,0 0 0,0 1 0,0-1 0,0 1 0,0 0 0,0-1 0,0 1 0,0 0 0,0 0 0,0-1 0,0 1-1,0 0 1,0 0 0,0 0 0,-1 0 0,0 1 0,-8 0 70,1 0 0,0 1-1,0 0 1,0 1 0,0 0-1,1 0 1,-14 8 0,6-2-159,1 0 0,1 0 1,-15 14-1,21-17-25,1 1 1,0 0-1,1 0 0,-1 0 1,-5 10-1,12-17 11,0 1 0,-1-1-1,1 0 1,0 1 0,0-1 0,0 0 0,-1 0-1,1 1 1,0-1 0,0 0 0,0 1-1,0-1 1,0 0 0,0 1 0,0-1 0,0 1-1,0-1 1,0 0 0,0 1 0,0-1-1,0 0 1,0 1 0,0-1 0,0 0 0,0 1-1,0-1 1,0 0 0,0 1 0,1-1-1,-1 0 1,0 1 0,0-1 0,12 1-6,15-8-8,-10 0 2,-1-2 0,27-17-1,-27 16-79,-1 1-1,31-14 1,-45 23 79,1-1 0,-1 1 0,0-1 0,1 1 0,-1 0 0,0-1 0,1 1 0,-1 0 1,0 0-1,1 0 0,-1 0 0,0 0 0,1 0 0,-1 0 0,0 0 0,1 1 0,-1-1 0,0 0 1,1 1-1,-1-1 0,0 1 0,0 0 0,0-1 0,1 1 0,-1 0 0,0 0 0,0 0 0,0 0 1,0 0-1,0 0 0,-1 0 0,1 0 0,0 0 0,0 0 0,-1 0 0,1 0 0,0 1 0,-1-1 1,1 0-1,-1 0 0,0 1 0,1 1 0,1 7-33,0 1 0,-1-1 1,0 1-1,-1 16 0,0-12 47,2 21 15,0-18 113,-2 1 0,0 0 0,-4 29 0,4-46-107,-1 0 1,1-1-1,-1 1 0,1 0 0,-1 0 1,0-1-1,0 1 0,0-1 0,0 1 1,0-1-1,0 1 0,0-1 1,-1 0-1,1 1 0,0-1 0,-1 0 1,1 0-1,-1 0 0,-1 1 0,-1 0 34,0-1 0,1 0-1,-1 1 1,0-1 0,0-1-1,0 1 1,0 0 0,-6-1 0,1 0 50,0-1 0,1 1 1,-1-2-1,0 1 0,1-1 1,-1-1-1,-12-4 1,19 6-187,0 0 1,1 0 0,-1 0 0,0-1 0,1 1-1,-1 0 1,1-1 0,-1 1 0,1-1 0,0 1-1,-1-1 1,1 0 0,0 1 0,0-1 0,0 0-1,-1-3 1,2 4-28,0 0-1,-1 0 1,1-1-1,0 1 1,0 0-1,0 0 1,0 0-1,0 0 1,0-1-1,0 1 1,1 0-1,-1 0 1,0 0-1,1 0 1,-1 0-1,0 0 1,1-1-1,0 1 1,-1 0-1,1 0 1,-1 1-1,1-1 1,0 0-1,0 0 1,0 0-1,0 0 1,-1 1-1,1-1 1,2-1-1,10-5-796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20052,'14'-3'2017,"3"-3"-1225,3 0-304,6 2 1000,3-2-351,2 2-449,-1 1-240,-2 0-640,-4 1-408,-3-1-2121,-2 0 2369,0 1-352,-1 1-264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17148,'-3'13'2411,"1"-10"-2139,1 1 1,-1 0-1,1 0 0,0 0 0,1-1 1,-1 1-1,1 0 0,0 0 0,0 0 1,0 0-1,0 0 0,2 7 0,0-9-342,0-1-1,0 0 0,0 0 0,0 0 1,0 0-1,1-1 0,-1 1 1,0-1-1,0 1 0,1-1 0,-1 0 1,0 0-1,1 0 0,4 0 1,8 1-126,-4 1 128,1 1 1,0 1-1,0 0 1,17 9-1,-25-11 74,0 1 0,0-1 0,0 1 0,0 0 0,-1 0 0,0 0 0,4 4 0,-6-6 8,0 1 1,0-1-1,0 1 0,0 0 1,0 0-1,0-1 0,0 1 1,-1 0-1,1 0 0,-1 0 1,1 0-1,-1-1 0,0 1 1,0 0-1,0 0 0,0 0 1,0 3-1,-1-3 28,0 1 0,0 0 0,0-1 1,0 1-1,-1 0 0,1-1 0,-1 0 0,0 1 0,0-1 0,1 0 1,-2 0-1,1 0 0,0 0 0,0 0 0,0 0 0,-5 1 0,-41 22 584,38-20-576,1-2 0,-2 1 0,1-1 1,-15 2-1,23-4-84,-1-1 0,0 0 0,0 0 0,0 0 0,0 0 0,0 0 0,0 0-1,1-1 1,-1 0 0,0 1 0,0-1 0,1 0 0,-1 0 0,0 0 0,1-1 0,-1 1 0,1-1 0,-1 1 0,1-1 0,-4-4 0,-4-9-177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19420,'13'-1'1953,"4"0"-1193,3-2-320,9 1 888,1-2-256,4 1-512,3-1-376,-1-1-1024,-1-2 1120,-2-4-392,-5-5-120,-3-5-120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16331,'1'13'889,"1"-1"0,0 0-1,1 1 1,1-1 0,9 22-1,1 6 241,-7-17-635,-1 1 1,-1 0-1,-1 0 1,2 43-1,-6-54-413,-1 0 0,0 0 0,-1-1 0,0 1 0,-1 0 0,-1-1 0,0 0 0,0 0 0,-1 0 0,-13 21 0,6-13-107,-24 27 0,30-40-288,0 0 0,-1 0 0,0-1 0,0 0 0,-1 0 0,-13 8 0,20-13 261,0-1-1,0 1 0,-1-1 1,1 1-1,0-1 1,0 1-1,-1-1 0,1 0 1,0 0-1,-1 0 1,1 0-1,0 0 1,-1 0-1,1 0 0,0 0 1,-2 0-1,1-6-583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17980,'0'-1'158,"1"-1"-1,-1 1 1,1 0-1,-1 0 1,1 0 0,0 0-1,0 0 1,-1 1 0,1-1-1,0 0 1,0 0 0,0 0-1,0 1 1,0-1 0,0 0-1,0 1 1,0-1 0,0 1-1,0-1 1,0 1 0,1 0-1,-1-1 1,0 1 0,0 0-1,0 0 1,1 0 0,-1 0-1,0 0 1,0 0 0,0 0-1,1 0 1,-1 1 0,0-1-1,0 0 1,0 1 0,0-1-1,0 1 1,0-1 0,0 1-1,0-1 1,2 2 0,0 0-14,0 0 0,0 0 0,0 0 0,0 0 0,0 1 0,-1-1 0,1 1 0,-1-1 0,1 1 0,-1 0 0,0 0 0,0 0 0,1 4 0,-2-3-112,0-1 0,0 1 0,0-1 1,-1 1-1,0-1 0,1 1 0,-2-1 1,1 1-1,0-1 0,-1 1 0,1-1 0,-1 1 1,0-1-1,-2 6 0,-2 2-4,-1-1 0,1 0 0,-10 10 0,9-11-8,0 0-1,0 0 1,-5 13-1,11-22-19,0 1 0,-1-1 0,1 1-1,0-1 1,0 1 0,0-1 0,0 1 0,0-1 0,0 1-1,0-1 1,0 1 0,0-1 0,0 1 0,0-1 0,0 1-1,0-1 1,0 0 0,0 1 0,0-1 0,1 1 0,-1-1-1,0 1 1,0-1 0,0 1 0,1-1 0,-1 0 0,0 1-1,1-1 1,15 6 5,25-8-35,-33 2-5,161-12-2118,-150 9 1741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1 499 16275,'552'-110'8564,"3"21"-6508,172-32-2725,-213 7-136,-298 63 715,-210 50 79,7-3-87,1 1-1,-1 1 1,1 0-1,21 1 1,-36 1 55,1 0 0,0 0 0,0 0 0,0 0 0,0 0 0,0 0 0,0 0 0,0 0 0,0 0-1,0 1 1,0-1 0,0 0 0,0 0 0,0 0 0,0 0 0,0 0 0,0 0 0,0 0 0,0 1 0,0-1 0,0 0 0,0 0 0,0 0 0,0 0 0,0 0 0,0 0 0,0 0 0,0 0 0,0 0-1,0 1 1,1-1 0,-1 0 0,0 0 0,0 0 0,0 0 0,0 0 0,0 0 0,0 0 0,-11 3-221,-7-3-142,-2-4-116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19164,'-1'1'2735,"-38"66"1457,37-64-4137,-7 14 113,1 0 1,1 1-1,0 0 0,1 1 1,1-1-1,-4 33 1,9-50-166,0 0 0,-1 0 1,1 0-1,0 0 0,0 0 0,0 0 1,0 0-1,0-1 0,0 1 1,1 0-1,-1 0 0,0 0 1,0 0-1,1 0 0,-1 0 1,0 0-1,1 0 0,-1-1 1,1 1-1,-1 0 0,1 0 1,0-1-1,-1 1 0,1 0 1,0-1-1,-1 1 0,1 0 1,0-1-1,0 1 0,0-1 1,-1 0-1,1 1 0,0-1 1,0 1-1,0-1 0,0 0 1,0 0-1,0 0 0,0 1 1,0-1-1,-1 0 0,3 0 1,4-1 4,0-1 1,0 1-1,-1-1 0,1 0 1,7-4-1,13-3-3,-25 8-7,0 1 0,0 0 0,0-1-1,0 1 1,0 0 0,0 0 0,0 0-1,0 0 1,0 1 0,0-1 0,0 0 0,0 1-1,0-1 1,0 1 0,0 0 0,-1 0-1,1 0 1,0 0 0,0 0 0,1 1 0,-1 1-2,0-1 1,0 0-1,-1 0 1,1 0-1,-1 1 1,1-1-1,-1 1 0,0-1 1,0 1-1,0 0 1,-1-1-1,2 7 1,-1 0-2,0 0 0,-1 0 0,0 0 0,-1 0 0,0 1 0,0-1 0,-1 0 0,-2 9 0,-1-6 31,1 1 0,-2-2 0,1 1 1,-2-1-1,-12 19 0,16-26-52,0-1 0,0 1 0,-1-1 0,1 0 0,-1 0 0,1 0 0,-1-1 0,-8 5 0,10-6-48,0 0 1,-1-1 0,1 1-1,0 0 1,-1-1-1,1 0 1,0 1-1,-1-1 1,1 0 0,-1 0-1,1-1 1,0 1-1,-1 0 1,1-1-1,0 1 1,-1-1-1,1 0 1,-3-1 0,3 1-52,-1-1 1,0 0-1,1 0 1,-1 0-1,1 0 1,0 0 0,-1 0-1,1 0 1,0-1-1,1 1 1,-1-1 0,-3-5-1,-12-38-497,6 1-95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4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16628,'17'-12'2136,"6"4"-920,0-2-416,6 0 1401,6 1-553,6-1-487,0 0-217,5 1-944,-2 1-704,-5 2 672,-2 2-208,-1-3-161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5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16404,'0'0'2224,"3"7"-1104,0 4-456,0 3 2161,1 4-1409,2 8-624,-2 3-127,3 7-313,-1 0-112,1 1-288,-1-1-216,-1-6-657,0-4-335,-5-12 984,-2-5-216,-3-14-192</inkml:trace>
  <inkml:trace contextRef="#ctx0" brushRef="#br0" timeOffset="1">1 132 18020,'7'0'2336,"10"0"-1415,12-8-377,8-1 1728,12-1-1360,5-2-528,11 0-152,5-1 1,-3 1-225,-2 2-104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80 19476,'-11'6'1598,"6"-4"-1161,1 0 0,-1 0-1,1 1 1,0 0-1,0 0 1,0 0 0,0 0-1,-4 5 1,8-7-413,-1-1 1,1 0-1,0 0 1,0 0-1,0 0 1,0 1-1,0-1 1,0 0-1,-1 0 0,1 0 1,0 1-1,0-1 1,0 0-1,0 0 1,0 0-1,0 1 1,0-1-1,0 0 0,0 0 1,0 0-1,0 1 1,0-1-1,0 0 1,0 0-1,0 1 1,0-1-1,0 0 0,0 0 1,0 0-1,0 1 1,0-1-1,1 0 1,-1 0-1,0 0 1,0 1-1,0-1 0,0 0 1,0 0-1,1 0 1,9 2 207,13-5-242,-14 0 7,1-1 1,-1 0-1,0 0 0,0-1 0,12-9 0,-17 11 15,0 1-1,0-1 1,0-1 0,0 1-1,-1-1 1,0 1-1,0-1 1,0 0 0,0 0-1,0 0 1,-1-1-1,0 1 1,2-5 0,-4 8-7,1 0 0,-1 0 0,0 0 0,1 0 0,-1 0 0,0 0 0,0 0 0,0 0 0,0 0 0,0 0 0,0 0-1,0 0 1,0 0 0,-1 0 0,1 0 0,0 1 0,0-1 0,-1 0 0,1 0 0,-1 0 0,1 0 0,-1 0 0,1 0 0,-1 1 0,1-1 0,-1 0 0,0 0 0,1 1 0,-1-1 0,0 1 0,0-1 0,0 0 0,1 1 0,-1-1 0,0 1 0,0 0 0,0-1 0,0 1 0,0 0 0,0 0 0,0-1 0,0 1 0,0 0 0,0 0 0,0 0 0,0 0 0,0 0 0,0 0 0,-2 1 0,-2-1 5,-1 1 0,0 0 0,1 0 0,-1 0 0,1 1-1,-11 4 1,12-3-27,0-1 0,0 1 0,0 0 0,0 0-1,0 0 1,1 0 0,-4 5 0,6-6-61,-1 0 1,1-1-1,0 1 1,0 0-1,0 0 1,0-1-1,0 1 0,0 0 1,0 0-1,1 0 1,-1 0-1,1 0 1,0 0-1,-1 0 1,1 1-1,0-1 0,0 0 1,0 3-1,1-5 40,-1 1-1,0-1 0,1 1 0,-1-1 0,1 1 0,-1-1 0,0 1 0,1-1 1,-1 1-1,1-1 0,-1 0 0,1 1 0,0-1 0,-1 0 0,1 0 1,-1 1-1,1-1 0,-1 0 0,1 0 0,0 0 0,-1 1 0,1-1 1,0 0-1,-1 0 0,1 0 0,0 0 0,-1 0 0,1 0 0,-1-1 1,1 1-1,0 0 0,-1 0 0,1 0 0,-1-1 0,1 1 0,0 0 1,-1 0-1,1-1 0,-1 1 0,2-1 0,0 0-81,15-5-443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5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9 167 23589,'-9'12'1864,"9"-16"-1471,6-3-177,10-4 264,7-2-744,8-6 432,5-2-152,1-7-264</inkml:trace>
  <inkml:trace contextRef="#ctx0" brushRef="#br0" timeOffset="1">469 144 21773,'-4'11'2200,"2"-11"-1640,8-10-312,8-4 817,12-9-1202,3-2-511,9-2 576,1-3-256,3 4-224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5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10 166 17980,'-7'17'2192,"4"-9"-1360,5-8-327,6-2 1127,11-11-680,2-6-224,7-4-520,3 0-272,5-3-528,0 1-152,-3 5-96,-3 2-8,-10 7-273,-1 5-95,-9 3 688,-3 2-72,-6 1 248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5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18300,'1'-6'251,"0"0"0,0 1 0,1-1 0,-1 1 1,1-1-1,0 1 0,1 0 0,0-1 0,-1 1 0,2 1 0,-1-1 0,0 0 1,6-4-1,-2 2 42,0 0 0,1 1 0,0 0 0,0 1 1,1 0-1,-1 0 0,11-4 0,10-1 258,-1 0 0,2 2-1,58-7 1,-32 7-259,0 4 0,98 4-1,-149 0-287,0 0-21,-1 0 0,0 1 0,0-1 0,0 1 0,7 2 0,-10-3 11,0 1 0,0-1-1,-1 1 1,1-1-1,-1 0 1,1 1 0,0-1-1,-1 1 1,1-1 0,-1 1-1,1 0 1,-1-1 0,1 1-1,-1-1 1,0 1 0,1 0-1,-1-1 1,0 1 0,1 0-1,-1 0 1,0-1 0,0 1-1,0 0 1,0 0 0,1-1-1,-1 1 1,0 0 0,0 0-1,-1-1 1,1 1 0,0 0-1,0 0 1,0-1 0,0 1-1,-1 0 1,1-1 0,-1 2-1,-11 30-58,2 0 0,1 1 1,2 0-1,1 1 0,1 0 0,0 58 0,9-36-10,2-1 0,16 69 1,39 106-684,-5-20-130,-50-186 926,-2 1 0,0 0 0,-2 1 0,-1-1 0,-1 0 0,-6 50 0,4-60 100,-2-1 1,1 1-1,-2-1 0,0 0 0,-1 0 0,0-1 0,-1 1 0,0-1 1,-1-1-1,0 1 0,-1-2 0,-1 1 0,-11 10 0,5-8 84,-1 0 1,0-2-1,0 0 0,-2-1 0,1 0 0,-2-2 0,-21 9 0,26-13-128,1 0-1,-1-1 0,1-1 1,-1 0-1,0-1 1,0-1-1,0 0 1,0-1-1,0-1 1,-27-4-1,39 5-82,-1-1 0,1 0 0,0 0 0,0 0 0,0 0 0,0 0 0,0 0 0,0-1 0,1 0 0,-1 1 0,0-1 0,1 0 0,0-1 0,-1 1 0,-2-3 0,-10-20 54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3451 15915,'99'-135'2620,"-74"108"-2413,0 2 1,2 1 0,43-31 0,96-52-88,-12 10-52,-98 57-44,42-30-12,150-80 0,-20 39-335,93-49 218,-227 108 110,114-84 0,-91 39 141,-76 60-9,82-56 0,188-65 58,-45 26-188,-92 30-17,-7 2 14,185-78 0,-10 43 9,-23 10 0,-210 79-6,338-138 8,12 26-16,-138 66-14,461-143 7,-640 187 3,357-115 13,7 27 151,-469 128-137,144-26 141,-162 34-239,-33 2-639,10-2 574,4 0-50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21621,'4'-5'244,"0"0"1,-1 1-1,1-1 1,1 1-1,-1 0 1,1 0-1,-1 0 1,1 1 0,0 0-1,1 0 1,-1 0-1,0 0 1,1 1-1,0 0 1,-1 0-1,1 1 1,0-1-1,9 0 1,-14 2-229,0 0 0,0 0 0,0 0 0,0 0 0,0 0 0,-1 0 0,1 0 0,0 0 0,0 0 0,0 1 0,0-1 0,-1 0 0,1 0 0,0 1 0,0-1 0,-1 1 0,1-1 0,0 1 0,-1-1 0,1 1 0,0-1 0,-1 1 0,1 0 0,-1-1-1,1 1 1,-1 0 0,1-1 0,-1 1 0,1 0 0,-1 0 0,0 0 0,1-1 0,-1 1 0,0 0 0,0 0 0,0 0 0,1 0 0,-1-1 0,0 1 0,0 0 0,0 0 0,-1 0 0,1 0 0,0 0 0,0-1 0,-1 3 0,-1 4-11,0 1-1,0-1 1,-1 1-1,-3 6 1,5-12 5,-15 33 29,2-8 19,-16 50 0,28-69-60,0 0 0,0-1-1,1 1 1,0 0-1,0 0 1,1 0 0,0 0-1,0-1 1,1 1 0,0 0-1,3 13 1,-3-18-61,0 0 0,0-1 1,0 1-1,0-1 0,1 1 1,-1-1-1,1 1 0,-1-1 0,1 0 1,0 0-1,0 0 0,0 0 1,0 0-1,0 0 0,1-1 1,-1 1-1,0-1 0,1 1 0,4 1 1,-2-2-108,0 0 1,0 0 0,0 0-1,0 0 1,1-1-1,-1 0 1,0 0 0,0 0-1,11-3 1,0 0-146,0-2-1,1 0 1,-2-1 0,1-1-1,22-13 1,19-16-586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10 18460,'-13'2'297,"1"1"0,-1 0-1,1 0 1,0 2 0,0 0 0,1 0 0,-1 1-1,1 0 1,0 1 0,1 0 0,0 1 0,0 0-1,0 0 1,1 1 0,1 1 0,-1-1 0,1 2-1,1-1 1,-12 22 0,17-27-227,0 0 0,0 0 1,1 1-1,-1-1 0,1 0 0,0 1 1,0 7-1,1-10-57,0-1-1,0 0 1,1 0 0,-1 0-1,0 0 1,1 0-1,-1 0 1,1 0 0,0 0-1,0 0 1,0 0 0,0 0-1,0 0 1,0 0 0,0-1-1,0 1 1,1 0 0,-1-1-1,1 1 1,-1-1-1,4 3 1,0-2-7,0 0 0,0 0 0,0 0 0,1-1 0,-1 1 0,0-1 0,1 0 0,-1-1 0,1 1 0,-1-1-1,1-1 1,-1 1 0,0 0 0,11-4 0,-1 1-12,0-1 0,0-1 0,-1 0 0,17-9 0,-15 5 2,1-1 1,-2 0 0,0-1-1,21-18 1,-30 23 6,0 1 0,-1-1 0,0 0 0,0-1 0,0 1 0,-1-1 0,1 0 0,-2 0 0,1 0 0,-1 0 0,0-1 0,-1 0 0,2-7 0,-3 12 2,-1 1-1,1 0 1,-1-1-1,0 1 1,0-1-1,0 1 1,-1 0-1,1-1 1,0 1 0,-1 0-1,1 0 1,-1-1-1,0 1 1,0 0-1,0 0 1,0 0-1,0 0 1,0 0 0,-1 0-1,1 0 1,-1 0-1,1 0 1,-1 1-1,0-1 1,0 1-1,0-1 1,1 1 0,-1 0-1,-1-1 1,1 1-1,0 0 1,0 0-1,0 1 1,0-1-1,-1 0 1,1 1 0,0-1-1,-1 1 1,1 0-1,0 0 1,-4 0-1,0 0-40,1 0 0,-1 0 0,0 1 0,0-1-1,1 1 1,-1 1 0,1-1 0,-1 1 0,1 0-1,-1 0 1,1 1 0,0-1 0,0 1 0,0 0-1,1 1 1,-7 4 0,10-7-54,0 0 0,0 0 1,0 0-1,0 0 0,0 0 0,0 0 0,0 0 0,1 1 1,-1-1-1,0 0 0,1 0 0,-1 1 0,1-1 1,-1 0-1,1 1 0,0-1 0,-1 0 0,1 1 1,0-1-1,0 1 0,0-1 0,0 1 0,0-1 1,0 0-1,1 3 0,0-3 17,0 0 0,0 0-1,1 0 1,-1 0 0,0 0 0,0 0 0,1-1 0,-1 1 0,0-1-1,1 1 1,-1-1 0,0 1 0,1-1 0,-1 0 0,1 1 0,-1-1-1,1 0 1,-1 0 0,1 0 0,-1 0 0,1-1 0,-1 1 0,1 0-1,-1-1 1,2 1 0,23-8-782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996 36 15827,'-12'20'2215,"9"-15"-1937,-3 4 1,0 0 0,1 0 0,1 1 0,-1 0 0,1 0 1,1 0-1,0 1 0,-2 13 0,4-22-263,1 1 1,-1 0 0,1-1-1,0 1 1,0 0-1,0-1 1,0 1-1,1 0 1,-1-1-1,1 1 1,-1 0-1,1-1 1,0 1-1,0-1 1,0 1-1,0-1 1,1 1-1,-1-1 1,1 0 0,-1 0-1,1 0 1,0 0-1,0 0 1,0 0-1,0 0 1,0-1-1,0 1 1,0-1-1,1 1 1,-1-1-1,1 0 1,-1 0-1,1 0 1,-1 0-1,1 0 1,-1-1 0,1 1-1,3 0 1,4-1 41,0 1 0,0-1 1,1-1-1,-1 0 0,0 0 1,0-1-1,0 0 0,-1-1 1,1 0-1,0-1 0,10-5 1,-4 1 146,-1-1 0,0 0 1,0-1-1,0 0 1,19-20-1,-29 26-70,-1-1 0,1-1 0,-1 1 0,0-1 0,0 0 0,-1 0 0,1 0 1,4-12-1,-8 16-91,1 0 0,0 0-1,-1 0 1,0 0 0,1 0 0,-1 0 0,0 0 0,0 0 0,0 0 0,0-1 0,-1 1 0,1 0 0,0 0 0,-1 0 0,0 0 0,1 0 0,-1 1 0,0-1 0,0 0 0,0 0 0,0 0 0,0 1-1,0-1 1,-1 0 0,1 1 0,-1-1 0,1 1 0,-1 0 0,1-1 0,-1 1 0,0 0 0,1 0 0,-4-1 0,-2-1 18,0 0 0,-1 1 0,1 0 1,-1 0-1,1 1 0,-1 0 0,1 0 0,-1 1 0,0 0 0,0 0 1,1 1-1,-11 1 0,1 2-382,-1 0 0,1 1 0,0 1 0,-19 9 0,28-12 45,-1 1 0,1 0 1,1 1-1,-1 0 0,1 0 0,-11 10 1,8-2-405</inkml:trace>
  <inkml:trace contextRef="#ctx0" brushRef="#br0" timeOffset="0.5">1 764 17356,'0'1'37,"0"-1"0,0 0 1,0 1-1,-1-1 1,1 0-1,0 0 0,0 1 1,0-1-1,0 0 0,0 1 1,0-1-1,0 0 1,0 1-1,0-1 0,0 0 1,1 0-1,-1 1 0,0-1 1,0 0-1,0 1 0,0-1 1,0 0-1,0 0 1,1 1-1,-1-1 0,0 0 1,0 0-1,0 1 0,1-1 1,-1 0-1,0 0 1,0 0-1,1 1 0,-1-1 1,0 0-1,1 0 0,-1 0 1,0 0-1,0 0 1,1 0-1,-1 0 0,18 1 213,-14-1-146,27-3 357,0 0 0,51-14 0,63-26 686,-95 27-807,1002-354 2891,-1031 362-3058,17-8-2591,-37 15 1616,-6 2 82,-22 7-150,-6 2 155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17988,'2'0'148,"-1"0"1,1 0 0,-1 1-1,1-1 1,0 0-1,-1 1 1,1-1-1,-1 1 1,1-1 0,-1 1-1,0 0 1,1 0-1,-1 0 1,0 0-1,1-1 1,-1 2-1,0-1 1,0 0 0,0 0-1,0 0 1,0 0-1,0 1 1,0-1-1,0 1 1,0-1 0,-1 0-1,1 1 1,-1-1-1,1 1 1,-1-1-1,1 1 1,-1 0 0,0-1-1,0 1 1,0-1-1,0 3 1,0 8 334,0-1 1,-1 1 0,-4 22-1,3-22-453,-1 6 94,-1 0-59,2 0 0,-1 21 1,3-36-87,0 1 1,0 0 0,0 0 0,1 0 0,-1 0-1,1 0 1,0 0 0,0-1 0,1 1 0,-1 0-1,1-1 1,-1 1 0,1-1 0,0 1 0,5 4-1,-5-6-45,0 0-1,1-1 0,-1 1 1,0-1-1,1 0 0,-1 1 0,1-1 1,-1 0-1,1-1 0,-1 1 1,1 0-1,0-1 0,-1 0 0,1 1 1,0-1-1,0 0 0,-1 0 1,1-1-1,0 1 0,-1 0 0,1-1 1,0 0-1,-1 0 0,1 0 0,-1 0 1,4-2-1,3-1-140,0-1 0,0 0-1,0-1 1,-1 0 0,14-12 0,7-15-261,-2 0-84</inkml:trace>
  <inkml:trace contextRef="#ctx0" brushRef="#br0" timeOffset="1">239 148 13403,'-17'40'1576,"0"4"-792,0 2-296,7-4 1841,7-1-1537,10-11-600,10-7-192,10-17-648,6-9-440,8-17 856,0-7-264,2-19-200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13507,'-4'2'339,"-1"1"0,1 0 0,0 0 0,0 1 0,1-1 0,-1 1 0,1 0 0,-6 7 0,-21 40 1422,20-33-460,7-14-1045,-8 16 861,-11 26 0,20-41-955,0 1-1,0-1 1,1 0 0,-1 1-1,1-1 1,1 1-1,-1 0 1,1-1 0,0 1-1,1 9 1,-1-14-135,0 0 0,0 0 0,0 0 1,1 0-1,-1 0 0,0 0 0,1 0 1,-1 0-1,1 0 0,-1 0 0,1-1 1,-1 1-1,1 0 0,-1 0 0,1 0 1,0-1-1,-1 1 0,1 0 0,0-1 0,0 1 1,0-1-1,0 1 0,-1-1 0,1 1 1,0-1-1,0 0 0,0 1 0,0-1 1,0 0-1,0 0 0,0 0 0,0 1 0,0-1 1,0 0-1,0 0 0,0-1 0,0 1 1,0 0-1,0 0 0,0 0 0,0-1 1,1 0-1,3 0 17,0-1 0,0 0 1,-1-1-1,1 1 0,-1-1 1,1 0-1,3-4 0,0 0-39,0 0 0,0-1 0,-1 0-1,0-1 1,-1 1 0,0-1 0,0-1-1,-1 1 1,0-1 0,0 0 0,-1 0-1,-1 0 1,0-1 0,0 1 0,2-19-1,-5 27-17,0-1 0,0 1-1,0-1 1,0 1-1,0-1 1,-1 1 0,1 0-1,-1-1 1,1 1-1,-1-1 1,0 1 0,0 0-1,0 0 1,-2-4-1,2 5-10,0 0 0,0 0 1,0 0-1,0 0 0,0 0 0,0 0 0,-1 0 0,1 1 0,0-1 0,-1 0 0,1 1 0,0-1 0,-1 1 1,1-1-1,0 1 0,-1-1 0,1 1 0,-3 0 0,2 0-56,-1 0-1,1 0 1,0 1 0,-1-1 0,1 1-1,0 0 1,-1-1 0,1 1-1,0 0 1,0 0 0,0 0 0,0 1-1,0-1 1,0 1 0,0-1 0,0 1-1,0-1 1,1 1 0,-1 0-1,1 0 1,-1 0 0,1 0 0,0 0-1,0 0 1,-1 0 0,2 0-1,-2 3 1,-4 20-1063,6-24 1112,0 0 1,0 0-1,1 0 0,-1 0 0,0 0 1,0 0-1,0-1 0,1 1 1,-1 0-1,0 0 0,1 0 0,-1 0 1,0-1-1,1 1 0,-1 0 1,1 0-1,0-1 0,-1 1 0,1 0 1,-1-1-1,1 1 0,0-1 1,0 1-1,-1-1 0,1 1 0,2 0 1,18 3-636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10 18180,'-13'8'669,"0"2"1,0-1 0,1 2-1,0-1 1,-10 14-1,15-16-385,0 0 0,1 1 0,0-1 0,1 1 0,0 0-1,0 1 1,1-1 0,-5 16 0,9-24-268,-1 1 1,1-1-1,0 0 1,0 0-1,-1 0 1,1 1-1,0-1 1,0 0-1,0 0 1,0 1-1,0-1 1,1 0-1,-1 0 1,0 1-1,0-1 0,1 0 1,-1 0-1,1 0 1,-1 0-1,2 2 1,-1-2 3,0 0 0,0-1-1,-1 1 1,1-1 0,0 1 0,0-1 0,0 0 0,0 1-1,0-1 1,0 0 0,0 0 0,0 1 0,0-1 0,0 0 0,0 0-1,0 0 1,0 0 0,0-1 0,2 1 0,3-1 46,1-1 0,-1 0 0,0 0 0,0-1 0,0 0 0,6-3 1,6-5-91,-2-1 0,0 0 0,21-21 0,-29 26 10,-1 0 1,-1-1-1,1 0 0,-1 0 1,-1 0-1,1-1 0,-2 0 1,8-17-1,-12 25 11,1 0 1,-1 1 0,1-1-1,-1 0 1,0 0-1,0 0 1,1 1 0,-1-1-1,0 0 1,0 0-1,0 0 1,0 0-1,0 0 1,0 0 0,0 1-1,0-1 1,0 0-1,0 0 1,0 0 0,-1 0-1,1 0 1,0 1-1,-1-1 1,1 0 0,0 0-1,-1 0 1,1 1-1,-1-1 1,0 0-1,1 1 1,-1-1 0,1 0-1,-1 1 1,0-1-1,1 1 1,-1-1 0,0 1-1,0 0 1,0-1-1,1 1 1,-1-1 0,0 1-1,0 0 1,0 0-1,0 0 1,1-1-1,-1 1 1,0 0 0,0 0-1,0 0 1,-1 1-1,-3-1-1,1 1-1,-1-1 0,1 1 1,-1 0-1,1 1 0,0-1 1,-1 1-1,1 0 0,-4 2 1,-3 3 15,1 1 0,0 0 0,-17 17 0,22-20 4,1 1 1,-1-1-1,1 0 0,1 1 1,-1 0-1,1 0 0,0 0 1,0 0-1,-2 8 0,5-13-15,0 0 0,-1 0 0,1 0-1,0 0 1,0 1 0,0-1 0,0 0-1,0 0 1,0 0 0,0 0 0,0 0 0,0 0-1,0 0 1,0 0 0,1 0 0,-1 1 0,1-1-1,-1 0 1,0 0 0,2 0 0,-2 0-34,1 0 0,0-1 0,-1 1 0,1-1 0,0 0 0,0 1 0,-1-1 0,1 1 0,0-1 0,0 0 0,0 0 0,0 0 0,-1 1 0,1-1 0,0 0 0,0 0 0,0 0 0,0 0 0,1-1 0,3 0-165,-1 0-1,1 0 1,-1 0-1,1-1 1,-1 0-1,0 0 1,1 0-1,3-4 1,46-38-801,-29 18 312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9 20628,'17'-8'1825,"-3"9"-1465,-9 9-216,-5 9 1112,-9 11-984,-5 7-80,-11 15-184,-3 7 0,-4 7 16,-2 4 16,1-4-24,1-3-152,9-7-664,3-12-8,12-20 648,5-18-160,4-26-112</inkml:trace>
  <inkml:trace contextRef="#ctx0" brushRef="#br0" timeOffset="1">1 130 18292,'3'31'1760,"18"-1"-1120,5-1-239,13-2 655,6 2-288,10-6-96,1-3-360,3-6-1544,4-4 1200,-3-5-224,-1-5-128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47 13011,'3'-11'923,"-1"-4"2159,-2 15-2968,-1 0 1,0 0-1,1-1 1,-1 1-1,0 0 1,0 0 0,1 0-1,-1 0 1,0 0-1,1 0 1,-1 0 0,0 0-1,0 0 1,1 0-1,-1 0 1,0 1 0,1-1-1,-1 0 1,0 0-1,1 1 1,-1-1-1,0 0 1,1 1 0,-1 0-1,-11 4 575,1 1 0,0 1 0,0 0 0,1 0 0,0 1 0,-17 17 0,22-20-556,0 0 0,0 1-1,1-1 1,0 1 0,0 0 0,0 0-1,1 1 1,0-1 0,0 1 0,0 0-1,1 0 1,0-1 0,-1 12 0,2-16-118,1 0 1,0 0-1,0 0 1,0-1-1,0 1 1,0 0-1,1 0 1,-1-1-1,1 1 1,-1 0-1,1-1 1,-1 1-1,1 0 1,0-1-1,0 1 1,0-1-1,0 1 1,0-1 0,0 1-1,0-1 1,1 0-1,0 2 1,1-2-3,-1 0 0,1 0 0,-1 1 1,1-2-1,-1 1 0,1 0 1,0 0-1,-1-1 0,1 1 0,0-1 1,0 0-1,5 0 0,1-1 3,1 0-1,-1-1 0,1 0 0,-1-1 0,0 0 0,0 0 0,10-6 0,-7 3 13,-1-2 0,0 1 0,0-1 0,0-1 0,-1 0 0,14-18 0,-20 23-36,-1 0 0,0 0 0,0-1 0,-1 1 0,1-1 0,-1 0 0,0 0 0,-1 0 0,2-5 0,-2 7-26,-1 1 1,0-1-1,0 0 0,0 0 0,0 1 0,0-1 0,-1 0 0,1 0 1,-1 1-1,1-1 0,-1 0 0,0 1 0,0-1 0,0 1 1,-1-1-1,1 1 0,-4-5 0,2 4-125,0 0 0,-1 0 0,0 0 0,1 0 0,-1 1 0,0 0 0,0-1 0,0 1 0,-1 1 0,1-1 0,0 1 0,-1-1 0,1 1 0,-1 1 0,1-1 0,-1 1 0,0-1 0,1 1 0,-1 0 0,1 1 0,-1-1 0,0 1 1,-8 3-1,-10 6-564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6 419 15299,'-1'1'134,"0"0"-1,1 0 1,-1 0-1,1 0 1,-1 0-1,1-1 1,0 1 0,-1 0-1,1 0 1,0 0-1,0 0 1,0 0-1,0 0 1,-1 0-1,1 0 1,1 0-1,-1 1 1,0 0-1,0-2-45,1 1-1,-1-1 0,1 0 1,-1 0-1,1 0 0,-1 0 1,1 1-1,-1-1 0,1 0 1,-1 0-1,1 0 0,-1 0 1,1 0-1,-1 0 0,1 0 1,-1-1-1,1 1 0,-1 0 1,1 0-1,-1 0 0,1 0 1,-1-1-1,1 1 0,-1 0 1,1-1-1,35-23 2248,48-48 11,147-116 1123,-195 163-3865,1 1 1,1 2 0,0 2 0,76-28-1,-74 34-2096,-37 14 1693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20260,'2'-12'680,"1"1"0,1-1 1,0 1-1,7-15 0,-9 21-435,0 1 0,1-1 0,0 1 0,0 0 0,0 0 0,0 0 0,1 0 0,-1 1 0,1 0 0,0-1 0,0 1 0,8-5 0,-11 8-218,-1 0 1,1-1-1,-1 1 1,1 0-1,0 0 0,-1-1 1,1 1-1,-1 0 1,1 0-1,0 0 1,-1 0-1,1 0 1,-1 0-1,1 0 0,0 0 1,-1 0-1,1 0 1,0 0-1,-1 0 1,1 0-1,0 0 1,-1 1-1,1-1 0,-1 0 1,1 0-1,-1 1 1,1-1-1,-1 0 1,1 1-1,0 0 1,0 0-8,0 0 0,-1 1 0,1-1 0,0 0 0,-1 1 0,1-1 0,-1 1 1,0-1-1,1 1 0,-1-1 0,0 1 0,0 1 0,0 7-14,-1-1 0,0 1 0,-2 10 0,-14 42 28,12-46-28,0 0 0,1 0-1,1 0 1,1 1-1,0-1 1,0 29-1,3-42-19,-1-1 0,0 0-1,0 0 1,1 0 0,0 0-1,-1 0 1,1 0-1,0 0 1,0 0 0,0 0-1,0-1 1,0 1 0,0 0-1,1-1 1,-1 1 0,0 0-1,1-1 1,-1 0 0,4 3-1,-2-3-80,0 1 0,0-1 0,0 0 0,0 0 0,0 0-1,0-1 1,0 1 0,1-1 0,-1 1 0,0-1 0,6-1 0,2 0-334,1-1 1,-1-1-1,-1 0 1,1 0 0,0-1-1,14-7 1,-9 2 28,-1 0 1,0-1-1,27-22 1,0-10-619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27 16996,'-8'7'418,"1"0"0,0 1 1,0 0-1,1 0 1,0 1-1,0 0 0,1 0 1,-8 18-1,7-11 40,0 1 0,2-1 0,0 1 1,-4 27-1,8-38-371,-1 0 0,1 0 0,0 0 0,0 1 0,1-1 0,0 0-1,0 0 1,2 7 0,-2-12-63,0 1-1,-1 0 0,1-1 0,0 1 0,0 0 0,0-1 0,0 1 1,0-1-1,0 0 0,1 1 0,-1-1 0,0 0 0,1 0 0,-1 0 1,1 0-1,-1 0 0,1 0 0,-1 0 0,1 0 0,0-1 0,0 1 1,-1 0-1,1-1 0,0 0 0,0 1 0,0-1 0,-1 0 0,1 0 1,0 0-1,2 0 0,4-2 59,0 1 0,-1-1 0,0 0 0,1-1 0,-1 0 0,0 0 0,0 0 0,-1-1-1,1 0 1,-1 0 0,0-1 0,0 0 0,0 0 0,-1 0 0,8-10 0,-2 2 128,-1 0 0,0-1 0,-1-1 0,0 0 0,12-30 0,-17 35-79,-1 0-1,0-1 1,-1 1-1,2-15 1,-3 21-113,-1 1-1,0-1 1,0 0-1,0 1 1,0-1 0,-1 0-1,1 1 1,-1-1-1,0 1 1,0-1 0,0 1-1,-1 0 1,1-1-1,-1 1 1,0 0 0,-3-4-1,5 6-45,-1 0-1,0 0 0,1 1 1,-1-1-1,0 0 0,0 1 1,0-1-1,0 1 0,0-1 0,0 1 1,0-1-1,0 1 0,0-1 1,0 1-1,0 0 0,0 0 1,0 0-1,0-1 0,0 1 1,0 0-1,0 0 0,0 1 0,0-1 1,-2 0-1,0 1-13,1 0-1,-1 0 1,1 0 0,-1 1-1,1-1 1,0 1 0,0-1-1,0 1 1,-4 3 0,0 2 18,0 0-1,0 1 1,1-1 0,-8 16 0,1 7-256,3-1-48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17 17148,'11'-11'1744,"-6"6"-1128,-6 4-264,-3 11 865,-1 7-401,-2 10-368,0 8-128,-5 8-400,2 1-152,0 2-288,2 0-168,-1-7 151,2-8 273,0-15-104,0-10-120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 17692,'-2'-1'142,"0"1"0,-1-1 0,1 1 1,0 0-1,-1 0 0,1 0 0,0 0 0,0 0 1,-1 1-1,1-1 0,0 1 0,0-1 0,-1 1 0,1 0 1,0 0-1,0 0 0,0 0 0,0 0 0,0 0 1,0 0-1,1 1 0,-1-1 0,0 1 0,-1 2 1,0-1-73,0 0 1,0 0-1,0 1 1,1-1 0,0 1-1,0-1 1,0 1 0,0 0-1,0 0 1,1 0-1,0 0 1,-2 7 0,3-11-75,0 0 1,0 0-1,0 1 0,0-1 1,0 0-1,0 0 1,0 0-1,0 1 0,0-1 1,0 0-1,0 0 1,0 0-1,0 0 1,0 1-1,0-1 0,0 0 1,0 0-1,0 0 1,0 1-1,0-1 0,0 0 1,0 0-1,0 0 1,0 0-1,0 1 0,0-1 1,0 0-1,0 0 1,1 0-1,-1 0 1,0 0-1,0 0 0,0 1 1,0-1-1,0 0 1,1 0-1,-1 0 0,0 0 1,0 0-1,0 0 1,0 0-1,1 0 0,-1 0 1,0 0-1,0 0 1,1 0-1,8-5-37,8-12 215,-15 14-106,0 0 0,0 1 0,0-1 1,0 0-1,-1 0 0,1 0 0,-1 0 0,1 0 1,-1 0-1,0 0 0,0-1 0,0-3 1,-1 7-64,0 0 1,0-1-1,0 1 0,0 0 1,0 0-1,0 0 1,0-1-1,0 1 1,0 0-1,0 0 1,0 0-1,0-1 1,0 1-1,0 0 1,0 0-1,0 0 1,0-1-1,0 1 1,-1 0-1,1 0 0,0 0 1,0 0-1,0-1 1,0 1-1,0 0 1,-1 0-1,1 0 1,0 0-1,0 0 1,0 0-1,-1-1 1,1 1-1,0 0 1,0 0-1,0 0 1,-1 0-1,1 0 0,0 0 1,0 0-1,0 0 1,-1 0-1,-10 4 56,-7 11-54,12-8-42,1 0 0,0 0 0,0 0 0,1 1 1,0-1-1,0 1 0,1 0 0,0 0 0,-3 14 0,5-19-18,0 0 1,0 1-1,1-1 0,0 0 0,0 1 0,0-1 1,0 0-1,0 1 0,1-1 0,-1 0 0,1 1 1,0-1-1,0 0 0,0 0 0,0 0 0,1 0 1,-1 0-1,1 0 0,0 0 0,0 0 0,0-1 1,0 1-1,0-1 0,1 1 0,-1-1 1,1 0-1,4 3 0,15 7-268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4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75 372 16003,'-8'9'725,"0"0"-1,1 0 0,1 1 1,-9 16-1,13-22-651,0-1 1,1 1-1,-1 0 1,1 0-1,0 0 1,1 0-1,-1 0 1,0 0-1,1 0 1,0 0-1,0 0 0,0 0 1,1 0-1,-1 0 1,1 0-1,2 6 1,-3-9-59,0-1 1,0 1-1,0 0 1,1-1-1,-1 1 0,0-1 1,0 1-1,1-1 1,-1 1-1,0-1 1,1 1-1,-1-1 1,0 0-1,1 1 0,-1-1 1,1 1-1,-1-1 1,1 0-1,-1 1 1,1-1-1,-1 0 1,1 0-1,-1 1 1,1-1-1,-1 0 0,1 0 1,-1 0-1,1 0 1,0 0-1,-1 0 1,1 0-1,-1 0 1,1 0-1,-1 0 0,1 0 1,0 0-1,-1 0 1,1 0-1,-1 0 1,1 0-1,-1-1 1,1 1-1,-1 0 0,1 0 1,-1-1-1,1 1 1,-1 0-1,1-1 1,-1 1-1,0-1 1,1 1-1,-1-1 0,1 1 1,-1 0-1,0-1 1,1 0-1,2-3 152,0 1 0,-1-1 0,1 1 0,-1-1 0,0 0 1,2-4-1,-2 3-1,0-1 1,0 1 0,-1-1-1,0 1 1,0-1 0,-1 0 0,1 1-1,-1-1 1,0 0 0,-1 0-1,0 1 1,1-1 0,-4-8 0,3 10-355,-1 0 1,0 1 0,0-1 0,0 1 0,0 0 0,0-1 0,-1 1 0,1 0 0,-1 1 0,0-1 0,0 0-1,0 1 1,0-1 0,-1 1 0,1 0 0,-1 0 0,1 0 0,-1 1 0,0-1 0,-4 0 0,-2-1-730</inkml:trace>
  <inkml:trace contextRef="#ctx0" brushRef="#br0" timeOffset="1">298 1 19812,'-3'11'1521,"3"12"-1201,-3 5-136,3 6 496,5 3-264,-1 0-152,3-1-56,2-4-288,1-3-168,-3-8-376,2-2-240,-5-11 1328,-3-6-640,-8-12-552</inkml:trace>
  <inkml:trace contextRef="#ctx0" brushRef="#br0" timeOffset="2">199 121 18260,'-3'-3'1968,"3"2"-1384,6 0-271,6 1 1087,6 0-672,2-2-336,8 1-896,-1-4 1656,-3 3-1112,-4 2 8,-5-3 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19332,'0'0'67,"0"0"-1,0-1 0,0 1 1,0 0-1,0 0 1,0 0-1,0 0 0,0-1 1,1 1-1,-1 0 1,0 0-1,0 0 1,0 0-1,0 0 0,0 0 1,1-1-1,-1 1 1,0 0-1,0 0 1,0 0-1,0 0 0,1 0 1,-1 0-1,0 0 1,0 0-1,0 0 0,0 0 1,1 0-1,-1 0 1,0 0-1,0 0 1,0 0-1,1 0 0,-1 0 1,0 0-1,0 0 1,0 0-1,0 0 1,1 0-1,-1 0 0,0 1 1,0-1-1,0 0 1,0 0-1,1 0 0,6 12 1771,8 26-339,-11-25-1073,-3-10-412,0-1 1,0 1-1,1-1 0,-1 0 1,0 1-1,1-1 0,0 0 1,-1 0-1,1 0 0,0 0 1,0 0-1,0 0 0,0-1 1,0 1-1,1-1 0,-1 1 1,0-1-1,1 0 0,-1 0 1,1 0-1,3 1 1,0-1-39,0-1 1,1 0-1,-1 0 1,0 0 0,1-1-1,-1 1 1,12-5 0,-15 5 16,-1-1 1,1 0-1,0 1 1,-1 0-1,1-1 1,0 1-1,0 0 1,-1 1-1,1-1 1,0 0-1,-1 1 1,6 1-1,-7-1 7,1 0 0,-1 0 0,0 0 0,1 0 0,-1 0 0,0 0-1,0 0 1,0 1 0,0-1 0,0 0 0,0 1 0,-1-1 0,1 1 0,0-1 0,-1 1-1,1-1 1,-1 1 0,1-1 0,-1 1 0,0 0 0,0-1 0,1 1 0,-2 2 0,2 4-1,-2 1 1,1 0 0,-1 0 0,-1-1-1,1 1 1,-2-1 0,1 1-1,-1-1 1,0 0 0,-7 11 0,9-16-44,-1 0 1,0 0 0,0-1 0,0 1 0,0-1-1,0 0 1,0 0 0,-1 1 0,1-1-1,-1-1 1,0 1 0,1 0 0,-6 2 0,5-4-37,1 1 1,-1-1-1,1 1 1,-1-1-1,0 0 1,1 0 0,-1 0-1,1 0 1,-1-1-1,1 1 1,-1-1-1,1 1 1,-1-1-1,1 0 1,-1 0 0,1 0-1,0 0 1,-1 0-1,-2-3 1,-19-16-291,-2-10-125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14371,'22'-5'2105,"0"5"-1161,6 0-384,-3 3 1424,6-1-855,-1 1-209,0-3-824,-3 0-456,-5 0 360,-1-5-136,-4-5-136</inkml:trace>
  <inkml:trace contextRef="#ctx0" brushRef="#br0" timeOffset="1">431 1 17900,'0'33'1992,"0"1"-1352,-5 6-264,0 5 1017,1-1-697,0-1-168,1-7-576,0-6-432,2-10-240,-2-7 552,0-13-192,-1-7-152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 15891,'-10'8'822,"1"0"0,0 1 0,1 0 0,-10 13 0,15-19-648,0 1 0,1 0 1,-1 0-1,1 0 0,0 1 1,1-1-1,-1 0 0,1 1 1,-1-1-1,1 1 0,1 0 1,-1-1-1,1 1 0,-1 5 0,2-10-169,-1 0 0,0 1 0,0-1 0,0 0 0,0 0 0,0 0 0,0 1-1,0-1 1,0 0 0,0 0 0,0 0 0,1 0 0,-1 1 0,0-1 0,0 0-1,0 0 1,0 0 0,1 0 0,-1 0 0,0 0 0,0 1 0,0-1-1,0 0 1,1 0 0,-1 0 0,0 0 0,0 0 0,0 0 0,1 0 0,-1 0-1,0 0 1,0 0 0,0 0 0,1 0 0,-1 0 0,0 0 0,0 0-1,0 0 1,1 0 0,-1 0 0,0 0 0,0-1 0,0 1 0,1 0 0,-1 0-1,0 0 1,0 0 0,0 0 0,0 0 0,0-1 0,1 1 0,-1 0-1,0 0 1,0 0 0,0 0 0,0-1 0,10-8 52,-2-1-22,-1 0 0,-1 0 0,0-1 0,0 0 0,-1-1 0,0 1 0,-1-1 0,3-13 0,-6 10 14,-1 15-48,0-1 0,0 1 0,0 0 0,0 0 0,-1 0 0,1 0 0,0-1 0,0 1 0,0 0 0,0 0 0,-1 0 0,1 0 0,0 0 0,0 0 0,0 0 0,0 0 0,-1 0 0,1 0 0,0-1 0,0 1 0,0 0 0,-1 0 0,1 0 0,0 0 0,0 0 0,0 0-1,-1 0 1,1 1 0,0-1 0,0 0 0,0 0 0,-1 0 0,1 0 0,0 0 0,0 0 0,0 0 0,-1 0 0,-1 2-2,0-1 0,1 0 0,-1 1 0,0 0 0,1-1 0,-1 1 0,1 0 0,-1 0 0,1-1-1,0 1 1,-2 3 0,-5 13-252,1 0 0,0 0-1,1 1 1,1 0-1,1 0 1,0 0 0,2 1-1,0-1 1,2 29-1,5-18-218</inkml:trace>
  <inkml:trace contextRef="#ctx0" brushRef="#br0" timeOffset="1">427 347 16780,'-17'20'1608,"4"-2"-1096,0-5-208,5-3 816,2-3 297,5-6-873,6-5-200,-2-3-40,4-6-8,-1 1-64,-2-2-232,-4-2-232,-2 5-616,-9-1 104,-4 1 488,-1 2-185,-4-4-191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15235,'-18'71'1219,"11"-45"-1171,2 1 0,1 0-1,1-1 1,1 1 0,1 0-1,6 48 1,36 161 200,242 795-107,-265-972-342,51 111 1,-68-167 190,0 0 0,0-1 0,0 1 0,1-1 0,-1 1 0,1-1 0,-1 0 0,1 1 0,0-1 0,0 0 0,0 0 0,1 0 0,-1 0 0,0-1 0,1 1 0,-1-1 0,5 3 0,-6-4 4,0 0 0,0 0 0,0-1 1,0 1-1,0 0 0,0 0 1,0-1-1,0 1 0,0 0 0,0-1 1,-1 1-1,1-1 0,2 0 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20588,'-1'18'2089,"1"5"-1521,6 3-256,1 1 904,9 3-488,1-1-167,3 1-561,4-3-280,-2-4-569,-1-1-327,-6-8 896,-5-2-208,-9-11-224</inkml:trace>
  <inkml:trace contextRef="#ctx0" brushRef="#br0" timeOffset="1">9 147 18684,'-9'0'1984,"13"0"-1247,6 0-329,8-7 1432,3 0-920,8-3-960,2-2-472,2-4 456,-1 1-152,-5-1-128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17012,'8'-5'1121,"0"-1"0,0 1 0,1 0 0,-1 1 1,1 0-1,13-4 0,-17 6-924,-1 1 0,0 0 0,1 0 0,-1 0 0,1 1 0,-1-1 0,1 1 0,-1 0 0,1 1 0,-1-1 0,1 1 0,-1 0 1,1 0-1,-1 0 0,8 3 0,-11-3-178,1 0 1,-1 0 0,1 1 0,-1-1-1,0 0 1,0 0 0,0 1 0,0-1-1,0 1 1,0-1 0,0 1-1,0-1 1,0 1 0,-1-1 0,1 1-1,-1 0 1,1 0 0,-1-1 0,0 1-1,1 0 1,-1 0 0,0-1 0,0 1-1,0 0 1,0 0 0,-1-1 0,0 4-1,-1 5-38,0 0 0,-1-1 0,-7 16-1,5-13 23,3-7-12,-5 12-50,1 0 0,1 0-1,0 0 1,-4 35 0,9-51 45,0 1-1,0 0 1,0 0 0,0 0-1,0 0 1,0-1-1,0 1 1,1 0 0,-1 0-1,1-1 1,-1 1 0,1 0-1,0 0 1,0-1-1,0 1 1,-1-1 0,2 1-1,-1-1 1,0 1 0,0-1-1,0 0 1,1 1-1,-1-1 1,0 0 0,1 0-1,-1 0 1,1 0-1,0 0 1,-1-1 0,1 1-1,0 0 1,-1-1 0,1 1-1,0-1 1,0 1-1,0-1 1,-1 0 0,1 0-1,0 0 1,0 0 0,0 0-1,1-1 1,6 1-3,0-1 0,-1-1 0,1 0 0,-1 0-1,0 0 1,1-1 0,12-7 0,53-35-35,-38 18-49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19468,'1'-2'265,"0"0"-1,0 0 1,0 0 0,1 0-1,-1 0 1,1 1-1,0-1 1,-1 0 0,1 1-1,0-1 1,4-2 0,2-1 106,1 0 1,0 0 0,0 1 0,1 0 0,-1 0 0,1 1 0,0 0 0,0 1 0,0 0 0,20 0 0,-29 2-353,1 0 0,-1 0 0,1 0 0,-1 0 0,1 0 0,-1 0 0,0 1 0,1-1 0,-1 1 0,1-1 0,-1 1 0,0-1 0,1 1 0,-1 0 0,0 0 0,0-1 0,1 1 0,-1 0 0,0 0 1,0 0-1,0 1 0,1 0 0,-1 0-11,-1 0 0,1 0 0,0 0 0,-1 0 0,1 0 0,-1 0 0,0 0 1,0 0-1,0 0 0,0 0 0,0 0 0,0 0 0,-1 0 0,0 3 0,-2 7-24,-2 0-1,1 0 0,-2 0 0,-7 12 0,9-17 26,-13 25-42,6-13 4,1 1-1,-13 32 1,23-51 23,-1 0 1,0 1 0,1-1-1,0 0 1,-1 1 0,1-1-1,0 0 1,-1 1-1,1-1 1,0 0 0,0 1-1,0-1 1,0 0-1,0 1 1,1-1 0,-1 0-1,0 1 1,1-1 0,-1 0-1,0 1 1,1-1-1,0 0 1,-1 0 0,1 0-1,0 1 1,-1-1 0,1 0-1,0 0 1,0 0-1,0 0 1,0 0 0,0-1-1,0 1 1,0 0-1,1 0 1,-1-1 0,0 1-1,0-1 1,1 1 0,-1-1-1,0 1 1,0-1-1,1 0 1,-1 1 0,0-1-1,1 0 1,-1 0 0,3 0-1,6 0-199,-1-1 0,1 1 0,-1-2 0,1 1 0,15-6 0,-8 2 240,-1-2-1,0 0 1,20-12 0,-9 3-285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17436,'-1'1'119,"1"-1"1,-1 1-1,0-1 0,1 1 1,-1-1-1,1 1 1,-1 0-1,1-1 1,0 1-1,-1 0 1,1-1-1,-1 1 0,1 0 1,0-1-1,0 1 1,-1 0-1,1 0 1,0-1-1,0 1 1,0 0-1,0 0 0,0-1 1,0 1-1,0 0 1,0 0-1,0 0 1,0-1-1,0 1 1,1 1-1,8 25 865,-6-21-940,30 88 1098,8 17-99,-29-92-1707,-6-19-70,-1-10 417,0-7-106,1-7-154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56 116 15035,'0'-1'365,"0"0"1,0 1-1,0-1 0,0 0 0,0 0 1,0 0-1,0 0 0,0 0 1,0 1-1,0-1 0,-1 0 0,1 0 1,0 0-1,-1 1 0,1-1 0,-1-1 1,0 2-287,1 0 1,0 0 0,-1 0 0,1 0 0,0 0 0,-1 0 0,1 0 0,0 0-1,-1 0 1,1 0 0,0 0 0,-1 1 0,1-1 0,0 0 0,-1 0-1,1 0 1,0 1 0,0-1 0,-1 0 0,1 0 0,0 1 0,0-1 0,0 0-1,-1 0 1,1 1 0,0-1 0,0 1 0,-17 31 1706,12-18-1601,0 0 0,0 1 0,2-1 1,-1 1-1,2 0 0,0 0 0,1 21 0,1-35-193,0 0 0,0 1 0,0-1-1,0 0 1,0 0 0,1 0 0,-1 0 0,0 1-1,1-1 1,-1 0 0,1 0 0,-1 0-1,1 0 1,0 0 0,-1 0 0,1 0-1,0 0 1,0 0 0,0-1 0,0 1 0,0 0-1,0 0 1,0-1 0,0 1 0,0-1-1,0 1 1,0-1 0,0 1 0,0-1-1,0 0 1,0 1 0,1-1 0,-1 0-1,0 0 1,2 0 0,5 0-50,0 0 1,-1-1-1,1-1 1,13-3-1,9 0-58,-27 4 112,0 1-1,0 0 0,0 0 1,0 0-1,0 0 1,0 0-1,0 1 1,0-1-1,0 1 0,0 0 1,0 0-1,0 0 1,0 0-1,0 1 0,-1-1 1,1 1-1,-1 0 1,1-1-1,-1 1 0,1 0 1,-1 1-1,0-1 1,0 0-1,0 1 1,0-1-1,-1 1 0,1-1 1,-1 1-1,1 0 1,-1 0-1,0 0 0,0-1 1,0 1-1,0 0 1,-1 0-1,1 5 0,0-1-12,-1 0-1,0 0 1,-1 0-1,1-1 1,-1 1-1,-1 0 1,1 0-1,-1-1 0,0 1 1,-1-1-1,1 0 1,-1 1-1,-1-1 1,1 0-1,-8 9 0,7-11-100,1 0 0,-1-1-1,0 1 1,0-1-1,0 0 1,-1 0-1,1 0 1,-7 3-1,9-5 94,1-1 0,-1 1 0,1 0 0,-1-1-1,0 0 1,1 1 0,-1-1 0,0 0 0,0 0 0,1 0 0,-1 0 0,0 0-1,1 0 1,-1-1 0,0 1 0,1 0 0,-1-1 0,0 1 0,1-1-1,-1 0 1,1 0 0,-1 1 0,1-1 0,-1 0 0,1 0 0,0 0-1,0-1 1,-1 1 0,0-2 0,-17-25-339</inkml:trace>
  <inkml:trace contextRef="#ctx0" brushRef="#br0" timeOffset="1">99 45 18428,'21'0'1896,"10"1"-1368,6-1-464,3-4 905,4-2-2378,2-3 1553,2-4-520,-3-1-224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426 131 17308,'0'23'2104,"-6"4"-1288,-2 5-256,-2 2 1185,-2 3-705,1 1-144,-1-4-560,2-3-368,3-5-792,0-4 1816,1-11-1072,2-6-80,1-7-48</inkml:trace>
  <inkml:trace contextRef="#ctx0" brushRef="#br0" timeOffset="1">112 1 19884,'-13'8'455,"0"2"0,1 0 0,0 0 0,-21 24 0,30-31-402,0 1 0,1-1 0,-1 1 1,0 0-1,1 0 0,0 0 0,0 0 0,0 1 0,1-1 0,-1 1 0,1-1 0,0 0 0,1 1 0,-1 0 0,1-1 0,-1 1 0,1-1 0,1 1 0,-1 0 0,1-1 0,1 8 0,0-9-40,-1 0 0,1 0 0,-1-1-1,1 1 1,0-1 0,0 1 0,0-1-1,0 0 1,1 0 0,-1 0-1,0 0 1,1 0 0,0-1 0,-1 1-1,1-1 1,0 1 0,0-1 0,0 0-1,-1 0 1,1 0 0,0-1 0,1 1-1,-1-1 1,0 1 0,4-1 0,5 0 14,0 0 0,1-1 0,-1 0 0,0 0 0,13-5 0,-8 2 10,0-2 1,0 0-1,-1-1 0,26-15 1,-31 16 2,-2 0 0,1-1 0,-1 0 0,0-1 0,-1 0 1,1 0-1,12-19 0,-19 24-14,0 1 1,-1-1-1,1 0 1,-1 1-1,0-1 1,0 0-1,0 0 0,0 0 1,-1 0-1,1 0 1,-1 0-1,1-5 1,-2 7-17,1 0 0,0 0 0,0 0 0,-1 0 0,1 1 0,0-1 0,-1 0 0,1 0 0,-1 0 0,1 0 0,-1 1 0,1-1 0,-1 0 0,0 0-1,0 1 1,1-1 0,-1 0 0,0 1 0,0-1 0,1 1 0,-1-1 0,0 1 0,0 0 0,0-1 0,0 1 0,0 0 0,0-1 0,0 1 0,0 0 0,0 0 0,0 0 0,0 0 0,0 0 0,1 0 0,-1 0 0,0 0 0,0 0 0,0 1 0,0-1 0,-2 1 0,-6 1 24,0 1 0,0 0-1,0 0 1,1 1 0,-1 0-1,1 1 1,0 0-1,0 0 1,-11 10 0,2 0-309,0 0 1,-27 35 0,39-45 173,1 0 1,-1 1 0,1-1 0,1 1 0,-1 0-1,1 1 1,0-1 0,0 0 0,1 1-1,0 0 1,0-1 0,1 1 0,-2 13 0,8 4-359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53 20356,'-13'28'2037,"8"-20"-1684,2-1 0,-1 1 0,1 0 0,0 1 0,1-1 0,-2 14 0,4-22-313,-1 1 1,1 0-1,0-1 0,0 1 1,0 0-1,0 0 0,0-1 1,0 1-1,0 0 0,0-1 1,0 1-1,0 0 0,0-1 1,1 1-1,-1 0 0,0-1 1,0 1-1,1 0 0,-1-1 1,0 1-1,1-1 0,-1 1 1,1 0-1,-1-1 0,1 1 1,-1-1-1,1 1 0,-1-1 1,1 0-1,-1 1 0,1-1 1,0 0-1,-1 1 1,1-1-1,0 0 0,-1 1 1,1-1-1,0 0 0,-1 0 1,1 0-1,0 0 0,-1 0 1,1 0-1,0 0 0,0 0 1,-1 0-1,1 0 0,0 0 1,-1 0-1,1-1 0,0 1 1,-1 0-1,1 0 0,0-1 1,-1 1-1,2-1 0,3-1 18,1-1 1,0 0-1,-1 0 0,0 0 0,7-6 1,-8 6-45,0-1 1,0 0-1,0 0 0,-1-1 1,1 1-1,-1-1 1,0 0-1,0 0 1,-1 0-1,1 0 1,-1 0-1,0 0 1,1-8-1,-2 11-44,-1-1 0,0 1 0,1-1 0,-1 1 0,-1 0 0,1-1 0,0 1 0,0-1 0,-1 1-1,0 0 1,1-1 0,-1 1 0,0 0 0,0 0 0,0-1 0,0 1 0,-1 0 0,1 0 0,0 0 0,-1 0-1,0 1 1,1-1 0,-1 0 0,0 1 0,0-1 0,0 1 0,0-1 0,0 1 0,0 0 0,0 0 0,0 0 0,-1 0-1,-2 0 1,0-1-97,-1 0-1,1 1 1,-1-1-1,0 1 0,1 1 1,-1-1-1,0 1 1,0 0-1,1 0 0,-1 1 1,0 0-1,0 0 0,1 0 1,-1 1-1,1-1 1,-1 1-1,1 1 0,-7 2 1,-11 13-520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1198 16091,'27'-34'136,"2"1"-1,2 2 0,0 1 0,2 1 0,51-34 0,-32 31 105,1 1-1,1 3 0,73-26 0,-26 19 160,111-23 0,104-6-65,1199-263-108,-1442 308-214,621-154 222,12 49 91,-329 92 325,756 33 1,-938 12 285,305 60 1,-472-71-577,-23-4-187,-17-4-511,-20-1 251,16 5-74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0 586 14483,'16'-29'2699,"-7"12"-1665,0-1 0,6-21 0,88-304 4660,-99 329-5506,9-42 445,-10 39-224,10-34 0,-13 51-406,1 0 1,-1 1-1,0-1 1,0 0-1,0 0 1,0 0-1,0 0 1,0 0-1,0 0 1,0 0 0,0 0-1,0 0 1,0 0-1,0 0 1,0 0-1,0 0 1,1 0-1,-1 0 1,0 0-1,0 0 1,0 0 0,0 0-1,0 0 1,0 0-1,0 0 1,0 0-1,0 0 1,0 0-1,0 0 1,1 0-1,-1 0 1,0 0-1,0 0 1,0 0 0,0 0-1,0 0 1,0 0-1,0 0 1,0 0-1,0 0 1,0 0-1,0 0 1,0-1-1,0 1 1,0 0 0,0 0-1,0 0 1,1 0-1,-1 0 1,0 0-1,0 0 1,0 0-1,0 0 1,0 0-1,0 0 1,0 0 0,0-1-1,0 1 1,0 0-1,0 0 1,0 0-1,0 0 1,0 0-1,0 0 1,2 11 88,1 22-81,-3-28-3,3 41-184,1 26-719,3 0-1,25 105 1,-32-174 680,8 21-644,-8-23 831,0-1 0,1 1 1,-1-1-1,0 1 1,0-1-1,0 1 0,0-1 1,1 1-1,-1-1 0,0 0 1,0 1-1,1-1 1,-1 1-1,0-1 0,1 0 1,-1 1-1,0-1 1,1 0-1,-1 0 0,0 1 1,1-1-1,-1 0 1,1 0-1,-1 1 0,1-1 1,-1 0-1,1 0 1,-1 0-1,1 0 0,-1 0 1,1 0-1,-1 0 1,0 0-1,1 0 0,-1 0 1,1 0-1,-1 0 1,1 0-1,-1 0 0,1 0 1,0 0-1,12-12-653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64 18468,'0'-5'368,"0"1"0,-1-1 1,0 1-1,0-1 0,0 1 1,0 0-1,0 0 0,-1-1 0,-3-5 1,4 9-298,1 0 1,-1 0 0,1 0 0,-1 1 0,0-1-1,1 0 1,-1 0 0,0 0 0,0 1 0,1-1-1,-1 0 1,0 1 0,0-1 0,0 1 0,0-1-1,0 1 1,0 0 0,0-1 0,0 1 0,0 0 0,0 0-1,0-1 1,0 1 0,0 0 0,0 0 0,0 0-1,0 0 1,0 0 0,0 1 0,0-1 0,0 0-1,0 0 1,0 1 0,0-1 0,0 1 0,0-1-1,0 1 1,0-1 0,0 1 0,0-1 0,0 1-1,1 0 1,-1-1 0,0 1 0,1 0 0,-2 1-1,-4 5 31,-1 0 0,2 0-1,-1 1 1,1 0-1,0 0 1,0 0-1,1 1 1,-5 15-1,2-3-135,1 0 0,-5 38 1,10-53 25,0-1 0,1 1 1,-1-1-1,1 1 0,0-1 0,1 1 1,1 5-1,-2-10 6,0 0 1,1 1-1,0-1 0,-1 0 1,1 0-1,0 0 0,0 0 1,-1 0-1,1 0 0,0 0 1,0 0-1,0 0 0,0 0 1,0 0-1,0 0 0,1-1 1,-1 1-1,0-1 0,0 1 1,0 0-1,1-1 0,-1 0 1,0 1-1,1-1 0,-1 0 1,0 0-1,1 0 0,-1 0 1,0 0-1,1 0 0,-1 0 1,0 0-1,1 0 0,1-1 1,71-12-31,-43 7 33,0 1 1,42 0-1,-89-13 127,-79-96 1150,60 69-553,16 69-3737,19-24 3006,0 0 0,-1 0-1,1 1 1,0-1-1,0 0 1,0 0 0,0 0-1,-1 0 1,1 0-1,0 1 1,0-1 0,-1 0-1,1 0 1,0 0-1,0 0 1,0 0 0,-1 0-1,1 0 1,0 0-1,0 0 1,-1 0 0,1 0-1,0 0 1,0 0 0,0 0-1,-1 0 1,1 0-1,0 0 1,0 0 0,-1 0-1,1-1 1,0 1-1,0 0 1,0 0 0,-1 0-1,1 0 1,0 0-1,0-1 1,0 1 0,0 0-1,-1 0 1,1 0-1,0 0 1,0-1 0,0 1-1,0 0 1,0 0-1,0-1 1,0 1 0,0 0-1,-1 0 1,1 0-1,0-1 1,-1-8-401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1870 13099,'22'-40'268,"2"1"0,1 1-1,2 2 1,2 0 0,36-34 0,-45 52-195,1 0 0,0 1-1,1 1 1,1 1 0,0 1 0,1 1 0,1 1-1,0 2 1,50-16 0,-3 13 67,1 2-1,100-1 1,-80 6-58,120-14 88,-1-10-1,292-79 1,396-159 84,-8-26-155,319-99-191,-548 229-220,-461 127 170,312-48-39,-490 82 182,-11 0 2,0 2-1,-1-1 1,1 1 0,0 1 0,-1 1-1,26 3 1,-37-4-3,0 0 0,1 0 0,-1 1-1,0-1 1,0 1 0,0-1 0,1 1 0,-1-1-1,0 1 1,0-1 0,0 1 0,0 0 0,0 0-1,0 0 1,0-1 0,0 1 0,0 0 0,0 0-1,-1 0 1,1 0 0,0 1 0,0-1 0,-1 0 0,1 0-1,-1 0 1,1 1 0,-1-1 0,0 0 0,0 0-1,1 1 1,-1-1 0,0 0 0,0 0 0,0 1-1,0-1 1,-1 2 0,0 4 11,-1-1 0,0 1 0,0 0 0,-1-1 0,-5 10 0,5-11 3,-23 52 174,2 1-1,3 1 1,2 0-1,-19 111 0,28-96-43,2 0-1,4 1 1,9 123-1,0-153-130,2 1-1,2-1 0,2 0 0,2 0 0,2-2 1,1 0-1,26 46 0,-17-43-182,3-1-1,1-1 0,2-2 1,3-1-1,73 71 1,-89-95-158,32 22 0,-45-35 272,0-1 1,1 0-1,-1 0 1,1 0-1,0-1 0,0 0 1,0 0-1,0 0 1,0-1-1,1 1 1,7-1-1,9-5-207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95 15531,'2'-8'825,"0"0"-1,-1 1 1,0-1-1,-1 0 0,0-12 1,0 17-573,0 1-1,0 0 1,-1 0 0,1 0 0,-1 0-1,0-1 1,1 1 0,-1 0 0,0 0-1,0 0 1,-2-1 0,3 2-146,-1 0 1,0 1 0,1-1-1,-1 0 1,0 1-1,0-1 1,1 1 0,-1-1-1,0 1 1,0 0 0,0-1-1,0 1 1,0 0 0,0-1-1,0 1 1,1 0-1,-1 0 1,0 0 0,0 0-1,0 0 1,0 0 0,0 0-1,0 0 1,0 0-1,0 1 1,-1-1 0,-2 2-47,1-1 0,-1 1 1,1 0-1,0 0 0,0 0 0,0 1 1,0-1-1,0 1 0,0-1 1,0 1-1,-4 6 0,-23 37 30,17-20-76,0-1-1,-14 46 1,23-59-21,0 1 1,1-1-1,1 1 0,0 0 1,1 0-1,0 0 1,1 0-1,2 16 0,-2-28 5,0 1 0,0-1 0,0 1 0,0 0 0,1-1 0,-1 1 0,1-1 0,-1 1 0,1-1 0,-1 1 0,1-1 0,0 1 0,0-1 0,0 0 0,0 1 0,0-1 0,0 0 0,0 0 0,0 0 0,0 0 0,0 0 0,1 0 0,-1 0 0,0 0 0,1 0 0,-1-1 0,1 1 0,-1 0 0,1-1 0,-1 1 0,1-1 0,-1 0 0,1 1 0,0-1 0,2 0 0,0-1 7,0 0 1,0 0-1,0 0 0,0 0 0,0 0 0,0-1 0,0 0 0,0 0 1,-1 0-1,1 0 0,-1-1 0,5-3 0,9-9 145,-2-1 0,0-1 0,0 0 0,-2-1 0,0-1 0,-1 0 0,-1 0 0,0-1 0,-2-1 0,11-32 0,-19 48-97,1-1 1,-1 0 0,-1 1-1,1-1 1,-1 0 0,0 0-1,0 0 1,0 0-1,-1 1 1,-2-11 0,2 14-63,1 0 0,-1 1 0,0-1 0,0 0 0,0 1 0,0-1 0,0 1 0,0-1 1,0 1-1,0-1 0,-1 1 0,1 0 0,0 0 0,-1 0 0,1-1 0,-1 1 0,1 1 0,-1-1 1,0 0-1,1 0 0,-1 1 0,0-1 0,0 1 0,1-1 0,-1 1 0,0 0 0,0-1 0,0 1 1,0 0-1,1 0 0,-1 0 0,0 1 0,0-1 0,0 0 0,1 1 0,-1-1 0,0 1 0,-2 1 1,-1-1-198,0 2 0,-1-1 0,1 0 0,0 1 0,0 0 0,1 0 0,-1 1 0,1-1 0,-1 1 0,1 0 1,0 0-1,1 0 0,-1 1 0,1 0 0,-1-1 0,1 1 0,1 0 0,-1 0 0,1 1 0,0-1 0,0 0 1,0 1-1,1-1 0,-1 11 0,1 7-685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4:5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43 11466,'-3'-4'1092,"-1"0"0,1 1-1,-1-1 1,1 1-1,-1 0 1,-7-5-1,8 6-557,-1 0-1,0 0 0,1 1 1,-1-1-1,0 1 0,0 0 1,-8-1-1,9 2-432,0-1 0,0 1 0,0 1 0,0-1 0,0 0 0,1 1 0,-1-1 0,0 1 0,0 0 0,0 0 0,0 0 0,1 0 0,-1 1 0,1-1 0,-1 1 0,1-1 0,-1 1 0,1 0 0,0 0 0,0 0 0,0 0 0,0 0 0,0 1 0,0-1 0,-2 5 0,-3 4-87,-2 4-79,1 1-1,0-1 1,-7 21-1,38-60-2517,-15 11 2203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55 17780,'1'-2'162,"-1"1"1,0 0-1,0-1 1,-1 1-1,1-1 0,0 1 1,0 0-1,-1-1 1,1 1-1,-1 0 1,1-1-1,-1 1 0,1 0 1,-1-1-1,0 1 1,0 0-1,1 0 1,-1 0-1,0 0 0,0 0 1,0 0-1,-2-1 1,1 1 39,1 0 1,-1 0 0,0 1-1,0-1 1,0 1-1,0-1 1,0 1 0,0 0-1,0 0 1,0 0 0,-1 0-1,1 0 1,-3 0 0,-3 2 62,-1 0 1,1 0 0,0 1-1,0 0 1,0 1 0,-7 4-1,5-3-183,1 1-1,-1 0 1,2 0-1,-1 1 1,1 0-1,0 1 1,0 0-1,-8 11 1,16-18-72,-1-1 1,1 1-1,-1-1 1,1 1-1,0 0 1,-1-1-1,1 1 1,0 0-1,-1-1 1,1 1-1,0 0 1,0-1-1,0 1 1,0 0-1,0 0 1,0-1-1,0 1 1,0 0-1,0-1 1,0 1-1,0 0 1,0 0-1,0-1 1,1 1-1,-1 0 1,0-1-1,1 1 1,-1 0-1,0-1 1,1 2-1,1-1-1,-1 1-1,1-1 0,0 0 1,0 0-1,-1 0 1,1 0-1,0 0 0,0 0 1,0 0-1,4 0 0,2 1-15,0 0 0,0-1 0,0 0-1,16-1 1,-22 0 8,0 0 0,1-1 1,-1 1-1,0 0 0,1-1 0,-1 0 0,0 0 0,0 0 0,1 0 1,-1 0-1,0 0 0,0 0 0,0 0 0,0-1 0,0 1 1,-1-1-1,1 0 0,0 0 0,-1 1 0,1-1 0,-1 0 0,0 0 1,0 0-1,2-4 0,-2 2 23,0 0 1,0 1-1,0-1 0,0 0 1,-1 0-1,0 0 1,0 0-1,0 0 0,0 0 1,0 0-1,-1 0 0,0 0 1,-2-7-1,2 7-16,-1 0 1,1 0-1,-1 1 0,0-1 1,0 0-1,0 1 0,-1 0 0,1-1 1,-1 1-1,0 0 0,0 0 0,0 0 1,-4-3-1,5 5-34,0 0 0,0 0 0,-1 0 0,1 0 0,0 0 0,0 1 0,0-1 0,-1 1 0,1-1 1,0 1-1,-1 0 0,1 0 0,0 0 0,-1 0 0,1 0 0,0 0 0,-1 1 0,1-1 0,0 1 0,0-1 0,-1 1 0,1 0 0,0 0 0,-3 2 0,2-1-167,1 0-1,-1 1 0,1-1 1,0 0-1,0 1 0,0 0 1,0-1-1,0 1 0,0 0 1,1 0-1,-1 0 1,1 0-1,0 0 0,0 0 1,0 0-1,1 1 0,-1-1 1,1 0-1,-1 1 0,1-1 1,0 0-1,1 4 0,0 10-663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21141,'0'7'2032,"3"3"-1552,0 12-224,1 5 1152,3 5-863,0 2-193,2-3-400,0-2-232,-5-3-465,2-5-231,-2-8-352,-3-11 952,1 1-288,-1-6-297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17644,'1'-1'130,"-1"0"0,0 0 0,1 0-1,-1 0 1,1 0 0,-1 0 0,1 0 0,-1 0 0,1 1 0,0-1 0,0 0 0,-1 0 0,1 0 0,0 1-1,0-1 1,0 1 0,1-2 0,-2 3-60,0-1 0,1 0 0,-1 0 0,1 1-1,-1-1 1,0 0 0,1 1 0,-1-1 0,0 0 0,1 1 0,-1-1 0,0 0-1,0 1 1,0-1 0,1 0 0,-1 1 0,0-1 0,0 1 0,0-1-1,0 1 1,1-1 0,-1 0 0,0 1 0,0-1 0,0 1 0,0 0-1,1 46 1997,-1-40-1970,0 34 620,-1-12-133,6 58 0,-5-87-578,-1 1-1,1-1 1,0 1-1,0-1 1,1 1-1,-1 0 1,0-1-1,0 1 1,0-1-1,0 1 1,0-1-1,1 1 1,-1-1-1,0 1 1,0-1-1,1 1 1,-1-1-1,0 1 1,1-1-1,-1 1 1,0-1-1,1 1 1,-1-1-1,1 0 1,-1 1-1,1-1 1,-1 0-1,1 0 1,-1 1-1,1-1 1,-1 0-1,1 0 1,-1 0-1,1 1 1,-1-1-1,1 0 1,0 0-1,-1 0 1,1 0-1,-1 0 1,1 0-1,-1 0 1,1 0-1,0 0 1,-1-1-1,1 1 1,-1 0-1,1 0 1,0-1 0,27-19 30,-20 13-17,-3 4-18,0-1 0,-1 1 0,1 0 0,1 1-1,-1-1 1,0 1 0,1 0 0,-1 1 0,1-1 0,-1 1 0,1 0 0,0 1 0,-1-1-1,1 1 1,8 1 0,-10-1-11,-1 1-1,1 0 1,-1 0-1,0 0 1,0 0 0,1 1-1,-1-1 1,0 1-1,0 0 1,0 0-1,-1 0 1,1 0-1,0 1 1,-1-1 0,0 1-1,1-1 1,-1 1-1,0 0 1,0 0-1,-1 0 1,1 0-1,0 0 1,-1 0 0,0 0-1,0 1 1,1 4-1,-1-2-13,0 0 0,-1 0 0,1-1 0,-1 1-1,-1 0 1,1 0 0,-1 0 0,0-1 0,0 1 0,-1-1 0,0 1-1,0-1 1,0 1 0,0-1 0,-1 0 0,-4 7 0,5-9-38,0-1 0,1 0 0,-1 1 0,0-1 0,0 0 1,0 0-1,0 0 0,0 0 0,-1 0 0,1-1 0,0 1 0,-1-1 1,0 0-1,1 1 0,-1-1 0,0 0 0,1 0 0,-1-1 1,0 1-1,0-1 0,0 1 0,0-1 0,1 0 0,-1 0 0,0 0 1,0 0-1,0-1 0,0 1 0,0-1 0,1 0 0,-1 0 1,0 0-1,0 0 0,-2-1 0,2 0 15,1 0-1,-1 0 1,0 0 0,1 0-1,-1 0 1,1 0 0,-4-4-1,-13-26-476</inkml:trace>
  <inkml:trace contextRef="#ctx0" brushRef="#br0" timeOffset="1">93 111 16388,'16'-9'2512,"3"7"-1416,2-6-512,1 3 2369,1-2-1889,-2 2-392,-4 1-1184,-2-3 600,-10 7-240,0 4-128</inkml:trace>
  <inkml:trace contextRef="#ctx0" brushRef="#br0" timeOffset="2">652 1 19628,'0'21'1809,"0"6"-1441,-7 8-176,0 6 632,0 7-392,-2 2-24,2-3-288,-3-2-56,4-7-304,1-5-168,2-11-432,1-9-208,1-16 791,-3-10-231,1-13-168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62 15195,'-8'6'1191,"0"0"0,1 1-1,0 0 1,0 0-1,-10 14 1,14-16-1065,1-1 0,-1 0 0,1 1 0,0 0 0,0 0 0,1-1 0,-1 1 0,1 0 0,0 0 0,0 0 0,1 1 0,0 8 0,-1-13-115,1 0 0,0 0 0,1 0-1,-1 0 1,0 0 0,0 0 0,0 0 0,1 0 0,-1 0 0,0 0-1,1-1 1,-1 1 0,1 0 0,-1 0 0,1 0 0,-1 0-1,1 0 1,0-1 0,-1 1 0,1 0 0,0 0 0,0-1-1,-1 1 1,1-1 0,0 1 0,0-1 0,0 1 0,0-1-1,0 1 1,0-1 0,0 0 0,0 0 0,0 1 0,0-1 0,0 0-1,0 0 1,0 0 0,0 0 0,0 0 0,0 0 0,0 0-1,0 0 1,0-1 0,0 1 0,1-1 0,3 0 34,0-1-1,0 0 1,0 0 0,0 0 0,0-1 0,-1 1 0,8-7 0,-1 0 136,-1-1 1,0 0-1,18-23 1,-24 28-101,-1-1 1,1 1-1,-1-1 1,0 0-1,0-1 0,-1 1 1,0 0-1,0-1 1,0 1-1,1-12 0,-3 17-65,0-1 0,0 0 0,0 1-1,1-1 1,-1 0 0,-1 0-1,1 1 1,0-1 0,0 0 0,-1 1-1,1-1 1,-1 0 0,1 1 0,-1-1-1,0 1 1,1-1 0,-1 1 0,0-1-1,0 1 1,0 0 0,0-1-1,-1 1 1,1 0 0,0 0 0,0 0-1,-1 0 1,1 0 0,-1 0 0,1 0-1,-1 0 1,1 0 0,-1 1-1,1-1 1,-1 1 0,0-1 0,1 1-1,-1 0 1,0-1 0,1 1 0,-1 0-1,0 0 1,1 0 0,-1 1 0,0-1-1,1 0 1,-3 1 0,-4 1-54,0 0 0,0 0 0,0 0 0,1 1 0,-1 0 0,1 1 0,0 0 0,-12 8 0,10-4-207,0 0 1,0 1-1,0-1 0,1 2 1,1-1-1,0 1 1,0 1-1,1-1 1,0 1-1,1 0 0,0 0 1,0 1-1,2-1 1,-1 1-1,1 0 1,1 0-1,-1 18 0,3-1-465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60 453 17908,'1'11'884,"3"42"710,-3-50-1482,-1-1-1,0 0 1,1 1 0,0-1-1,-1 0 1,1 0-1,0 1 1,0-1-1,0 0 1,0 0 0,1 0-1,-1 0 1,1 0-1,-1-1 1,1 1-1,-1 0 1,1-1 0,2 2-1,-3-2-48,0-1 1,0 0-1,0 0 0,1 1 1,-1-1-1,0 0 0,0 0 1,0 0-1,0 0 0,1-1 1,-1 1-1,0 0 0,0 0 1,0-1-1,0 1 0,0 0 0,0-1 1,0 0-1,0 1 0,0-1 1,0 1-1,0-1 0,0 0 1,0 0-1,0 1 0,-1-1 1,1 0-1,0 0 0,0 0 1,0-2-1,19-31 995,-18 28-876,0-1 0,0 1 1,-1-1-1,0 1 0,0-1 1,0 1-1,-1-1 0,0 0 1,0 1-1,-1-1 0,0 1 1,0-1-1,-1 1 0,1-1 1,-1 1-1,-1 0 0,-4-10 1,5 12-214,0 1-1,0 0 1,0-1 0,0 1 0,0 0 0,-1 0 0,0 1-1,1-1 1,-1 0 0,0 1 0,0 0 0,-1-1 0,1 1-1,0 0 1,-1 1 0,1-1 0,-1 1 0,0-1-1,1 1 1,-1 0 0,0 1 0,0-1 0,1 1 0,-1-1-1,0 1 1,0 0 0,0 1 0,0-1 0,0 1 0,1-1-1,-6 3 1,7-3-255,1 1 0,-1 0 0,0-1 0,1 1 0,-1 0 0,1 0 0,-1 0 0,1 1 0,-1-1 0,-1 3 0,2-4 202,1 0-1,0 1 0,-1-1 0,1 1 0,0-1 0,-1 1 1,1-1-1,0 1 0,-1 0 0,1-1 0,0 1 1,0-1-1,0 1 0,0-1 0,0 1 0,-1 0 0,1-1 1,0 1-1,0-1 0,0 1 0,0 0 0,1-1 0,-1 1 1,0-1-1,0 1 0,0 0 0,0-1 0,1 1 1,-1-1-1,0 1 0,1-1 0,-1 1 0,0-1 0,1 2 1,9 4-1217</inkml:trace>
  <inkml:trace contextRef="#ctx0" brushRef="#br0" timeOffset="1">311 96 21413,'-4'38'2860,"4"-38"-2807,0 1-1,0-1 1,0 1-1,0-1 1,0 1-1,0-1 1,0 0-1,0 1 1,1-1-1,-1 1 1,0-1-1,0 0 1,0 1-1,1-1 1,-1 0-1,0 1 1,0-1-1,1 0 1,-1 1-1,0-1 1,1 0-1,-1 0 1,0 1-1,1-1 1,-1 0-1,0 0 1,1 1-1,-1-1 1,0 0-1,1 0 1,-1 0-1,1 0 1,-1 0-1,1 0 1,-1 0-1,0 0 1,1 0 0,-1 0-1,1 0 1,-1 0-1,1 0 1,-1 0-1,0 0 1,1 0-1,-1 0 1,1 0-1,-1-1 1,0 1-1,1 0 1,-1 0-1,0 0 1,1-1-1,21-10 549,-15 6-536,1-1 0,-1-1 1,0 1-1,0-1 1,6-9-1,-11 14-61,0 0-1,-1 0 1,1-1 0,-1 1-1,0 0 1,1-1-1,-1 1 1,0-1-1,0 0 1,-1 1 0,1-1-1,0 0 1,-1 1-1,0-1 1,0 0-1,0 0 1,0 1 0,0-1-1,0 0 1,-1 0-1,1 1 1,-2-5-1,1 6-26,1 0 0,-1-1 0,0 1 0,0 0 0,0-1-1,0 1 1,0 0 0,0 0 0,0 0 0,-1 0 0,1 0-1,0 0 1,0 0 0,-1 1 0,1-1 0,-1 0 0,1 1 0,-1-1-1,1 1 1,-1-1 0,1 1 0,-1 0 0,1-1 0,-1 1-1,0 0 1,1 0 0,-1 0 0,1 1 0,-1-1 0,1 0-1,-1 0 1,-1 1 0,-3 1-24,0 0 0,0 0 0,0 0 0,1 1 0,-1 0 0,-9 6 0,2 1-95,-23 21 1,12-6-144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23101,'-2'-8'1878,"-1"14"-1258,-3 16-7,3 2-247,1 0-1,2 48 0,1-63-325,0 0-1,0 0 0,1-1 1,0 1-1,0-1 0,1 1 1,0-1-1,1 0 1,0 0-1,0 0 0,8 11 1,-10-17-15,-1-1-1,1 1 1,0 0 0,0-1 0,0 1 0,-1-1 0,1 0 0,1 0 0,-1 1 0,0-1 0,0-1 0,0 1-1,0 0 1,1 0 0,-1-1 0,0 1 0,1-1 0,3 0 0,-1 0-72,0-1 1,0 1 0,0-1-1,-1 0 1,1-1-1,-1 1 1,1-1-1,8-4 1,-1-1-129,-1-1 1,1 0 0,-1-1 0,-1 0 0,16-16 0,-19 17 89,0-1 1,0 0-1,-1 0 1,7-14-1,-3-4-333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9 442 17684,'-6'33'1776,"3"6"-1128,3-2-296,3 2 1073,7-2-513,6-7-680,1-7-376,7-16-776,2-8 1360,0-16-584,-2-8-104,4-10-112</inkml:trace>
  <inkml:trace contextRef="#ctx0" brushRef="#br0" timeOffset="1">196 189 15995,'-14'23'4304,"14"-14"-1410,0-9-2808,1 0 0,-1 0 1,1 0-1,-1 0 0,1 0 0,0 0 1,-1 0-1,1 0 0,-1 0 0,1 0 1,-1 0-1,1 0 0,0-1 1,-1 1-1,1 0 0,-1 0 0,1 0 1,-1-1-1,1 1 0,-1 0 0,1-1 1,7-4 212,0 0 1,0-1-1,-1 0 1,1 0-1,-1-1 1,11-14-1,34-52 62,-41 55-222,1 0-72,-6 8-45,0 1 0,0 0 1,13-14-1,-19 23-21,0 0-1,0 0 0,1 0 1,-1 0-1,0 0 0,0-1 1,0 1-1,0 0 0,0 0 1,1 0-1,-1 0 0,0 0 1,0 0-1,0 0 1,0 0-1,1 0 0,-1-1 1,0 1-1,0 0 0,0 0 1,0 0-1,1 0 0,-1 0 1,0 0-1,0 0 0,0 0 1,1 0-1,-1 0 0,0 1 1,0-1-1,0 0 0,0 0 1,1 0-1,-1 0 1,0 0-1,0 0 0,0 0 1,0 0-1,1 0 0,-1 1 1,0-1-1,4 10 8,-2 13 2,-2-23-9,1 134-83,2 58 144,7-65-3075,-11-133 1877,-2-9 345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18884,'8'6'1552,"0"-3"-1176,4 1-127,3-4 311,5-3-544,2-4 176,4-3-136,0-4-200</inkml:trace>
  <inkml:trace contextRef="#ctx0" brushRef="#br0" timeOffset="1">432 165 18132,'1'42'1776,"-1"-3"-1184,0-6-248,3-10 665,3-8-545,2-15-816,0-10 1872,-4-15-1504,3-10-24,0-9-48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2052 16195,'2'-3'101,"-1"1"0,1 0 0,0 0 0,0 0 0,0 0-1,0 0 1,0 1 0,1-1 0,-1 1 0,1-1 0,-1 1-1,3-1 1,38-13-120,-20 8 205,660-210 142,12 24-670,-1 1 225,621-178 203,-557 160 32,1292-292 100,-1189 330-882,-710 143-515,-77 15 872,0-3-1,83-31 1,-57 7-209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27 163 20252,'-5'13'665,"0"0"-1,1 1 0,0-1 1,1 1-1,1-1 0,-1 18 1,2-31-647,1 1 1,0 0-1,0-1 1,0 1-1,0-1 1,0 1-1,0 0 1,0-1-1,0 1 1,1-1-1,-1 1 1,0 0-1,0-1 1,0 1-1,1-1 1,-1 1-1,0-1 1,1 1-1,-1-1 1,0 1-1,1-1 1,-1 1-1,1-1 1,-1 1-1,1-1 1,-1 0-1,1 1 1,-1-1-1,1 0 1,-1 1-1,1-1 1,-1 0-1,1 0 1,-1 0-1,1 1 1,0-1-1,-1 0 1,1 0-1,-1 0 1,1 0-1,0 0 1,-1 0-1,1 0 1,-1 0-1,1 0 1,0 0-1,-1-1 1,1 1-1,0 0 1,6-3-59,-1 1 0,0-1 0,0 0 0,5-3 0,2-1 13,-10 6 10,-1-1 0,1 1 0,0 0 0,0 0 0,0 1 0,0-1 0,1 1 0,-1-1-1,0 1 1,0 0 0,0 0 0,0 1 0,0-1 0,0 0 0,0 1 0,0 0 0,0 0-1,0 0 1,0 0 0,3 2 0,-2 0-1,0 0 0,0 0 1,0 0-1,-1 1 0,1 0 0,-1-1 0,0 1 0,0 1 1,0-1-1,0 0 0,2 8 0,1 0 46,-1 1 0,-1-1 1,0 1-1,-1 0 0,0 1 0,-1-1 0,0 22 1,-1-27 78,-1 0 0,-1 1 0,1-1 0,-2 0-1,1 0 1,-1 0 0,0 0 0,-1 0 0,1 0 0,-2 0 0,1-1 0,-1 0 0,-7 11 0,11-17-122,-1 0-1,0 0 1,0 0 0,0 0 0,0 0-1,0 0 1,1 0 0,-2 0-1,1 0 1,0 0 0,0-1 0,0 1-1,0 0 1,0-1 0,-1 1-1,1-1 1,0 1 0,-1-1 0,1 0-1,0 1 1,-1-1 0,1 0-1,0 0 1,-1 0 0,1 0 0,0 0-1,-1 0 1,1 0 0,0-1 0,-1 1-1,1-1 1,0 1 0,-1 0-1,1-1 1,0 0 0,0 1 0,0-1-1,0 0 1,-1 0 0,0-1-1,-3-3-78,0 0 1,1 0-1,0 0 0,0-1 0,0 0 0,-5-11 0,-11-24-328</inkml:trace>
  <inkml:trace contextRef="#ctx0" brushRef="#br0" timeOffset="1">22 148 21405,'18'-9'2136,"5"-2"-1376,1-4-320,9-2 953,2 0-353,1 0-528,-2-1-464,-2 4-1128,-4 0 976,-9 4-216,-6 4-136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377 214 19108,'-13'33'2257,"6"4"-1489,-6 3-344,3 5 1768,-1 2-1552,1-2-63,2-5-425,3-5-264,5-9-553,1-4-207,2-15-232,1-7 760,2-10-256,0-9-216</inkml:trace>
  <inkml:trace contextRef="#ctx0" brushRef="#br0" timeOffset="1">100 0 20500,'-10'10'467,"0"0"-1,1 0 1,0 0-1,1 1 1,0 1-1,0-1 1,2 1-1,-7 14 1,10-19-330,0 1 1,0 0-1,0-1 1,1 1-1,1 0 1,-1 0-1,2 0 1,-1 1 0,1-1-1,0 0 1,0 0-1,1 0 1,0 0-1,4 15 1,-4-21-122,0 1 0,0-1 0,0 0 0,0 1 0,1-1 0,-1 0 0,0 0 0,1 0 0,-1 0 0,1 0 0,0-1 0,0 1 0,0 0 0,0-1 0,0 1 0,0-1 0,0 0 0,0 0 0,0 0 0,1 0 0,-1 0 0,0 0 0,1 0 0,-1-1 0,1 1 0,-1-1 0,1 0 0,-1 0 0,1 0 0,-1 0 0,1 0 0,-1 0 0,1-1 0,3-1 0,2 0-6,0 0 0,-1-1 0,1 0 0,-1 0 0,0-1 0,0 0 0,0 0 0,0 0 0,10-11 0,-10 8-3,-1 0 0,1 0 0,-2-1 1,1 0-1,-1 0 0,0 0 0,-1 0 0,0-1 1,3-9-1,-6 14-18,0 1 0,0 0 1,0 0-1,0-1 0,-1 1 1,1-1-1,-1 1 0,0 0 0,0-1 1,0 1-1,0-1 0,-1 1 1,0-1-1,1 1 0,-1 0 0,0 0 1,-1-1-1,1 1 0,-1 0 1,1 0-1,-1 0 0,0 0 0,0 1 1,0-1-1,0 0 0,-1 1 1,1-1-1,-3-1 0,2 2-25,1 1 1,0-1-1,-1 1 0,1-1 0,-1 1 1,0 0-1,1 0 0,-1 0 0,0 0 0,0 1 1,1-1-1,-1 1 0,0-1 0,0 1 1,0 0-1,0 0 0,0 1 0,0-1 1,-2 1-1,0 1-84,0 0 0,1-1 1,-1 2-1,1-1 0,-1 0 0,1 1 0,0 0 1,0 0-1,0 0 0,-4 5 0,0 1-181,0 0 0,1 0 0,1 1-1,-1 0 1,1 0 0,1 0 0,0 1 0,-6 20-1,5 7-270,5 1-90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98 20564,'-55'67'8356,"63"-76"-8302,1-1 0,-1 0 0,-1 0 0,0-1 0,-1 0 0,0 0 1,0-1-1,-1 1 0,5-18 0,-10 28-53,0-1-1,1 0 1,-1 1 0,0-1 0,0 0-1,0 1 1,0-1 0,0 0 0,0 1-1,-1-1 1,1 0 0,-1 1 0,1-1-1,-1 0 1,1 1 0,-1-1 0,0 1-1,0-1 1,0 1 0,-1-2 0,1 3-28,0-1 0,0 0 0,0 1 0,0-1-1,0 1 1,0-1 0,0 1 0,0-1 0,0 1 0,0 0 0,0 0 0,0-1 0,-1 1 0,1 0 0,0 0 0,0 0 0,0 0 0,0 0 0,0 1 0,-1-1 0,1 0 0,0 0 0,0 1 0,0-1-1,0 1 1,0-1 0,0 1 0,0-1 0,0 1 0,-2 1 0,-3 3-143,0 0 0,0 0 0,0 0 0,1 1 0,-1 0 0,1 0 0,1 0 0,-9 14 0,-2 9-332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 22429,'-3'-10'1680,"-3"16"-1344,3 15-176,5 14 568,2 3-183,9 16-473,-2 3-321,5 4-647,0-2-288,-3-10 928,-2-7-208,-4-20-208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18388,'7'-14'523,"1"1"0,0 0 0,2 0 0,-1 0 1,1 1-1,1 1 0,0 0 0,1 0 0,0 1 0,20-13 0,-18 15-316,-1 0-1,1 1 0,0 1 1,1 0-1,0 1 1,-1 0-1,2 1 0,-1 1 1,0 0-1,25 0 0,-35 2-189,-1 1 0,1 1-1,0-1 1,0 1-1,-1-1 1,1 2 0,-1-1-1,1 0 1,-1 1-1,1 0 1,-1 0 0,0 0-1,0 0 1,0 1 0,0 0-1,7 5 1,-9-4-14,1-1 0,0 0 0,-1 1 0,0-1 0,0 1 1,0 0-1,-1 0 0,1-1 0,-1 1 0,0 0 0,0 0 1,0 1-1,0-1 0,-1 0 0,1 0 0,-1 0 0,-1 0 0,1 1 1,-1 4-1,-1 1-39,-1-1 0,0 0 0,0 0 0,0 0 0,-1 0 0,-1 0 0,0-1 0,0 0 0,0 0 0,-1 0 0,0-1 0,-9 9 0,21-19-296,-1 2 1,1-1-1,0 1 1,-1 0-1,1 0 1,0 0-1,-1 1 1,8 0-1,-5 0 193,0 0 0,0 1 0,0 0-1,0 0 1,0 1 0,0 0 0,-1 0-1,1 1 1,-1 0 0,13 6 0,-17-7 157,0 0 0,0 0 0,-1 0 1,1 0-1,0 1 0,-1-1 0,1 1 1,-1 0-1,0-1 0,0 1 1,0 0-1,0 0 0,-1 0 0,1 1 1,-1-1-1,0 0 0,0 0 0,0 1 1,0-1-1,0 1 0,-1-1 0,0 1 1,1-1-1,-1 1 0,0-1 1,-1 1-1,0 3 0,-1 1 141,0 0-1,-1 0 1,0 0 0,-1-1-1,0 1 1,0-1-1,0 0 1,-1 0 0,0 0-1,0 0 1,-1-1 0,0 0-1,-7 6 1,-2 0 264,-1 0 0,0 0 1,0-2-1,-28 14 0,37-21-371,-1 0-1,0 0 1,0-1-1,0 0 1,0 0 0,0-1-1,0 0 1,-15 0-1,22-1-72,-1 0 0,0 0 0,0 0 0,0-1 1,1 1-1,-1-1 0,0 1 0,0-1 0,1 0 0,-1 0 0,1 1 0,-1-1 0,1 0 0,-1-1 0,1 1 0,-1 0 0,1 0 0,-2-2 0,2 1 25,0 0 0,0-1 0,1 1 0,-1 0 0,0 0 0,1 0-1,0-1 1,-1 1 0,1 0 0,0-1 0,0 1 0,0 0 0,1 0 0,-1-1 0,0 1-1,1 0 1,-1 0 0,3-4 0,11-24-245,8-2-99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9 18468,'-7'-2'384,"0"0"1,-1 1-1,1-1 0,0 1 1,-1 1-1,1-1 1,-1 1-1,1 1 0,-1 0 1,1 0-1,-1 0 0,1 1 1,0 0-1,-9 3 1,-5 3 115,0 1 1,1 0 0,-29 20-1,48-29-516,-1 1 0,1 0 0,0 0 0,0 0 0,-1 0 0,1 0 0,0 0 0,0 0-1,0 0 1,0 1 0,0-1 0,0 0 0,0 1 0,1-1 0,-1 1 0,-1 2 0,3-3-9,-1 0 1,0 0 0,0-1-1,0 1 1,1 0 0,-1 0-1,0 0 1,1 0 0,-1-1 0,1 1-1,-1 0 1,1 0 0,-1-1-1,1 1 1,0-1 0,-1 1-1,1 0 1,0-1 0,-1 1-1,1-1 1,0 1 0,0-1-1,0 0 1,-1 1 0,1-1-1,0 0 1,0 1 0,0-1-1,0 0 1,0 0 0,-1 0-1,2 0 1,19 4-422,0-1-1,27 0 0,-34-3 322,0 1-1,0 0 1,0 1-1,0 0 0,-1 1 1,1 1-1,24 10 1,-36-14 148,-1 1 1,0-1-1,0 1 1,0 0 0,0-1-1,0 1 1,0 0-1,0 0 1,0 0 0,0 0-1,0-1 1,-1 1-1,1 1 1,0-1 0,-1 0-1,1 0 1,0 0-1,-1 0 1,1 0 0,-1 1-1,0-1 1,1 0 0,-1 0-1,0 0 1,0 1-1,0-1 1,0 0 0,0 1-1,0-1 1,0 0-1,0 0 1,-1 1 0,1-1-1,0 0 1,-1 0-1,1 0 1,-1 1 0,1-1-1,-1 0 1,-1 2 0,-3 3 145,1 1 1,-2-1 0,1 0 0,-12 10 0,-40 30 746,51-42-957,0 0 0,-1-1 1,1 1-1,-1-1 0,0-1 0,0 1 1,-13 2-1,18-5-21,1 1-1,-1-1 1,0 0 0,0 0 0,0 0 0,0 0-1,1 0 1,-1-1 0,0 1 0,0 0 0,0-1-1,1 1 1,-1-1 0,-2-1 0,3 2 42,0-1 1,1 0-1,-1 0 1,0 0-1,1 1 1,-1-1-1,0 0 1,1 0-1,-1 0 1,1 0-1,-1 0 1,1 0-1,0 0 1,-1 0-1,1 0 1,0 0-1,0 0 1,0 0-1,0-1 1,0 1-1,0 0 1,0 0-1,0 0 1,0 0-1,0 0 1,1 0-1,-1-2 1,11-26-432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5:0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17820,'4'113'2848,"-3"-54"-1005,13 92-1,53 158 157,-63-299-1803,-2-13-12,0-19 67,-1 14-224,8-125 310,-4 29-308,38-202 1,-40 293-57,1-1 1,0 1-1,0 0 1,11-19-1,-14 29 20,0 1-1,1 0 0,-1 0 0,0 0 0,1 0 0,-1 0 0,1 0 0,0 1 0,0-1 0,-1 0 0,1 1 0,0 0 1,0-1-1,1 1 0,-1 0 0,0 0 0,0 0 0,0 0 0,1 0 0,-1 1 0,1-1 0,-1 1 0,0-1 1,1 1-1,-1 0 0,1 0 0,-1 0 0,0 0 0,1 1 0,-1-1 0,1 1 0,-1-1 0,3 2 0,0 0 4,0 0 0,0 0 0,-1 0 0,1 1-1,-1 0 1,0 0 0,0 0 0,0 0-1,0 1 1,0-1 0,-1 1 0,1 0-1,-1 0 1,0 0 0,-1 1 0,1-1 0,-1 1-1,0-1 1,0 1 0,0 0 0,0 0-1,-1 0 1,0 0 0,0 0 0,0 0 0,0 7-1,-1-4 42,-1 0 0,1 0 0,-1 0 1,-1 0-1,1 0 0,-1 0 0,-1 0 0,1 0 0,-1-1 0,-1 1 0,1-1 0,-1 0 0,-1 0 0,1 0 0,-11 12 0,8-12 23,-1-1 0,1 0 0,-1 0 0,-14 9 0,19-13-174,1-1 1,-1 1-1,1-1 0,-1 0 0,0 0 1,0 0-1,0 0 0,1-1 0,-1 1 1,0-1-1,0 1 0,0-1 0,0 0 1,0 0-1,0 0 0,0-1 0,0 1 1,1-1-1,-6-1 0,6 1 74,1 0 0,0 0 0,-1 0 0,1 0 0,0 0 0,0 0 0,0 0 0,0 0 0,0 0 0,0-1-1,0 1 1,0-1 0,0 1 0,1 0 0,-1-1 0,1 1 0,-1-1 0,1 0 0,-1 1 0,1-1 0,0 1 0,0-1 0,0 0 0,0 1 0,0-1 0,0-2 0,2-27-654</inkml:trace>
  <inkml:trace contextRef="#ctx0" brushRef="#br0" timeOffset="1">665 121 23293,'-8'32'2104,"-5"-11"-1479,-2-7-369,4-11 520,1-6-2537,7-19 1833,3-9-416,2-16-472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1539 11178,'0'0'96,"0"0"-1,0 0 0,0 0 0,-1 0 0,1 0 0,0 1 0,0-1 0,0 0 1,0 0-1,0 0 0,0 0 0,-1 0 0,1 0 0,0 0 0,0 0 0,0 1 1,0-1-1,-1 0 0,1 0 0,0 0 0,0 0 0,0 0 0,-1 0 0,1 0 1,0 0-1,0 0 0,0 0 0,0 0 0,-1 0 0,1 0 0,0 0 0,0 0 1,0 0-1,0-1 0,-1 1 0,1 0 0,0 0 0,0 0 0,-3-9 1624,2-16-778,1 20-580,2-49 264,2-1-1,3 1 1,18-71 0,57-155-381,-74 254-192,64-179 11,176-344 0,-245 544-64,7-18 1,2 2 0,1-1-1,0 2 1,22-27-1,-34 46 0,0 0 1,0 0-1,0 0 0,0 0 1,0 0-1,0 0 0,0 0 1,1 0-1,-1 0 0,0 0 1,0 1-1,1-1 0,-1 1 1,1-1-1,-1 1 0,0-1 1,1 1-1,-1 0 0,1-1 1,-1 1-1,1 0 0,-1 0 1,4 0-1,-4 1-8,1 0 0,-1 0 1,0 0-1,1 0 0,-1 0 0,0 0 1,1 0-1,-1 0 0,0 1 0,0-1 1,0 0-1,0 1 0,0-1 0,0 1 1,-1-1-1,1 1 0,0 1 0,2 7-152,0-1-1,0 1 1,-2 0-1,1 0 1,0 17-1,-2-27 161,0 0-1,0 1 0,0-1 0,0 0 1,0 0-1,0 0 0,0 0 1,0 0-1,0 0 0,0 0 1,0 0-1,0 0 0,0 1 0,0-1 1,-1 0-1,1 0 0,0 0 1,0 0-1,0 0 0,0 0 1,0 0-1,0 0 0,0 0 1,0 0-1,0 0 0,0 0 0,0 0 1,0 0-1,-1 0 0,1 0 1,0 0-1,0 0 0,0 1 1,0-1-1,0 0 0,0 0 1,0 0-1,0 0 0,0 0 0,-1 0 1,1-1-1,0 1 0,0 0 1,0 0-1,0 0 0,0 0 1,0 0-1,0 0 0,0 0 1,0 0-1,0 0 0,-1 0 0,1 0 1,0 0-1,0 0 0,0 0 1,0 0-1,0 0 0,0 0 1,0 0-1,0-1 0,0 1 1,-3-6-189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14243,'1'-1'4257,"0"4"-1647,3 13-829,2 25-1426,-3 61 380,7 75-329,-10-171-399,0-3 0,1-1 0,-1 1 0,0 0 0,1 0 0,-1-1 0,1 1 0,0-1 0,0 1-1,0-1 1,0 1 0,2 2 0,3-33 96,-2-76-33,2-25-109,-4 107 5,1 1 0,2-1 0,12-38 0,-16 58 26,-1-1 0,2 1 0,-1-1 1,0 1-1,0 0 0,1-1 0,-1 1 1,1 0-1,0 0 0,-1 0 1,1 0-1,0 0 0,0 0 0,0 1 1,4-3-1,-4 4 4,-1-1 1,0 1 0,0 0-1,1 0 1,-1 0-1,0 0 1,1 0-1,-1 0 1,0 0-1,0 0 1,1 0-1,-1 1 1,0-1-1,0 0 1,1 1 0,-1-1-1,0 1 1,0 0-1,0-1 1,0 1-1,0 0 1,0 0-1,0-1 1,0 1-1,0 0 1,0 0-1,0 0 1,0 0 0,-1 0-1,1 0 1,0 1-1,-1-1 1,1 1-1,1 1 22,-1-1-1,1 1 1,-1 0 0,0-1-1,0 1 1,0 0-1,0 0 1,0 0-1,-1-1 1,1 1 0,-1 0-1,0 0 1,0 0-1,0 0 1,0 0 0,0 0-1,-1 0 1,1 0-1,-1 0 1,0-1-1,0 1 1,0 0 0,0 0-1,0-1 1,0 1-1,-1-1 1,-1 3 0,-1 0-223,0 0 0,-1-1 0,1 0 0,-1 0 0,0 0 0,0 0 0,0-1 0,0 0 0,-1 0 0,1 0 0,-11 3 0,8-2-780,6-4 292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15275,'18'-47'8540,"9"-46"-6829,-14 46-715,-11 38-865,-2 7-94,0-1 0,1 1 0,-1 0 1,1 0-1,0-1 0,0 1 1,0 0-1,0 0 0,3-4 1,-4 6-36,0 0 1,0 0-1,0 0 1,0 0-1,0 0 1,0 0-1,0 0 1,1 0-1,-1 0 1,0 0-1,0 0 1,0 0-1,0 0 1,0 0-1,0 0 1,0 0-1,1 0 1,-1 0-1,0 0 1,0 0-1,0 0 1,0 0-1,0 0 1,0 0-1,0 0 1,1 0-1,-1 0 1,0 0-1,0 1 1,0-1-1,0 0 1,0 0-1,0 0 1,0 0-1,0 0 1,0 0-1,0 0 1,1 0-1,-1 1 1,0-1-1,0 0 1,0 0-1,0 0 1,0 0-1,0 0 0,0 0 1,0 0-1,0 1 1,0-1-1,3 12 25,2 17-78,-5-28 49,3 38-36,-2-24-77,0 0-1,1 0 1,6 24-1,-5-34-1820,0-9 976,0-2 317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 14371,'0'0'115,"0"0"0,0-1 0,0 1 0,0 0 0,0-1 0,0 1 0,0 0 0,0-1 0,0 1 0,0 0 0,0-1 0,0 1 0,0 0 0,0 0 0,-1-1 0,1 1 0,0 0 0,0-1 0,0 1 0,0 0 0,-1 0 0,1-1 0,0 1 0,0 0 0,-1 0 0,1-1 1,0 1-1,0 0 0,-1 0 0,1 0 0,0 0 0,0-1 0,-1 1 0,1 0 0,0 0 0,-1 0 0,-5 12 1353,0 20-929,2 0-388,2 1 0,1 0 1,2 0-1,1-1 1,9 42-1,-7-56-109,-4-18-40,0 0 0,0 0-1,0 0 1,0 0-1,0 0 1,0 0 0,0 0-1,0 0 1,0 0-1,0 0 1,0-1 0,0 1-1,0 0 1,0 0-1,1 0 1,-1 0 0,0 0-1,0 0 1,0 0-1,0 0 1,0 0-1,0 0 1,0 0 0,0 0-1,0 0 1,0 0-1,0 0 1,0 0 0,0 0-1,0 0 1,0 0-1,0 0 1,1 0 0,-1 0-1,0 0 1,0 0-1,0 0 1,0 0 0,0 0-1,0 0 1,0 0-1,0 0 1,0 0 0,0 0-1,0 0 1,0 0-1,0 0 1,1 0-1,-1 0 1,0 0 0,0 0-1,0 0 1,0 0-1,0 0 1,0 0 0,0 0-1,0 0 1,3-30 194,-2 14-162,2-7-9,-2 0 0,0 0 1,-2 0-1,0-1 0,-1 1 0,-2 0 0,0 0 0,-2 1 0,-9-27 0,7 73-145,3-7 117,2 0-1,0 0 1,1 0-1,0 19 1,4 73 15,0-58-22,5 12 146,-4-102-2,-3 0-1,-4-58 1,1 55-76,1 10 16,-9-41 0,8 64-60,1 13-12,1 12-3,28 163-27,1 18-68,-28-196 103,1 4-229,-1 0 0,0 0 1,1 0-1,0 0 0,0 0 0,1 0 1,3 8-1,-3-14-90,6-8-70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15459,'0'4'848,"8"35"3878,-8-39-4606,0 1 1,1 0-1,-1 0 1,0 0-1,1 0 0,-1-1 1,1 1-1,-1 0 1,1 0-1,-1-1 1,1 1-1,0 0 1,-1-1-1,1 1 0,1 0 1,-2-1-81,1 0 0,0 0 0,-1 0 1,1 0-1,-1 0 0,1 0 0,-1 0 0,1 0 1,-1 0-1,1 0 0,0 0 0,-1 0 0,1-1 0,-1 1 1,1 0-1,-1 0 0,1-1 0,-1 1 0,1 0 1,-1-1-1,0 1 0,1 0 0,-1-1 0,1 1 1,-1-1-1,0 1 0,1-2 0,8-17 1067,-8 19-1043,-1-1-1,0 1 0,1-1 1,-1 0-1,0 1 0,0-1 1,0 1-1,0-1 0,0 0 1,0 1-1,0-1 0,0 0 1,0 1-1,0-1 0,0 0 1,0 1-1,0-1 0,0 0 1,0 1-1,-1-1 0,1 1 1,0-1-1,0 0 0,-1 1 1,1-1-1,-1 1 0,0-2 1,0 4-26,-1 0 0,1 0 1,-1 0-1,1 1 0,0-1 1,0 0-1,0 0 0,0 1 0,0-1 1,0 0-1,0 4 0,1-5-26,-2 6-61,-2 5 176,4-27-458,1-7-1893,-5 19 1741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 19052,'-20'7'3474,"19"-7"-3390,1 1 0,-1-1 0,1 0 1,0 0-1,-1 0 0,1 1 0,-1-1 0,1 0 0,-1 0 0,1 1 0,0-1 0,-1 0 0,1 1 0,-1-1 0,1 0 0,0 1 0,0-1 0,-1 1 0,1-1 0,0 0 0,0 1 0,-1-1 0,1 1 0,0-1 1,0 1-1,0-1 0,0 1 0,0-1 0,0 1 0,0-1 0,-1 1 0,2-1 0,-1 1 0,0-1 0,0 1 0,0-1 0,0 1 0,0-1 0,0 1 0,1 0-69,-1-1 0,0 0 0,0 0 0,0 0 0,0 1 0,0-1-1,0 0 1,1 0 0,-1 0 0,0 1 0,0-1 0,0 0 0,0 0 0,1 0 0,-1 0-1,0 0 1,0 0 0,0 1 0,1-1 0,-1 0 0,0 0 0,0 0 0,1 0 0,-1 0-1,0 0 1,0 0 0,0 0 0,1 0 0,-1 0 0,0 0 0,0 0 0,1 0 0,-1 0-1,0 0 1,0 0 0,1 0 0,-1 0 0,0-1 0,0 1 0,0 0 0,1 0 0,7-11 518,0-15 577,-8 26-1100,1 0-1,-1-1 1,0 1 0,0 0 0,0-1 0,0 1 0,0 0 0,0 0 0,0-1 0,0 1-1,1 0 1,-1-1 0,0 1 0,0 0 0,0 0 0,-1-1 0,1 1 0,0 0 0,0-1-1,0 1 1,0 0 0,0 0 0,0-1 0,0 1 0,0 0 0,-1 0 0,1-1 0,0 1 0,0 0-1,0 0 1,0-1 0,-1 1 0,1 0 0,0 0 0,0 0 0,-1 0 0,1-1 0,0 1-1,0 0 1,-1 0 0,1 0 0,0 0 0,0 0 0,-1 0 0,1 0 0,0 0 0,-1 0-1,1 0 1,0 0 0,0 0 0,-1 0 0,1 0 0,0 0 0,-1 0 0,1 0 0,0 0-1,0 0 1,-1 0 0,1 0 0,0 0 0,-1 0 0,1 1 0,0-1 0,0 0 0,0 0-1,-1 1 1,-17 11 105,12-5-138,1 0-1,0 0 0,-6 13 0,10-19-799,4-4-288,1-2 266,-3 4 326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 17268,'-3'14'2692,"11"186"1009,-1-110-2939,1 27 849,-10-210-683,1-54-667,2 121-217,1 1-1,2-1 0,10-40 1,-13 63-38,1-1 0,0 0 1,0 0-1,0 1 1,0-1-1,1 1 1,-1 0-1,1-1 1,0 1-1,0 0 1,0 1-1,0-1 1,0 0-1,1 1 1,-1 0-1,1 0 1,-1 0-1,1 0 1,0 1-1,0-1 1,0 1-1,0 0 1,0 0-1,6 0 1,-2 0-11,0 0-1,1 0 1,-1 1 0,0 0 0,1 1 0,-1 0 0,0 0 0,0 1 0,0 0 0,0 1 0,10 4 0,-17-7 6,1 1 0,-1-1 0,0 1 0,0 0 0,0-1 0,0 1 1,0 0-1,0 0 0,0 0 0,0 0 0,0 0 0,0 0 0,0 0 0,0 0 0,-1 0 0,1 0 0,0 1 0,-1-1 1,1 0-1,-1 1 0,0-1 0,1 3 0,-1-2 2,0 1 0,0 0 1,0-1-1,-1 1 0,1-1 1,-1 1-1,0-1 0,0 1 0,0-1 1,0 1-1,-2 2 0,-2 4 17,-2 0 0,1 0-1,-1 0 1,-12 10 0,5-5 64,-25 17 1,35-28-167,0 0-1,0-1 1,-1 1-1,1-1 1,-1 0 0,0 0-1,0 0 1,0 0-1,1-1 1,-1 0 0,-6 1-1,11-2 52,-1 0-1,1 0 1,0 0-1,0 0 0,0 0 1,-1 0-1,1 0 1,0 0-1,0 0 1,0 0-1,-1 0 1,1 1-1,0-1 1,0 0-1,-1 0 1,1-1-1,0 1 1,0 0-1,0 0 0,-1 0 1,1 0-1,0 0 1,0 0-1,-1 0 1,1 0-1,0 0 1,0 0-1,0 0 1,0-1-1,-1 1 1,1 0-1,0 0 1,0 0-1,0 0 1,0-1-1,-1 1 0,1 0 1,0 0-1,0 0 1,0-1-1,0 1 1,0 0-1,0 0 1,0 0-1,0-1 1,0 1-1,0 0 1,0 0-1,0-1 1,0 1-1,0 0 1,0 0-1,0 0 0,0-1 1,0 1-1,0 0 1,0 0-1,0 0 1,0-1-1,12-8-940,-2 4 248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28 15867,'1'9'7745,"2"-16"-5035,-1-18-1205,-5 24-1353,-1 6-103,0 6-46,2 3-52,2-14 50,0 0 1,0 0 0,0 0-1,0 1 1,0-1-1,0 0 1,0 0 0,0 0-1,1 0 1,-1 0 0,0 0-1,0 0 1,0 0 0,0 0-1,0 0 1,0 0-1,0 0 1,0 0 0,0 0-1,0 0 1,1 0 0,-1 0-1,0 0 1,0 0-1,0 0 1,0 0 0,0 0-1,0 0 1,0 0 0,0 0-1,0 0 1,1 0 0,-1 0-1,0 0 1,0 0-1,0 0 1,0 0 0,0 0-1,0 0 1,0 0 0,0 0-1,0 0 1,0 0-1,1 0 1,-1 0 0,0 0-1,0 0 1,0-1 0,0 1-1,0 0 1,0 0 0,0 0-1,0 0 1,0 0-1,0 0 1,0 0 0,16-22-721,-8 10-1504,-5 12 1710,7 3-174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29:3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37 16692,'0'-3'643,"0"1"0,0 0 0,1-1 0,-1 1 0,1 0 0,0-1 1,0 1-1,0 0 0,0 0 0,0 0 0,3-4 0,-4 5-533,0 1-1,1-1 1,-1 1-1,0 0 1,1-1-1,-1 1 0,1 0 1,-1-1-1,0 1 1,1 0-1,-1-1 1,1 1-1,-1 0 1,1 0-1,-1 0 0,1 0 1,-1-1-1,1 1 1,-1 0-1,1 0 1,-1 0-1,1 0 1,0 0-1,0 1-72,0-1 0,0 1 0,0-1 0,0 1 0,-1-1 0,1 1 0,0-1 1,0 1-1,0 0 0,-1 0 0,1-1 0,0 1 0,-1 0 0,1 0 0,-1 0 0,1 0 0,0 0 0,1 4-8,-1 0 0,1-1-1,-1 1 1,0 0 0,0-1-1,-1 1 1,1 0-1,-1 0 1,0 0 0,0 0-1,-1 0 1,1-1 0,-1 1-1,0 0 1,0 0 0,-1-1-1,-3 9 1,-3 6 8,-1-1 1,-20 32-1,26-44-17,-1 0 0,0 0 0,0 0-1,-1-1 1,0 1 0,0-1 0,0 0-1,0 0 1,-1-1 0,-8 6 0,13-10-19,1 0 0,0 0 0,0 0 1,-1 1-1,1-1 0,0 0 0,0 0 1,-1 0-1,1 0 0,0 0 0,-1 0 1,1 0-1,0 0 0,-1 0 0,1 0 1,0 0-1,0 0 0,-1 0 0,1 0 1,0 0-1,-1 0 0,1-1 0,0 1 1,0 0-1,-1 0 0,1 0 0,0 0 0,0 0 1,-1-1-1,1 1 0,0 0 0,0 0 1,-1-1-1,1 1 0,-2-12-5,7-13-78,-5 24 72,1 0-1,-1 0 1,1 0 0,-1 0 0,1 1-1,0-1 1,-1 0 0,1 0-1,0 0 1,-1 1 0,1-1-1,0 0 1,0 1 0,0-1 0,0 1-1,0-1 1,0 1 0,0-1-1,0 1 1,0 0 0,0-1-1,0 1 1,0 0 0,1 0 0,0 0-3,0 0 0,0 0 0,-1 1 0,1-1 1,0 1-1,0 0 0,-1 0 0,1-1 0,0 1 1,-1 0-1,1 0 0,2 3 0,4 3-29,0 1 1,-1 0-1,11 16 1,-15-20 27,1 1-19,-2-1 50,1-1 0,-1 1 1,1-1-1,0 0 0,0 0 0,3 2 0,-5-4-3,0-1 0,-1 0 0,1 1 1,-1-1-1,1 0 0,0 0 0,-1 1 0,1-1 0,0 0 0,-1 0 0,1 0 0,0 0 1,0 0-1,-1 0 0,1 0 0,0 0 0,-1 0 0,1-1 0,0 1 0,-1 0 1,1 0-1,0 0 0,-1-1 0,1 1 0,-1 0 0,1-1 0,0 1 0,-1-1 0,1 1 1,-1-1-1,1 1 0,-1-1 0,1 1 0,-1-1 0,0 1 0,1-1 0,-1 1 0,0-1 1,1 0-1,-1 1 0,0-1 0,0 0 0,1 0 0,6-16 273,0 0 0,-1 0-1,6-31 1,-13 55-3428,-2-8 2547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19148,'6'-3'2481,"3"-4"-1569,9 2-432,2 0 2321,16-2-1985,3-2-224,11-2-296,3-3-176,3-2-320,0-1-104,-10 1-392,-5-1-249,-12 2-575,-8 4-1633,-15 1 2409,-3 4-456,-9 8-184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1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 15067,'-2'26'1841,"12"-2"-793,8-8-320,15-9 1288,7-4-647,7-8-249,3-4-120,5-5-712,-4-2-480,-6-4 288,-4 3-136,-11 2-168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1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21044,'1'1'66,"-1"-1"0,0 0-1,0 1 1,0-1-1,1 1 1,-1-1-1,0 0 1,0 1-1,1-1 1,-1 0-1,0 1 1,1-1-1,-1 0 1,0 0-1,1 1 1,-1-1-1,0 0 1,1 0 0,-1 0-1,1 1 1,-1-1-1,1 0 1,-1 0-1,0 0 1,1 0-1,-1 0 1,1 0-1,-1 0 1,1 0-1,-1 0 1,0 0-1,1 0 1,-1 0-1,1 0 1,-1 0 0,1 0-1,-1-1 1,0 1-1,1 0 1,-1 0-1,1 0 1,0-1-1,27-10 443,-21 8-69,66-32 281,-1-2 0,83-59 0,-72 43-774,-67 46-16,-16 7 68,0 0-1,0-1 1,0 1 0,0 0-1,1 0 1,-1 0 0,0 0 0,0 0-1,0 0 1,1 0 0,-1 0-1,0 0 1,0 0 0,0 0 0,1 1-1,-1-1 1,0 0 0,0 0-1,0 0 1,1 0 0,-1 0 0,0 0-1,0 0 1,0 0 0,0 1-1,0-1 1,1 0 0,-1 0 0,0 0-1,0 0 1,0 0 0,0 1-1,0-1 1,0 0 0,1 0 0,-1 3-11,-1-1-1,1 1 1,0-1 0,0 1 0,-1-1 0,0 1 0,1-1 0,-2 3 0,0 1 8,-18 71-239,3 1-1,3 0 0,4 0 0,3 1 1,5 97-1,2-172-22,0 12-428,0-16 671,0 1-1,0-1 1,0 1-1,0-1 1,0 0 0,0 1-1,0-1 1,0 0-1,0 1 1,0-1-1,-1 0 1,1 1-1,0-1 1,0 0 0,0 0-1,-1 1 1,1-1-1,0 0 1,0 1-1,0-1 1,-1 0-1,1 0 1,0 0 0,-1 1-1,1-1 1,0 0-1,-1 0 1,1 0-1,0 0 1,-1 0 0,1 1-1,0-1 1,-1 0-1,1 0 1,-1 0-1,-9-2-612</inkml:trace>
  <inkml:trace contextRef="#ctx0" brushRef="#br0" timeOffset="1">211 483 15235,'0'2'1913,"9"8"-897,5-4-384,6-2 1256,4 0-615,8-5-497,5-1-416,5-5-840,4-4 584,-5-9-272,4-6-144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40 17060,'0'-2'179,"0"0"0,0 0-1,0 0 1,-1 1 0,1-1 0,0 0 0,-1 0 0,1 0 0,-1 0 0,0 1 0,0-1 0,1 0 0,-1 0 0,0 1 0,0-1 0,-1 1 0,1-1 0,-2-1 0,2 2-103,0 1 1,0-1 0,0 1 0,0-1 0,-1 1 0,1-1 0,0 1 0,0 0 0,0 0 0,-1 0 0,1 0 0,0 0-1,0 0 1,-1 0 0,1 0 0,0 0 0,0 0 0,-1 1 0,1-1 0,0 0 0,0 1 0,0-1 0,0 1 0,-1-1 0,1 1-1,0 0 1,0 0 0,-1 1 0,-4 2 45,1 1 0,0 0 0,0 0 0,1 1 0,0 0 0,0-1 0,0 1 0,1 0-1,-1 1 1,-3 11 0,-2 8 19,-8 37 0,11-34-73,1 0-1,1-1 1,0 36-1,4-53-27,0 0-1,1 1 1,0-1 0,1 0-1,0 0 1,1 0-1,0 0 1,1 0 0,0 0-1,1-1 1,6 10 0,-10-16-13,1-1 1,0 0-1,0-1 1,0 1-1,0 0 1,1-1-1,-1 1 1,1-1-1,0 0 1,0 1 0,-1-1-1,1-1 1,0 1-1,1 0 1,-1-1-1,0 1 1,0-1-1,1 0 1,-1 0-1,1-1 1,-1 1-1,0-1 1,1 1-1,-1-1 1,1 0-1,0 0 1,-1-1 0,0 1-1,1-1 1,-1 0-1,1 0 1,-1 0-1,0 0 1,1 0-1,4-4 1,2-1 80,-1 0 1,1-1 0,-1 0-1,0 0 1,-1-1 0,0 0-1,0-1 1,-1 0 0,10-16-1,-9 11 7,0-1-1,-1 0 1,-1 0-1,-1 0 1,0-1-1,-1 1 1,0-1-1,-2 0 1,0-1-1,0-27 0,-2 35-135,-1 1 0,0-1 0,0 1 0,-1-1 0,0 1 0,0 0 0,-1 0 0,0 0 0,-8-13 0,8 16-97,-1 0 0,1 0 1,-1 0-1,0 1 0,-1 0 1,1 0-1,-1 0 0,0 0 0,0 1 1,0 0-1,0 0 0,0 0 1,-1 0-1,1 1 0,-7-2 1,8 3-186,0 1 0,0-1 0,-1 1 0,1-1 1,0 1-1,0 1 0,-5 0 0,8-2 237,1 1-1,-1 0 1,0 1-1,0-1 0,0 0 1,1 0-1,-1 0 1,0 0-1,1 1 0,-1-1 1,0 0-1,0 1 1,1-1-1,-1 0 1,0 1-1,1-1 0,-1 1 1,1-1-1,-1 1 1,1-1-1,-1 1 0,1-1 1,-1 1-1,1 0 1,-1-1-1,1 1 0,0 0 1,-1-1-1,1 1 1,0 0-1,0 0 1,-1-1-1,1 1 0,0 0 1,0 0-1,0-1 1,0 1-1,0 0 0,0 0 1,0-1-1,0 1 1,1 0-1,-1 0 1,0-1-1,0 1 0,1 1 1,6 9-808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 18788,'-2'-1'127,"-1"1"1,1-1-1,0 1 1,0 0-1,0 0 1,0 0-1,-1 0 1,1 0-1,0 0 1,0 0-1,0 1 1,0-1-1,-1 1 1,1 0-1,0 0 1,0 0-1,0 0 1,1 0-1,-1 0 1,0 0-1,-2 2 0,-4 4 284,-1 0 0,-12 14 0,7-6-41,1 1 1,1 0 0,1 1-1,1 0 1,0 0-1,1 1 1,0 1-1,2 0 1,-6 22-1,9-28-269,1 1-1,0-1 0,1 1 0,1 0 0,0 0 0,1-1 1,1 1-1,0 0 0,0 0 0,1-1 0,1 1 0,1-1 0,0 1 1,6 13-1,-8-22-85,1-1 0,-1 1 1,1-1-1,0 1 1,0-1-1,0 0 0,1-1 1,0 1-1,-1 0 0,1-1 1,0 0-1,1 0 1,-1 0-1,9 4 0,-10-6-4,-1-1-1,0 1 1,1-1 0,-1 1-1,1-1 1,-1 0-1,1 0 1,-1 0 0,1 0-1,-1 0 1,1-1-1,-1 1 1,1-1 0,-1 0-1,0 0 1,1 1-1,-1-1 1,0-1 0,1 1-1,-1 0 1,0-1-1,0 1 1,0-1-1,0 1 1,-1-1 0,1 0-1,0 0 1,-1 0-1,1 0 1,-1 0 0,0 0-1,2-2 1,-1-2 22,1 1-1,-1 0 1,0 0 0,0-1-1,-1 1 1,1-1 0,-1 0 0,-1 1-1,1-1 1,-1 0 0,0 1 0,0-1-1,0 0 1,-1 1 0,0-1 0,0 0-1,-1 1 1,1-1 0,-1 1 0,-3-7-1,3 9-96,1 0 0,-1 0-1,0 0 1,0 0 0,0 0 0,0 0-1,0 0 1,-1 0 0,1 1 0,-1 0-1,0-1 1,1 1 0,-1 0-1,0 0 1,0 0 0,-1 1 0,1-1-1,0 1 1,0-1 0,-1 1-1,1 0 1,-1 1 0,1-1 0,-1 1-1,1-1 1,-1 1 0,0 0 0,1 0-1,-1 1 1,1-1 0,-1 1-1,-6 1 1,8-1 13,0-1 0,0 1 0,0 0 0,0 0 0,0 0 0,0 0 0,0 0 0,1 0 0,-1 0 0,0 0 0,1 1 0,-1-1 0,1 0 0,-1 1 0,1 0-1,0-1 1,0 1 0,-1 0 0,1 0 0,0-1 0,-1 4 0,3 5-496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15987,'6'93'6059,"18"46"-5113,-14-89-369,17 73-128,6 36-1299,-34-151-1988,-5-13 1389,-6-14 345,4-1 43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0 524 19100,'14'2'2297,"-4"9"-1249,2 5-424,-1 8 1680,1 5-831,1 7-609,0 2-200,-1 4-312,3 0-120,-2-4-280,0-5-168,-3-7-400,0-7-288,0-11-649,-3-9 1217,1-22-328,1-11-248</inkml:trace>
  <inkml:trace contextRef="#ctx0" brushRef="#br0" timeOffset="1">347 5 21205,'0'0'121,"0"0"0,1-1-1,-1 1 1,0 0 0,1-1 0,-1 1 0,0 0 0,1-1 0,-1 1 0,0 0 0,1 0 0,-1-1 0,1 1 0,-1 0 0,0 0 0,1 0 0,-1 0 0,1-1 0,-1 1 0,1 0 0,-1 0 0,1 0 0,-1 0 0,0 0 0,1 0 0,-1 0 0,1 0 0,-1 0 0,1 1 0,1 17 1427,-2-15-1404,-9 141 1700,4-96-1505,2 0 0,4 60-1,-1-104-305,1 0 0,-1 1 0,1-1 0,0 0 0,0 0 0,0 0-1,0-1 1,1 1 0,0 0 0,-1 0 0,2-1 0,-1 1 0,0-1 0,1 1 0,3 3-1,-3-5-5,0 0-1,0 0 0,0 0 1,1 0-1,-1-1 0,1 1 1,-1-1-1,1 0 0,-1 0 1,1-1-1,0 1 0,0-1 1,-1 1-1,1-1 0,0 0 1,6-1-1,11-2-179,0-1 0,0 0 1,0-2-1,-1 0 0,0-1 1,0-1-1,-1-1 0,0-1 1,33-23-1,-47 30-5,-1 0 1,-1 0-1,1-1 1,0 0-1,-1 1 1,0-1-1,0 0 1,0-1-1,0 1 1,-1 0-1,1-1 1,-1 0-1,0 1 0,-1-1 1,1 0-1,1-8 1,0-19-729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17868,'-7'36'2528,"0"0"-1431,-2-2-353,5 2 1600,4 0-823,1-1-265,5-3-488,4 1-256,3-2-1032,1-3 24,12-8 408,-3-6-144,1-8-144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12259,'-10'2'1391,"7"-2"-894,0 0 0,0 1 0,0-1-1,0 1 1,-1 0 0,1 0 0,0 0-1,-5 3 1,8-4-419,0 0 1,0 1-1,0-1 0,0 0 0,0 1 0,0-1 0,0 1 1,0-1-1,0 0 0,0 1 0,0-1 0,0 0 0,0 1 1,0-1-1,0 0 0,0 1 0,1-1 0,-1 0 0,0 1 1,0-1-1,0 0 0,1 1 0,-1-1 0,0 0 0,0 0 1,1 1-1,-1-1 0,0 0 0,1 0 0,-1 0 0,0 1 1,1-1-1,-1 0 0,1 0 0,13 8 815,-14-8-878,20 9 690,1-1 1,1 0 0,41 8 0,69 4 188,-117-18-785,79 7 135,1-4 0,103-7 1,188-41-147,-330 34-83,89-3 0,-142 11-40,0 1-1,0 0 1,-1 0 0,1 0-1,0 1 1,0-1-1,0 1 1,0-1-1,-1 1 1,1 0-1,0 0 1,-1 0-1,1 0 1,-1 1 0,1-1-1,-1 1 1,0 0-1,1-1 1,-1 1-1,0 0 1,0 0-1,0 0 1,2 5 0,1-2-2265,-2-13 1467,-3-12 157,-4 3-80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41 17820,'-3'-11'702,"-4"-16"1072,6 25-1277,1 3 22,2 16 595,39 177 811,-23-119-1601,161 743 1847,-120-559-1727,-44-207-325,2-1 1,45 92 0,-46-117-954,29 40 1,-67-81-1388,5 2 1529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1284 17740,'0'3'133,"0"-1"-1,0 0 1,0 1 0,0-1 0,0 0 0,0 1-1,0-1 1,1 0 0,-1 0 0,1 1-1,0-1 1,0 0 0,0 0 0,1 3 0,0-4-70,-1 0 0,0 1 0,1-1 0,-1 0 0,1 0 0,0 0 0,-1 0 0,1 0 0,0 0 0,0-1 0,0 1 0,-1 0 0,1-1 0,0 0 1,0 1-1,0-1 0,0 0 0,2 0 0,15 1 311,-1-2 1,1 0 0,-1-1-1,33-8 1,74-28 538,-69 21-592,658-165 144,-256 74-338,430-149-95,-203 0 4,-195 69-1,-46 51 8,-351 111 14,-28 5 170,76-35 1,-134 53-366,1 0 0,0 1 1,0 0-1,0 1 0,13-1 1,3-1-2038,-23 3 2132,-1 0 1,1 0-1,0 0 0,-1-1 0,1 1 1,-1 0-1,1 0 0,-1 0 1,1-1-1,0 1 0,-1 0 0,1 0 1,-1-1-1,1 1 0,-1 0 0,0-1 1,1 1-1,-1-1 0,1 1 1,-1 0-1,0-1 0,1 1 0,-1-1 1,0 1-1,1-1 0,-1 0 1,3-9-743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20980,'5'-4'407,"1"0"-1,0 0 1,-1 1-1,1 0 0,0 0 1,1 1-1,12-4 1,-10 3-107,170-48 859,-153 46-1117,1 1 1,-1 1-1,1 1 0,51 3 1,-74-1-35,0 0 0,0 1 1,0 0-1,1 0 0,-1 0 0,0 0 0,0 1 1,0-1-1,-1 1 0,1 0 0,0 0 0,-1 1 1,1-1-1,-1 1 0,0-1 0,5 6 0,-5-4 23,0 1-1,-1-1 0,1 1 1,-1-1-1,0 1 0,0 0 1,-1 0-1,1 0 0,-1 0 1,0 0-1,0 0 0,-1 1 1,0 4-1,0 11 118,-1 0-1,-1 0 1,0 0 0,-7 23-1,-28 81 197,27-92-464,7-22-482,-1 0 1,0 0-1,-1-1 1,-7 13-1,11-22 562,1 0 0,-1 0 0,0 0 0,1 0-1,-1 0 1,0-1 0,0 1 0,1 0 0,-1-1 0,0 1 0,0 0-1,0-1 1,0 1 0,0-1 0,0 1 0,0-1 0,0 0 0,0 1-1,0-1 1,0 0 0,0 0 0,0 0 0,0 0 0,0 0-1,-1 0 1,1 0 0,0 0 0,0 0 0,0 0 0,0-1 0,0 1-1,0 0 1,0-1 0,0 1 0,0-1 0,0 1 0,-1-2 0,-23-12-891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4 644 14027,'-1'2'148,"0"0"-1,1 0 1,-1-1-1,1 1 1,0 0-1,-1 0 1,1 0-1,0 0 1,0-1 0,0 1-1,0 0 1,1 0-1,-1 0 1,0 0-1,1-1 1,-1 1-1,1 0 1,0 0 0,0-1-1,-1 1 1,3 2-1,-2-3-44,0 0 0,0 0 0,0-1 0,0 1 0,0 0-1,0 0 1,1-1 0,-1 1 0,0 0 0,1-1 0,-1 0-1,0 1 1,1-1 0,-1 0 0,0 1 0,1-1 0,-1 0 0,1 0-1,-1 0 1,0 0 0,1-1 0,-1 1 0,1 0 0,-1 0 0,0-1-1,1 1 1,-1-1 0,0 0 0,0 1 0,2-2 0,5-2 205,-1-1 1,0 0 0,0 0-1,0 0 1,-1-1 0,1 0-1,-1-1 1,8-11 0,39-63 1133,-49 75-1341,33-61 470,-3-2 0,-3 0 0,-3-3 0,35-138 0,-54 157-523,-9 53-49,0 0 1,0 0-1,1 0 1,-1 0-1,0 0 0,0 0 1,0 0-1,0 0 1,0 1-1,0-1 0,0 0 1,0 0-1,0 0 1,0 0-1,0 0 0,0 0 1,0 0-1,0 0 1,0 0-1,1 0 1,-1 0-1,0 0 0,0 0 1,0 0-1,0 0 1,0 0-1,0 0 0,0 0 1,0 0-1,0 0 1,0 0-1,0 0 0,0 0 1,0 0-1,1 0 1,-1 0-1,0 0 1,0-1-1,0 1 0,0 0 1,0 0-1,0 0 1,0 0-1,0 0 0,0 0 1,0 0-1,0 0 1,0 0-1,0 0 0,0 0 1,0 0-1,0 0 1,0 0-1,0 0 0,0 0 1,0-1-1,0 1 1,0 0-1,0 0 1,0 0-1,0 0 0,0 0 1,0 0-1,0 0 1,5 9-29,4 14-9,-9-23 36,19 50-496,1 0-1,3-2 1,54 85-1,-52-105 207,-2-11-116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1777 13891,'-7'-51'664,"3"-1"-1,3-60 1,14-102 3,-8 156-466,30-274 664,-23 253-556,4 1-1,29-88 0,-34 137-215,0 0-1,2 1 1,1 1 0,2 0 0,21-28-1,-9 19-6,2 1 0,61-54-1,-51 53-68,11-10 83,101-73 1,-135 109-74,-1 0 1,1 0-1,1 2 1,-1 0-1,2 1 1,-1 1-1,1 1 0,-1 0 1,1 1-1,1 1 1,22 0-1,-32 3 6,1 1 0,-1 1-1,1-1 1,-1 1-1,0 1 1,1 0 0,-1 1-1,-1 0 1,1 0 0,-1 1-1,1 0 1,-1 1 0,-1 0-1,1 0 1,-1 1 0,0 0-1,-1 0 1,12 14-1,5 12 313,-1 1-1,-1 1 0,26 58 1,-3-7 114,-30-61-394,1 0 1,1-2 0,1 0-1,1-1 1,2-1-1,0-1 1,0 0-1,2-2 1,0-1 0,2 0-1,37 18 1,-22-16 78,1-2 0,0-2 0,1-2 0,0-2 0,1-2 0,86 8 0,119 0 460,223 24-183,-399-31-423,2 1 12,107 3 1,-159-14-54,0-1 1,-1-1-1,1-1 0,-1 0 1,1-2-1,-1 0 0,-1-2 1,1 0-1,29-16 0,-41 18 27,0 0 0,-1-1 0,15-11 0,-15 8-12,0-1 0,11-16 1,-18 26 26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40 313 18556,'-4'-3'190,"0"-1"1,1 0-1,0 1 0,0-1 1,0 0-1,0 0 0,1-1 1,-1 1-1,1-1 0,0 1 1,0-1-1,1 0 0,0 1 1,-1-1-1,1 0 0,1 0 1,-1 0-1,1 0 0,0 0 1,0 0-1,1 0 0,-1 0 1,1 0-1,0 1 0,0-1 1,1 0-1,-1 0 0,5-8 1,-2 5-62,1 0 0,-1 0 1,1 0-1,1 1 0,-1-1 0,1 1 1,0 1-1,1-1 0,0 1 1,0 0-1,0 1 0,1-1 0,-1 2 1,1-1-1,9-3 0,-13 7-111,-1 0 1,0 0-1,1 0 0,-1 1 0,0-1 1,1 1-1,-1 0 0,0 0 0,1 0 0,-1 0 1,1 1-1,-1-1 0,0 1 0,1 0 1,-1 0-1,0 0 0,0 1 0,0-1 0,0 1 1,0-1-1,0 1 0,0 0 0,-1 0 1,1 0-1,0 1 0,3 4 0,5 6-9,0 1 0,-1 0 0,-1 0 0,9 18 0,-3-6 16,-10-17-17,0 1 1,1-1 1,0-1-1,13 16 0,-17-22-5,-1-1-1,1 1 0,0-1 0,-1 1 1,1-1-1,0 0 0,0 1 0,0-1 1,0 0-1,0 0 0,0-1 0,0 1 1,1 0-1,-1-1 0,0 1 0,0-1 1,0 0-1,1 0 0,-1 0 0,0 0 0,0 0 1,1 0-1,-1 0 0,3-2 0,3-1 14,0 0 0,0-1 0,0-1 0,-1 1 0,1-1 0,-1 0 0,9-10 0,45-47-269,-52 53 116,1-3-15,4-3-840,23-31-1,-35 42 856,1 1 0,-1-1 0,1 0 1,-1 0-1,-1 0 0,1 0 0,-1 0 0,1-1 1,-1 1-1,0 0 0,-1-1 0,1 1 0,-1-1 1,0-7-1,-8-9-740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17316,'-2'18'1920,"-1"15"-1080,-2 4-312,-1 10 1513,0 3-881,0 12-432,2-1-112,-2 7-216,2-4-79,0-5-265,0-6-192,-2-13-537,1-8-367,1-29 824,-2-12-168,4-34-176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11 196 15251,'-1'1'590,"-8"9"2504,9-6-1531,7-3 490,-3-3-1761,0 0-1,0-1 0,0 1 0,-1-1 0,1 0 0,0 0 1,-1 0-1,0 0 0,0 0 0,3-5 0,3-2 111,8-9 183,-1-1 0,20-30 0,-21 27-267,26-29 0,-41 52-318,0-1-1,0 1 1,0 0-1,0 0 1,1 0 0,-1-1-1,0 1 1,0 0-1,0 0 1,1 0-1,-1 0 1,0 0-1,0 0 1,0 0-1,1 0 1,-1-1-1,0 1 1,0 0-1,1 0 1,-1 0-1,0 0 1,0 0-1,0 0 1,1 0-1,-1 0 1,0 0-1,0 0 1,1 0-1,-1 1 1,0-1-1,0 0 1,0 0-1,1 0 1,-1 0-1,0 0 1,0 0-1,7 10-23,2 18-48,-8-24 49,2 5-44,0 0 0,1 0 0,0 0-1,0 0 1,1-1 0,0 0 0,0 0 0,9 10 0,-12-15-64,1-1 1,-1 0-1,0 1 1,1-1-1,0 0 1,-1 0-1,1 0 1,0-1 0,0 1-1,0-1 1,0 1-1,0-1 1,1 0-1,-1 0 1,0-1-1,0 1 1,1-1 0,-1 1-1,1-1 1,-1 0-1,0 0 1,1-1-1,-1 1 1,0-1 0,1 1-1,-1-1 1,4-2-1,4-1-473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19852,'7'-7'546,"0"-1"0,1 2 0,0-1-1,0 1 1,1 0 0,0 1 0,0 0-1,0 0 1,11-3 0,-2 1-279,1 1 0,0 1 0,35-5 0,-48 9-245,-1 0 1,1 1 0,-1 0 0,1 0 0,0 0-1,-1 1 1,1-1 0,-1 1 0,1 1-1,-1-1 1,0 1 0,0 0 0,1 0 0,-1 1-1,-1-1 1,1 1 0,7 5 0,-8-4-13,0 0 0,-1 1 0,1-1 0,-1 1 0,0 0 0,0 0 0,0 0 0,0 0 0,-1 0 0,0 1 0,0-1 0,-1 1 0,1 0 0,-1-1 0,-1 1 0,1 10 0,-1 5 121,-2 0-1,0 1 1,-1-1 0,-2 0 0,0-1 0,-1 1 0,-1-1-1,-11 23 1,11-19 148,7-23-275,0-1 0,0 1-1,0-1 1,0 1 0,0-1 0,0 0-1,0 1 1,0-1 0,0 1 0,0-1-1,0 0 1,0 1 0,0-1 0,1 1-1,-1-1 1,0 0 0,0 1 0,1-1-1,-1 0 1,0 1 0,0-1 0,1 0-1,-1 1 1,0-1 0,1 0 0,-1 0-1,0 1 1,1-1 0,-1 0 0,0 0-1,1 0 1,-1 1 0,1-1 0,-1 0-1,0 0 1,1 0 0,-1 0 0,1 0-1,-1 0 1,0 0 0,1 0 0,-1 0-1,1 0 1,-1 0 0,1 0 0,-1 0-1,0 0 1,1 0 0,-1-1 0,1 1-1,-1 0 1,1 0 0,18-7-375,1-1 1,-1 0-1,-1-2 1,0 0-1,0 0 1,16-15-1,-25 19 366,35-27-468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18244,'4'28'591,"1"1"0,2-1 0,0 0 0,18 42 0,56 101 500,51 68-650,74 150 552,-173-318-765,-4 2-1,-3 0 0,26 123 0,-50-185-484,-4-27 62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3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28 129 14787,'-11'49'7758,"1"58"-6224,7-68-753,0 7-418,4-45-246,3-6-98,3-10-66,5-19-181,25-63-708,-32 86 742,1 0 0,0 0 0,0 0-1,1 1 1,1 0 0,8-9 0,-15 18 154,0 0 1,0 0-1,0-1 1,0 1-1,0 0 1,1 0-1,-1 1 1,0-1-1,1 0 1,-1 0-1,0 1 0,1-1 1,-1 0-1,1 1 1,-1 0-1,1-1 1,-1 1-1,1 0 1,-1 0-1,3 0 1,-3 0 20,0 0-1,0 1 1,0-1 0,0 1 0,0 0 0,0-1 0,0 1 0,0 0-1,0 0 1,0-1 0,0 1 0,0 0 0,-1 0 0,1 0 0,0 0-1,-1 0 1,1 0 0,-1 0 0,2 2 0,0 5 69,1 0-1,-1 1 1,0-1 0,-1 0-1,1 14 1,-2-7 193,-1-12-139,1 1 0,0-1 0,0 0-1,0 1 1,0-1 0,1 0 0,-1 1 0,1-1 0,0 0 0,2 5 0,-3-8-87,0 0 1,0 0-1,0 1 1,1-1 0,-1 0-1,0 0 1,0 0-1,1 0 1,-1 0-1,0 0 1,0 0 0,1 0-1,-1 0 1,0 0-1,1 0 1,-1 0-1,0 0 1,0 0 0,1 0-1,-1 0 1,0 0-1,0 0 1,1 0-1,-1 0 1,0 0 0,0 0-1,1 0 1,-1-1-1,0 1 1,0 0-1,1 0 1,-1 0 0,0 0-1,0-1 1,0 1-1,0 0 1,1 0 0,-1 0-1,0-1 1,0 1-1,9-11 244,-9 11-242,36-64 837,-30 50-799,1 1 0,0 0-1,1 0 1,1 0 0,0 1 0,1 1-1,0-1 1,13-10 0,-21 20-58,-1 1 1,0 0 0,1 0-1,-1 0 1,1 0 0,0 1 0,-1-1-1,1 0 1,0 1 0,-1-1-1,1 1 1,0-1 0,-1 1-1,1 0 1,0 0 0,0 0-1,0 0 1,-1 0 0,1 0-1,0 0 1,0 1 0,-1-1-1,1 1 1,0-1 0,-1 1-1,1-1 1,0 1 0,-1 0-1,1 0 1,-1 0 0,1 0-1,-1 0 1,0 0 0,1 0-1,-1 1 1,0-1 0,0 0-1,0 1 1,0-1 0,0 1-1,0-1 1,1 3 0,4 8-7,-1-1 1,0 1 0,-1-1 0,5 21-1,-5-14 4,-3-13 5,0 0 0,0 0 0,0 0 0,0-1 0,1 1 0,-1-1 1,1 1-1,1-1 0,3 7 0,-5-11 2,-1 0-1,0 1 1,1-1 0,-1 0 0,1 0-1,-1 0 1,1 0 0,-1 1 0,1-1-1,-1 0 1,1 0 0,-1 0 0,1 0-1,0 0 1,-1 0 0,1 0 0,-1-1 0,1 1-1,-1 0 1,1 0 0,-1 0 0,0 0-1,1-1 1,-1 1 0,1 0 0,-1 0-1,1-1 1,-1 1 0,0 0 0,1-1-1,-1 1 1,0-1 0,1 1 0,-1 0-1,0-1 1,1 1 0,-1-1 0,0 1 0,1-2-1,11-18 60,-12 19-57,26-64 104,-23 53-123,1 0 1,1 0 0,0 0 0,1 0 0,0 1 0,0 0 0,1 0 0,12-14 0,-18 25 4,-1-1 0,1 1 0,0-1-1,-1 1 1,1-1 0,-1 1 0,1-1 0,0 1 0,-1 0 0,1-1 0,0 1-1,0 0 1,-1 0 0,1 0 0,0-1 0,0 1 0,-1 0 0,1 0 0,0 0 0,0 0-1,-1 0 1,1 0 0,0 1 0,0-1 0,-1 0 0,1 0 0,0 0 0,0 1 0,-1-1-1,1 0 1,0 1 0,-1-1 0,1 0 0,-1 1 0,1-1 0,0 1 0,-1-1 0,1 1-1,-1 0 1,1-1 0,-1 1 0,1-1 0,-1 1 0,0 0 0,1 0 0,-1-1 0,0 1-1,0 0 1,1 1 0,2 5-46,0 1 0,0 0 0,2 12-1,-4-15 23,4 14-30,-4-12 59,1 1 1,0 0-1,6 12 1,-8-20 5,0 1-1,0-1 1,0 0-1,0 0 1,0 1-1,1-1 1,-1 0 0,0 0-1,0 1 1,0-1-1,0 0 1,1 0-1,-1 1 1,0-1-1,0 0 1,1 0 0,-1 0-1,0 1 1,0-1-1,1 0 1,-1 0-1,0 0 1,0 0 0,1 0-1,-1 0 1,0 0-1,0 0 1,1 1-1,-1-1 1,0 0 0,1 0-1,-1 0 1,0 0-1,1 0 1,-1-1-1,1 1 1,8-10 73,3-17 21,-3 1-58,-4 10-212,1 1 0,8-18 0,-6 25-537,-5 13-116,-3 17 83,-3-2 211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10 228 15387,'-3'-1'1481,"0"-8"-1017,1-2-200,0-10 456,2-4-512,3-17 24,0-8-136,3-19-232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2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 18996,'0'0'54,"0"0"0,0 0-1,0 1 1,0-1 0,0 0 0,-1 0-1,1 0 1,0 0 0,0 0 0,0 0 0,0 1-1,-1-1 1,1 0 0,0 0 0,0 0-1,0 0 1,0 0 0,-1 0 0,1 0 0,0 0-1,0 0 1,0 0 0,-1 0 0,1 0-1,0 0 1,0 0 0,0 0 0,-1 0-1,1 0 1,0 0 0,0 0 0,0 0 0,-1 0-1,1 0 1,0-1 0,0 1 0,0 0-1,-1 0 1,1 0 0,0 0 0,0 0 0,0 0-1,0-1 1,0 1 0,0 0 0,-1 0-1,1 0 1,0 0 0,0-1 0,0 1 0,0 0-1,0 0 1,0-1 0,-6 21 928,2 29-111,2 56 0,2-31-792,-1-31-83,-1 243 542,19-2-1028,-14-307-1726,-6-4 1707,-1-5-164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12 451 12691,'-3'6'710,"1"0"1,0 1 0,0 0-1,-1 7 1,4 6 1669,-1-20-2301,1 1 1,-1-1-1,0 0 0,0 1 1,1-1-1,-1 0 0,0 0 1,1 1-1,-1-1 0,0 0 1,1 0-1,-1 1 0,0-1 1,1 0-1,-1 0 0,0 0 1,1 0-1,-1 1 0,0-1 1,1 0-1,-1 0 0,1 0 1,-1 0-1,1 0 0,-1 0 1,0 0-1,1 0 0,-1 0 1,1 0-1,-1 0 0,0-1 1,1 1-1,-1 0 0,0 0 1,1 0-1,-1 0 0,0-1 1,1 1-1,3-3 143,0 0 0,0-1-1,0 1 1,-1-1 0,0 1 0,1-1 0,-1 0 0,-1 0-1,1-1 1,-1 1 0,1-1 0,1-6 0,2-1 108,14-30 584,-3-2 1,22-77-1,9-93 370,-46 200-1215,2 5 44,-1 12-98,1 14-58,39 364-1387,-39-343 705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13763,'3'9'2040,"1"1"-1023,1 9-97,-1 2 1240,-1 5-455,1 4-121,0 2-336,1-1-192,-1-1-287,0-3-217,-1-7-696,0-5-368,1-12-785,1-5 1985,-5-12-904,0-2-136,-3-5-144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15 17404,'4'-14'2140,"-3"16"-211,-3 27 652,1-15-2260,-10 102 1241,-38 170 1,12-95-2163,35-184-1102,-1-12 329,1-13-175,0-29-189,1 14 673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32 15547,'-2'-3'296,"0"1"0,0 0 0,1-1 0,-1 1 0,0 0 0,-1 0 0,1 0 0,0 1-1,-1-1 1,1 0 0,-1 1 0,1 0 0,-1-1 0,0 1 0,1 0 0,-1 1 0,0-1 0,0 0-1,-4 0 1,4 1-73,0 1 0,-1-1 0,1 1 0,0 0 0,-1 0 0,1 0 0,0 0 0,0 0-1,0 1 1,0-1 0,0 1 0,1 0 0,-1 0 0,-4 3 0,0 2-53,0 0 0,1 1 0,0-1 0,0 1 0,1 0 0,0 1 0,0-1 0,1 1 0,0 0 0,-5 15 0,7-14-122,0-1 0,1 1 0,0-1-1,0 14 1,1-20-43,0-1-1,0 1 1,0 0-1,1 0 0,-1-1 1,1 1-1,0 0 1,0 0-1,-1-1 1,2 1-1,-1-1 1,0 1-1,0-1 0,1 1 1,0-1-1,-1 0 1,1 0-1,0 0 1,3 3-1,-4-5-2,0 1-1,1 0 1,-1-1-1,1 1 1,0-1 0,-1 1-1,1-1 1,-1 0-1,1 1 1,0-1-1,-1 0 1,1 0 0,0 0-1,-1-1 1,1 1-1,-1 0 1,1-1 0,0 1-1,-1-1 1,1 1-1,-1-1 1,1 0-1,-1 1 1,1-1 0,-1 0-1,0 0 1,0 0-1,1 0 1,-1 0 0,0 0-1,2-3 1,3-3 42,0 1 0,-1-2 0,0 1 0,6-11 0,-4 5 86,0-1 0,-2 1 0,8-25 0,-12 35-101,0 0 0,0-1 0,0 1 0,0 0 0,-1-1 1,0 1-1,1 0 0,-1-1 0,-1 1 0,1 0 0,0-1 0,-1 1 0,1 0 0,-1-1 1,0 1-1,0 0 0,-1 0 0,1 0 0,-1 0 0,1 0 0,-1 0 0,-3-3 0,4 5-34,1 0 0,-1 0 1,0 1-1,0-1 0,0 1 0,0-1 0,0 1 0,0-1 0,1 1 0,-1-1 0,0 1 0,0 0 0,0 0 0,0 0 0,0-1 0,-1 1 0,1 0 0,0 0 0,0 0 0,0 0 0,0 1 0,0-1 0,0 0 0,0 0 0,0 1 0,0-1 0,0 0 0,1 1 0,-1-1 1,0 1-1,0-1 0,0 1 0,0-1 0,0 1 0,1 0 0,-1 0 0,0-1 0,1 1 0,-1 0 0,0 0 0,1 0 0,-1 0 0,1-1 0,-1 2 0,-2 4-118,0-1 1,0 0-1,1 1 1,-1-1-1,1 1 0,-1 8 1,1 0-344,0-1 0,1 1 0,1 0 0,0-1 0,1 1 0,0 0 0,1-1 0,1 1 0,5 18 0,4-1-399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46 18196,'-14'108'3952,"13"-95"-3514,0 0 0,2 0 1,0 1-1,0-1 0,7 26 0,-8-38-405,0 1 0,0-1 0,1 1 0,-1-1-1,1 0 1,-1 1 0,1-1 0,0 0 0,-1 0 0,1 0-1,0 1 1,0-1 0,0 0 0,0 0 0,0 0 0,0 0-1,0 0 1,0-1 0,0 1 0,1 0 0,-1 0 0,3 0-1,-3 0 10,1-1-1,-1 0 1,1-1-1,0 1 0,-1 0 1,1 0-1,-1-1 1,1 1-1,-1-1 1,1 1-1,-1-1 0,1 0 1,-1 1-1,1-1 1,-1 0-1,3-2 0,3-3 148,0 0 0,-1-1 0,0 0 0,0 0 0,8-12 0,-2-1 231,0 0 1,9-24-1,-18 35-293,1 0 0,-1-1 0,-1 1 0,0-1 0,0 1 0,-1-1 1,0-18-1,-1 26-106,0 0 0,0-1-1,0 1 1,-1-1 0,0 1 0,1 0 0,-1 0 0,0-1 0,0 1 0,0 0 0,0 0 0,-1 0 0,1 0 0,-3-3 0,3 4-25,0 0 0,0 0 0,-1 0 1,1 0-1,0 0 0,-1 1 1,1-1-1,0 0 0,-1 1 1,1-1-1,-1 1 0,1 0 0,-1 0 1,1-1-1,-1 1 0,1 0 1,-1 0-1,1 0 0,-1 0 1,1 1-1,-1-1 0,1 0 0,-1 1 1,-2 0-1,-2 2-163,-1 0 1,1 1-1,0 0 0,1 0 0,-1 0 0,1 1 1,-1 0-1,1 0 0,1 0 0,-1 0 1,1 1-1,0 0 0,0 0 0,1 0 0,-1 0 1,1 1-1,1-1 0,-3 9 0,-1 10-479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17180,'1'-1'95,"-1"1"0,0-1 0,0 0 0,0 0-1,0 1 1,0-1 0,0 0 0,0 0 0,0 1 0,0-1 0,0 0 0,-1 1 0,1-1 0,0 0 0,0 0 0,-1 1 0,1-1 0,0 0 0,-1 1 0,1-1 0,-1 1 0,1-1 0,0 1 0,-1-1 0,0 1 0,1-1 0,-1 1 0,1-1 0,-1 1 0,0-1 0,1 1 0,-1 0 0,0-1 0,1 1-1,-1 0 1,0 0 0,1 0 0,-1-1 0,0 1 0,0 0 0,1 0 0,-1 0 0,0 0 0,0 0 0,1 0 0,-1 0 0,0 1 0,1-1 0,-1 0 0,0 0 0,-1 1 0,-2 1 97,0-1 0,1 1 1,-1 0-1,0 1 0,1-1 0,-1 1 0,-4 4 1,3-3-171,1 1 1,-1 0-1,1 0 1,1 0-1,-1 0 1,1 0-1,0 1 1,0 0-1,0-1 1,1 1-1,0 0 1,0 0-1,1 0 1,-1 1-1,1-1 1,0 7-1,1-12-24,0 0 0,0 0 0,0 0 0,0 0 0,0 0 0,0 0 0,1 0 0,-1 0 0,0 0 0,0 0 0,1 0 0,-1 0 0,0 0 0,1-1 0,-1 1 0,1 0 0,0 0 0,-1 0 0,1 0 0,0-1 0,-1 1 0,1 0 0,0-1-1,0 1 1,1 0 0,-1 0 7,1-1 0,0 1 0,-1-1 0,1 0 0,-1 0-1,1 0 1,0 0 0,-1 0 0,1 0 0,0 0 0,-1 0 0,1-1-1,0 1 1,1-1 0,2-1 53,1 0 0,-1-1 0,0 1 1,0-1-1,0 0 0,0-1 0,-1 1 0,7-7 0,-6 5 34,-1-1 1,0 0-1,0 0 0,-1 0 0,0 0 1,0-1-1,0 1 0,-1-1 0,2-8 0,-3 11-38,0-1 0,0 1-1,-1 0 1,1 0-1,-1 0 1,0 0 0,0-1-1,-1 1 1,1 0 0,-1 0-1,0 0 1,0 0-1,-1 0 1,1 0 0,-1 0-1,-3-6 1,4 8-50,0 1 1,0 0-1,1 0 1,-1 0-1,0 0 1,0 0-1,0 0 1,0 0-1,0 1 0,0-1 1,0 0-1,0 0 1,0 1-1,-1-1 1,1 1-1,0-1 1,0 1-1,0-1 1,-1 1-1,1 0 0,0 0 1,-1-1-1,1 1 1,-2 0-1,1 1-6,0 0 0,0-1 0,-1 1 1,1 0-1,1 0 0,-1 0 0,0 0 0,0 0 0,0 1 0,0-1 0,1 0 0,-1 1 0,-1 2 0,-2 2-17,0-1-1,1 2 1,0-1-1,0 0 1,1 1-1,0-1 1,-4 14-1,6-18 15,0 0 0,1 0 0,0 0 0,-1-1 0,1 1 0,0 0 0,0 0 0,0 0 0,0 0 0,0 0-1,0 0 1,1-1 0,-1 1 0,1 0 0,-1 0 0,1 0 0,0-1 0,-1 1 0,1 0 0,0-1 0,0 1 0,0 0 0,1-1 0,0 2 0,0-2 3,-1 0 0,1 0 0,0 0 0,0-1 0,-1 1 0,1-1 0,0 1-1,0-1 1,0 0 0,0 1 0,0-1 0,0 0 0,-1 0 0,1 0 0,0-1 0,0 1 0,0 0 0,0-1 0,0 1 0,-1-1 0,1 0 0,0 1 0,0-1 0,1-1 0,3-1 20,0-1 0,0 0 1,-1 0-1,1 0 0,-1 0 1,0-1-1,5-5 0,-8 7 1,0 1 0,0-1 0,0 0 0,0 0 0,0 1 0,-1-1 0,1 0 0,-1 0 0,0-1 0,0 1 0,0 0 0,0 0 0,-1-1 0,1 1 0,-1 0 0,0-5 0,0 7-14,0 0 1,0 0-1,0 0 1,0 1-1,0-1 1,0 0-1,0 0 1,-1 1-1,1-1 1,0 0-1,0 1 0,-1-1 1,1 0-1,-1 1 1,1-1-1,-1 0 1,1 1-1,-1-1 1,1 1-1,-1-1 1,1 1-1,-1-1 0,0 1 1,1-1-1,-1 1 1,0 0-1,1-1 1,-1 1-1,0 0 1,-1-1-1,0 1-1,0 0 0,0 0 0,0 1 0,0-1 0,0 0 0,0 1 0,0-1 0,0 1 0,0 0-1,0 0 1,-2 1 0,-5 3-14,0 0 0,0 1 0,-11 10 0,-5 13-83,24-23 47,8-7-164,8-5-1016,-14 5 1181,1 0 0,0 0-1,-1-1 1,1 1 0,-1 0 0,1-1-1,-1 1 1,1-1 0,-1 0 0,0 1-1,1-3 1,9-18-315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15 131 16788,'-11'3'2120,"8"2"-1328,11-6-360,15-1 2625,10-6-2553,16-6-96,11-4-176,6 0-56,3-1-80,-3-2 0,-9 6-112,-7 1-112,-15 7-336,-8 5-256,-18 4 432,-8 3 88,-15 7-96,-5 7-176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 18012,'-6'16'2152,"6"1"-1336,20-9-263,10 0 1007,16-8-408,7-5-160,6-5-319,-1-3-193,3 0-520,-5 2-432,-15 1 464,-14 6-129,-17 4-95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17260,'21'-14'2134,"30"-15"-1,-42 24-1859,1 2 0,-1-1-1,1 1 1,0 1-1,-1 0 1,15-2-1,-16 3-153,0 1-1,0 0 0,0 0 1,-1 0-1,1 1 1,0 0-1,0 1 0,0 0 1,-1 0-1,15 7 1,-19-8-104,0 1 0,0 0 1,0 0-1,0 0 1,-1 1-1,1-1 0,-1 1 1,1 0-1,-1-1 1,0 1-1,0 0 1,0 0-1,0 0 0,-1 0 1,1 1-1,-1-1 1,0 0-1,0 1 0,0-1 1,-1 1-1,1-1 1,-1 1-1,1-1 0,-1 1 1,0-1-1,-1 6 1,-1 2-9,1 0 0,-2 0-1,1-1 1,-1 1 0,-1-1 0,0 1 0,-1-1 0,-8 14 0,-7 6 12,-30 36 0,30-42-1,2 1-1,-17 29 0,33-52-14,1 1 0,0-1 0,0 0 0,0 1 0,0-1-1,0 1 1,0-1 0,0 1 0,1-1 0,-1 1 0,1 0-1,0-1 1,0 1 0,0 0 0,0-1 0,0 1 0,1-1 0,-1 1-1,1 0 1,0-1 0,0 1 0,1 2 0,0-2 1,0-1 1,0 0 0,0 1-1,0-1 1,1 0-1,-1 0 1,1 0 0,0-1-1,-1 1 1,1-1-1,0 1 1,0-1 0,0 0-1,0 0 1,0 0 0,0 0-1,6 0 1,8 1-201,0 0 1,0-2-1,1 0 1,-1 0-1,19-4 1,3-3-248,42-13 0,-33 4 79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 17548,'-11'29'2072,"11"-8"-1112,3-6-335,8-4 1351,5-4-728,7-2-328,3-5-127,5-6-593,2-4-488,-3-4-225,-3-4 441,-5-7-160,-5-1-120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0 379 16011,'1'0'155,"0"-1"-1,0 1 1,0 0-1,0 0 1,-1-1 0,1 1-1,0-1 1,0 1-1,0-1 1,-1 1-1,1-1 1,0 1-1,-1-1 1,1 0-1,0 1 1,-1-1-1,1 0 1,-1 0-1,1-1 1,4-4 262,120-131 3654,40-80-3116,-159 210-921,-5 12-25,-7 11 4,-13 29 0,-2 3 8,3-2-165,3 1 0,1 0 0,-8 57-1,21-79-969,1-24 1045,0 0 0,0 0 0,0 0 0,0 0 0,0 0 0,0 0 0,1-1-1,-1 1 1,0 0 0,1 0 0,-1 0 0,0 0 0,1-1 0,-1 1 0,1 0 0,-1-1 0,1 1-1,-1 0 1,1-1 0,0 1 0,-1 0 0,1-1 0,1 1 0,-2-1 50,0 0 1,1 1-1,-1-1 1,0 0-1,0 0 1,1 0-1,-1 0 1,0 0-1,0 0 1,1 0-1,-1 0 0,0 0 1,1 0-1,-1 0 1,0 0-1,0 0 1,1-1-1,-1 1 1,0 0-1,0 0 1,1 0-1,-1 0 1,0 0-1,0 0 0,0-1 1,1 1-1,-1 0 1,0 0-1,1-1 1,8-14-748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13 17940,'21'-4'1144,"-7"1"-432,1 1 1,-1 0-1,1 1 0,27 1 0,-39 0-641,1 1 0,-1-1-1,1 1 1,-1 0 0,0 0-1,1 0 1,-1 1 0,0-1-1,0 1 1,0 0 0,0-1-1,0 1 1,0 1 0,0-1-1,-1 0 1,1 1 0,-1-1-1,0 1 1,0 0 0,0 0-1,0 0 1,0 0 0,0 0-1,-1 0 1,3 6 0,-2 1-32,0 0 0,0 0 1,-1 0-1,0 0 0,-1 0 1,0 0-1,-1 0 0,0 0 0,0 0 1,-1 0-1,0-1 0,-5 13 1,-3 6 23,-1 0 1,-28 48-1,16-37-133,-1-2 0,-55 64 0,60-80-118,-1-1 1,-1-1-1,0 0 1,-2-2 0,-41 24-1,21-18-88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13955,'-38'23'1344,"-2"9"-672,-1 8-191,2 17 663,0 9 24,4 16-144,3 2-128,8 8-191,2 4-89,11 3-208,3 0-64,11-10-336,7-9-216,15-13-568,6-4-49,18-14 609,10-12-144,10-31-160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04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17380,'7'1'326,"1"0"1,-1 0 0,1 0-1,-1 1 1,1 0 0,-1 1-1,0 0 1,0 0 0,0 0-1,0 1 1,-1 0-1,9 7 1,-7-4-121,0 1-1,-1 0 1,0 0 0,0 0 0,-1 0-1,-1 1 1,1 0 0,4 13-1,0 0-78,-2 1 0,-1 1 0,-1-1 0,-1 1-1,-2 0 1,0 0 0,0 30 0,-3-13-175,-2 1 0,-2 0 0,-2-1 0,-1 0 1,-2 0-1,-2-1 0,-2 0 0,-23 49 0,31-78-198,0-1 0,-1 1-1,-1-1 1,1 0 0,-2-1 0,1 1-1,-2-1 1,1-1 0,-1 0 0,0 0-1,0-1 1,-1 0 0,-21 11 0,-12-2-604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0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16 17452,'24'-15'3512,"-24"15"-3485,0 0 0,0 0 0,0 0 0,0 0 1,0 0-1,0 0 0,1 0 0,-1 0 0,0 0 0,0 0 1,0 0-1,0 0 0,0 0 0,0 0 0,0 0 1,0 0-1,0 0 0,0 0 0,1 0 0,-1 0 0,0 0 1,0 0-1,0 0 0,0 0 0,0 0 0,0 0 1,0 0-1,0 0 0,0 0 0,0 0 0,0 0 0,1 0 1,-1 0-1,0 0 0,0 0 0,0 0 0,0 0 1,0 0-1,0 0 0,0 0 0,0 0 0,0 1 0,0-1 1,0 0-1,0 0 0,0 0 0,0 0 0,0 0 1,0 0-1,0 0 0,0 0 0,0 0 0,0 0 0,0 1 1,0-1-1,0 0 0,0 0 0,0 0 0,0 0 1,0 0-1,0 0 0,0 0 0,0 0 0,0 0 0,-8 14 1460,-35 46-941,2 2-1,4 2 1,-40 90-1,72-141-1315,11-22-613,11-25 345,0-5 454,5-7-195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0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16876,'3'7'1920,"-3"10"-1024,-3 4-328,2 8 1001,-1 4-337,2 4-280,2 3-176,3 1-504,0-4-224,3-6-512,2-3-272,-2-10-512,-3-2-1937,-3-15 2537,-1-2-504,-11-13-281</inkml:trace>
  <inkml:trace contextRef="#ctx0" brushRef="#br0" timeOffset="1">1 224 16884,'4'4'2088,"6"-1"-1112,5-3-384,9-4 1489,5-2-793,8-2-664,3-1-376,2-1-1048,-7 0 800,0 0-232,-5 3-144</inkml:trace>
  <inkml:trace contextRef="#ctx0" brushRef="#br0" timeOffset="2">349 210 18748,'-3'20'1880,"2"6"-1231,1 2-257,-2 4 872,2-1-872,0 4-856,2-5 632,2-9-360,2-6-152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13075,'-1'20'1061,"-1"-1"0,-2 0 0,0 0 0,-12 35 0,8-30-321,2 0 1,-5 27 0,11-46-654,-1 1 58,0-1 0,1 1 0,-1-1 0,2 12 0,-1-16-130,0 0 0,1-1 1,-1 1-1,0 0 0,0-1 0,0 1 1,1-1-1,-1 1 0,0 0 0,1-1 0,-1 1 1,0-1-1,1 1 0,-1-1 0,1 1 1,-1-1-1,1 1 0,-1-1 0,1 1 0,-1-1 1,1 0-1,0 1 0,-1-1 0,1 0 0,-1 1 1,1-1-1,0 0 0,-1 0 0,1 0 1,0 0-1,-1 0 0,1 0 0,0 1 0,-1-2 1,1 1-1,0 0 0,-1 0 0,1 0 0,0 0 1,-1 0-1,1 0 0,0-1 0,-1 1 1,1 0-1,0-1 0,-1 1 0,1 0 0,-1-1 1,1 1-1,0-1 0,18-11-9,0-1-1,-1-1 1,-1-1 0,26-27 0,-16 16-79,-14 14 26,7-8-124,0 1 1,2 1-1,0 1 0,36-22 1,-57 39 159,0-1 1,0 0-1,0 1 1,0-1-1,0 1 0,0-1 1,0 1-1,0-1 1,0 1-1,0 0 1,1-1-1,-1 1 0,0 0 1,0 0-1,0 0 1,1 0-1,-1 0 1,0 0-1,0 0 0,0 1 1,0-1-1,1 0 1,-1 1-1,2 0 1,-3 0 8,1 0 0,-1 0 0,1 0 0,-1 0 0,1 0 1,-1 0-1,1 1 0,-1-1 0,0 0 0,0 0 1,0 0-1,0 1 0,0-1 0,0 0 0,0 0 0,0 0 1,0 1-1,0-1 0,-1 1 0,-2 11 61,-1 0-1,0-1 0,-7 13 1,10-22-41,-69 138 1953,69-139-1893,-8 12 239,8-14-306,1 0 0,0 0 0,-1 1 0,1-1 0,0 0 0,-1 1 0,1-1 0,-1 0 0,1 0 0,0 0 0,-1 0 0,1 1 0,-1-1 0,1 0 0,0 0 0,-1 0 0,1 0 0,-1 0 0,1 0 0,-1 0 0,1 0 0,-1 0 0,1 0 0,0 0 0,-1 0 0,1 0 0,-1-1 0,1 1 0,0 0 0,-1 0-1,0-1 1,-8-9 360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17996,'9'14'1664,"-2"5"-1104,3 2-200,3 6 609,1 2-169,3 1-200,5-4-200,2-6-216,5-6-144,4-8-432,1-4-272,2-8 1800,0-7-1168,-3-7-24,0-3 8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0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18764,'4'0'1800,"-3"14"-1135,-1 2-273,0 5 904,2 4-472,-2 0-264,1 3-216,2-4-816,-2-1-368,1-4 688,-1-4-144,1-9-128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0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20356,'1'-3'196,"1"0"-1,0 1 1,-1-1-1,1 1 1,0-1-1,0 1 1,0-1-1,0 1 1,1 0-1,-1 0 1,1 0-1,-1 0 1,1 1-1,0-1 1,-1 1-1,1-1 1,6-1-1,5-1 303,1-1 0,19-2-1,-28 6-245,24-5 370,42-1-1,-63 6-567,1 1 0,-1 0 1,1 1-1,-1 0 0,1 1 0,-1 0 0,0 0 0,15 6 0,-23-7-50,1-1 1,0 1 0,-1 0-1,1 0 1,-1 0-1,1 0 1,-1 0 0,1 0-1,-1 0 1,0 1-1,0-1 1,1 0-1,-1 1 1,0-1 0,0 1-1,0 0 1,-1-1-1,1 1 1,0-1 0,-1 1-1,1 0 1,0 2-1,-1-1-2,0-1-1,0 1 0,-1-1 1,1 1-1,0-1 0,-1 0 1,0 1-1,0-1 0,1 0 1,-1 1-1,-1-1 0,1 0 1,0 0-1,0 0 0,-1 0 1,-2 3-1,-10 9 1,-1-1 0,0 0 0,-1-1 0,0 0 0,-27 13 0,14-8-50,29-16 38,0-1-1,-1 0 1,1 0 0,0 0 0,0 0 0,-1 0-1,1 0 1,0 0 0,0 0 0,-1 0-1,1 1 1,0-1 0,0 0 0,0 0 0,-1 0-1,1 0 1,0 1 0,0-1 0,0 0-1,-1 0 1,1 0 0,0 1 0,0-1 0,0 0-1,0 0 1,0 1 0,0-1 0,0 0-1,0 0 1,0 1 0,0-1 0,0 0 0,0 0-1,0 1 1,0-1 0,0 0 0,0 0-1,0 1 1,0-1 0,12 4-331,35-4-225,-27 0 252,-14 0 233,0 1 0,0-1 0,0 2 0,1-1 0,-1 1 0,-1-1 0,1 2 0,0-1-1,0 1 1,-1 0 0,10 6 0,-13-8 69,0 1 0,0 0 0,0 0 0,-1 0 0,1 0 0,0 0 0,-1 1 0,1-1 0,-1 1 0,0-1 0,0 1 0,0-1 0,0 1 0,0-1 0,0 1 0,-1 0 0,1-1 0,-1 1 0,0 0 0,0 0 0,0-1 0,0 1 0,-1 0 0,1 0 0,-1-1 0,1 1 0,-1 0 0,-2 4 0,-1 2 95,0 0 0,-1 0 0,-1 0 0,1-1 0,-1 1 0,-1-1 1,1-1-1,-1 1 0,-13 9 0,9-8 95,-1 0 1,0 0-1,-1-2 1,1 0-1,-1 0 1,-15 5-1,22-10-173,1 0 0,-1-1-1,1 0 1,-1 0 0,0 0 0,1-1 0,-1 1 0,-7-2-1,10 1-9,1 0 1,-1-1-1,1 1 0,0-1 0,0 0 0,-1 0 0,1 0 0,0 0 0,0 0 1,0 0-1,0 0 0,0-1 0,0 1 0,0-1 0,0 1 0,1-1 0,-1 0 1,1 0-1,-1 0 0,1 0 0,-3-4 0,-7-21-96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17172,'-28'26'3456,"8"-3"-2875,1 2-1,1 0 0,2 1 1,0 1-1,2 1 0,-17 44 0,19-37-531,1 0-1,2 1 0,1 1 1,2-1-1,-1 42 0,6-55-126,1 0-1,1 0 1,1-1-1,8 39 1,-8-53 3,0 0 0,1 0 0,0 0 0,0-1 0,0 1 1,1-1-1,0 0 0,1 0 0,0 0 0,0 0 1,0-1-1,1 0 0,-1 0 0,2-1 0,-1 1 0,9 4 1,22 8-245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72 20500,'2'-4'277,"0"0"0,0 0 1,0 1-1,1-1 0,-1 0 0,1 1 0,0 0 0,0-1 0,1 1 0,-1 0 0,0 1 0,1-1 0,0 1 0,0-1 0,0 1 0,0 0 0,8-2 0,-4 1-35,0 0 0,1 1 0,0 0 0,-1 0 0,1 1 0,0 0 0,0 1 0,9 0 0,-16 0-224,-1 0 0,1 0 1,0 1-1,-1-1 1,1 0-1,0 0 0,-1 1 1,1-1-1,-1 1 1,1 0-1,-1-1 0,1 1 1,-1 0-1,1 0 0,-1 0 1,0 0-1,1 0 1,-1 0-1,0 0 0,0 1 1,1 1-1,-1-2-10,0 1-1,-1 0 0,0-1 0,1 1 1,-1 0-1,0 0 0,0 0 1,0-1-1,0 1 0,0 0 1,0 0-1,0-1 0,-1 1 1,1 0-1,-1-1 0,0 4 0,-4 6-4,-1-1 0,0 1-1,0-1 1,-12 15 0,15-22 11,-27 34 4,18-22-24,0-1 0,1 1 0,0 1 0,-14 29 0,25-44-9,-1 0 1,1 1 0,-1-1-1,1 1 1,0-1 0,-1 1-1,1-1 1,0 1 0,0-1-1,0 1 1,0-1 0,1 1-1,-1-1 1,0 1 0,1-1-1,-1 1 1,1-1 0,-1 0-1,1 1 1,-1-1 0,1 0-1,0 1 1,0-1 0,0 0-1,0 0 1,0 0 0,0 0-1,0 0 1,1 1-1,4 3-60,1-1 0,-1 0 0,1 0 0,11 4 0,0 0-53,-1 1-21,37 22-183,-50-29 312,-1 1-1,0-1 1,0 0-1,0 1 1,-1 0-1,1 0 1,0 0 0,-1 0-1,0 0 1,0 0-1,0 0 1,2 7-1,-3-9 21,-1 0 0,0 0 0,0 0 0,1 0 1,-1 0-1,0 0 0,0 1 0,0-1 0,0 0 0,-1 0 0,1 0 0,0 0 0,0 0 0,-1 0 0,1 0 0,0 0 0,-1 0 0,1 0 0,-1 0 0,-1 2 0,0-1 19,0 0 1,0 0-1,0 0 0,0-1 0,0 1 0,-1 0 0,1-1 1,-4 2-1,-5 2 172,0-1-1,-24 5 1,30-8-126,-7 2 123,0 0 0,0-1 0,-1-1 0,1 0 0,-1 0 0,1-1 0,-1-1 0,1 0 1,-19-5-1,29 6-209,1-1 1,0 1 0,0 0 0,-1-1-1,1 0 1,0 1 0,0-1-1,0 0 1,0 1 0,0-1 0,0 0-1,0 0 1,0 0 0,0 0 0,-1-2-1,1 2-39,1 1 0,0-1-1,0 0 1,0 1 0,0-1-1,0 1 1,0-1 0,0 0-1,0 1 1,0-1 0,0 0-1,0 1 1,0-1 0,0 1-1,0-1 1,1 0 0,-1 1-1,0-1 1,0 1 0,1-1 0,-1 1-1,0-1 1,1 0 0,1-1-72,0 0 0,0 0 1,1 0-1,-1 0 0,0 1 1,1-1-1,-1 1 0,0 0 0,1 0 1,0 0-1,-1 0 0,1 0 1,3-1-1,17-2-651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77 23053,'-6'10'2064,"6"-5"-1367,2-5-305,8 0 904,4-1-344,8-6-312,2-2-312,3-1-736,3-1-432,1-2-1592,0 1 2071,-11-2-359,-4 0-256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3:5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21661,'3'0'283,"1"0"1,-1-1-1,0 0 0,0 0 1,0 0-1,0 0 1,0 0-1,-1-1 1,1 1-1,0-1 1,0 1-1,-1-1 0,5-4 1,31-34 95,-22 22 205,50-55-25,-4-3 0,62-97 0,-134 192-579,1 0 1,1 1-1,0 0 1,-8 36-1,9-28 2,-2 3-483,1 0 0,2 0 0,1 1-1,1 0 1,2-1 0,3 61 0,4-74-50,3-15-194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16572,'11'27'2176,"-2"0"-1312,-1 8-352,2 0 1673,3 7-1273,1 1-144,4-2-248,-1 0-184,1-8-384,-2-5-264,0-8-504,-5-3-320,-5-8 880,-6-7-208,-4-2-216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0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16 284 15491,'-1'-1'155,"1"1"0,-1 0-1,0 0 1,1 0-1,-1 0 1,0 0 0,1-1-1,-1 1 1,0 0-1,1 0 1,-1-1-1,0 1 1,1-1 0,-1 1-1,1 0 1,-1-1-1,1 1 1,-1-1 0,1 1-1,-1-1 1,1 0-1,0 1 1,-1-1 0,1 1-1,-1-2 1,1 1 44,0-1-1,0 1 1,0 0-1,0-1 1,0 1 0,0 0-1,0-1 1,1 1 0,-1 0-1,0-1 1,1 1 0,0-2-1,4-6 386,0 1 0,0 0 0,8-9 0,-7 9-284,129-165 2626,-133 170-2914,0 1 0,0 0 0,0 0 0,0-1 0,0 1 0,1 1 0,-1-1 0,0 0 0,1 0 0,0 1 0,-1 0 0,1-1 0,0 1 0,0 0 0,-1 0 0,1 1 0,0-1 0,0 0 0,0 1 0,0 0 0,0 0 0,0 0 0,0 0 0,0 0 0,0 1 0,0-1 0,0 1 0,0 0 0,0 0 0,0 0 0,-1 0 0,1 0 0,0 0 0,-1 1 0,4 2 0,16 11-215,38 32-1,-44-32-454,1-1 0,1-1-1,28 16 1,-27-22 179,-1-5-124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0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 18196,'-4'-1'362,"-1"1"1,1 0-1,0 0 1,-1 0-1,1 1 1,0-1-1,0 1 0,0 0 1,-1 0-1,1 1 1,0-1-1,0 1 1,1 0-1,-1 0 0,0 0 1,-4 4-1,6-4-258,-1 1 0,0 0-1,1 0 1,-1 0 0,1 0-1,0 0 1,0 0 0,0 1-1,1-1 1,-1 0 0,1 1-1,0 0 1,0-1 0,0 1-1,0 0 1,1 0 0,-1-1-1,1 7 1,0-9-108,0 0 0,0 0 0,0 0 0,0 0 0,0 1 0,0-1 0,0 0 0,1 0 0,-1 0-1,0 0 1,0 0 0,1 0 0,-1 0 0,1 0 0,-1 0 0,1-1 0,0 1 0,-1 0 0,1 0 0,0 0 0,-1 0 0,1-1 0,0 1 0,0 0 0,0-1 0,0 1 0,1 0 0,1 0-9,-1-1 0,0 1 1,1-1-1,-1 0 1,0 0-1,1 0 0,-1 0 1,1 0-1,-1-1 1,0 1-1,5-2 1,6-3-46,-1 0 1,0 0 0,15-10 0,-2-1-51,-11 7 26,29-15 1,-40 22 69,1 1 0,-1-1 0,0 1 0,1 0 0,-1 0 0,0 1 0,1-1 0,-1 1 1,1 0-1,-1-1 0,1 1 0,-1 1 0,1-1 0,6 2 0,-7 0 2,0-1 0,0 1 0,0 0 0,0 0 0,0 1-1,-1-1 1,1 1 0,-1-1 0,0 1 0,0 0 0,1-1 0,-2 1 0,1 0 0,0 1-1,-1-1 1,1 0 0,-1 0 0,1 4 0,2 8-17,0 1 0,3 24 0,-4-26 141,-2-1-1,0 1 1,-1-1 0,0 1 0,-1 0 0,0-1 0,-1 1 0,-1-1 0,-7 23 0,9-34-77,1 0 1,-1-1-1,0 1 1,0 0 0,1-1-1,-1 1 1,0-1-1,-1 0 1,1 1 0,0-1-1,0 0 1,0 1-1,-1-1 1,1 0 0,-1 0-1,1 0 1,-1 0-1,1 0 1,-1-1 0,0 1-1,1 0 1,-1-1-1,0 1 1,1-1 0,-1 0-1,0 1 1,0-1-1,1 0 1,-1 0 0,0 0-1,0 0 1,0-1-1,1 1 1,-1 0-1,0-1 1,1 1 0,-1-1-1,0 0 1,1 1-1,-1-1 1,-2-2 0,-7-4-78,0 0 0,0 0 1,1-1-1,-14-15 0,18 18-119,0-1-2,-1 0-327,0 0 1,0-1-1,1 0 0,0 0 1,0 0-1,1-1 0,0 0 1,-6-11-1,11 18 442,0 1 1,0-1-1,-1 1 1,1-1-1,0 0 1,0 1 0,0-1-1,0 0 1,0 1-1,0-1 1,0 1-1,0-1 1,0 0-1,1 1 1,-1-1-1,0 0 1,0 1-1,0-1 1,1 1-1,-1-1 1,0 1-1,1-1 1,-1 1-1,1-1 1,-1 1-1,0-1 1,1 1-1,-1-1 1,1 1-1,-1-1 1,1 1-1,-1 0 1,1-1-1,0 1 1,-1 0 0,1 0-1,0-1 1,18-3-848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0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19788,'-1'0'147,"0"0"0,-1 0-1,1 0 1,0 0 0,0 1-1,-1-1 1,1 0 0,0 1-1,0-1 1,0 1 0,-1 0-1,1-1 1,0 1 0,0 0-1,0 0 1,0-1 0,0 1 0,0 0-1,1 0 1,-2 2 0,0 0 56,0 0 1,0 0-1,1 0 1,-1 1-1,1-1 1,0 1-1,-1 5 1,1 1-63,-1 1 1,2 0 0,-1 0 0,3 14-1,-2-19-134,1 0-1,0 0 1,1 1-1,0-2 1,0 1-1,0 0 1,0 0-1,4 6 1,-5-11 6,0 0 0,0 0 0,-1 0 0,1 0 0,0 0 0,0 0 0,0-1 0,0 1 0,0 0 0,0 0 0,0-1 0,0 1 0,0 0 0,1-1 0,-1 1 0,0-1 0,0 0 0,2 1 0,-1-1 22,0 0 1,-1 0-1,1-1 1,0 1 0,-1-1-1,1 1 1,0-1-1,-1 1 1,1-1-1,-1 0 1,1 0 0,-1 0-1,1 0 1,-1 0-1,0 0 1,1 0-1,1-3 1,0 0 60,0 0 1,-1 0-1,1 0 0,-1 0 1,0-1-1,0 1 1,0 0-1,-1-1 0,1 0 1,0-7-1,-1 8-107,-1 1 0,1 0 1,-1-1-1,1 1 0,-1-1 0,-1 1 0,1 0 0,0-1 1,-1 1-1,1 0 0,-1-1 0,0 1 0,0 0 1,-1 0-1,1-1 0,-2-2 0,2 6-71,1-1-1,-1 1 1,1 0-1,-1-1 1,1 1-1,-1-1 1,1 1-1,-1 0 1,1-1-1,-1 1 1,1 0-1,-1 0 1,0 0-1,1-1 1,-1 1-1,0 0 1,1 0-1,-1 0 1,1 0-1,-1 0 1,0 0-1,1 0 1,-1 0-1,0 0 1,1 0-1,-1 1 1,0-1-1,1 0 1,-1 0-1,1 0 1,-1 1-1,1-1 1,-1 0-1,1 1 1,-1-1-1,1 1 1,-1-1-1,1 0 1,-1 1-1,1-1 1,-1 1-1,1-1 1,0 1-1,-1 0 1,1-1-1,0 1 1,0-1-1,-1 1 1,1 0-1,0-1 1,0 1-1,0-1 1,0 1-1,0 0 1,0-1-1,0 1 1,0 1-1,2 6-826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18348,'-10'20'1752,"-3"6"-1080,-1 2-207,-2 10 815,1 0-272,-1 7-272,3 4-176,1 1-296,1 3-176,2 1-440,2-2-312,3-1-480,0-5 1840,1-8-944,0-11-144,4-20-40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16307,'-5'4'433,"2"-1"0,-1 1-1,0 0 1,1 1-1,0-1 1,0 1 0,0-1-1,1 1 1,-3 6-1,-15 47 1713,20-57-2112,-2 4 95,1 0 0,0 1 0,0-1 0,0 0 0,0 1 0,1-1 0,0 0 0,1 7-1,-1-12-106,0 0 1,0 1-1,0-1 0,0 1 0,1-1 0,-1 0 0,0 1 0,0-1 0,1 0 0,-1 1 0,0-1 0,1 0 0,-1 0 0,0 1 0,1-1 0,-1 0 0,0 0 0,1 1 0,-1-1 0,1 0 0,-1 0 0,0 0 0,1 0 0,-1 0 0,1 0 0,-1 0 0,0 0 1,1 0-1,-1 0 0,1 0 0,-1 0 0,0 0 0,1 0 0,-1 0 0,1 0 0,-1 0 0,0 0 0,1 0 0,-1-1 0,1 1 0,-1 0 0,0 0 0,1-1 0,-1 1 0,0 0 0,1 0 0,-1-1 0,0 1 0,0 0 0,1-1 0,16-15 536,-10 8-318,-2-1-1,1 0 0,4-12 1,-8 18-225,-1 0-1,0 0 1,0 0 0,0 0-1,0 0 1,0-1 0,-1 1-1,0 0 1,1 0 0,-1-1-1,0 1 1,-1 0 0,1 0-1,-2-6 1,2 9-71,0-1-1,0 0 1,0 1-1,-1-1 1,1 1-1,0-1 1,-1 1-1,1-1 1,0 1-1,-1-1 1,1 1 0,-1-1-1,1 1 1,-1 0-1,1-1 1,-1 1-1,1 0 1,-1-1-1,1 1 1,-1 0-1,1 0 1,-1-1-1,1 1 1,-1 0 0,0 0-1,1 0 1,-1 0-1,0 0 1,1 0-1,-1 0 1,1 0-1,-1 0 1,0 0-1,1 0 1,-1 0 0,1 0-1,-1 1 1,1-1-1,-1 0 1,0 0-1,1 1 1,-1-1-1,1 0 1,-1 1-1,1-1 1,-1 1-1,-1 0-197,-1 1 0,1 0 0,0-1 0,0 1 0,0 0-1,0 0 1,1 0 0,-4 5 0,1 3-663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117 162 19748,'-3'-1'154,"0"0"0,0 0 0,0 0 0,0 0 0,0 0 0,0 1 0,0 0 1,-1-1-1,1 1 0,0 0 0,0 1 0,0-1 0,0 1 0,0-1 0,0 1 0,-1 0 0,2 0 0,-1 0 0,0 0 0,0 1 0,0-1 0,0 1 0,1 0 0,-1 0 0,1 0 0,-1 0 0,1 0 0,0 0 0,0 1 0,-2 3 0,0-2-126,1 0 0,0 1-1,1 0 1,-1 0 0,1 0-1,0 0 1,0 0 0,1 0-1,-1 1 1,1-1 0,0 0-1,1 1 1,-1-1 0,1 1-1,0-1 1,0 1 0,2 5-1,-2-10-26,0 0-1,0 0 0,1 0 1,-1 1-1,1-1 0,-1 0 1,1 0-1,-1 0 0,1 0 1,0 0-1,-1 0 1,1 0-1,0 0 0,0 0 1,0 0-1,0 0 0,0 0 1,0-1-1,0 1 0,0 0 1,0-1-1,0 1 0,0-1 1,0 1-1,0-1 0,1 1 1,-1-1-1,0 0 0,0 0 1,1 0-1,-1 1 1,0-1-1,0 0 0,1-1 1,-1 1-1,0 0 0,0 0 1,0 0-1,1-1 0,-1 1 1,0-1-1,0 1 0,1-1 1,5-2 3,-1 0 1,1 0-1,-1 0 1,0-1-1,-1 0 1,9-7-1,0-3 62,-2 0 0,0-1 1,-1 0-1,0-1 0,-1 0 0,-1-1 0,-1 0 1,0 0-1,-1-1 0,-1 0 0,-1 0 0,0-1 1,2-22-1,-8 24 66,1 17-129,0-1 0,0 1 0,0 0 1,0 0-1,0 0 0,0 0 0,0 0 0,0-1 0,0 1 1,0 0-1,0 0 0,0 0 0,0 0 0,0 0 0,0 0 1,-1 0-1,1 0 0,0-1 0,0 1 0,0 0 0,0 0 1,0 0-1,0 0 0,-1 0 0,1 0 0,0 0 0,0 0 1,0 0-1,0 0 0,0 0 0,0 0 0,-1 0 0,1 0 1,0 0-1,0 0 0,0 0 0,0 0 0,0 0 0,-1 0 1,1 0-1,0 0 0,0 0 0,0 0 0,0 0 0,0 0 1,-1 0-1,1 0 0,-2 2 4,1 0 1,-1 0-1,0 0 1,1 0-1,-1 0 1,1 0-1,0 0 1,0 1-1,-2 2 1,-4 12-228,1-1 1,1 1-1,0 0 1,2 0-1,-1 0 1,2 0-1,1 1 1,0 18 0,1-34 185,0 0 0,0 0 1,0 0-1,0 0 0,0 0 1,1 0-1,-1 0 0,1 0 1,-1 0-1,1 0 0,0 0 1,0-1-1,-1 1 1,1 0-1,1 0 0,-1-1 1,0 1-1,0-1 0,1 1 1,-1-1-1,2 2 0,17 0-439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17052,'4'-2'2416,"2"1"-1336,-2-1-351,2 1 1983,1 0-1392,1-4-247,2 4-401,0-2-136,2-3-312,-2 2-224,0 0-432,0-2-216,-1 4-585,-1 0-287,-3-1 1048,-3 0-328,0-3-168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20836,'0'-1'1969,"0"5"-1297,-1 6-280,-1 10 1056,1 6-335,-2 7-561,0 3-232,0 2-176,1 4 0,2-6-272,0-3-192,0-11-728,2-4-97,4-11 865,1-6-216,3-5-200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17604,'3'5'438,"-1"1"1,0-1 0,0 1-1,0-1 1,-1 1 0,0 0-1,0 0 1,0 0 0,-1 5-1,4 18 661,-1-15-832,-1 0-162,1 0 0,0 0-1,1-1 1,1 1 0,0-1-1,8 14 1,-12-25-85,0-1-1,0 1 1,0-1-1,0 0 1,0 0-1,1 1 0,-1-1 1,0 0-1,1 0 1,-1 0-1,1 0 1,-1-1-1,1 1 1,-1 0-1,1-1 1,0 1-1,-1-1 1,1 1-1,0-1 1,-1 0-1,1 1 1,0-1-1,-1 0 1,1 0-1,0 0 0,0-1 1,-1 1-1,1 0 1,0-1-1,-1 1 1,1-1-1,0 0 1,-1 1-1,1-1 1,-1 0-1,3-1 1,4-3 117,-1-1 0,1 1 1,-1-1-1,0-1 0,7-8 0,37-50 862,-36 44-428,28-31 0,-43 52-561,1-1 0,-1 0-1,1 1 1,-1 0 0,0-1 0,1 1 0,-1-1-1,1 1 1,0 0 0,-1-1 0,1 1 0,-1 0-1,1-1 1,-1 1 0,1 0 0,0 0 0,-1 0-1,1-1 1,0 1 0,-1 0 0,1 0 0,-1 0-1,1 0 1,0 0 0,-1 0 0,1 0 0,0 1-1,0-1-3,0 1 0,0 0-1,0-1 1,-1 1 0,1 0-1,0 0 1,-1 0 0,1-1-1,-1 1 1,1 0-1,-1 0 1,1 0 0,-1 0-1,1 0 1,-1 1 0,2 7-25,0 1 1,0-1 0,-1 10 0,0-12 2,6 24-47,-7-31 63,0 0-1,0 1 0,0-1 1,0 0-1,0 0 1,0 0-1,0 1 0,1-1 1,-1 0-1,0 0 0,0 0 1,0 0-1,1 1 1,-1-1-1,0 0 0,0 0 1,0 0-1,1 0 0,-1 0 1,0 1-1,0-1 1,1 0-1,-1 0 0,0 0 1,0 0-1,1 0 0,-1 0 1,0 0-1,0 0 1,1 0-1,-1 0 0,0 0 1,0 0-1,1 0 0,10-14-5,10-26 26,-11 19-29,1 0-1,0 1 1,23-28 0,-34 47-9,1 0-1,-1 0 1,1 1-1,-1-1 1,1 0 0,-1 1-1,1-1 1,0 1-1,-1-1 1,1 1-1,0-1 1,-1 1 0,1-1-1,0 1 1,-1-1-1,1 1 1,0 0 0,0 0-1,0-1 1,-1 1-1,1 0 1,0 0 0,0 0-1,0 0 1,0 0-1,1 0 1,-2 1-52,1-1 1,0 1-1,-1 0 1,1-1-1,0 1 0,-1 0 1,1 0-1,-1 0 1,1-1-1,-1 1 0,1 0 1,-1 0-1,0 0 1,1 0-1,-1 0 0,0 0 1,0 0-1,1 1 1,-1 6-401,1 0 1,-1 0-1,0 1 1,-1 9 0,-3-1-198,0-6-109</inkml:trace>
  <inkml:trace contextRef="#ctx0" brushRef="#br0" timeOffset="1">349 4 18044,'-6'-4'1640,"6"7"-1176,0 4-184,3 2 657,2 2-857,4-1 72,2 2-200,8 1-152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84 331 18372,'-10'6'920,"1"-1"1,0 1-1,1 1 1,-10 8-1,15-12-754,1 0 0,-1 0-1,0 0 1,1 0 0,0 1-1,0-1 1,0 1 0,0 0-1,1-1 1,-1 1-1,1 0 1,0 0 0,-1 7-1,1-11-156,1 0-1,0 1 0,0-1 1,0 0-1,0 1 0,0-1 1,0 0-1,0 1 0,0-1 1,0 0-1,0 1 0,0-1 1,0 0-1,0 1 0,0-1 1,0 0-1,0 1 0,0-1 1,0 0-1,0 0 0,1 1 1,-1-1-1,0 0 0,0 1 1,0-1-1,0 0 0,1 0 1,-1 1-1,0-1 0,0 0 1,1 0-1,-1 0 0,0 1 1,0-1-1,1 0 0,-1 0 1,0 0-1,1 1 0,12-8 150,12-16 25,8-21 302,-2-1-1,-2-2 1,33-73 0,-46 80-110,-16 36-262,-5 8-78,-7 13-35,3-1-12,1 1 0,1-1 1,-9 30-1,14-38 7,0 1-1,0-1 1,0 1 0,1-1-1,1 1 1,0-1 0,0 1-1,0 0 1,4 16 0,-4-24 3,0 1-1,0-1 1,1 0 0,-1 1 0,0-1 0,1 0 0,-1 0-1,1 1 1,0-1 0,-1 0 0,1 0 0,0 0 0,0 0 0,0 0-1,0 0 1,-1 0 0,1 0 0,1 0 0,-1 0 0,0 0-1,0-1 1,0 1 0,0 0 0,0-1 0,1 1 0,-1-1-1,0 1 1,1-1 0,-1 0 0,0 0 0,1 1 0,-1-1 0,0 0-1,1 0 1,-1 0 0,0 0 0,1-1 0,-1 1 0,0 0-1,1-1 1,-1 1 0,0 0 0,0-1 0,1 0 0,-1 1-1,0-1 1,2-1 0,4-2-8,0-1-1,0 0 1,0-1-1,-1 1 0,0-1 1,6-8-1,34-55-347,-45 92-433,-8 9 299,3-18 206,1 1 0,0-1 0,1 1 0,1-1 0,0 1 0,2 22 0,-1-37 281,0 0 0,0 1 0,0-1 0,0 0 0,0 0 0,0 1 0,0-1 0,0 0 0,0 1 0,0-1 0,0 0 0,0 1 0,0-1 0,1 0 0,-1 1 0,0-1 0,0 0 0,0 0 0,1 1 0,-1-1 0,0 0 0,0 0 0,0 1 0,1-1 0,-1 0 0,0 0 0,1 0 0,-1 0 0,0 1 0,0-1 0,1 0 0,-1 0 0,0 0 0,1 0 0,0 0 0,10-7 56,9-21-34,-19 25-96,17-23-105</inkml:trace>
  <inkml:trace contextRef="#ctx0" brushRef="#br0" timeOffset="1">528 0 16508,'-20'23'2376,"1"4"-1384,2 2-456,1 4 2553,5 4-2209,4 1-176,4-1-352,3 1-152,1 0-168,4 0-64,0-2-208,0-3-168,-4-8-592,1-5-248,-1-13 928,0-7-232,1-19-160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14059,'29'-30'1247,"-1"-1"0,-2-2 0,-1 0 1,-2-2-1,31-61 0,-48 81-248,-10 20-200,-11 25-207,-14 44-243,-27 105 0,46-135-115,1 0 0,3 1 1,-3 87-1,9-125-203,0 0-20,0-1 1,1 1-1,-1-1 0,1 1 1,1-1-1,2 9 0,-5-15-20,1 1 0,0-1-1,0 0 1,0 1-1,0-1 1,1 0-1,-1 1 1,0-1-1,0 0 1,0 1-1,0-1 1,0 0 0,0 1-1,0-1 1,0 0-1,1 1 1,-1-1-1,0 0 1,0 0-1,0 1 1,1-1-1,-1 0 1,0 0 0,0 1-1,1-1 1,-1 0-1,0 0 1,1 0-1,-1 0 1,0 1-1,1-1 1,-1 0-1,0 0 1,1 0-1,-1 0 1,0 0 0,0 0-1,1 0 1,-1 0-1,1 0 1,-1 0-1,0 0 1,1 0-1,-1 0 1,0 0-1,0 0 1,1 0 0,-1 0-1,0-1 1,1 1-1,-1 0 1,0 0-1,1 0 1,-1 0-1,0-1 1,0 1-1,1 0 1,-1 0 0,0-1-1,0 1 1,0 0-1,1-1 1,10-23-829,-2-17-704,-1 0 1,-2-1-1,1-70 0,-5 106 1109,2 9 304,6 15 273,-7-12-133,-2-4 12,0 0 0,1-1 0,-1 1 0,0-1 0,1 1 0,-1-1 0,1 0 0,-1 0 0,1 1 0,-1-1 0,1 0 0,0 0 0,0-1-1,0 1 1,0 0 0,-1-1 0,1 1 0,4 0 0,-3-1 23,1 0 0,-1 0-1,0-1 1,0 1 0,1-1-1,-1 0 1,0 1 0,0-1 0,0-1-1,5-1 1,4-5 186,0 0 0,0 0 1,-1-1-1,12-12 0,-17 16-92,-6 5-130,0 0 1,0 0 0,0 0-1,0 0 1,0 0-1,0 0 1,0 0 0,0-1-1,0 1 1,1 0 0,-1 0-1,0 0 1,0 0 0,0 0-1,0 0 1,0 0-1,0 0 1,0 0 0,1 0-1,-1 0 1,0 0 0,0 0-1,0 0 1,0 0 0,0 0-1,0 0 1,1 0-1,-1 0 1,0 0 0,0 0-1,0 0 1,0 0 0,0 0-1,1 0 1,-1 0 0,0 0-1,0 0 1,0 0-1,0 0 1,0 0 0,0 0-1,0 0 1,1 0 0,-1 1-1,0-1 1,1 9 280,-3 22 26,0-14-3,2-16-283,-1 0 0,1 0 1,0 1-1,0-1 0,0 0 1,1 0-1,-1 1 1,0-1-1,0 0 0,1 0 1,-1 1-1,1-1 0,-1 0 1,1 0-1,-1 0 1,1 0-1,0 0 0,-1 0 1,1 0-1,1 1 0,-1-1-8,0-1-1,0 0 0,-1 1 0,1-1 1,0 0-1,0 0 0,0 0 0,0 0 1,0 0-1,0 0 0,-1 0 0,1 0 0,0 0 1,0 0-1,0-1 0,0 1 0,0 0 1,-1 0-1,1-1 0,0 1 0,1-1 1,4-3 47,1-1 1,-1 1-1,-1-1 1,1 0-1,7-9 1,2-2-555,-1-1 1,-1 0-1,0-1 1,-2-1 0,0 0-1,-1 0 1,0-1-1,-2 0 1,0-1 0,-2 0-1,0 0 1,2-23 0,-5 36 3127,0 22-2246,-1 26-711,-5-15 448,-6 32-1,-4 25 575,13-74-638,0 1 0,0-1-1,0 0 1,1 1 0,0-1 0,1 0 0,4 13 0,-6-20-91,0 0 1,1 0-1,-1 1 1,1-1-1,-1 0 1,1 0-1,-1 0 1,1 0-1,0 0 1,0 0-1,0 0 1,-1 0-1,1 0 1,0 0-1,0 0 1,0-1-1,0 1 0,1 0 1,-1-1-1,0 1 1,0 0-1,0-1 1,0 0-1,2 1 1,-2-1-11,-1 0 0,1 0 0,-1 0 0,1 0 0,-1 0 0,1 0 0,-1-1 1,1 1-1,-1 0 0,0 0 0,1 0 0,-1-1 0,1 1 0,-1 0 0,1-1 0,-1 1 0,0 0 0,1-1 1,-1 1-1,0 0 0,0-1 0,1 1 0,-1-1 0,1-1-49,0 1 0,-1-1 0,1 0-1,-1 1 1,0-1 0,1 1 0,-1-1 0,0 0 0,0 1-1,0-4 1,-1 1-114,0-1-1,0 0 0,0 0 1,0 1-1,-1-1 0,0 1 1,0-1-1,0 1 0,0 0 1,-1 0-1,1 0 1,-1 0-1,0 0 0,-6-5 1,-6-5 176,0 2 0,-22-15 0,3 2 3136,34 25-3067,0 0 0,0 0 0,0 0 0,0 0 0,0 0-1,0 0 1,0-1 0,-1 1 0,1 0 0,0 0 0,0 0-1,0 0 1,0 0 0,0 0 0,0-1 0,0 1 0,0 0-1,0 0 1,0 0 0,0 0 0,0 0 0,0 0 0,0 0-1,1-1 1,-1 1 0,0 0 0,0 0 0,0 0 0,0 0-1,0 0 1,0 0 0,0 0 0,0 0 0,0-1 0,0 1-1,0 0 1,0 0 0,1 0 0,-1 0 0,0 0 0,0 0-1,0 0 1,0 0 0,0 0 0,0 0 0,0 0 0,1 0-1,-1 0 1,0 0 0,0 0 0,0 0 0,0 0 0,0 0-1,0 0 1,0 0 0,1 0 0,-1 0 0,0 0-1,0 0 1,0 0 0,0 0 0,0 0 0,0 0 0,1 0-1,8-1 777,-4 1-555,109-2 3327,-91 0-4053,0 0 1,43-12-1,-64 14 401,-1-1 0,1 1 0,0-1-1,0 0 1,0 0 0,-1 0 0,1 0-1,0 0 1,-1 0 0,1 0-1,-1 0 1,1 0 0,-1-1 0,3-2-1,2-6-495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20196,'-6'7'1705,"12"1"-1225,4-4-288,7-1 1736,2-2-1328,5-1-80,-1-3-39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 17156,'-1'-5'2168,"1"6"-1192,-2 6-416,2 12 1673,0 7-809,0 9-568,2 5-231,-1 8-465,2 1-160,1-5-569,2-2-375,-2-14 784,1-5-168,-1-21-128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6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20140,'1'1'120,"0"0"1,0 0-1,0 0 0,-1 0 0,1 0 0,0 0 0,-1 0 0,1 0 0,-1 0 0,1 0 0,-1 1 1,1-1-1,-1 0 0,0 0 0,0 0 0,0 1 0,0-1 0,1 0 0,-2 0 0,1 1 0,0 1 1,-3 35 507,1-29-58,1 7-214,-3 19-52,1 0 1,2 0-1,5 46 1,-4-78-298,0-1 1,0 0 0,1 0-1,-1 0 1,1 1 0,-1-1-1,1 0 1,0 0 0,0 0-1,0 0 1,0 0 0,0 0-1,1 0 1,-1-1 0,1 1-1,-1 0 1,1-1-1,-1 1 1,1-1 0,0 1-1,0-1 1,0 0 0,0 0-1,0 0 1,0 0 0,0 0-1,0 0 1,0-1 0,0 1-1,1-1 1,-1 1 0,3-1-1,7 0-8,-1 0-1,0-1 1,1-1-1,-1 0 1,15-5-1,9-1-133,-28 8 67,0-1-1,-1 1 1,1 0 0,0 0-1,-1 1 1,10 1 0,-15-2 56,0 0 0,0 0 0,0 1 0,0-1 0,0 0 0,1 1 0,-1-1 0,0 0-1,0 1 1,0-1 0,0 1 0,0 0 0,0-1 0,0 1 0,-1 0 0,1-1 0,0 1 0,0 0 0,0 0 0,-1 0 0,1 0 0,-1 0 0,1 0 0,0 0 0,-1 0 0,0 0 0,1 0 0,-1 0-1,1 0 1,-1 0 0,0 1 0,0-1 0,0 0 0,0 0 0,0 0 0,0 0 0,0 0 0,0 0 0,0 1 0,-1-1 0,1 0 0,0 0 0,-1 0 0,1 0 0,-1 1 0,-2 3 79,0-1 0,0 1 0,0-1 0,-1 0 0,1 0 1,-1 0-1,0 0 0,0-1 0,0 1 0,-1-1 1,-8 4-1,-4 2 332,0 0 1,-18 5-1,15-7 201,-30 7 0,45-13-611,0 0-1,1 0 0,-1-1 1,0 1-1,0-1 1,0 0-1,0 0 1,0-1-1,0 0 0,0 1 1,0-2-1,-6-1 1,10 3-68,1-1 0,-1 0 0,0 1 0,1-1 0,-1 1 0,0-1 0,1 0 1,-1 1-1,1-1 0,-1 0 0,1 0 0,-1 0 0,1 1 0,0-1 1,-1 0-1,1 0 0,0 0 0,0 0 0,0 0 0,-1 0 0,1 1 0,0-1 1,0 0-1,0 0 0,1 0 0,-1 0 0,0 0 0,0 0 0,0 0 0,1 1 1,-1-1-1,0 0 0,1 0 0,-1 0 0,0 0 0,1 1 0,-1-1 1,1 0-1,0 1 0,-1-1 0,1 0 0,0 1 0,-1-1 0,1 0 0,0 1 1,-1-1-1,1 1 0,0 0 0,1-1 0,15-7-897</inkml:trace>
  <inkml:trace contextRef="#ctx0" brushRef="#br0" timeOffset="1">494 260 20108,'-4'-2'255,"0"1"-1,0 0 0,0 1 1,-1-1-1,1 1 0,0 0 1,0 0-1,-1 0 0,1 0 1,0 1-1,0 0 1,-1 0-1,1 0 0,0 0 1,0 1-1,0-1 0,0 1 1,1 0-1,-1 0 0,0 1 1,-5 4-1,4-3-204,1-1 1,0 1-1,0 0 1,0 0-1,0 0 0,1 1 1,0 0-1,0-1 0,0 1 1,0 0-1,1 0 0,0 0 1,0 1-1,0-1 1,1 0-1,-1 8 0,1-12-46,1 0 0,0 0 0,0 0 0,0 0 0,0 0 0,0 0 0,0 0 0,1 0 0,-1 0 0,0 0 0,0 0 0,1 0 0,-1 0 0,1 0 0,-1 0 0,1-1 0,-1 1 0,1 0 0,-1 0 0,1 0 0,0-1 0,-1 1 0,1 0 0,0-1 0,0 1 0,-1 0 0,1-1 0,0 1 0,0-1 0,0 0 0,0 1 0,0-1 0,0 0 0,0 1 0,0-1 0,0 0 0,0 0 0,0 0 0,0 0 0,0 0 0,0 0 0,0 0 0,0 0 0,0 0 0,1-1 0,4 0 7,0 0 0,-1 0 0,1-1 0,-1 0 0,0 0-1,0 0 1,6-4 0,4-4-2,1-2-1,-2 0 0,1-1 1,14-17-1,-7 7-466,-22 23 387,0 0 0,1 0 0,-1 1 0,0-1 0,0 0 0,0 0 0,0 0 0,1 0 0,-1 0 0,0 1 0,0-1 0,0 0-1,0 0 1,0 0 0,0 1 0,1-1 0,-1 0 0,0 0 0,0 0 0,0 1 0,0-1 0,0 0 0,0 0 0,0 1 0,0-1 0,0 0 0,0 0 0,0 0 0,0 1 0,0-1 0,0 0 0,0 0 0,0 0 0,0 1 0,-1-1 0,1 0 0,0 0-1,0 0 1,0 1 0,-2 11-1125,1 17-435,4-18 713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 15915,'3'-14'3110,"-6"12"-1630,-1 9-580,-11 27-383,2 0 1,2 1 0,1 1-1,1 0 1,-4 53 0,10-69-478,2 0 1,1 39-1,0-54-171,1 0-1,-1 0 1,1 0-1,0 0 1,0 0 0,1 0-1,-1-1 1,1 1-1,0 0 1,1-1-1,-1 1 1,1-1-1,0 0 1,0 0-1,0 0 1,0 0 0,5 4-1,4-2-337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1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97 160 17404,'0'0'36,"0"0"1,0 0-1,0-1 1,0 1-1,0 0 1,1 0-1,-2-1 1,1 1-1,0 0 1,0 0 0,0 0-1,0-1 1,0 1-1,0 0 1,0 0-1,0-1 1,0 1-1,0 0 1,0 0-1,-1 0 1,1-1-1,0 1 1,0 0-1,0 0 1,0 0-1,-1-1 1,1 1 0,0 0-1,0 0 1,0 0-1,-1 0 1,1 0-1,0 0 1,0 0-1,0-1 1,-1 1-1,1 0 1,0 0-1,0 0 1,-1 0-1,1 0 1,0 0-1,0 0 1,-1 0-1,1 0 1,-15 8 526,-11 15 248,19-14-464,-1 0 1,2 0 0,-9 14 0,13-19-282,1-1 1,-1 1 0,0-1-1,1 1 1,0-1 0,0 1-1,0 0 1,0 0 0,0-1-1,1 1 1,0 0 0,0 0 0,0 6-1,0-9-46,1-1 0,-1 1 0,0-1 0,1 1 0,-1 0 0,0-1 0,1 1 0,-1-1 0,0 1 0,1-1 0,-1 0 0,1 1-1,-1-1 1,1 1 0,-1-1 0,1 0 0,-1 1 0,1-1 0,0 0 0,-1 0 0,1 1 0,-1-1 0,1 0 0,0 0 0,-1 0 0,1 0 0,0 0 0,-1 0 0,1 0-1,0 0 1,-1 0 0,1 0 0,-1 0 0,1 0 0,0 0 0,0-1 0,23-7 326,-10 0-251,-1-1 0,0 0 0,0-1 0,-1 0 0,0 0 0,-1-2 0,18-21 0,-8 5-20,-1-2 0,22-41 0,-31 51-55,-6 12 15,-1 0 0,0 0 0,4-10 0,-18 54 62,-22 97 445,29-116-553,0 1 1,2 0-1,0-1 0,1 1 0,4 29 0,-4-44 15,1 1-1,0-1 0,0 0 0,0 1 0,1-1 1,-1 0-1,1 0 0,-1 0 0,1 0 0,0 0 0,0 0 1,4 3-1,13 6-89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6 299 21693,'-1'-2'135,"0"0"0,1 0 0,-1 0 0,0 0 1,1-1-1,-1 1 0,1 0 0,0 0 0,-1 0 0,1 0 1,0 0-1,1-1 0,-1 1 0,0 0 0,0 0 1,1 0-1,0-2 0,16-38 542,-5 20-510,1 1 1,1 0-1,1 2 0,1-1 1,1 2-1,0 0 1,1 1-1,36-25 1,-51 39-156,1 1 1,-1 0-1,1 0 1,0 0-1,0 1 1,0-1-1,0 1 1,0 0-1,0 0 1,0 0-1,0 1 1,0-1 0,7 1-1,-8 1 0,0-1 1,-1 1-1,1 0 0,0 0 0,-1 0 1,1 0-1,-1 0 0,1 1 1,-1-1-1,1 1 0,-1 0 0,0-1 1,0 1-1,0 0 0,0 0 0,0 1 1,0-1-1,-1 0 0,1 0 0,-1 1 1,2 2-1,8 21 98,0 0 1,-2 1-1,11 52 0,8 25 76,-23-88-154,1 0 0,1 0-1,0-1 1,1 1 0,14 18 0,-20-31-25,1 1 0,-1-1 1,1 0-1,0 0 0,0-1 0,0 1 0,0-1 1,1 1-1,-1-1 0,1 0 0,-1 0 0,1 0 1,0-1-1,-1 0 0,1 1 0,0-1 0,0 0 1,0-1-1,0 1 0,0-1 0,0 0 0,0 0 1,0 0-1,0 0 0,0-1 0,0 1 0,0-1 1,5-2-1,2-1-36,-1-1 0,0 0 0,0 0 0,-1-1 0,0 0 0,0-1 0,0 0 0,-1 0 0,0-1-1,0 0 1,10-14 0,-9 9-347,0 1 0,-1-2 0,0 1 0,-1-1-1,-1 0 1,0 0 0,6-27 0,-7 7-195,-4 2-205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0 17716,'-14'35'2293,"-12"42"-1,4-9-256,-161 389 1310,155-389-3120,21-51-227,-12 27-170,1 1 1,-19 85 0,36-127 62,-1 25-650,2-27 741,0 0-1,1-1 1,-1 1-1,0 0 1,0-1 0,1 1-1,-1 0 1,0-1-1,1 1 1,-1-1 0,0 1-1,1-1 1,-1 1-1,1-1 1,-1 1-1,1-1 1,0 1 0,-1-1-1,1 1 1,-1-1-1,1 0 1,0 1 0,-1-1-1,1 0 1,0 0-1,-1 1 1,1-1 0,0 0-1,-1 0 1,1 0-1,0 0 1,0 0 0,-1 0-1,1 0 1,0 0-1,-1 0 1,2-1 0,22-3-432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18156,'4'-7'1992,"0"8"-1216,2 7-343,1 6 1359,2 6-696,1 9-376,1 4-184,2 7-328,0 3-55,-1-3-41,-2-4-40,-2-6-280,-2-4-297,-2-12-559,-2-13-96,-2 1 832,-6-15-224,-5-11-232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18068,'-1'9'1736,"1"-5"-1000,6-3-191,7-2 975,5-5-224,10-4-328,3-1-184,9-3-239,2-2-89,-4-1-600,-2 1-536,-6 1 600,-4 4-145,-11 2-119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19052,'2'7'837,"0"-1"0,0 1 0,0 0 0,5 8 0,-2-3-174,19 55 359,-16-42-728,20 42-1,-28-66-268,0 0 0,1 1-1,-1-1 1,1 0-1,-1 0 1,1 0-1,0 0 1,-1 0-1,1 0 1,0 0 0,0 0-1,0-1 1,-1 1-1,1 0 1,0 0-1,0-1 1,0 1-1,0 0 1,0-1-1,1 1 1,-1-1 0,0 1-1,0-1 1,0 0-1,0 1 1,1-1-1,-1 0 1,0 0-1,0 0 1,0 0 0,1 0-1,-1 0 1,0 0-1,0 0 1,0-1-1,1 1 1,-1 0-1,0-1 1,0 1-1,0-1 1,0 1 0,0-1-1,0 0 1,0 1-1,0-1 1,0 0-1,0 0 1,0 0-1,1-1 1,5-5 148,0-1 1,-1 0-1,1-1 0,6-12 1,-10 16-101,4-7 73,-4 7-102,0 0-1,0 0 1,1 0 0,6-8 0,-10 13-48,1 0 0,-1 0 1,0 0-1,0 0 0,0 0 0,1 0 1,-1 0-1,0 0 0,0 0 0,0 0 1,1-1-1,-1 1 0,0 0 0,0 0 0,1 0 1,-1 1-1,0-1 0,0 0 0,0 0 1,1 0-1,-1 0 0,0 0 0,0 0 0,0 0 1,1 0-1,-1 0 0,0 0 0,0 0 1,0 1-1,0-1 0,1 0 0,-1 0 1,0 0-1,0 0 0,0 1 0,0-1 0,0 0 1,1 0-1,-1 0 0,0 0 0,0 1 1,0-1-1,0 0 0,0 0 0,0 0 1,0 1-1,0-1 0,0 0 0,0 0 0,0 1 1,0-1-1,0 0 0,0 0 0,0 0 1,0 1-1,0-1 0,0 0 0,1 16-462,-1-15 349,7 52-3993,-6-50 3315,2-3-207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2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15891,'0'1'118,"-1"-1"0,1 1 0,0 0 0,0-1 0,0 1-1,0 0 1,1-1 0,-1 1 0,0 0 0,0-1 0,0 1-1,0 0 1,1-1 0,-1 1 0,0 0 0,1-1 0,-1 1-1,0-1 1,1 1 0,-1-1 0,1 1 0,-1-1 0,1 1-1,-1-1 1,1 1 0,-1-1 0,1 0 0,-1 1 0,1-1-1,0 1 1,1-1 81,0 0-1,-1 0 1,1 0-1,0 0 1,-1 0-1,1 0 1,-1-1 0,1 1-1,0 0 1,-1-1-1,1 1 1,1-2-1,6-2 661,0-1 0,16-12 0,-24 17-842,6-5 260,0 0-1,0-1 1,-1 0 0,1 0 0,-1-1 0,-1 0 0,1 0 0,-1 0 0,0-1 0,5-11 0,-9 18-246,-1 0-1,0 0 1,1 0 0,-1 0 0,0 1 0,0-1 0,1 0 0,-1 0 0,0 0 0,0 0 0,0 0 0,0 0-1,0 0 1,0 1 0,0-1 0,0 0 0,-1 0 0,1 0 0,0 0 0,-1-1 0,1 1-14,-1 1 0,1 0 0,-1-1 0,0 1 1,1 0-1,-1-1 0,1 1 0,-1 0 0,1 0 0,-1-1 1,0 1-1,1 0 0,-1 0 0,0 0 0,1 0 0,-1 0 1,0 0-1,1 0 0,-1 0 0,1 0 0,-2 0 1,-2 1 2,1 0 0,0 0 0,-1 0 1,1 0-1,0 1 0,-1 0 0,1-1 1,0 1-1,-3 2 0,0 1-64,1 0 1,-1 1-1,1-1 0,0 1 1,1 0-1,-1 0 0,1 1 1,0-1-1,1 1 0,-1 0 1,1 0-1,1 0 0,-1 1 0,1-1 1,1 0-1,-2 10 0,3-16-46,0 0 0,0 0 0,0 0-1,0 0 1,0 1 0,0-1 0,1 0 0,-1 0-1,0 0 1,0 0 0,1 0 0,-1 0-1,1 0 1,-1 0 0,1 0 0,0 0-1,-1 0 1,1 0 0,0-1 0,-1 1 0,1 0-1,0 0 1,0-1 0,1 2 0,0-1-89,0-1 1,0 1-1,0-1 0,-1 1 1,1-1-1,0 0 1,0 0-1,0 0 1,0 0-1,0 0 1,0 0-1,3-1 1,5-2-319,0 0 1,-1 0-1,0-1 1,12-6 0,10-7-741</inkml:trace>
  <inkml:trace contextRef="#ctx0" brushRef="#br0" timeOffset="1">350 1 15995,'-9'6'1426,"-1"1"-1,1 1 1,-12 12-1,18-18-1193,1 1 1,-1 0-1,1 0 0,0 0 0,0 0 0,0 0 0,0 1 0,0-1 0,1 1 0,0-1 0,0 1 0,0-1 1,0 1-1,-1 6 0,2-9-193,0 0 1,0 0-1,0 0 1,0 0-1,0 0 1,1 0-1,-1-1 1,0 1 0,0 0-1,1 0 1,-1 0-1,0 0 1,1-1-1,-1 1 1,1 0-1,-1 0 1,1-1-1,-1 1 1,1 0-1,-1-1 1,1 1-1,0 0 1,-1-1-1,1 1 1,0-1 0,0 1-1,0 0 1,2-1 3,-1 1 1,0-1-1,0 0 1,0 1 0,0-1-1,0 0 1,1 0 0,-1 0-1,0-1 1,0 1-1,2-1 1,5-1 64,0-1-1,-1 0 1,1-1 0,11-6-1,-13 6 0,0 0-1,0-1 1,8-8-1,-14 12-100,1-1 0,-1 1 0,0-1 0,1 0-1,-1 1 1,0-1 0,0 0 0,1-4 0,-1 6-27,-1-1 1,0 0-1,0 0 0,0 1 1,0-1-1,0 0 0,0 0 1,0 1-1,0-1 1,0 0-1,0 0 0,0 1 1,-1-1-1,1 0 0,0 1 1,0-1-1,-1 0 0,1 1 1,0-1-1,-1 0 0,1 1 1,-1-1-1,1 0 0,-2 0 1,1 0 39,0 1 0,0-1 0,0 0 0,0 1 0,0-1 0,0 1 0,-1-1 0,1 1 0,0-1-1,0 1 1,-1 0 0,1 0 0,0 0 0,0 0 0,-1 0 0,1 0 0,0 0 0,-3 0 0,-25 8-125,25-7 103,-27 10-112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75 12835,'1'-1'326,"-1"-1"0,1 0 1,0 0-1,-1 0 0,1 0 0,-1 0 1,0 0-1,0 0 0,0 0 1,0 1-1,0-1 0,0-3 0,0 4-117,-1 0-1,1 0 1,0 1-1,0-1 1,-1 0-1,1 0 1,-1 0-1,1 1 0,-1-1 1,1 0-1,-1 1 1,1-1-1,-1 0 1,0 1-1,1-1 1,-1 1-1,0-1 1,0 1-1,-1-2 0,0 2-76,1 0-1,-1-1 1,0 1-1,0 0 1,0 0 0,0 0-1,1 0 1,-1 0-1,0 0 1,0 1-1,0-1 1,1 1-1,-1-1 1,0 1-1,0-1 1,1 1-1,-1 0 1,1 0-1,-1 0 1,1 0-1,-1 0 1,1 0-1,-1 1 1,-1 1-1,-4 6-52,-1 1 0,2-1-1,-1 1 1,2 0 0,-1 1-1,1 0 1,1-1 0,0 2-1,0-1 1,1 0 0,1 1-1,0-1 1,0 1 0,1 0-1,1-1 1,1 20 0,-1-29-61,0 1-1,1-1 1,-1 0 0,1 0 0,-1 0 0,1 0-1,-1 0 1,1 0 0,0 0 0,0 0 0,0 0 0,0 0-1,1 0 1,-1-1 0,0 1 0,3 1 0,-3-2-2,0-1 1,0 1 0,0-1-1,0 0 1,0 1 0,0-1 0,0 0-1,0 0 1,1 0 0,-1 0 0,0 0-1,0 0 1,0 0 0,0 0 0,0 0-1,0 0 1,1-1 0,-1 1-1,0 0 1,0-1 0,0 1 0,0-1-1,0 1 1,0-1 0,0 0 0,0 1-1,-1-1 1,1 0 0,0 0-1,0 0 1,0 1 0,0-3 0,8-6 124,0-1 0,-1 0 0,-1-1 1,1 0-1,-2 0 0,1-1 1,-2 0-1,5-12 0,-4 7 47,-1 0-1,0 0 1,-2-1-1,0 1 1,1-27-1,-4 41-194,0 0-1,0-1 1,-1 1-1,1-1 1,-1 1-1,0 0 1,-1-4 0,2 7-21,0 0 1,0-1 0,-1 1-1,1 0 1,0 0 0,0-1-1,0 1 1,0 0 0,0 0-1,-1-1 1,1 1 0,0 0-1,0 0 1,0-1 0,-1 1-1,1 0 1,0 0 0,0 0-1,-1 0 1,1 0 0,0-1-1,-1 1 1,1 0 0,0 0-1,0 0 1,-1 0 0,1 0-1,0 0 1,-1 0 0,0 0-57,0 1 1,1-1 0,-1 1 0,0-1-1,1 1 1,-1 0 0,1-1-1,-1 1 1,0 0 0,1-1 0,0 1-1,-1 0 1,1 0 0,-1-1 0,1 1-1,-1 1 1,-4 29-916,4-14 288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19444,'-3'0'1793,"5"6"-1265,-1 4-224,3 11 920,2 5-376,3 7-488,-4 0-184,3 1-104,0 1-48,-3-7-24,2-3-48,-4-11-256,1-5-224,-3-11-552,-1-6-472,0-10 1175,0-9-287,6-6-208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4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40 15139,'-1'-5'422,"-5"-22"4012,6 26-4358,0 1 1,0 0 0,0-1 0,0 1-1,0 0 1,0-1 0,-1 1 0,1 0-1,0-1 1,0 1 0,0 0-1,-1-1 1,1 1 0,0 0 0,-1 0-1,1-1 1,0 1 0,0 0 0,-1 0-1,1 0 1,0-1 0,-1 1-1,1 0 1,-1 0 0,1 0 0,0 0-1,-1 0 1,1 0 0,0 0 0,-1 0-1,1 0 1,-1 0 0,1 0-1,0 0 1,-1 0 0,1 0 0,0 0-1,-1 0 1,1 0 0,0 0 0,-1 0-1,1 0 1,-1 1 0,1-1 0,0 0-1,0 0 1,-1 1 0,1-1-1,0 0 1,-1 0 0,1 1 0,0-1-1,0 0 1,-1 1 0,1-1 0,0 0-1,0 1 1,0-1 0,0 0-1,-1 1 1,1-1 0,0 0 0,0 1-1,-5 7 119,0 0 0,1 0 0,0 0 0,1 1-1,-1-1 1,2 1 0,-1 0 0,1 0 0,1 0-1,-1 0 1,1 0 0,1 15 0,0-23-187,0 0 0,0 0 0,0 0 0,0 0 0,0 0 1,1 0-1,-1 0 0,0 0 0,0 0 0,1 0 0,-1 0 0,1 0 0,-1 0 1,1-1-1,-1 1 0,1 0 0,0 0 0,-1 0 0,1-1 0,1 2 0,-1-2-4,0 1-1,-1-1 0,1 0 0,0 0 1,0 0-1,0 0 0,-1 0 0,1 0 1,0 0-1,0 0 0,0 0 0,-1 0 1,1 0-1,0-1 0,0 1 1,0 0-1,-1-1 0,1 1 0,1-1 1,2-2-1,0 0 1,0 0-1,0 0 0,0-1 1,0 1-1,4-7 1,-1 0 9,-1 0-1,-1 0 1,7-15-1,11-20 29,-23 45-42,0 0 1,0 0-1,0-1 1,0 1-1,0 0 1,1 0 0,-1 0-1,0 0 1,0 0-1,0 0 1,0 0-1,0 0 1,1 0-1,-1 0 1,0 0 0,0 0-1,0 0 1,0 0-1,0-1 1,1 1-1,-1 0 1,0 0-1,0 1 1,0-1 0,0 0-1,0 0 1,1 0-1,-1 0 1,0 0-1,0 0 1,0 0-1,0 0 1,0 0 0,0 0-1,1 0 1,-1 0-1,0 0 1,0 0-1,0 1 1,0-1 0,0 0-1,0 0 1,0 0-1,0 0 1,0 0-1,1 0 1,-1 0-1,0 1 1,0-1 0,0 0-1,0 0 1,0 0-1,0 0 1,0 0-1,0 1 1,0-1-1,0 0 1,3 9-28,4 24-47,-1-7-72,10 32 0,-12-50 82,-1 0 1,1 0-1,0 0 0,0-1 0,1 1 0,0-1 1,0-1-1,7 7 0,-12-12 67,0-1 0,1 1 0,-1-1 0,0 1 0,0-1 0,0 0 0,1 1 0,-1-1 0,0 1 0,0-1 0,0 1 0,0-1 0,0 1 1,0-1-1,0 1 0,0-1 0,0 1 0,0-1 0,0 1 0,-1-1 0,1 1 0,0-1 0,0 0 0,0 1 0,-1-1 0,1 1 0,0-1 0,0 0 0,-1 1 0,1-1 0,0 1 0,-1-1 0,1 0 0,0 0 0,-1 1 0,1-1 0,-1 1 0,-18 12 225,17-12-176,-8 6 81,0-2 0,0 1 0,-1-1 0,0-1 0,0 0 0,0 0 0,-18 2 0,25-5-2653,7-1 773,8-2 547,-1-2 74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22 15707,'0'-1'104,"0"1"0,0-1 0,0 1 0,0-1 0,0 1 0,0-1 0,0 1 0,0-1 0,-1 0 0,1 1 0,0-1 0,0 1 0,0-1-1,-1 1 1,1-1 0,0 1 0,0-1 0,-1 1 0,1 0 0,-1-1 0,1 1 0,0-1 0,-1 1 0,1 0 0,-1-1 0,1 1 0,-1 0 0,1 0 0,-1-1-1,1 1 1,-1 0 0,1 0 0,-1 0 0,1-1 0,-1 1 0,1 0 0,-1 0 0,1 0 0,-1 0 0,0 0 0,1 0 0,-1 0 0,1 0 0,-1 1-1,1-1 1,-1 0 0,1 0 0,-1 0 0,1 0 0,-1 1 0,1-1 0,-1 0 0,1 1 0,-1-1 0,1 0 0,-1 1 0,-3 1 200,0 0 1,1 0-1,-1 1 1,1-1 0,0 1-1,-5 4 1,0 4-240,0 0 1,1 0 0,0 0-1,1 1 1,0 0 0,1 0-1,1 1 1,-5 17 0,9-30-68,0 0 0,0-1 1,0 1-1,1 0 0,-1 0 0,0 0 1,0 0-1,0 0 0,1-1 1,-1 1-1,0 0 0,0 0 1,1 0-1,-1 0 0,0 0 1,0 0-1,1 0 0,-1 0 1,0 0-1,0 0 0,1 0 1,-1 0-1,0 0 0,0 0 1,1 0-1,-1 0 0,0 0 1,0 0-1,1 0 0,-1 1 1,0-1-1,0 0 0,1 0 0,-1 0 1,0 0-1,0 0 0,0 1 1,1-1-1,-1 0 0,0 0 1,0 0-1,0 1 0,0-1 1,0 0-1,1 0 0,-1 0 1,0 1-1,0-1 0,0 0 1,0 0-1,0 1 0,0-1 1,0 0-1,0 0 0,0 1 1,0-1-1,0 0 0,0 0 1,0 1-1,0-1 0,0 1 1,17-18-22,1-8 147,-2-1-1,0-1 1,16-38 0,-30 95-180,-4-11-34,2 0 0,0 0 1,5 37-1,-3-48 78,0 0 0,0 0 0,1 0 0,0-1 0,0 1 0,1-1 0,0 0 0,0 0 0,1-1 0,0 1 0,10 11 0,-12-16 0,13 18 54,-16-20-38,0 1-1,1-1 0,-1 0 0,0 1 0,0-1 0,0 1 1,0-1-1,0 1 0,0-1 0,0 0 0,0 1 0,0-1 1,0 1-1,0-1 0,0 0 0,0 1 0,-1-1 0,1 1 1,0-1-1,0 0 0,0 1 0,-1-1 0,1 1 0,0-1 1,0 0-1,-1 1 0,1-1 0,0 0 0,-1 0 0,1 1 1,0-1-1,-1 0 0,1 0 0,0 1 0,-1-1 0,1 0 1,0 0-1,-1 0 0,1 0 0,-1 0 0,1 1 0,-1-1 1,1 0-1,0 0 0,-1 0 0,1 0 0,-1 0 0,1 0 1,-1 0-1,0-1 0,-14 3 9,-1 0 1,0-1-1,-1-1 0,1-1 1,0 0-1,-19-4 1,35 5-62,-1-1 0,1 1 1,-1 0-1,1 0 0,-1 0 1,1 0-1,0-1 0,-1 1 1,1 0-1,-1 0 0,1-1 1,0 1-1,-1 0 1,1-1-1,0 1 0,-1 0 1,1-1-1,0 1 0,0 0 1,-1-1-1,1 1 0,0-1 1,0 1-1,0-1 0,-1 1 1,1 0-1,0-1 0,0 1 1,0-1-1,0 1 1,0-1-1,0 1 0,0-1 1,0 1-1,0-1 0,0 1 1,0 0-1,0-1 0,1 1 1,-1-1-1,0 1 0,0-1 1,0 1-1,1 0 1,-1-1-1,0 1 0,0-1 1,1 1-1,-1 0 0,0-1 1,1 1-1,0-1 0,21-22-652,-19 20 573,20-19-599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5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 17388,'0'0'132,"-1"-1"1,1 0-1,-1 1 1,0-1-1,1 0 1,-1 1-1,1-1 1,-1 1-1,0-1 1,0 1-1,1-1 1,-1 1-1,0-1 1,0 1-1,0 0 1,1-1-1,-1 1 1,0 0-1,0 0 1,0 0-1,0 0 1,-1-1-1,-1 2 130,1-1-1,-1 0 0,0 1 1,1-1-1,-1 1 1,0 0-1,-3 2 1,-2 0 277,1 1 0,0 1 1,-14 10-1,15-10-405,0 0 0,0 0 0,1 0 0,0 1 0,0 0-1,0 0 1,0 1 0,1-1 0,0 1 0,1 0 0,-4 8 0,7-15-126,0 1 0,0-1 0,0 0 1,0 1-1,0-1 0,0 0 0,0 1 0,0-1 0,0 1 0,0-1 1,0 0-1,0 1 0,0-1 0,0 0 0,1 1 0,-1-1 0,0 0 1,0 1-1,0-1 0,0 0 0,1 1 0,-1-1 0,0 0 0,0 0 1,1 1-1,-1-1 0,0 0 0,1 0 0,-1 1 0,0-1 0,1 0 1,-1 0-1,0 0 0,1 0 0,-1 0 0,0 1 0,1-1 1,-1 0-1,0 0 0,1 0 0,-1 0 0,0 0 0,1 0 0,-1 0 1,1 0-1,-1 0 0,0 0 0,1-1 0,-1 1 0,0 0 0,1 0 1,-1 0-1,0 0 0,1 0 0,-1-1 0,0 1 0,1 0 0,20-10 71,-2-2-118,0-1 0,25-25 0,4-1-375,-48 38 405,0 1 1,1 0-1,-1 0 1,0 0-1,1-1 0,-1 1 1,0 0-1,1 0 1,-1 0-1,0 0 0,1 0 1,-1-1-1,0 1 1,1 0-1,-1 0 0,1 0 1,-1 0-1,0 0 1,1 0-1,-1 0 1,0 0-1,1 1 0,-1-1 1,1 0-1,-1 0 1,0 0-1,1 0 0,-1 0 1,0 1-1,1-1 1,-1 0-1,0 0 0,0 1 1,1-1-1,-1 0 1,0 0-1,0 1 0,1-1 1,-1 0-1,0 1 1,0-1-1,0 0 1,1 1-1,-1-1 0,0 0 1,0 1-1,0-1 1,0 0-1,0 1 0,0-1 1,0 0-1,0 1 1,0-1-1,0 1 0,0-1 1,3 29-125,-3-23 112,0-3 14,0 1 0,1-1 0,-1 0 0,1 0 0,0 0 0,-1 0 0,1 0 0,1-1 0,-1 1 0,0 0 0,1 0 0,-1-1 0,3 3 0,-2-3 3,0 0-1,0-1 1,-1 0 0,2 1 0,-1-1-1,0 0 1,0 0 0,0 0 0,0-1-1,1 1 1,-1 0 0,0-1 0,1 0-1,-1 1 1,0-1 0,1 0 0,2 0-1,-1 0 16,-1 0 0,0 0-1,1 0 1,-1 1-1,0-1 1,0 1 0,0 0-1,1 0 1,-1 0 0,0 1-1,0-1 1,-1 1-1,1 0 1,0-1 0,3 4-1,-5-3 0,1-1 0,-1 0-1,-1 1 1,1-1 0,0 1 0,0-1-1,0 1 1,-1 0 0,1-1 0,-1 1-1,1 0 1,-1-1 0,0 1 0,0 0-1,0-1 1,0 1 0,0 0 0,0 0-1,0-1 1,0 1 0,-1 0-1,1-1 1,0 1 0,-1 0 0,0-1-1,1 1 1,-1-1 0,0 1 0,0-1-1,0 1 1,-2 1 0,-2 4 187,1-1 0,-2 0 1,1-1-1,-1 1 0,1-1 0,-2 0 1,1-1-1,0 1 0,-1-1 0,-13 6 1,14-8-124,1 0 1,0 0-1,-1 0 1,0 0-1,1-1 1,-1 0-1,0-1 1,0 1-1,1-1 1,-1 0-1,0 0 1,0-1-1,0 1 1,1-1-1,-8-3 1,12 4-141,0 0 0,1 0-1,-1-1 1,0 1 0,1 0 0,-1 0 0,1-1 0,-1 1-1,0 0 1,1-1 0,-1 1 0,1-1 0,-1 1 0,1-1-1,-1 1 1,1-1 0,0 1 0,-1-1 0,1 1-1,0-1 1,-1 1 0,1-1 0,0 0 0,-1 1 0,1-1-1,0 0 1,0 0 0,0 0-33,0 0 0,1 0 1,-1 0-1,0 1 0,1-1 0,-1 0 0,0 0 0,1 0 0,-1 1 1,1-1-1,-1 0 0,1 1 0,0-1 0,-1 0 0,1 1 0,0-1 1,-1 1-1,1-1 0,0 1 0,1-1 0,5-3-712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5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 19220,'-5'-9'2433,"2"9"-1321,-2-2 2041,5 4-1657,2 1-688,1 4-208,0-2-440,0-1-160,-1 2-456,3 1-336,-1-3-776,0 1 751,1-1 49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2:5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21157,'0'12'509,"1"0"1,1 0-1,-1-1 1,2 1-1,-1 0 1,2-1 0,0 0-1,0 0 1,10 17-1,-2-3-545,0-4-299,-1 1 1,-2 0 0,0 0-1,-1 1 1,7 36-1,-14-53-1903,-3-16 1202,0-8-15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2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20 224 15963,'-3'-3'298,"1"-1"0,0 1 0,0-1 0,0 1 0,1-1 0,-1 0-1,1 0 1,0 0 0,0 0 0,0 0 0,0 0 0,1 0 0,0 0-1,-1 0 1,2 0 0,-1 0 0,0 0 0,1 0 0,0 0 0,0 0-1,0 0 1,0 0 0,1 0 0,-1 1 0,1-1 0,0 1 0,5-7-1,0-1-14,1 1 0,0 0-1,1 0 1,0 0-1,0 2 1,1-1 0,18-11-1,-23 17-184,0 0-1,0 0 1,0 0-1,1 1 1,-1 0-1,1 0 1,6-1-1,-11 3-70,1-1 0,0 1 0,0 0 0,0 0 0,0 0 1,0 0-1,-1 0 0,1 0 0,0 0 0,0 1 0,0-1 0,0 1 0,-1-1 0,1 1 0,0 0 0,-1 0 0,1 0 1,0 0-1,-1 0 0,1 0 0,-1 0 0,0 0 0,1 1 0,-1-1 0,0 0 0,2 3 0,0 2 6,-1 0-1,1 0 0,-1 0 1,0 0-1,-1 0 0,0 0 1,0 1-1,0-1 0,0 0 1,-2 13-1,0 1-6,-1 0 1,-6 25-1,1-14-12,-2-1 1,-2 0-1,-1 0 0,-1-1 1,-1-1-1,-23 35 0,35-59-17,-17 21-1,19-25 3,-1 1-1,1 0 1,-1 0 0,0 0-1,1-1 1,-1 1 0,0 0-1,0-1 1,1 1 0,-1-1 0,0 1-1,0-1 1,0 1 0,0-1-1,0 1 1,0-1 0,0 0-1,0 1 1,0-1 0,0 0-1,0 0 1,0 0 0,-2 0-1,3 0-1,0-1-1,-1 1 1,1 0-1,0-1 1,0 1-1,-1 0 1,1-1-1,0 1 1,0-1-1,0 1 1,-1 0-1,1-1 1,0 1-1,0-1 1,0 1-1,0-1 1,0 1-1,0 0 1,0-1-1,0 1 0,0-1 1,0 1-1,0-1 1,0 1-1,0 0 1,0-1-1,0 1 1,1-1-1,-1 1 1,0-1-1,0 1 1,0 0-1,1-1 1,-1 1-1,0 0 1,1-1-1,-1 1 1,0 0-1,0-1 1,1 1-1,0 0 0,12-15-85,-10 12 74,0 1 1,0 0-1,0 0 0,0 0 1,1 0-1,-1 0 1,0 1-1,1-1 0,-1 1 1,1 0-1,0 0 0,-1 0 1,1 1-1,0-1 0,0 1 1,-1 0-1,1 0 0,0 0 1,0 1-1,-1-1 0,1 1 1,5 1-1,3 3-14,-1 1-1,1 0 1,-1 0 0,0 1-1,12 9 1,-12-7 17,0-2 0,0 0 1,23 11-1,-32-17 24,0-1-1,-1 1 1,1-1 0,0 1-1,0-1 1,0 0 0,0 1-1,0-1 1,0 0 0,-1 0 0,1-1-1,0 1 1,0 0 0,0 0-1,0-1 1,0 1 0,-1-1-1,1 0 1,0 0 0,2-1 0,-2 1 14,0-1 1,0 0 0,0 0-1,0 0 1,0-1 0,0 1-1,0 0 1,-1-1 0,1 1 0,-1-1-1,2-5 1,0-2 79,0 0 1,0-1-1,-1 1 0,-1-1 1,1-20-1,-2 25-260,0 0-1,0 0 1,0 0-1,-1 0 1,0 0-1,0 0 1,-1 0-1,1 0 1,-1 0-1,0 1 1,-5-9-1,6 13 97,0-1-1,0 1 0,0 0 0,1-1 1,-1 1-1,1-1 0,-1 1 0,1-1 1,-1 1-1,1-1 0,0 1 0,0-1 0,0 1 1,0-3-1,0-12-515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2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18484,'2'3'1824,"14"-3"-1071,9 0-241,10-8 728,11-2-192,12-6-208,5-4-128,-2 0-367,-1 0-217,-5 2-537,-9 3-319,-12 3-624,-9 5 904,-24 7 64,-1-1-280,-21 11-128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4:2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17316,'6'17'1952,"19"-5"-1024,10-9-336,18-9 1161,4-7-609,12-8-192,1-2-112,-3-2-968,-2 1-584,-9 4 672,-9 5-144,-14 8-176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2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58 18100,'0'-4'425,"0"0"0,0 1 0,0-1 0,-1 0 0,0 0 0,0 1 0,0-1 0,0 0 0,-1 1 0,-1-5 0,2 7-307,0 0 0,1 0 0,-1 0 0,0 0 0,0 0 0,0 1-1,0-1 1,0 0 0,0 1 0,0-1 0,0 0 0,0 1 0,0-1 0,0 1 0,0-1-1,0 1 1,-1 0 0,1 0 0,0-1 0,0 1 0,0 0 0,-1 0 0,1 0 0,0 0 0,0 0-1,0 0 1,-1 1 0,1-1 0,0 0 0,0 1 0,0-1 0,0 1 0,-1-1 0,1 1-1,0-1 1,0 1 0,-1 0 0,-5 4-28,0 1-1,0-1 1,0 1-1,0 0 0,1 0 1,0 1-1,1 0 1,-1 0-1,1 0 1,1 1-1,-1-1 1,1 1-1,0 0 1,1 1-1,0-1 0,-3 18 1,2-9-68,1 0 0,1 0 0,0 0 0,2 1 0,0-1 0,1 0 0,5 33 0,-3-38-1,0 0 1,1 0 0,0 0 0,1-1 0,0 0 0,9 14 0,-12-22-40,-1 0-1,1 0 1,0 0 0,0 0 0,0-1-1,1 1 1,-1-1 0,1 0 0,-1 1-1,1-1 1,0 0 0,0-1 0,0 1-1,0 0 1,0-1 0,0 0 0,0 1-1,1-1 1,-1-1 0,0 1 0,1 0 0,-1-1-1,0 1 1,1-1 0,-1 0 0,1-1-1,4 0 1,16-7-410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2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16331,'-1'1'207,"0"0"-1,0 0 0,1 0 0,-1-1 1,1 1-1,-1 0 0,1 0 0,-1 0 1,1 0-1,0 0 0,-1 0 0,1 0 0,0 0 1,0 0-1,-1 0 0,1 0 0,0 0 1,0 0-1,0 0 0,1 2 0,0 28 2090,0-27-1517,4 39 529,2 0 1,23 77-1,-29-117-1285,0 1 0,1-1-1,-1 0 1,1 1 0,-1-1 0,4 4-1,-5-7-16,0 1-1,1-1 0,-1 0 0,0 1 0,1-1 0,-1 0 0,0 0 0,1 1 0,-1-1 0,0 0 0,1 0 0,-1 1 0,0-1 0,1 0 0,-1 0 0,0 0 0,1 0 0,-1 0 0,1 0 1,-1 0-1,0 0 0,1 0 0,0 0 0,0 0 4,-1 0 0,1-1 0,-1 1 0,1-1 0,0 1 0,-1-1 0,1 1 0,-1-1 0,1 1 0,-1-1 0,1 1 0,-1-1 0,1 0 0,-1 1 0,0-1 0,1 0 0,-1 0 0,4-8 90,-1 0 0,-1 0 0,1 0 0,0-12 0,-2 13-17,0 1-1,1 0 0,0-1 1,0 1-1,0 0 1,1 0-1,5-10 1,-8 16-75,1 1 1,-1-1-1,0 1 1,1 0-1,-1-1 1,0 1-1,1-1 1,-1 1-1,1 0 1,-1-1-1,0 1 1,1 0-1,-1 0 1,1-1-1,-1 1 1,1 0 0,-1 0-1,1 0 1,-1 0-1,1-1 1,-1 1-1,1 0 1,-1 0-1,1 0 1,-1 0-1,1 0 1,0 1-1,14 8 67,12 26-69,-24-30 11,27 47 5,-19-32 50,19 28 0,-29-47-55,-1 0 0,1 0 0,0 0 0,-1 0 0,1 0 0,0 0 0,0 0 0,0-1 0,0 1 0,0 0 0,0-1 0,0 1 0,0 0 0,0-1 0,0 1 0,0-1 0,0 0 0,0 1 1,2-1-1,-2 0-3,0 0 1,0-1 0,0 1 0,-1-1 0,1 1 0,0-1 0,-1 1 0,1-1-1,0 0 1,-1 1 0,1-1 0,-1 0 0,1 1 0,-1-1 0,1 0-1,-1 0 1,1 0 0,-1 1 0,0-1 0,0 0 0,1 0 0,-1 0 0,0 0-1,0 0 1,0-1 0,12-65-3213,-9 61 2613,1 5-224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2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120 329 21829,'-5'-27'1440,"5"43"-824,6 4-72,6 18-200,-4-6 633,-1-5-193,2-4-248,-3-4-176,1-6-464,-3-5-272,0-8-664,-2-3-401,-2-10 1073,-2-4-272,-2-10-248</inkml:trace>
  <inkml:trace contextRef="#ctx0" brushRef="#br0" timeOffset="1">21 15 21061,'-7'-8'2544,"1"2"-1688,3 6-376,-1 1 1529,4 5-873,4 1-312,-3 0-712,2 1-376,0-3-744,0 1-448,-1 0 543,-7-1 89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2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58 438 20156,'-5'-3'265,"1"-1"-1,0 1 1,0-1 0,0 0-1,0 0 1,0 0-1,1-1 1,0 1 0,0-1-1,0 0 1,1 1-1,-1-1 1,1-1-1,-2-4 1,3 2 45,-1 0-1,1 0 1,0 0-1,1 0 0,0 0 1,0 0-1,0 0 1,4-14-1,1 1 75,2 0-1,0 1 0,1 0 0,1 1 1,0 0-1,16-23 0,-17 30-275,0 1-1,1 0 1,0 1-1,1 0 1,0 0-1,1 1 1,-1 0-1,14-8 1,-20 15-93,0-1 0,0 1 0,0 0 0,0 0 1,1 0-1,-1 0 0,1 1 0,-1 0 0,1 0 0,-1 0 1,1 0-1,-1 1 0,1 0 0,0 0 0,-1 0 0,1 0 1,-1 1-1,1 0 0,-1 0 0,1 0 0,-1 1 0,1-1 1,-1 1-1,0 0 0,0 0 0,0 0 0,7 5 0,-3 1-13,0 0 0,-1 1 0,1-1 0,-2 1 0,1 1 0,-1-1 0,-1 1 0,1 0 0,-2 0 0,0 1 0,5 17 0,2 13 3,8 73 1,-18-103-3,6 59 5,-5-41-3,1-1-1,1 1 1,1-1 0,16 48 0,-20-74-5,-1-1-1,1 1 1,0-1 0,-1 1 0,1-1 0,0 1 0,0-1-1,0 1 1,0-1 0,0 0 0,0 0 0,0 1 0,1-1 0,-1 0-1,0 0 1,1 0 0,-1 0 0,1-1 0,1 2 0,-2-2-1,0 0 1,1 0 0,-1 0 0,0 0-1,0 0 1,1 0 0,-1-1-1,0 1 1,0 0 0,0-1-1,1 1 1,-1 0 0,0-1-1,0 0 1,0 1 0,0-1-1,0 0 1,0 1 0,1-3 0,5-4-2,-1 0 0,0 0 0,0-1 1,9-16-1,-13 20 2,19-34-340,27-68-1,-13 4-3428,-33 91 2984,1 0-1,-1-1 1,-1 1 0,0-1-1,-1 1 1,-1-18 0,-3-3-917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15675,'-1'1'152,"0"0"-1,0-1 0,0 1 0,1 0 1,-1 0-1,0 0 0,0 0 0,1 0 1,-1 0-1,1 0 0,-1 0 0,1 1 0,0-1 1,-1 0-1,1 0 0,0 0 0,0 0 1,0 1-1,-1-1 0,1 0 0,1 0 1,-1 0-1,0 1 0,0-1 0,1 2 1,8 36 1367,-6-30-1257,10 39 433,-3-13-242,-1 1 0,-1-1 1,2 42-1,-9-67-396,-1 1-1,0 0 1,-1 0 0,0-1 0,-1 1-1,0 0 1,-1-1 0,0 1 0,0-1-1,-1 0 1,-1 0 0,1-1-1,-2 1 1,-12 17 0,13-20-149,-1 0-1,-1 0 1,0-1 0,1 1 0,-2-1 0,1-1-1,-1 0 1,0 0 0,0 0 0,0-1-1,-14 5 1,-1-3-136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2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85 22373,'-1'17'-1401,"3"-42"1449,-4 3-40,-4-32 73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2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100 145 16468,'5'-144'7130,"-11"192"-3486,1-14-3296,-28 207 1164,-21 234-458,52-450-1041,-1 19 2,2-1 0,2 1 0,9 68 0,-11-181-4675,4 46 3840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3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16876,'4'-14'1060,"1"-8"213,12-28 0,-16 45-946,1 0 1,1 0-1,-1 1 1,1-1-1,0 1 1,0-1-1,0 1 1,1 0-1,-1 0 1,1 0-1,6-4 1,-9 7-226,0 0 0,0 0 0,0 1 0,1-1 0,-1 0 0,0 1 1,0-1-1,1 1 0,-1-1 0,0 1 0,1 0 0,-1 0 0,0-1 0,1 1 0,-1 0 0,0 0 1,1 0-1,-1 0 0,0 1 0,1-1 0,-1 0 0,0 0 0,1 1 0,1 0 0,-1 1-13,0-1 0,0 1 1,-1 0-1,1-1 0,-1 1 0,1 0 0,-1 0 0,1 0 0,-1 0 0,0 0 0,0 0 0,0 0 0,0 3 1,2 5 86,0 1 1,-1-1 0,0 0 0,-1 1 0,0 14 0,-3-6 50,-1 1-1,0-1 1,-2 0 0,-10 31 0,-4 11 263,19-60-489,-1-1 0,1 1 0,0 0 0,0-1 0,-1 1 0,1-1 0,0 1 0,0 0 0,0-1 0,0 1 0,-1 0-1,1 0 1,0-1 0,0 1 0,1 0 0,-1-1 0,0 1 0,0 0 0,0-1 0,0 1 0,0 0 0,1-1 0,-1 1 0,0-1 0,1 1 0,-1 0-1,0-1 1,1 1 0,-1-1 0,1 1 0,-1-1 0,1 1 0,-1-1 0,1 1 0,-1-1 0,1 0 0,-1 1 0,1-1 0,0 0 0,-1 1 0,1-1-1,0 0 1,-1 0 0,1 0 0,0 1 0,-1-1 0,1 0 0,0 0 0,-1 0 0,1 0 0,0 0 0,-1 0 0,1 0 0,0-1 0,0 1 0,7-2-136,-1 0 0,1 0 0,-1-1 0,8-3 0,-4 1-162,16-7-785,1-1-1,34-22 0,-31 16 343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3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19908,'-1'-12'3202,"-1"10"-255,1 4-2725,1-1-1,0 1 0,0-1 0,0 1 0,0-1 0,0 1 1,0-1-1,0 1 0,0-1 0,0 1 0,2 2 0,18 67 547,42 95-1,9-17-4507,-67-141 859,-5-12 215,-8-13-619,-11-7-100,-43-42 0,-1 14 8552,63 48 88,8 1-2302,18-4-1215,1 0-768,-20 3-1167,0 1-1,1-1 1,-1 0-1,0-1 1,-1 1-1,1-1 0,-1 0 1,0-1-1,0 1 1,-1-1-1,0 0 1,0 0-1,0 0 1,0-1-1,-1 0 1,0 1-1,-1-1 1,3-9-1,3-9-647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3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17 308 18292,'1'0'148,"0"0"0,0 0 0,1-1 0,-1 1 0,0-1 0,0 1 0,0-1-1,0 1 1,0-1 0,0 0 0,0 0 0,0 1 0,0-1 0,0 0 0,0 0 0,-1 0 0,1 0 0,0 0 0,0 0 0,-1 0 0,1 0 0,-1 0 0,1 0 0,-1-1 0,0 1 0,1-2-1,8-37 1776,-8 34-1341,2-18 280,-1 1 0,-1-43 0,-2 52-701,0 1-1,-1 0 1,-1 0-1,0 0 1,0 0-1,-9-18 1,12 30-150,-1 0 0,1 0 0,0 0 0,-1 0 0,1 0 0,-1 0 1,0 0-1,1 0 0,-1 0 0,0 0 0,1 1 0,-1-1 0,0 0 0,0 1 0,0-1 1,0 0-1,0 0 0,0 1-7,1 0 1,-1 0 0,1 0 0,-1 0-1,1 1 1,0-1 0,-1 0 0,1 0-1,-1 0 1,1 0 0,0 0 0,-1 1-1,1-1 1,0 0 0,-1 0-1,1 1 1,0-1 0,-1 0 0,1 1-1,0-1 1,-1 0 0,1 1 0,0-1-1,0 0 1,0 1 0,-1-1 0,1 1-1,-2 3 4,1 1 0,-1-1 1,1 0-1,0 0 0,0 1 0,1-1 0,-1 5 0,2 29-3,1-1 0,2 0 1,1 0-1,2 0 0,19 57 0,-24-89 6,0-1 0,-1 1 0,2-1 0,-1 1 0,0-1 0,6 7 0,-7-10-7,-1 0 0,1-1 0,-1 1 1,1-1-1,-1 0 0,1 1 0,0-1 0,-1 1 0,1-1 0,0 0 0,-1 1 1,1-1-1,0 0 0,-1 0 0,1 0 0,0 1 0,-1-1 0,1 0 0,0 0 1,1 0-1,-1-1 1,0 1 0,0-1 1,0 1-1,0-1 0,1 1 1,-1-1-1,0 0 0,0 1 1,0-1-1,-1 0 0,1 0 1,0 0-1,0 0 1,0 0-1,-1 0 0,2-2 1,5-10-247,0 0 1,0-1 0,-2 0-1,7-22 1,-5 12-1267,-3 15-1974,-2 15 2617,0 1 1049,7 21 318,22 51-1,-31-78-477,0-1 0,0 0 0,0 0 0,0 0 0,0 1 1,0-1-1,0 0 0,0 0 0,0 0 0,0 1 0,0-1 1,0 0-1,1 0 0,-1 0 0,0 0 0,0 1 0,0-1 0,0 0 1,0 0-1,0 0 0,0 0 0,1 0 0,-1 1 0,0-1 1,0 0-1,0 0 0,0 0 0,1 0 0,-1 0 0,0 0 0,0 0 1,0 0-1,0 1 0,1-1 0,-1 0 0,0 0 0,0 0 1,0 0-1,1 0 0,-1 0 0,0 0 0,0 0 0,0 0 0,1 0 1,-1 0-1,0-1 0,1 1 0,2-12 227,-3-17-1941,-2-7 1026,3 18 153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3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52 19340,'-2'46'3074,"2"31"-1173,1-68-1830,0-1 0,0 0 0,1 0 0,0 0 0,0 0 0,1-1 0,4 10 0,-6-16-47,-1 0 0,1 0 1,-1 0-1,1 0 0,0 0 0,-1 0 1,1 0-1,0 0 0,0 0 1,0-1-1,-1 1 0,1 0 1,0 0-1,0-1 0,0 1 1,0-1-1,0 1 0,1-1 0,-1 1 1,0-1-1,0 0 0,0 0 1,0 1-1,0-1 0,0 0 1,1 0-1,-1 0 0,0 0 1,0 0-1,0-1 0,0 1 0,0 0 1,1 0-1,-1-1 0,0 1 1,0-1-1,0 1 0,0-1 1,0 1-1,0-1 0,0 0 0,0 1 1,0-1-1,1-1 0,4-4 139,0 1-1,0-1 1,0 0-1,9-13 0,-6 7 42,-2 0-1,1-1 0,-2 0 0,1 0 0,-2 0 1,0-1-1,0 0 0,-2 0 0,1 0 0,1-23 1,-5 35-178,0 0 1,0 0 0,0 0 0,0 0-1,0 0 1,-1 1 0,1-1 0,-1 0-1,1 0 1,-1 0 0,0 0 0,0 0-1,0 1 1,0-1 0,0 0 0,0 1-1,0-1 1,0 1 0,-1-1 0,1 1-1,-1 0 1,-1-2 0,1 2-15,0 0 0,0 1 0,1-1 0,-1 1 0,0 0 0,0-1 0,0 1 0,0 0 0,0 0 0,1 0 0,-1 0 0,0 1 0,0-1 0,0 0 0,0 1 0,1 0 0,-1-1 0,0 1 1,0 0-1,1 0 0,-1 0 0,1 0 0,-1 0 0,-2 2 0,-3 2-90,0 1 1,1 1 0,0-1-1,0 1 1,0 0 0,-9 15-1,-21 48-2417,34-66 2278,-2 1-322,-3-4-179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3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29 22109,'-2'-2'181,"0"-1"1,-1 1-1,1 0 1,-1-1-1,1 1 1,-1 0-1,0 1 1,0-1-1,0 0 1,0 1-1,0 0 1,-1 0-1,1 0 1,0 0-1,-1 0 1,1 1-1,0-1 1,-1 1-1,1 0 1,-1 0-1,1 0 1,0 0-1,-1 1 1,-3 0-1,3 1-80,-1-1 1,1 1-1,0 0 0,0 0 0,0 1 1,1-1-1,-1 1 0,1-1 0,-1 1 1,1 0-1,0 1 0,0-1 1,0 0-1,0 1 0,1 0 0,-1 0 1,1 0-1,-2 4 0,-1 5-90,0 0-1,1 1 1,1-1 0,0 1-1,-1 19 1,3-23-27,0 0 1,1 1-1,1-1 0,0 0 1,0 0-1,0 1 0,7 17 1,-8-27 15,0 0 0,0 0 0,1 0 0,-1 0 0,0-1 0,1 1 0,-1 0 0,1 0 0,-1 0 0,1 0 0,-1 0-1,1-1 1,0 1 0,-1 0 0,1 0 0,0-1 0,0 1 0,-1-1 0,1 1 0,0-1 0,0 1 0,0-1 0,0 1 0,0-1 0,0 0 0,0 1 0,0-1 0,0 0 0,1 0 1,0-1-1,-1 1 1,1-1 0,-1 1-1,1-1 1,-1 0 0,1 0-1,-1 0 1,0 1 0,1-1-1,-1-1 1,0 1 0,0 0-1,0 0 1,1-2 0,5-5 9,-1-1 1,0 0-1,8-18 1,-1-7 24,-1-2 0,12-63 0,-19 79-30,-5 20-6,0 0 1,0-1-1,0 1 0,0 0 0,0 0 0,0 0 0,0 0 0,0 0 0,0 0 0,0 0 0,0-1 0,0 1 0,0 0 0,0 0 0,0 0 0,0 0 0,0 0 0,0 0 0,0-1 0,0 1 0,0 0 0,0 0 0,0 0 0,0 0 0,0 0 0,0 0 0,0 0 0,1 0 0,-1-1 0,0 1 0,0 0 0,0 0 0,0 0 1,0 0-1,0 0 0,0 0 0,1 0 0,-1 0 0,0 0 0,0 0 0,0 0 0,0 0 0,0 0 0,0 0 0,0 0 0,1 0 0,-1 0 0,0 0 0,0 0 0,0 0 0,0 0 0,0 0 0,0 0 0,1 0 0,-1 0 0,0 0 0,0 0 0,0 0 0,6 11-41,8 28-15,-8-23 31,58 138-105,6 14 468,-67-161-289,0 0 26,0 0 1,-1 1 0,0-1-1,0 0 1,0 1 0,-1-1-1,0 1 1,-1 0-1,0 7 1,0-14-51,0 0 0,0 0 0,0 0-1,-1 0 1,1 0 0,0 0 0,-1 0 0,1 0 0,-1 0-1,1 0 1,-1-1 0,1 1 0,-1 0 0,1 0 0,-1 0 0,0-1-1,1 1 1,-1 0 0,0-1 0,0 1 0,0-1 0,1 1 0,-1-1-1,0 1 1,-1-1 0,-1 1 16,0 0 1,1-1-1,-1 1 0,0-1 0,0 0 1,1 0-1,-1 0 0,0-1 0,-3 0 1,-7-1 111,0-2 1,-24-9-1,35 12-125,-41-19 177,30 13-425,-1 0-1,0 1 1,-1 1-1,-21-5 1,37 10-1276,3 3 1260,1-1-1,-1 0 1,0 0-1,1 0 1,-1 0-1,1-1 1,0 0 0,-1 0-1,9 0 1,14-6-508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3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16780,'13'23'2480,"4"3"-1392,-1 8-424,0 2 2225,4 5-1673,-3 1-255,0-5-393,-2-2-280,-5-11-688,0-5-368,-5-14-617,-2-7 1113,-3-21-248,0-9-200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3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19308,'0'-1'196,"0"-1"1,0 0-1,0 1 0,0-1 0,1 0 0,-1 1 1,0-1-1,1 0 0,-1 1 0,1-1 1,0 1-1,-1-1 0,1 1 0,0-1 0,0 1 1,0-1-1,0 1 0,2-2 0,-2 2-60,0 1-1,1-1 0,-1 1 0,0-1 0,0 1 1,0 0-1,1-1 0,-1 1 0,0 0 0,0 0 0,1 0 1,-1 0-1,0 0 0,0 0 0,1 1 0,-1-1 1,0 0-1,0 1 0,0-1 0,0 1 0,1-1 1,-1 1-1,0-1 0,0 1 0,0 0 0,0-1 1,1 2-1,4 3-13,0 1-1,0-1 1,-1 1 0,0 0 0,0 1-1,0-1 1,-1 1 0,0 0 0,0 0 0,-1 0-1,0 0 1,0 1 0,-1-1 0,1 1 0,-2 0-1,1 0 1,0 13 0,0 5 93,-2-1 1,0 1 0,-2-1-1,-5 31 1,-3-5 372,10-51-588,0 0 1,0 0-1,0 0 0,0 1 1,0-1-1,0 0 0,0 0 1,-1 0-1,1 0 0,0 1 1,0-1-1,0 0 1,0 0-1,0 0 0,0 0 1,0 1-1,1-1 0,-1 0 1,0 0-1,0 0 0,0 0 1,0 1-1,0-1 1,0 0-1,0 0 0,0 0 1,0 0-1,0 0 0,0 0 1,1 1-1,-1-1 0,0 0 1,0 0-1,0 0 0,0 0 1,0 0-1,0 0 1,1 0-1,-1 0 0,0 0 1,0 1-1,0-1 0,0 0 1,1 0-1,-1 0 0,0 0 1,0 0-1,10-6-254,8-13-776,-3-1 385,-1 0 0,23-42 0,-20 26 109</inkml:trace>
  <inkml:trace contextRef="#ctx0" brushRef="#br0" timeOffset="1">316 325 17836,'1'4'590,"-1"1"-91,1-1 0,1 0 0,-1 0 0,0 1 1,4 5-1,-4-9-428,-1-1 1,0 1-1,1-1 0,-1 1 1,1-1-1,-1 1 0,1-1 1,-1 0-1,1 1 1,-1-1-1,1 0 0,-1 1 1,1-1-1,0 0 1,-1 1-1,1-1 0,-1 0 1,1 0-1,0 0 1,-1 0-1,1 0 0,0 0 1,-1 0-1,1 0 0,0 0 1,-1 0-1,1 0 1,-1 0-1,1 0 0,0 0 1,-1 0-1,1-1 1,0 1-1,-1 0 0,1-1 1,-1 1-1,1 0 0,-1-1 1,1 1-1,-1-1 1,1 1-1,-1 0 0,1-1 1,-1 1-1,0-1 1,1-1-1,6-5 277,0-1 0,-1 0 0,0-1 0,0 1 0,-1-1 0,7-16 0,21-63 815,-23 59-711,-9 25-395,39-124 1594,-38 119-1534,-2 8-86,0-1 0,0 0-1,1 0 1,-1 0 0,1 0-1,0 1 1,-1-1-1,1 0 1,0 1 0,0-1-1,0 0 1,0 1 0,0-1-1,2-1 1,-2 3-26,-1 0 0,1 0 0,-1 0 0,0 0 0,1 0 0,-1 0 0,1 0 0,-1 0 0,0 0 0,1 0 0,-1 0 0,1 1 0,-1-1 0,0 0 0,1 0 0,-1 0 0,0 1 0,1-1 0,-1 0 0,0 1 0,0-1 0,1 0 0,-1 1 0,0-1 0,0 0 0,1 1 0,-1-1 0,0 0 0,0 1 0,0-1 0,0 1 0,0-1 0,1 0 0,-1 1 0,0-1 0,0 1 0,0-1 0,0 0 0,0 1 0,6 25-5,-5-22 11,32 161-68,2 11-2439,-34-172 2405,0 0 10,-1 0 0,1 0-1,0-1 1,1 1 0,-1 0 0,1-1 0,0 1-1,-1-1 1,2 1 0,2 3 0,6 1-523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3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12699,'120'366'3435,"-33"-92"-1973,52 141 225,214 609 789,-313-917-1561,4-2-1,64 110 1,-141-268-2296,15 25 1032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14859,'0'1'104,"3"27"2637,-3-28-2678,0 1-1,1-1 1,-1 0-1,0 1 1,0-1-1,0 0 1,0 1 0,0-1-1,1 0 1,-1 1-1,0-1 1,0 0 0,1 0-1,-1 1 1,0-1-1,0 0 1,1 0 0,-1 1-1,0-1 1,1 0-1,-1 0 1,0 0 0,1 0-1,-1 0 1,0 1-1,1-1 1,0 0 67,0-1 0,0 1 0,0 0 0,0-1 0,0 1-1,0-1 1,-1 1 0,1-1 0,0 1 0,0-1 0,0 1 0,-1-1 0,1 0 0,0 1 0,0-3 0,16-17 873,-1-1 0,-1-1 1,-1-1-1,13-26 1,39-103 415,-54 122-1179,9-28-64,-13 34-236,1 0-1,15-27 0,-24 50 52,0 1 0,0 0 0,0 0 0,0-1 0,0 1-1,0 0 1,0-1 0,1 1 0,-1 0 0,0-1 0,0 1 0,0 0 0,1 0-1,-1-1 1,0 1 0,0 0 0,1 0 0,-1 0 0,0-1 0,0 1-1,1 0 1,-1 0 0,0 0 0,1 0 0,-1 0 0,0 0 0,1-1-1,-1 1 1,0 0 0,1 0 0,-1 0 0,0 0 0,1 0 0,-1 0-1,0 0 1,1 0 0,-1 1 0,1-1 0,7 14-280,2 24-161,-10-36 418,3 15-127,5 25-910,18 60-1,-23-92 919,1-1-1,0 1 1,0-1-1,0 0 1,1 0-1,1-1 0,-1 0 1,1 0-1,1 0 1,0 0-1,14 12 1,17 1-496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3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1 490 18100,'1'5'575,"6"21"1217,-7-26-1752,0 1 0,0-1 0,1 0 0,-1 1 0,0-1 0,0 0 0,0 1 0,1-1 0,-1 0 0,0 0 0,0 1 0,1-1 0,-1 0 0,0 0 0,1 1 0,-1-1 0,0 0 0,1 0 0,-1 0 0,0 0 0,1 1 0,-1-1 0,0 0 0,1 0 0,-1 0 0,0 0 0,1 0 0,-1 0 0,1 0 0,-1 0 0,0 0 0,1 0 0,-1 0 0,0 0 0,1 0 0,-1 0 0,0-1 0,1 1 0,-1 0 0,1 0 0,-1 0 0,0 0 0,0-1 0,1 1 0,-1 0 0,0 0 0,1-1 0,-1 1 0,0 0-1,0-1 1,1 1 0,-1 0 0,0-1 0,0 1 0,0 0 0,0-1 0,0 1 0,1 0 0,-1-1 0,0 1 0,7-11 515,-1 0-1,-1 0 0,1-1 1,-2 1-1,5-16 1,13-65 903,-21 87-1375,13-66 943,-4-1 1,3-124-1,14 271-942,9 37-316,42 117-1707,-74-221 1608,12 27-635,-16-34 917,1 0 0,0 1 0,0-1-1,0 0 1,0 1 0,0-1 0,0 0-1,0 0 1,0 0 0,1 0 0,-1 0-1,0 0 1,1 0 0,-1 0 0,1 0-1,-1-1 1,1 1 0,2 0 0,12-5-599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68 256 20572,'-15'4'1850,"11"-3"-1426,0 1 1,0-1 0,-1 0-1,1 0 1,0 0-1,-1-1 1,1 1 0,-1-1-1,1 0 1,-6-1-1,12-2-186,-1 1-1,1-1 0,0 1 0,0-1 1,0 1-1,0 0 0,0 0 0,3-2 1,237-235 838,-242 239-1073,0 0 0,0 0 0,1-1 0,-1 1 0,0 0 0,0-1 0,1 1 0,-1 0 0,0 0 0,0-1 0,1 1 0,-1 0 0,0 0 0,1-1 0,-1 1 0,0 0 0,1 0-1,-1 0 1,0 0 0,1 0 0,-1 0 0,1 0 0,-1 0 0,0 0 0,1 0 0,-1 0 0,0 0 0,1 0 0,-1 0 0,1 0 0,0 0 0,3 12 63,-3 29 1,-2-30-56,4 62 110,2-1 0,4 0 1,3 0-1,34 112 0,-44-177-98,11 31 93,-12-36-105,0 0 0,0 0 0,0 0-1,1 0 1,-1 0 0,1 0 0,-1 0-1,1 0 1,0 0 0,-1-1 0,1 1-1,4 2 1,-6-4-17,0 0-1,1 1 1,-1-1 0,0 0-1,0 0 1,1 0-1,-1 0 1,0 0 0,1 0-1,-1 0 1,0 0-1,0 0 1,1 0 0,-1 0-1,0 0 1,1 0 0,-1 0-1,0 0 1,0 0-1,1 0 1,-1 0 0,0 0-1,0 0 1,1 0 0,-1 0-1,0-1 1,0 1-1,1 0 1,-1 0 0,0 0-1,0 0 1,0-1 0,1 1-1,-1 0 1,0 0-1,0-1 1,0 1 0,0 0-1,1 0 1,-1-1 0,0 1-1,0 0 1,0 0-1,0-1 1,0 1 0,0 0-1,0 0 1,0-1-1,0 1 1,0 0 0,0-1-1,0 1 1,0-1 0,-2-16-1298,-1 10 693,0 0 0,-1 0 0,0 0-1,0 0 1,-1 1 0,0 0 0,0 0 0,0 0 0,-10-7 0,-11-9-789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22141,'0'1'2208,"3"1"-1336,4-1-287,10-1 1239,2-3-416,5 1-536,2-3-231,3-3-241,-4-2-168,3-2-400,-4-5-296,-4-6-761,1-3-375,0-8 576,-4-3 456,-1-6-321,-2-2-247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20 158 18092,'0'0'45,"0"0"1,0 0-1,0 0 0,0 0 1,0 1-1,0-1 0,0 0 0,0 0 1,0 0-1,0 0 0,0 0 1,0 0-1,-1 0 0,1 1 1,0-1-1,0 0 0,0 0 1,0 0-1,0 0 0,0 0 1,0 0-1,-1 0 0,1 0 1,0 0-1,0 0 0,0 0 1,0 0-1,0 0 0,-1 1 1,1-1-1,0 0 0,0 0 1,0 0-1,0 0 0,0 0 1,-1-1-1,1 1 0,0 0 1,0 0-1,0 0 0,0 0 1,0 0-1,-1 0 0,1 0 1,0 0-1,0 0 0,0 0 1,0 0-1,0 0 0,0 0 1,0-1-1,-1 1 0,1 0 1,0 0-1,0 0 0,0 0 0,0 0 1,0 0-1,0-1 0,0 1 1,0 0-1,0 0 0,0 0 1,0 0-1,0 0 0,0-1 1,-6 15 787,3 4 175,0 0 0,2 0 0,1 34 1,9 55-187,-7-92-660,2 19 26,1 1 1,1-1-1,2 0 0,16 43 1,-22-72-144,0-1 1,0 1 0,1-1-1,-1 0 1,5 6 0,-6-10-29,-1 1 0,1 0 1,0 0-1,-1-1 1,1 1-1,0-1 0,-1 1 1,1 0-1,0-1 0,0 1 1,0-1-1,0 0 0,0 1 1,-1-1-1,1 0 0,0 0 1,0 1-1,0-1 0,0 0 1,0 0-1,0 0 1,0 0-1,0 0 0,0 0 1,0 0-1,0 0 0,0-1 1,0 1-1,0 0 0,0-1 1,-1 1-1,1 0 0,0-1 1,0 1-1,1-2 0,2-2 57,0 0 0,0 0 0,0 0 0,-1-1-1,0 1 1,0-1 0,0 0 0,-1 0-1,1 0 1,-1 0 0,0 0 0,1-7 0,3-9 305,5-39 0,-8 34-119,-1-1 1,-2 1-1,-3-43 0,2 57-209,-1 0-1,-1 0 0,1 1 0,-2-1 0,1 1 1,-2 0-1,0 0 0,0 0 0,0 0 1,-11-12-1,15 21-96,0 0-1,-1 0 1,0 0 0,1 0-1,-1 0 1,0 1 0,0-1-1,0 1 1,0-1 0,0 1-1,0 0 1,0 0 0,0 0-1,0 0 1,-1 0 0,1 0-1,0 1 1,-1-1 0,1 1-1,-1-1 1,1 1 0,0 0-1,-1 0 1,1 0 0,-1 0-1,-4 2 1,5-1-110,0 0 1,1 0-1,-1 0 0,0 0 1,0 1-1,0-1 0,1 1 0,-1-1 1,1 1-1,-1 0 0,1-1 1,0 1-1,0 0 0,0 0 0,0 0 1,0 0-1,0 0 0,0 0 0,1 0 1,-1 0-1,1 0 0,-1 1 1,1-1-1,0 0 0,0 0 0,0 0 1,0 1-1,1 3 0,1 0-628,4-5-135</inkml:trace>
  <inkml:trace contextRef="#ctx0" brushRef="#br0" timeOffset="1">220 23 15315,'6'-9'1072,"4"-5"3089,-6 15-2138,-3 9-777,-1 31-149,-1 17-547,2 0 1,2-1 0,20 97-1,-21-147-505,0 1-1,0-1 1,1 0-1,0-1 1,0 1-1,0 0 0,1-1 1,0 0-1,6 6 1,-9-10-26,1 0 1,-1-1 0,1 1-1,0-1 1,-1 0-1,1 0 1,0 1 0,0-1-1,0 0 1,0-1 0,0 1-1,0 0 1,0-1 0,0 1-1,0-1 1,1 1-1,-1-1 1,0 0 0,0 0-1,0 0 1,0 0 0,1 0-1,-1-1 1,0 1-1,0-1 1,0 1 0,0-1-1,0 0 1,0 0 0,0 0-1,0 0 1,0 0-1,0 0 1,-1 0 0,3-3-1,4-2 97,-1-1-1,0-1 0,0 1 0,-1-1 0,0 0 1,0-1-1,-1 1 0,0-1 0,-1 0 0,1 0 1,-2-1-1,1 1 0,-2-1 0,1 0 0,-1 0 1,-1 0-1,0 0 0,0 0 0,-1 0 0,-1-14 1,1 21-95,-1 0 1,1-1 0,-1 1 0,0 0-1,0 0 1,0 0 0,0 0 0,-1 0-1,1 1 1,-1-1 0,0 0 0,0 1 0,0-1-1,0 1 1,0-1 0,-1 1 0,1 0-1,0 0 1,-1 0 0,0 0 0,1 1 0,-1-1-1,0 1 1,0 0 0,0-1 0,0 1-1,0 1 1,0-1 0,0 0 0,-1 1-1,1-1 1,0 1 0,0 0 0,0 0 0,-1 0-1,-3 2 1,3-2-182,1 1 0,-1 0 0,1 0-1,-1 0 1,1 0 0,0 1 0,-1-1-1,1 1 1,0 0 0,0 0 0,0 0 0,0 0-1,1 1 1,-1-1 0,0 1 0,1-1 0,0 1-1,0 0 1,0 0 0,0 0 0,0 0 0,0 1-1,1-1 1,0 0 0,-1 1 0,1-1 0,1 1-1,-1-1 1,0 1 0,1-1 0,0 8 0,0-9 73,-1-1 1,1 1 0,1 0-1,-1-1 1,0 1-1,0 0 1,1-1 0,-1 1-1,1 0 1,-1-1 0,1 1-1,0-1 1,0 1-1,-1-1 1,1 1 0,0-1-1,0 0 1,0 1 0,1-1-1,1 2 1,18 2-981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19196,'6'24'5438,"1"27"-3828,1-3-1179,1 7-111,29 139 419,-33-180-1778,-3-22-238,-4-25 175,-1 4 439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 18796,'-4'-14'3924,"5"25"-1622,5 34-450,-5-37-1555,5 41 538,-4-24-707,1 0-1,1 0 0,2 0 1,0-1-1,12 29 0,-18-52-127,0 0-1,1 0 1,-1-1-1,0 1 1,1 0-1,-1 0 1,1 0-1,-1 0 1,1 0-1,-1 0 1,1 0-1,0-1 1,0 1-1,-1 0 1,1-1-1,0 1 1,0 0-1,0-1 1,0 1-1,-1-1 1,1 1-1,0-1 1,0 0-1,0 1 1,0-1-1,0 0 1,0 0-1,2 1 1,-2-2-22,1 1 0,-1-1 0,1 0 0,-1 0-1,0 0 1,1 0 0,-1 0 0,0 0 0,1 0 0,-1 0 0,0 0 0,0 0 0,0-1-1,0 1 1,1-3 0,4-7-236,0 0-1,-1-1 1,6-18 0,0-10-1153,11-73 0,-17 160 1451,-5-39-16,9 132 1033,-5-111-1138,0-1 1,16 53 0,-19-77-123,0-1 98,0 0-1,0 0 1,0 0-1,0 0 1,1 0-1,-1 0 1,1 0-1,0 0 1,0-1-1,0 1 1,2 2-1,1-4-351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38 481 15859,'-2'-1'344,"0"0"-1,0 1 0,1-1 0,-1 1 0,0 0 0,0 0 1,0 0-1,0 0 0,0 0 0,0 0 0,0 0 1,0 1-1,0-1 0,0 1 0,0-1 0,0 1 1,-3 1-1,28-5 3109,-5-7-3148,-1 0-1,-1-1 0,0-1 0,0 0 0,23-26 0,-12 13-73,155-157 742,-24 22-568,-153 155-399,-4 4 4,0-1 0,0 1-1,1 0 1,-1-1 0,1 1-1,-1 0 1,1 0 0,-1 0-1,1 0 1,0 0 0,3-1-1,-4 3-6,0-1 0,0 1 1,0-1-1,-1 1 0,1 0 0,0 0 0,0-1 0,-1 1 0,1 0 1,0 0-1,-1 0 0,1 0 0,0 0 0,-1 0 0,1 0 0,-1 0 1,0 0-1,1 0 0,-1 0 0,0 0 0,1 2 0,16 53-1,-3 1-1,-1 0 0,-3 1 0,2 78 1,-13 235 295,0-319-235,-1 62 50,-1-131-721,-1 0 0,-1 0 0,-8-20 0,11 31 317,-7-16-453,0 1 0,-2 0 1,-17-28-1,3 14-305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113 222 16115,'-1'0'112,"1"-1"1,-1 1-1,0 0 0,1 0 0,-1-1 0,1 1 0,-1 0 0,1-1 0,-1 1 0,0 0 0,1-1 0,-1 1 0,1-1 0,0 1 0,-1-1 0,1 1 0,-1-1 0,1 1 0,0-1 0,-1 0 0,1 1 0,0-1 0,0 1 1,0-1-1,-1 0 0,1 1 0,0-1 0,0 0 0,0 1 0,0-1 0,0 0 0,0 1 0,0-1 0,0 1 0,0-1 0,0 0 0,1 1 0,-1-1 0,0 0 0,0 1 0,1-1 0,-1 1 0,0-1 0,1 0 0,-1 1 1,0-1-1,1 1 0,-1-1 0,1 0 0,4-3 394,0 0 1,-1 0-1,1 0 1,8-4-1,-5 2-92,12-8 256,100-68 1562,-94 66-2055,1 2 1,49-20-1,-54 30-280,-16 8 9,-11 7-16,-151 152-72,58-63 163,20-23-46,72-73-49,7-9 67,8-10-8,27-28-100,2 3 0,2 1 0,1 1 0,2 3 0,2 1 0,62-35 0,-102 64-185,-19 9 230,-25 12 126,17-7 34,-68 28 137,2 5 0,-92 58 1,154-77-601,20-11-280,6-12 659,1 0-1,-1 1 0,0-1 1,0 0-1,1 1 0,-1-1 1,0 0-1,1 1 0,-1-1 1,0 0-1,1 0 0,-1 1 1,0-1-1,1 0 0,-1 0 0,1 0 1,-1 0-1,0 0 0,1 1 1,-1-1-1,1 0 0,-1 0 1,1 0-1,-1 0 0,0 0 1,1 0-1,-1 0 0,1-1 1,-1 1-1,0 0 0,1 0 1,15-3-321,2-5-112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78 14443,'-1'-6'456,"1"1"1,-1-1-1,1 1 0,-1-1 1,-1 1-1,1 0 0,-1-1 1,-4-8-1,5 12-354,0 1-1,1 0 1,-1 0 0,0 0 0,0 0-1,1 0 1,-1 0 0,0 0-1,0 0 1,0 0 0,0 0 0,-1 0-1,1 0 1,0 1 0,0-1 0,0 0-1,-1 1 1,1-1 0,0 1 0,-1 0-1,1-1 1,0 1 0,-1 0-1,1 0 1,0 0 0,-1 0 0,1 0-1,0 0 1,-1 0 0,1 0 0,0 0-1,-1 1 1,1-1 0,0 1-1,-1-1 1,1 1 0,0-1 0,0 1-1,-1 0 1,-1 1 0,-5 4 94,1 0 0,0 1 0,0 0 1,0 0-1,0 0 0,1 1 0,1 0 0,-1 0 1,1 0-1,-5 12 0,-2 8 1,-18 56 0,20-50-133,-6 39-1,14-58-58,0 1-1,1-1 1,1 1-1,3 30 1,-3-43-27,0-1 1,1 1-1,0 0 1,-1-1-1,1 1 1,0 0-1,0-1 1,0 1-1,1-1 1,-1 1-1,1-1 1,-1 0-1,1 1 0,0-1 1,0 0-1,0 0 1,0 0-1,0-1 1,0 1-1,1 0 1,-1-1-1,0 0 1,1 1-1,0-1 1,-1 0-1,1 0 1,-1 0-1,1-1 1,0 1-1,0-1 1,-1 1-1,1-1 1,0 0-1,0 0 1,0 0-1,4-1 0,4-1-241,0 0 0,0 0-1,0-1 1,0 0 0,-1-1-1,1-1 1,18-10-1,-7 2-81,-1-2 0,21-17-1,-3-8-253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54 371 14843,'-6'-5'348,"1"-1"1,0-1-1,1 1 0,-1 0 1,1-1-1,0 0 0,1 0 0,0 0 1,0-1-1,0 1 0,1-1 1,0 1-1,1-1 0,-1 0 0,2 0 1,-1 0-1,1 1 0,0-1 0,3-15 1,-2 9 26,2 0-1,0 1 1,0-1 0,2 1-1,-1 0 1,2 0 0,0 1 0,0-1-1,1 1 1,14-17 0,-17 24-246,0 0-1,1 0 1,0 0 0,0 1 0,1 0-1,-1 0 1,1 0 0,0 1-1,7-4 1,-10 6-98,0 0-1,-1 0 1,1 0-1,0 1 0,0-1 1,0 1-1,-1-1 1,1 1-1,0 0 1,0 0-1,0 0 1,0 0-1,0 1 0,-1-1 1,1 1-1,0 0 1,0 0-1,-1 0 1,1 0-1,0 0 1,-1 1-1,0-1 0,1 1 1,2 2-1,1 2-17,-1-1-1,0 1 1,0 1 0,-1-1-1,0 1 1,0-1-1,-1 1 1,0 0-1,0 1 1,0-1 0,-1 0-1,2 12 1,1 7-10,-2 0 0,0 35 1,-12 95 26,4-106-30,2 65 0,3-113 0,0 0 0,0 1 0,0-1 0,0 0 0,1 1 0,-1-1 0,1 0 0,0 0 0,-1 0 0,1 1-1,0-1 1,0 0 0,1 0 0,-1 0 0,0-1 0,1 1 0,-1 0 0,4 2 0,-3-2-1,-1-1 0,1 0 1,1-1-1,-1 1 0,0 0 0,0-1 1,0 1-1,0-1 0,0 1 1,1-1-1,-1 0 0,0 0 0,0 0 1,1 0-1,-1-1 0,0 1 0,0-1 1,0 1-1,3-2 0,9-3-85,0-1 0,0 0 0,-1-1 0,0 0-1,-1-1 1,1-1 0,-1 0 0,20-20 0,-13 9-609,-1 0 1,0-2-1,28-46 0,-37 52 473,-1-1-1,0 0 1,-1 0-1,-1-1 1,-1 0-1,0 0 0,3-36 1,-5-1-630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15211,'0'-1'69,"-1"1"1,1-1-1,0 0 0,0 0 0,0 1 0,1-1 1,-1 0-1,0 0 0,0 1 0,0-1 0,0 0 1,1 1-1,-1-1 0,0 0 0,1 1 0,-1-1 0,1 0 1,-1 1-1,0-1 0,1 1 0,0-1 0,-1 0 1,1 1-1,-1 0 0,1-1 0,0 0 0,2 0 69,-1 0-1,0 0 0,0 0 1,1 1-1,-1-1 0,1 1 1,-1-1-1,4 1 0,2-1 149,-1 2 0,1-1 0,0 1-1,12 2 1,-9 1-203,0 1 0,-1 0 0,1 0 0,-1 1 0,0 0 0,-1 1 0,1 0 0,-1 1 0,-1-1 0,0 2 0,13 14 0,-1 4-70,-1 1 0,28 52 0,-29-44 8,-1 1 1,-2 0-1,-1 1 1,10 53-1,-18-63-41,-2 0 0,-1 1 0,-1-1 1,-2 1-1,0-1 0,-10 56 0,7-63-195,2-14-136,1-1 0,-1 1 0,-1-1 0,1 0 1,-1 1-1,-1-1 0,-4 10 0,4-15-177,-4-6-193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14499,'-3'2'258,"1"-1"0,-1 1 0,1-1 0,-1 1 0,1 0 1,-1 0-1,1 0 0,0 0 0,0 0 0,0 0 0,0 1 0,0-1 0,1 1 0,-3 3 0,-19 46 1573,14-30-921,-186 513 4530,174-463-6258,-20 127 1,40-196-911,2-4 655,1-13 265,4-24 163,-1-10-349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18388,'5'-16'828,"1"-1"0,0 1-1,1 1 1,1-1 0,10-15 0,-15 27-653,-1 0 0,1 0 0,0 1 0,0-1-1,0 1 1,1 0 0,-1 0 0,1 0 0,-1 1 0,1-1 0,0 1 0,0 0 0,0 0-1,0 0 1,1 0 0,-1 1 0,0 0 0,1-1 0,-1 2 0,1-1 0,-1 1 0,1-1-1,-1 1 1,8 1 0,-8-1-123,-1 1 0,1 0 0,0 0 0,0 0 0,-1 0 1,1 0-1,-1 1 0,1 0 0,-1 0 0,0 0 0,0 0 0,0 0 0,0 0 0,0 1 0,0 0 0,3 4 0,-3-3-30,0 1 1,-1-1-1,0 1 1,0-1-1,0 1 1,-1-1-1,1 1 1,-1 0-1,0 0 1,-1 0-1,1 6 1,-1 4-16,-1-1 0,0 0 1,-1 0-1,-1 0 0,0-1 0,-1 1 0,-10 24 1,-11 12 24,-7 16 18,32-65-50,-1 0 0,1 0-1,-1 0 1,1 0 0,-1 0-1,1 0 1,0 0-1,0 1 1,0-1 0,0 0-1,0 0 1,0 0 0,0 0-1,0 0 1,0 0 0,0 1-1,0-1 1,1 0 0,-1 0-1,0 0 1,1 0 0,-1 0-1,1 0 1,-1 0 0,2 1-1,-1-1-13,1 0-1,-1 0 1,1-1-1,-1 1 1,1 0 0,-1-1-1,1 1 1,-1-1-1,1 0 1,0 1-1,-1-1 1,1 0-1,-1 0 1,1 0-1,2-1 1,10 0-301,-1-2-1,0 0 1,18-7-1,-22 8-94,96-35-1787,-71 28 1529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4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133 371 15251,'-4'1'7358,"2"-9"-3679,3-11-2458,4-1-922,-1-1 0,3-35 0,-7 48-255,0 1 1,0-1-1,-1 1 1,1 0 0,-2-1-1,1 1 1,-1 0-1,0-1 1,0 1 0,-1 0-1,-4-7 1,7 13-35,-1-1 0,0 1 0,1 0 0,-1 0 0,0 0 0,0 0 0,0 0 0,1 0 1,-1 0-1,0 0 0,0 1 0,0-1 0,0 0 0,-1 1 0,1-1 0,0 0 0,0 1 0,0-1 0,0 1 0,-1 0 1,1-1-1,0 1 0,-3 0 0,3 0-2,-1 0 0,0 1 0,0-1 0,1 1 1,-1 0-1,0-1 0,1 1 0,-1 0 0,1 0 0,-1 0 1,1 0-1,-1 0 0,1 1 0,-2 2 0,-3 2-3,1 1-1,0 0 0,0 1 1,1-1-1,0 1 0,-3 8 1,-1 6-31,1 0 1,1 0-1,1 0 1,1 1-1,0 0 1,2 0-1,1 0 1,2 25-1,0-44 3,-1 0 0,1 0 0,-1 0 0,1 0 0,1 0 0,-1-1 0,0 1-1,1 0 1,0-1 0,0 1 0,3 3 0,-4-5-22,0-1 0,1 1 0,0-1 0,-1 1 0,1-1 0,0 0 0,0 0 0,0 0 0,0 0 0,0 0-1,0 0 1,0 0 0,0-1 0,0 1 0,0-1 0,0 1 0,0-1 0,1 0 0,-1 0 0,0 0 0,3 0 0,3-1-290,0-1 1,0 0-1,0 0 0,0 0 1,-1-1-1,1 0 0,-1-1 1,1 0-1,11-8 0,-5 2-209,0-1 0,-1 0 0,19-22 0,-1-4-486</inkml:trace>
  <inkml:trace contextRef="#ctx0" brushRef="#br0" timeOffset="1">351 135 18228,'-5'14'5446,"5"-13"-5367,0 1 1,0-1-1,0 0 0,0 0 0,0 0 0,0 0 0,1 0 0,-1 0 0,0 0 0,1 0 0,-1 0 0,1 0 0,-1 0 0,1 0 1,-1 0-1,1 0 0,0 0 0,0 0 0,-1-1 0,1 1 0,0 0 0,0 0 0,0-1 0,0 1 0,0-1 0,0 1 0,0-1 1,0 1-1,0-1 0,0 1 0,0-1 0,0 0 0,0 0 0,0 0 0,0 1 0,0-1 0,0 0 0,0 0 0,1-1 0,-1 1 0,0 0 1,2-1-1,1 0-67,0 0 0,0 0 1,-1-1-1,1 1 0,0-1 0,-1 0 1,1-1-1,-1 1 0,1 0 1,3-5-1,28-35 146,-26 30-82,-1 1 1,2 1-1,11-11 1,-21 21-71,0-1 0,1 1 0,-1-1 0,1 1 0,-1-1 0,1 1 1,-1 0-1,1-1 0,-1 1 0,1 0 0,-1 0 0,1 0 0,0-1 0,-1 1 0,1 0 0,-1 0 1,1 0-1,0 0 0,-1 0 0,1 0 0,-1 0 0,1 0 0,0 0 0,-1 0 0,1 0 0,-1 0 0,1 0 1,-1 1-1,1-1 0,1 1 0,-1 0 1,0 0 1,0 0-1,0 0 1,0 1-1,0-1 1,-1 0-1,1 1 0,0-1 1,0 1-1,-1-1 1,1 1-1,-1 1 1,3 9 13,-1 1 1,2 18 0,-4-22-5,1-2-19,-1-2 7,1 1 0,0-1-1,0 1 1,0-1-1,3 7 1,-4-11-3,0-1-1,0 1 1,0-1 0,1 1 0,-1-1 0,0 1 0,1-1-1,-1 0 1,0 1 0,1-1 0,-1 1 0,1-1 0,-1 0-1,0 1 1,1-1 0,-1 0 0,1 0 0,-1 1 0,1-1-1,-1 0 1,1 0 0,-1 0 0,2 1 0,-1-2 2,0 1 0,0 0 0,1 0 1,-1-1-1,0 1 0,0-1 0,0 1 0,0-1 1,0 1-1,0-1 0,0 0 0,0 0 1,0 1-1,-1-1 0,1 0 0,1-1 0,11-14 50,-1 0 0,0 0 0,10-21 1,-12 20-139,0 0 1,2 1 0,20-24 0,-31 40 61,-1-1-1,0 1 1,0 0 0,0 0-1,1-1 1,-1 1-1,0 0 1,0 0-1,1-1 1,-1 1-1,0 0 1,1 0 0,-1 0-1,0-1 1,1 1-1,-1 0 1,0 0-1,1 0 1,-1 0-1,1 0 1,-1 0 0,0 0-1,1 0 1,-1 0-1,0 0 1,1 0-1,-1 0 1,0 0-1,1 0 1,-1 0 0,1 0-1,4 12-1113,-4 26-1237,-1-27 1767,2 1-62,4-9-125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5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48 137 15475,'1'-1'156,"-1"1"0,0-1 0,0 0 0,1 0 0,-1 1 0,1-1 0,-1 0 0,1 1 0,-1-1-1,1 1 1,-1-1 0,1 0 0,-1 1 0,1-1 0,0 1 0,-1-1 0,1 1 0,0 0 0,1-1 0,-1 14 1659,-11 38-287,8-42-1216,-10 50 653,3 1 1,-3 119-1,12-174-890,0 1 0,1-1-1,0 1 1,0-1 0,0 1 0,1-1-1,2 6 1,-4-10-63,1-1 0,-1 1-1,0-1 1,1 1 0,-1 0 0,0-1-1,1 1 1,-1-1 0,1 1 0,-1-1 0,0 0-1,1 1 1,-1-1 0,1 1 0,0-1-1,-1 0 1,1 1 0,-1-1 0,1 0-1,-1 0 1,1 1 0,0-1 0,-1 0 0,1 0-1,0 0 1,0 0 0,0 0-5,1-1 0,-1 0 0,0 1 0,1-1 0,-1 0 0,0 0 0,0 0 0,0 0 0,1 0 0,-1 0 0,0 0 0,-1 0 0,1-1 0,0 1 0,0 0 0,0 0 0,0-2 0,11-23 33,-1 0 1,-1-1-1,-1 0 0,10-55 1,-6 27-62,0 2-53,3 0 0,27-64 0,-40 110 50,1 0 0,0 1 1,1-1-1,-1 1 0,1 0 1,0 0-1,8-6 0,-12 11 21,0 0 0,0 0 0,0 0 0,0 0 0,0 0 0,0 1 0,1-1 1,-1 0-1,0 0 0,1 1 0,-1-1 0,0 1 0,1-1 0,-1 1 0,1 0 0,-1-1 0,1 1 0,-1 0 0,1 0 0,-1 0 0,1 0 0,-1 0 0,1 0 0,-1 1 0,1-1 0,-1 0 0,0 1 0,1-1 0,-1 1 0,1 0 0,-1-1 0,0 1 0,0 0 0,1 0 0,-1 0 0,0 0 1,0 0-1,0 0 0,0 0 0,0 0 0,0 0 0,0 0 0,0 1 0,0 0 0,1 2 51,1 0 0,-1 1 1,-1-1-1,1 0 0,0 1 0,-1-1 1,0 1-1,0-1 0,0 1 0,-1-1 1,0 1-1,0 0 0,0-1 0,-1 9 0,-1-6 66,1 0-1,-1 0 0,-1 0 0,0-1 0,0 1 1,0 0-1,0-1 0,-9 11 0,5-8-60,0 0 0,-1-1 0,0 0 0,-1 0 0,1 0 1,-1-1-1,-1-1 0,0 1 0,0-2 0,0 1 0,-19 6 0,21-10-88,1 0 0,-1-1 0,0 0 0,0 0 0,0-1-1,0 0 1,0 0 0,0-1 0,0 0 0,0-1 0,1 1 0,-1-1 0,0-1 0,1 1 0,-11-7 0,-10-7-192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5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40 16211,'-5'6'1617,"5"-2"-913,6-1-192,5-1 856,8-2-143,7-2-249,3-2-128,9-2-208,2-1-80,8 1-152,-1-1-80,0 1-248,-1 2-144,-9 0-440,-4 1-344,-13 0 696,-18 3-144,-4-3-112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5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3 349 19660,'-3'13'1833,"15"-6"-1057,2-3-288,19-6 752,6-7-152,15-4-343,6-3-217,2-1-488,3 0-432,-5-2-841,-6 2 1049,-8 4-224,-13 0-152</inkml:trace>
  <inkml:trace contextRef="#ctx0" brushRef="#br0" timeOffset="1">496 1 14875,'13'0'712,"1"2"1,-1 0-1,-1 0 0,1 1 1,0 0-1,20 9 0,-23-8-506,-1 0-1,0 1 0,0 0 1,0 1-1,-1 0 1,0 0-1,0 0 1,14 16-1,-19-17-133,0 0 0,0 0 0,0 1 0,-1-1 1,0 1-1,0-1 0,0 1 0,-1 0 0,1 0 0,-2 0 0,1 0 0,-1 0 1,1 0-1,-2 0 0,1 0 0,-1 0 0,0 0 0,0-1 0,-4 13 0,-2 4 161,-2 0 0,0 0 0,-21 34 0,7-16-525,-39 51 0,60-89 266,1 1-1,-1-1 1,0 0 0,0 0 0,0 0 0,0 0 0,0 0 0,0-1 0,-1 1-1,1-1 1,0 1 0,-1-1 0,1 0 0,-1 0 0,0 0 0,-2 1 0,-9-7-313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5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17716,'3'-7'747,"-3"6"-588,1 0 0,-1 0-1,1 0 1,-1 0 0,1-1-1,-1 1 1,1 0 0,0 0-1,0 0 1,0 0-1,0 0 1,1 0 0,0 20 2403,1 114 302,6 130-2137,-9-262-733,7 47-340,-6-46 287,-1-1 0,0 1 0,1-1 0,-1 0 0,1 1 0,0-1 0,-1 0 0,1 0 0,0 1 0,0-1 1,0 0-1,1 2 0,-1-3 13,-1 0 0,1 0 1,-1 0-1,1 0 1,-1 1-1,1-1 1,-1 0-1,1 0 1,-1 0-1,1 0 1,0 0-1,-1 0 0,1 0 1,-1-1-1,1 1 1,-1 0-1,1 0 1,-1 0-1,1 0 1,-1-1-1,1 1 0,-1 0 1,1-1-1,-1 1 1,1 0-1,-1-1 1,0 1-1,1 0 1,-1-1-1,0 1 0,1-1 1,-1 1-1,1-1 1,3-5-80,0 0 0,0 0 0,-1-1 0,0 1 0,0-1 0,0 1 0,2-11 0,-4 14 81,14-47-679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5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14635,'5'22'1720,"-2"15"-839,-3 9-313,0 11 1528,0 3-919,4 2-241,-3-3-48,5-6-272,-2-3-88,1-13-224,2-8-192,-3-15-568,0-7-312,-5-9 80,-5-8 440,-10-12-200,-4-1-184</inkml:trace>
  <inkml:trace contextRef="#ctx0" brushRef="#br0" timeOffset="1">30 316 18148,'-19'-3'1960,"12"8"-1160,4 5-335,13 5 1063,10-2-312,9-3-480,7-3-200,4-7-512,3-6-352,0-7-728,-3-4 288,-7-3 496,-3 1-200,-4 4-184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5:5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 15731,'-8'52'2335,"4"-24"-983,-2 33 1,6-54-1085,0 1 0,1 0 0,0 0 0,0-1-1,0 1 1,1-1 0,0 1 0,0-1 0,4 8 0,-5-14-221,-1 1-1,1-1 1,0 0 0,-1 1-1,1-1 1,0 0-1,0 1 1,0-1-1,0 0 1,0 0 0,0 0-1,0 0 1,1 0-1,-1 0 1,0 0-1,0 0 1,1-1 0,-1 1-1,1 0 1,-1-1-1,0 1 1,1-1-1,-1 1 1,3-1 0,-1 0 9,-1 0 0,0-1 0,0 0 0,0 1 1,0-1-1,0 0 0,0 0 0,0 0 1,0 0-1,0 0 0,0 0 0,0-1 1,-1 1-1,4-4 0,2-3 143,0-1-1,0 1 1,-1-1-1,0-1 1,8-16 0,-5 6 223,-1 0 1,5-24-1,-11 38-314,-1 0 0,0 1 1,0-1-1,0 0 0,-1 0 0,0 0 0,0 0 1,0 1-1,-1-1 0,0 0 0,0 0 0,-4-11 1,5 16-106,-1 0 1,1 1 0,0-1 0,-1 0 0,0 0 0,1 0-1,-1 0 1,1 0 0,-1 1 0,0-1 0,0 0 0,1 1 0,-1-1-1,0 0 1,0 1 0,0-1 0,0 1 0,0-1 0,0 1-1,0 0 1,0-1 0,0 1 0,0 0 0,0 0 0,0-1-1,0 1 1,0 0 0,0 0 0,0 0 0,0 0 0,0 1-1,0-1 1,0 0 0,0 0 0,0 1 0,0-1 0,0 0-1,0 1 1,0-1 0,0 1 0,0-1 0,1 1 0,-1 0 0,0-1-1,0 1 1,-1 1 0,-3 3-184,-1 0 0,1 0 0,0 0 1,1 1-1,-5 6 0,4-4-175,1-3 183,0 0 0,1 1-1,0 0 1,0-1-1,0 1 1,0 1-1,-2 10 1,4-2-393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0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15667,'0'-8'617,"-1"0"0,1-1 0,0 1-1,1 0 1,0-1 0,0 1-1,1 0 1,0 0 0,1 0 0,3-8-1,-2 4-130,1 1 0,1 1-1,0-1 1,1 1 0,0 0-1,9-11 1,-15 20-430,0 0 1,0 0-1,0 0 1,0 0-1,0 0 1,0 0-1,0 0 1,0 0-1,1 0 0,-1 1 1,0-1-1,0 0 1,1 1-1,-1-1 1,0 1-1,1-1 1,-1 1-1,2 0 1,-2 0-32,0 0 0,-1 0 1,1 1-1,0-1 0,0 0 1,-1 1-1,1-1 0,-1 1 1,1-1-1,0 1 0,-1-1 1,1 1-1,-1-1 0,1 1 1,-1-1-1,0 1 0,1 0 1,-1-1-1,0 1 0,1 0 1,-1-1-1,0 1 0,1 0 1,-1 0-1,2 7 29,-1-1 0,0 1-1,0 0 1,-1-1 0,0 9-1,-16 114 99,10-97-122,2 1 0,-1 67 0,5-100-29,0 1 1,0-1-1,0 0 1,0 0-1,0 0 1,0 0-1,0 0 1,1 1-1,-1-1 1,0 0-1,1 0 1,-1 0-1,1 0 1,-1 0-1,1 0 1,-1 0-1,1 0 1,0 0 0,0-1-1,-1 1 1,3 1-1,-2-1 0,-1-1 1,1 0-1,0 0 1,0 0-1,0 0 0,0 0 1,0 0-1,0 0 1,0 0-1,-1 0 0,1-1 1,0 1-1,0 0 1,0 0-1,0-1 0,0 1 1,-1-1-1,1 1 0,0-1 1,1 0-1,4-3 7,-1-1 0,1 0 0,-1 0-1,0-1 1,4-6 0,9-15 25,24-50-1,-15 25-4,-16 40-39,-11 12 11,0 0-1,1 0 0,-1 0 0,0 0 0,0 0 1,1 0-1,-1 0 0,0 0 0,0 0 1,1 0-1,-1 0 0,0 0 0,1 0 0,-1 0 1,0 1-1,0-1 0,0 0 0,1 0 1,-1 0-1,0 0 0,0 1 0,0-1 0,1 0 1,-1 0-1,0 0 0,0 1 0,0-1 1,0 0-1,0 0 0,1 1 0,-1-1 0,0 1 1,7 30-47,-5-19 49,0-1-6,-1-3-3,0 1 1,1-1 0,1 0-1,-1 0 1,1 0 0,0 0-1,1 0 1,0 0-1,7 9 1,-10-16 10,0 0-1,0 0 1,0 0 0,0 0-1,0 0 1,0 0 0,0-1 0,0 1-1,1 0 1,-1-1 0,0 1-1,1-1 1,-1 1 0,0-1-1,1 0 1,-1 1 0,0-1-1,1 0 1,-1 0 0,1 0 0,-1 0-1,0 0 1,1-1 0,-1 1-1,0 0 1,1 0 0,-1-1-1,0 1 1,1-1 0,-1 1-1,0-1 1,0 0 0,1 0 0,-1 1-1,0-1 1,0 0 0,0 0-1,0 0 1,1-2 0,3-2 27,0-1 1,0 0 0,-1 0-1,1 0 1,-2 0 0,5-8-1,-1-1 50,-1 0 0,-1 0-1,0-1 1,-1 0-1,0 0 1,-2 0 0,0 0-1,0-25 1,-1 41-77,-1-1 0,0 0 1,0 0-1,0 0 0,0 0 1,0 0-1,0 1 0,0-1 1,-1 0-1,1 0 0,0 0 0,0 0 1,-1 1-1,1-1 0,0 0 1,-1 0-1,1 1 0,-1-1 0,1 0 1,-1 1-1,-1-2 0,2 2-2,-1 1 0,1-1 0,-1 1 0,1-1 0,-1 1 0,0-1 0,1 1 0,0-1 0,-1 1 0,1-1 0,-1 1-1,1 0 1,0-1 0,-1 1 0,1 0 0,0-1 0,0 1 0,0 0 0,-1 0 0,1-1 0,0 1 0,0 0 0,0 0 0,0 1 0,-1 6-5,-1 1 0,1 0 1,1 0-1,0 0 0,0 0 1,1 0-1,0 0 0,0-1 1,1 1-1,0 0 0,5 11 1,-7-19 2,1 0-1,-1 0 1,1 0 0,0-1 0,-1 1 0,1 0 0,-1-1 0,1 1 0,0-1 0,0 1 0,-1 0 0,1-1 0,0 0 0,0 1-1,0-1 1,0 1 0,0-1 0,-1 0 0,1 0 0,0 1 0,0-1 0,0 0 0,0 0 0,0 0 0,0 0 0,0 0 0,0 0-1,0-1 1,0 1 0,-1 0 0,1 0 0,0-1 0,0 1 0,0 0 0,0-1 0,0 1 0,-1-1 0,1 1 0,0-1 0,0 1-1,0-2 1,6-3-2,-1 0 0,0-1-1,10-11 1,-10 10 1,0 1-5,-1 1-1,1-1 1,0 1-1,1 0 1,-1 1-1,1 0 0,13-7 1,-18 10 4,0 1 0,1-1 0,-1 0 0,0 1 0,1-1 0,-1 1 0,1 0 0,-1 0 0,0 0 0,1 0 1,-1 1-1,0-1 0,1 0 0,-1 1 0,0 0 0,1-1 0,-1 1 0,0 0 0,0 0 0,0 1 0,0-1 0,0 0 0,0 1 0,0-1 0,0 1 0,0-1 0,-1 1 0,1 0 1,2 3-1,5 8 1,-1 1 1,0-1 0,-1 1 0,-1 0 0,6 19-1,16 33 28,-28-65-26,0-1 0,0 1 0,0-1 1,1 1-1,-1-1 0,0 1 0,1-1 0,-1 1 0,0-1 0,1 1 1,-1-1-1,0 0 0,1 1 0,-1-1 0,1 0 0,-1 1 1,0-1-1,1 0 0,-1 1 0,1-1 0,-1 0 0,1 0 0,-1 0 1,1 0-1,-1 1 0,1-1 0,-1 0 0,1 0 0,0 0 0,-1 0 1,1 0-1,-1 0 0,1 0 0,-1-1 0,1 1 0,-1 0 1,1 0-1,-1 0 0,1 0 0,-1-1 0,1 1 0,-1 0 0,1 0 1,-1-1-1,0 1 0,1 0 0,-1-1 0,1 1 0,-1-1 1,0 1-1,1 0 0,-1-1 0,0 1 0,1-1 0,-1 1 0,0-2 1,19-32 14,-17 29-18,35-63-476,-7 26-3392,-30 41 3797,0 0-1,1 1 1,-1-1-1,0 0 0,1 0 1,-1 1-1,0-1 1,0 0-1,0 0 1,0 0-1,0 0 0,0 1 1,0-1-1,0 0 1,0-1-1,0-2-178,0-10-599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2 149 14563,'-1'2'208,"1"1"0,0-1-1,0 1 1,0-1 0,0 1-1,0-1 1,1 1 0,-1-1-1,1 1 1,0-1 0,-1 0-1,1 1 1,0-1 0,2 4 0,21 33 1330,-20-34-1280,6 11 228,1-1 0,0 0 0,1-1 0,1 0 0,26 21 0,-36-32-420,0 0-1,1-1 0,0 1 1,0-1-1,0 0 1,0 0-1,0-1 0,0 1 1,0-1-1,0 0 1,1 0-1,-1 0 0,0 0 1,1-1-1,-1 0 1,1 0-1,-1 0 0,1 0 1,-1-1-1,0 0 1,1 0-1,-1 0 0,0 0 1,0-1-1,0 1 1,0-1-1,0 0 0,0 0 1,7-6-1,3-4-16,1 0-1,-2-1 1,0-1 0,0 0-1,-2-1 1,0 0-1,15-27 1,-8 7-625,-2 0 0,19-63 0,-23 59 119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0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22061,'-6'11'1952,"2"4"-1424,4 0-248,1 2 1057,3-1-529,8-1-928,-1 0-640,2-4 640,-1-4-129,6-4-79</inkml:trace>
  <inkml:trace contextRef="#ctx0" brushRef="#br0" timeOffset="1">312 296 19012,'-3'3'383,"1"0"0,0-1 0,-1 1 0,1 0 0,-1-1 0,-3 3 0,-14 13 714,15-10-905,0 0-1,0 0 1,0 0 0,1 0-1,0 1 1,1-1 0,-1 1-1,2 0 1,-1 0-1,2 0 1,-1 1 0,1-1-1,0 0 1,1 1 0,1 12-1,-1-22-173,0 1-1,0 0 1,0 0 0,0 0-1,0 0 1,0-1 0,0 1-1,0 0 1,1 0-1,-1 0 1,0-1 0,0 1-1,1 0 1,-1 0-1,1-1 1,-1 1 0,1 0-1,-1-1 1,1 1 0,-1 0-1,1-1 1,-1 1-1,1-1 1,0 1 0,-1-1-1,1 1 1,0-1 0,0 0-1,-1 1 1,1-1-1,0 0 1,0 1 0,0-1-1,-1 0 1,1 0 0,0 0-1,0 0 1,0 0-1,0 0 1,-1 0 0,3 0-1,-1-1 15,1 0-1,-1-1 0,1 1 1,-1 0-1,0-1 1,1 0-1,-1 1 0,0-1 1,0 0-1,0 0 1,0-1-1,2-2 0,11-17 109,0-2-1,-2 0 0,0 0 0,-2-2 0,11-34 0,28-137 816,-48 190-922,0-4 93,0-1 1,1-21-1,-4 28 33,-1 13-105,-2 17-77,3 50-286,0-29-408,-1 1-1,-11 63 1,4-77 260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0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65 15403,'5'-35'2912,"-9"18"-1451,4 17-1363,0 0 0,-1-1 0,1 1 0,-1 0 0,1-1 0,0 1 0,-1 0 1,1-1-1,-1 1 0,1 0 0,0 0 0,-1-1 0,1 1 0,-1 0 0,1 0 0,-1 0 0,1 0 0,-1 0 0,1 0 0,-1 0 1,1 0-1,-1 0 0,1 0 0,-1 0 0,1 0 0,-1 0 0,1 0 0,-1 0 0,0 1 0,-1 0 69,0 0-1,0 0 1,0 1 0,1-1-1,-1 1 1,0-1-1,1 1 1,-1 0 0,1-1-1,-1 1 1,1 0 0,0 0-1,0 0 1,0 0-1,0 0 1,0 1 0,-1 2-1,-11 42 765,9-25-576,-3 39 0,6-52-312,1-1 0,0 0 0,1 0 0,0 0 0,0 0 0,1 0 1,0 0-1,3 10 0,-4-17-37,-1 0 1,0-1-1,0 1 0,0 0 1,0-1-1,1 1 1,-1 0-1,0-1 0,1 1 1,-1 0-1,0-1 0,1 1 1,-1-1-1,1 1 1,-1-1-1,1 1 0,-1-1 1,1 1-1,-1-1 0,1 1 1,0-1-1,-1 0 1,1 1-1,0-1 0,-1 0 1,1 0-1,0 1 0,-1-1 1,1 0-1,0 0 1,-1 0-1,1 0 0,0 0 1,0 0-1,-1 0 0,1 0 1,0 0-1,-1 0 1,1-1-1,0 1 0,-1 0 1,1 0-1,0-1 0,-1 1 1,1 0-1,0-1 1,-1 1-1,1 0 0,-1-1 1,2 0-1,1-3 29,0 1-1,1-1 1,-1 0-1,-1 0 1,1 0-1,3-7 1,5-18 83,0 0 0,-2-1 0,-1 0 1,-2-1-1,5-52 0,-1 148-1128,-7-47 439,1 0-1,0 0 1,12 28 0,-15-45 532,-1 1 0,1-1 1,0 1-1,-1-1 0,1 0 0,0 1 1,0-1-1,0 0 0,0 0 1,0 1-1,0-1 0,0 0 0,0 0 1,0 0-1,1 0 0,-1 0 1,0 0-1,1-1 0,-1 1 0,0 0 1,1-1-1,-1 1 0,1-1 0,-1 1 1,1-1-1,1 0 0,17-4-701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11 117 14627,'2'-17'751,"0"3"-20,-1 1 0,-1-1 0,0 0 0,-3-25 0,-1 34 2225,1 13-1698,0 15-431,2 23-345,1 0-1,2-1 1,2 1-1,15 67 1,-18-108-460,1-1-1,-1 1 1,1 0 0,0 0 0,0-1 0,0 1 0,4 5 0,-5-9-16,0 0 0,0-1 1,0 1-1,-1 0 0,1 0 0,0-1 1,0 1-1,0 0 0,0-1 1,0 1-1,1-1 0,-1 0 0,0 1 1,0-1-1,0 0 0,0 1 1,0-1-1,1 0 0,-1 0 0,0 0 1,0 0-1,0 0 0,0 0 1,1-1-1,-1 1 0,0 0 0,0 0 1,0-1-1,0 1 0,0-1 1,0 1-1,0-1 0,0 0 1,0 1-1,2-2 0,3-3 9,1-1 0,-1 1 0,0-1 0,6-8 0,-9 10-19,0 0 0,0 0 0,0 1 0,1-1 0,0 1 0,0-1 0,-1 1 0,2 0 0,-1 1 0,0-1 0,1 1 0,-1 0 0,7-2 0,-10 4 1,1 0 0,-1 0 0,0 0 0,0 0 1,0 1-1,1-1 0,-1 0 0,0 1 0,0-1 1,0 1-1,0-1 0,0 1 0,0 0 0,0-1 0,0 1 1,0 0-1,0 0 0,0 0 0,-1 0 0,1-1 1,0 1-1,0 0 0,-1 1 0,1-1 0,-1 0 0,1 0 1,-1 0-1,1 0 0,-1 0 0,1 2 0,0 4-3,1 0 0,0-1 0,-1 1-1,0 7 1,-1-5 49,0-1 0,0 1-1,-1-1 1,0 0 0,-1 1-1,1-1 1,-2 0 0,1 0 0,-1 0-1,0 0 1,-1 0 0,-5 9 0,6-14-37,1 1 1,-1-1-1,0 0 1,0 1-1,0-1 1,0-1-1,-1 1 1,1 0-1,-1-1 1,1 0 0,-1 0-1,0 0 1,0 0-1,0 0 1,0-1-1,0 0 1,0 0-1,-1 0 1,1 0-1,0-1 1,-1 1-1,1-1 1,0 0-1,0-1 1,-9 0 0,9 0-65,1 1 0,-1-1 0,0 0 1,0 0-1,0 0 0,1-1 0,-1 1 1,1-1-1,-1 0 0,1 0 0,0 0 1,-1 0-1,1-1 0,0 1 1,0-1-1,1 0 0,-1 0 0,1 0 1,-1 0-1,1 0 0,0-1 0,0 1 1,0-1-1,1 1 0,-1-1 0,1 0 1,0 1-1,0-1 0,0 0 1,0-5-1,3-10-448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0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76 18396,'0'-1'254,"1"-1"0,0 1-1,0 0 1,-1-1 0,1 1 0,-1 0 0,1-1 0,-1 1-1,1-1 1,-1 1 0,0-1 0,0 1 0,0-1 0,0 1-1,0-1 1,0 1 0,0-1 0,0 1 0,-1-1 0,1 1-1,-1-1 1,1 1 0,-1-1 0,1 1 0,-1 0 0,-1-3-1,2 4-225,0 0 0,0 0 0,0 0 0,0 0-1,0-1 1,-1 1 0,1 0 0,0 0-1,0 0 1,0 0 0,0 0 0,0 0 0,0 0-1,0 0 1,0 0 0,0 0 0,-1 0-1,1 0 1,0 0 0,0-1 0,0 1 0,0 0-1,0 0 1,0 0 0,0 0 0,-1 0-1,1 0 1,0 0 0,0 0 0,0 0 0,0 0-1,0 0 1,0 0 0,-1 0 0,1 1-1,0-1 1,0 0 0,0 0 0,0 0 0,0 0-1,0 0 1,0 0 0,0 0 0,-1 0 0,1 0-1,0 0 1,0 0 0,0 0 0,0 1-1,0-1 1,0 0 0,-4 9 464,0 12-276,3-12-174,0 0 0,1 1-1,1-1 1,-1 1 0,2-1 0,3 18 0,-3-21-39,1 0 0,0 0 0,0 0 0,0 0 0,1 0 0,-1-1 0,1 0 0,1 1 0,-1-1 1,9 7-1,-2-3-33,-1 1 1,0 1 0,-1 0 0,0 0 0,-1 0-1,11 20 1,-16-26 34,-1 0 1,0-1-1,0 1 1,-1 0-1,1 0 0,-1 0 1,0 0-1,0 0 0,-1 0 1,1 0-1,-1 0 0,0 0 1,-1 0-1,1 0 0,-1 0 1,0 0-1,0 0 0,-1 0 1,1 0-1,-1 0 1,-4 8-1,5-12 14,0 0-1,1 1 1,-1-1 0,0 1 0,0-1 0,0 0-1,0 0 1,0 1 0,0-1 0,-1 0 0,1 0-1,0 0 1,-1 0 0,1-1 0,0 1-1,-1 0 1,1 0 0,-1-1 0,1 1 0,-1-1-1,1 0 1,-1 1 0,1-1 0,-1 0 0,0 0-1,1 0 1,-1 0 0,1 0 0,-1 0 0,0 0-1,1 0 1,-1-1 0,1 1 0,-1-1-1,1 1 1,-1-1 0,1 0 0,-1 1 0,1-1-1,0 0 1,-2-1 0,-1-1 8,0-1 0,0 1 0,1-1 0,0 1 1,-1-1-1,1 0 0,1 0 0,-1 0 0,1 0 0,-1-1 0,1 1 0,-2-8 0,3 8-37,0 1 0,0-1 0,1 0 0,-1 1 0,1-1-1,0 0 1,0 1 0,1-1 0,-1 0 0,1 0-1,-1 1 1,1-1 0,1 1 0,-1-1 0,0 1-1,1-1 1,-1 1 0,5-5 0,1-2-104,2 0 1,-1 1-1,1 0 0,13-10 1,-13 11 4,1 0 1,-1-1 0,0 0 0,8-12 0,-11 11 97,0 0 0,-1 0 0,-1 0 0,0-1 1,0 1-1,3-21 0,-5 25 48,-1 1 0,-1-1 0,1 0 0,-1 1 1,0-1-1,0 0 0,-1 0 0,1 1 0,-1-1 0,-1 0 1,1 1-1,-1-1 0,0 1 0,0 0 0,-3-6 0,5 11-30,-1-1 0,1 0-1,0 1 1,-1-1-1,1 1 1,0-1 0,-1 0-1,1 1 1,0-1-1,-1 1 1,1-1 0,-1 1-1,1-1 1,-1 1 0,0 0-1,1-1 1,-1 1-1,1 0 1,-1-1 0,0 1-1,1 0 1,-1 0-1,0-1 1,1 1 0,-1 0-1,0 0 1,1 0-1,-1 0 1,0 0 0,1 0-1,-1 0 1,0 0 0,1 0-1,-1 0 1,0 0-1,1 1 1,-1-1 0,0 0-1,1 0 1,-1 1-1,0-1 1,1 0 0,-1 1-1,1-1 1,-1 1 0,1-1-1,-1 1 1,1-1-1,-1 1 1,1-1 0,-1 1-1,1-1 1,0 1-1,-1 0 1,1-1 0,0 1-1,-1 1 1,-2 3 5,0 1 0,1 0 0,0 0 0,0 0 0,-2 8 0,0 7-7,2 0-1,-2 36 0,4-49-6,0 0 0,1 0 0,0-1 0,0 1-1,1 0 1,0 0 0,0-1 0,0 0 0,1 1 0,6 10 0,-8-17-26,-1 0 1,1 0 0,0 0-1,0 0 1,-1 0-1,1 0 1,0 0 0,0-1-1,0 1 1,0 0-1,0-1 1,0 1 0,1 0-1,-1-1 1,0 1 0,0-1-1,0 0 1,0 1-1,1-1 1,-1 0 0,0 0-1,0 1 1,1-1-1,-1 0 1,0 0 0,0-1-1,0 1 1,1 0-1,-1 0 1,0-1 0,0 1-1,0 0 1,1-1-1,-1 1 1,0-1 0,0 0-1,0 1 1,0-1 0,0 0-1,0 0 1,0 1-1,0-1 1,0 0 0,0-2-1,5-2-336,0-1 0,-1-1-1,0 1 1,-1-1 0,6-9 0,-3 2 46,0-1 1,-1 0-1,5-21 1,1-13-523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0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15635,'7'13'6880,"3"13"-5187,1 26-860,-3 1 0,-1 0 0,-2 59 0,-3-64-538,0-3-188,-2-15-673,2 1 0,6 32 0,-4-51-554,-3-12 449,-1-8 118,-1-7-286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0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86 21653,'6'13'1159,"1"-2"0,11 17 0,-17-26-1115,0 0-1,1 0 1,0 0-1,-1 0 1,1 0-1,0-1 1,0 1-1,0-1 1,0 1-1,0-1 1,0 1-1,0-1 1,0 0 0,1 0-1,-1 0 1,0 0-1,1-1 1,-1 1-1,1-1 1,4 1-1,-6-1-34,0 0 0,1-1 0,-1 1 0,1 0 0,-1-1-1,0 0 1,1 1 0,-1-1 0,0 0 0,0 1 0,1-1 0,-1 0-1,0 0 1,0 0 0,0 0 0,0 0 0,0 0 0,0 0 0,1-2-1,-1 0 12,1-1 0,0 1 0,-1-1-1,0 1 1,1-1 0,-2 0 0,2-5-1,-1 0 43,0-1-1,-1 0 1,0 0-1,-1 1 1,-1-12-1,1 18-39,1 0-1,-1 0 0,0 1 0,0-1 0,0 0 1,-1 1-1,1-1 0,0 1 0,-1 0 0,0-1 1,1 1-1,-1 0 0,0 0 0,0 0 0,0 0 1,-3-1-1,4 2-14,0 0-1,-1 1 1,1-1-1,0 1 1,-1-1 0,1 1-1,0 0 1,-1-1 0,1 1-1,-1 0 1,1 0 0,0 0-1,-1 0 1,1 0 0,-1 1-1,1-1 1,0 0 0,-1 0-1,1 1 1,0-1 0,-1 1-1,1 0 1,0-1 0,0 1-1,0 0 1,-1 0 0,1-1-1,0 1 1,0 0 0,0 0-1,0 0 1,0 0 0,1 1-1,-2 1 1,-6 8-7,1 1 1,1 0-1,0 0 1,0 0 0,2 1-1,-1 0 1,2 0-1,-1 0 1,2 0-1,0 1 1,0-1-1,2 1 1,-1-1 0,2 1-1,0-1 1,4 24-1,-5-36-23,1 1 0,-1-1 0,0 0-1,1 1 1,-1-1 0,1 1 0,-1-1 0,1 1 0,0-1-1,-1 0 1,1 1 0,0-1 0,0 0 0,0 0-1,0 0 1,0 0 0,0 0 0,0 0 0,1 0-1,-1 0 1,0 0 0,0 0 0,1-1 0,-1 1 0,1 0-1,-1-1 1,0 1 0,1-1 0,-1 0 0,1 0-1,-1 1 1,1-1 0,-1 0 0,1 0 0,0 0 0,-1 0-1,1-1 1,-1 1 0,1 0 0,-1-1 0,0 1-1,1-1 1,-1 1 0,1-1 0,-1 0 0,0 1-1,1-1 1,-1 0 0,0 0 0,0 0 0,2-1 0,6-6-201,0-1 0,0 1 0,-1-1 1,0-1-1,0 1 0,-1-2 1,8-13-1,10-23-343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0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91 19172,'-5'29'973,"0"1"-1,2-1 1,2 1-1,0-1 1,4 31-1,0-31-592,1 0 1,2-1-1,1 1 0,1-1 0,13 30 0,-20-54-344,1 0 0,0-1 0,0 1 0,0-1-1,0 1 1,6 5 0,-8-8-32,1 0 0,0-1-1,-1 1 1,1-1 0,0 1-1,0-1 1,-1 0 0,1 1 0,0-1-1,0 0 1,0 1 0,-1-1 0,1 0-1,0 0 1,0 0 0,0 0-1,0 0 1,-1 0 0,1 0 0,0 0-1,0 0 1,0 0 0,0 0 0,0 0-1,-1-1 1,1 1 0,0 0 0,0-1-1,-1 1 1,1-1 0,0 1-1,0-1 1,-1 1 0,1-1 0,0 1-1,-1-1 1,1 1 0,0-2 0,4-4-34,-1 0 1,0 1 0,7-13-1,-9 14-2,0 0 0,0 0-1,1 0 1,-1 0 0,1 0 0,0 0-1,1 1 1,-1-1 0,8-5-1,-11 9 27,1 0 0,0 0 0,-1 0 0,1-1 0,-1 1-1,1 0 1,0 0 0,-1 0 0,1 0 0,-1 0 0,1 0-1,0 0 1,-1 1 0,1-1 0,0 0 0,-1 0 0,1 0-1,-1 1 1,1-1 0,-1 0 0,1 1 0,-1-1 0,1 0-1,-1 1 1,1-1 0,-1 0 0,1 1 0,-1-1 0,1 1-1,-1-1 1,0 1 0,1-1 0,-1 1 0,1 0 0,8 21-98,-9-22 102,13 41-73,-9-25 61,11 27 0,-15-42 13,1 0 0,-1-1 0,0 1 0,1 0 1,-1 0-1,0-1 0,1 1 0,-1 0 0,1-1 0,-1 1 0,1-1 0,-1 1 0,1 0 0,0-1 0,-1 0 0,1 1 0,0-1 0,-1 1 0,1-1 0,0 0 0,-1 1 0,1-1 0,0 0 0,0 0 0,-1 1 0,3-1 0,-2 0 1,0-1-1,1 1 1,-1-1-1,0 1 1,1-1 0,-1 1-1,0-1 1,0 0-1,0 1 1,0-1 0,0 0-1,1 0 1,-1 0-1,1-1 1,5-7-3,-1 1-1,0-1 1,7-12 0,-10 16-5,14-25-40,-10 16-34,0 1 1,1-1 0,1 1 0,0 1 0,1 0 0,15-15 0,-24 26 59,1 0-1,-1-1 1,1 1-1,-1 0 1,1 0-1,-1 0 1,1 0 0,0 1-1,0-1 1,-1 0-1,1 1 1,0-1 0,0 1-1,0-1 1,0 1-1,-1 0 1,1 0 0,0 0-1,0 0 1,2 0-1,-2 1 0,0 0-1,-1 0 0,1 0 0,0 0 1,-1 0-1,1 0 0,-1 0 0,0 0 0,1 0 1,-1 1-1,0-1 0,0 1 0,0-1 1,0 1-1,0-1 0,1 4 0,3 6-42,-1 0-1,-1 1 0,0-1 1,3 22-1,-6-30 73,4 39 30,-4-31 22,1 0-1,0 0 0,1 0 1,5 17-1,-7-27-55,0-1 0,0 0 1,0 0-1,0 0 0,0 0 0,0 0 0,0 0 1,0 0-1,0 1 0,0-1 0,0 0 0,0 0 1,1 0-1,-1 0 0,0 0 0,0 0 0,0 0 0,0 0 1,0 1-1,0-1 0,0 0 0,0 0 0,0 0 1,0 0-1,1 0 0,-1 0 0,0 0 0,0 0 1,0 0-1,0 0 0,0 0 0,0 0 0,0 0 0,1 0 1,-1 0-1,0 0 0,0 0 0,0 0 0,0 0 1,0 0-1,0 0 0,1 0 0,-1 0 0,0 0 1,0 0-1,0 0 0,0 0 0,0 0 0,0 0 0,0 0 1,0 0-1,1 0 0,-1-1 0,5-7-14,2-11-154,18-97-3360,11-136-1,-24 158 174,-4-19 3661,-11 126 4576,-3 25-2887,7 9-1025,1 0-1,3-1 1,14 62-1,48 130 6,-59-216-922,-3-3-19,15 29 1,-20-49-46,0 1 0,0 0 0,0 0 0,0 0 0,0 0 0,0 0 0,0 0 1,0 0-1,0 0 0,0 0 0,0 0 0,0 0 0,1 0 0,-1 0 0,0-1 0,0 1 0,0 0 0,0 0 1,0 0-1,0 0 0,0 0 0,0 0 0,0 0 0,1 0 0,-1 0 0,0 0 0,0 0 0,0 0 1,0 0-1,0 0 0,0 0 0,0 0 0,0 1 0,0-1 0,1 0 0,-1 0 0,0 0 0,0 0 0,0 0 1,-2-13-136,-10-15 102,0 1 1,-2 1 0,-1 0 0,0 1 0,-2 1-1,-1 0 1,-2 1 0,0 1 0,-1 1-1,-30-23 1,0 12 1192,77 32-134,-16-1-835,16 0-517,-1-2 1,1 0-1,-1-2 0,0-1 0,-1-1 1,1-1-1,-1-1 0,37-20 0,-38 15-325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0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52 147 17972,'-13'9'1610,"9"-7"-1313,0 0 1,0 1-1,1-1 1,-1 1-1,1 0 1,0 0-1,-1 0 1,2 1-1,-5 5 1,7-9-248,0 1 0,0-1 0,0 1 1,0-1-1,0 1 0,0-1 0,0 0 0,0 1 1,0-1-1,0 1 0,0-1 0,1 1 0,-1-1 0,0 0 1,0 1-1,0-1 0,1 1 0,-1-1 0,0 0 1,1 1-1,-1-1 0,0 0 0,1 1 0,-1-1 1,0 0-1,1 0 0,-1 1 0,1-1 0,-1 0 1,0 0-1,1 0 0,-1 0 0,1 1 0,-1-1 0,1 0 1,-1 0-1,1 0 0,-1 0 0,1 0 0,21 2 540,-22-2-560,79-2 1029,145-22 1,-128 10-725,-2 2-118,820-109 293,-763 105-668,-185 6-2714,17 6 2294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14179,'4'-4'407,"1"0"0,0 1 0,0-1 0,1 1 0,-1 0 0,0 1 0,1-1 0,0 1 0,10-2 0,57-10 555,-58 12-687,40-5-239,0 3 1,0 1 0,0 3-1,0 3 1,73 12 0,-117-13-284,-8-1 183,1 0 1,-1 0-1,1 0 0,0-1 1,-1 1-1,1-1 0,0 0 1,-1 0-1,1 0 0,0-1 1,-1 1-1,1-1 0,0 0 1,6-3-1,6-9-372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2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14875,'7'5'952,"7"-2"-720,6-3-56,12 0 145,7-5-49,9-3 8,7 1 8,3-5-168,0 2-168,-4-1 80,-1 3-32,-10 8-104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 17868,'-4'-7'2168,"1"1"-1031,3 17 295,5 13-488,4 7-184,2 14-408,5 4-192,6 6-184,2 4-152,3-3-392,1-4-152,-3-14-448,0-5 2152,-10-11-1240,-7-5-80,-13-8-72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2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16748,'20'-5'1368,"2"0"-1192,5 0-72,6 4 416,11 0-368,4 1-40,3-2-16,5 2-24,0-1-32,0-2-8,-3 1-216,-4 0-224,-9-3 352,-3-1-48,-8-2-72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2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16500,'0'-12'1360,"10"2"-904,3-3-152,9-1 512,6 0-136,8-1-200,6 2-32,9 2-119,5 2-153,4 4-296,2 0-240,3 5-241,-5 0 481,0 7-136,-3 4-80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09:36:3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234 130 12651,'-8'-16'776,"-1"-2"82,-1 0 0,-12-18 0,19 33-623,1 0 1,0 0 0,-1 0 0,0 0-1,0 0 1,0 0 0,0 1 0,0-1-1,0 1 1,-1 0 0,1 0 0,-1 0-1,1 0 1,-1 1 0,0-1 0,-7-1-1,8 4-167,1-1-1,-1 0 0,1 1 1,-1-1-1,1 1 0,-1 0 0,1 0 1,-1 0-1,1 0 0,0 0 1,0 0-1,0 0 0,0 1 1,-1-1-1,2 1 0,-1 0 1,0 0-1,0 0 0,1 0 0,-1 0 1,1 0-1,-1 0 0,1 0 1,-2 5-1,-3 6 50,0 0 1,1 0-1,-4 14 1,9-27-118,-13 51 150,2 1 0,2 0 0,-2 72 0,16 159-22,3-192-112,3-1 1,5-1-1,3 0 0,49 135 1,-49-175-136,2-1 1,2 0 0,2-2-1,2-1 1,2-1 0,2-2-1,1 0 1,3-3 0,51 48-1,-66-70-103,2 0 0,34 21 0,-47-33 148,-1-1 1,1 0-1,0 0 1,0 0-1,1-1 1,-1-1-1,1 0 1,-1 0-1,1-1 1,11 1-1,-17-2 47,1-1 0,-1 1-1,0-1 1,1 0 0,-1 0-1,0 0 1,0 0 0,0-1-1,0 0 1,0 0 0,0 0-1,-1 0 1,1 0 0,4-5-1,-2 2 11,-1-1-1,0 0 0,-1 1 1,1-2-1,-1 1 0,0 0 1,5-13-1,0-6 20,0 0-1,-2-1 1,6-42-1,-12 65-2,17-133 183,-6-2 1,-10-258 0,-7 297-27,-27-153 1,24 213-210,-1 1 0,-2 0 0,-2 0 0,-2 1 0,-1 1 0,-39-66 0,45 89-87,0 0 0,0 0 0,-2 1 0,1 1 0,-1 0 0,-1 0-1,0 1 1,-15-8 0,17 11-4,0 1 0,-1 1 0,1 0-1,-1 0 1,0 1 0,-1 1 0,1 0 0,-1 1-1,1 0 1,-23 0 0,-4 6-293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52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436 131 12291,'0'-4'120,"0"1"1,0-1 0,0 1 0,-1-1 0,1 1 0,-1-1 0,0 1-1,0 0 1,0-1 0,0 1 0,-1 0 0,1 0 0,-1 0-1,0 0 1,0 0 0,0 0 0,0 0 0,0 0 0,-1 1-1,0-1 1,1 1 0,-1 0 0,0 0 0,0 0 0,0 0-1,0 0 1,0 1 0,0 0 0,-1-1 0,1 1 0,0 0 0,-1 0-1,1 1 1,-1-1 0,-4 1 0,-2-1-4,-1 1 0,1 0 0,-1 1-1,1 1 1,-1 0 0,1 0 0,0 0 0,0 2 0,0-1 0,0 1 0,1 1-1,-1-1 1,1 2 0,0-1 0,0 1 0,-9 9 0,-1 1 44,1 1 1,0 1-1,2 0 0,0 1 1,-24 39-1,32-45-67,1-1 0,0 2 0,1-1-1,1 1 1,0 0 0,1 0 0,0 1 0,-1 15 0,4-26-60,1 0 0,0 1 0,0-1 0,0 1 0,0-1 0,1 0 0,-1 1 0,1-1 0,0 0 0,1 1 0,-1-1 0,1 0 0,-1 0 0,1 0 0,1 0 0,-1 0 0,0-1 0,1 1 0,0-1 0,0 1 0,0-1 1,0 0-1,0 0 0,1-1 0,-1 1 0,1-1 0,0 1 0,0-1 0,0 0 0,0-1 0,7 3 0,9 1 73,0 0-1,0-2 1,0 0-1,0-2 1,0 0 0,0-1-1,36-5 1,-11-2 81,1-2 0,60-19 1,-73 17-54,0-1 0,-1-2 0,-1 0 0,0-3 0,-1 0 0,0-2 0,28-25 0,-49 36-83,0 0 0,0-1 0,-1 0 0,0-1 0,-1 1 0,7-13 0,-11 18-34,-1-1 1,0 1-1,0-1 1,0 0-1,-1 0 1,1 0-1,-1 1 1,0-1-1,-1 0 1,1 0 0,-1 0-1,0 0 1,0-1-1,-1 1 1,1 0-1,-1 1 1,-3-9-1,1 6-1,0 0-1,-1 0 0,1 1 1,-2-1-1,1 1 0,-1 0 1,0 0-1,0 1 0,-1-1 1,1 1-1,-1 1 0,0-1 1,-1 1-1,-12-7 1,0 1-87,-1 1 0,0 2 0,0 0 0,-24-5 0,5 5-470,-1 2-1,-1 2 1,-49 2 0,87 1 519,-20 0-469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2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2708 171 11074,'-76'-33'365,"-2"4"-1,-1 3 1,-1 4-1,0 3 0,-130-13 1,114 25-7,0 4 1,0 5 0,1 3-1,-146 28 1,-224 79 595,393-88-872,1 3-1,1 3 1,2 3-1,-85 56 1,110-61-68,2 3 1,1 1 0,1 2-1,2 2 1,2 1 0,1 2-1,-40 60 1,39-44-11,2 2 1,2 1 0,3 2-1,3 0 1,3 2 0,-24 102-1,39-125-1,1 1 0,2 0 1,2 0-1,6 78 0,0-86-2,2-1 0,1 0 0,1 0 0,1-1 0,2 0 0,27 53 0,-17-44-9,3-1 0,0-2 0,3 0 0,1-2 0,1-1 0,2-1 0,56 45 0,-54-53-4,0-2 0,1-1 1,1-1-1,1-2 1,0-2-1,1-1 1,1-2-1,65 13 1,-51-17-20,0-2 1,1-3 0,0-1 0,65-7 0,-50-3 22,-1-3-1,118-32 1,-62 0 91,-3-4 0,-1-6 0,122-73 0,56-52 422,389-303 0,-504 336-657,203-206 0,-338 301-41,-2-1-1,-2-2 0,38-63 1,-72 100 103,-1 1 0,-1-1 0,0 0 0,-2-1 0,1 1 1,-2-1-1,0 0 0,3-31 0,-6 39 49,-1 0 0,0 1 0,-1-1 0,0 1-1,0-1 1,0 1 0,-1-1 0,0 1 0,-1 0 0,1 0 0,-1 0-1,-1 0 1,0 0 0,1 1 0,-2 0 0,1-1 0,-1 1 0,0 1-1,0-1 1,-9-6 0,1 3 7,0 0 0,0 1 0,-1 1 0,0 0 0,0 1 0,-1 0 0,-18-4 0,-12-1-75,-53-6 1,-186-9-184,212 23 233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4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0 662 13507,'47'-76'1391,"-4"-2"0,-4-1 1,47-135-1,-80 196-1324,0-1 0,0 1 0,-2-1 0,0-1 0,-2 1 0,0 0 0,-1-27 0,-1 44-60,0 0-1,0 0 1,-1 0 0,1 0-1,-1 0 1,1 0-1,-1 0 1,1 0-1,-1 0 1,0 0 0,0 1-1,0-1 1,0 0-1,0 1 1,-3-4 0,3 5-2,0-1 0,0 1 0,0-1 0,0 1 0,0 0 0,1-1 0,-1 1 0,0 0 0,0 0 0,0-1 0,0 1 0,0 0 1,0 0-1,0 0 0,0 0 0,0 0 0,0 1 0,0-1 0,0 0 0,0 0 0,0 1 0,-1 0 0,-3 1 11,1 1 0,-1-1 0,1 1 0,0 1 0,0-1 0,0 1 0,1-1 0,-1 1 0,1 0 0,-5 7 0,-6 13 11,1 1 1,2 1-1,0 0 1,2 0-1,0 1 1,2 0-1,1 1 1,2-1 0,-3 45-1,5 6-13,3 0-1,14 93 1,0-64-18,-6-48 17,-2 1 0,-1 84-1,-6-142-6,0-1 0,0 0-1,0 1 1,0-1-1,0 1 1,0-1-1,0 0 1,-1 1 0,1-1-1,0 1 1,-1-1-1,1 0 1,-1 0 0,0 1-1,1-1 1,-1 0-1,0 0 1,0 0-1,1 1 1,-3 0 0,3-2-3,-1 0 0,1 0 1,0 0-1,-1 0 1,1 0-1,0 0 0,-1 0 1,1 0-1,0 0 1,-1-1-1,1 1 0,0 0 1,-1 0-1,1 0 1,0-1-1,0 1 0,-1 0 1,1 0-1,0 0 1,0-1-1,-1 1 0,1 0 1,0-1-1,0 1 1,0 0-1,-1-1 0,-6-19 74,-6-45 234,-5-97 0,4 25 366,10 113-511,3 10-13,-1 0-1,0 0 0,-1 1 0,-1-1 1,-7-18-1,6 23 26,22 22-994,-5-8 601,0-1-1,1 0 1,0-1-1,-1 0 1,1-1-1,0-1 1,19 0-1,-24 0 113,57 1-513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5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95 488 15235,'-10'10'577,"-41"41"740,47-46-1183,0 0 1,1 0 0,-1 0 0,1 0-1,0 0 1,0 1 0,1-1 0,0 1-1,-2 6 1,3-11-113,1 0 0,0 0 0,0 0 0,0-1-1,0 1 1,0 0 0,0 0 0,0 0 0,0 0 0,0-1 0,0 1 0,0 0 0,0 0 0,0 0-1,1-1 1,-1 1 0,0 0 0,1 0 0,-1-1 0,1 1 0,-1 0 0,0-1 0,1 1 0,0 0-1,-1-1 1,1 1 0,-1-1 0,1 1 0,0-1 0,-1 1 0,1-1 0,0 0 0,-1 1 0,1-1-1,0 0 1,0 1 0,0-1 0,-1 0 0,1 0 0,0 0 0,0 0 0,0 1 0,-1-1 0,1 0-1,1-1 1,2 1 22,0 0 0,0 0 0,0-1 0,0 0-1,-1 0 1,1 0 0,0 0 0,5-3 0,2-2 24,0-1 0,0-1 0,-1 0 0,0-1 0,0 0-1,-1 0 1,0-1 0,0 0 0,8-15 0,-10 16 31,-1-1 0,0 0-1,-1 0 1,-1 0-1,1-1 1,-1 0 0,-1 1-1,0-1 1,-1-1-1,2-21 1,-6 29 143,-2 8-146,-2 9-34,3-5-50,2 1-1,-1-1 0,1 1 1,0 17-1,1-25-10,0 1 0,0 0 0,0 0 0,0 0-1,1 0 1,-1 0 0,0-1 0,1 1 0,-1 0 0,1 0-1,0-1 1,0 1 0,-1 0 0,1-1 0,0 1-1,1-1 1,-1 1 0,0-1 0,0 1 0,0-1 0,1 0-1,-1 0 1,1 0 0,-1 0 0,1 0 0,0 0-1,-1 0 1,1 0 0,0 0 0,2 0 0,2-1 0,-1 0 0,1 0 1,0 0-1,0-1 1,-1 0-1,1 0 0,0 0 1,-1-1-1,1 0 0,-1 0 1,0 0-1,1 0 1,-1-1-1,0 0 0,4-4 1,12-8 9,-1 0 0,19-21 1,-7 5 16,-2-1 0,49-68 0,-63 77-8,-2-1 1,0-1 0,-1-1-1,-2 0 1,13-41 0,-23 62-20,0-1 1,0 1 0,0 0-1,-1-1 1,0 1 0,0-9-1,0 13 0,0 1-1,0-1 1,0 1-1,0 0 1,0-1-1,-1 1 0,1-1 1,0 1-1,0-1 1,0 1-1,0 0 0,-1-1 1,1 1-1,0-1 1,0 1-1,-1 0 1,1-1-1,0 1 0,0 0 1,-1 0-1,1-1 1,0 1-1,-1 0 0,1-1 1,-1 1-1,1 0 1,0 0-1,-1 0 1,1 0-1,-1-1 0,0 2 2,-1-1 0,1 1-1,0-1 1,-1 1 0,1-1-1,0 1 1,0 0-1,0 0 1,0 0 0,0 0-1,0 0 1,0 0 0,0 0-1,0 0 1,-1 2-1,-8 11 15,0 1-1,1 0 0,0 1 0,2 0 0,-12 31 0,10-17 23,1 0 1,-6 49-1,12-66-20,1-1 0,1 1 0,0 0-1,0 0 1,2 0 0,-1 0 0,2-1 0,6 21 0,-8-29-21,0 0 1,1-1 0,-1 1-1,1 0 1,0-1-1,0 1 1,1-1-1,-1 0 1,1 0-1,0 0 1,-1 0 0,1 0-1,1-1 1,-1 1-1,0-1 1,0 0-1,1 0 1,0 0-1,-1 0 1,1-1 0,0 1-1,0-1 1,-1 0-1,1 0 1,0 0-1,0-1 1,0 0 0,0 1-1,1-1 1,6-1-1,-6 0-83,0 0-1,1 0 1,-1-1 0,0 0-1,0 1 1,-1-2-1,1 1 1,0 0-1,-1-1 1,1 0 0,-1 0-1,0 0 1,0-1-1,7-7 1,-5 4-47,-1 0 1,0 0-1,0 0 0,-1 0 1,0-1-1,0 0 1,-1 0-1,4-12 0,0-14-359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5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0 16452,'-24'8'1415,"0"1"1,-25 14 0,43-19-1262,-1 0 0,0 0 1,1 0-1,0 1 0,0 0 1,0 0-1,0 1 0,1 0 0,0-1 1,0 2-1,-4 7 0,8-13-148,0 0 0,1 0 0,-1 0-1,1 0 1,-1 0 0,1 0 0,-1 0-1,1 1 1,0-1 0,-1 0 0,1 0 0,0 0-1,0 1 1,0-1 0,0 0 0,0 0 0,0 0-1,0 1 1,1-1 0,-1 0 0,0 0-1,1 0 1,-1 1 0,1-1 0,-1 0 0,1 0-1,-1 0 1,1 0 0,0 0 0,0 0-1,-1 0 1,1 0 0,0-1 0,0 1 0,0 0-1,0 0 1,0-1 0,0 1 0,0 0 0,2 0-1,5 2-39,0 0 0,0-1 0,0 0 0,0 0 0,9 0 0,-3 0 8,10 2-65,1 1 1,-1 1 0,33 14-1,-50-17 57,1 1 0,-1 0 0,-1 0 0,1 0 0,-1 1 0,10 8 0,-13-10 14,-1 0 1,1 0 0,0 1-1,-1-1 1,0 0 0,0 1-1,0 0 1,0 0 0,-1-1-1,1 1 1,-1 0 0,0 0-1,1 7 1,-2-7-5,-1 1 0,1-1 0,0 1 0,-1-1 0,0 1 0,0-1 0,-1 1 0,1-1 0,-1 0 0,0 1 0,0-1 0,0 0 0,-1 0 0,1-1 0,-1 1 0,0 0 0,0-1 0,0 0 0,-4 4 0,1-2-97,-1 0 1,1 0-1,-1 0 0,1-1 1,-1 0-1,-1 0 0,1-1 0,0 1 1,-15 3-1,5-6-76,6-3-89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6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124 337 16972,'-26'28'1221,"6"-7"-462,-21 29-1,36-43-616,1 0-1,-1 0 1,2 0-1,-1 0 1,1 0-1,0 1 1,1 0 0,-1-1-1,0 11 1,2-16-129,1-1 0,0 1 1,0 0-1,0-1 0,0 1 0,0 0 1,0-1-1,0 1 0,0 0 0,1-1 1,-1 1-1,1 0 0,-1-1 0,1 1 1,-1-1-1,1 1 0,0-1 0,0 0 1,0 1-1,0-1 0,0 0 0,0 1 1,0-1-1,0 0 0,1 0 1,-1 0-1,0 0 0,1 0 0,-1 0 1,1-1-1,-1 1 0,1 0 0,-1-1 1,1 1-1,-1-1 0,1 1 0,0-1 1,-1 0-1,1 0 0,0 0 0,-1 0 1,4 0-1,3 0-14,0-1 0,1 0 0,-1 0 0,0-1-1,-1 0 1,1-1 0,14-6 0,-1-2-10,-1-1 0,0-1 0,-1-1-1,0 0 1,-2-2 0,30-32-1,-28 27 10,-1-2 1,-2 0-1,0-1 0,-2-1 0,16-35 0,-22 42 7,-1-1 0,-1-1 0,5-26 0,-10 40 7,0 0 0,0 0 0,-1-1 1,0 1-1,0 0 0,0-1 0,-1 1 0,0 0 0,0 0 1,0 0-1,-1 0 0,0 0 0,0 0 0,-6-10 0,7 13 1,-2 0 0,1 1 0,0-1 0,0 0 0,-1 1-1,0 0 1,1 0 0,-1-1 0,0 2 0,0-1 0,0 0 0,0 0-1,-1 1 1,1 0 0,-4-1 0,2 0 15,-1 1-1,1 1 1,-1-1 0,0 1 0,1 0-1,-1 0 1,0 1 0,-8 1 0,1 2 36,0 0 1,0 0-1,1 1 1,0 1 0,0 0-1,0 0 1,-10 9 0,13-9-21,1 1 0,1 0 0,-1 0 0,-8 11 0,15-16-38,-1 0 1,1 0-1,0 0 1,0 0-1,-1 0 1,2 0-1,-1 0 0,0 0 1,0 1-1,1-1 1,-1 3-1,1-4-6,0 0 0,0 0 0,0 0 0,0 0 0,1 0 0,-1 0 0,0 0 0,1 0 0,-1 0 0,0 0 0,1 0 0,-1 0 0,1 0 0,0 0 0,-1-1 0,1 1 0,0 0 0,-1 0 0,1-1 0,0 1 0,0 0 0,0-1 0,-1 1 0,1-1 0,2 2 0,7 2-67,1-1-1,0 1 1,-1-2 0,1 1 0,0-2 0,15 2-1,18 3-124,-31-4 125,0 1 1,0 1-1,0 0 0,0 0 0,-1 1 0,23 13 0,-30-14 61,0-1 0,0 1 0,-1 0 0,1 1 0,-1-1 0,0 1 0,0 0 0,-1 0 0,1 0 0,-1 0 0,0 0 0,0 1 0,-1-1 0,0 1 0,0 0 0,0 0 0,1 8 0,-1 1-40,-1 0 0,0-1 0,-1 1 0,-1 0 0,0 0 0,-1-1 1,-1 1-1,-4 15 0,1-11-283,0 0 1,-2-1 0,0 0-1,-1-1 1,-17 26 0,11-24-139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6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17828,'2'2'1576,"31"-4"-1072,11-7-176,19-4 537,12 0-185,8-1-456,1-1-248,-3 4-760,-10 4-585,-13 1 1089,-15 6-288,-22 3-184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28 326 16668,'-2'-1'100,"0"-1"1,0 0 0,0 0 0,0 0-1,0-1 1,0 1 0,0 0 0,1-1-1,-1 1 1,1-1 0,0 1 0,0-1-1,0 0 1,0 0 0,0 1-1,0-1 1,1 0 0,-1 0 0,1 0-1,0 0 1,0 0 0,0 0 0,0 1-1,1-1 1,-1 0 0,1 0 0,-1 0-1,1 0 1,0 1 0,0-1 0,1 0-1,-1 1 1,0-1 0,3-3 0,6-10 200,1 1 0,0 0 0,1 0 0,1 1 0,0 0 0,26-20 0,-19 19-214,1 0 1,0 2-1,1 0 0,37-15 0,-46 23-73,-1 1 0,1 0 0,-1 1-1,1 0 1,0 1 0,0 0 0,1 1 0,-1 1 0,0 0 0,23 4 0,-27-3-16,-1 1 0,1 1 0,-1 0 0,0 0 0,0 0-1,-1 1 1,1 0 0,-1 1 0,1 0 0,-1 0 0,-1 0 0,1 1 0,-1 0 0,0 0 0,0 1 0,-1 0 0,7 10 0,-6-7 30,-1 2 0,0-1 1,-1 0-1,0 1 0,0 0 1,-1 0-1,-1 0 0,0 0 1,-1 1-1,0-1 0,0 0 0,-2 1 1,0-1-1,0 0 0,-1 1 1,0-1-1,-7 18 0,1-5 140,-1 0 0,-1-1 0,-2 0 0,0-1 0,-1 0 1,-2-1-1,-20 24 0,25-34-23,-1 0 0,0-1 0,-25 20 1,30-27-152,0 0 1,0-1 0,0 1-1,-1-1 1,1 0 0,-1-1 0,1 0-1,-1 0 1,0 0 0,0-1-1,-9 1 1,14-1-70,1-1 1,-1 0-1,0-1 0,0 1 0,0 0 0,1 0 1,-1-1-1,0 1 0,1-1 0,-1 0 1,0 1-1,1-1 0,-1 0 0,1 0 1,-1 0-1,1 0 0,-1 0 0,1 0 1,0-1-1,-1 1 0,1 0 0,0-1 1,0 1-1,0-1 0,0 1 0,0-1 0,1 1 1,-1-1-1,0-2 0,-1-1-54,1 1-1,0-1 0,1 1 1,-1-1-1,1 1 0,0-1 1,0 0-1,0 1 1,1-1-1,0-5 0,8-24-653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6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79 17492,'-11'26'1848,"8"-6"-1248,23-10-224,13-7 937,26-9-593,12-4-128,14-9-624,5-4-440,2-2 496,-2-4-136,-5 3-128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7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211 140 19620,'0'-2'140,"0"1"0,0 0 0,-1 0 0,1 0 0,-1 0 0,1 0 0,0 0 0,-1 0 0,0 0 0,1 0 0,-1 0 0,0 0 0,1 0 0,-3-1 0,3 2-92,0 0 1,-1 0 0,1 0-1,0 0 1,-1 0 0,1 0-1,0 0 1,-1 0 0,1 1-1,0-1 1,0 0 0,-1 0-1,1 0 1,0 0-1,0 1 1,-1-1 0,1 0-1,0 0 1,0 1 0,0-1-1,-1 0 1,1 0 0,0 1-1,0-1 1,0 0 0,0 0-1,0 1 1,-1-1 0,1 0-1,0 1 1,0 0 0,-6 35 1289,5-30-1321,1 1 0,1-1 1,-1 1-1,1-1 0,1 1 1,-1-1-1,1 1 1,0-1-1,0 0 0,1 0 1,0 0-1,0 0 0,7 9 1,-3-6-133,0-1 1,1 0-1,0-1 0,0 0 1,1 0-1,0-1 1,16 9-1,33 12-722,-44-22 522,1 1 0,-1 1 0,-1 1 0,25 17 0,-36-23 287,0-1 1,0 1-1,0 0 1,0 0-1,-1 0 1,1 0-1,-1 0 1,1 0-1,-1 1 1,0-1-1,0 0 1,0 1-1,0-1 1,0 1-1,-1-1 1,1 1 0,0 4-1,-1-3 46,-1 0 0,1 0 0,-1-1 0,0 1 0,0 0-1,0-1 1,0 1 0,-1 0 0,1-1 0,-1 0 0,-2 4 0,-3 4 135,-1-2 0,0 1 0,-1-1 0,0 0 0,0-1-1,-17 12 1,11-9 39,-1-1-1,0-1 0,-1 0 1,0-1-1,0-1 0,-1-1 1,-28 7-1,38-11-226,0-1 0,0 0 0,0 0 0,0-1 0,0 0-1,0 0 1,0-1 0,0 0 0,-1 0 0,2-1 0,-1 0 0,0-1-1,0 1 1,1-1 0,-1-1 0,1 0 0,0 0 0,0 0 0,-10-9 0,10 7-21,1-1 1,-1 1 0,-7-12-1,-8-25-289</inkml:trace>
  <inkml:trace contextRef="#ctx0" brushRef="#br0" timeOffset="1">238 122 17332,'46'-4'2072,"-1"-3"-1152,-5-3-376,3 0 1361,4-2-673,1 2-648,-3-1-496,0 1 1049,-1-3-1025,-9-4-40,-4 0-24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7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0 19724,'-10'12'606,"1"0"-1,0 0 1,0 1-1,1 0 0,1 0 1,0 1-1,-10 28 1,16-37-616,0-1 0,0 1 0,0-1 0,1 0 0,-1 1 1,1-1-1,0 1 0,1-1 0,-1 1 0,1-1 0,0 1 0,0-1 0,0 1 1,0-1-1,1 0 0,0 0 0,-1 0 0,2 0 0,-1 0 0,0 0 0,1 0 1,0-1-1,0 1 0,0-1 0,0 0 0,0 0 0,1 0 0,-1 0 0,1-1 1,0 0-1,5 3 0,6 2-441,0-1 0,1 0 0,0-1 1,21 4-1,-16-4-92,0 1 0,20 8 0,-35-12 517,0 1 1,-1 0-1,1 0 1,-1 1-1,1-1 1,-1 1-1,0 0 1,-1 1-1,1-1 1,-1 1-1,4 5 1,-6-7 94,0-1 1,-1 1-1,0-1 1,1 1-1,-1 0 1,0 0-1,0-1 1,0 1-1,-1 0 1,1 0-1,-1 0 1,0 0-1,1 0 1,-1 0-1,0-1 1,-1 1-1,0 5 1,0-3 94,-1-1 0,0 1 0,0 0 0,0-1 0,0 0 1,-1 1-1,0-1 0,1 0 0,-7 6 0,-2 1 276,-1 0 0,-1-1 1,0-1-1,0 1 0,-20 9 0,18-11-318,-1-1-1,0-1 1,0 0-1,0-1 1,-1 0-1,0-2 0,-22 3 1,31-5-204,0-1 1,1 1 0,-1-2-1,1 1 1,-1-1-1,0 0 1,1 0-1,0-1 1,-1 0-1,1-1 1,0 0-1,0 0 1,0 0-1,0-1 1,1 0-1,-1 0 1,1 0-1,-10-11 1,-11-23-374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5:47.9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20988,'36'-3'2233,"-1"-2"-1561,5 0-336,6 0 1080,8 1-871,2 0-361,0 1-1681,1-3 1425,-8-1-304,-10-2-216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16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1 14563,'-10'0'416,"-1"0"0,1 1 0,0 1 0,-1 0 0,-14 5 0,23-6-348,-1-1 0,0 1 0,0 1 1,1-1-1,-1 0 0,0 1 0,1-1 0,-1 1 1,1-1-1,0 1 0,0 0 0,0 0 1,0 1-1,0-1 0,0 0 0,0 0 0,0 1 1,1-1-1,0 1 0,-1 0 0,1-1 1,0 1-1,-1 4 0,2-5-64,0-1 1,0 0-1,0 1 0,0-1 1,1 1-1,-1-1 0,0 0 1,1 0-1,-1 1 0,1-1 1,-1 0-1,1 0 0,0 1 0,-1-1 1,1 0-1,0 0 0,0 0 1,0 0-1,0 0 0,0 0 1,0 0-1,0-1 0,0 1 1,2 1-1,35 16-67,-20-10 63,-11-5-4,-1 1-1,0-1 1,1 2-1,-1-1 1,-1 1-1,1 0 0,-1 0 1,9 11-1,-11-13 34,-1 1 0,0-1-1,0 1 1,-1 0-1,1 0 1,-1 0-1,1 0 1,-1 0 0,0 0-1,-1 0 1,1 0-1,-1 1 1,0-1-1,0 0 1,0 0 0,0 0-1,-2 6 1,-1 0 133,0-1-1,0 0 1,-1 1 0,0-2-1,-1 1 1,1 0 0,-2-1 0,-10 13-1,7-9 163,-1-2-1,0 0 0,-1 0 1,0-1-1,-17 11 0,26-18-270,-1-1 0,0 1-1,1-1 1,-1 0 0,0 0-1,0 0 1,0 0 0,0 0 0,-5 0-1,7-1-79,1 0 0,-1 0 0,0 0-1,0-1 1,0 1 0,0 0-1,1 0 1,-1 0 0,0-1 0,0 1-1,1 0 1,-1-1 0,0 1-1,0-1 1,1 1 0,-1-1 0,0 1-1,1-1 1,-1 1 0,1-1-1,-1 0 1,1 1 0,-1-1 0,1 0-1,-1 1 1,1-1 0,-1 0-1,1 0 1,0 1 0,0-1 0,-1 0-1,1 0 1,0 0 0,0 0-1,0 1 1,0-1 0,0 0 0,0 0-1,0-1 1,1-6-62,-1 0 1,1 1-1,1-1 1,0 0-1,0 0 1,5-11-1,14-25-373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17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17684,'3'23'1552,"-7"8"-1000,0 2-248,4 5 544,3-3-103,4-2-321,4-4-288,4-10-688,5-6-321,1-18 681,3-6-152,2-11-160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17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0 427 14403,'0'1'115,"0"0"1,0 0-1,0 0 0,0 0 1,1 0-1,-1 0 0,0 0 1,0 0-1,1-1 0,-1 1 1,0 0-1,1 0 0,-1 0 1,1 0-1,0 0 0,-1 0 1,1-1-1,-1 1 0,1 0 1,0-1-1,0 1 0,-1 0 0,2 0 1,0 0 35,0 0 0,0-1 0,0 1 0,0 0 0,0-1 0,0 1 0,0-1 0,1 0 1,-1 0-1,3 0 0,2 0 77,0-1 0,0 0 0,0 0 0,0-1 0,11-4 1,-10 3-144,-1-1 0,-1 1 0,1-1 0,0-1 0,-1 1 0,11-11 1,-15 13-77,0 0 1,0 0 0,0-1-1,0 1 1,0-1 0,0 1 0,-1-1-1,1 0 1,-1 1 0,0-1 0,0 0-1,0 0 1,0 0 0,-1 0-1,1 0 1,-1 0 0,1 0 0,-1 0-1,0 0 1,-1-4 0,1 6-10,0 0 1,0 0 0,0-1 0,-1 1-1,1 0 1,0 0 0,-1 0-1,1 0 1,-1 0 0,1 0-1,-1 0 1,1 0 0,-1 1-1,0-1 1,0 0 0,1 0-1,-1 0 1,0 1 0,0-1-1,0 0 1,0 1 0,0-1-1,0 1 1,0-1 0,0 1-1,0-1 1,0 1 0,0 0 0,0-1-1,0 1 1,0 0 0,0 0-1,0 0 1,0 0 0,0 0-1,-1 0 1,1 0 0,0 0-1,0 1 1,0-1 0,0 0-1,0 1 1,0-1 0,0 0-1,-1 2 1,-2-1 2,0 1 0,0 0 0,1 0 0,-1 0 0,0 1 0,1 0 0,0-1 0,0 1 0,0 0 0,-4 5 0,4-3 19,0 0-1,1 0 1,-1 0 0,1 0 0,0 0 0,1 1-1,-1-1 1,1 1 0,0-1 0,0 1-1,1-1 1,0 1 0,0 0 0,1 10 0,0-14-9,-1 1-1,1-1 1,0 0 0,-1 1 0,1-1 0,0 1 0,1-1 0,-1 0 0,0 0 0,1 0 0,-1 0 0,1 0 0,0 0-1,0 0 1,-1 0 0,1-1 0,0 1 0,0-1 0,1 1 0,-1-1 0,0 0 0,0 0 0,1 0 0,-1 0 0,1 0-1,-1 0 1,1-1 0,-1 1 0,1-1 0,-1 0 0,1 0 0,-1 0 0,1 0 0,3-1 0,7 0 5,-1-1 0,0-1 0,0 0 0,0-1 0,-1 0 0,1-1 0,-1 0 0,0-1 0,0 0 0,-1 0 0,0-1 0,0-1 0,0 0 0,-1 0 0,-1-1 0,15-17 0,-12 11-3,0 0-1,-1 0 1,0-1 0,-1 0 0,-1-1-1,-1 0 1,-1 0 0,0-1-1,-1 1 1,5-31 0,-9 36 1,0 0 0,-1-1-1,-1 1 1,0 0 0,-4-21 0,4 29-2,0 0 0,0 0-1,0-1 1,0 1 0,-1 0-1,0 0 1,0 0 0,0 1 0,0-1-1,-1 0 1,1 1 0,-1-1-1,0 1 1,0 0 0,0 0 0,-1 0-1,1 1 1,-7-5 0,8 6 2,-1 0 1,1 1 0,-1-1-1,1 1 1,0-1 0,-1 1-1,1 0 1,-1 0-1,1 0 1,-1 0 0,1 1-1,-1-1 1,1 0-1,-1 1 1,1 0 0,0 0-1,-1 0 1,1 0 0,0 0-1,0 0 1,0 0-1,0 1 1,0-1 0,0 1-1,0-1 1,0 1-1,0 0 1,-1 2 0,-4 4 62,1 1 1,-1-1 0,1 1 0,1 1-1,-5 10 1,5-11-4,1 0 1,1 1-1,0 0 0,0-1 1,1 1-1,0 0 0,1 0 1,0 1-1,1 18 0,0-25-61,0 0-1,1 0 1,0 0 0,0 0-1,0-1 1,0 1-1,0 0 1,1-1 0,0 1-1,0-1 1,0 0 0,0 0-1,0 1 1,1-1-1,-1-1 1,1 1 0,0 0-1,0-1 1,0 1-1,0-1 1,0 0 0,0 0-1,1 0 1,-1 0 0,1-1-1,-1 1 1,1-1-1,6 2 1,5-1-152,0-1 0,-1 0 0,1-1 0,0-1 0,0 0-1,-1-1 1,1-1 0,-1 0 0,17-6 0,28-5-926,-56 14 997,-1 0-1,0-1 1,0 1 0,1 0-1,-1 0 1,0 0 0,0 1-1,0-1 1,1 0 0,-1 1-1,0-1 1,0 1 0,0 0-1,0 0 1,0 0 0,0 0 0,0 0-1,0 0 1,0 1 0,1 1-1,2 2 6,0 0 0,0 1 0,-1 0 1,7 12-1,-9-14 84,0 0 1,1 0 0,-1 0 0,1 0 0,0 0 0,0 0-1,0-1 1,0 0 0,0 1 0,1-1 0,0 0 0,-1-1-1,1 1 1,0-1 0,5 3 0,-3-4-6,-1-1 0,1 1 0,0-1 0,-1 0 0,1 0 0,0-1 0,-1 1 0,1-1 0,-1 0 0,1-1 0,-1 0 0,0 1 0,1-2 0,-1 1 0,0-1 1,0 1-1,-1-1 0,1-1 0,-1 1 0,1-1 0,4-5 0,-4 5-19,0 0 1,-1-1-1,0 0 0,0 0 1,0 0-1,-1 0 1,0 0-1,0-1 0,0 1 1,0-1-1,-1 0 0,0 0 1,0 0-1,-1 0 1,0 0-1,0-1 0,0 1 1,-1-11-1,0 15 0,0 0-1,0 1 1,-1-1-1,1 0 0,0 1 1,-1-1-1,1 1 1,-1-1-1,0 1 1,0-1-1,1 1 1,-1-1-1,0 1 0,0-1 1,0 1-1,0 0 1,-1 0-1,-1-2 1,2 2 8,0 1 1,-1-1 0,1 1-1,0-1 1,-1 1 0,1 0 0,0-1-1,-1 1 1,1 0 0,0 0 0,-1 0-1,1 0 1,-1 0 0,1 1-1,0-1 1,-1 0 0,-1 1 0,-2 1 38,1 0 0,0 0 1,0 0-1,0 1 0,1-1 1,-1 1-1,0 0 1,1 0-1,0 0 0,0 1 1,0-1-1,-3 5 0,3-4 11,0 0 0,1 1 0,0 0 0,0-1 0,0 1 0,0 0 0,1 0 0,0 0-1,0 0 1,0 0 0,0 0 0,1 0 0,0 0 0,0 0 0,0 0 0,1 0 0,0 0-1,0 0 1,0 0 0,0 0 0,1 0 0,0 0 0,0-1 0,0 1 0,0-1 0,1 1-1,0-1 1,0 0 0,0 0 0,1 0 0,-1 0 0,1-1 0,0 0 0,0 1 0,0-1-1,0-1 1,0 1 0,1 0 0,-1-1 0,7 2 0,48 12-586,-53-14 401,-1-2 0,0 1 0,1-1-1,-1 0 1,0 0 0,1 0 0,-1-1-1,0 1 1,8-3 0,-3-5-215,-12-2-114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18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17404,'-13'7'1424,"13"4"-1048,10-2-184,20-4 144,7 0 16,16-5-248,6 1-96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18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1 119 19772,'0'10'348,"0"0"0,0-1 0,1 1 0,1 0 0,-1-1 0,2 1 0,-1-1 0,1 1 0,1-1 0,4 9 0,-6-14-315,-1-1 0,1 0 1,0 0-1,0 0 0,0 0 1,0 0-1,0-1 0,1 1 1,-1-1-1,1 1 1,0-1-1,-1 0 0,1 0 1,0 0-1,0 0 0,1-1 1,-1 1-1,0-1 0,0 0 1,1 0-1,-1 0 0,1 0 1,-1-1-1,1 1 0,-1-1 1,1 0-1,-1 0 0,1 0 1,-1-1-1,6 0 0,-2-2-90,0 1-1,0-1 1,0-1 0,0 1-1,-1-1 1,0 0-1,1-1 1,-2 0-1,1 0 1,0 0 0,-1 0-1,0-1 1,0 0-1,-1 0 1,5-8-1,5-10-246,-1-1 0,17-43 0,-26 57 218,0 0 1,0 0-1,-1 0 0,0-1 0,1-17 0,-10 120 1365,6-82-1176,0 1-1,1-1 0,0 0 0,1 1 0,0-1 1,0 0-1,1 0 0,8 17 0,-10-23-112,1 0 0,0 0 0,0 0 0,1-1 0,-1 1 0,1 0 0,-1-1 0,1 0 0,0 1 0,0-1 0,0 0 0,0 0-1,0-1 1,0 1 0,0-1 0,1 0 0,-1 1 0,0-1 0,1-1 0,-1 1 0,1 0 0,-1-1 0,1 0 0,0 0 0,-1 0 0,6-1 0,-4 0-69,0 1 1,0-1 0,-1-1 0,1 1 0,0-1-1,-1 0 1,1 0 0,-1 0 0,0-1 0,0 1-1,0-1 1,0 0 0,0 0 0,4-5 0,-1 0-1,0 0 1,-1-1 0,0 1-1,0-1 1,7-16-1,5-20-383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19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16019,'-4'15'1143,"3"-12"-862,0 0 1,0 1 0,0-1 0,1 0 0,-1 1 0,1-1-1,-1 6 1,5-2 408,-4-7-662,1 1 0,-1-1 0,0 1 0,1 0 1,-1-1-1,0 1 0,0-1 0,1 1 0,-1 0 0,0-1 1,0 1-1,0 0 0,0-1 0,0 1 0,0-1 1,0 1-1,0 0 0,0-1 0,0 1 0,0 0 0,-1-1 1,1 2-1,-5 12 431,2-2-120,-1-1 0,-2 19 1,6-28-321,0 0 1,-1 0-1,1-1 1,0 1-1,0 0 1,0 0-1,0-1 1,1 1-1,-1 0 1,0 0-1,1-1 1,-1 1-1,1 0 1,0-1-1,-1 1 1,1-1-1,0 1 1,0-1-1,0 1 1,0-1-1,0 1 1,0-1-1,0 0 1,3 2-1,-3-2-11,0 0-1,0-1 1,1 1 0,-1-1-1,0 0 1,0 1 0,0-1-1,0 0 1,1 0-1,-1 1 1,0-1 0,0 0-1,1 0 1,-1 0 0,0-1-1,0 1 1,0 0-1,1 0 1,-1-1 0,0 1-1,2-2 1,0 1 2,0-1 1,-1 0 0,0 0-1,1 0 1,-1 0-1,0 0 1,0 0 0,3-5-1,0 0 3,-1 0-1,0 0 0,0-1 1,-1 0-1,5-13 1,-6 13-20,-1-1 1,0 1 0,0 0-1,0-14 1,-1 21 5,-1-1-1,1 0 1,0 1-1,0-1 1,-1 0-1,1 1 1,-1-1-1,1 0 1,-1 1-1,0-1 1,0 1-1,-1-3 1,1 3 4,0 1 1,1-1-1,-1 1 1,0-1-1,1 1 0,-1-1 1,0 1-1,0 0 1,0-1-1,1 1 0,-1 0 1,0 0-1,0 0 1,0-1-1,0 1 0,1 0 1,-1 0-1,0 0 1,0 0-1,0 1 0,0-1 1,0 0-1,1 0 1,-1 0-1,0 1 1,-1 0-1,-2 0 60,1 1-1,-1 1 1,1-1 0,0 0 0,-1 1-1,1 0 1,1-1 0,-1 1-1,0 0 1,1 1 0,-1-1 0,-2 6-1,-3 4 299,2 0 0,-7 16 0,11-20-275,-1 0 0,2 1 0,-1-1 0,1 0 0,1 1 0,-1-1 0,2 1 0,-1-1 0,1 1 0,1-1 0,0 0 0,0 0 0,1 0 0,0 0 0,0 0 1,1 0-1,0-1 0,8 12 0,-11-19-89,-1 1 1,1-1-1,0 0 1,0 0-1,0 0 0,0-1 1,0 1-1,0 0 1,0 0-1,0 0 1,0-1-1,0 1 1,0-1-1,0 1 1,0 0-1,1-1 1,-1 0-1,0 1 0,0-1 1,1 0-1,-1 0 1,2 0-1,-1 0-35,0 0-1,0-1 0,0 1 1,0-1-1,0 0 0,0 0 1,0 0-1,0 0 0,0 0 1,-1 0-1,1 0 0,2-3 1,4-3-228,-1-1 1,0-1-1,0 1 1,7-13-1,-1-2-334,-1 1-1,0-2 1,-2 0-1,-1 0 0,8-31 1,-17 53 495,-3 6 143,-1 9 145,-5 25 437,5-27-400,1 0 0,1 0 0,0 0 0,0 0 0,1 0 0,1 0 0,0 1 0,0-1 0,3 18 0,-2-28-260,-1 0-1,0 0 0,0 1 0,0-1 0,1 0 1,-1 0-1,1 0 0,-1 0 0,1 0 0,-1 0 1,1 0-1,0 0 0,-1 0 0,1 0 0,0 0 0,0 0 1,0-1-1,-1 1 0,1 0 0,0-1 0,0 1 1,0 0-1,0-1 0,0 1 0,1-1 0,-1 0 1,0 1-1,0-1 0,0 0 0,0 1 0,0-1 0,0 0 1,1 0-1,-1 0 0,0 0 0,0 0 0,0-1 1,0 1-1,1 0 0,-1 0 0,0-1 0,0 1 1,0-1-1,0 1 0,0-1 0,0 1 0,0-1 0,0 1 1,0-1-1,0 0 0,0 0 0,1-1 0,13-14-465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165 212 17684,'0'-2'178,"1"0"-1,-1 0 1,0 0 0,1-1 0,-1 1 0,0 0 0,0 0 0,0 0-1,-1 0 1,1 0 0,0-1 0,-1 1 0,0 0 0,1 0-1,-1 0 1,-1-3 0,1 5-104,0-1 0,0 0-1,0 0 1,0 1 0,0-1 0,0 1 0,0-1-1,0 1 1,0-1 0,0 1 0,0 0-1,0-1 1,0 1 0,-1 0 0,1 0 0,0 0-1,0 0 1,0 0 0,0 0 0,0 0-1,-1 0 1,1 0 0,0 0 0,0 1 0,0-1-1,0 0 1,0 1 0,0-1 0,0 1 0,0 0-1,0-1 1,0 1 0,-2 1 0,-7 5 24,0 1 0,1 0 1,0 0-1,0 1 0,1 1 1,0-1-1,0 1 1,1 0-1,0 1 0,1 0 1,1 0-1,-1 0 0,2 1 1,-1 0-1,2 0 1,-4 18-1,6-28-97,1 1 0,0-1 0,-1 1 0,1-1-1,0 0 1,0 1 0,1-1 0,-1 0 0,0 1 0,1-1 0,-1 0 0,1 1 0,0-1 0,0 0-1,2 4 1,-2-5 2,0 0-1,0 0 0,0 0 1,0 0-1,0 0 1,0 0-1,0 0 0,1-1 1,-1 1-1,0 0 1,1-1-1,-1 1 0,0-1 1,1 1-1,-1-1 1,1 0-1,-1 0 0,1 0 1,1 1-1,3-2 7,0 0 0,1 1 0,-1-2 0,0 1 0,0-1 0,1 0 0,-1 0 0,0-1 0,10-5 0,3-5 48,0 0 0,-1-1 1,0-1-1,-1 0 0,-1-1 0,23-30 1,-11 9 123,-2-2 0,27-52 0,-48 82-153,0 1 3,-1 0 0,0 0 0,0-1 0,0 1 0,-1-1 0,-1 0 0,4-17 0,-22 46-105,-2 13 35,2 1 0,1 1 0,2 1 0,1 0 0,2 0 0,-6 43 1,15-77 39,1 1 0,-1 0 0,1-1 0,0 1 0,0 0 0,0-1 0,1 1 0,-1 0 0,1-1 0,-1 1 1,1 0-1,0-1 0,0 1 0,0-1 0,0 1 0,0-1 0,1 0 0,1 3 0,-1-4 1,0 1 0,0-1-1,0 0 1,0 0 0,0 0-1,0 0 1,0 0 0,1 0-1,-1-1 1,0 1 0,1-1-1,-1 1 1,0-1 0,1 0-1,-1 0 1,0 0 0,1 0 0,-1-1-1,0 1 1,5-2 0,8-2 1,0 0 1,0-1-1,-1-1 1,0 0-1,0-2 1,0 1-1,-1-1 1,0-1-1,14-13 1,4-5-39,-1-1 1,32-41 0,-72 84-47,1 1 0,1 0 0,1 0 0,0 1 0,1 0 0,1 0 1,-5 27-1,9-42 82,1-1 1,0 1-1,0-1 1,0 1 0,0 0-1,0-1 1,0 1-1,0 0 1,0-1 0,1 1-1,-1 0 1,1-1-1,-1 1 1,1-1-1,0 1 1,-1-1 0,1 1-1,0-1 1,0 1-1,0-1 1,0 0-1,0 0 1,1 1 0,-1-1-1,0 0 1,0 0-1,1 0 1,-1 0-1,1-1 1,-1 1 0,1 0-1,-1 0 1,1-1-1,-1 1 1,1-1 0,0 0-1,-1 1 1,1-1-1,0 0 1,-1 0-1,1 0 1,0 0 0,1 0-1,7-1 9,1 0-1,-1-1 1,0 0-1,0 0 1,15-6-1,-3-1 2,0 0 0,0-2 0,-1-1 0,-1 0 0,0-2 0,22-18 0,-27 19-34,0 0 1,-2-2-1,1 1 0,-2-2 0,0 0 1,-1 0-1,17-34 0,-26 46 3,0-1-1,0 1 1,-1-1-1,0 0 1,0 0-1,1-8 1,-2 12 15,0 1-1,0-1 1,0 1 0,0-1-1,0 1 1,0-1-1,0 1 1,0-1 0,-1 1-1,1-1 1,0 1 0,0-1-1,0 1 1,-1-1 0,1 1-1,0-1 1,0 1-1,-1-1 1,1 1 0,0-1-1,-1 1 1,1 0 0,-1-1-1,1 1 1,-1-1 0,0 1-4,-1 0 1,1 0 0,0 0-1,0 0 1,0 0 0,0 1-1,0-1 1,-1 0 0,1 1-1,0-1 1,0 0 0,0 1 0,0-1-1,0 1 1,0 0 0,0-1-1,-1 2 1,-10 8 40,1 0 0,0 1 0,0 0 0,1 0 0,1 1-1,0 0 1,1 1 0,0 0 0,0 0 0,2 1 0,0 0 0,0 0 0,-5 24 0,11-37-33,-1 1-1,1-1 1,0 0 0,-1 0 0,1 0-1,0 1 1,0-1 0,0 0 0,0 0-1,0 1 1,0-1 0,0 0 0,0 0 0,1 1-1,-1-1 1,0 0 0,1 0 0,-1 0-1,1 0 1,-1 1 0,1-1 0,0 0 0,-1 0-1,1 0 1,0 0 0,0 0 0,0-1-1,0 1 1,0 0 0,0 0 0,0 0 0,0-1-1,0 1 1,0-1 0,0 1 0,0-1-1,0 1 1,1-1 0,0 1 0,1-1 16,0 0 1,0 0 0,0 0-1,0 0 1,0-1 0,0 1-1,0-1 1,0 1 0,-1-1-1,1 0 1,0 0 0,0-1-1,-1 1 1,1 0-1,3-4 1,-2 2-7,0 0 0,-1-1-1,1 0 1,-1 0 0,0 0 0,1 0 0,-2 0-1,1-1 1,-1 1 0,1-1 0,1-5-1,12-35-16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17428,'1'1'231,"1"-1"1,0 1 0,0 0-1,-1 0 1,1 0 0,0 0 0,-1 0-1,1 0 1,-1 0 0,1 1-1,-1-1 1,0 0 0,2 3-1,6 5 691,5 3-489,1-2 0,0 0 0,0 0 0,1-2 1,0 0-1,31 11 0,-39-17-465,-1 1 0,1-2 0,0 1 0,0-1 0,-1 0 0,1-1 0,0 0 0,0 0 0,0 0 0,0-1 0,-1-1 0,1 1 0,0-1 0,-1 0 0,1-1 0,-1 0 0,0 0 0,7-4 0,-12 6 17,0-1 0,-1 1-1,1 0 1,0 0 0,-1-1-1,1 1 1,-1-1 0,1 1 0,-1-1-1,0 0 1,0 0 0,0 1 0,0-1-1,0 0 1,0 0 0,0 0-1,0 0 1,0-4 0,-1 2 12,0 1 1,0-1-1,0 0 1,-1 1 0,1-1-1,-1 0 1,0 1-1,0-1 1,-1 1-1,-1-6 1,-14-26-245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19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241 161 16460,'-10'-6'689,"0"1"1,0 0-1,-1 1 1,0 0-1,0 1 1,-22-4-1,29 6-592,-1 1 0,1 0 0,-1 0 0,1 0 0,-1 1 0,1 0 0,0-1 0,-1 1 0,1 1 0,0-1 0,0 1 0,0 0 0,0 0 1,0 0-1,0 0 0,0 1 0,1-1 0,-1 1 0,1 0 0,-5 5 0,1 1 16,0-1 0,1 1 0,0 0 1,-8 18-1,11-22-66,1 1 0,0 0 1,0-1-1,0 1 0,1 0 0,0 0 1,0 0-1,1 0 0,-1 11 1,1-16-40,1 0 0,-1 0 0,0 0 0,0 0 0,0 0 0,1 0 1,-1 0-1,0 0 0,1 0 0,-1 0 0,1 0 0,-1 0 1,1 0-1,0 0 0,-1-1 0,1 1 0,0 0 0,-1 0 1,1-1-1,0 1 0,0-1 0,0 1 0,0 0 0,0-1 1,0 0-1,-1 1 0,1-1 0,0 1 0,0-1 0,0 0 0,0 0 1,1 0-1,-1 0 0,0 0 0,0 0 0,0 0 0,0 0 1,0 0-1,0 0 0,0 0 0,0 0 0,0-1 0,1 0 1,4 0-1,0-1 1,0-1 0,-1 1-1,1-1 1,-1 0 0,6-4 0,5-5-20,-1-1 1,0 0-1,-1-1 1,0 0-1,20-30 1,-27 34-16,-1 0 0,1 0 0,-2-1 1,0 1-1,0-1 0,-1-1 0,0 1 0,-1 0 1,0-1-1,2-22 0,-5 32 19,0 1 0,0-1-1,0 0 1,0 0 0,-1 0 0,1 1 0,0-1 0,-1 0 0,1 1-1,-1-1 1,0 0 0,1 1 0,-1-1 0,0 0 0,0 1 0,0-1-1,0 1 1,-2-2 0,2 2 8,0 0-1,0 1 0,-1-1 1,1 0-1,0 1 0,-1-1 1,1 1-1,-1 0 1,1-1-1,0 1 0,-1 0 1,1 0-1,-1 0 0,1 0 1,-1 0-1,1 0 1,0 0-1,-1 0 0,1 1 1,-1-1-1,1 1 0,0-1 1,-3 2-1,-4 2 89,-1 1-1,1 0 0,0 1 0,0 0 1,0 0-1,1 1 0,0-1 1,1 2-1,-1-1 0,1 1 1,1 0-1,-1 0 0,1 1 1,1-1-1,0 1 0,0 0 1,-5 18-1,9-25-100,-1 1 0,1 0 0,-1 0 1,1 0-1,0 0 0,0 0 0,0 0 0,1 0 0,-1 0 1,1 0-1,0-1 0,-1 1 0,1 0 0,0 0 0,1-1 1,-1 1-1,0 0 0,1-1 0,0 0 0,-1 1 1,1-1-1,0 0 0,0 0 0,0 0 0,1 0 0,-1 0 1,0 0-1,1 0 0,-1-1 0,1 0 0,-1 1 0,1-1 1,4 1-1,9 3-706,0-1 1,0-1-1,0 0 1,32 0 0,-13 0-965,-25-1 994,1 0-1,-1 1 1,16 6-1,-16-5 175,1-1 0,18 4-1,-26-6 485,1-1 0,0-1 0,0 1 0,0 0 0,-1-1 1,1 0-1,0 0 0,-1 0 0,1 0 0,-1-1 0,1 1 0,-1-1 0,1 0 0,-1 0 0,0 0 0,0 0 0,0-1 0,0 1 0,-1-1 0,1 0 0,2-4 0,0 1 157,0 0 1,-1 0-1,0-1 1,0 1-1,-1-1 0,0 0 1,0 0-1,0-1 1,2-12-1,-5 19-48,0 0 0,1 0-1,-1 1 1,0-1 0,0 0 0,0 0 0,0 0-1,0 0 1,0 1 0,0-1 0,-1 0-1,1 0 1,0 0 0,0 0 0,-1 1-1,1-1 1,0 0 0,-1 0 0,1 1-1,-1-2 1,-3 4 1258,1 10-754,3 22 375,6 54 0,0 17-586,-6-92-390,-1 0 0,0 0 0,-1 0 0,0 0 0,-2-1 0,-3 13 0,6-23-19,1-1 0,-1 0 0,1 1 0,-1-1 0,0 0 0,1 0 0,-1 0 0,0 1 0,0-1 0,0 0 0,0 0 0,0 0 0,0 0 0,0 0 0,0 0 0,0-1 0,-2 2 0,2-2 9,1 0 0,0 0 0,-1 0 0,1 0 0,0 0 0,-1 0 0,1 0 0,0 0 0,-1 0 0,1 0 0,0 0 0,-1 0 0,1 0 0,0 0 0,-1 0 0,1 0 0,0-1 0,-1 1 0,1 0 0,0 0 0,0 0 0,-1-1 0,1 1 0,0 0 0,-1-1 0,-4-14-664,4-1 408,1 0 0,0 0 0,1 0 0,1 0 0,5-21 0,-5 30 189,11-54-490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20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16468,'-7'22'2738,"2"-8"-2248,1 6 123,0 0-1,2 0 0,0 0 0,1 0 1,1 1-1,1-1 0,4 24 1,-1-18-949,2 0 1,1-1-1,0 0 1,2 0 0,14 27-1,-23-52 276,0 1-1,0-1 1,1 1-1,-1-1 1,0 1-1,0-1 1,1 1 0,-1-1-1,0 1 1,1-1-1,-1 0 1,0 1-1,1-1 1,-1 0-1,0 1 1,1-1-1,-1 0 1,1 1 0,-1-1-1,1 0 1,-1 0-1,1 0 1,-1 1-1,1-1 1,-1 0-1,1 0 1,-1 0-1,1 0 1,-1 0 0,1 0-1,0 0 1,-1 0-1,1 0 1,-1 0-1,1 0 1,-1 0-1,1-1 1,-1 1-1,1 0 1,-1 0 0,1 0-1,-1-1 1,1 1-1,-1 0 1,0-1-1,1 1 1,-1 0-1,1-1 1,-1 1-1,0 0 1,1-2 0,21-27-1477,-16 19 1164,-3 5 524,1 0 1,0 0-1,0 1 1,0-1-1,0 1 0,1 0 1,0 0-1,0 0 1,0 1-1,0 0 0,1 0 1,-1 0-1,1 1 1,0-1-1,0 2 0,0-1 1,0 0-1,0 1 1,0 0-1,0 1 0,0-1 1,8 1-1,-7 0 82,5 1-20,0-1-1,1 0 1,-1-1-1,1 0 1,-1-1-1,0-1 1,0 0-1,16-6 1,-28 9-207,1 0 0,-1 0 0,1 0 0,-1 0 1,1-1-1,-1 1 0,0 0 0,1 0 0,-1 0 0,1-1 0,-1 1 0,0 0 1,1-1-1,-1 1 0,0 0 0,1-1 0,-1 1 0,0 0 0,1-1 0,-1 1 1,0 0-1,0-1 0,0 1 0,1-1 0,-1 1 0,0-1 0,0 1 0,0-1 1,0 1-1,0 0 0,0-1 0,0 1 0,0-1 0,0 0 0,0 0 4,-1 0-1,0 1 1,0-1-1,0 0 1,0 1-1,0-1 1,0 0-1,0 1 1,0-1-1,0 1 1,0 0-1,0-1 1,-2 1-1,-37-7 152,26 5-90,1 2 0,-1-1 0,1 2-1,-1 0 1,1 0 0,-1 2 0,1-1 0,0 2-1,-17 6 1,29-10-58,0 0 0,0 1 0,0-1 0,0 0-1,0 1 1,0-1 0,1 1 0,-1 0 0,0-1 0,0 1-1,1-1 1,-1 1 0,0 0 0,1 0 0,-1-1 0,1 1-1,-1 0 1,1 0 0,-1 0 0,1 0 0,-1 0 0,1 0-1,0 0 1,0-1 0,-1 3 0,2-2 3,-1 0-1,0 0 1,1 1 0,0-1-1,-1 0 1,1 0 0,-1 0-1,1 0 1,0 0 0,0 0-1,0 0 1,-1 0 0,1-1-1,0 1 1,0 0 0,2 1-1,5 2 49,0 1 0,1-1 0,16 5 0,-6-2-361,1-2-1,-1 0 0,1-2 0,0 0 1,0-1-1,0-1 0,32-2 1,-50 1 237,0 0 1,0-1 0,0 1 0,-1-1-1,1 1 1,0-1 0,0 0 0,0 0-1,-1 1 1,1-1 0,0 0 0,-1-1 0,1 1-1,-1 0 1,0 0 0,3-3 0,-4-9-617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20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18060,'4'15'2000,"18"-1"-1392,19-4-224,9 2 601,12 2-1137,1-3 528,4 9-144,-1-1-112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21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242 252 20212,'26'-57'2230,"-21"50"-1329,-2 15-159,-2 23 145,-1-21-799,2 13-207,1 0 0,1-1 1,1 1-1,1-1 0,1 0 0,1 0 0,1-1 0,19 34 0,-28-55 86,0 0-1,0 0 0,0 0 1,0 0-1,0 0 0,1 0 1,-1 0-1,0 1 1,0-1-1,0 0 0,0 0 1,0 0-1,0 0 0,0 0 1,0 0-1,0 0 0,0 0 1,0 0-1,0 0 0,1 1 1,-1-1-1,0 0 0,0 0 1,0 0-1,0 0 0,0 0 1,0 0-1,0 0 0,0 0 1,0 1-1,0-1 0,0 0 1,0 0-1,0 0 0,0 0 1,0 0-1,0 0 0,0 0 1,-1 1-1,1-1 0,0 0 1,0 0-1,0 0 0,0 0 1,0 0-1,0 0 0,0 0 1,0 0-1,0 0 0,0 0 1,0 1-1,0-1 0,-1 0 1,1 0-1,0 0 0,0 0 1,0 0-1,0 0 0,0 0 1,0 0-1,0 0 0,0 0 1,-1 0-1,1 0 0,-10-4-1100,-13-11-68,-157-145-3691,69 45 5389,111 114-451,-4-3 248,1 1-1,0-1 1,0 1 0,1-1 0,-5-7-1,7 10-217,0 0 0,0 1 0,-1-1 0,1 0 0,0 1 0,0-1 0,0 0 0,0 0 0,0 1 0,0-1 0,0 0 0,0 0 0,0 1 0,0-1 0,1 0 0,-1 0 0,0 1 0,0-1 0,1 0 0,-1 1 0,0-1 0,1 0 0,-1 1-1,1-1 1,-1 1 0,1-1 0,-1 0 0,1 1 0,-1-1 0,1 1 0,0 0 0,-1-1 0,1 1 0,0-1 0,-1 1 0,1 0 0,0 0 0,-1-1 0,1 1 0,0 0 0,0 0 0,27-8 1303,-1 1-1,32-4 1,-4 1-622,31-6-327,-41 9-562,0-3-1,-1-1 1,56-22 0,-70 20-138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21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0 122 17860,'9'5'2032,"12"-5"-1336,14-9-288,6-4 1073,9-7-1305,5 0-488,4 0 400,-3-3-88,-2 1-280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22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52 369 15387,'-7'8'629,"1"0"0,0 1-1,0 0 1,0 0 0,1 0 0,-6 18-1,10-25-542,0 0 0,0 0 0,1 0 0,-1 0 0,1 0 0,0 0-1,-1 0 1,1 0 0,0 0 0,0 1 0,0-1 0,1 0 0,-1 0 0,0 0 0,1 0-1,-1 0 1,1 0 0,0 0 0,0 0 0,0 0 0,0 0 0,0 0 0,0-1-1,0 1 1,0 0 0,1-1 0,-1 1 0,1 0 0,-1-1 0,1 0 0,0 1 0,-1-1-1,1 0 1,0 0 0,0 0 0,0 0 0,0-1 0,0 1 0,4 1 0,0-1-58,-1 0 1,1 0 0,0 0-1,-1-1 1,1 0 0,0 0-1,-1 0 1,1-1 0,0 0-1,-1 0 1,1 0 0,-1-1-1,1 1 1,-1-1 0,0-1-1,0 1 1,0-1 0,0 0-1,0 0 1,0 0 0,-1-1-1,7-6 1,-4 3-48,0-1-1,0 0 1,0 0 0,-2 0 0,1-1-1,-1 0 1,0 0 0,0-1 0,-1 1-1,-1-1 1,5-16 0,-5 5-92,0 1 0,0-26 0,-3 39 88,0 0 1,0-1-1,-1 1 1,0 0-1,0 0 0,0 0 1,-1 0-1,0 0 1,-6-12-1,-1 11 40,4 12 146,4-2-122,0-1 0,1 1 0,0-1 0,-1 1 0,1-1 0,0 1 0,0-1 0,0 1 0,0 0 0,0-1 0,0 1 0,1 2 0,-1-2 10,1 1-1,0 0 0,-1-1 0,1 1 0,1-1 0,-1 1 0,0-1 1,0 0-1,1 1 0,-1-1 0,1 0 0,0 0 0,0 0 0,0 0 1,0-1-1,0 1 0,0 0 0,0-1 0,0 1 0,1-1 0,-1 0 1,1 0-1,-1 0 0,1 0 0,-1 0 0,1 0 0,0-1 0,-1 0 1,1 1-1,0-1 0,3 0 0,0-1 10,1 1-1,0-2 1,-1 1 0,0-1-1,1 0 1,-1 0 0,0 0-1,0-1 1,0 0 0,0 0-1,10-8 1,-8 4-33,0-1-1,0 0 1,0 0-1,-1 0 1,0-1 0,-1 0-1,0-1 1,8-16 0,-12 22-32,1-1 1,-1 0-1,0-1 1,-1 1-1,1 0 1,-1 0-1,0-1 1,0 1 0,-1-1-1,0 1 1,0-1-1,0 1 1,0-1-1,-1 1 1,0 0-1,0-1 1,-1 1 0,1 0-1,-4-8 1,4 12 3,1-1 0,-1 1 0,1 0 0,-1 0 0,0 0 0,0-1 0,1 1 0,-1 0-1,0 0 1,0 0 0,0 0 0,0 0 0,0 1 0,0-1 0,-1 0 0,1 0 0,0 1 0,0-1 0,-1 0 0,1 1 0,0 0 0,-1-1 0,1 1 0,0 0 0,-1-1 0,1 1 0,0 0 0,-1 0 0,1 0 0,-1 0 0,1 0 0,0 1 0,-1-1 0,1 0 0,0 1 0,-1-1 0,1 1 0,0-1 0,0 1 0,-1 0 0,1-1 0,0 1 0,0 0 0,0 0 0,0 0 0,0 0 0,-1 1 0,-3 3 52,0 0 1,0 0-1,1 1 1,0-1-1,0 1 1,1 0-1,-6 13 0,5-10 37,1 1-1,1 0 1,0 0 0,0 0-1,1 0 1,0 0-1,1 1 1,0-1-1,1 0 1,0 0-1,1 0 1,0 0-1,0 0 1,6 14-1,-6-18-93,0-1 0,0 1 0,1-1 0,0 0 0,0 0 0,0 0-1,1-1 1,-1 1 0,1-1 0,1 1 0,-1-1 0,0-1-1,1 1 1,0-1 0,0 1 0,0-1 0,0-1 0,0 1-1,1-1 1,-1 0 0,1 0 0,-1 0 0,1-1 0,0 0 0,0 0-1,7 0 1,-9-1-48,1-1 1,-1 1-1,1-1 0,-1 0 0,1 0 0,-1 0 0,0-1 1,1 1-1,-1-1 0,0 0 0,0 0 0,0-1 1,-1 1-1,1-1 0,0 0 0,-1 0 0,0 0 0,0 0 1,0-1-1,0 1 0,0-1 0,3-7 0,-1 4 3,-1-1-1,-1 0 0,0 0 1,0 0-1,0 0 0,-1-1 1,0 1-1,-1-1 0,0 1 1,0-1-1,-1-9 1,-3 9 227,-2 17 51,-2 17 100,5-9-169,0 0 0,1 1 0,1-1 0,0 0-1,4 17 1,-4-27-146,1 1-1,1-1 1,-1 1-1,1-1 1,0 1 0,1-1-1,-1 0 1,1 0-1,1 0 1,-1-1-1,1 1 1,0-1-1,0 0 1,9 9 0,-10-12-62,-1 0 1,0-1-1,1 1 1,-1-1-1,1 1 1,0-1 0,-1 0-1,1 0 1,0 0-1,0-1 1,0 1-1,0-1 1,0 1-1,-1-1 1,1 0 0,0 0-1,0 0 1,0-1-1,0 1 1,0-1-1,0 1 1,0-1 0,-1 0-1,1 0 1,0 0-1,-1-1 1,1 1-1,-1 0 1,1-1 0,-1 0-1,1 0 1,-1 0-1,0 0 1,0 0-1,0 0 1,0 0-1,-1-1 1,1 1 0,0 0-1,-1-1 1,0 0-1,2-3 1,12-29-433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22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59 13579,'-14'-12'1112,"-2"0"-768,3 0-144,3 3 432,3 2-256,7 6-199,-3-5-89,4 6-96,2 0-72,2 3-73,-3 0-15,0 0 0,-2-2 0,1 2-176,-2-2-296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23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58 476 16460,'1'1'135,"1"0"1,0 0 0,-1 0 0,1 0 0,0 0 0,0 0 0,0-1 0,0 1 0,0-1 0,0 1 0,0-1-1,0 0 1,0 0 0,0 0 0,0 0 0,0 0 0,0 0 0,3-1 0,-1 0 29,0-1-1,-1 1 1,1-1 0,-1 0 0,0 0-1,1 0 1,-1 0 0,0 0-1,4-4 1,1-2 159,-1-1 1,1 0-1,-1 0 0,-1-1 0,11-19 0,-13 19-208,0 0 0,0 0 0,-1-1 0,2-10 0,-4 17-98,-1 0-1,0-1 1,1 1 0,-1 0 0,-1 0 0,0-5 0,1 8-13,0-1 1,0 1 0,-1 0 0,1-1-1,-1 1 1,1 0 0,-1 0 0,0-1-1,1 1 1,-1 0 0,0 0 0,0 0-1,0 0 1,0 0 0,0 0-1,0 0 1,0 0 0,-2-1 0,1 2 5,0-1 1,0 0 0,-1 1-1,1-1 1,0 1 0,-1 0 0,1 0-1,0 0 1,-1 0 0,1 0-1,0 0 1,-1 1 0,1-1-1,0 1 1,-1-1 0,1 1 0,0 0-1,0 0 1,0 0 0,0 0-1,0 1 1,-3 1 0,-2 2 72,0 1-1,0-1 1,0 1 0,-9 11 0,9-7 39,0-1 0,0 1 1,0 0-1,1 1 0,1 0 1,0 0-1,0 0 0,1 0 1,1 1-1,-4 17 0,7-24-76,-1 1 1,1-1-1,-1 1 0,2-1 0,-1 1 0,0-1 0,1 1 0,0-1 0,1 0 0,-1 1 0,1-1 0,0 0 1,0 0-1,1 0 0,-1 0 0,1 0 0,0-1 0,0 1 0,1-1 0,-1 0 0,1 0 0,0 0 1,0 0-1,9 5 0,-6-5-85,0 0 0,0-1 0,1 1 0,-1-2 0,0 1 0,1-1 0,0 0 0,-1-1 0,1 0 0,0 0 1,0-1-1,0 1 0,0-2 0,14-1 0,-15 1-121,-1-1 0,1 1 0,0-1 0,-1 0 0,0-1 1,1 1-1,-1-1 0,0-1 0,0 1 0,-1-1 0,1 0 0,-1 0 0,0-1 0,0 1 1,0-1-1,0 0 0,5-10 0,-4 5-6,-1-1 1,-1 1-1,0-1 0,0-1 0,-1 1 1,-1 0-1,2-14 0,0-30-625</inkml:trace>
  <inkml:trace contextRef="#ctx0" brushRef="#br0" timeOffset="1">18 0 18004,'-15'4'1872,"12"9"-1048,6 2-367,16-1 1095,7-3-544,14-1-992,1-2-520,7-8 528,-3 0-136,3-5-296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6:23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15683,'-1'26'1417,"-6"0"-961,3 0-232,4 3 192,0-1-1608,5 1 1288,4 1-184,-1-1-400</inkml:trace>
  <inkml:trace contextRef="#ctx0" brushRef="#br0" timeOffset="1">69 615 15483,'6'35'2169,"-2"-7"-1225,1-16-384,0-5 2241,3-8-2729,0-8 392,-9-17-232,-2-7-48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8:18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1354 245 12427,'-20'-46'1524,"-40"-70"0,56 110-1453,-1 0 0,1 0-1,-1 1 1,0-1-1,0 1 1,0 0 0,-1 0-1,0 0 1,0 1 0,0 0-1,0 0 1,-1 1 0,0 0-1,1 0 1,-1 0-1,0 1 1,-1 0 0,1 0-1,0 1 1,0 0 0,-1 0-1,-9 1 1,-6 1-4,0 1 0,0 0-1,1 2 1,-1 1 0,1 1 0,-24 9 0,-13 8 131,0 2 1,2 3 0,-84 55-1,73-37 35,3 4 0,-80 76 0,105-86-96,1 2-1,3 1 1,1 2-1,2 1 1,-40 75-1,58-90-81,1 0 1,1 1-1,2 0 0,1 1 1,2 0-1,1 1 0,1-1 0,2 1 1,2 0-1,1 46 0,3-61-45,-1-1 0,2 0-1,1 0 1,0 0 0,1 0-1,1 0 1,0-1 0,2 0-1,0-1 1,1 0 0,0 0-1,1 0 1,1-2 0,0 1-1,1-1 1,1-1 0,0 0-1,1-1 1,0 0 0,1-1-1,0-1 1,1 0-1,0-1 1,22 8 0,-5-5-17,0-1 0,0-2 0,1-1 0,1-1 0,-1-3 0,1 0 0,35-2 1,-10-4-3,-1-2 0,0-3 1,75-18-1,-83 12 26,-1-3-1,-1-1 1,-1-3-1,-1-2 1,0-2-1,53-37 1,-53 28 61,-2-2 1,-1-3 0,-1 0-1,-2-3 1,51-67-1,-69 77-2,-1-1-1,-1-1 1,-2 0-1,-2-2 1,21-57 0,-32 75-42,-1-1 0,0 1 0,-2-1 0,0 0 1,-1-1-1,-1 1 0,0 0 0,-2-1 0,0 1 1,-1 0-1,-1 0 0,0 0 0,-12-32 0,8 31-51,-2 1 1,0 1-1,-1 0 0,-1 0 0,0 1 0,-27-30 0,18 27-118,0 0 0,-2 1 0,0 1 0,-34-20 0,12 14-308,0 2-1,-1 2 1,-1 1-1,-1 3 1,-59-12-1,74 20-57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18020,'3'4'272,"-1"0"0,0 1-1,-1-1 1,1 1 0,-1-1 0,0 1 0,0 0 0,0 0-1,0 8 1,2 14 549,23 81-53,4-2 1,68 160-1,-92-252-1048,15 29-795,-20-40 988,1 0 1,-1 0-1,1 0 0,0 0 0,1-1 0,-1 1 0,0-1 0,1 1 1,-1-1-1,4 2 0,3-1-439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8:19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 19844,'-1'0'120,"0"0"-1,-1 0 1,1 1 0,0-1-1,0 1 1,-1-1-1,1 1 1,0-1-1,0 1 1,0 0 0,0 0-1,0 0 1,0-1-1,0 1 1,0 0-1,0 0 1,0 0 0,0 0-1,1 1 1,-1-1-1,0 0 1,0 2 0,0 0 6,1 0 0,-1-1 0,0 1 1,1 0-1,0 0 0,0-1 0,0 1 1,0 0-1,0 0 0,2 5 0,-2-5-84,1 1 0,0-1 0,0 1 0,0-1 0,1 0 0,-1 1 0,1-1 0,0 0 0,0 0 0,0 0 0,0 0 0,0 0 0,1-1 0,-1 1 0,1-1 0,0 1 0,0-1 0,4 3 0,2-3-18,-1 1-1,1-1 1,0-1-1,10 1 0,-11-1-4,0 0-1,0 0 0,0 1 1,9 2-1,-13-2-11,-1-1-1,0 1 1,0 0 0,0 0 0,0 0 0,0 0 0,0 0-1,0 1 1,-1 0 0,1-1 0,-1 1 0,0 0 0,3 4-1,0 3 33,1 1-1,-1 0 0,-1 0 0,0 0 1,-1 1-1,0-1 0,-1 1 1,0 0-1,-1 0 0,0 0 0,-1 0 1,0 0-1,-1 0 0,0 0 0,-5 17 1,4-20 11,0-1 0,-1 0 0,0 0 0,-1 0 0,1 0 1,-2-1-1,1 1 0,-1-1 0,-10 12 0,10-15-30,1 1 1,-1-1-1,0 0 0,-1 0 0,1-1 1,-1 1-1,1-1 0,-1-1 0,0 1 1,0-1-1,0 0 0,0 0 0,-1-1 1,-6 1-1,4-1-154,0 0 0,0-1-1,0 0 1,1-1 0,-1 0 0,0 0 0,0-1-1,1 0 1,-1-1 0,1 0 0,-1 0 0,1-1-1,0 0 1,0 0 0,1-1 0,-13-9 0,8 3-121,0 0-1,1 0 1,1-1 0,0 0 0,1-1 0,0 0 0,1-1 0,-12-24 0,-2-22-659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8:19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0 155 17516,'26'-6'1968,"-2"2"-1064,1-1-384,5-2 985,1-1-233,1-4-432,-2-2-376,0-5-968,-3-1 1552,-2-1-1040,-4 1 8,-5 1-64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8:20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17964,'4'26'1259,"-3"-20"-969,0 1 0,0 0 0,0-1-1,1 1 1,0-1 0,0 0 0,4 7 0,-5-12-255,0 1-1,1-1 0,-1 1 1,1-1-1,-1 1 1,1-1-1,-1 0 0,1 0 1,-1 0-1,1 0 1,0 0-1,0 0 0,0 0 1,-1-1-1,1 1 1,0-1-1,0 1 0,0-1 1,0 0-1,0 0 1,0 0-1,0 0 0,0 0 1,0 0-1,0 0 1,0-1-1,0 1 0,0-1 1,2 0-1,9-3-8,-1 0-1,23-12 0,-26 11-23,2 1 0,-1 0-1,0 0 1,20-4-1,-26 7 2,-1 1-1,1 0 1,0 0-1,0 0 1,0 0-1,-1 1 0,1 0 1,0-1-1,0 1 1,-1 0-1,1 1 1,-1-1-1,1 1 1,-1 0-1,1-1 1,-1 2-1,0-1 0,3 3 1,0 0 75,0 0 0,-1 1 0,0 0 1,0 0-1,-1 1 0,0-1 0,0 1 0,0 0 0,-1 0 1,0 0-1,0 0 0,-1 0 0,0 1 0,0-1 0,-1 1 1,0 0-1,0-1 0,-1 1 0,0 9 0,0-12 1,-1 0-1,1 1 1,-1-1-1,0 0 0,-1 0 1,1 0-1,-1 0 1,0 0-1,0-1 1,-1 1-1,0 0 1,1-1-1,-1 0 0,-1 0 1,1 1-1,-1-2 1,1 1-1,-1 0 1,0-1-1,0 0 0,-1 0 1,1 0-1,-1 0 1,1-1-1,-1 0 1,0 0-1,0 0 1,-10 2-1,8-3-231,0 0 1,-1 0-1,1-1 1,-1 0-1,1-1 0,0 1 1,-1-1-1,1-1 0,0 1 1,0-1-1,0-1 1,0 1-1,0-1 0,0 0 1,1-1-1,-1 1 0,1-1 1,0-1-1,0 1 1,1-1-1,-1 0 0,1 0 1,0-1-1,-7-10 1,-5-11-683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8:20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36 290 15707,'-20'2'2161,"9"2"-1337,7-6-368,5 0 2057,15-7-1713,5-2-168,11-8-544,1-3-376,4-5 352,2 0-88,-5-5-88,1-3-64</inkml:trace>
  <inkml:trace contextRef="#ctx0" brushRef="#br0" timeOffset="1">352 1 18724,'-10'21'659,"1"0"1,1 1-1,1 0 0,0 0 0,-3 33 1,8-43-523,1-1 0,1 0 0,0 0 0,1 1 0,0-1 0,0 0 0,1 0-1,1 0 1,0 0 0,0-1 0,1 1 0,1-1 0,6 13 0,-9-20-120,0 1 0,1 0 0,-1-1 0,1 0 0,0 1 0,0-1 0,0 0 0,0 0 0,0-1 0,1 1 0,-1-1 0,1 0 0,-1 1 0,1-2 0,0 1 0,0 0 0,0-1 0,0 0 0,0 0 0,1 0 0,-1 0 0,0-1 0,0 1 0,1-1 0,-1 0 0,0 0 0,0-1 0,1 1 0,-1-1 0,0 0 0,0 0 0,0-1 0,0 1 0,0-1 0,0 0 0,0 0 0,-1 0 0,1 0 0,-1-1 0,1 0 0,-1 1 0,0-1 0,5-5 0,-5 4 21,0-1 1,0 1-1,-1 0 0,1-1 0,-1 1 0,0-1 0,0 0 0,0 0 0,-1 1 0,0-1 0,0 0 0,0 0 0,0-10 0,-1 7 13,-1-1 0,0 1 1,0 0-1,-1 0 0,0 0 0,0 1 0,-1-1 1,-4-9-1,1 5-98,-1 0 1,0 0-1,-1 1 0,0 0 1,-1 0-1,0 1 0,-1 0 1,0 0-1,0 1 0,-13-8 1,-15-2-1147,17 15 264,21 4 900,-1 0 1,1 0-1,-1 0 0,1 0 0,-1 0 1,1 0-1,-1 0 0,1 1 0,-1-1 0,1 0 1,-1 0-1,1 1 0,0-1 0,-1 0 1,1 1-1,-1-1 0,1 0 0,0 1 0,-1-1 1,1 0-1,0 1 0,-1-1 0,1 1 1,0-1-1,-1 1 0,1-1 0,0 1 0,0-1 1,0 1-1,-1 8-663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0:08:21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1 728 16900,'0'0'35,"0"0"1,0 0-1,0 0 1,0 0-1,0 0 1,0 0-1,0 0 1,0 0-1,0 0 0,0 0 1,0 0-1,0 1 1,0-1-1,0 0 1,-1 0-1,1 0 1,0 0-1,0 0 1,0 0-1,0 0 1,0 0-1,0 0 1,0 1-1,0-1 1,0 0-1,0 0 1,0 0-1,0 0 1,0 0-1,1 0 1,-1 0-1,0 0 1,0 1-1,0-1 1,0 0-1,0 0 1,0 0-1,0 0 1,0 0-1,0 0 1,0 0-1,0 0 1,0 0-1,0 0 1,0 0-1,1 0 1,-1 1-1,0-1 0,0 0 1,0 0-1,0 0 1,0 0-1,0 0 1,0 0-1,0 0 1,0 0-1,1 0 1,-1 0-1,0 0 1,0 0-1,0 0 1,0 0-1,0 0 1,0 0-1,0 0 1,13-3 966,16-10-78,-27 12-702,450-231 4443,-242 105-5257,212-169 0,-403 280 448,-11 10 2,-1 0 1,1 0 0,0 0-1,0 1 1,0 0-1,10-3 1,-18 8 113,0 0 0,1-1-1,-1 1 1,0 0 0,0 0-1,1 0 1,-1 0 0,0 0 0,1 0-1,-1 0 1,0 0 0,0 0-1,1 0 1,-1 0 0,0 0 0,0 0-1,1 0 1,-1 0 0,0 0 0,0 0-1,1 0 1,-1 0 0,0 1-1,0-1 1,1 0 0,-1 0 0,0 0-1,0 0 1,1 0 0,-1 1-1,0-1 1,0 0 0,0 0 0,1 1-1,-1-1 1,0 0 0,0 0 0,0 0-1,0 1 1,0-1 0,0 0-1,0 0 1,1 1 0,-1-1 0,0 0-1,0 1 1,0-1 0,0 0 0,0 0-1,0 1 1,0-1 0,0 0-1,0 0 1,-1 1 0,1-1 0,0 0-1,0 0 1,0 1 0,0 0-13,0 0 1,-1-1-1,1 1 0,0 0 1,0 0-1,-1 0 1,1-1-1,-1 1 1,1 0-1,-1-1 0,1 1 1,-1 0-1,1-1 1,-1 1-1,1-1 0,-1 1 1,0-1-1,1 1 1,-1-1-1,-1 1 1,-11 0-493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240 325 15795,'1'-10'646,"0"1"0,-1-1 0,0 0 0,0 1 0,-4-17 0,4 24-528,0 0 1,-1 0 0,1 0 0,-1-1 0,0 1 0,0 0 0,0 0 0,0 0-1,0 0 1,0 1 0,0-1 0,-1 0 0,1 0 0,-1 1 0,1-1 0,-1 1-1,0-1 1,1 1 0,-1 0 0,0-1 0,0 1 0,0 0 0,0 0 0,0 1-1,0-1 1,0 0 0,-1 1 0,1-1 0,0 1 0,-4-1 0,3 2-58,-1-1 1,1 1-1,-1 0 0,1 0 1,-1 0-1,1 0 1,0 1-1,0-1 1,0 1-1,-1 0 1,2 0-1,-1 0 1,0 0-1,0 1 1,1-1-1,-1 1 0,-2 3 1,-6 7 83,-20 31 0,30-43-137,-11 20 47,0 0 0,1 1 0,1 1 0,1 0 0,1 0 0,1 1 0,1 0 0,2 0-1,-4 49 1,7-66-48,1 0-1,1 0 1,-1 0-1,1-1 1,1 1 0,-1 0-1,1 0 1,4 9-1,-5-14-6,-1-1 0,2 1 0,-1 0 0,0 0 0,0 0 0,0 0 0,1-1 0,-1 1 0,1-1 0,0 1 0,-1-1 0,1 0 0,0 1 0,0-1 0,0 0 0,0 0 0,0 0 0,0 0 0,0-1 0,0 1 0,0-1 0,0 1 0,0-1 0,0 0 0,0 1 0,1-1 0,-1 0 0,0 0 0,4-1 0,0-1 2,0 1-1,0-1 1,0-1-1,0 1 1,0-1 0,-1 0-1,1 0 1,-1-1-1,0 1 1,0-1 0,0 0-1,7-8 1,1-2 25,-1-1 1,-1 0-1,11-17 1,-10 12 50,-1-1 0,-1 0 0,-1-1 1,-1 0-1,-1 0 0,-1-1 0,-1 1 0,-1-1 1,-1-1-1,0-22 0,-3 39-44,1 4-13,-1 0 0,0 0-1,0 0 1,0 0 0,0 0-1,-1 0 1,1 0-1,-1 0 1,0 0 0,0 1-1,0-1 1,-2-4 0,3 6-18,0 1 0,0 0 0,-1-1 0,1 1 1,0 0-1,0 0 0,0-1 0,-1 1 0,1 0 1,0 0-1,0-1 0,-1 1 0,1 0 0,0 0 0,0 0 1,-1-1-1,1 1 0,0 0 0,-1 0 0,1 0 1,0 0-1,-1 0 0,1 0 0,0 0 0,-1 0 0,1 0 1,0 0-1,-1 0 0,1 0 0,0 0 0,-1 0 1,1 0-1,0 0 0,-1 0 0,1 0 0,0 0 0,-1 0 1,1 1-1,0-1 0,0 0 0,-1 0 0,1 0 1,0 0-1,-1 1 0,1-1 0,0 0 0,0 0 1,0 1-1,-1-1 0,1 0 0,0 1 0,0-1 0,0 0 1,0 0-1,-1 1 0,1-1 0,0 0 0,0 1 1,0-1-1,0 0 0,0 1 0,0 0 0,-7 26 55,6-11-52,0 0 0,1 1-1,0-1 1,2 1 0,0-1-1,0 0 1,10 29 0,-10-39-11,0 0-1,1 0 1,0-1 0,0 1 0,0-1 0,1 0 0,-1 0-1,1 0 1,1 0 0,5 5 0,-6-7 0,-1-1 0,1 1 0,0-1 1,-1 0-1,1 0 0,0-1 0,0 1 0,0-1 1,1 0-1,-1 0 0,0-1 0,0 1 0,0-1 1,1 0-1,-1 0 0,8-1 0,-5 0 2,0-1 1,0 0-1,0 0 0,0-1 0,-1 0 1,1 0-1,-1-1 0,0 1 1,0-1-1,0-1 0,0 1 0,-1-1 1,1 0-1,-1 0 0,-1-1 1,1 0-1,5-9 0,-2 3-27,-1 0 0,0 0 1,-1-1-1,-1 0 0,0 0 0,-1 0 0,0-1 0,2-17 1,-4 16-259,-1 0 0,-1 0 0,-1-1 0,0 1 0,-1 0 0,0 0 0,-6-18 0,1 9-459,-2 1-1,0 0 1,-21-37 0,10 29-210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16724,'-3'8'299,"0"1"0,0-1 0,1 0 1,0 1-1,0 0 0,1-1 0,0 1 1,1 0-1,0 11 0,2 7 313,9 43-1,1-23-455,2-1-1,2-1 0,2-1 1,1 0-1,3-1 1,1-1-1,2-1 1,42 50-1,-60-81-145,-5-6-5,0 0 0,1-1 0,-1 0 0,1 1 0,0-1 0,0 0 0,0 0 0,1-1-1,-1 1 1,0 0 0,5 1 0,-8-4-3,1 0-1,-1 0 1,0 0-1,0 0 1,0 0-1,1 0 1,-1 0-1,0 0 1,0 0-1,0 0 1,1-1-1,-1 1 1,0 0-1,0 0 1,0 0-1,0 0 1,0 0-1,1-1 1,-1 1-1,0 0 1,0 0-1,0 0 1,0 0-1,0-1 1,0 1-1,0 0 0,0 0 1,0 0-1,0-1 1,0 1-1,0 0 1,1 0-1,-1 0 1,0-1-1,-1 1 1,1 0-1,0 0 1,0 0-1,0-1 1,0 1-1,-1-11 33,-3-5-9,-1 0 0,0 0 0,-1 1 0,-1-1 0,-10-16 0,-4-2 22,-25-32 0,44 63-45,-3-4 2,-1-1 0,0 1 0,0 0 0,0 1 1,-1 0-1,0 0 0,-9-7 0,8 10-3,9 7 3,11 9-2,-4-7-16,0-1 1,1 0 0,0-1 0,0 0 0,0 0 0,0-1-1,0 0 1,1 0 0,-1-1 0,1 0 0,14 0 0,-19-2 21,-1 0 0,1 0 0,-1 0 0,1-1 1,-1 1-1,1-1 0,-1 0 0,1-1 1,-1 1-1,0-1 0,0 0 0,0 0 0,0 0 1,0 0-1,0-1 0,-1 1 0,1-1 0,-1 0 1,0 0-1,1-1 0,-2 1 0,1-1 0,0 1 1,-1-1-1,1 0 0,-1 0 0,2-6 1,-1 2 43,0 0 1,-1 0 0,0 0 0,0-1 0,0-11 0,-2 15-19,0 1 0,0-1 1,0 0-1,0 1 0,-1-1 0,0 1 1,0-1-1,0 1 0,-1 0 0,1-1 0,-5-6 1,6 11-33,0 0 0,0-1 0,0 1 0,0 0 0,0-1 0,0 1 0,0-1 0,-1 1 0,1 0 0,0-1 0,0 1 0,0 0 0,-1 0 0,1-1 0,0 1 0,0 0 0,-1-1 0,1 1 0,0 0 0,-1 0 0,1 0 0,0-1 0,-1 1 0,1 0 0,0 0 0,-1 0 0,1 0 0,-1 0 0,1 0 0,0 0 0,-1 0 0,1 0 0,-1 0 1,1 0-1,0 0 0,-1 0 0,1 0 0,0 0 0,-1 0 0,1 0 0,-1 0 0,1 0 0,0 0 0,-1 1 0,1-1 0,0 0 0,-1 0 0,1 0 0,0 1 0,0-1 0,-1 0 0,1 1 0,0-1 0,0 0 0,-1 0 0,1 1 0,0-1 0,0 0 0,0 1 0,-1-1 0,1 1 0,0 0 0,-7 24 15,5-14-10,2 1 0,0-1 1,1 16-1,-1-23-6,1-1-1,-1 0 1,1 0 0,-1 0-1,1 0 1,0 0 0,0 0-1,0 0 1,1 0 0,-1 0-1,1-1 1,-1 1 0,1 0-1,0-1 1,0 0 0,0 1-1,3 1 1,-3-3 3,-1 0 1,1-1-1,0 1 0,-1-1 0,1 0 1,0 1-1,0-1 0,-1 0 1,1 0-1,0 0 0,0 0 0,0 0 1,-1-1-1,1 1 0,0 0 1,0-1-1,-1 0 0,1 1 0,0-1 1,-1 0-1,1 0 0,-1 1 0,1-1 1,-1-1-1,3-1 0,4-3 23,0-1-1,-1 0 0,8-9 0,3-7 100,25-42 0,2-2 104,-45 66-226,1 0 1,-1 0-1,1 0 1,-1 0-1,1 1 1,0-1 0,-1 0-1,1 0 1,0 0-1,0 1 1,-1-1 0,1 0-1,0 1 1,0-1-1,0 1 1,0-1-1,0 1 1,0-1 0,0 1-1,0 0 1,0 0-1,0-1 1,0 1 0,0 0-1,0 0 1,0 0-1,0 0 1,0 0-1,0 0 1,0 0 0,1 0-1,-1 1 1,0-1-1,0 0 1,0 1 0,0-1-1,0 1 1,-1-1-1,1 1 1,2 0-1,2 4 7,-1 0 0,0 0 0,0 1 0,0-1 0,6 12 0,11 14 30,-19-29-38,-1-1 0,0 0 1,1-1-1,-1 1 0,1 0 0,0 0 0,-1-1 0,1 1 0,-1-1 0,1 1 0,0-1 0,0 1 0,-1-1 1,1 0-1,0 0 0,-1 0 0,1 0 0,0 0 0,0-1 0,-1 1 0,1 0 0,0-1 0,-1 1 0,1-1 1,0 0-1,-1 0 0,1 1 0,-1-1 0,1 0 0,-1 0 0,0 0 0,3-3 0,5-3-51,-1-1 0,0-1 0,12-16 0,-13 16-142,12-14-542,-6 8-243,-1-1 1,19-32 0,-16 23 164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16516,'-1'2'152,"-1"0"1,1 0-1,0 0 0,0 0 1,1 1-1,-1-1 1,0 0-1,1 0 1,-1 1-1,1-1 1,0 0-1,0 0 1,0 1-1,0-1 1,0 3-1,6 40 765,-5-40-557,11 46 179,3-1 1,1-1-1,37 75 0,35 77-99,-93-242 37,-28-135-184,11 69-255,-14-172 1,36 269-35,0 0 0,0 0 0,1 0 0,0 0 0,3-13 1,-3 21-6,-1 1 1,1-1 0,0 0 0,-1 1 0,1-1 0,0 1 0,0 0 0,0-1 0,0 1 0,0 0 0,0-1 0,0 1 0,0 0 0,0 0 0,1 0 0,2-2 0,-3 3-1,1-1 1,0 1 0,0 0-1,-1 0 1,1-1-1,0 1 1,0 0-1,0 0 1,-1 1-1,1-1 1,0 0-1,0 1 1,-1-1-1,1 1 1,0-1-1,-1 1 1,1 0-1,0 0 1,1 1-1,2 1-2,-1 0 1,0 0-1,0 1 0,0-1 0,0 1 0,-1 0 0,0 0 0,1 1 0,-2-1 0,1 0 0,0 1 0,-1 0 0,0 0 0,0 0 0,0 0 0,-1 0 1,1 0-1,-1 0 0,-1 0 0,1 0 0,0 8 0,-1 4 2,0 0 1,-1 0-1,-1 0 1,0 0-1,-7 21 0,4-18-92,-1-1 1,-1 1-1,0-1 0,-2-1 0,0 1 0,-1-2 0,-1 1 0,-22 26 0,24-37 566,3-10-215,6 1-255,-1 1-1,1-1 1,0 0 0,-1 0-1,1 1 1,0-1 0,0 0-1,0 0 1,0 1 0,1-5-1,8-26-39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5 376 17684,'0'8'359,"-2"4"-30,1 0 0,0-1-1,1 1 1,0 0 0,3 12 0,-3-21-288,1 0 1,0 0-1,0 0 0,0 0 0,0 0 1,0 0-1,1 0 0,-1-1 1,1 1-1,0 0 0,0-1 1,0 1-1,0-1 0,1 0 0,-1 0 1,0 0-1,1 0 0,0 0 1,-1 0-1,1-1 0,0 1 1,0-1-1,5 2 0,-2-2-11,-1 0 0,1 0 0,-1 0 0,1-1 0,-1 0 0,1 0 0,-1-1 0,1 0 0,-1 0 0,1 0 0,-1 0 0,0-1 0,1 0 0,-1 0 0,0 0 0,0-1 0,0 0 0,-1 0-1,1 0 1,5-5 0,6-5 114,-1-1 0,0-1 0,-1 0 0,13-19-1,1-8 252,-21 30-241,0 1 1,1 0-1,11-13 1,-18 24-144,-1-1 1,0 1-1,0 0 0,1-1 1,-1 1-1,0 0 1,0 0-1,1 0 0,-1-1 1,0 1-1,1 0 1,-1 0-1,0 0 1,0 0-1,1 0 0,-1-1 1,0 1-1,1 0 1,-1 0-1,1 0 1,-1 0-1,0 0 0,1 0 1,-1 0-1,0 0 1,1 0-1,-1 0 1,0 0-1,1 1 0,-1-1 1,1 0-1,6 11 181,1 25-69,-7-27-82,0-5-36,0 2 10,0 1 1,1 0 0,0-1-1,0 1 1,1-1-1,3 7 1,-5-12-17,-1-1 1,1 1 0,-1 0 0,1 0-1,0-1 1,-1 1 0,1-1 0,0 1-1,-1 0 1,1-1 0,0 1-1,0-1 1,0 1 0,0-1 0,-1 0-1,1 1 1,0-1 0,0 0 0,0 0-1,2 1 1,-2-2-8,1 1 0,0 0 1,0-1-1,-1 1 0,1-1 0,0 0 0,-1 0 0,1 1 1,-1-1-1,1 0 0,-1 0 0,1 0 0,-1-1 0,0 1 1,2-2-1,9-10-289,0 0 0,-1-1 1,-1-1-1,0 1 0,-1-2 0,8-16 1,35-102-3814,-41 101 2999,7-41 0,-10 23-29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4 276 13099,'0'0'49,"0"0"1,-1 1-1,1-1 1,0 1-1,-1-1 1,1 0-1,0 1 1,0-1-1,0 1 1,-1-1-1,1 1 1,0-1-1,0 1 1,0-1-1,0 1 0,0-1 1,0 1-1,0-1 1,0 1-1,0-1 1,0 1-1,0-1 1,0 1-1,1 0 1,1 17-12,-2-16 106,8 59 532,16 95 558,-19-131-996,1-1 0,2-1 0,0 1-1,14 26 1,-20-45-190,0-1-1,1 0 1,0 0-1,0 0 1,0 0-1,0 0 1,5 3-1,-7-6-34,1 1 0,-1-2-1,1 1 1,-1 0 0,1 0-1,-1 0 1,1-1 0,-1 1-1,1-1 1,-1 1 0,1-1-1,0 1 1,-1-1 0,1 0-1,0 0 1,-1 0 0,1 0-1,0 0 1,-1 0 0,1-1-1,0 1 1,-1 0 0,1-1-1,0 0 1,1 0 0,3-3 24,-1 0 1,1 0 0,-1 0 0,0 0 0,-1-1 0,1 0-1,-1 0 1,0-1 0,0 1 0,0-1 0,-1 1-1,5-12 1,2-7 273,15-49 0,-14 30-50,-3 0 0,-1-1 0,-3 1-1,-1-1 1,-2 0 0,-2 0 0,-2 0 0,-12-60-1,14 94-180,-1 1 0,-1-1 0,0 1 0,0-1-1,-1 1 1,-8-15 0,12 24-71,0-1 0,-1 1 0,1-1-1,-1 1 1,1-1 0,-1 1 0,1-1 0,-1 1-1,1-1 1,-1 1 0,1 0 0,-1-1 0,1 1-1,-1 0 1,0-1 0,1 1 0,-1 0 0,1 0 0,-1-1-1,0 1 1,1 0 0,-1 0 0,0 0 0,1 0-1,-1 0 1,0 0 0,1 0 0,-1 0 0,0 1-1,1-1 1,-1 0 0,0 0 0,1 0 0,-1 1 0,0-1-1,1 0 1,-1 1 0,1-1 0,-1 0 0,1 1-1,-1-1 1,1 1 0,-1-1 0,1 1 0,-1-1-1,1 1 1,0-1 0,-1 1 0,1 0 0,0-1 0,-1 1-1,1-1 1,0 1 0,0 0 0,-1 0 0,-3 10 71,1 0 1,0 0-1,0 0 1,1 0-1,1 0 1,-1 13-1,1 5 53,4 37 0,-1-46-100,2-1 0,0 0-1,0 0 1,2 0 0,0 0 0,2-1 0,0 0 0,10 17-1,-10-22-25,1 0 0,0 0 0,1-1 0,0 0 0,0-1-1,2 0 1,-1-1 0,1 0 0,1 0 0,21 11 0,-29-19-363,-16-10 118,-22-12-119,-30-10-84,11 6 564,-62-40 0,113 63-93,0 0-1,-1 1 0,1-1 0,0 0 1,0 0-1,0 0 0,0 0 0,0 0 1,0-1-1,0 1 0,0 0 1,0 0-1,0-1 0,1 1 0,-2-3 1,2 4-14,0-1 1,0 0-1,0 0 1,1 0-1,-1 0 0,0 0 1,0 1-1,1-1 1,-1 0-1,0 0 1,1 1-1,-1-1 1,1 0-1,-1 0 1,1 1-1,-1-1 1,1 0-1,0 1 1,-1-1-1,1 1 0,0-1 1,-1 1-1,1-1 1,0 1-1,0-1 1,-1 1-1,2 0 1,82-42-138,-56 30-271,-2-1 1,0-1 0,32-23 0,-19 2 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21437,'1'-11'2112,"5"5"-1576,2 9-288,4 7 1409,5 7-1201,3 3-128,4 3-328,7 0-200,0-7-336,2-8-225,-1-12-575,-1-9 1792,-5-15-776,-3-5-208,-6-13 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18404,'-7'36'1696,"-5"10"-1048,1 7-191,2 10 711,1 4-208,5 5-224,3 1-136,3-4-200,1-2-80,6-4-344,0-7-256,3-11-720,-2-8 336,-6-13 440,-3-2-192,-4-14-160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1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43 9490,'-34'-1'592,"-15"-1"-552,-4 1-8,-4 0 80,-2-1-64,0-2-120,3 0-640,3-4 664,4-2-88,-2 0-40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210 174 15539,'0'-6'463,"1"0"-1,-2-1 0,1 1 0,-1 0 1,1 0-1,-2 0 0,1-1 0,-1 1 1,0 1-1,-5-13 0,6 16-354,-1 0-1,1 0 0,-1 0 0,1 1 1,-1-1-1,0 0 0,1 0 1,-1 1-1,0-1 0,0 1 1,0 0-1,0 0 0,-1-1 1,1 1-1,0 1 0,0-1 1,-1 0-1,1 0 0,0 1 1,-1 0-1,1-1 0,-1 1 1,1 0-1,-1 0 0,1 0 1,0 0-1,-1 1 0,1-1 1,-1 1-1,1-1 0,-3 2 0,-3 1-78,1 1 0,-1-1-1,1 1 1,0 1 0,0 0-1,0 0 1,0 0-1,1 0 1,0 1 0,0 0-1,0 1 1,1-1-1,0 1 1,1 0 0,-1 1-1,1-1 1,1 1-1,-1-1 1,1 1 0,0 0-1,-2 16 1,4-22-49,1 0-1,-1 0 1,1 0 0,0 0-1,0 0 1,0 0 0,0 0 0,1 0-1,-1 0 1,0 0 0,1 0-1,-1 0 1,1 0 0,0 0-1,0 0 1,-1 0 0,3 3 0,-1-4 0,-1 0 0,0 0 0,1 0 0,-1 0 0,1 0 0,-1 0 0,1 0 0,0 0 0,-1 0 1,1-1-1,0 1 0,0-1 0,-1 1 0,1-1 0,0 0 0,2 0 0,8 0-96,0-1 0,1 0 0,-1-1 0,23-7 0,-5 2-94,-23 5 164,-1 1 0,1 1-1,-1-1 1,1 1 0,0 1 0,-1-1-1,10 2 1,-13-1 31,0 0 1,1 1-1,-1-1 1,0 0-1,0 1 0,0 0 1,0 0-1,-1 0 0,1 0 1,-1 0-1,1 0 1,-1 1-1,1-1 0,-1 1 1,0-1-1,2 6 0,2 3-27,-1 0-1,0 0 0,-1 0 0,0 1 1,-1 0-1,0 0 0,-1 0 0,1 18 1,-1 4-9,-6 61 1,2-72 174,-1 0 0,-1 0 0,-1 0 0,0-1 0,-2 0-1,-1 0 1,-1-1 0,-1 0 0,-19 32 0,26-49-60,0 0 1,-1-1-1,1 1 0,-1-1 0,0 1 1,0-1-1,-6 4 0,9-6-58,0-1 0,1 1 1,-1-1-1,0 0 0,0 1 0,1-1 0,-1 0 1,0 1-1,0-1 0,0 0 0,1 0 0,-1 0 0,0 0 1,0 0-1,0 0 0,0 0 0,1 0 0,-1 0 0,0 0 1,0 0-1,0 0 0,1-1 0,-1 1 0,0 0 1,0-1-1,1 1 0,-1 0 0,0-1 0,0 1 0,1-1 1,-1 1-1,1-1 0,-1 0 0,0 1 0,1-1 0,-1 1 1,1-1-1,-1 0 0,1 0 0,0 1 0,-1-1 1,1 0-1,0 0 0,-1 1 0,1-1 0,0 0 0,0 0 1,0 0-1,0 1 0,0-1 0,0 0 0,0-1 0,-1-9-45,1 0-1,0 0 0,0 0 1,1 0-1,1 0 0,0 1 0,0-1 1,1 1-1,0-1 0,6-10 0,9-19-198,24-40 0,-40 75 223,153-224-409,-49 79 379,-99 139 47,37-60 25,-40 63-15,0-1-1,0 1 1,-1-1 0,0 0 0,0 0 0,2-13 0,-5 21-10,0 0-1,0 1 1,0-1-1,0 1 1,0-1 0,0 0-1,0 1 1,0-1 0,0 1-1,0-1 1,0 1-1,0-1 1,0 0 0,0 1-1,0-1 1,0 1 0,-1-1-1,1 1 1,0-1-1,0 1 1,-1-1 0,1 1-1,0-1 1,-1 1 0,1-1-1,-1 1 1,1-1-1,-1 1 1,1-1 0,-1 1 0,0 0 0,0 0 1,0 0-1,0 0 0,0 0 1,0 0-1,0 1 0,0-1 1,0 0-1,0 0 0,0 1 1,0-1-1,1 0 0,-1 1 1,-2 0-1,-30 27 41,15-9-15,0 1 0,-21 34 0,32-44-69,1 0-1,0 1 1,1-1 0,0 1-1,1 0 1,0 1 0,1-1-1,-2 13 1,5-21-30,-1-1-1,1 1 1,0-1-1,0 0 1,0 1-1,0-1 1,1 1-1,-1-1 1,1 0-1,-1 1 0,1-1 1,0 0-1,0 1 1,0-1-1,2 3 1,-2-3 9,0-1 1,1 1-1,-1-1 0,1 0 1,0 0-1,-1 1 1,1-1-1,0 0 0,0-1 1,0 1-1,-1 0 1,1 0-1,0-1 0,0 1 1,0-1-1,0 0 1,0 0-1,0 0 0,3 0 1,24-2-386,5-6-148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957 125 9010,'-31'-23'741,"-1"1"-1,-55-26 1,75 42-627,-1 1-1,0 0 1,-1 1-1,1 1 1,-1 0 0,1 0-1,-1 2 1,0 0-1,0 0 1,-23 3-1,13 2 67,1 1-1,1 0 0,-1 2 0,1 1 1,0 0-1,-32 19 0,20-8 79,0 3-1,2 0 0,-34 31 1,40-29-216,0 2 0,2 0 0,1 2 0,1 0 0,2 2 0,0 0 0,2 1 0,2 1 0,1 0 0,1 1 0,2 1 0,1 0 0,2 1 0,1 0 0,2 0 0,1 1 0,0 69 0,7-56-71,2 1-1,2-1 1,2 0 0,2 0-1,3-1 1,1-1 0,3 0-1,2-1 1,1-1 0,3-1-1,52 77 1,-60-102 4,1 0 1,0-2-1,1 0 1,1 0-1,1-2 1,1-1-1,0 0 1,0-1-1,1-1 0,1-1 1,0-1-1,0-1 1,1-1-1,0-1 1,1-1-1,-1-1 1,1-1-1,32 1 1,-19-4 31,-1-1 1,1-2 0,0-2 0,-1-1-1,0-2 1,0-1 0,-1-2 0,0-1-1,0-2 1,-1-1 0,44-27-1,-34 14 29,-1-3 0,-1-1-1,-2-1 1,54-59 0,-63 58-62,-2-2 1,-2-1 0,-1-1 0,-1-1-1,27-60 1,-43 78-7,-1 0 0,-1 0 1,-1-1-1,-1 0 0,-1 0 0,-1 0 0,0 0 0,-1-29 0,-3 34 33,0-1-1,-1 1 1,-1 0-1,-1 0 1,0 1-1,-1-1 0,0 1 1,-1 0-1,-1 0 1,-1 0-1,-14-20 1,-7-3-12,-3 2-1,0 1 1,-3 1 0,0 2 0,-2 2-1,-75-48 1,67 51-57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15 6585,'-22'-5'214,"0"1"-1,-1 1 0,1 1 1,-1 1-1,-26 3 0,32-1 22,0 2-1,0 0 1,1 1 0,0 1-1,0 0 1,0 1-1,-26 14 1,10 0 94,1 0 0,1 2-1,1 2 1,1 0 0,1 2 0,-34 41 0,29-26-202,1 2 0,2 1 0,-46 93 0,60-104-122,2 0 0,1 0 0,2 1 0,1 1 0,2 0 0,-6 70 0,12-84-36,1 1 0,1 0 0,1-1 1,2 1-1,-1-1 0,2 0 0,1 0 0,1-1 1,1 0-1,0 0 0,1 0 0,22 32 1,-13-28-177,1 0 0,2-1 0,0-1 0,2-1 0,0-1 1,1-1-1,1-1 0,1-1 0,37 18 0,18 1-205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1141 4785,'45'-19'535,"-1"-2"-1,-2-2 1,0-2-1,-1-2 1,-2-1-1,-1-2 1,-1-1 0,-2-3-1,-1 0 1,-2-3-1,-1 0 1,37-61 0,-56 80-459,-1-1 1,-1 0-1,-1 0 1,13-40-1,-20 51-69,0 1-1,-1 0 1,0 0-1,0-1 1,0 1-1,-1-1 0,0 1 1,-1 0-1,0-1 1,0 1-1,0 0 1,-1-1-1,0 1 1,0 0-1,-1 0 0,0 0 1,-6-11-1,-7-2 76,-1 1 0,0 1 0,-1 0 0,-1 1 0,-25-17 0,16 11-8,-276-203-384,237 180 192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582 96 10962,'-2'-7'279,"-1"1"1,0-1-1,0 1 0,-1 0 0,0 0 0,0 0 0,0 1 1,0-1-1,-1 1 0,0 0 0,0 1 0,-9-7 0,11 9-212,-1 0 0,0 0 0,1 0-1,-1 1 1,0-1 0,0 1 0,0 0 0,0 0-1,-1 1 1,1-1 0,0 1 0,0 0 0,0 0-1,0 0 1,-1 1 0,1-1 0,0 1 0,0 0-1,0 0 1,0 0 0,0 1 0,-4 2-1,-7 4 1,0 1-1,0 0 0,1 1 0,0 1 0,-23 23 0,-55 72-13,74-84-28,-4 5-21,0 1 0,2 1 0,1 0 0,2 2-1,1 0 1,1 1 0,2 1 0,-17 58 0,20-42 30,-9 98 0,17-116-21,2 0 0,1-1 0,2 1 0,8 43 0,-8-63-13,1 0 0,-1 0 0,2 0-1,-1-1 1,1 0 0,1 0 0,0 0-1,1-1 1,-1 0 0,2 0 0,-1 0 0,1-1-1,1 0 1,-1-1 0,1 0 0,1 0-1,-1-1 1,20 10 0,-17-11 2,0 0-1,1-1 1,0 0-1,0 0 1,0-2-1,0 0 1,0 0-1,1-1 1,-1-1-1,0 0 1,1 0-1,-1-2 1,0 0-1,0 0 1,24-9-1,-10 1 15,0-2 0,-1-1 0,-1-2 0,0 0 0,-1-1 0,29-27 0,-25 18 3,0-2 1,-2-1 0,-1-1 0,28-44 0,-40 54-44,-1-1-1,-2-1 1,0 0 0,-1 0 0,-1-1-1,-1 0 1,-1 0 0,6-45 0,-10 49-1,-2 0 1,0 0-1,-1 0 1,0 0 0,-2 0-1,0 0 1,-1 0 0,0 0-1,-2 1 1,0 0 0,-16-29-1,14 31-31,0 1-1,-1 0 1,-1 1-1,-1 0 1,0 1-1,0 0 1,-1 1 0,-25-19-1,11 13-50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29 12115,'-1'-2'83,"-1"0"1,1 0-1,-1 0 1,1 0-1,-1 0 1,1 1-1,-1-1 1,0 0-1,0 1 1,0 0-1,0-1 1,0 1-1,0 0 1,-1 0-1,1 0 1,0 0-1,0 0 1,-1 1-1,1-1 1,-1 1-1,1 0 1,0-1-1,-1 1 1,1 0-1,-1 0 1,1 1-1,-1-1 1,1 0-1,0 1 1,-1-1-1,-2 2 0,-1 1-1,0-1 0,0 1 0,0 0 0,1 1 0,-1-1 0,1 1 0,0 1 0,0-1 0,0 1-1,-6 7 1,-9 14-39,2 0 0,1 1 0,2 1 0,0 0 0,-12 37-1,10-18 15,3 1 0,-15 81 0,21-71-125,2 1 0,3 0-1,3 0 1,2 0 0,2 0-1,3 0 1,25 95 0,-26-133-26,1 0 0,1 0-1,0-1 1,13 20 0,-17-32 43,1 0 1,1 0-1,-1 0 0,1-1 0,0 0 0,1 0 1,0-1-1,0 0 0,0 0 0,1 0 0,15 8 0,-17-12 47,0 0 0,1-1-1,-1 1 1,1-1-1,-1 0 1,0-1-1,1 1 1,-1-1-1,1-1 1,-1 1 0,1-1-1,-1 0 1,1-1-1,-1 1 1,0-1-1,0 0 1,0-1-1,0 0 1,0 0 0,6-4-1,4-3 64,0-1 0,-1-1 0,-1 0 1,0-1-1,22-26 0,-21 19-49,-1 0-1,-1-1 1,0 0 0,-2-1 0,-1 0 0,0-1-1,-2 0 1,-1-1 0,7-34 0,-8 22-1,-1-1 0,-2 0 0,-2 0 0,-1 1 0,-9-63 0,4 70-50,-2 1 0,-1-1 0,-1 2 0,-1-1 0,-2 1 0,-1 1 0,0 0 0,-2 1 0,-1 1 0,-2 0 0,0 1 0,-1 1 0,-39-36 0,47 49-37,1 0-1,0-2 0,-10-13 1,4 0-117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9866,'17'3'443,"0"0"0,0-1 0,0-1 0,0-1 0,0 0 0,0-2 0,18-2 0,3-1-58,88-2 42,0 4-1,0 7 1,226 34 0,-276-25-369,209 30 70,2-22 123,84-39 345,-3-24-1,148-13-300,42 16-673,-4-26-92,-368 41-1144,-183 23 1539,0 1 31,-1 0 0,1 0 0,-1 0 0,0-1 0,1 1 0,-1-1 0,0 0 0,0 0 0,1 0 0,-1 0 0,0 0 0,3-2 0,4-8-325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407 290 8522,'-3'-6'297,"0"1"1,0-1 0,0 0 0,1 0-1,0 0 1,0 0 0,0 0-1,0-9 1,-1 5 244,3 8-479,0 0 1,-1 0 0,0 0 0,1-1-1,-1 1 1,0 1 0,0-1 0,0 0 0,0 0-1,0 0 1,-1 0 0,1 1 0,0-1-1,-1 0 1,-2-1 0,3 3-50,0-1 0,0 1 0,0 0 0,-1-1 0,1 1 1,0 0-1,0 0 0,-1 0 0,1 0 0,0 0 0,0 0 0,-1 0 0,1 0 0,0 1 0,0-1 0,0 0 1,-1 1-1,1-1 0,0 1 0,0-1 0,0 1 0,0 0 0,0 0 0,0-1 0,0 1 0,0 0 0,-2 2 0,-27 26-4,0 2-1,-28 38 0,21-25-14,19-23 8,-13 15-4,-30 46 1,52-69 2,1 1 0,1 0-1,0 1 1,1-1 0,1 1 0,0 0-1,-4 24 1,4 15 16,2 0 0,2 0 0,9 74 0,-6-99-17,1 1 1,2-1-1,15 52 0,-16-70-6,0 0 0,1 0 1,0 0-1,1 0 0,0-1 0,1 0 0,0-1 0,1 1 0,-1-1 0,2-1 0,-1 1 0,13 8 0,-4-5-64,0-1-1,1-1 0,0-1 0,0 0 0,1-1 0,0-2 0,0 1 0,1-2 0,-1-1 0,1 0 0,0-2 0,1 0 0,-1-1 0,0-1 0,0-1 1,1-1-1,-1 0 0,0-2 0,-1 0 0,1-1 0,-1-2 0,0 1 0,0-2 0,29-17 0,-32 17 133,-1-2 1,0 0-1,0 0 0,-1-2 0,-1 0 0,18-19 0,-22 19-11,0 1 0,-1-2 0,-1 1 0,0-1-1,0 0 1,-2 0 0,0 0 0,6-24-1,-2-4 91,-2 0 1,-3-1-1,-1 0 0,-1 1 0,-3-1 0,-1 0 0,-3 1 0,-1-1 1,-1 1-1,-3 0 0,-28-74 0,16 56-47,-45-107 57,55 141-158,-1 1 1,0 0 0,-2 1-1,-26-30 1,33 44-38,-1 1 0,1 0 0,-1 0 0,-1 1 0,0 0 1,0 1-1,0 0 0,-1 0 0,1 1 0,-1 1 0,-1 0 0,1 0 0,-1 1 0,1 1 0,-21-3 0,1 4-82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2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57 269 10874,'0'1'61,"-1"-1"1,1 0-1,0 0 0,-1 0 0,1 0 0,0 0 0,-1 0 0,1-1 0,0 1 1,-1 0-1,1 0 0,0 0 0,-1 0 0,1 0 0,0 0 0,0-1 0,-1 1 0,1 0 1,0 0-1,-1 0 0,1-1 0,0 1 0,0 0 0,0 0 0,-1-1 0,1 1 1,0 0-1,0-1 0,0 1 0,-1 0 0,1 0 0,0-1 0,0 1 0,0-1 1,3-13 1520,13-13-201,-11 23-1267,-1 1 1,1-1-1,0 1 0,-1 0 1,1 0-1,1 0 1,-1 1-1,0-1 1,1 1-1,8-2 1,5 1-26,36-4 1,-10 2-55,108-28 27,-111 22-24,2 1 0,0 2 0,0 2-1,45 0 1,-72 8-90,0 0 0,-1 1 0,1 1 0,22 7 0,-24-5-67,1-2 0,-1 0 1,1-1-1,30 2 1,-46-5 116,0 0 1,0 0-1,0 0 1,0 0-1,0 0 1,0 0-1,0 0 1,0 0-1,0 0 1,-1 0-1,1 0 1,0 0-1,0 0 1,0 0 0,0 0-1,0 0 1,0 0-1,0 0 1,0 0-1,0 0 1,0-1-1,0 1 1,-1 0-1,1 0 1,0 0-1,0 0 1,0 0-1,0 0 1,0 0-1,0 0 1,0 0-1,0 0 1,0-1 0,0 1-1,0 0 1,0 0-1,0 0 1,0 0-1,0 0 1,0 0-1,0 0 1,0 0-1,0-1 1,0 1-1,0 0 1,0 0-1,0 0 1,0 0-1,0 0 1,1 0-1,-1 0 1,0 0 0,0 0-1,0 0 1,0-1-1,0 1 1,0 0-1,0 0 1,0 0-1,0 0 1,0 0-1,0 0 1,0 0-1,1 0 1,-1 0-1,0 0 1,0 0-1,0 0 1,0 0 0,-7-6-42,-2 4 8,1 0 0,-1 0-1,0 1 1,1 0 0,-1 0 0,0 1-1,-12 1 1,-5-1-39,-162 9-300,61-1 295,101-7 71,-52 1 28,-1 3-1,-77 16 0,143-18-32,0 0-1,0 1 0,0 1 1,1 0-1,0 0 0,-14 9 0,25-14 5,1 1-1,-1-1 1,1 0 0,-1 0-1,1 1 1,-1-1-1,1 0 1,-1 1-1,1-1 1,0 0-1,-1 1 1,1-1 0,0 1-1,-1-1 1,1 1-1,0-1 1,0 0-1,-1 1 1,1-1-1,0 1 1,0-1 0,0 1-1,0 0 1,8 4-175,18-4-16,7-3 141,0-2 1,65-16 0,61-29-85,-136 41 139,127-45-48,62-20-75,-198 69 44,0 0-1,0 1 0,22-3 1,-36 6 79,0 0 0,0 0 0,0 0 0,0 1 0,0-1 0,0 0 1,0 0-1,0 0 0,0 0 0,0 0 0,0 0 0,0 0 0,0 0 0,0 0 1,0 0-1,0 0 0,0 1 0,-1-1 0,1 0 0,0 0 0,0 0 0,0 0 1,0 0-1,0 0 0,0 0 0,0 0 0,0 0 0,0 1 0,1-1 0,-1 0 1,0 0-1,0 0 0,0 0 0,0 0 0,0 0 0,0 0 0,0 0 0,0 0 1,0 0-1,0 1 0,0-1 0,0 0 0,0 0 0,0 0 0,0 0 0,0 0 1,1 0-1,-1 0 0,0 0 0,0 0 0,0 0 0,0 0 0,0 0 0,0 0 1,0 0-1,0 0 0,0 0 0,0 0 0,1 0 0,-14 10-97,-19 9 23,-18 6 101,-2-2 1,0-2 0,-2-2-1,-64 12 1,-223 23 707,334-55-772,12-3 3,18-6-32,-20 8 56,83-31-666,136-34-1,96 0-7178,-388 89 12888,-42 13-3031,-3-4-951,-185 25 1,291-55-1288,-19 0-296,28-1 525,-1 0 1,0 0-1,0 0 1,1 0-1,-1-1 1,0 1-1,1 0 1,-1 0 0,0-1-1,1 1 1,-1 0-1,0-1 1,1 1-1,-1-1 1,1 1-1,-1-1 1,0 1 0,1-1-1,-1 1 1,1-1-1,0 0 1,-1 1-1,1-1 1,0 0-1,-1 1 1,1-1 0,0 0-1,-1 1 1,1-2-1,-1-17-258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3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4 179 13787,'0'0'19,"0"0"0,0 0 1,0 0-1,0 0 0,-1 0 1,1 0-1,0 0 0,0 0 0,0 0 1,0 0-1,-1 0 0,1 0 0,0 0 1,0 0-1,0-1 0,0 1 0,0 0 1,0 0-1,-1 0 0,1 0 1,0 0-1,0 0 0,0-1 0,0 1 1,0 0-1,0 0 0,0 0 0,0 0 1,0-1-1,0 1 0,-1 0 0,1 0 1,0 0-1,0 0 0,0-1 1,0 1-1,0 0 0,0 0 0,0 0 1,0 0-1,0-1 0,1 1 0,-1 0 1,0 0-1,0 0 0,0 0 0,0 0 1,0-1-1,0 1 0,0 0 1,0 0-1,0 0 0,0 0 0,1 0 1,-1-1-1,0 1 0,0 0 0,0 0 1,0 0-1,0 0 0,1 0 0,-1 0 1,0 0-1,0 0 0,0 0 0,0 0 1,0 0-1,1-1 0,14-7 138,28-10 379,0 1 0,88-19 0,96-4 71,131 14-407,-175 17-900,-8-7-422,-320 44 1303,-62 9 237,-420 25 1023,606-61-1396,11-1-26,0 1 0,1 0 1,-1 0-1,0 1 0,1 0 0,-14 5 0,16-2-77,8-2-18,16 0-50,17-4 9,0-2 1,0-1-1,37-10 0,-34 6 13,456-94-2049,-441 92 1783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12203,'4'2'401,"1"0"0,0-1 0,-1 1 0,1-1 1,0 0-1,0-1 0,0 1 0,8-1 1,43-6 384,-34 4-284,66-8 106,0 5 1,100 7-1,410-6-576,834-32 28,-1184 41-64,94 0 50,-194-4-42,53-2-20,-189 0 44,0 0 0,-1-1 0,0 0 0,1-1 0,-1 0 0,0 0-1,0-2 1,20-9 0,-26 11-19,-7 6-441,-1 1 343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16924,'2'-16'1776,"15"-1"-1000,5-6-304,14-3 1121,10-2-633,17-8-344,3-1-136,7-7-832,4-4-496,-2-5 720,0-9-152,-11-22-160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15915,'-16'11'812,"0"1"0,1 1-1,0 0 1,1 1-1,-24 31 1,29-32-584,0 0 0,0 1 0,2-1 0,0 1 1,0 1-1,2-1 0,-8 31 0,12-42-232,0 1-1,0 0 0,1 1 1,0-1-1,0 0 0,0 0 1,0 0-1,1 0 0,-1 0 1,1 0-1,2 6 0,-2-9-4,-1 0 1,1 1-1,0-1 0,0 0 0,0 0 0,0 0 0,0 0 0,0 0 0,0 0 1,0 0-1,0 0 0,1 0 0,-1 0 0,0 0 0,1-1 0,-1 1 1,0-1-1,1 1 0,-1-1 0,1 1 0,-1-1 0,0 0 0,1 0 0,-1 0 1,1 0-1,-1 0 0,1 0 0,-1 0 0,1 0 0,-1 0 0,1-1 0,-1 1 1,2-1-1,5-2-21,0 0-1,-1 0 1,1-1 0,-1 0 0,0 0-1,0 0 1,-1-1 0,1 0 0,-1-1-1,0 1 1,-1-1 0,1-1 0,5-7-1,-1-1 29,1 0 0,-2-1 0,0-1 0,11-30 0,-15 34 7,0 1 0,-2-1 1,0 0-1,3-18 0,-6 31-6,0-1 1,0 1 0,0 0 0,0 0-1,0 0 1,0 0 0,0 0 0,0 0 0,0 0-1,0 0 1,0 0 0,0 0 0,0 0-1,0 0 1,0-1 0,0 1 0,0 0-1,0 0 1,0 0 0,0 0 0,0 0-1,0 0 1,0 0 0,0 0 0,0 0-1,0 0 1,0-1 0,0 1 0,0 0 0,0 0-1,0 0 1,0 0 0,0 0 0,0 0-1,0 0 1,0 0 0,0 0 0,0 0-1,0 0 1,0 0 0,-1 0 0,1-1-1,0 1 1,0 0 0,0 0 0,0 0-1,0 0 1,0 0 0,0 0 0,0 0 0,0 0-1,0 0 1,0 0 0,-1 0 0,1 0-1,0 0 1,0 0 0,0 0 0,0 0-1,0 0 1,0 0 0,0 0 0,0 0-1,0 0 1,0 0 0,-1 0 0,-4 8-13,-5 10-6,0 7 62,2 0 1,0 1-1,2 0 1,1 0-1,-2 34 1,7-58-25,0 0 0,0 0 0,0 1 0,0-1 0,0 0 0,1 1 0,-1-1 0,1 0 0,-1 0 0,1 0 0,0 1 0,0-1 0,0 0 0,0 0 0,0 0 0,2 2 0,-2-3-7,-1-1-1,1 1 1,0-1 0,-1 0 0,1 1 0,0-1 0,-1 0 0,1 0 0,0 1 0,-1-1 0,1 0-1,0 0 1,-1 0 0,1 0 0,0 0 0,0 0 0,-1 0 0,1 0 0,0 0 0,0 0-1,1-1 12,0 0-1,0 1 1,0-1-1,0 0 0,0 0 1,0 0-1,0-1 0,-1 1 1,3-2-1,9-10 78,-1 0 0,0-1 0,-1 0 0,0 0 0,9-19 0,39-81 216,-46 80-354,-10 28-72,-9 21 6,-1 3 94,1 1 0,0 0 0,2 0-1,0 0 1,-2 33 0,6-51 20,0 0 0,0 0 0,0 0 0,0 0 0,0 0 0,0 0 0,0 0 0,0 0 0,0 0 0,1 0 0,-1 0 0,0 0 0,1 0 0,-1 0 0,1 0 0,-1 0 0,1 0 0,-1 0 0,1 0 0,0 0 0,-1 0 0,1-1 0,0 1 0,1 1 0,-1-2 2,0 0 0,1 1 0,-1-1 0,0 0 0,0 0 1,1 0-1,-1 0 0,0-1 0,0 1 0,1 0 0,-1 0 0,0-1 0,0 1 0,0-1 0,1 1 0,-1-1 0,1 0 0,8-5 59,0-1 0,-1 0 1,12-12-1,-17 15-52,129-127 347,-71 68-673,-61 62 277,0 0 0,-1 0 0,1 0 0,0 0 0,0 0 0,0 1 0,0-1 0,0 0 0,0 1 0,1-1 0,-1 0 0,0 1-1,2-1 1,-3 1 22,1 0 0,-1 0-1,0 0 1,0 1-1,1-1 1,-1 0-1,0 0 1,0 0 0,1 1-1,-1-1 1,0 0-1,0 0 1,0 1-1,1-1 1,-1 0-1,0 0 1,0 1 0,0-1-1,0 0 1,0 1-1,0-1 1,0 0-1,0 0 1,1 1-1,-1-1 1,0 0 0,0 1-1,0-1 1,0 0-1,-1 1 1,1-1-1,0 0 1,0 1-1,-10 42-498,6-27 105,3-13 277,-2 31-510,2-33 612,1 1 1,0 0-1,1-1 1,-1 1-1,0 0 1,0 0-1,1-1 1,-1 1-1,1-1 1,-1 1-1,1 0 1,0-1-1,0 1 1,-1-1-1,1 1 1,2 1-1,11 4-275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14419,'-8'58'1594,"13"171"-888,0 21-175,-19-76-52,-39 189-1,-10 80 371,62-430-826,-3 105 89,4-107-106,1-1-1,0 0 0,1 0 0,0 1 1,0-1-1,1 0 0,1-1 1,0 1-1,5 10 0,-6-16-1,0 0 0,1 0 0,-1 0-1,1-1 1,0 1 0,0-1 0,0 0 0,1 0 0,-1 0-1,1 0 1,0-1 0,-1 0 0,1 0 0,0 0 0,0-1-1,0 1 1,0-1 0,1 0 0,7 0 0,11 0 30,0-1 0,47-5 0,-53 3-21,192-24 125,60-5-41,287 23-66,-122 7-724,-418 0 586,4 0-290,1 0 0,-1 1 1,1 1-1,-1 1 0,27 7 0,-39-7 79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12899,'20'7'898,"6"2"-188,0 0-1,-1 2 1,0 1-1,39 25 1,-58-32-691,0-1-1,-1 2 1,1-1-1,-1 0 1,0 1 0,-1 0-1,1 0 1,-1 1-1,0-1 1,-1 1 0,0 0-1,0 0 1,4 12 0,-5-9-4,-1 0 1,1 1-1,-2-1 1,1 1-1,-1-1 1,-1 1 0,0-1-1,-4 20 1,-3-3-2,-2 1 0,0-2 0,-2 1 0,0-2 0,-2 1 0,-22 28 0,2-8-116,21-30 165,1-1 1,1 2 0,1 0-1,-11 22 1,17-20-48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106 192 14939,'4'-15'1580,"-4"10"-808,-1 8 950,-26 73-1392,5 1-1,3 1 1,3 1-1,-8 113 0,25-168-68,5-49 250,-2 7-450,93-320 766,-59 212-808,-43 145-24,1 0-1,0 0 1,2 1-1,0-1 1,1 1-1,4 36 1,-3-55 6,0 1-1,0-1 1,0 0 0,1 1 0,-1-1 0,0 1 0,1-1 0,-1 0 0,1 1-1,-1-1 1,1 0 0,0 0 0,0 0 0,0 1 0,-1-1 0,1 0-1,0 0 1,0 0 0,1 0 0,-1 0 0,0-1 0,0 1 0,0 0-1,0 0 1,1-1 0,-1 1 0,0-1 0,1 1 0,-1-1 0,1 0 0,-1 1-1,0-1 1,1 0 0,-1 0 0,1 0 0,-1 0 0,0 0 0,1 0-1,-1 0 1,3-1 0,2-1 9,0 0 0,-1 0 0,1-1 0,0 1-1,-1-1 1,0-1 0,0 1 0,7-6 0,6-7 28,-1-1 0,0-1 1,-2 0-1,0-1 0,15-27 1,-10 12 45,-1-1 0,19-53 1,-33 74-31,-1 0 1,6-27 0,-10 34-2,-3 7-15,-2 10 23,-10 33 16,3 1 1,-12 71 0,23-108-83,-20 147 64,20-136-141,0-1 0,2 1-1,0 0 1,0-1 0,2 1 0,8 30 0,-10-45-15,1 1 1,-1-1 0,1 1 0,0-1 0,0 1 0,0-1-1,0 0 1,0 0 0,1 0 0,0 0 0,-1 0 0,1 0-1,6 3 1,-8-5 35,1 0 0,0 0 0,0 0-1,0-1 1,0 1 0,0 0 0,1-1 0,-1 0-1,0 1 1,0-1 0,0 0 0,0 0-1,0 0 1,1 0 0,-1-1 0,0 1 0,0-1-1,0 1 1,0-1 0,0 0 0,0 1-1,0-1 1,0 0 0,0 0 0,2-3 0,22-18-516,-3-10-104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13267,'-20'50'2461,"12"-30"-1196,0-1 1,1 2-1,-7 36 1,13-55-1214,1-1-1,0 1 1,0-1 0,-1 0 0,1 1-1,0-1 1,0 1 0,0-1 0,1 1 0,-1-1-1,0 1 1,1-1 0,-1 1 0,0-1-1,1 0 1,0 1 0,-1-1 0,1 0 0,0 0-1,-1 1 1,1-1 0,2 2 0,-1-2-38,-1-1 0,1 1 0,-1-1 1,1 0-1,0 1 0,-1-1 0,1 0 1,-1 0-1,1 0 0,0 0 0,-1 0 1,1-1-1,0 1 0,-1 0 0,1-1 1,-1 1-1,1-1 0,-1 0 0,1 1 1,-1-1-1,2-1 0,51-33 8,-37 23-8,36-19-1,-49 29-12,1 0 0,-1 0 0,1 0 0,0 1 0,-1 0 0,1 0 0,0 0 0,0 0 0,0 1 0,0 0 0,0 0 0,0 0 0,6 1 0,-8 1 0,1-1 1,-1 1-1,1 0 1,-1 0-1,0 0 1,0 0-1,0 1 0,0-1 1,0 1-1,-1 0 1,1 0-1,-1 0 1,1 0-1,-1 0 1,0 0-1,2 6 1,-1-4 2,0 0 1,1 0-1,-1 0 0,1 0 1,6 5-1,-9-9-3,1 0 0,-1 0 0,1 0 0,0 0 0,-1 0 0,1 0 0,0 0 0,0-1-1,0 1 1,0-1 0,0 1 0,-1-1 0,1 0 0,0 0 0,0 0 0,0 0 0,0 0 0,0 0 0,0 0 0,3-1-1,4-2 5,0 0 0,-1-1 0,1 0 0,-1 0-1,0 0 1,15-12 0,45-40 18,-50 40-9,-4 3-7,26-21-14,-37 32 4,1-1 0,-1 1 0,0 0-1,1 1 1,-1-1 0,1 1-1,-1-1 1,1 1 0,-1 0-1,7 0 1,-9 1 6,0 0-1,0 0 1,0 0-1,0 1 1,0-1-1,0 1 1,0-1-1,0 1 1,0-1-1,0 1 1,0 0-1,0-1 1,-1 1-1,1 0 1,0 0-1,0-1 1,-1 1-1,1 0 1,0 0-1,-1 0 1,1 0-1,-1 0 1,1 0-1,-1 0 1,0 0-1,1 0 1,-1 0-1,0 0 1,0 0-1,0 0 1,0 1-1,0 0 1,2 46 95,-2-40-76,-3 113-960,3-120 203,-1-5 441,1-8-94,0-2-126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 19836,'-13'-7'2145,"5"6"-1329,2 1-344,0-3 1600,5 3-1175,4 0-1634,7 3 697,1 0-208,1-8-160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18292,'-8'15'348,"0"1"0,0 0 0,1 0 0,1 0 0,1 1 0,0 0 0,2 0 0,-1 0 0,2 0 0,0 1 0,2-1 0,0 20 0,0-32-331,1-1 1,-1 1-1,1 0 1,0-1-1,0 1 1,0-1-1,1 1 1,-1-1-1,1 0 1,0 1-1,1-1 1,-1 0 0,1 0-1,3 4 1,-4-6-10,0 0 0,0-1 0,1 0 1,-1 1-1,0-1 0,0 0 0,1 0 1,-1 0-1,1 0 0,-1 0 1,1-1-1,-1 1 0,1-1 0,-1 0 1,1 0-1,-1 0 0,1 0 0,-1 0 1,1 0-1,0-1 0,-1 1 0,1-1 1,-1 0-1,0 1 0,1-1 0,-1 0 1,0-1-1,3 0 0,6-4 37,0-1-1,0 0 0,-1 0 0,0-1 1,-1 0-1,15-16 0,46-63 382,-19 20-48,-51 66-364,1 0 0,0-1-1,0 1 1,0 0 0,1-1 0,-1 1 0,0 0 0,0 0 0,1 0-1,-1 0 1,1 0 0,-1 0 0,1 1 0,-1-1 0,3 0-1,-3 1-8,0 1-1,0-1 1,-1 1-1,1 0 0,0-1 1,0 1-1,-1 0 0,1 0 1,0 0-1,-1-1 1,1 1-1,0 0 0,-1 0 1,0 0-1,1 0 0,-1 0 1,1 0-1,-1 0 0,0 0 1,0 0-1,0 0 1,1 0-1,-1 0 0,0 2 1,2 9-1,-1-5-1,0-1 0,1 0 0,-1 1 0,6 10 0,-6-16-3,-1 1 1,1-1-1,0 0 0,0 0 0,0 0 1,0 0-1,-1 0 0,1 0 0,1 0 1,-1 0-1,0 0 0,0 0 0,0 0 1,0-1-1,1 1 0,-1 0 0,0-1 1,1 1-1,-1-1 0,0 1 0,1-1 1,-1 0-1,1 0 0,-1 0 0,0 0 1,1 0-1,-1 0 0,2 0 0,7-2-3,-1-1 0,0 0 0,0 0-1,0-1 1,14-9 0,-13 8-3,0 0-1,0 0 1,1 1-1,-1 0 1,15-3-1,-23 7 6,1 0 0,0-1 0,0 1 0,0 0 0,-1 1 0,1-1 0,0 0 0,0 1 0,0 0 0,-1-1 0,1 1 0,0 0 0,-1 0-1,1 1 1,-1-1 0,1 0 0,-1 1 0,0 0 0,0-1 0,1 1 0,-1 0 0,0 0 0,-1 0 0,1 0 0,2 4 0,4 6-59,-1 1 0,-1 0 0,0 0-1,-1 1 1,4 14 0,-4-15-313,-5-13 326,0 0 0,0-1 0,0 1 0,0 0-1,0 0 1,0 0 0,0 0 0,0 0 0,0 0-1,0 0 1,0 0 0,0 0 0,0 0 0,0 0-1,0 0 1,0 0 0,0 0 0,0 0 0,0 0-1,0 0 1,0 0 0,1 0 0,-1 0-1,0 0 1,0 0 0,0 0 0,0 0 0,0 0-1,0 0 1,0 0 0,0 0 0,0 0 0,0 0-1,0 0 1,0 0 0,0 0 0,0 0 0,0 0-1,0 0 1,0 1 0,0-1 0,1-11-468,-3-14 139,-5-4-293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15083,'-8'23'1353,"-1"-6"-1305,-1-3-24,3-2 1080,3-6-832,4-11-264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17796,'-3'0'1976,"2"10"-1360,-3 7-280,-2 4 1505,3 9-1201,-1 1-200,2 2-240,-1-1-96,3-4-96,3-5-104,3-9-232,3-5-160,-1-9-448,-1-2-193,1-9 769,-1-4-192,-3-3-160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15243,'3'3'298,"1"0"0,0 0 1,0 0-1,1-1 0,-1 0 0,1 0 0,-1 0 0,1 0 0,0-1 0,-1 1 0,1-1 0,0-1 1,0 1-1,0-1 0,0 0 0,0 0 0,0 0 0,-1 0 0,1-1 0,0 0 0,0 0 1,5-2-1,5-2-179,-1 1 1,0-2 0,-1 0 0,1-1 0,-1 0-1,13-11 1,-21 16-96,-1-1 0,0 1 0,-1-1 0,1 0 0,-1 0 0,1-1 0,-1 1 0,0-1 0,0 0 0,0 0 0,-1 0 0,1 0 0,-1 0 0,3-7 0,-5 10-17,0 0 0,0 0 0,0 1 0,0-1 0,0 0 0,0 1 0,0-1 0,0 0 0,0 1 0,0-1 0,-1 0 0,1 1 0,0-1 0,0 0 0,-1 1 0,1-1 0,0 0 0,-1 1 0,1-1 0,-1 1-1,1-1 1,-1 1 0,1-1 0,-1 1 0,1-1 0,-1 1 0,1 0 0,-1-1 0,0 1 0,1 0 0,-1-1 0,0 1 0,1 0 0,-1 0 0,0-1 0,1 1 0,-1 0 0,0 0 0,1 0 0,-1 0 0,0 0 0,0 0 0,1 0 0,-1 0 0,0 1 0,1-1-1,-2 0 1,-3 1 21,0 0 1,0 0-1,0 0 0,0 0 0,-7 4 0,3 0 9,0 0-1,0 1 1,1 0-1,0 0 1,0 1-1,-12 13 0,16-16-33,1 0 0,-1 0-1,1 0 1,0 1-1,1-1 1,-1 1-1,1 0 1,-1-1-1,2 1 1,-1 0-1,0 0 1,1 1-1,0-1 1,-1 9-1,2-13-1,1 1-1,-1-1 1,0 0-1,0 1 1,1-1-1,-1 0 1,1 0-1,-1 0 1,1 1-1,-1-1 1,1 0-1,0 0 0,0 0 1,-1 0-1,1 0 1,0 0-1,0 0 1,0-1-1,0 1 1,0 0-1,0 0 1,0-1-1,0 1 1,1 0-1,-1-1 0,0 1 1,0-1-1,0 0 1,1 1-1,-1-1 1,0 0-1,0 0 1,2 0-1,5 1 2,1-1-1,-1 0 1,0 0-1,8-2 1,-13 1-3,37-6 22,45-14 0,-59 13-18,0 1 0,1 2-1,-1 0 1,1 2 0,30 0 0,-56 3-5,0 0 1,0 0 0,0 0-1,0 0 1,0 0-1,0 0 1,0 0-1,0 0 1,0 0 0,0 0-1,0 1 1,0-1-1,0 0 1,0 1-1,0-1 1,0 1-1,-1-1 1,1 1 0,0-1-1,0 1 1,0 0-1,-1-1 1,1 1-1,0 0 1,-1 0 0,2 1-1,-3-2 7,1 0 0,0 0 0,-1 0-1,1 0 1,0 0 0,-1 0 0,1 0 0,0 0 0,-1 0-1,1 0 1,0 0 0,-1 0 0,1 0 0,0 0 0,-1 0-1,1 0 1,0 0 0,-1-1 0,1 1 0,0 0 0,0 0-1,-1 0 1,1 0 0,0-1 0,0 1 0,-1 0 0,1 0-1,0-1 1,0 1 0,-1 0 0,1 0 0,0-1 0,0 1-1,0 0 1,0-1 0,0 1 0,-5-11 86,1 0 0,1 0 0,0-1 0,1 1 1,0-1-1,0 1 0,2-1 0,-1-14 0,2 25-87,-1 0 0,0 1 0,0-1 0,1 1 1,-1-1-1,0 1 0,0-1 0,1 0 0,-1 1 0,1-1 0,-1 1 0,0 0 0,1-1 1,-1 1-1,1-1 0,-1 1 0,1 0 0,0-1 0,-1 1 0,1 0 0,-1-1 0,1 1 0,-1 0 1,1 0-1,0 0 0,-1 0 0,1 0 0,0-1 0,-1 1 0,1 0 0,-1 0 0,1 0 1,0 1-1,-1-1 0,1 0 0,0 0 0,0 0 0,33 9 60,-19-4-55,-2-3-31,0 0 0,0-1 0,1-1 0,-1 0 0,0-1 0,1 0 0,-1-1 0,0-1 0,13-3 0,-17 3 1,0 0-1,0 0 1,0-1-1,-1 0 1,0 0-1,0-1 1,0 0-1,0-1 0,-1 1 1,0-1-1,0-1 1,-1 0-1,10-11 1,-15 16 20,0 1-1,0-1 1,0 1 0,0-1 0,0 0-1,0 1 1,-1-1 0,1 0-1,-1 0 1,1 0 0,-1 0 0,0 1-1,0-1 1,0 0 0,0-3-1,0 4 5,0 0-1,-1 0 1,1 0-1,-1 0 1,1 0-1,-1 0 1,1 0-1,-1 0 0,1 0 1,-1 0-1,0 0 1,0 0-1,1 1 1,-1-1-1,0 0 1,0 0-1,0 1 0,0-1 1,-1 0-1,-1 0 3,1 0 0,-1 0 1,1 1-1,-1-1 0,0 1 0,1-1 0,-1 1 0,1 0 0,-1 0 0,0 0 0,1 1 0,-1-1 0,1 1 0,-1-1 0,0 1 0,1 0 0,0 0 0,-1 0 1,1 0-1,-4 2 0,1 2 3,0-1 1,0 1 0,0 0 0,1 0-1,0 1 1,0-1 0,0 1 0,1 0-1,0 0 1,0 0 0,0 1 0,1-1-1,0 0 1,0 1 0,-1 11 0,2-15-35,1 1 0,0-1 1,0 1-1,0-1 1,0 1-1,0 0 0,1-1 1,0 1-1,0-1 1,0 1-1,0-1 0,0 0 1,3 6-1,-2-7-50,-1 0-1,1 0 1,0 0-1,0 0 0,0 0 1,0 0-1,0 0 1,1-1-1,-1 1 1,0-1-1,1 0 0,-1 0 1,1 0-1,0 0 1,-1 0-1,1 0 1,0-1-1,-1 1 1,6 0-1,-5-1-69,1 0 0,-1 0 1,0-1-1,0 1 0,1-1 0,-1 1 1,0-1-1,0 0 0,0 0 0,0-1 1,0 1-1,0-1 0,0 1 0,0-1 1,0 0-1,-1 0 0,1 0 0,-1 0 0,0-1 1,1 1-1,-1-1 0,0 1 0,0-1 1,-1 0-1,1 1 0,0-1 0,-1 0 1,0 0-1,2-4 0,5-27-858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18844,'-17'-1'1592,"5"4"-1416,9 8-544,5-1 880,9 3-376,5-1-120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38 376 18444,'3'7'438,"-1"-1"1,-1 1-1,1-1 0,-1 1 1,0-1-1,-1 1 0,0 10 1,-6 50 833,2-35-705,-9 105 304,-12 135-373,27-257-528,-2-15 29,0 0 1,0 0-1,0 0 0,0 0 1,0 0-1,1 0 1,-1 0-1,0 0 0,0 0 1,0 0-1,0 0 0,0 0 1,0 0-1,1 0 0,-1 0 1,0 0-1,0 0 0,0 0 1,0 0-1,0 0 0,1 0 1,-1 0-1,0 0 0,0 0 1,0 0-1,0 0 1,0 0-1,1 0 0,-1 0 1,0 0-1,0 0 0,0 0 1,0-1-1,0 1 0,0 0 1,0 0-1,0 0 0,0 0 1,1 0-1,-1 0 0,0 0 1,0-1-1,0 1 0,0 0 1,12-23-41,67-260-323,-42 139 288,-35 136 71,117-388-390,-114 380 352,1 0 0,1 0 0,0 0 0,12-17 0,-18 33 37,-1-1 1,0 1-1,1-1 0,-1 1 1,0-1-1,1 1 0,-1-1 1,1 1-1,-1-1 1,1 1-1,-1-1 0,1 1 1,-1 0-1,1-1 0,0 1 1,-1 0-1,1-1 1,-1 1-1,1 0 0,0 0 1,-1 0-1,2-1 1,-1 2 0,-1-1 1,1 0-1,-1 1 1,1-1-1,-1 0 1,0 1-1,1-1 1,-1 0-1,0 1 1,1-1 0,-1 1-1,0-1 1,1 1-1,-1-1 1,0 1-1,0-1 1,1 1-1,-1-1 1,0 1 0,0 0-1,3 28-99,-5-3 74,0-1-1,-2 0 1,-1-1 0,-1 1-1,-12 29 1,-54 113-255,69-160 119,-1 0 0,2-1 1,-1 1-1,-1 11 0,4-18 141,0 1 1,0-1-1,0 0 1,0 1-1,0-1 1,0 0-1,0 1 1,0-1-1,0 0 1,0 1-1,0-1 1,1 0-1,-1 0 1,0 1-1,0-1 1,0 0-1,1 0 1,-1 1-1,0-1 1,0 0-1,1 0 1,-1 1-1,0-1 1,1 0-1,-1 0 1,0 0-1,0 0 1,1 0-1,-1 1 1,0-1-1,1 0 1,-1 0-1,0 0 1,1 0-1,-1 0 1,0 0-1,1 0 1,-1 0-1,0 0 1,1 0-1,0 0 1,16-3-470,-15 3 371,8-2-117,-1 1 1,1 1-1,0-1 0,-1 2 0,1-1 0,0 1 1,17 5-1,-25-6 232,0 1 1,1-1-1,-1 1 1,0 0-1,0 0 1,0 0 0,0 0-1,1 0 1,-2 0-1,1 1 1,0-1-1,0 1 1,0-1-1,-1 1 1,1 0-1,-1 0 1,1 0-1,-1-1 1,0 1-1,1 1 1,-1-1-1,0 0 1,-1 0-1,1 0 1,0 0-1,0 1 1,-1-1 0,0 0-1,1 1 1,-1-1-1,0 0 1,0 1-1,0-1 1,0 0-1,-1 1 1,1-1-1,-1 0 1,0 3-1,-1 1 133,-1 0 0,0 0 0,0-1 0,0 1 0,0-1 0,-1 0 0,0 1-1,0-2 1,-1 1 0,1 0 0,-1-1 0,0 0 0,-8 5 0,4-2 207,-1-1 0,-1 0 1,1-1-1,-1 0 0,0-1 0,-16 5 0,22-8-222,-1 0 0,1 0 0,0 0 0,0-1 0,-1 0 0,1 0 0,-8-1 0,12 1-149,0-1 0,-1 1 0,1 0-1,0 0 1,0-1 0,0 1 0,0-1 0,0 1 0,0-1 0,0 1 0,1-1-1,-1 0 1,0 0 0,0 1 0,0-1 0,0 0 0,1 0 0,-1 0 0,1 0-1,-1 0 1,0 1 0,1-1 0,-1-1 0,1 1 0,0 0 0,-1 0 0,1 0 0,0 0-1,0 0 1,0 0 0,-1 0 0,1 0 0,0 0 0,1 0 0,-1-1 0,0 1-1,0 0 1,0 0 0,1 0 0,-1 0 0,0 0 0,2-1 0,0-4-140,0 0-1,0 1 1,1-1 0,0 1 0,7-9 0,6-4-627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107 300 17356,'0'-1'105,"-1"-1"1,1 1 0,0 0-1,0 0 1,0 0 0,-1-1 0,1 1-1,-1 0 1,1 0 0,-1 0-1,1 0 1,-1 0 0,0 0-1,1 0 1,-1 0 0,0 0 0,0 0-1,0 0 1,0 0 0,0 1-1,0-1 1,0 0 0,0 1-1,0-1 1,0 1 0,0-1-1,0 1 1,0-1 0,-1 1 0,1 0-1,0 0 1,0-1 0,0 1-1,-2 0 1,0 1 33,1 0 0,0 0 0,-1 0 0,1 0 1,0 0-1,0 0 0,0 0 0,-1 1 0,1-1 0,1 1 0,-1 0 0,0 0 0,0-1 0,1 1 0,-1 0 1,-1 4-1,-3 2-79,1 1 0,0 0 0,1 0 0,0 0 0,0 0 0,1 1 0,0-1 0,1 1 0,0 0 1,0 0-1,1 0 0,1 0 0,-1 0 0,2 0 0,-1 0 0,3 12 0,-2-20-60,-1 0 0,1 0 0,-1 0-1,1 0 1,0 0 0,0 0 0,0 0 0,0 0-1,0 0 1,0-1 0,0 1 0,0 0 0,1-1-1,-1 1 1,1-1 0,-1 0 0,1 1 0,0-1-1,0 0 1,-1 0 0,1 0 0,0 0 0,0 0-1,0 0 1,0-1 0,0 1 0,0-1 0,0 1-1,0-1 1,0 0 0,0 0 0,0 0 0,0 0-1,0 0 1,1 0 0,-1-1 0,0 1 0,0-1-1,0 1 1,0-1 0,3-1 0,5-2 0,0-1 0,-1 0 1,0 0-1,0-1 1,-1 0-1,1 0 1,7-9-1,3-5 31,0-1 1,-1 0-1,-2-2 1,0 0-1,21-40 1,-21 30 96,-2-1 0,-1 0 0,16-66 0,-28 94-105,1-1 17,0 0 1,-1 0-1,0-1 0,0 1 1,-1 0-1,0 0 0,-1-12 1,1 19-35,0-1 0,0 1 0,0-1 1,0 1-1,0-1 0,0 1 0,0 0 1,-1-1-1,1 1 0,0-1 0,0 1 1,0-1-1,-1 1 0,1 0 0,0-1 0,0 1 1,-1-1-1,1 1 0,0 0 0,-1-1 1,1 1-1,0 0 0,-1 0 0,1-1 1,-1 1-1,1 0 0,0 0 0,-1 0 0,0-1 1,-10 9 85,-8 24-30,6 1-42,1 2-1,2 0 0,-6 39 1,12-51-18,1 0 0,1 0 0,1 0 0,2 0 0,0 0 0,4 24 0,-4-42-3,0 0 0,1 0-1,-1 0 1,1 1 0,0-1 0,0-1-1,1 1 1,-1 0 0,1 0 0,0-1-1,1 0 1,4 6 0,-5-8 0,-1 0 1,1 0-1,0 0 0,0 0 1,-1-1-1,1 1 0,0-1 1,1 0-1,-1 0 0,0 0 1,0-1-1,0 1 0,0-1 1,1 1-1,-1-1 0,0 0 1,0 0-1,1 0 0,-1-1 1,0 1-1,4-2 1,5-2-5,0 0 0,-1-1 1,0 0-1,0-1 1,0 0-1,-1-1 0,0 0 1,0-1-1,-1 0 1,0 0-1,0-1 1,10-13-1,11-16-44,42-72 1,-68 103 44,10-16-82,-23 47 4,0 0 1,2 0-1,1 0 0,-3 28 1,7-43 76,1 1 0,0-1 1,0 1-1,1-1 1,1 1-1,-1-1 0,4 13 1,-4-19 4,1-1-1,0 1 1,-1-1 0,1 0 0,0 0 0,0 1 0,1-1 0,-1 0 0,0 0 0,1 0 0,-1 0 0,1 0-1,0 0 1,0-1 0,0 1 0,-1-1 0,2 1 0,-1-1 0,0 0 0,0 1 0,0-1 0,0 0 0,1 0 0,-1-1-1,1 1 1,-1 0 0,0-1 0,1 0 0,-1 1 0,1-1 0,-1 0 0,5-1 0,2 0 2,0 0 0,1-1 1,-1-1-1,0 1 0,0-1 1,0-1-1,-1 0 1,1 0-1,-1-1 0,0 0 1,0 0-1,-1-1 0,1 0 1,-1 0-1,11-14 0,-5 5 8,0-1-1,-2 0 0,0 0 1,-1-1-1,0-1 0,10-28 0,-17 38-2,0 0-1,-1 0 0,-1 0 1,1 0-1,-1 0 0,0-11 0,-5 4 5,-4 13-2,7 2-7,-1 1-1,1 0 0,0 0 1,-1 0-1,1 0 0,0 0 1,-1 0-1,1 1 0,0-1 1,0 0-1,0 0 0,-1 2 1,-5 9 8,1 0 0,0 1 0,1 0 0,0-1 0,1 2 0,-4 18 0,6-21-47,0 0 0,1 0 0,0 0 1,1 0-1,0 0 0,0 1 0,2-1 0,2 14 0,-4-23-17,1 0-1,-1-1 0,1 1 0,-1-1 1,1 1-1,0-1 0,-1 1 0,1-1 0,0 1 1,0-1-1,0 0 0,0 1 0,0-1 1,0 0-1,1 0 0,-1 0 0,0 0 0,1 0 1,-1 0-1,0 0 0,1 0 0,-1 0 1,4 0-1,-3-1 22,-1 0 0,1 0 1,0 0-1,0 0 0,-1 0 0,1-1 0,0 1 1,0-1-1,-1 1 0,1-1 0,-1 0 0,1 1 1,0-1-1,-1 0 0,1 0 0,-1 0 1,0 0-1,1-1 0,-1 1 0,0 0 0,0 0 1,2-3-1,17-26-359,-1-12-152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 17628,'-25'-6'1568,"7"13"-1152,6 9-568,5 0 1801,7 2-1241,10 0-472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55 18148,'-4'12'727,"0"-1"1,-1 0-1,-1-1 1,-8 16-1,-11 20 22,-158 347-465,175-374-1055,-10 33-1,19-49-490,2-6 771,6-8-42,106-232-4020,-56 97 3171,25-57 3491,-70 176-1471,-10 22-89,-2 7-50,-2 11 458,-21 102 1074,4-25-1334,-7 112 233,22-168-818,1 0 1,2 0-1,11 67 1,-4-77-263,-5-17-194,-4-17-256,-4-12 87,0 1 0,-2 0-1,-14-33 1,-36-57 345,32 64 1108,25 47-902,0 0 0,-1-1 1,1 1-1,0-1 0,-1 1 0,1 0 1,0-1-1,0 1 0,0-1 0,0 1 1,-1-1-1,1 1 0,0-1 0,0 1 1,0-1-1,0 1 0,0-1 0,0 1 1,0-1-1,0 1 0,0-1 1,0 1-1,1-1 0,-1 1 0,0-1 1,0 1-1,0-1 0,1 1 0,-1-1 1,0 1-1,0 0 0,1-1 0,-1 1 1,0-1-1,1 1 0,-1 0 0,0-1 1,1 1-1,-1 0 0,1 0 0,-1-1 1,1 1-1,-1 0 0,1 0 0,-1 0 1,1-1-1,-1 1 0,0 0 1,1 0-1,-1 0 0,2 0 0,33 0 719,-21 1-555,7 0-241,0-2-1,0 0 0,0-1 0,0-1 1,-1-1-1,0-1 0,1-1 0,-2-1 1,1 0-1,35-20 0,-13-1-149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17092,'-15'16'377,"2"1"1,0 0 0,1 1-1,0 1 1,2 0 0,0 0-1,1 1 1,1 0 0,1 1-1,0-1 1,2 1 0,1 1 0,0-1-1,0 33 1,3-49-319,1 0 0,0 0 0,1 0 0,-1-1 0,1 1 0,0 0 0,0 0 0,0-1 0,1 1 0,0-1 0,3 8 0,-3-9-57,0-1-1,0 0 1,0 0 0,0 0-1,0 0 1,1 0 0,-1 0-1,0 0 1,1-1 0,-1 1-1,1-1 1,0 0 0,-1 0-1,1 0 1,0 0 0,0 0-1,0 0 1,0-1 0,5 1-1,4-1-155,0-1 0,0 0 0,0-1 0,0 0-1,0-1 1,0 0 0,-1-1 0,20-9 0,-16 6-203,1 1 0,0 1 0,25-5 0,-39 10 323,-1 0-1,1-1 1,-1 1-1,1 0 1,0 0 0,-1 0-1,1 0 1,-1 0-1,1 1 1,0-1 0,-1 0-1,1 1 1,-1-1-1,1 1 1,-1 0 0,1-1-1,-1 1 1,2 1-1,-2-1 22,0 0 0,0 0-1,-1 0 1,1 0 0,0 1-1,-1-1 1,1 0-1,0 0 1,-1 1 0,0-1-1,1 0 1,-1 0 0,0 1-1,0-1 1,1 0-1,-1 1 1,0 1 0,-1 4 60,0 0 0,-1 1 0,1-1 0,-1 0 1,-1 0-1,-3 8 0,-1 2 274,-1-1 0,-1 0-1,-1 0 1,-23 28 0,26-36-143,0 0-1,-1 0 1,0-1 0,0 0-1,-1 0 1,0-1 0,0 0-1,0-1 1,-19 8 0,26-12-239,0 0 0,-1 0 0,0-1 0,1 1 0,-1 0 0,1-1 0,-1 0 1,0 0-1,1 0 0,-1 0 0,0 0 0,1 0 0,-1-1 0,1 1 0,-1-1 1,0 0-1,1 0 0,-1 0 0,1 0 0,0 0 0,-1 0 0,1-1 0,0 1 0,0-1 1,0 0-1,0 1 0,-3-4 0,1 0-105,1-1 0,0 1 0,0-1 0,0 1 0,0-1 0,1 0 0,0 0-1,0 0 1,1 0 0,-2-10 0,0-25-750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21 18172,'-12'-5'512,"-1"1"1,0 1-1,0 0 0,0 1 1,0 0-1,0 1 1,-18 0-1,24 2-420,0 0 1,-1 0-1,1 1 0,0 0 1,0 0-1,0 0 0,0 1 1,0 0-1,1 1 0,-1-1 1,1 1-1,0 1 0,0-1 0,-8 9 1,11-10-90,0 0 0,0 1 1,0-1-1,0 1 1,0 0-1,1 0 0,0 0 1,-1 0-1,2 0 0,-1 0 1,0 1-1,1-1 0,-2 10 1,3-12-27,0 0 1,0 1 0,0-1-1,0 1 1,1-1 0,-1 0-1,1 1 1,0-1 0,-1 0-1,1 1 1,0-1 0,0 0-1,1 0 1,-1 0-1,0 0 1,1 0 0,-1 0-1,1 0 1,-1 0 0,1-1-1,0 1 1,0-1 0,0 1-1,0-1 1,0 0 0,0 1-1,5 0 1,10 5-341,1-1 0,0-1 0,1 0 1,36 3-1,-37-6 39,1 1 1,-1 0-1,0 2 1,-1 0-1,22 9 0,-36-13 292,-1 0 0,1 1-1,-1-1 1,0 1 0,1-1-1,-1 1 1,0 0-1,0 0 1,0 0 0,0 0-1,-1 1 1,3 2 0,-4-4 32,1 0 1,-1 0 0,1 0 0,-1 1 0,0-1 0,1 0 0,-1 0 0,0 1 0,0-1 0,0 0-1,0 0 1,0 1 0,0-1 0,-1 0 0,1 0 0,0 0 0,0 1 0,-1-1 0,1 0 0,-1 0-1,1 0 1,-1 0 0,0 0 0,1 0 0,-1 0 0,0 0 0,0 0 0,-1 2 0,-5 2 51,0 1-1,0-1 1,0 0 0,0 0 0,-1-1-1,0 0 1,-11 4 0,-2-1 39,-36 9 0,52-15-100,1 0 0,0 0 0,-1-1 0,1 1 0,-1-1 0,1 0 0,0-1-1,-8 0 1,11 0 13,-1 1 0,1-1 0,0 1 0,0-1 0,0 1 0,0-1 0,0 0 0,0 0-1,0 1 1,0-1 0,0 0 0,0 0 0,0 0 0,0 0 0,1 0 0,-1 0 0,0 0-1,1-1 1,-1 1 0,1 0 0,-1 0 0,1 0 0,0-1 0,-1 1 0,1 0 0,0 0-1,0-1 1,0 1 0,0 0 0,0 0 0,0-1 0,0 1 0,1 0 0,-1-2 0,8-29-66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19500,'-5'32'1257,"-18"58"-1,-1 4-409,17-51-578,2 0 0,1 0 0,4 47 0,1-62-1151,2 0-1,1 0 1,8 29 0,-53-186-2220,-2-3 5226,43 131-2076,0 0 0,0 1 0,-1-1 0,1 0 0,0 1 0,0-1 0,0 0 0,0 1 0,0-1 0,0 0 0,0 1 0,0-1 0,0 0 0,0 0 0,1 1 0,-1-1 0,0 0 0,0 1 0,1-1 0,-1 1 0,0-1 0,1 0 0,-1 1 0,1-1 0,-1 1 0,1-1 0,-1 1 0,1-1 0,-1 1 0,1 0 0,-1-1 0,1 1 0,-1-1 0,1 1 0,0 0 0,-1 0 0,1-1 0,0 1 0,-1 0 0,1 0 0,0 0 0,-1 0 0,1 0 0,1 0 0,5-1 90,0 1 0,0 0 0,13 3 0,-7-1-185,110 9-426,-79-7 265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42 15427,'3'-2'591,"19"-12"1427,-21 13-1910,-1 1 0,1-1-1,0 1 1,-1-1-1,1 1 1,0-1-1,-1 0 1,1 1 0,-1-1-1,1 0 1,-1 1-1,0-1 1,1 0-1,-1 0 1,1 1 0,-1-1-1,0 0 1,0 0-1,0 0 1,1 0-1,-1 1 1,0-1 0,0 0-1,0-1 1,-1 1-10,1 1 1,-1-1-1,1 1 1,-1-1-1,1 1 1,-1-1-1,0 1 1,1 0-1,-1-1 0,0 1 1,1 0-1,-1-1 1,0 1-1,1 0 1,-1 0-1,0 0 1,1 0-1,-1 0 1,0-1-1,0 1 1,1 1-1,-1-1 1,0 0-1,1 0 1,-2 0-1,-19 4 665,11 0-697,1 1 0,0-1 0,1 1 0,-1 1 1,1 0-1,0 0 0,0 0 0,1 1 0,0 0 0,-9 13 0,5-7-65,1 2 0,0-1 0,2 1 0,-1 1 1,-6 19-1,12-27-11,1 1 1,-1-1 0,2 0-1,-1 1 1,1-1 0,0 11 0,1-17 5,0 0-1,0 0 1,0 0 0,0 0 0,0 0 0,0 0 0,1 0 0,-1 0 0,1 0 0,-1 0 0,1 0-1,0 0 1,0 0 0,0-1 0,0 1 0,0 0 0,0-1 0,0 1 0,1-1 0,-1 1 0,1-1 0,-1 1-1,1-1 1,-1 0 0,1 0 0,0 0 0,0 0 0,-1 0 0,1 0 0,0 0 0,3 0 0,2 0-13,-1-1 1,1 0 0,-1-1-1,1 0 1,-1 0 0,0 0-1,1 0 1,-1-1 0,0 0-1,0-1 1,0 1-1,0-1 1,10-7 0,9-7-87,37-31 1,5-12-51,69-79 1,-135 138 149,0-1 0,0 1 0,0 0 0,0 0-1,0 0 1,0 0 0,1 0 0,-1 0 0,0 0 0,1 0 0,-1 0 0,0 1 0,1-1 0,2 0 0,1 6-18,-4 12 9,-3 10-1,-3 26-2,5-48 15,0-1 1,1 1-1,-1-1 0,1 0 0,0 1 0,0-1 0,0 0 0,3 8 0,-3-11 1,0 0-1,-1 0 0,1 0 1,0 0-1,0 0 0,0 0 1,0 0-1,0 0 0,0 0 1,1-1-1,-1 1 1,0 0-1,0-1 0,1 1 1,-1-1-1,0 1 0,0-1 1,1 0-1,-1 0 0,0 1 1,1-1-1,-1 0 0,1 0 1,-1 0-1,0 0 0,1-1 1,-1 1-1,0 0 0,3-1 1,4-2-16,0 1 1,0-1 0,11-6 0,-18 8 10,53-28-275,-24 12-421,60-24-1,-81 38 362,1-1-1,0 2 1,0 0 0,0 0-1,0 0 1,0 2-1,1-1 1,-1 1-1,0 0 1,18 4 0,-18-2-3,-1 0 0,0-1 0,0 0 1,0-1-1,1 0 0,-1 0 0,14-3 1,6-4-49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157 164 15011,'-9'4'395,"1"0"-1,0 1 0,-1 0 1,2 0-1,-1 1 0,1 0 1,-1 0-1,2 1 1,-8 8-1,13-14-304,-7 6 187,1 1 1,0-1-1,1 1 0,0 0 0,0 1 0,1 0 0,0 0 0,0 0 0,1 0 0,0 1 0,-3 13 0,7-23-261,-1 1 1,1 0-1,0 0 1,0 0-1,0 0 0,0-1 1,0 1-1,0 0 0,0 0 1,0 0-1,0 0 1,0-1-1,0 1 0,1 0 1,-1 0-1,0 0 0,1-1 1,-1 1-1,0 0 1,1 0-1,-1-1 0,1 1 1,-1 0-1,1-1 0,-1 1 1,1-1-1,0 1 1,-1-1-1,1 1 0,0-1 1,-1 1-1,1-1 0,0 1 1,0-1-1,-1 0 1,1 1-1,0-1 0,0 0 1,0 0-1,-1 0 0,1 0 1,0 0-1,0 0 1,0 0-1,0 0 0,-1 0 1,1 0-1,0 0 0,1-1 1,5 0 13,0-1 0,0 1 0,-1-2 0,11-4 1,7-4-30,-2-2 1,0-1 0,0 0 0,-1-2-1,35-33 1,-19 10-292,58-77 0,-87 105 200,-3 6 21,-1 0 0,0-1 0,0 0 0,0 0-1,-1 0 1,1 0 0,-2-1 0,1 1 0,2-11 0,-5 17 64,0 0 0,0 0 1,0 0-1,0 0 0,0 0 1,0 1-1,0-1 0,0 0 1,0 0-1,0 0 0,0 0 1,0 0-1,0 0 0,-1 1 1,1-1-1,0 0 0,0 0 1,0 0-1,0 0 0,0 0 1,0 0-1,0 0 0,-1 0 1,1 0-1,0 0 0,0 0 1,0 0-1,0 0 0,0 0 1,-1 0-1,1 0 0,0 0 1,0 0-1,0 0 0,0 0 1,0 0-1,-1 0 0,1 0 1,0 0-1,0 0 0,0 0 1,0 0-1,0 0 0,0 0 1,-1 0-1,1 0 0,0 0 1,0 0-1,0 0 0,0 0 1,0-1-1,0 1 0,0 0 1,0 0-1,-1 0 0,1 0 1,0 0-1,0 0 0,0 0 1,0-1-1,0 1 0,0 0 1,0 0-1,0 0 0,0 0 1,0 0-1,0-1 0,-10 12-79,-6 11 148,0 0 1,2 1-1,1 1 0,1 0 0,1 1 0,1 0 1,-11 43-1,20-65-118,0 1 0,1 0 0,0-1 0,0 1 0,0 0 0,0-1 0,0 1 0,1 0 0,-1-1 0,1 1 0,0-1 0,0 1 0,1-1 0,-1 1 0,3 3 1,-2-5-2,-1 0 0,1 1 0,0-1 1,0-1-1,0 1 0,0 0 0,0 0 1,1-1-1,-1 1 0,0-1 1,1 0-1,0 0 0,-1 0 0,1 0 1,-1 0-1,1 0 0,0-1 0,-1 1 1,1-1-1,5 0 0,18-1-461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18 15067,'-1'-1'301,"-1"-1"-1,0 0 1,0 1-1,0-1 1,0 1-1,0 0 1,-1-1-1,1 1 1,0 0-1,0 0 1,-1 1-1,1-1 1,-1 0-1,1 1 1,-1 0-1,1-1 1,-1 1 0,1 0-1,-1 0 1,1 0-1,-1 1 1,1-1-1,-1 1 1,1-1-1,-4 2 1,-3 1-130,0 0 0,0 0 1,0 0-1,0 1 1,-11 8-1,18-11-163,-22 16 60,23-16-75,0 0 0,0 0-1,0 0 1,0 0-1,0 0 1,0 0 0,0 0-1,1 0 1,-1 0 0,0 0-1,1 0 1,-1 0-1,1 1 1,-1-1 0,1 0-1,0 0 1,-1 1-1,1 0 1,0-1-13,1 0 1,-1-1-1,0 1 1,1 0-1,-1-1 0,0 1 1,1-1-1,-1 1 1,1-1-1,-1 1 0,1-1 1,0 1-1,-1-1 0,1 0 1,-1 1-1,1-1 1,0 0-1,-1 1 0,1-1 1,0 0-1,-1 0 1,1 0-1,0 0 0,-1 1 1,2-1-1,21 2-458,-20-2 378,84-1-1726,-65-1 1329,0 1-1,0 2 1,0 0-1,26 5 1,-46-6 482,-1 0-1,1 1 1,-1-1 0,1 1 0,-1-1-1,1 1 1,-1 0 0,1-1 0,-1 1 0,0 0-1,1 0 1,-1 0 0,0 0 0,0 0-1,0 0 1,0 0 0,2 3 0,-3-3 26,0 0 0,1 0 0,-1 0 0,0 0 1,0 0-1,0 0 0,0 1 0,0-1 0,0 0 0,0 0 1,0 0-1,0 0 0,0 0 0,-1 1 0,1-1 1,0 0-1,-1 0 0,1 0 0,-1 0 0,1 0 1,-1 0-1,0 0 0,1 0 0,-3 1 0,-8 10 150,-1 0 0,0-1 0,-1 0 1,0-1-1,-1-1 0,0 0 0,-1-1 0,-23 10 0,33-16-133,0 0-1,0 0 1,0-1-1,-1 1 1,1-1 0,-7 0-1,4-3-35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215 158 17916,'-1'-2'88,"0"0"0,1 0 1,-1 0-1,0 0 0,0 0 0,0 0 1,0 0-1,-1 1 0,1-1 1,0 0-1,-1 1 0,1-1 0,-1 1 1,0-1-1,1 1 0,-1 0 0,0 0 1,0 0-1,0 0 0,0 0 0,0 0 1,0 0-1,0 1 0,0-1 1,0 1-1,0-1 0,0 1 0,0 0 1,-1 0-1,1 0 0,0 0 0,-4 1 1,-2 0 8,-1 0 1,1 0-1,0 1 1,0 0-1,0 1 1,0 0-1,-10 5 1,11-4-89,1-1 0,0 1 1,0 0-1,0 0 0,1 1 1,-1 0-1,1 0 0,0 0 1,1 1-1,-1-1 0,1 1 1,0 0-1,1 0 0,-4 7 1,7-12-14,-1-1 1,1 1 0,0 0 0,-1-1 0,1 1 0,0 0 0,0-1-1,0 1 1,0 0 0,0-1 0,0 1 0,0 0 0,0 0-1,0-1 1,0 1 0,0 0 0,0-1 0,0 1 0,0 0-1,0-1 1,1 1 0,-1 0 0,0-1 0,1 1 0,-1 0-1,0-1 1,1 1 0,-1-1 0,1 1 0,-1-1 0,1 1-1,-1-1 1,1 1 0,-1-1 0,1 1 0,0-1 0,-1 0-1,1 1 1,-1-1 0,1 0 0,0 0 0,-1 1 0,1-1 0,0 0-1,0 0 1,-1 0 0,1 0 0,0 0 0,-1 0 0,1 0-1,0 0 1,-1 0 0,2-1 0,4 1-29,-1-1 0,0 0 0,0 0 0,1-1 0,-1 1 0,5-4 0,16-9-74,-1-1 0,0-2 0,-2 0 0,33-31 0,26-19 112,-83 67-3,1 0 1,0 0 0,0 1-1,0-1 1,0 0-1,0 0 1,0 0 0,0 0-1,0 0 1,0 1 0,0-1-1,0 0 1,1 0-1,-1 0 1,0 0 0,0 1-1,0-1 1,0 0-1,0 0 1,0 0 0,0 0-1,0 0 1,0 0 0,0 1-1,1-1 1,-1 0-1,0 0 1,0 0 0,0 0-1,0 0 1,0 0-1,0 0 1,1 0 0,-1 0-1,0 0 1,0 1 0,0-1-1,0 0 1,0 0-1,1 0 1,-1 0 0,0 0-1,0 0 1,0 0-1,0 0 1,1 0 0,-1 0-1,0 0 1,0-1 0,0 1-1,0 0 1,1 0-1,-1 0 1,-9 21 119,7-16-93,-56 141 479,-51 196-1,105-328-480,-1 4 39,-6 31 0,11-48-68,0 0-1,0-1 1,0 1 0,0 0 0,0-1 0,0 1-1,0 0 1,0-1 0,0 1 0,0-1 0,0 1-1,0 0 1,0-1 0,1 1 0,-1 0 0,0-1-1,0 1 1,1-1 0,-1 1 0,1 0 0,8-3-65,10-18-83,4-14-75,-3-2 1,31-69-1,-22 42 56,22-47-88,48-95 66,-82 181 195,-16 28 10,-8 13 16,-4 3 24,-26 57 190,34-70-200,0 1-1,1-1 1,-1 1-1,2 0 1,-1 0-1,1 0 1,0 16-1,1-23-36,0 0-1,0 0 0,0 0 1,0 0-1,1 0 1,-1 0-1,0-1 0,0 1 1,1 0-1,-1 0 1,0 0-1,1-1 0,-1 1 1,1 0-1,-1 0 0,1-1 1,-1 1-1,1 0 1,0-1-1,-1 1 0,1-1 1,0 1-1,-1-1 1,2 1-1,0 0 0,0-1 1,-1 1-1,1-1 0,0 0 1,0 1-1,-1-1 0,1 0 0,0 0 1,0-1-1,-1 1 0,4-1 1,4-1 2,-1-1 1,1-1-1,15-7 1,11-10-20,-1-1 0,40-35 0,59-60-35,-96 82 23,-17 18 21,-20 18 1,0-1 0,0 0 1,0 0-1,0 0 0,0 0 0,0 0 0,0 1 0,0-1 1,0 0-1,0 0 0,0 0 0,0 0 0,0 1 0,0-1 1,0 0-1,0 0 0,0 0 0,0 0 0,0 0 1,1 0-1,-1 1 0,0-1 0,0 0 0,0 0 0,0 0 1,0 0-1,0 0 0,0 0 0,1 0 0,-1 0 0,0 1 1,0-1-1,0 0 0,0 0 0,1 0 0,-1 0 1,0 0-1,0 0 0,0 0 0,0 0 0,0 0 0,1 0 1,-1 0-1,0 0 0,0 0 0,0 0 0,0 0 1,1 0-1,-1 0 0,0 0 0,0-1 0,0 1 0,0 0 1,-7 19 35,5-15-27,-2 5-8,-4 9-127,0 1 0,1 1 1,1-1-1,0 1 0,2 0 1,-3 35-1,6-53 108,1-1 1,0 1 0,0-1-1,0 1 1,0-1 0,1 1-1,-1-1 1,0 1 0,1-1-1,-1 1 1,1-1-1,-1 0 1,1 1 0,-1-1-1,1 1 1,0-1 0,0 0-1,0 0 1,0 0 0,0 1-1,0-1 1,0 0-1,0 0 1,0 0 0,3 1-1,18 2-275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0 609 15283,'35'-42'6786,"0"-13"-4938,-29 45-1804,-1-1 0,0 0-1,-1-1 1,0 1-1,-1-1 1,0 0-1,0 0 1,1-22-1,-8 20 63,4 14-103,0 0 0,-1 0 0,1-1 0,0 1 0,0 0 0,0 0 0,-1 0 1,1 0-1,0 0 0,-1 0 0,1 0 0,0 0 0,0-1 0,-1 1 0,1 0 0,0 0 0,0 0 0,-1 0 0,1 1 0,0-1 0,-1 0 0,1 0 0,0 0 0,0 0 0,-1 0 0,1 0 1,0 0-1,0 0 0,-1 1 0,-1 0 4,1 0 1,-1 1 0,1-1 0,-1 0-1,1 1 1,-1 0 0,1-1 0,0 1-1,0 0 1,-2 3 0,-2 7-19,0-1 0,0 1 0,1 0 0,1 1 0,0-1 0,1 0 0,0 1 0,1 0 0,1 21 1,0-33-14,0 1 0,0-1 0,0 1 0,1-1 0,-1 0 0,1 1 0,-1-1 0,1 1 0,-1-1 0,1 0 0,0 1 0,-1-1 0,1 0 0,0 0 1,0 1-1,0-1 0,0 0 0,0 0 0,0 0 0,1 0 0,-1-1 0,0 1 0,0 0 0,3 1 0,-1-1-38,0-1 1,0 1-1,0-1 0,0 0 1,0 0-1,0 0 0,0 0 0,0 0 1,0-1-1,0 1 0,5-3 0,5-2-231,0 0 0,0-1-1,0 0 1,14-11 0,-8 4-53,1 0 0,0 2 0,1 0 0,33-11 0,-44 18 344,0-1 0,0 0-1,0 0 1,0-1 0,-1 0 0,0-1 0,16-14-1,49-61 174,-52 54-35,-1 0-1,17-31 0,-30 45-56,0 0 0,-2-1-1,0 0 1,0 0-1,-2 0 1,5-27 0,-8 37-49,-1 1 0,0-1 1,0 1-1,0-1 1,0 1-1,-1-1 0,0 1 1,0-1-1,-2-4 1,2 7-26,1 1 0,-1 0 0,1 0 1,-1 0-1,1 0 0,-1 0 0,0 0 0,1 0 1,-1 0-1,0 0 0,0 0 0,0 0 1,0 1-1,0-1 0,0 0 0,0 0 0,0 1 1,0-1-1,0 1 0,0-1 0,0 1 1,0 0-1,-1-1 0,1 1 0,0 0 1,0 0-1,0-1 0,-1 1 0,1 0 0,0 0 1,0 1-1,-1-1 0,1 0 0,0 0 1,0 1-1,0-1 0,-2 1 0,-2 1-3,0 1 0,1 0 0,-1 0 0,1 1 0,0-1 0,0 1 0,0 0 0,0 0 0,1 0 0,-1 0 0,1 1 0,0-1 0,-3 9 0,-5 8 1,-14 39 0,17-35 5,0 0 0,2 0 0,-4 32 0,8-41 0,1 0 1,1 0 0,0 1 0,1-1-1,0 0 1,6 21 0,-5-30-3,0-1 1,0 0-1,1 1 1,0-1-1,0 0 1,0-1-1,8 10 0,-9-12-5,0-1 1,0 1-1,0-1 0,1 0 0,-1 0 0,1 0 0,0 0 0,-1 0 0,1 0 0,0-1 0,0 1 0,0-1 0,0 0 0,0 0 0,1 0 1,-1 0-1,5 0 0,-8-1-2,1 0 0,0 0-1,-1 0 1,1 0 0,0 0 0,0 0 0,-1 0 0,1 0 0,0 0 0,0 0 0,-1 0 0,1 0 0,0 0 0,-1-1 0,1 1 0,0 0 0,-1-1 0,1 1 0,0 0 0,-1-1-1,1 1 1,-1-1 0,1 1 0,-1-1 0,1 1 0,-1-1 0,1 1 0,0-2 0,-1 1-3,0 0 0,0-1 0,0 1 0,0 0 0,0 0-1,0-1 1,0 1 0,0 0 0,-1 0 0,1 0 0,0-1 0,-1 1 0,1 0 0,-2-2 0,-1-4-14,-1 1 0,0 0 0,-1 0 0,-6-8 0,-96-81 1107,106 94-1056,1 1 0,-1-1 1,0 0-1,1 1 1,-1-1-1,1 0 0,-1 1 1,1-1-1,-1 0 1,1 0-1,0 1 1,-1-1-1,1 0 0,0 0 1,0 0-1,-1 1 1,1-1-1,0 0 0,0-2 1,0 3-17,0-1 0,1 1 0,-1-1 0,0 0 0,1 1 0,-1-1 0,0 1 1,1-1-1,-1 1 0,1-1 0,-1 1 0,1-1 0,-1 1 0,1-1 0,-1 1 0,1 0 0,0-1 0,-1 1 0,2-1 1,4-1-54,1 0-1,-1 1 1,1 0 0,8-1 0,-4 1-251,5-3 173,0 1 0,26-11 0,7-5-121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98 13787,'3'-4'400,"-1"0"1,0 0 0,0-1-1,-1 1 1,1-1-1,-1 1 1,0-1-1,0 1 1,0-9-1,-1 12-322,0 1-1,0-1 1,0 0-1,0 0 0,-1 0 1,1 1-1,0-1 1,0 0-1,-1 0 0,1 1 1,0-1-1,-1 0 1,1 1-1,0-1 0,-1 0 1,1 1-1,-1-1 1,1 1-1,-1-1 0,0 1 1,1-1-1,-1 1 1,0-1-1,0 0 0,-1 1 44,0 0-1,1-1 0,-1 1 1,0 0-1,0 0 0,0 0 1,0 0-1,0 0 0,1 1 1,-1-1-1,0 0 0,0 1 1,0-1-1,1 1 0,-3 1 1,-5 2 32,0 1 1,1 0 0,-1 0 0,1 1-1,0 0 1,1 1 0,-1 0 0,1 0 0,1 0-1,-1 1 1,-7 11 0,8-8-141,-1-1 0,1 1 0,1-1 0,0 2 1,0-1-1,1 0 0,1 1 0,0 0 0,-1 12 0,3-22-14,1-1 1,0 1-1,0 0 0,0-1 0,0 1 0,0 0 1,0-1-1,0 1 0,0 0 0,1-1 1,-1 1-1,1-1 0,-1 1 0,1-1 1,0 1-1,0-1 0,-1 1 0,1-1 0,0 0 1,0 1-1,0-1 0,2 2 0,-1-2 0,0 0 0,0 0-1,0 0 1,0 0-1,0-1 1,1 1-1,-1-1 1,0 1 0,0-1-1,0 0 1,1 0-1,-1 0 1,0 0 0,4 0-1,5-2-4,-1-1-1,1 1 0,0-2 1,-1 1-1,17-9 0,14-12-110,-1-1-1,-1-2 1,-2-2-1,0-1 1,-2-2-1,52-62 1,-102 134-921,10-27 703,-1 0 0,2 1 0,0 0 0,0 0 0,2-1 0,-1 2-1,1 23 1,6-14-98,10-11-171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221 163 14979,'-17'14'592,"1"0"0,0 0 0,0 2 0,2 0 0,-22 31 0,14-19 109,17-22-579,-42 59 832,42-58-828,1 1 0,0-1 0,0 1 0,1 0 0,0 0-1,0 0 1,-2 9 0,5-16-112,0-1 0,0 1 0,0-1 0,0 1 0,0-1 0,0 1 0,0 0 0,0-1 0,0 1 0,0-1 0,0 1 0,0-1 0,0 1-1,0-1 1,0 1 0,0-1 0,1 1 0,-1-1 0,0 1 0,0-1 0,1 1 0,-1-1 0,0 0 0,1 1 0,-1-1 0,0 1 0,1-1 0,-1 0 0,1 1 0,-1-1 0,1 0 0,-1 1 0,1-1-1,0 0 1,0 1 3,1-1-1,0 0 1,0 0-1,0 0 1,0 0-1,-1 0 1,1-1-1,0 1 1,0 0-1,2-2 1,5-1-7,0 0 1,0-1 0,10-7-1,1-3-2,-1 0-1,0-2 0,-1 0 1,-1-1-1,0-1 0,18-26 1,2-9 24,33-65 0,-60 101-20,19-39 18,-26 50-27,0 1-1,-1-1 1,0 0 0,-1 0 0,1 0 0,-1 0 0,0-8-1,-1 13-1,0 1-1,0 0 1,0 0-1,0-1 1,1 1-1,-1 0 1,0 0-1,0-1 0,0 1 1,0 0-1,-1 0 1,1-1-1,0 1 1,0 0-1,0 0 1,0-1-1,0 1 1,0 0-1,0 0 0,0-1 1,0 1-1,-1 0 1,1 0-1,0 0 1,0-1-1,0 1 1,0 0-1,-1 0 1,1 0-1,0 0 0,0-1 1,0 1-1,-1 0 1,1 0-1,0 0 1,0 0-1,-1 0 1,1 0-1,0 0 1,0 0-1,-1 0 0,1 0 1,0 0-1,0 0 1,-1 0-1,1 0 1,0 0-1,0 0 1,-1 0-1,1 0 1,0 0-1,0 0 0,-1 0 1,1 0-1,0 0 1,0 0-1,-1 1 1,-13 10 11,-17 30 110,2 0-1,-29 58 1,47-80-55,2-4-6,-35 69 249,41-77-272,0-1 0,1 1 0,0 0 0,0 0 0,0 0 0,1 1 0,0-1 0,1 0-1,-1 1 1,2 6 0,-1-12-28,1-1 0,-1 1 0,1-1 0,-1 1 0,1-1 1,0 1-1,0-1 0,0 1 0,0-1 0,0 0 0,0 0 0,0 0 0,0 1 0,0-1 0,0 0 0,1 0 0,-1 0 0,0-1 0,1 1 0,-1 0 0,1 0 0,-1-1 0,1 1 0,-1-1 0,1 0 0,0 1 0,-1-1 0,1 0 0,-1 0 0,3 0 0,7 1-35,0-1 0,0-1 0,15-2 0,-16 2-2,71-12-276,-59 7 58,1 2 0,0 1 0,1 1 0,40 1 0,-63 1 239,1 0 0,-1 1 0,0-1 0,1 0 0,-1 0-1,0 1 1,1-1 0,-1 0 0,0 1 0,0 0 0,1-1 0,-1 1 0,0 0 0,0-1 0,0 1-1,0 0 1,0 0 0,0 0 0,0 0 0,0 0 0,0 0 0,0 0 0,-1 0 0,1 1 0,0-1-1,-1 0 1,1 0 0,-1 0 0,1 1 0,-1-1 0,0 0 0,1 3 0,14-21 1401,-10 3-1088,0 1 1,-1-1 0,3-19-1,-4 19-398,1-1 0,10-25 0,-14 39 27,1 0-1,-1 0 0,1 0 1,0 0-1,-1 0 0,1 0 1,0 0-1,0 0 0,0 0 1,0 1-1,0-1 1,0 0-1,0 1 0,0-1 1,0 0-1,0 1 0,0-1 1,0 1-1,0 0 0,1-1 1,-1 1-1,0 0 1,0 0-1,2 0 0,33 4-1537,-28-2 1325,78 13-1129,-30-8 646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229 414 16428,'-12'-1'267,"0"0"0,1 1 1,-1 1-1,0 0 0,0 0 1,1 1-1,-1 1 1,1 0-1,0 1 0,0 0 1,0 0-1,0 1 1,1 0-1,0 1 0,0 1 1,0-1-1,-9 10 1,17-15-233,0 1 1,1-1 0,-1 1 0,1-1-1,0 1 1,-1 0 0,1-1 0,0 1 0,0 0-1,0 0 1,0 0 0,0 0 0,0 0 0,1 0-1,-1 0 1,1 0 0,-1 0 0,1 0 0,0 0-1,0 1 1,0 1 0,1-2-22,-1 0 0,1-1-1,0 1 1,0 0 0,-1-1 0,1 1 0,1-1 0,-1 1 0,0-1-1,0 1 1,0-1 0,1 0 0,-1 0 0,1 1 0,-1-1-1,1 0 1,-1 0 0,1-1 0,0 1 0,-1 0 0,1 0 0,0-1-1,0 1 1,2-1 0,7 2-60,-1 0 1,0-1-1,1-1 0,-1 1 1,1-2-1,-1 0 0,1 0 1,-1-1-1,0 0 0,1 0 1,-1-1-1,9-5 0,-4 2-114,-1 0-1,0-2 1,0 1-1,-1-2 1,0 0-1,-1 0 1,17-17-1,-19 16-135,-1 0-1,0-1 1,0-1-1,-1 1 1,-1-1-1,0-1 0,10-24 1,-22 41-266,-3 8 617,-20 71 876,25-72-629,0 0 0,1 0 0,1 0-1,0 1 1,0 19 0,1-30-255,0 0 1,0 0-1,0 0 0,1 0 0,-1 1 1,0-1-1,0 0 0,1 0 1,-1 0-1,0 0 0,1 0 0,-1 0 1,1 0-1,-1 0 0,1 0 1,0 0-1,0 0 0,-1 0 0,1 0 1,0 0-1,0-1 0,0 1 0,0 0 1,0 0-1,1 0 0,0-1 6,-1 0 0,1 1-1,0-1 1,-1 0 0,1 0-1,0 0 1,-1-1 0,1 1-1,0 0 1,-1-1 0,1 1 0,-1-1-1,1 1 1,0-1 0,1-1-1,6-3 104,0 0-1,-1-1 1,0-1-1,13-11 1,-3-2-12,0 0 0,-1-2 1,-1 0-1,-1-1 0,15-32 0,-3-2-264,23-70 0,-43 107-22,0 0-1,-1-1 0,-1 0 1,4-39-1,-9 59 125,1 0 0,-1 0 0,0 0 0,0 0 0,0 0 0,0-1 0,0 1 0,0 0 0,-1 0 0,1 0 0,0 0 0,0 0 0,-1 0 0,1-1 0,-1 1 0,0-1 0,0 2 5,1 0 1,-1 0-1,1 0 1,0 0-1,-1 0 1,1 0 0,-1 0-1,1 0 1,-1 0-1,1 0 1,0 0-1,-1 0 1,1 1 0,-1-1-1,1 0 1,0 0-1,-1 0 1,1 1-1,-1-1 1,1 0 0,0 1-1,0-1 1,-1 0-1,1 1 1,0-1-1,0 0 1,-1 2 0,-4 4-35,1 1 0,-1 0 0,-4 12 0,-6 16 110,2 1-1,2 0 1,1 1-1,2 0 0,2 0 1,1 1-1,1 0 1,3 0-1,5 61 1,-4-97-60,6 33 11,-6-33-23,1 0-1,-1 0 1,1 0 0,0 0 0,0 0 0,-1 0-1,1 0 1,1-1 0,-1 1 0,0 0-1,0-1 1,1 1 0,2 2 0,-3-4 2,-1 0 1,1 1 0,-1-1-1,1 0 1,-1 0 0,1 0-1,-1 0 1,1 0 0,-1 0-1,1 0 1,0 0 0,-1 0-1,1 0 1,-1 0 0,1 0 0,-1-1-1,1 1 1,-1 0 0,1 0-1,-1 0 1,1-1 0,-1 1-1,1 0 1,-1-1 0,0 1-1,1 0 1,-1-1 0,1 1 0,-1-1-1,0 1 1,1 0 0,-1-1-1,0 1 1,0-1 0,1 1-1,-1-2 1,10-18-228,-10 20 219,5-13-156,-1 0-1,-1 0 1,0 0 0,-1-1 0,1-16-1,-3 23 109,0 0-1,0 0 1,0 0-1,-1-1 1,0 1-1,-1 0 1,1 0-1,-1 0 1,-1 0-1,1 1 1,-6-10-1,8 16 73,0-1 0,0 0 0,-1 1-1,1-1 1,0 0 0,-1 1 0,1-1 0,-1 1-1,1-1 1,-1 0 0,1 1 0,-1-1 0,1 1 0,-1-1-1,1 1 1,-1 0 0,0-1 0,1 1 0,-1 0-1,0-1 1,1 1 0,-1 0 0,0 0 0,0-1 0,1 1-1,-1 0 1,0 0 0,1 0 0,-1 0 0,0 0-1,0 0 1,1 0 0,-1 0 0,0 1 0,-1-1-1,2 1 15,-1-1-1,0 1 0,1 0 1,-1 0-1,1 0 0,-1-1 0,1 1 1,-1 0-1,1 0 0,-1 0 0,1 0 1,0 0-1,0 0 0,-1 0 0,1-1 1,0 1-1,0 0 0,0 0 0,0 0 1,0 0-1,0 0 0,0 0 0,0 0 1,1 0-1,-1 1 0,1 2 10,1-1 0,-1 0 0,1 0 0,-1 0-1,1 1 1,0-2 0,0 1 0,1 0 0,-1 0-1,0-1 1,1 1 0,0-1 0,-1 0 0,1 0-1,0 0 1,0 0 0,0 0 0,1 0 0,-1-1 0,0 0-1,0 0 1,1 0 0,-1 0 0,1 0 0,6 0-1,4 1-4,0-1 0,0-1 0,0 0 0,-1-1 0,21-3-1,-8-2 2,0 0-1,-1-2 0,1-1 0,-2-1 1,0-1-1,0-1 0,-1-1 0,0-1 1,-1-1-1,-1-1 0,24-23 0,-40 33 40,0 1 0,-1-1 0,0 1 0,0-1 0,0 0 0,3-9-1,-6 14-46,-1 0-1,1 0 1,-1 0-1,1 0 1,-1 0-1,1 0 1,-1 0-1,0 0 1,0-1-1,1 1 1,-1 0-1,0 0 1,0 0-1,0-1 1,0 1-1,0 0 1,0 0-1,-1 0 1,1 0-1,0-1 0,-1 1 1,1 0-1,-1 0 1,1 0-1,-1 0 1,1 0-1,-1 0 1,0 0-1,1 0 1,-1 0-1,0 0 1,0 0-1,0 0 1,0 1-1,0-1 1,0 0-1,0 1 1,0-1-1,0 1 1,0-1-1,0 1 1,0-1-1,0 1 1,-1 0-1,-1-1 0,-2 1 21,0-1 0,-1 1 0,1 0-1,0 1 1,-1-1 0,1 1 0,0 0-1,0 0 1,-1 1 0,1 0 0,0 0-1,0 0 1,1 0 0,-1 1 0,0 0-1,-5 4 1,-2 2 2,-1 1-1,1 1 0,1 0 1,-13 15-1,16-15-6,0-1-1,0 1 1,2 0 0,-1 1-1,1 0 1,1 0-1,0 0 1,1 1-1,-3 13 1,6-21-32,0 0 1,0 0 0,0 1-1,1-1 1,0 0 0,0 1-1,0-1 1,1 1-1,0-1 1,0 0 0,0 0-1,1 0 1,0 0 0,0 0-1,0 0 1,0 0-1,1 0 1,0-1 0,0 1-1,0-1 1,0 0 0,1 0-1,0 0 1,7 6-1,-3-4-125,1-1 0,0 0 0,0-1-1,0 0 1,0 0 0,1-1 0,-1 0-1,1-1 1,16 2 0,-12-2 30,1-1 0,-1-1 0,1 0 0,-1-1 0,1 0 1,15-5-1,37-16-299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72 18228,'0'0'30,"0"0"-1,1 0 1,-1 0 0,0-1 0,0 1 0,0 0-1,0 0 1,1 0 0,-1 0 0,0 0-1,0-1 1,0 1 0,0 0 0,0 0 0,0 0-1,0 0 1,0-1 0,1 1 0,-1 0-1,0 0 1,0 0 0,0-1 0,0 1-1,0 0 1,0 0 0,0 0 0,0-1 0,0 1-1,0 0 1,0 0 0,0 0 0,0-1-1,-1 1 1,1 0 0,0 0 0,0 0 0,0-1-1,0 1 1,0 0 0,0 0 0,0 0-1,0 0 1,-1 0 0,1-1 0,0 1 0,-12 1 485,-15 9-138,17 0-460,4-5 1243,10-16-177,0 3-725,0 2-207,-1 0-1,0 0 1,-1 0 0,1 0-1,-1-1 1,-1 1-1,3-12 1,-4 18-26,-1-1 0,1 1 0,0-1 0,0 1 1,0-1-1,-1 1 0,1-1 0,0 1 0,-1 0 0,1-1 0,0 1 0,-1-1 1,1 1-1,-1 0 0,1-1 0,0 1 0,-1 0 0,1-1 0,-1 1 0,1 0 1,-1 0-1,1 0 0,-1-1 0,1 1 0,-1 0 0,1 0 0,-1 0 0,0 0 1,1 0-1,-1 0 0,1 0 0,-1 0 0,1 0 0,-2 0 0,-20 3 434,22-3-457,-13 3 39,0 0 0,1 1-1,0 0 1,0 1-1,0 1 1,0 0 0,1 1-1,0 0 1,0 0 0,1 1-1,0 1 1,0 0 0,1 0-1,0 1 1,1 0 0,0 0-1,0 1 1,1 0-1,1 0 1,-6 14 0,11-23-53,0 1 1,0-1-1,0 1 0,0-1 1,0 1-1,1-1 1,0 1-1,-1 0 0,1-1 1,0 1-1,0-1 1,0 1-1,1 0 1,-1-1-1,1 1 0,-1-1 1,1 1-1,0-1 1,0 1-1,1 2 0,0-2-18,1-1 0,-1 0 0,0 1 0,1-1-1,-1 0 1,1-1 0,-1 1 0,1 0-1,0-1 1,0 1 0,0-1 0,0 0 0,0 0-1,0 0 1,6 0 0,13 4-122,-5-3 36,1 2 0,-1 0 1,1 1-1,-1 1 0,17 9 0,-31-14 116,0 1 0,0 0 0,0 0 0,0 0 0,0 0 0,0 0 1,-1 1-1,1-1 0,-1 1 0,0 0 0,1-1 0,-1 1 0,0 0 0,-1 0 0,1 1 0,-1-1 0,1 0 0,-1 0 0,0 1 0,0-1 0,0 1 0,-1-1 0,1 1 0,-1-1 0,0 1 0,0-1 0,0 1 0,-1-1 0,1 1 0,-1-1 0,1 1 0,-3 4 0,0-1 106,0 1 0,0-1-1,-1 0 1,0 0 0,-1 0-1,1-1 1,-1 1 0,-1-1-1,1 0 1,-1-1-1,0 1 1,-12 7 0,11-8 2,0 0 0,-1 0 0,1-1 0,-1 0-1,0-1 1,-1 0 0,1 0 0,0-1 0,-1 1 0,1-2 0,-16 2 0,23-3-155,0 0-1,1 0 1,-1 0 0,0 0 0,1 0-1,-1 0 1,0 0 0,1 0 0,-1 0-1,0 0 1,1 0 0,-1-1-1,0 1 1,1 0 0,-1 0 0,0-1-1,1 1 1,-1-1 0,1 1 0,-1 0-1,1-1 1,-1 1 0,1-1 0,-1 1-1,1-1 1,-1 1 0,1-1-1,-1 0 1,1 1 0,0-1 0,0 1-1,-1-1 1,1 0 0,0 1 0,0-1-1,0 0 1,-1 1 0,1-1-1,0 0 1,0 1 0,0-1 0,0 0-1,0 0 1,0 1 0,1-2 0,0-1-85,-1 0 0,1 1 1,0-1-1,1 0 1,-1 0-1,0 1 0,1-1 1,0 1-1,-1 0 0,4-4 1,12-10-657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48 145 16860,'0'0'55,"0"0"1,0-1-1,0 1 1,-1 0 0,1-1-1,0 1 1,-1 0 0,1 0-1,0-1 1,-1 1-1,1 0 1,0 0 0,-1 0-1,1 0 1,0-1 0,-1 1-1,1 0 1,0 0-1,-1 0 1,1 0 0,-1 0-1,1 0 1,0 0 0,-1 0-1,1 0 1,-1 0-1,1 0 1,0 0 0,-1 0-1,1 0 1,0 1 0,-1-1-1,1 0 1,-1 0-1,1 0 1,0 0 0,-1 1-1,1-1 1,0 0 0,0 0-1,-1 1 1,1-1-1,0 0 1,-1 1 0,1-1-1,0 0 1,0 1 0,-1-1-1,-14 17 967,12-9-828,0-1 0,1 0 0,0 1 0,0-1 0,0 1 0,1 0 0,0-1 0,1 1 0,-1 0 0,2 11 0,0-16-176,-1 0-1,1 0 1,-1 0-1,1 0 1,0-1-1,0 1 1,0 0-1,0 0 0,1-1 1,-1 1-1,1-1 1,-1 1-1,4 2 1,-4-4-11,1 0 1,-1 0-1,1 1 1,0-1 0,0-1-1,0 1 1,-1 0-1,1 0 1,0-1-1,0 1 1,0-1-1,0 1 1,0-1-1,0 0 1,0 0-1,0 0 1,0 0-1,0 0 1,0 0 0,0-1-1,3 0 1,2-1 3,1-1 1,-1 0 0,1 0 0,-1 0-1,0-1 1,0-1 0,-1 1 0,1-1-1,10-10 1,-2 0 1,-1-1 0,19-25 0,21-47 33,-56 116 22,-1-8-44,0-8-11,2 0-1,-1 0 1,2 0 0,-1 0-1,2 0 1,1 15-1,-2-26-10,0-1 0,0 1 0,1-1 0,-1 1 0,0-1-1,0 1 1,0-1 0,0 0 0,1 1 0,-1-1 0,0 1-1,0-1 1,1 1 0,-1-1 0,0 0 0,1 1 0,-1-1-1,1 0 1,-1 1 0,0-1 0,1 0 0,-1 1-1,1-1 1,-1 0 0,1 0 0,-1 0 0,1 1 0,0-1-1,14-6 35,10-19-7,10-18-6,-19 22-24,0 2-1,1 0 1,30-26-1,-45 43-2,1 0 1,-1 1-1,0-1 1,0 1-1,1 0 1,-1-1-1,1 1 0,-1 1 1,1-1-1,0 0 1,-1 0-1,1 1 0,3-1 1,-4 1 2,-1 1 0,0-1 1,1 0-1,-1 1 0,0-1 1,0 0-1,1 1 0,-1 0 1,0-1-1,0 1 0,0 0 0,0-1 1,0 1-1,0 0 0,0 0 1,0 0-1,0 0 0,0 0 0,0 0 1,0 0-1,-1 0 0,1 0 1,0 0-1,-1 1 0,1-1 0,-1 0 1,0 0-1,1 2 0,2 8 3,-1-1-1,-1 1 0,1 0 0,-2 14 0,1-14 41,-1 0-1,1-1 1,5 21-1,-6-31-34,0 1 0,0 0-1,0-1 1,1 1 0,-1 0-1,0-1 1,1 1 0,-1-1 0,0 1-1,1-1 1,-1 1 0,1 0-1,-1-1 1,1 0 0,-1 1-1,1-1 1,-1 1 0,1-1-1,0 0 1,-1 1 0,1-1-1,-1 0 1,1 1 0,0-1-1,-1 0 1,1 0 0,0 0-1,-1 0 1,1 0 0,0 0 0,0 0-1,-1 0 1,1 0 0,0 0-1,-1 0 1,1 0 0,0 0-1,-1 0 1,1-1 0,0 1-1,-1 0 1,1 0 0,-1-1-1,1 1 1,0-1 0,-1 1-1,1-1 1,30-24 191,-30 24-184,49-54 256,-34 37-223,0 0 1,1 1 0,19-15 0,-34 31-53,-1 0-1,1-1 1,0 1 0,0 0 0,-1 0 0,1 0-1,0 0 1,0 1 0,0-1 0,0 0-1,0 1 1,0-1 0,0 1 0,0 0-1,0 0 1,0 0 0,0 0 0,0 0-1,4 1 1,-4 0-3,0 0-1,0 0 1,0 0-1,0 0 1,0 0-1,-1 1 1,1-1-1,-1 1 1,1 0-1,-1-1 1,0 1-1,1 0 1,-1 0-1,0-1 1,0 1-1,0 0 1,0 0-1,-1 0 1,2 3-1,2 11-47,-3-12 53,1 1 1,-1-1 0,1 0 0,-1 1 0,1-1 0,0 0 0,4 5 0,-6-9 3,1 1 0,-1-1 0,1 1-1,-1-1 1,1 1 0,-1-1 0,1 0-1,0 1 1,-1-1 0,1 0 0,-1 1 0,1-1-1,0 0 1,-1 0 0,1 0 0,0 0-1,-1 0 1,1 1 0,0-1 0,0 0 0,0-1-1,1 1 1,-1-1-1,1 1 1,0-1-1,-1 1 0,1-1 1,0 0-1,-1 0 1,0 0-1,1 0 0,-1 0 1,1 0-1,0-2 1,10-10-140,21-29 0,-27 32 24,1 1-1,0 0 1,1 0-1,0 0 1,1 1-1,16-13 1,-24 21 103,-1-1-1,0 1 1,1-1-1,-1 1 1,1 0 0,0 0-1,-1-1 1,1 1 0,-1 0-1,1 0 1,-1 0-1,1 0 1,0 0 0,-1-1-1,1 1 1,-1 0-1,1 0 1,0 1 0,-1-1-1,1 0 1,-1 0 0,1 0-1,0 0 1,-1 0-1,1 1 1,-1-1 0,2 1-1,-2-1 10,1 1-1,0 0 0,-1 0 0,1 0 1,0 0-1,-1 0 0,1 0 1,-1 0-1,0 0 0,1 0 0,-1 0 1,0 0-1,1 3 0,-1 40 239,-1-39-207,-9 114 1548,21-137-1517,5-14-1071,-13 23 1220,1 0-216,0 1-1,0-1 1,10-13-1,-3 9-320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13827,'9'5'2015,"-8"-4"-1933,-1-1 0,1 1 0,0-1-1,0 1 1,-1-1 0,1 1 0,0-1 0,0 1 0,0-1 0,0 0 0,-1 0 0,1 0 0,0 1 0,0-1-1,0 0 1,0 0 0,0 0 0,0 0 0,0 0 0,0 0 0,-1-1 0,1 1 0,0 0 0,0 0 0,0-1-1,0 1 1,0 0 0,-1-1 0,1 1 0,0-1 0,0 1 0,-1-1 0,1 0 0,0 1 0,-1-1 0,1 1-1,0-1 1,-1 0 0,1 0 0,0 0 0,37-45 86,-37 46-164,-1 0-1,0-1 1,0 1-1,0 0 1,1 0 0,-1 0-1,0 0 1,0 0-1,0 0 1,0 0 0,1-1-1,-1 1 1,0 0-1,0 0 1,0 0-1,0 0 1,0-1 0,0 1-1,1 0 1,-1 0-1,0 0 1,0-1 0,0 1-1,0 0 1,0 0-1,0 0 1,0-1-1,0 1 1,0 0 0,0 0-1,0 0 1,0-1-1,0 1 1,0 0 0,0 0-1,0-1 1,0 1-1,0 0 1,-1 0 0,-8 0 103,-7 5 265,15-6-313,0 1 1,-1 0-1,1-1 1,0 1-1,0-1 0,0 1 1,0-1-1,0 0 1,1 1-1,-1-1 0,0 0 1,0 0-1,0 1 1,0-1-1,1 0 1,-1 0-1,-1-2 0,1 1-185,0 1 1,0-1-1,0 1 0,-1-1 0,1 1 0,0 0 0,-1 0 0,1-1 1,-1 1-1,0 0 0,1 0 0,-3-1 0,-7 1-334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17884,'3'-11'1280,"0"-1"1,1 1 0,6-13-1,-3 12-1122,1 0 0,0 0 0,0 0-1,1 1 1,0 1 0,18-16 0,-22 22-160,0 0 1,0 0-1,0 0 1,0 1 0,1 0-1,-1 0 1,1 1-1,0-1 1,0 1-1,0 0 1,0 1 0,0 0-1,0 0 1,1 0-1,-1 0 1,0 1 0,9 1-1,-12-1 7,-1 1 0,1-1-1,0 1 1,-1 0 0,1 0-1,-1 0 1,1 0 0,-1 0-1,1 1 1,-1-1 0,0 1-1,0-1 1,1 1 0,-1 0 0,0 0-1,-1 0 1,1 0 0,0 0-1,-1 1 1,1-1 0,-1 0-1,1 1 1,-1-1 0,0 1-1,0 0 1,-1-1 0,1 1 0,0 3-1,1 6 108,0 1-1,-2 0 0,1-1 1,-3 23-1,1-22 36,1-13-139,-1 0-1,1 0 1,0 1-1,0-1 0,0 0 1,0 0-1,0 0 1,0 0-1,0 1 1,0-1-1,0 0 0,0 0 1,0 0-1,0 1 1,0-1-1,0 0 1,0 0-1,0 0 0,1 1 1,-1-1-1,0 0 1,0 0-1,0 0 1,0 0-1,0 1 0,0-1 1,0 0-1,1 0 1,-1 0-1,0 0 1,0 0-1,0 1 0,0-1 1,1 0-1,-1 0 1,0 0-1,0 0 1,0 0-1,0 0 0,1 0 1,-1 0-1,0 0 1,0 0-1,11-5 112,8-13-57,-19 18-62,21-23-18,29-28-247,-46 47 200,1 0 0,-1 0-1,1 1 1,0 0 0,0 0 0,1 0-1,-1 0 1,0 1 0,8-2-1,-12 4 49,0-1-1,0 1 1,0 0-1,0 0 1,0 0-1,-1 0 1,1 0-1,0 1 1,0-1-1,0 0 1,0 0-1,0 1 1,0-1-1,0 0 1,-1 1-1,1-1 1,0 0 0,0 1-1,0 0 1,-1-1-1,1 1 1,0-1-1,-1 1 1,1 0-1,-1-1 1,1 1-1,0 0 1,-1 0-1,0-1 1,1 1-1,-1 0 1,1 0-1,-1 1 1,9 38-179,-4-14 238,-5-26-36,1 1 0,-1 0 1,1-1-1,0 1 0,-1 0 0,1-1 0,-1 1 0,1-1 1,0 1-1,0-1 0,-1 1 0,1-1 0,0 0 1,0 1-1,0-1 0,-1 0 0,1 0 0,0 1 0,0-1 1,0 0-1,0 0 0,0 0 0,-1 0 0,1 0 0,0 0 1,0 0-1,0-1 0,0 1 0,0 0 0,-1 0 0,1-1 1,0 1-1,0 0 0,0-1 0,-1 1 0,1-1 0,1 0 1,33-22 132,-30 19-121,22-17-22,-15 11-319,0 0-1,1 1 1,0 1-1,0 0 0,0 0 1,1 2-1,21-8 1,-35 14 341,1-1 1,-1 1 0,0-1 0,0 1 0,0-1 0,1 1 0,-1 0-1,0-1 1,0 1 0,0-1 0,0 1 0,0-1 0,0 1 0,0-1-1,0 1 1,0-1 0,0 1 0,0-1 0,0 1 0,-1 0 0,1-1-1,0 1 1,0-1 0,0 1 0,-1-1 0,1 1 0,0 0 0,0-1 0,-1 0-1,-7-12 313,7 11-311,1 1 0,-1 0 0,0-1 1,0 1-1,0 0 0,0 0 0,0 0 1,0 0-1,-1 0 0,1 0 0,0 0 1,0 0-1,-1 0 0,1 1 0,-1-1 0,1 0 1,0 1-1,-1-1 0,1 1 0,-1 0 1,0-1-1,1 1 0,-1 0 0,-2 0 0,2 1-9,1 0 0,-1-1-1,0 1 1,1 0-1,-1 0 1,1 0 0,-1 1-1,1-1 1,0 0-1,-1 1 1,1-1 0,0 0-1,0 1 1,0-1-1,0 1 1,0 0 0,0-1-1,1 1 1,-1 0-1,0 2 1,-2 5 115,0 0 1,1 0 0,0-1-1,1 2 1,0-1-1,1 0 1,0 14-1,0-20-78,1 0-1,-1 0 1,1 0 0,0 0-1,0 0 1,0 0-1,0 0 1,0 0-1,1 0 1,-1-1 0,3 5-1,-2-6-36,-1 0 0,1 1 0,-1-1 0,1 0 0,-1 0 1,1 0-1,0 0 0,-1 0 0,1 0 0,0 0 0,0-1 0,0 1 0,0-1 0,0 1 0,0-1 0,0 0 0,-1 0 0,1 1 0,4-2 0,8-1-563,0-1-1,0 0 0,0-1 0,0 0 1,0-2-1,22-11 0,-11 5 47,2 0-340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1967 0 17516,'-17'16'2914,"14"-14"-2757,0 0-1,0 1 1,0-1-1,1 1 1,-1 0-1,1 0 1,0 0-1,0 0 1,0 0-1,0 0 1,0 0-1,-2 7 1,3-5-137,0-1 0,1 1 1,-1 0-1,1 0 0,0-1 1,0 1-1,0 0 0,1 0 1,0-1-1,0 1 0,0 0 1,0-1-1,1 1 0,0-1 1,-1 0-1,2 1 0,-1-1 1,4 4-1,11 31-85,-16-36 59,-1 0 0,1 0 0,-1-1 0,0 1 0,0 0-1,0 0 1,0 0 0,-1 0 0,1 0 0,-1-1 0,0 1 0,0 0-1,0 0 1,0-1 0,0 1 0,0 0 0,-1-1 0,1 0 0,-1 1-1,0-1 1,0 0 0,0 0 0,0 0 0,-3 3 0,-5 4 5,-1-1 0,0 1 1,-19 9-1,-10 4 0,0-3 1,-2-1-1,0-2 0,-1-2 1,-1-1-1,0-3 0,-1-2 1,1-1-1,-1-3 0,-1-1 1,1-3-1,0-1 1,-69-11-1,107 11-24,0 0 1,0-1-1,0 0 1,1 0-1,-1 0 1,1-1-1,0 0 1,-1 0-1,1-1 1,0 1-1,1-1 1,-8-7-1,10 8 23,0 0 0,0 1 1,0-1-1,0 1 0,-1-1 0,1 1 0,-1 0 1,1 0-1,-1 1 0,0-1 0,0 1 0,0 0 1,0 0-1,0 0 0,0 0 0,0 1 0,0 0 1,0-1-1,0 2 0,0-1 0,0 0 0,0 1 0,0 0 1,0 0-1,0 0 0,0 0 0,-4 3 0,-72 30 21,-2-2 0,-118 28 0,-2 1 141,153-43-50,0 2 0,-46 26 0,74-34-47,0 1 0,1 1 0,0 1 0,1 1 0,1 1 0,1 0 0,-26 33 0,36-41-68,1 1 1,0 0 0,0 1-1,1-1 1,1 1 0,-1 0 0,-4 22-1,8-25-77,0 0 0,0 0-1,1 0 1,0 0-1,0 0 1,1 0 0,0 0-1,0 0 1,1-1 0,0 1-1,1 0 1,5 11 0,-7-15-3,1 0 0,0-1 0,0 1-1,1-1 1,-1 1 0,1-1 0,-1 0 0,1 0 0,0 0 0,0 0 0,1-1 0,-1 1 0,0-1 0,1 0 0,0 0 0,-1 0-1,1 0 1,0-1 0,0 1 0,0-1 0,0 0 0,0 0 0,6 0 0,-6-2 1,1 1-1,-1-1 1,1-1 0,-1 1 0,0-1-1,5-2 1,-8 4 83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 17692,'0'0'66,"1"-1"0,-1 1 0,0 0 0,0-1-1,0 1 1,0 0 0,0-1 0,0 1 0,0 0 0,0-1 0,0 1 0,0 0 0,0 0 0,-1-1 0,1 1 0,0 0 0,0-1 0,0 1 0,0 0-1,0 0 1,0-1 0,-1 1 0,1 0 0,0 0 0,0-1 0,0 1 0,-1 0 0,1 0 0,0-1 0,0 1 0,-1 0 0,1 0 0,-1 0 0,-12 0 999,-16 13 157,20-7-1042,0 1 0,1 0 0,0 1 0,0 0 0,0 0 1,1 0-1,-11 18 0,14-19-133,-1 0 1,1 1-1,1-1 0,0 1 1,0 0-1,0 0 1,1 0-1,0 0 0,1 0 1,-1 0-1,1 9 1,1-16-43,0 0 0,0 0 0,0 1 0,0-1 1,0 0-1,0 0 0,0 0 0,0 0 0,0 0 1,0 0-1,1 1 0,-1-1 0,1 0 0,-1 0 1,0 0-1,1 0 0,0 0 0,-1 0 1,1 0-1,0-1 0,-1 1 0,1 0 0,0 0 1,0 0-1,0-1 0,0 1 0,0 0 0,0-1 1,0 1-1,0-1 0,0 1 0,0-1 0,0 1 1,0-1-1,0 0 0,0 0 0,0 1 1,0-1-1,0 0 0,1 0 0,-1 0 0,0 0 1,0 0-1,0 0 0,0-1 0,2 1 0,2-2-3,1 0-1,-1 0 0,1 0 0,-1-1 1,0 0-1,0 0 0,0 0 0,4-4 1,10-11-10,-2 0 1,0-1 0,-1-1 0,21-33 0,-10 14-24,-27 80-44,-1-27 71,2 0-1,0 0 1,0 0-1,1 0 1,9 27-1,-10-37 4,0-1 0,1 1 0,-1-1 0,1 0 0,0 1 0,0-1 0,0 0 0,1 0 0,-1 0 0,1 0 0,5 4 0,-6-6 1,1 1 0,-1-1-1,0 0 1,0 0 0,1-1 0,-1 1 0,1 0-1,-1-1 1,1 1 0,-1-1 0,1 0-1,-1 0 1,1 0 0,-1 0 0,1 0-1,-1-1 1,0 1 0,1-1 0,-1 0-1,3 0 1,4-3 2,-1 0-1,1-1 0,-1 1 1,0-1-1,-1-1 0,1 0 1,-1 0-1,0 0 0,11-14 1,-8 8-4,-1 0 0,-1 0 0,0-1 0,0 0 1,7-20-1,-12 21-58,-7 8-53,3 4 102,0 1 0,0-1 0,0 0 0,0 1 0,0-1 1,0 0-1,0 1 0,0-1 0,0 1 0,0 0 0,1-1 0,-1 1 0,0 0 0,0-1 0,1 1 0,-2 2 0,-3 3-19,0 1-1,0 0 1,1 0 0,0 1-1,1-1 1,-1 1-1,1 0 1,1 0 0,-3 13-1,4-19 26,1 0 0,-1 0 0,1 0 0,0 0 0,0 0 0,0 0 0,0 0 0,0 0 0,1 0 0,-1 0-1,0 0 1,1 0 0,-1 0 0,1 0 0,0 0 0,0 0 0,0-1 0,0 1 0,0 0 0,0-1 0,0 1 0,1 0 0,-1-1 0,0 1-1,1-1 1,-1 0 0,1 0 0,0 1 0,-1-1 0,1 0 0,0 0 0,0-1 0,0 1 0,-1 0 0,1-1 0,0 1 0,0-1-1,0 1 1,0-1 0,0 0 0,0 0 0,0 0 0,0 0 0,3 0 0,14-2-133,-1 1 1,0-2-1,19-5 1,-19 4 11,1 0 0,-1 1-1,21 0 1,-48-21 1788,9 23-1607,-2-6 137,0 0 1,0-1-1,0 1 1,0-13-1,2 18-207,0 0 1,0 0-1,0 0 1,0 1-1,1-1 1,-1 0-1,0 0 1,1 1-1,0-1 1,-1 0-1,1 1 1,0-1-1,0 1 1,0-1-1,0 1 1,0-1-1,0 1 1,0 0-1,0-1 1,1 1-1,-1 0 1,0 0-1,1 0 1,-1 0-1,1 0 1,1-1-1,25-5-103,9 2-44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19412,'2'-3'531,"26"-25"1632,-26 26-2035,0 0 1,0 0-1,1 1 0,-1-1 1,0 1-1,0 0 0,1 0 1,-1 0-1,1 0 0,-1 0 1,1 0-1,3 0 0,-5 1-113,1 1 0,-1-1 0,0 0 0,1 1-1,-1-1 1,0 0 0,1 1 0,-1 0 0,0-1-1,0 1 1,0 0 0,1 0 0,-1-1 0,0 1-1,0 0 1,0 0 0,0 0 0,0 0 0,-1 1 0,1-1-1,0 0 1,0 0 0,-1 0 0,1 1 0,-1-1-1,1 0 1,-1 1 0,0-1 0,1 0 0,-1 1-1,0 2 1,2 4-118,-1 1 1,0 0-1,-1 15 0,-6 41-517,-1 22-438,7-86 1034,0 0-1,0 0 1,0 0-1,0 0 1,0 0-1,0 0 1,0 0-1,0 0 1,1 0-1,-1 0 1,0 0-1,1 0 1,-1 0-1,1 0 1,-1 0-1,1 0 1,-1 0-1,1 0 1,0 0-1,-1 0 1,1-1-1,0 1 1,0 1-1,1-2 5,-1 0 0,0 1 0,0-1 0,0 0 0,0 0-1,0 0 1,1 0 0,-1 0 0,0 0 0,0 0 0,0 0 0,0 0 0,0-1 0,1 1 0,-1 0 0,0-1 0,2 0-1,4-3-23,-1 0-1,1 0 0,-1 0 0,1-1 0,6-7 0,115-131 188,-84 90 116,-43 52-247,-1 0-1,1 0 1,0 0 0,0 0-1,0 0 1,0 0 0,0 0 0,1 0-1,-1 1 1,0-1 0,0 0-1,1 1 1,1-2 0,-3 2-10,0 0 0,1 0 1,-1 1-1,0-1 1,1 0-1,-1 0 0,0 0 1,0 0-1,1 0 0,-1 0 1,0 1-1,1-1 0,-1 0 1,0 0-1,0 0 0,1 1 1,-1-1-1,0 0 0,0 0 1,1 1-1,-1-1 1,0 0-1,0 0 0,0 1 1,0-1-1,1 0 0,-1 1 1,0-1-1,0 0 0,0 1 1,0-1-1,0 1 0,1 6 2,0 0 0,-1-1 0,0 1 0,-1 8 0,0 0-4,1 12-4,1 61-52,0-80 51,0 1 0,0-1-1,1 1 1,0-1 0,0 0-1,1 0 1,5 11 0,-7-18 13,-1 0 1,1 1 0,0-1 0,-1 0 0,1 0 0,0-1 0,0 1 0,0 0-1,-1 0 1,1 0 0,0 0 0,0-1 0,0 1 0,0 0 0,0-1 0,1 1-1,-1-1 1,0 1 0,0-1 0,0 0 0,0 1 0,1-1 0,-1 0-1,0 0 1,0 0 0,0 0 0,1 0 0,-1 0 0,0 0 0,0 0 0,0-1-1,1 1 1,-1 0 0,0-1 0,0 1 0,0-1 0,0 1 0,0-1 0,0 1-1,0-1 1,2-1 0,3-3 64,0 0 1,0 0-1,-1 0 0,1-1 0,5-8 1,5-8 204,-2-1 0,0 0 0,-1-1 0,-1-1 0,-1 0 0,-2 0 0,10-39 0,-16 49-132,-6 20-212,-6 24-196,4-7 107,1 0 0,1 0 0,2 1 0,0-1 0,1 0 0,4 31 0,-4-50 141,1-1-1,-1 0 1,1 0-1,-1 0 1,1 0 0,0 0-1,0 0 1,0 0-1,0 0 1,0-1-1,1 1 1,-1 0-1,0-1 1,1 1-1,2 2 1,-2-3 11,-1-1-1,0 1 1,1 0 0,-1-1 0,1 1-1,-1-1 1,0 0 0,1 1-1,-1-1 1,1 0 0,-1 0-1,1 0 1,-1 0 0,1 0 0,-1 0-1,1-1 1,1 0 0,3-1 18,0 0 1,0-1-1,0 0 1,-1 0-1,1 0 1,-1-1-1,0 0 1,8-8 0,6-6 130,-1-1 1,-1-1-1,0-1 1,-2 0-1,0-1 1,-2-1-1,0 0 1,13-34 0,-23 45-167,-5 17-77,-6 21-53,6-19 106,1 0 1,0 1-1,0-1 1,1 0-1,-1 1 1,3 13-1,-2-20 37,1 1 1,-1-1-1,0 0 0,1 1 0,-1-1 1,1 0-1,-1 0 0,1 1 0,0-1 1,0 0-1,-1 0 0,1 0 1,0 0-1,0 0 0,0 0 0,0 0 1,0 0-1,2 1 0,-2-2 4,1 1-1,0-1 1,0 1-1,-1-1 0,1 0 1,0 0-1,0 0 1,0 0-1,-1 0 1,1 0-1,0 0 1,0-1-1,0 1 1,-1 0-1,1-1 0,0 0 1,-1 1-1,3-2 1,5-3-13,1 1 1,-1-2 0,0 0-1,0 0 1,-1 0-1,11-11 1,41-50 2,-39 43-9,-21 24 18,0 0 0,0 0 0,0 0 0,0 0 0,0 0 0,0-1 0,0 1 0,1 0 0,-1 0 0,0 0 0,0 0 0,0 0 0,0 0 0,0 0 0,0 0 0,0 0 0,0 0 0,0 0 0,0 0 0,1 0 0,-1 0 0,0 0 0,0 0 0,0 0 0,0 0 0,0 0 0,0 0 0,0 0 0,0 0 0,0 0 0,1 0 0,-1 0 0,0 0 0,0 0 0,0 0 0,0 0 0,0 0 0,0 0 0,0 0 1,0 0-1,1 0 0,-1 0 0,0 0 0,0 0 0,0 0 0,0 0 0,0 0 0,0 0 0,0 0 0,0 1 0,0-1 0,0 0 0,0 0 0,0 0 0,2 9-91,-1 10 1,-5 20-41,1-21 118,2 1 0,0-1 0,1 1 0,3 20 0,-3-38 21,0-1 0,0 1 0,0 0-1,0-1 1,0 1 0,0-1 0,0 1 0,0-1 0,0 1 0,1 0 0,-1-1 0,0 1-1,0-1 1,1 1 0,-1-1 0,0 1 0,1-1 0,-1 1 0,1-1 0,-1 0 0,0 1 0,1-1-1,-1 1 1,1-1 0,-1 0 0,1 0 0,-1 1 0,1-1 0,-1 0 0,1 0 0,0 1-1,-1-1 1,1 0 0,-1 0 0,1 0 0,0 0 0,-1 0 0,1 0 0,-1 0 0,1 0-1,-1 0 1,1 0 0,0 0 0,-1 0 0,1-1 0,-1 1 0,1 0 0,-1 0 0,1-1 0,-1 1-1,1 0 1,-1-1 0,1 1 0,-1 0 0,1-1 0,-1 1 0,1-1 0,-1 1 0,1-1-1,28-29 105,-27 27-93,99-135-2749,-101 138 2685,0 0 0,0 0 1,0 0-1,0 0 0,0 0 0,0 0 0,0 0 0,0 1 1,0-1-1,1 0 0,-1 0 0,0 0 0,0 0 0,0 0 1,0 0-1,0 0 0,0 0 0,0 0 0,0 0 0,0 0 1,0 0-1,0 0 0,1 0 0,-1 0 0,0 0 0,0 0 1,0 0-1,0 0 0,0 0 0,0 0 0,0 0 0,0 0 1,0 0-1,0 0 0,0 0 0,0 0 0,1 0 0,-1 0 1,0 0-1,0-1 0,0 1 0,0 0 0,0 0 0,0 0 1,0 0-1,0 0 0,0 0 0,0 0 0,0 0 0,0 0 1,0 0-1,0 0 0,0 0 0,0 0 0,0 0 0,0-1 1,0 1-1,0 0 0,0 0 0,0 0 0,0 0 0,-2 9-845,-10 13 718,11-20 163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20 237 18788,'-4'14'675,"0"0"0,1 1 1,1 0-1,1 0 0,-1 22 0,1-4-337,1-32-328,-2 24 115,2 43 0,1-62-119,0 1 0,0-1 0,0 0 0,0 1-1,1-1 1,0 0 0,1 0 0,-1 0 0,1-1 0,0 1-1,1 0 1,3 4 0,-5-8-3,-1 0 1,1-1-1,-1 1 1,1-1-1,0 1 1,0-1-1,0 0 1,0 0-1,0 0 0,0 0 1,0 0-1,0 0 1,0-1-1,0 1 1,0-1-1,1 1 1,-1-1-1,0 0 0,0 0 1,1 0-1,-1 0 1,0 0-1,0-1 1,0 1-1,1-1 0,-1 1 1,0-1-1,0 0 1,4-1-1,1-2 10,0 0-1,0-1 0,0 1 0,-1-1 1,1 0-1,-1-1 0,5-6 0,6-8 28,-2-1 0,0 0 0,-2-1 0,0-1 0,-2 0 0,0-1 0,-2 0 0,0 0 0,-2-1 0,0 0 0,-2 0 1,3-36-1,-12 102-109,0-11-26,2 0 0,1-1 0,1 1 0,6 44-1,-5-70 119,0 0 0,0 0 0,0 1 0,1-1 0,-1 0-1,1 0 1,0 0 0,1 0 0,3 5 0,-5-8-12,0 1 1,0-1-1,1 0 1,-1 0-1,0-1 0,0 1 1,1 0-1,-1 0 1,0-1-1,1 1 1,-1 0-1,1-1 0,-1 1 1,0-1-1,1 0 1,-1 0-1,1 1 1,-1-1-1,1 0 0,0 0 1,-1 0-1,1-1 1,-1 1-1,1 0 1,-1 0-1,0-1 0,1 1 1,-1-1-1,1 0 1,2-1-1,4-3 63,-1 0 0,1 0 0,-1-1 0,0 0 0,-1 0 0,1-1 0,-1 0 0,-1 0 0,1-1 1,-1 1-1,0-1 0,5-12 0,-2 1 56,0 1 1,-1-2-1,-1 1 1,5-32-1,-9 42-90,6-49 86,-8 55-129,0 0 0,0-1-1,0 1 1,0 0 0,0 0 0,-1 0 0,0-1-1,1 1 1,-1 0 0,0 0 0,0 0-1,-1 0 1,1 0 0,-3-3 0,4 6-1,0 0 1,0-1 0,0 1 0,-1 0 0,1 0 0,0-1 0,0 1 0,-1 0 0,1-1 0,0 1-1,-1 0 1,1 0 0,0 0 0,-1-1 0,1 1 0,0 0 0,-1 0 0,1 0 0,0 0 0,-1 0-1,1 0 1,0 0 0,-1 0 0,1 0 0,-1 0 0,1 0 0,0 0 0,-1 0 0,1 0 0,0 0 0,-1 0-1,1 0 1,-1 0 0,-6 12-85,1 19-37,6-27 120,0-1 1,0 0 0,0 0-1,0 0 1,1 1 0,-1-1-1,1 0 1,0 0 0,0 0-1,0 0 1,0 0 0,1 0-1,-1 0 1,1 0 0,0-1-1,-1 1 1,1 0 0,0-1-1,1 0 1,-1 1 0,0-1-1,1 0 1,-1 0-1,1 0 1,0-1 0,0 1-1,-1-1 1,1 1 0,0-1-1,0 0 1,1 0 0,-1 0-1,0-1 1,0 1 0,6 0-1,4 0 14,0-1-1,0 0 0,0-1 1,0 0-1,-1-1 1,1-1-1,23-7 0,-12 1 13,-1 0 0,0-2 0,21-13 0,-32 17-13,-1 0 0,0-1 0,-1-1 0,1 0 0,-2 0 0,1 0 0,9-15 1,-16 19-20,0 1 0,-1-1 0,1 0 0,-1 0 1,0 0-1,2-9 0,-4 13 6,0 1 1,0-1-1,0 0 0,0 1 0,0-1 1,0 0-1,0 1 0,0-1 0,0 1 1,0-1-1,0 0 0,0 1 1,0-1-1,0 0 0,-1 1 0,1-1 1,0 1-1,0-1 0,-1 1 1,1-1-1,-1 1 0,1-1 0,0 1 1,-2-2-1,1 2-3,0 0 0,0 0 0,0-1 0,0 1 0,-1 0 0,1 0 1,0 0-1,0 0 0,0 0 0,-1 1 0,1-1 0,0 0 0,0 0 0,0 1 0,0-1 0,0 1 0,-1-1 0,0 2 0,-9 4-7,1 1 0,0 0-1,1 0 1,-1 1 0,2 0-1,-1 1 1,1 0 0,0 0-1,1 1 1,0 0 0,1 0-1,0 0 1,0 1 0,1 0-1,-5 18 1,9-27 18,0 0-1,1-1 1,-1 1 0,1 0 0,0-1-1,0 1 1,0 0 0,0 0-1,0-1 1,0 1 0,0 0-1,0 0 1,0-1 0,1 1-1,-1 0 1,1-1 0,0 1 0,-1 0-1,1-1 1,0 1 0,2 2-1,-2-3 1,1 1 1,0-1-1,0 0 0,-1 0 0,1 0 0,0 0 0,0 0 0,0-1 0,0 1 0,0 0 1,0-1-1,0 0 0,0 1 0,1-1 0,1 0 0,9-1 2,0 0-1,0 0 1,-1-2-1,20-5 1,137-51-336,-168 59 342,-1-1 0,1 1-1,-1-1 1,1 1-1,0 0 1,-1-1 0,1 0-1,-1 1 1,1-1 0,-1 1-1,1-1 1,-1 0-1,1 1 1,-1-1 0,0 0-1,1 1 1,-1-1 0,0 0-1,0 0 1,0 1-1,1-1 1,-1 0 0,0 0-1,0 1 1,0-1 0,0 0-1,0 0 1,0 1 0,-1-1-1,1 0 1,0 0-1,0 1 1,0-1 0,-1 0-1,1 0 1,0 1 0,-1-1-1,1 0 1,-1 0-1,-22-35 810,13 23-580,10 12-236,-4-5 32,0 0 0,1 0 1,-1-1-1,1 0 0,1 1 1,-1-1-1,1 0 0,-2-14 0,4 20-117,1 0-1,-1 0 1,0 0-1,0 0 1,1 0 0,-1 1-1,0-1 1,1 0-1,-1 0 1,1 0-1,-1 1 1,1-1-1,0 0 1,-1 1-1,1-1 1,0 0-1,-1 1 1,1-1-1,0 1 1,0-1-1,0 1 1,-1-1-1,1 1 1,0 0-1,0-1 1,0 1 0,1 0-1,31-7-1154,-24 6 1135,30-5-588,11 0-195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 19204,'-2'-2'2305,"1"-2"-1513,-2 0-376,2-2 1464,-2 2-1064,1-1-295,2 0-593,0 3-57,3-5-79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 14259,'0'0'83,"1"0"-1,-1 0 1,0-1-1,0 1 1,0 0-1,0 0 1,0 0-1,0 0 1,0 0-1,0 0 1,0 0-1,0-1 1,0 1-1,0 0 1,1 0-1,-1 0 1,0 0-1,0 0 1,0 0-1,0-1 1,0 1-1,0 0 1,0 0-1,0 0 1,0 0-1,0 0 1,0-1-1,0 1 1,-1 0-1,1 0 1,0 0-1,0 0 1,0 0-1,0 0 1,0 0-1,0-1 1,0 1-1,0 0 1,0 0-1,0 0 1,0 0 0,-1 0-1,1 0 1,0 0-1,0 0 1,0 0-1,0-1 1,0 1-1,0 0 1,0 0-1,-1 0 1,-9 3 1344,-11 9-754,-8 14-21,13-12-533,1 0-1,0 1 0,-23 31 0,35-38-437,11-9 44,10 0 161,-10 3 130,1 1-1,-1 0 0,1 1 1,-1-1-1,0 2 1,0-1-1,-1 1 0,13 11 1,-20-16 24,1 0 1,0 1-1,-1-1 0,1 1 1,-1-1-1,1 1 0,-1 0 1,1-1-1,-1 1 1,0-1-1,1 1 0,-1 0 1,0-1-1,1 1 0,-1 0 1,0-1-1,0 1 1,0 0-1,1 0 0,-1-1 1,0 1-1,0 0 0,0 0 1,0-1-1,0 1 0,-1 0 1,1-1-1,0 1 1,0 0-1,-1 1 0,0-1 73,0 1 0,0-1 0,0 1 0,-1-1 0,1 0 0,-1 1 0,1-1 0,-1 0 0,1 0 0,-1 0 0,-2 1 0,-7 3 547,0 0 1,-22 4 0,32-8-632,-22 0 478,20-1-620,0 0 0,0 0 0,0 0 0,0 1 0,0-1 0,0 1 0,0 0 0,0-1 0,-4 3 0,31 0-1600,27-11 949,-17 2 237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115 232 15667,'-6'2'207,"1"0"-1,-1 0 0,1 0 1,0 0-1,-1 1 0,1 0 0,1 0 1,-1 0-1,0 1 0,1-1 1,0 1-1,0 0 0,0 1 0,-6 8 1,5-8-80,1 1 0,0 0-1,1 1 1,0-1 0,0 0 0,0 1 0,0 0 0,1 0 0,0 0 0,1 0-1,-1 10 1,1-16-119,1 0-1,0 1 1,0-1 0,0 0-1,0 1 1,0-1-1,0 1 1,0-1-1,0 0 1,1 1-1,-1-1 1,0 0-1,1 1 1,-1-1 0,1 0-1,0 0 1,-1 1-1,1-1 1,0 0-1,0 0 1,0 0-1,0 0 1,0 0 0,0 0-1,0 0 1,0 0-1,0 0 1,0-1-1,0 1 1,1 0-1,-1-1 1,0 1-1,1-1 1,-1 1 0,0-1-1,1 0 1,-1 1-1,0-1 1,1 0-1,-1 0 1,1 0-1,-1 0 1,0 0-1,1 0 1,0-1 0,6 0-6,-1-1 0,0 0 0,0 0 1,0-1-1,0 0 0,0 0 0,7-5 1,3-4 97,0-1 0,-1-1 1,-1 0-1,0-1 0,0-1 0,-2 0 1,0-1-1,-1 0 0,0-1 0,-2-1 1,0 0-1,-1 0 0,-1 0 0,-1-1 1,-1 0-1,6-30 0,-12 47-70,5-37 362,-5 39-378,0 0 1,0 0 0,0 0 0,0 0 0,0 0-1,0 0 1,0 0 0,0 0 0,-1-1 0,1 1-1,0 0 1,0 1 0,-1-1 0,1 0 0,-1 0-1,1 0 1,-1 0 0,1 0 0,-1 0 0,0 0-1,1 1 1,-1-1 0,0 0 0,0 0 0,1 1-1,-1-1 1,0 1 0,0-1 0,0 1-1,-2-2 1,2 3-9,-1-1 0,1 0 0,-1 0-1,1 0 1,0 1 0,-1-1 0,1 1-1,-1-1 1,1 1 0,0 0 0,-1-1-1,1 1 1,0 0 0,0 0 0,-1 0-1,1 0 1,0 0 0,0 0 0,0 0-1,0 0 1,1 1 0,-2 0 0,-20 35-10,19-31 10,-12 22-18,2 1 0,1 0-1,1 1 1,1 0 0,-8 47 0,17-74 7,1-1 0,-1 1 1,1-1-1,0 1 1,0-1-1,0 1 1,0-1-1,1 1 0,-1-1 1,1 1-1,-1-1 1,1 1-1,2 4 1,-2-7-1,0 1 1,0 0 0,0 0 0,0 0 0,0-1-1,0 1 1,0 0 0,0-1 0,1 1 0,-1-1 0,0 0-1,0 1 1,1-1 0,-1 0 0,0 0 0,0 1-1,1-1 1,-1 0 0,0 0 0,1-1 0,-1 1 0,0 0-1,0 0 1,1-1 0,-1 1 0,0 0 0,0-1-1,2 0 1,10-5-215,1 1 0,-2-2 0,14-8 0,-17 10-122,-1-1-1,1 1 0,0 1 1,1 0-1,-1 0 1,1 1-1,-1 0 1,13-2-1,-20 5 269,-1 0 1,0 0-1,0 0 1,0 0-1,1 0 0,-1 0 1,0 1-1,0-1 0,0 0 1,0 1-1,1-1 1,-1 1-1,0-1 0,0 1 1,0-1-1,0 1 0,0 0 1,0 0-1,0-1 1,-1 1-1,1 0 0,0 0 1,0 0-1,0 0 0,-1 0 1,1 0-1,-1 0 1,1 0-1,0 2 0,1 3-161,0 1 0,0-1 0,-1 1-1,1 10 1,-2-12 95,1-1 0,0 1 0,-1-1 0,1 1 0,1-1 0,-1 0 0,1 1 0,2 4 0,7-1-76,1-6-62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15 15379,'-52'94'5109,"57"-107"-5267,-1 0 0,-1 0 0,1-1 0,0-13 0,-4 27 144,0 0 1,0 0-1,0 1 1,-1-1 0,1 0-1,0 0 1,0 0-1,0 0 1,0 0 0,0 0-1,-1 0 1,1 1-1,0-1 1,0 0 0,0 0-1,0 0 1,-1 0-1,1 0 1,0 0 0,0 0-1,0 0 1,-1 0-1,1 0 1,0 0-1,0 0 1,0 0 0,0 0-1,-1 0 1,1 0-1,0 0 1,0 0 0,0 0-1,0-1 1,-1 1-1,1 0 1,0 0 0,0 0-1,0 0 1,0 0-1,0 0 1,-1 0 0,1-1-1,0 1 1,0 0-1,0 0 1,0 0 0,0 0-1,0 0 1,0-1-1,0 1 1,-1 0 0,1 0-1,0 0 1,0 0-1,0-1 1,0 1 0,0 0-1,0 0 1,0 0-1,0-1 1,0 1 0,0 0-1,-9 13-247,4-4 199,-5 7 494,2 0 1,0 0-1,0 1 1,-6 23-1,34-59 1350,-15 12-1686,4-3 14,-2-1 0,13-21 0,-18 30-120,-1-1 0,0 0 1,0 0-1,0 0 0,0 1 0,0-1 0,-1 0 1,1 0-1,-1 0 0,0 0 0,1 0 1,-2 0-1,1 0 0,0 0 0,0 0 0,-1 0 1,0 0-1,-1-4 0,2 6 5,-1 0-1,1 1 1,-1-1 0,1 0-1,-1 0 1,1 1-1,-1-1 1,0 0-1,1 1 1,-1-1 0,0 1-1,1-1 1,-1 1-1,0-1 1,0 1 0,0 0-1,1-1 1,-1 1-1,0 0 1,0 0 0,0-1-1,0 1 1,0 0-1,1 0 1,-1 0 0,0 0-1,0 0 1,0 0-1,0 0 1,0 0-1,0 1 1,1-1 0,-1 0-1,0 1 1,-1-1-1,-33 19 509,23-11 140,-1-3 109,12-5-708,-1 1 0,1-1 0,0 1 0,-1 0 1,1-1-1,0 1 0,0 0 0,-1 0 0,1 0 0,0-1 1,0 1-1,0 1 0,0-1 0,0 0 0,0 0 0,1 0 1,-1 0-1,0 1 0,0 1 0,0-1-50,-9 15-55,2 0-1,0 1 0,1 0 0,1 1 1,-7 31-1,13-50 51,0 1 1,0 0-1,0-1 0,-1 1 1,1 0-1,0-1 0,0 1 1,0-1-1,0 1 0,0 0 1,0-1-1,0 1 0,1 0 1,-1-1-1,0 1 0,0-1 1,0 1-1,1 0 1,-1-1-1,0 1 0,1-1 1,-1 1-1,0-1 0,1 1 1,-1-1-1,1 1 0,-1-1 1,1 1-1,-1-1 0,1 0 1,-1 1-1,1-1 0,-1 0 1,1 1-1,-1-1 0,1 0 1,0 0-1,-1 1 0,1-1 1,0 0-1,-1 0 0,1 0 1,-1 0-1,1 0 0,0 0 1,-1 0-1,1 0 1,0 0-1,-1 0 0,1-1 1,-1 1-1,1 0 0,0 0 1,0-1-1,6-1-97,-1-1 0,0 1-1,0-2 1,6-3 0,14-11-604,0-1-1,39-41 1,-41 37 84,1 0 0,37-24 0,-62 47 624,1-1-1,0 0 0,0 1 1,0-1-1,-1 0 0,1 1 0,0-1 1,0 1-1,0 0 0,0-1 1,0 1-1,0 0 0,0-1 1,0 1-1,0 0 0,0 0 1,0 0-1,0 0 0,0 0 1,0 0-1,0 0 0,0 0 1,0 0-1,0 1 0,0-1 1,0 0-1,0 1 0,0-1 0,2 1 1,-2 1 35,0 0 0,0-1 0,0 1 0,-1 0 0,1 0-1,0 0 1,-1 0 0,1-1 0,-1 1 0,1 0 0,-1 0 0,0 0 0,0 0 0,0 0 0,-1 3 0,0 17 457,-7 30 0,0 0 304,7-52-777,1 1-1,0-1 0,0 1 0,0-1 1,0 0-1,0 1 0,0-1 0,0 1 1,0-1-1,0 1 0,0-1 0,0 0 1,0 1-1,0-1 0,0 1 1,1-1-1,-1 0 0,0 1 0,0-1 1,0 0-1,0 1 0,1-1 0,-1 0 1,0 1-1,1-1 0,-1 0 0,0 1 1,0-1-1,1 0 0,-1 0 0,0 1 1,2-1-1,12-4 234,18-19-86,-29 21-144,29-26-90,23-18-469,-49 42 400,0 0 0,0 0 0,0 0 0,1 1 0,-1 0 0,1 1 0,9-3-1,-15 4 117,0 1 0,0 0-1,0-1 1,0 1-1,0 0 1,0 0-1,1 0 1,-1 0-1,0 0 1,0 0-1,0 1 1,0-1-1,0 0 1,0 0 0,0 1-1,0-1 1,0 1-1,0-1 1,0 1-1,0-1 1,0 1-1,0-1 1,0 1-1,-1 0 1,1 0-1,0-1 1,0 1 0,-1 0-1,1 0 1,0 0-1,-1 0 1,1 0-1,-1 0 1,1 0-1,-1 0 1,0 0-1,1 0 1,-1 0-1,0 0 1,0 0-1,0 0 1,0 2 0,1 6 122,-1 0 0,0 1 1,0-1-1,-3 12 1,1 3 1319,1-22-1157,-1-1 59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20676,'2'27'1505,"-2"12"-1217,-2 2-168,2 11 600,0 2-368,0 2-384,3-4-280,1-14-536,-1-6-160,-1-15 752,-2-14-185,-5 7-183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13835,'2'-6'525,"0"-1"-1,1 1 1,0-1 0,0 1 0,1 0-1,0 0 1,0 0 0,0 1 0,1-1-1,-1 1 1,7-5 0,6-4 155,0 1 0,22-14-1,-25 19-579,0 0-1,0 1 0,1 0 0,0 1 0,0 1 0,1 0 1,-1 1-1,1 1 0,0 0 0,0 1 0,19 1 1,-25 1-108,0 1 0,0 0 0,0 0 0,0 1 0,0 0 1,0 1-1,0 0 0,-1 1 0,0 0 0,0 0 1,0 1-1,0 0 0,-1 1 0,1 0 0,-2 0 0,1 1 1,-1 0-1,12 14 0,-12-12-4,0 1 1,-1-1-1,0 1 1,-1 0-1,0 1 0,-1 0 1,0-1-1,-1 1 0,0 0 1,0 1-1,-1-1 1,-1 0-1,0 1 0,-1-1 1,0 1-1,0-1 1,-3 15-1,0-14 94,0 1 1,0 0-1,-1-1 0,-1 0 1,0 0-1,-1 0 1,0-1-1,0 0 0,-2 0 1,1 0-1,-1-1 1,-1 0-1,0-1 0,-20 17 1,15-15 143,0-1-1,-1-1 1,0 0 0,-24 9 0,33-15-222,-1-1 0,1 1 1,-1-2-1,1 1 0,-1-1 1,0 0-1,0 0 0,0 0 1,1-1-1,-1 0 0,0-1 0,0 1 1,0-1-1,-8-3 0,14 4-70,0 0 0,0-1-1,0 1 1,0-1 0,0 1-1,0 0 1,0-1 0,0 0-1,1 1 1,-1-1 0,0 1-1,0-1 1,0 0-1,1 0 1,-1 0 0,0 1-1,1-1 1,-1 0 0,1 0-1,-1 0 1,1 0 0,-1 0-1,1 0 1,0 0 0,-1 0-1,1 0 1,0 0-1,0 0 1,0 0 0,0 0-1,0 0 1,0 0 0,0 0-1,0-1 1,0 1 0,0 0-1,1 0 1,-1 0 0,0 0-1,1-1 1,9-5-602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182 172 16900,'-6'-4'304,"-1"1"0,1 0 0,-1 0 0,0 1 1,0-1-1,0 1 0,0 1 0,0-1 1,0 1-1,0 1 0,-1-1 0,-10 2 0,14-1-269,0 1-1,1 0 1,-1 0-1,0 0 1,1 0-1,-1 1 1,1-1-1,-1 1 0,1 0 1,0 0-1,0 0 1,0 1-1,0-1 1,0 1-1,0-1 1,1 1-1,-1 0 0,1 0 1,0 0-1,0 0 1,0 1-1,0-1 1,1 1-1,-1-1 1,-1 7-1,2-8-38,0 0-1,1 0 1,-1 0-1,0 1 1,1-1 0,-1 0-1,1 0 1,0 1-1,0-1 1,0 0 0,0 1-1,0-1 1,1 0 0,-1 1-1,1-1 1,-1 0-1,1 0 1,0 1 0,0-1-1,0 0 1,0 0-1,0 0 1,0 0 0,1 0-1,-1 0 1,1-1 0,-1 1-1,1 0 1,0-1-1,-1 1 1,5 2 0,-3-3-2,0 0 0,0 0 1,1 0-1,-1 0 1,0 0-1,1-1 1,-1 0-1,1 1 1,-1-1-1,1 0 0,-1-1 1,0 1-1,1-1 1,-1 1-1,0-1 1,1 0-1,-1 0 0,0 0 1,0-1-1,0 1 1,5-4-1,3-2 70,-1-1 0,-1 0 0,0 0-1,0-1 1,0 0 0,-1 0 0,0-1-1,-1 0 1,0-1 0,6-13 0,-4 5 77,0-1 0,-2 0-1,0 0 1,-1-1 0,4-22 0,-9 24 247,-6 25-108,-8 29-138,11-26-140,-19 97 120,19-91-202,0 1 1,1-1-1,1 1 1,3 28-1,-3-43 53,0-1 0,0 1 0,0-1 0,0 1 0,0 0 0,0-1 0,0 1 0,1-1 0,-1 1 0,0 0 0,0-1 0,1 1 0,-1-1 0,0 1 0,0-1 0,1 1 0,-1-1 0,1 1 0,-1-1 0,0 1 0,1-1 0,-1 1 0,1-1 0,-1 0 0,1 1 0,-1-1 0,1 0 0,0 0 0,-1 1 0,1-1 0,-1 0 0,1 0 0,-1 0 0,1 1 0,0-1 0,-1 0 0,1 0 0,0 0 0,-1 0 0,1 0 0,-1 0 0,1-1 0,0 1 0,-1 0 0,1 0 1,2-2-44,0 1 0,0 0 0,0-1 0,-1 0 0,1 1 1,-1-1-1,4-4 0,11-10-327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96 14683,'1'0'107,"-1"1"41,1 0 1,0 0 0,-1 0 0,1 0 0,0 0-1,0-1 1,-1 1 0,1 0 0,0-1 0,0 1-1,0-1 1,0 1 0,0-1 0,0 1 0,0-1 0,0 0-1,0 1 1,0-1 0,0 0 0,0 0 0,0 0-1,0 0 1,0 0 0,1 0 0,-1 0 0,0 0-1,0 0 1,0 0 0,0-1 0,0 1 0,0 0-1,2-1 1,4-2 88,1 0 0,-1-1-1,0 1 1,0-1 0,13-10 0,-18 13-200,-1 0 0,1 0 0,-1 0 0,1 0 0,-1-1 1,1 1-1,-1 0 0,0-1 0,0 1 0,0-1 1,0 0-1,0 1 0,0-1 0,0 0 0,0 1 0,-1-1 1,1 0-1,-1 0 0,1 0 0,-1 0 0,0 1 0,1-1 1,-1 0-1,0 0 0,0 0 0,-1 0 0,1 0 0,0 0 1,-1 1-1,1-1 0,-1-2 0,0 2-14,-1 1 1,1-1-1,0 1 0,0 0 0,0-1 1,-1 1-1,1 0 0,-1 0 1,1 0-1,-1 0 0,1 0 0,-1 0 1,1 0-1,-1 1 0,0-1 1,0 0-1,1 1 0,-1 0 0,0-1 1,0 1-1,0 0 0,1 0 0,-1 0 1,0 0-1,0 0 0,0 0 1,0 1-1,1-1 0,-1 1 0,0-1 1,-2 2-1,-2 0-6,-1 0 0,1 1 0,0 0-1,0 0 1,0 1 0,-11 7 0,12-6-26,0-1 0,0 1 1,0-1-1,1 2 0,-1-1 0,1 0 1,1 1-1,-1-1 0,1 1 0,0 0 1,0 0-1,1 1 0,-4 10 0,6-17 6,0 1-1,0 0 0,0 0 0,0-1 1,-1 1-1,1 0 0,0 0 1,0 0-1,1-1 0,-1 1 0,0 0 1,0 0-1,0 0 0,0-1 1,1 1-1,-1 0 0,0-1 1,1 1-1,-1 0 0,0-1 0,1 1 1,-1 0-1,1-1 0,-1 1 1,1 0-1,0-1 0,-1 1 0,1-1 1,0 1-1,1 0-1,0-1 0,0 1 0,0-1 0,0 0 0,0 1 0,0-1 0,0 0 0,0 0 0,0 0 0,0 0 0,3-1 0,5-2-10,1 0-1,-1 0 1,15-8 0,61-39-64,-17 8 45,-68 41 28,0 0 0,0 1 0,1-1 0,-1 1 0,0-1 1,1 1-1,-1-1 0,0 1 0,1 0 0,-1-1 0,1 1 0,-1 0 0,1 0 0,-1 0 1,1 0-1,2 1 0,-3-1 0,-1 1 1,1-1-1,0 1 0,0 0 1,0-1-1,0 1 1,0-1-1,-1 1 0,1 0 1,0 0-1,-1 0 1,1-1-1,0 1 0,-1 0 1,1 0-1,-1 0 0,1 0 1,-1 1-1,2 6-17,0 0 0,-1 0 0,0 0 0,0-1 0,-1 11 0,1 6 36,0-22-8,-2-1-18,1 0-1,0-1 1,0 1 0,0-1 0,0 1-1,0 0 1,0-1 0,0 1-1,0-1 1,0 1 0,1 0 0,-1-1-1,0 1 1,0-1 0,0 1 0,1-1-1,-1 1 1,0-1 0,0 1-1,1-1 1,-1 1 0,1-1 0,-1 1-1,0-1 1,1 1 0,-1-1 0,1 0-1,-1 1 1,1-1 0,-1 0-1,1 1 1,-1-1 0,1 0 0,0 0-1,-1 0 1,1 1 0,-1-1 0,1 0-1,0 0 1,-1 0 0,1 0-1,-1 0 1,1 0 0,0 0 0,0 0-1,11-2-116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151 288 15643,'-3'-1'167,"0"0"0,1 0-1,-1 1 1,0 0 0,1-1 0,-1 1-1,0 0 1,1 0 0,-1 1-1,0-1 1,1 0 0,-1 1-1,0 0 1,1-1 0,-1 1 0,1 0-1,-1 0 1,1 1 0,0-1-1,-1 0 1,1 1 0,0 0-1,0-1 1,0 1 0,0 0-1,0 0 1,1 0 0,-3 3 0,-3 4 208,0 1 1,0 1 0,1-1 0,-9 22 0,7-14-166,2 1 0,0-1-1,-7 39 1,12-48-194,0-1-1,0 1 0,1 0 0,0 0 1,0 0-1,1-1 0,0 1 1,1 0-1,0-1 0,0 1 0,5 9 1,-7-16-14,1 0 0,0 0 1,0 0-1,0-1 0,1 1 1,-1 0-1,0 0 0,1-1 1,-1 1-1,1-1 0,0 1 1,-1-1-1,1 1 0,0-1 1,0 0-1,0 0 1,0 0-1,0 0 0,0 0 1,0-1-1,0 1 0,0-1 1,0 1-1,1-1 0,-1 0 1,0 0-1,0 1 0,0-2 1,1 1-1,-1 0 0,0 0 1,0-1-1,0 1 0,0-1 1,0 0-1,0 1 0,0-1 1,0 0-1,4-3 0,3-1 15,1-1-1,-1 0 0,-1-1 1,1 0-1,-1 0 0,13-16 1,-3 0 34,-2-1 0,0 0 0,-2-1 0,0-1 0,12-36 0,-11 22 44,-2-2 1,14-78 0,-35 161-655,6-33 467,1 0 0,0 0 0,1 1 0,0-1-1,0 0 1,2 10 0,-1-17 80,-1-1 1,0 1-1,0-1 1,0 1-1,1 0 1,-1-1-1,0 1 1,1-1-1,-1 1 0,1-1 1,-1 1-1,0-1 1,1 0-1,-1 1 1,1-1-1,-1 1 1,1-1-1,-1 0 1,1 1-1,0-1 0,-1 0 1,1 0-1,-1 0 1,1 1-1,0-1 1,-1 0-1,1 0 1,-1 0-1,1 0 1,0 0-1,-1 0 0,1 0 1,0 0-1,-1 0 1,1 0-1,-1-1 1,1 1-1,0 0 1,-1 0-1,1 0 1,-1-1-1,1 1 0,-1 0 1,1-1-1,-1 1 1,1 0-1,-1-1 1,1 1-1,0-1 1,25-23-227,-15 10 361,-2 0-1,1-1 1,-2 0-1,0 0 1,0-1-1,-2 0 1,0 0-1,-1-1 1,0 1-1,-1-1 1,-1-1-1,-1 1 1,0-34-1,-2 50-111,0 0 0,1 0-1,-1 0 1,0 0 0,0 0-1,-1 1 1,1-1 0,0 0 0,0 0-1,0 0 1,0 0 0,-1 1-1,1-1 1,0 0 0,-1 0 0,1 1-1,-1-1 1,1 0 0,-1 0 0,0 0-1,1 1-6,-1 0-1,0 0 1,1 0-1,-1 1 1,1-1-1,-1 0 1,1 0-1,0 0 1,-1 1-1,1-1 1,-1 0-1,1 1 1,-1-1-1,1 0 1,0 1-1,-1-1 1,1 1-1,0-1 1,-1 1-1,1-1 1,0 0-1,-1 2 1,-15 32 2,2 1-12,3 0 0,1 1 0,1 0 0,2 1 0,-4 62 0,11-60 14,0 0 0,3 0-1,1 0 1,2-1 0,13 45 0,-17-80 86,-1-7-237,0-23-627,-4-39-1129,-2 18-193,-20-84 0,16 100 1550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 12835,'1'-1'92,"-1"1"1,0-1-1,0 1 0,0-1 1,0 0-1,0 1 0,0-1 1,0 0-1,0 1 1,0-1-1,0 0 0,0 1 1,0-1-1,-1 0 1,1 1-1,0-1 0,0 1 1,-1-2-1,-7 5 1744,5-1-1507,1 1-1,-1 0 1,1 0 0,0 0-1,0 0 1,-2 5 0,-8 24 267,1 1 1,2 0 0,1 0-1,-7 67 1,6 140 1338,9-161-1713,3-1 1,28 154-1,-27-214-1063,-7-31-623,-6-30-376,-9-40-315,-19-104-1174,20 64 4175,17 123-799,0-1 1,0 1 0,0 0-1,0-1 1,0 1-1,0 0 1,0-1 0,0 1-1,0 0 1,0-1-1,0 1 1,0-1 0,0 1-1,0 0 1,0-1 0,1 1-1,-1 0 1,0 0-1,0-1 1,0 1 0,0 0-1,1-1 1,-1 1-1,0 0 1,0 0 0,1-1-1,-1 1 1,0 0 0,0 0-1,1 0 1,-1-1-1,0 1 1,1 0 0,-1 0-1,0 0 1,0 0-1,1 0 1,-1-1 0,1 1-1,-1 0 1,0 0 0,1 0-1,-1 0 1,0 0-1,1 0 1,-1 0 0,0 0-1,1 1 1,-1-1-1,0 0 1,1 0 0,-1 0-1,0 0 1,1 0 0,-1 0-1,0 1 1,0-1-1,1 0 1,-1 0 0,0 0-1,0 1 1,1-1-1,-1 0 1,0 1 0,30 20 986,-17-11-678,-1-4-290,0 1 1,0-1-1,1-1 1,-1 0 0,1-1-1,0-1 1,1 0 0,-1 0-1,1-1 1,-1-1-1,17 0 1,-20-2-34,-1 1 0,0-2 0,0 1-1,0-1 1,0 0 0,0-1 0,0 0 0,-1 0 0,0-1 0,1 0 0,-1-1-1,0 0 1,-1 0 0,1-1 0,-1 1 0,0-2 0,8-9 0,-12 13 4,-1-1 0,0 1 0,0 0 1,0-1-1,0 0 0,-1 1 0,0-1 1,1 0-1,0-7 0,-2 10-25,0 0-1,0 1 0,0-1 1,0 0-1,0 0 0,0 0 1,0 0-1,0 0 0,0 0 1,0 0-1,-1 1 0,1-1 1,0 0-1,-1 0 1,1 0-1,-1 0 0,1 1 1,-1-1-1,0-1 0,0 2-4,0-1-1,1 1 0,-1-1 1,0 1-1,0 0 1,0-1-1,0 1 0,-1 0 1,1-1-1,0 1 0,0 0 1,0 0-1,0 0 0,0 0 1,0 0-1,0 0 1,0 1-1,0-1 0,0 0 1,-2 1-1,-3 1 8,0 0-1,0 1 0,0 0 1,0 0-1,0 0 1,0 1-1,1 0 1,0 0-1,0 0 1,0 1-1,0 0 1,-4 6-1,0 0 14,1 0 0,0 1 0,0 0 1,-9 24-1,13-26-2,0 1 1,1-1 0,0 1-1,1-1 1,-2 22-1,4-29-15,0 0-1,0 0 0,0 0 0,1-1 0,-1 1 0,1 0 1,0 0-1,0-1 0,-1 1 0,2 0 0,-1-1 0,2 4 0,-2-5-1,0 0-1,0 1 0,1-1 1,-1 0-1,0 0 0,1 0 1,-1 0-1,1 0 0,0 0 1,-1 0-1,1 0 1,0-1-1,-1 1 0,1 0 1,0-1-1,0 0 0,-1 1 1,1-1-1,0 0 0,3 0 1,4-1 7,-1 0 1,0 0-1,0-1 1,0 0-1,0 0 1,0-1 0,0 0-1,14-8 1,56-40-7,-72 47-9,30-24-20,17-12-61,-47 36 59,0 1-1,0-1 0,0 1 1,0 1-1,1-1 1,-1 1-1,8-2 1,-13 4 15,1 0 0,-1 0 1,0 0-1,1 0 1,-1 0-1,1 0 1,-1 0-1,0 0 1,1 0-1,-1 1 1,0-1-1,1 0 1,-1 1-1,0-1 1,1 1-1,-1 0 1,0-1-1,0 1 1,0 0-1,2 1 0,-1 0 0,-1 0 0,1 0 0,-1 1 0,1-1 0,-1 0 0,0 1 0,0-1 0,0 0 0,0 1-1,1 3 1,0 7 7,0 0-1,0 0 1,-2 22-1,1-23 25,-1-2 1,2 28-554,-2-38 521,0 0-1,0 0 0,0 1 0,0-1 0,0 0 0,0 1 0,0-1 1,0 0-1,0 0 0,0 0 0,1 1 0,-1-1 0,0 0 1,0 0-1,0 1 0,0-1 0,0 0 0,1 0 0,-1 0 1,0 1-1,0-1 0,0 0 0,1 0 0,-1 0 0,0 0 0,0 0 1,1 0-1,-1 1 0,0-1 0,0 0 0,0 0 0,1 0 1,-1 0-1,0 0 0,1 0 0,-1 0 0,1-1-3,0 0 0,0 1-1,0-1 1,0 0 0,0 0-1,0 0 1,0 0 0,0 0-1,-1 0 1,1 0 0,0 0 0,0-2-1,9-16-189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182 222 15939,'-24'14'1233,"0"2"0,-31 25-1,46-34-902,1 0 0,1 1 0,-1 0 0,1 0-1,1 1 1,-1 0 0,2 0 0,-1 0 0,-5 15 0,10-23-286,0 1 0,1-1 0,-1 1 0,1 0 0,-1-1 0,1 1 0,0 0 0,-1 0 0,1-1 0,0 1 1,0 0-1,0-1 0,1 1 0,-1 0 0,0-1 0,0 1 0,1 0 0,1 2 0,-1-3-26,-1 0 1,1 0-1,0 0 0,0 0 1,0 0-1,0 0 0,0-1 0,0 1 1,0 0-1,1-1 0,-1 1 0,0-1 1,0 1-1,0-1 0,1 0 0,-1 1 1,0-1-1,0 0 0,3 0 0,2 0-9,1 0 0,0-1 1,-1 0-1,1 0 0,0-1 0,-1 0 0,0 0 0,8-3 0,1-3-7,0-1 0,0 0 0,-1-1 0,-1 0 0,0-1 0,0-1 0,-1 0 0,-1-1 1,0 0-1,0-1 0,11-19 0,-9 11-4,-1-1 1,-1 0-1,-1-1 1,-1 1-1,-2-2 1,10-49 0,-16 68-21,0 0 0,-1 0 1,1 1-1,-2-1 1,1 0-1,-2-7 1,2 13 18,0 0 0,0-1 0,0 1 0,0 0 0,0-1 0,0 1 0,0 0 0,0 0 0,0-1 0,0 1 0,0 0 0,0 0 0,-1-1 0,1 1 0,0 0 0,0 0 0,0-1 0,0 1 0,-1 0 0,1 0 0,0 0 0,0-1 0,-1 1 0,1 0 0,0 0 0,0 0 0,-1 0 0,1 0 0,0 0 0,0-1 0,-1 1 0,1 0 0,0 0 0,-1 0 0,1 0 0,0 0 0,0 0 0,-1 0 0,1 0 0,0 0 0,-1 0 0,-1 2-8,1-1 0,-1 0 0,1 1 1,-1-1-1,1 1 0,0 0 0,-1-1 0,1 1 0,0 0 0,-2 3 0,-11 23-5,1 1-1,1 1 0,1-1 0,1 2 1,2-1-1,2 1 0,0 0 0,-2 55 1,8-81-11,0 1 1,1 0 0,-1-1 0,1 1-1,0-1 1,0 1 0,1-1-1,0 1 1,0-1 0,4 8-1,-5-11-52,1 1 0,0-1-1,0 0 1,0 0-1,0 0 1,0 0 0,1 0-1,-1 0 1,1-1 0,-1 1-1,1-1 1,-1 1-1,1-1 1,0 0 0,0 0-1,0 0 1,-1-1-1,1 1 1,0-1 0,6 1-1,0-1-215,0-1 1,-1 0-1,1 0 0,0-1 0,-1 0 0,1 0 0,-1-1 1,1 0-1,-1-1 0,0 0 0,-1 0 0,13-10 0,26-17-791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16019,'1'1'118,"1"-1"-1,-1 1 1,1-1-1,-1 1 0,0-1 1,1 1-1,-1 0 1,0 0-1,0-1 1,1 1-1,-1 0 0,0 0 1,0 0-1,0 0 1,0 1-1,0-1 0,0 0 1,-1 0-1,1 0 1,0 1-1,-1-1 0,1 0 1,0 3-1,1 3 53,-1 0-1,0 0 0,0-1 0,-1 10 1,0 0 550,9 133 1232,20 296 439,-29-437-2366,1-2-13,-1 0-1,1 1 1,0-1-1,3 9 0,-4-15-11,0 0-1,0-1 0,0 1 1,0 0-1,0 0 0,1 0 0,-1-1 1,0 1-1,0 0 0,0 0 1,0 0-1,0 0 0,1 0 1,-1-1-1,0 1 0,0 0 1,0 0-1,0 0 0,1 0 0,-1 0 1,0 0-1,0 0 0,0 0 1,1 0-1,-1 0 0,0 0 1,0 0-1,0 0 0,1 0 1,-1 0-1,0 0 0,0 0 0,0 0 1,1 0-1,-1 0 0,0 0 1,0 0-1,0 0 0,1 0 1,-1 0-1,0 0 0,0 0 1,0 1-1,0-1 0,1 0 1,-1 0-1,0 0 0,0 0 0,0 0 1,0 1-1,0-1 0,1 0 1,-1 0-1,0 0 0,0 0 1,0 1-1,0-1 0,0 0 1,0 0-1,0 0 0,0 1 0,0-1 1,7-22-41,28-206-1152,-22 127 611,-6 50 287,-3 10-79,2 0 0,2 0 0,17-48 0,-25 87 355,1 0 1,0-1-1,0 1 0,0 0 0,1 0 1,-1 0-1,0-1 0,1 1 0,0 1 0,-1-1 1,1 0-1,0 0 0,0 1 0,0-1 1,0 1-1,3-2 0,-4 2 17,0 1-1,1 0 1,-1-1 0,1 1-1,-1 0 1,1 0 0,-1 0 0,1 0-1,-1 0 1,1 0 0,-1 1-1,1-1 1,-1 0 0,1 1-1,-1-1 1,1 1 0,-1 0-1,0-1 1,1 1 0,-1 0-1,0 0 1,0 0 0,0 0-1,0 0 1,0 0 0,1 0-1,-1 1 1,5 5 14,-1-1 0,-1 0-1,0 1 1,0 0 0,0 0 0,-1 0 0,1 1-1,-2-1 1,1 1 0,-1 0 0,0-1 0,-1 1-1,0 0 1,0 0 0,-1 0 0,0 0 0,0 0-1,-1 0 1,0 0 0,0 0 0,-4 11 0,1-4 88,-1-1 1,0 0 0,-1 0 0,0-1 0,-1 1-1,-1-1 1,0-1 0,-1 1 0,0-1 0,-17 16-1,22-24-121,0 0-1,0-1 0,-1 0 0,1 0 0,0 0 0,-1-1 1,0 0-1,-5 3 0,8-5-2,1 1 1,0-1-1,-1 0 0,1 0 0,0 1 1,0-1-1,-1 0 0,1 0 0,0 0 1,-1 0-1,1 0 0,0-1 0,-1 1 1,1 0-1,0-1 0,0 1 0,-1-1 1,1 1-1,0-1 0,0 0 0,0 1 1,0-1-1,-1 0 0,1 0 0,0 0 1,1 1-1,-1-1 0,0 0 0,0-1 1,0 1-1,1 0 0,-1 0 0,0 0 1,1 0-1,-1 0 0,0-3 1,0 1-9,0 0 0,0 0 0,0-1 1,0 1-1,1 0 0,0-1 1,-1-4-1,9-33-343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39 16331,'-4'44'1803,"2"-37"-1636,1-1 0,0 2 0,1-1 0,-1 0 0,1 0 1,1 0-1,-1 0 0,1 0 0,1 0 0,-1 0 0,4 8 0,-4-13-120,0-1 0,0 1 0,0-1 0,0 0-1,0 1 1,0-1 0,0 0 0,1 0 0,-1 1 0,0-1 0,1 0 0,-1 0 0,1-1 0,-1 1 0,1 0-1,0 0 1,-1-1 0,4 1 0,-2 0-6,1 0-1,0-1 1,0 0-1,0 0 1,0 0-1,-1-1 1,1 1 0,4-2-1,6-2-1,0 0 0,0-2 0,17-8 0,-29 13-28,71-41 79,-51 29-73,0 0 0,45-19 0,-66 32-20,1-1-1,-1 0 0,0 1 0,1-1 1,-1 1-1,1-1 0,-1 1 1,0 0-1,1 0 0,-1 0 0,1-1 1,-1 1-1,1 1 0,-1-1 1,1 0-1,-1 0 0,0 0 0,1 1 1,-1-1-1,1 1 0,-1-1 1,0 1-1,1 0 0,-1-1 0,0 1 1,0 0-1,0 0 0,0 0 1,1 0-1,-1 0 0,0 0 0,0 0 1,0 2-1,2 2-13,-1 1 1,0 0-1,0 0 1,-1 0-1,0 0 1,1 12-1,-2-14-13,0 1 1,0 0-1,1-1 0,0 1 0,0-1 0,0 1 1,0-1-1,1 0 0,0 1 0,0-1 0,0 0 1,4 6-1,-5-10 8,-1 1 0,1-1-1,0 1 1,-1-1 0,1 1 0,0-1 0,0 0 0,0 1 0,-1-1-1,1 0 1,0 0 0,0 1 0,0-1 0,0 0 0,-1 0 0,1 0 0,0 0-1,0 0 1,0 0 0,0-1 0,-1 1 0,2 0 0,20-12-683,-14 5 333,-1 1-1,0-1 1,7-9 0,-1-2 12,-1-1 1,17-34 0,0-6-298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32 263 14251,'-9'44'1073,"-10"56"44,17-89-887,1 1 0,1 0 0,0 0 0,1-1 0,0 1 0,2 12 0,-2-22-212,-1 0 1,0-1 0,1 1 0,-1-1 0,1 1 0,-1-1 0,1 0 0,0 1 0,-1-1 0,1 0 0,0 1 0,0-1 0,0 0 0,0 0 0,0 0 0,1 1 0,-1-1 0,0-1 0,0 1 0,1 0-1,-1 0 1,0 0 0,1-1 0,-1 1 0,1-1 0,-1 1 0,1-1 0,-1 1 0,1-1 0,-1 0 0,1 0 0,-1 0 0,1 0 0,0 0 0,-1 0 0,1 0 0,-1 0 0,1-1 0,-1 1 0,1-1 0,-1 1-1,3-2 1,4-1-75,0-1 0,0 0 0,0 0 0,-1-1 0,0 0 0,8-6 0,-1-2-96,-1-1 0,0 0 0,-1-1-1,0-1 1,-1 0 0,15-29 0,42-109-619,-68 153 770,15-36-60,-2 0 1,-1-2 0,8-53-1,-43 190 2103,-9 44-536,18-12-440,13-107-876,1 0 0,1 1 0,7 35 1,-1-33-545,-6-24-160,-6-16 136,-7-18 305,-2 1-1,-34-56 1,52 92 222,1-1 1,-1 0-1,0 0 0,1-1 1,0 1-1,0-1 1,0 0-1,0 0 0,1 0 1,7 2-1,3 1-116,0-1 1,28 6-1,-30-9-51,1-1 0,0 0 0,-1-1 0,1 0 0,0-1-1,-1-1 1,1 0 0,26-9 0,-35 9 3,0 0 0,1 0-1,-1-1 1,-1 1 0,1-1 0,0-1 0,-1 1-1,1-1 1,-1 0 0,0 0 0,-1-1-1,1 1 1,-1-1 0,0 0 0,0-1-1,0 1 1,0 0 0,-1-1 0,0 0-1,-1 0 1,1 0 0,1-7 0,-3 10 9,-1 0 0,1 0 0,-1-1 0,0 1 0,0 0 0,0 0 0,0 0 0,-1 0 0,1 0 0,-2-5 0,1 7 7,1 0 0,0 0 0,-1 1 0,1-1 0,-1 0 0,1 0 0,-1 1 0,1-1 0,-1 0 0,0 1 0,1-1 0,-1 0 0,0 1 0,1-1 0,-1 1 0,0-1 0,0 1 0,0 0 0,1-1 0,-1 1 0,0 0 0,0-1 0,0 1 0,0 0 0,0 0 0,0 0 0,1 0 0,-1 0 0,0 0 0,0 0 0,0 0 0,0 0 0,0 0 0,0 0 0,0 1 0,0-1 0,1 0 0,-3 1 0,-2 2 32,0 0 0,0 0 1,1 0-1,-1 1 0,1-1 0,-1 1 0,1 0 1,0 0-1,1 1 0,-1-1 0,1 1 0,0 0 0,0 0 1,0 0-1,0 0 0,-1 6 0,-1 0 81,1 1-1,1 0 1,-1 0-1,2 1 1,0-1-1,-1 18 1,3-26-73,0-1 0,0 1 0,0 0 1,1 0-1,-1 0 0,1-1 0,0 1 0,0 0 1,0 0-1,1-1 0,1 4 0,-2-5-25,0 0-1,1-1 0,-1 1 0,1-1 1,-1 0-1,1 1 0,-1-1 0,1 0 0,0 0 1,-1 0-1,1 0 0,0 0 0,0-1 1,0 1-1,0 0 0,0-1 0,-1 0 1,1 1-1,0-1 0,0 0 0,0 0 1,0 0-1,4 0 0,6-2-11,1 0 0,0 0 0,-1-1 1,0 0-1,24-11 0,60-34-414,-60 29 154,-6 2 20,-18 10 62,1-1-1,0 2 1,0 0-1,0 0 1,1 1 0,0 1-1,19-4 1,-33 8 165,1 0 0,0 0 0,0 0 1,0 0-1,0 0 0,0 1 0,-1-1 1,1 0-1,0 0 0,0 0 1,0 1-1,-1-1 0,1 0 0,0 1 1,0-1-1,-1 1 0,1-1 0,0 1 1,-1-1-1,1 1 0,0 0 1,-1-1-1,1 1 0,-1 0 0,1-1 1,-1 1-1,1 0 0,-1 0 0,0-1 1,1 1-1,-1 0 0,0 0 1,0 0-1,1-1 0,-1 1 0,0 0 1,0 0-1,0 0 0,0 0 0,0-1 1,0 1-1,0 0 0,-1 0 1,1 1-1,-1 6 141,0 0 1,-1 0 0,-5 13 0,5-14 27,-5 13 240,5-15-245,0-1 0,0 1 1,1 0-1,0 0 1,0 0-1,0 0 1,0 9-1,1-13-160,0-1-1,0 1 0,0-1 0,0 0 0,0 1 1,0-1-1,0 1 0,0-1 0,0 0 0,0 1 0,0-1 1,1 1-1,-1-1 0,0 0 0,0 1 0,1-1 1,-1 0-1,0 1 0,0-1 0,1 0 0,-1 0 1,0 1-1,1-1 0,-1 0 0,0 0 0,1 0 1,-1 1-1,0-1 0,1 0 0,-1 0 0,1 0 1,0 0-1,14-2-276,-6-1 46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18972,'-5'16'1072,"-15"29"0,15-35-875,0 1 1,1-1-1,0 1 1,0 0-1,-3 22 1,6-27-147,1 0 0,-1 1 0,2-1 1,-1 0-1,1 0 0,-1 1 0,2-1 0,2 10 1,-3-13-46,0-1 1,0 1-1,1-1 0,-1 1 1,0-1-1,1 0 1,0 1-1,0-1 1,-1 0-1,1 0 1,1 0-1,-1-1 1,0 1-1,0 0 1,1-1-1,-1 1 0,0-1 1,1 0-1,0 0 1,-1 0-1,1 0 1,3 0-1,1 0 3,1 0 0,-1-1 1,1 0-1,0-1 0,-1 0 0,1 0 0,-1-1 0,1 1 0,-1-2 0,0 1 1,0-1-1,0 0 0,12-7 0,0-1 25,-1-1 0,0-1 0,25-23 0,-19 11 53,-2 0 1,28-41-1,-43 57-75,-7 9-11,0-1 0,0 1 1,0 0-1,0-1 0,1 1 0,-1 0 1,0-1-1,0 1 0,1 0 0,-1-1 1,0 1-1,1 0 0,-1 0 1,0-1-1,0 1 0,1 0 0,-1 0 1,1-1-1,-1 1 0,0 0 1,1 0-1,-1 0 0,0 0 0,1 0 1,-1 0-1,1 0 0,-1 0 0,0 0 1,1 0-1,-1 0 0,1 0 1,5 12 11,-2 32-36,-4-30 5,1-3-19,0 4 22,0-1 1,1 1 0,1-1 0,5 15-1,-8-27-9,1 1-1,0-1 0,-1 0 1,1 0-1,0 0 0,1 1 1,-1-1-1,0 0 1,0 0-1,1-1 0,0 1 1,-1 0-1,1 0 0,0-1 1,-1 1-1,1-1 0,0 1 1,0-1-1,0 0 0,1 0 1,-1 0-1,0 0 0,0 0 1,1 0-1,-1-1 0,0 1 1,1-1-1,-1 0 0,0 1 1,1-1-1,4-1 0,1 0-96,0-1 0,-1-1-1,1 1 1,0-1 0,-1-1-1,0 1 1,0-1-1,12-9 1,53-46-163,-57 45 121,43-37-225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138 277 14067,'-55'73'3232,"-16"25"1514,60-74-3758,12-18-559,10-10-209,5-6-268,-1 0 0,0-2-1,-1 0 1,0 0-1,-1-1 1,15-19-1,-1-4-94,34-56 0,-40 56 108,16-38 1,-31 60 67,0 0 1,-2 0 0,0 0 0,0-1-1,-1 1 1,1-20 0,-7 20 40,3 13-71,0 1 0,-1 0-1,1 0 1,0 0 0,-1 0 0,1 0-1,0-1 1,0 1 0,-1 0 0,1 0 0,0 0-1,-1 0 1,1 0 0,0 0 0,0 0 0,-1 0-1,1 0 1,0 0 0,-1 0 0,1 0-1,0 0 1,0 0 0,-1 0 0,1 1 0,0-1-1,-1 0 1,1 0 0,-18 16 101,8-1-64,0 0 1,2 1-1,-1 0 1,2 0-1,0 1 1,-6 28-1,7-22-85,1 0-1,1 0 1,2 1-1,0 36 1,2-51-215,1 0 1,0-1-1,0 1 1,1 0-1,5 12 1,-7-19 173,1 0 1,0 0 0,0 0 0,0 0 0,0-1 0,0 1-1,0-1 1,1 1 0,-1-1 0,1 1 0,-1-1 0,4 3-1,-4-4 62,0 1 0,0-1-1,1 1 1,-1-1 0,0 0-1,0 0 1,1 1 0,-1-1-1,0 0 1,0 0-1,1 0 1,-1 0 0,0-1-1,0 1 1,1 0 0,-1 0-1,0-1 1,0 1-1,0-1 1,0 1 0,1-1-1,0-1 1,23-16-659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207 289 14123,'-7'-2'226,"-1"-1"0,1 1 1,-1 1-1,0 0 0,0 0 0,0 0 0,0 1 0,1 0 1,-1 1-1,0 0 0,0 0 0,0 0 0,1 1 0,-1 1 1,-7 2-1,10-3-150,0 0-1,1 1 1,-1-1 0,1 1 0,0 0 0,0 0 0,0 0 0,0 0 0,1 1 0,-1 0-1,1 0 1,0 0 0,0 0 0,0 0 0,1 0 0,-1 1 0,1 0 0,0-1 0,1 1-1,-1 0 1,1 0 0,0 0 0,0 0 0,-1 6 0,2-10-64,0 0 1,0 0-1,0 0 0,0 0 1,0 0-1,0 0 0,0 0 1,0 0-1,1 0 0,-1 0 1,0 0-1,1 0 0,-1 0 1,0 0-1,1 0 0,-1 0 1,1 0-1,-1-1 0,1 1 1,0 0-1,-1 0 0,1 0 1,0-1-1,1 2 0,0-1 1,-1-1-1,1 1 0,0-1 1,0 1-1,-1-1 0,1 0 0,0 1 1,0-1-1,-1 0 0,1 0 1,0-1-1,0 1 0,2 0 0,6-3 31,0 0 0,0 0 0,18-9 0,2-4 56,-1-1-1,-1-2 1,0 0 0,41-40 0,-18 9 409,52-64 1,-94 104-349,-1-1-1,1 0 1,-2 0 0,1-1-1,-2 0 1,10-21 0,-16 32-154,0 1 0,0 0 1,0 0-1,0 0 0,0 0 1,1 0-1,-1 0 0,0 0 0,0 0 1,0 0-1,0 0 0,0 0 1,0-1-1,0 1 0,0 0 1,0 0-1,0 0 0,0 0 1,0 0-1,0 0 0,0 0 1,0 0-1,0-1 0,0 1 1,0 0-1,0 0 0,0 0 1,0 0-1,0 0 0,0 0 1,0 0-1,0-1 0,0 1 1,0 0-1,0 0 0,0 0 1,0 0-1,0 0 0,0 0 1,0 0-1,0 0 0,0-1 1,0 1-1,0 0 0,0 0 1,-1 0-1,1 0 0,0 0 1,0 0-1,0 0 0,0 0 1,0 0-1,0 0 0,0 0 0,0 0 1,-1 0-1,1 0 0,0 0 1,0 0-1,0 0 0,0 0 1,-9 6 147,-9 17-58,-3 10-177,2 0-1,1 2 0,2 0 0,1 1 1,2 0-1,-17 76 0,29-103-160,0 1 0,0-1 0,1 0 0,0 0 0,0 0-1,4 16 1,-4-23 219,0-1 0,1 0 0,-1 0 1,0 0-1,1 0 0,-1 0 0,1 0 0,0 0 0,-1 0 0,1-1 0,0 1 0,-1 0 0,1 0 0,0 0 0,0-1 1,0 1-1,0 0 0,0-1 0,0 1 0,0-1 0,0 1 0,0-1 0,0 1 0,0-1 0,0 0 0,0 1 0,0-1 1,0 0-1,0 0 0,0 0 0,0 0 0,1 0 0,-1 0 0,0 0 0,0 0 0,0-1 0,2 1 0,24-12-565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17004,'0'5'371,"0"0"1,-1 0-1,2 0 1,-1 0-1,0 0 1,2 7-1,-1-11-325,-1-1 0,1 1 0,-1 0 0,0 0 0,1 0 0,0 0 0,-1-1 1,1 1-1,-1 0 0,1 0 0,0-1 0,-1 1 0,1-1 0,0 1 0,0-1 0,0 1 0,0-1 0,-1 1 0,1-1 0,0 0 0,0 1 0,0-1 0,0 0 0,0 0 0,0 1 0,0-1 0,0 0 0,0 0 0,0 0 0,0 0 1,0-1-1,0 1 0,-1 0 0,1 0 0,0 0 0,0-1 0,0 1 0,0-1 0,1 0 0,10-4 70,-1 0 0,0-2-1,-1 1 1,1-1 0,-1 0 0,-1-1 0,0 0 0,0-1 0,0 0-1,-1 0 1,0-1 0,-1 0 0,0 0 0,-1-1 0,7-13 0,-12 22-106,0 0 1,-1 0 0,1 0 0,0 0-1,-1 0 1,1 0 0,-1-1 0,1 1 0,-1 0-1,0 0 1,0 0 0,0 0 0,0 0-1,-1-4 1,0 5-7,1 1 1,0-1-1,0 1 1,-1-1-1,1 1 0,0 0 1,-1-1-1,1 1 0,0-1 1,-1 1-1,1 0 0,-1-1 1,1 1-1,-1 0 1,1-1-1,-1 1 0,1 0 1,-1 0-1,1 0 0,-1-1 1,0 1-1,-1 0 2,0 0-1,0 0 1,1 0-1,-1 0 1,0 0 0,0 1-1,1-1 1,-1 0-1,-3 2 1,-2 1 0,1 1 0,-1 0 0,1 0 1,0 0-1,1 1 0,-1-1 0,1 1 0,0 1 0,0-1 0,0 1 0,1 0 0,0 0 1,0 0-1,-4 9 0,1-1-12,1-1-1,0 2 1,1-1 0,1 1 0,-6 28 0,10-38 4,-1-1 1,1 0 0,0 1 0,0-1-1,0 1 1,0-1 0,1 0 0,0 1-1,0-1 1,0 0 0,2 5 0,-2-8 1,0 1 1,0 0 0,0-1-1,0 1 1,1-1 0,-1 1 0,0-1-1,1 0 1,-1 1 0,1-1-1,0 0 1,-1 0 0,1 0 0,0 0-1,0-1 1,-1 1 0,1 0-1,0-1 1,0 1 0,0-1-1,0 0 1,0 1 0,0-1 0,0 0-1,0 0 1,3-1 0,6 0 3,0 0 1,0-1-1,0-1 0,0 0 1,0 0-1,14-8 1,63-35 29,-34 16-25,-34 20-12,42-20-31,-57 28 30,-1 0 1,2 1 0,-1-1-1,0 1 1,0 0 0,0 1 0,1-1-1,-1 1 1,11 1 0,-15-1 2,1 1 0,-1-1 0,1 0 1,-1 1-1,0 0 0,1-1 0,-1 1 1,0 0-1,1-1 0,-1 1 0,0 0 0,0 0 1,0 0-1,0 0 0,1 0 0,-2 1 1,1-1-1,2 2 0,8 28 48,0 1 59,-10-31-99,0 0 0,0 0 1,0 1-1,0-1 0,0 0 0,0 0 1,0 0-1,1 0 0,-1 0 0,0 0 1,1-1-1,-1 1 0,0 0 1,1-1-1,-1 1 0,1-1 0,-1 1 1,1-1-1,-1 0 0,2 1 0,3-1 7,-1 0 0,0 0-1,0-1 1,0 1-1,0-1 1,0 0-1,0 0 1,0-1 0,-1 1-1,1-1 1,7-4-1,3-3-16,0 0 0,14-13 0,-19 13-243,1 1-1,0 1 1,0 0 0,16-8 0,-23 16-451,-5 6 242,-6 6-9,-3 1 46,-1 1-41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38 169 17356,'0'2'1397,"0"9"-947,-1 0 0,-1 0 0,0 0 0,-5 14 0,-3 22 172,3-3-443,-1 58 1,8-90-188,0 0 0,1 0 1,0 1-1,1-1 1,0 0-1,1 0 0,0-1 1,1 1-1,10 21 0,-13-31 3,0 1 0,1-1 0,-1 0 0,1 0 1,0 1-1,-1-1 0,1 0 0,0-1 0,0 1 0,0 0 0,0-1 0,1 1 0,-1-1 0,0 1 0,1-1 0,-1 0 0,1 0 0,-1 0 0,1-1 0,-1 1 0,1 0 0,0-1 0,-1 0 0,1 1 0,0-1 0,-1 0 0,1-1 0,0 1 0,-1 0 0,1-1 0,-1 1 0,1-1 0,0 0 0,-1 0 0,0 0 0,1 0 1,-1-1-1,1 1 0,2-3 0,6-4-1,0 0 1,0-1 0,-1-1-1,0 0 1,-1 0-1,0 0 1,9-16 0,2-6 180,24-49-1,-32 55 17,0-1-1,-2 0 0,-1 0 1,-1-1-1,-1 0 1,-1-1-1,1-31 0,-8 47 15,-2 18-122,-4 25-113,-2 107-178,9-114 174,1-1 0,1 0 0,1 0 0,7 26 0,-9-46 29,0 1 0,-1-1-1,1 1 1,0-1-1,1 0 1,-1 1 0,0-1-1,0 0 1,1 0 0,0 0-1,-1 0 1,1 0-1,2 2 1,-2-3 3,-1-1 1,1 1-1,-1 0 1,0-1-1,1 1 1,-1-1-1,1 0 1,-1 0-1,1 1 1,-1-1-1,1 0 1,0 0-1,-1 0 1,1-1-1,-1 1 1,1 0-1,-1 0 1,1-1-1,-1 1 1,0-1-1,1 0 1,-1 1-1,1-1 1,-1 0-1,2-1 1,8-6 33,0 0 0,0-1 0,-1-1 1,0 1-1,-1-1 0,11-15 0,45-72 336,-46 63-61,24-57 0,-36 73-298,-1 0 0,0 0 0,-2-1 0,0 1 0,2-27 0,-6 44-69,0 0 0,1 0-1,-1-1 1,0 1-1,0 0 1,0 0 0,0 0-1,0 0 1,0 0 0,-1 0-1,1-1 1,0 1 0,0 0-1,-1 0 1,1 0 0,-1 0-1,1 0 1,-1 0-1,0 0 1,1 0 0,-1 0-1,0 1 1,1-1 0,-1 0-1,-1-1 1,0 2-4,1 0 0,0 0 0,0 0 0,0 1 0,0-1-1,0 0 1,0 1 0,0-1 0,0 1 0,0-1 0,0 1 0,0 0 0,0-1 0,0 1 0,0 0 0,0-1 0,1 1 0,-1 0-1,0 0 1,1 0 0,-1 0 0,0 0 0,1 0 0,-1 0 0,0 2 0,-13 24-622,1 7-114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48 688 16051,'2'-1'155,"0"0"0,1 0 0,-1-1 0,0 1 0,0-1 0,0 1 0,-1-1 0,1 0 0,0 0 0,-1 1 0,1-1-1,-1-1 1,1 1 0,-1 0 0,0 0 0,0 0 0,0-1 0,0 1 0,1-5 0,1-7 465,0 0 1,2-17-1,-3 20-22,0-5-95,5-34 659,-7 46-1066,0 0 0,0 1 0,0-1 0,0 1 0,-1-1 0,1 1 0,-1-1-1,0 1 1,0 0 0,-3-6 0,4 8-77,0 0 0,-1 1-1,1-1 1,-1 0 0,1 1 0,-1-1 0,1 1-1,-1-1 1,1 1 0,-1-1 0,0 1-1,1-1 1,-1 1 0,0-1 0,1 1-1,-1 0 1,0 0 0,0-1 0,1 1-1,-1 0 1,0 0 0,0 0 0,1 0-1,-1 0 1,0 0 0,0 0 0,1 0-1,-1 0 1,0 0 0,0 0 0,1 0-1,-1 0 1,0 1 0,0-1 0,1 0 0,-1 1-1,0-1 1,1 0 0,-1 1 0,0-1-1,1 1 1,-2 0 0,-2 3 14,1-1 0,-1 1 0,1-1 0,-1 1 1,-3 7-1,1-3-113,1 0 0,1 1 0,-1 0 0,1 0 1,1 0-1,0 0 0,0 1 0,1 0 0,0-1 0,0 1 1,1 0-1,1 0 0,0 16 0,0-25 47,0 0 0,0 0-1,0-1 1,1 1 0,-1 0-1,0 0 1,1 0 0,-1 0-1,0-1 1,1 1 0,-1 0 0,1 0-1,-1-1 1,1 1 0,-1 0-1,1-1 1,0 1 0,-1-1 0,1 1-1,0 0 1,-1-1 0,1 0-1,0 1 1,0-1 0,1 1-1,-1-1-24,1 0 0,0 1-1,-1-1 1,1 0 0,0-1-1,-1 1 1,1 0-1,-1 0 1,1-1 0,0 1-1,-1-1 1,3-1-1,6-2-224,0-2-1,-1 0 0,12-9 0,-16 11 148,33-26-521,-19 13 265,24-14-1,-37 27 323,1 1 1,-1-1-1,1 1 0,0 0 0,0 1 0,0-1 0,0 2 1,10-3-1,-15 4 63,1 0 0,0 0 1,0 1-1,0-1 1,-1 1-1,1-1 0,0 1 1,0 0-1,-1 0 0,1 0 1,-1 1-1,4 1 0,-4-2 16,0 0 0,0 0 0,0 0 0,0 0 0,0 0 0,0 0 1,0 0-1,1-1 0,-1 1 0,0-1 0,0 0 0,1 1 0,-1-1 0,0 0 0,0-1 0,1 1 0,2-1 0,2-2 19,0 0-1,-1 0 1,1-1 0,-1 0 0,0 0-1,0 0 1,8-9 0,37-43 22,-23 21-109,-2-1-1,-2-1 1,-1-1-1,-2-1 1,-2-1 0,-1-1-1,13-49 1,-28 80 26,0 0 0,-1 1 0,0-1 0,-1 0-1,1-16 1,-2 26 33,0 0-1,0 1 1,-1-1 0,1 0-1,0 1 1,0-1-1,0 0 1,-1 1-1,1-1 1,0 0-1,0 0 1,-1 1-1,1-1 1,0 0 0,-1 0-1,1 0 1,0 1-1,-1-1 1,1 0-1,0 0 1,-1 0-1,1 0 1,0 0-1,-1 0 1,1 1-1,-1-1 1,1 0 0,0 0-1,-1 0 1,1 0-1,0 0 1,-1-1-1,1 1 1,-1 0-1,1 0 1,0 0-1,-1 0 1,1 0 0,0 0-1,-1-1 1,1 1-1,0 0 1,-1 0-1,1 0 1,0-1-1,0 1 1,-1 0-1,1-1 1,0 1 0,0 0-1,-1 0 1,1-1-1,0 1 1,0 0-1,0-1 1,0 1-1,-1 0 1,1-1-1,0 1 1,0-1 0,0 1-1,0 0 1,0-1-1,0 1 1,0 0-1,0-1 1,-6 11 30,0 0 0,0 0 0,1 1 0,0 0 0,-4 14 0,-15 64 380,20-73-324,-6 26 216,-5 44 0,13-68-203,1 0 0,1 1 0,0-1 0,1 0-1,4 20 1,-4-35-86,-1 0-1,1-1 1,0 1 0,0-1-1,0 1 1,0-1-1,1 0 1,-1 1-1,1-1 1,-1 0-1,1 0 1,0 0-1,0 0 1,0 0-1,0 0 1,0-1-1,0 1 1,0-1-1,4 3 1,-5-4-12,0 0 0,1 1 0,-1-1 1,1 0-1,-1 0 0,0 0 0,1 1 0,-1-1 0,0-1 1,1 1-1,-1 0 0,1 0 0,-1 0 0,0-1 0,1 1 1,-1-1-1,0 1 0,0-1 0,1 0 0,-1 1 0,0-1 1,0 0-1,0 0 0,0 0 0,0 0 0,0 0 0,0 0 1,0 0-1,0 0 0,0 0 0,-1 0 0,1 0 0,0-1 1,-1 1-1,1 0 0,-1 0 0,0-1 0,1-1 1,1-5 4,0 1 0,0-1 0,-1 0 0,0 0 0,-1 1 1,0-1-1,0 0 0,0 0 0,-1 0 0,-1 0 1,1 1-1,-1-1 0,0 0 0,-1 1 0,0 0 1,-3-8-1,-1 8-4,4 11-1,6 16-3,-2-15 3,1-1-1,0 1 1,1 0 0,-1-1-1,1 0 1,-1 0 0,1 0-1,1 0 1,-1 0 0,1 0-1,-1-1 1,1 0 0,0 1-1,0-1 1,0-1 0,1 1-1,-1-1 1,1 0 0,-1 0-1,1 0 1,0 0-1,0-1 1,-1 0 0,11 1-1,-7-1 5,-1-1-1,1 0 0,-1 0 0,1-1 0,-1 0 0,1-1 0,-1 1 1,0-1-1,0-1 0,0 1 0,0-1 0,0-1 0,0 1 0,-1-1 1,1 0-1,5-6 0,-5 5 7,0-2 0,0 1 0,-1-1 0,0 0 0,0 0 0,-1 0 0,0-1 0,0 0 0,6-16 1,-10 15 5,-6 14 18,-6 15 27,7-12-30,-16 46 165,19-50-164,0 0-1,0 1 1,0-1 0,0 1-1,1-1 1,0 1 0,0-1-1,0 1 1,1-1 0,0 6-1,-1-9-18,1 0-1,-1 0 1,0-1 0,0 1-1,1 0 1,-1-1-1,0 1 1,1 0-1,-1-1 1,1 1-1,-1 0 1,1-1 0,-1 1-1,1-1 1,0 1-1,-1-1 1,1 1-1,0-1 1,-1 1-1,1-1 1,0 0 0,-1 1-1,1-1 1,1 0-1,0 1 8,-1-1-1,1 0 0,0 0 1,0 0-1,-1 0 0,1-1 1,0 1-1,0 0 0,0-1 1,2 0-1,5-4 42,1 1-1,-1-1 0,10-7 1,-11 6-10,15-8 2,39-21-105,-56 32 2,0 0 0,1 1 0,-1 0 0,1 0 0,0 0 0,0 1 0,13-1 1,-17 2 27,-1 0 1,0 1 0,1-1-1,-1 0 1,0 1 0,1 0-1,-1-1 1,0 1 0,0 0 0,0 0-1,0 0 1,0 1 0,0-1-1,0 0 1,0 1 0,0-1-1,-1 1 1,1 0 0,-1-1 0,1 1-1,-1 0 1,1 0 0,-1 0-1,0 0 1,0 0 0,0 0 0,1 4-1,0 2-85,1 0-1,-1 1 1,-1-1-1,0 1 1,0 0-1,0 10 1,-1-17 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163 287 17396,'-8'1'293,"1"1"-1,-1 0 1,1 1 0,-1-1 0,1 1 0,0 1 0,0 0 0,0 0-1,0 0 1,1 1 0,0-1 0,0 2 0,0-1 0,-10 12 0,8-6-262,1 0 1,0 0 0,-9 22 0,14-30-55,0 1 0,1 0 1,-1 0-1,1 0 0,0 0 0,0 0 0,1 1 1,-1-1-1,1 0 0,0 0 0,0 0 0,0 1 1,1-1-1,-1 0 0,3 5 0,-3-8 13,1 0 1,-1 0-1,1 0 0,0 0 0,-1 0 0,1 0 0,0 0 0,0 0 0,0 0 1,0-1-1,0 1 0,0 0 0,0-1 0,0 1 0,0-1 0,0 1 0,0-1 1,0 1-1,0-1 0,0 0 0,1 0 0,-1 1 0,0-1 0,0 0 1,0 0-1,1 0 0,-1 0 0,0-1 0,0 1 0,0 0 0,0 0 0,0-1 1,1 1-1,-1 0 0,0-1 0,0 1 0,1-2 0,4-1-21,1 0 0,-1 0-1,0-1 1,0 0 0,5-5-1,5-6 73,0-1-1,-2-1 0,0 0 0,-1-1 0,-1 0 0,-1-1 0,0-1 1,-2 1-1,0-2 0,9-30 0,-29 91 84,2 0 0,2 1 0,2 0 0,-1 53 0,6-91-119,0-1 0,0 1 0,0-1-1,0 1 1,1-1 0,-1 1 0,1-1 0,0 0 0,-1 1-1,1-1 1,1 0 0,-1 0 0,2 4 0,-2-5 1,-1-1 1,1 1-1,-1-1 1,1 0-1,-1 1 1,1-1 0,-1 0-1,1 0 1,-1 1-1,1-1 1,-1 0-1,1 0 1,-1 0-1,1 0 1,0 0-1,-1 1 1,1-1-1,-1 0 1,1 0-1,0-1 1,-1 1 0,2 0-1,-1 0 8,1-1 0,0 0 0,-1 0 1,1 0-1,-1 0 0,1 0 0,-1 0 0,1 0 0,-1 0 0,2-3 0,9-9 94,-1-1 0,-1 0 0,0-1-1,-2-1 1,1 1 0,-2-1 0,7-20-1,32-119 103,-46 152-225,2 54-652,-4-2 460,-1-26 182,2 0 1,1 0-1,0 0 1,9 45-1,-9-67 31,0 0 0,0 0 0,0 0 0,0 0 0,1 0-1,-1 0 1,0 0 0,1 0 0,-1 0 0,1 0 0,-1 0-1,1 0 1,-1 0 0,1 0 0,0-1 0,-1 1-1,1 0 1,0 0 0,0-1 0,-1 1 0,1-1 0,0 1-1,0-1 1,0 1 0,0-1 0,0 1 0,0-1 0,1 1-1,0-2 5,-1 1 0,1 0 0,0-1 0,-1 1-1,1-1 1,0 1 0,-1-1 0,1 0 0,-1 0-1,1 0 1,-1 0 0,1 0 0,-1 0 0,2-3-1,6-5 40,-1 0 1,0-1-1,8-13 0,10-20-58,-2-1 1,-2-1 0,20-59-1,-35 91-346,-3 21 76,-3 32-85,-1-28 270,0-3 47,1 0-1,0 1 1,1-1-1,0 0 1,4 11 0,-6-18 46,1 0 1,-1-1 0,1 1 0,0-1 0,-1 1 0,1-1-1,0 0 1,0 1 0,0-1 0,0 0 0,0 0 0,0 1-1,0-1 1,1 0 0,-1 0 0,0 0 0,1 0 0,-1-1-1,0 1 1,1 0 0,-1 0 0,1-1 0,-1 1 0,1-1 0,0 0-1,-1 1 1,1-1 0,-1 0 0,1 0 0,0 0 0,-1 0-1,1 0 1,-1 0 0,1 0 0,0-1 0,-1 1 0,1-1-1,1 0 1,5-2 11,-1-1 0,1-1 0,-1 1 0,0-1 0,0 0 0,-1 0 0,0-1 0,10-10 0,40-56 93,-33 38-34,21-37-1,-37 57-134,0 0 0,-1 0 0,-1 0 0,0-1 0,-1 1 0,3-18 0,-8 33 57,1-1 1,0 0 0,0 0-1,0 0 1,0 0-1,0 0 1,-1 0-1,1 0 1,0 0 0,0 0-1,0 0 1,0 0-1,0 0 1,-1 0-1,1 0 1,0 0 0,0 0-1,0 0 1,0 0-1,-1 0 1,1 0-1,0 0 1,0 0 0,0 0-1,0 0 1,0-1-1,-1 1 1,1 0-1,0 0 1,0 0 0,0 0-1,0 0 1,0 0-1,0 0 1,0-1-1,0 1 1,-1 0 0,1 0-1,0 0 1,0 0-1,0 0 1,0-1-1,0 1 1,0 0 0,0 0-1,0 0 1,0 0-1,0 0 1,0-1-1,0 1 1,0 0 0,-10 15-185,0 10 174,1 0-1,1 0 0,1 1 1,-4 29-1,-7 108 605,15-126-410,1 0 0,3 1 0,1-1 0,2 0 1,1 0-1,18 65 0,-12-70-156,-5-16 2,-1 0 0,3 18 0,-8-33-18,0-1 1,0 1-1,0-1 1,1 0-1,-1 1 1,0-1 0,0 1-1,0-1 1,0 0-1,0 1 1,0-1-1,0 1 1,0-1 0,0 1-1,0-1 1,0 0-1,0 1 1,0-1-1,0 1 1,-1-1 0,1 0-1,0 1 1,0-1-1,0 1 1,-1-1-1,1 0 1,0 1 0,0-1-1,-1 0 1,1 1-1,0-1 1,-1 1 0,-11-8 106,-12-21 32,12 12-137,1-1 0,1 0 0,0-1 0,-8-22 0,15 33-31,0-1-1,1 0 1,0 1-1,0-1 1,1 0 0,0 0-1,0 0 1,1 0-1,0 0 1,0 0 0,1 0-1,0 0 1,4-12 0,-4 17-15,1-1 0,-1 0 0,1 0 0,0 1 0,0 0 1,1-1-1,-1 1 0,1 0 0,-1 0 0,1 0 0,3-3 1,38-23-256,-26 19 277,17-14-78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50 110 17244,'-11'16'1203,"-18"37"379,27-50-1437,1 0 1,-1 0 0,1 0 0,0 0-1,0 1 1,1-1 0,-1 1-1,1-1 1,-1 0 0,1 1 0,0-1-1,1 1 1,0 5 0,0-8-78,-1 1 0,1-1 0,0 1 1,0-1-1,0 0 0,0 0 0,0 1 0,0-1 1,0 0-1,1 0 0,-1 0 0,0 0 0,1 0 1,-1-1-1,1 1 0,-1 0 0,1-1 0,-1 1 1,1 0-1,-1-1 0,1 0 0,-1 1 0,1-1 1,0 0-1,-1 0 0,1 0 0,-1 0 0,1 0 1,0-1-1,-1 1 0,3-1 0,6 0 27,-1-1 1,1-1-1,17-6 0,-18 5-71,1-1 1,-1 0-1,0 0 1,0-1-1,-1 0 1,0-1-1,0 0 1,0 0-1,11-15 1,-14 17-37,-1-1 1,0 0-1,0-1 1,-1 1-1,0-1 1,0 0-1,-1 1 1,1-1-1,-2 0 1,1 0-1,-1-1 1,0 1-1,0 0 0,-1-13 1,0 17-3,0 0 1,0 1-1,-1-1 1,1 0-1,-1 1 1,0-1-1,0 1 1,0-1-1,0 1 1,0-1-1,0 1 1,-3-3-1,3 4 2,0 0 0,0 0 0,0 0-1,0 0 1,0 0 0,0 0 0,-1 0 0,1 1 0,0-1-1,0 0 1,-1 1 0,1-1 0,-1 1 0,1 0 0,0-1 0,-1 1-1,-1 0 1,-1 0-9,0 0 0,1 1-1,-1 0 1,0-1 0,1 1 0,-1 1-1,0-1 1,1 1 0,-1-1 0,1 1-1,0 0 1,0 0 0,0 0 0,0 1-1,-4 2 1,-3 5 41,0 0-1,0 1 1,1 0 0,1 0-1,0 1 1,0 0-1,1 0 1,1 1 0,0 0-1,1 0 1,0 0 0,1 1-1,-4 23 1,7-35-9,1 0 1,0 0 0,0 0-1,0 0 1,0-1 0,0 1-1,1 0 1,-1 0 0,0 0-1,1 0 1,-1 0 0,1-1-1,0 1 1,0 0 0,0 0-1,0-1 1,0 1-1,0-1 1,0 1 0,2 1-1,-1-1 3,0-1-1,1 1 1,-1-1-1,0 0 0,1 0 1,-1 0-1,1 0 1,-1 0-1,1-1 0,-1 1 1,1-1-1,-1 0 1,4 1-1,6-2 4,-1 0-1,0 0 1,1-1 0,-1 0-1,17-6 1,1-3-45,-1-1 0,0-1 1,29-19-1,75-56-344,-99 65 205,-25 17 131,-5 4 30,0-1 0,1 1 0,-1 0 0,1 0 0,-1 0 0,1 0 0,-1 1 0,7-2 0,-9 3 10,-1 0 0,0 0-1,1 0 1,-1 0 0,0 0 0,1 0 0,-1 0 0,1 0 0,-1 0 0,0 0 0,1 1 0,-1-1-1,0 0 1,1 0 0,-1 0 0,0 0 0,0 1 0,1-1 0,-1 0 0,0 0 0,0 1 0,1-1-1,-1 0 1,0 1 0,0-1 0,0 0 0,1 1 0,-1-1 0,0 0 0,0 1 0,0-1-1,0 0 1,0 1 0,0-1 0,0 0 0,0 1 0,0-1 0,0 0 0,0 1 0,0-1 0,0 1-1,0-1 1,0 0 0,0 1 0,0-1 0,0 0 0,0 1 0,-1-1 0,1 1 0,-7 24 269,6-22-204,-4 11 122,2-7-72,0 0 1,0 0-1,1 0 1,0 0-1,1 1 0,0-1 1,0 1-1,0-1 1,1 1-1,1 8 1,-1-14-103,1-1 0,-1 0 0,1 0 0,0 0 1,0 0-1,-1 0 0,1 0 0,0 0 1,0 0-1,0 0 0,0 0 0,0 0 0,0 0 1,1 0-1,-1-1 0,0 1 0,0-1 1,1 1-1,-1-1 0,0 1 0,0-1 0,1 0 1,-1 1-1,0-1 0,1 0 0,-1 0 1,1 0-1,-1 0 0,0 0 0,1-1 0,-1 1 1,3-1-1,6-1-60,0 0 1,20-7 0,-29 9 38,32-14-482,50-27 0,-57 27-332,1 0 1,57-19-1,-83 32 761,1 1-1,-1-1 1,1 1-1,-1 0 1,1 0 0,-1-1-1,1 1 1,-1 0-1,1 0 1,-1 0-1,1 1 1,0-1-1,-1 0 1,3 1-1,-3 0 38,-1-1-1,1 0 1,-1 1-1,1-1 1,-1 1-1,1-1 1,-1 1-1,0-1 1,1 1-1,-1-1 1,0 1-1,0-1 1,1 1-1,-1 0 1,0-1-1,0 1 1,0-1-1,1 1 1,-1-1-1,0 1 1,0 0-1,0-1 1,0 1-1,0 0 1,-1 0-1,0 5-45,-1 0-1,1 1 1,-2-1-1,1 0 0,-5 8 1,3-5 48,-6 10-78,5-9 106,0 1-1,0 0 1,-6 22 0,11-12-10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88 165 18260,'-2'-1'91,"0"1"1,-1 0 0,1 1-1,-1-1 1,1 0-1,0 1 1,-1-1 0,1 1-1,0 0 1,-1-1-1,1 1 1,0 0-1,0 0 1,0 1 0,0-1-1,0 0 1,0 1-1,0-1 1,0 1-1,1 0 1,-1 0 0,1-1-1,-1 1 1,1 0-1,-1 0 1,1 1-1,0-1 1,-1 3 0,-3 6 50,0 1-1,1 0 1,-6 24 0,9-31-122,0-1-16,0-1 0,0 1 1,0 0-1,0 0 1,1 0-1,0-1 1,-1 1-1,1 0 1,1 0-1,-1 0 1,1 0-1,-1 0 1,1-1-1,2 7 1,-2-10-2,-1 1-1,1-1 1,-1 1-1,1-1 1,-1 0 0,1 1-1,-1-1 1,1 0-1,-1 1 1,1-1 0,0 0-1,-1 0 1,1 0-1,0 0 1,-1 0 0,1 1-1,0-1 1,-1 0-1,1 0 1,-1-1 0,1 1-1,0 0 1,-1 0-1,1 0 1,0 0 0,-1 0-1,1-1 1,-1 1-1,1 0 1,-1-1 0,1 1-1,0 0 1,-1-1-1,1 1 1,-1 0 0,1-1-1,-1 1 1,1-2-1,21-21 68,-20 21-62,27-34 162,-2-2 0,22-40 0,36-83 608,-90 177-721,1 0 0,-3 27 0,5-28-48,-2 6-23,1 0-1,0 0 1,2 0 0,1 0-1,1 1 1,0-1 0,5 22-1,-5-40 3,0 0 0,0 0 0,0 0 0,0 0 0,0 0 0,1 0 0,0 0-1,-1 0 1,1 0 0,0 0 0,0-1 0,0 1 0,1-1 0,-1 0 0,1 0 0,3 3 0,-4-4 4,1 0 1,-1 0-1,0 0 1,1 0-1,-1-1 1,1 1-1,0-1 1,-1 1-1,1-1 1,-1 0-1,1 0 1,-1 0-1,1-1 1,0 1-1,-1 0 1,1-1-1,-1 0 1,1 0-1,-1 1 1,0-1-1,3-2 1,7-4-18,0 0 0,-1-1 0,0 0 0,0-1 0,-1 0 0,0 0 0,12-17 0,1-3 33,29-50-1,-33 47 53,-18 38 36,-3 6-67,-4 8 3,1 0 0,1 0 0,1 0 0,-2 32 0,5-51-33,0 1 1,0-1 0,0 1 0,0-1 0,0 1 0,0-1 0,0 1-1,1-1 1,-1 1 0,0-1 0,1 1 0,0-1 0,-1 1 0,1-1-1,0 0 1,-1 1 0,1-1 0,0 0 0,0 0 0,0 0 0,0 1-1,0-1 1,1 0 0,-1 0 0,0-1 0,0 1 0,1 0 0,-1 0-1,0-1 1,1 1 0,-1 0 0,1-1 0,-1 0 0,1 1 0,-1-1-1,1 0 1,-1 0 0,1 0 0,-1 0 0,1 0 0,-1 0 0,1 0-1,-1 0 1,1 0 0,-1-1 0,3 0 0,11-3 5,0 0 0,-1-2 0,0 1-1,0-2 1,14-7 0,62-46 122,-89 59-121,0 1 0,0-1 0,0 1 0,-1-1 0,1 0 0,0 1 1,0-1-1,-1 0 0,1 1 0,0-1 0,-1 0 0,1 0 0,0 0 0,-1 1 0,1-1 0,-1 0 1,0 0-1,1 0 0,-1 0 0,0 0 0,0 0 0,1 0 0,-1 0 0,0 0 0,0 0 0,0 0 0,0 0 1,0 0-1,0 0 0,0 0 0,-1 0 0,1 0 0,0 0 0,-1 0 0,1 0 0,0 0 0,-2-1 1,-1-2 54,-1 0 0,1 0 1,-1 1-1,0-1 1,0 1-1,-6-3 1,-2-3 139,-3-1 66,12 8-195,-1 0-1,1 0 0,0 0 0,0-1 0,0 1 0,0-1 0,-4-5 0,7 8-89,0 0-1,0-1 1,0 1-1,0 0 1,0 0-1,0-1 1,0 1-1,0 0 1,0-1-1,0 1 1,0 0-1,0-1 1,1 1 0,-1 0-1,0 0 1,0-1-1,0 1 1,0 0-1,1 0 1,-1-1-1,0 1 1,0 0-1,1 0 1,-1-1 0,0 1-1,0 0 1,1 0-1,-1 0 1,0 0-1,1 0 1,-1-1-1,0 1 1,0 0-1,1 0 1,-1 0 0,0 0-1,1 0 1,-1 0-1,0 0 1,1 0-1,-1 0 1,15-2-654,38 0-87,-12-1 222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20276,'2'17'1417,"-1"7"-1209,2 7-80,-1 6 416,0 7-224,3 8-232,-1 4-8,-1-6-128,1-4-152,-2-8-384,-1-3-304,-1-11 696,-4-7-137,-2-14-103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17812,'4'-8'312,"0"-1"0,0 1 0,1 0 0,0 0 1,0 1-1,1-1 0,0 1 0,0 0 0,1 1 0,0-1 1,0 1-1,0 1 0,16-10 0,-16 12-198,-1 0-1,1 0 1,0 1-1,-1-1 1,1 2 0,0-1-1,0 1 1,1 0-1,-1 0 1,0 1-1,0 0 1,0 0-1,0 1 1,0 0 0,1 0-1,-1 1 1,-1-1-1,12 6 1,-13-6-108,-1 1 0,0 0 0,1 1 0,-1-1 0,0 1 0,-1 0 0,1-1 0,0 2 1,-1-1-1,1 0 0,-1 1 0,0 0 0,0-1 0,-1 1 0,1 0 0,-1 1 0,0-1 0,0 0 0,0 1 0,0-1 0,-1 1 0,0-1 1,1 9-1,-1-5-15,-1 0 1,-1-1-1,1 1 1,-1 0 0,0 0-1,-1-1 1,0 1-1,0 0 1,-1-1-1,0 0 1,0 0 0,-1 0-1,-6 11 1,-2-3-8,-23 26 1,1-2-95,34-39 101,-1 1 1,1 0 0,-1 0 0,0-1 0,1 1 0,-1 0-1,1 0 1,-1 0 0,1 0 0,0 0 0,-1-1 0,1 1-1,0 0 1,0 0 0,0 0 0,0 0 0,0 0 0,0 0-1,0 0 1,0 0 0,0 0 0,0 0 0,0 0 0,0 0-1,1 0 1,-1 0 0,0 0 0,1 0 0,-1 0 0,1-1 0,-1 1-1,1 0 1,-1 0 0,1 0 0,0-1 0,-1 1 0,1 0-1,1 0 1,3 2-68,0 1-1,0-1 1,1 0-1,-1 0 1,8 2 0,3 1-233,-2 2-56,1-2 1,0 0-1,0 0 0,0-1 1,1-1-1,0-1 0,0 0 0,0-1 1,0-1-1,25-1 0,2-7-472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14643,'1'4'133,"0"-1"0,0 1 0,0 0 0,1-1-1,0 1 1,-1-1 0,1 1 0,0-1 0,1 0 0,-1 0 0,1 0-1,-1 0 1,1 0 0,0-1 0,5 4 0,-4-4-39,0 0 1,1 0 0,-1-1 0,1 1-1,-1-1 1,1 0 0,-1 0-1,1-1 1,0 0 0,-1 1-1,1-1 1,7-2 0,-1 1 47,0-1 1,0 0-1,-1-1 1,1 0-1,-1-1 1,0 0-1,0 0 1,18-12-1,-21 12-67,-1-1-1,0 1 1,0-1-1,-1 0 1,0 0-1,0 0 1,0-1-1,0 0 1,-1 0 0,0 0-1,0-1 1,0 1-1,4-15 1,-7 20-57,-1-1 1,1 1-1,-1-1 1,0 0 0,1 1-1,-1-1 1,0 0-1,0 0 1,0 1-1,0-1 1,0 0-1,-1-2 1,1 4-12,0 0 0,-1-1-1,1 1 1,0 0 0,0-1 0,-1 1-1,1 0 1,0-1 0,0 1 0,-1 0-1,1-1 1,0 1 0,-1 0 0,1 0 0,0-1-1,-1 1 1,1 0 0,-1 0 0,1 0-1,0 0 1,-1-1 0,1 1 0,-1 0-1,1 0 1,0 0 0,-1 0 0,1 0 0,-1 0-1,0 0 1,-1 1 1,-1 0 0,1 0 1,-1 0-1,1 0 0,0 0 0,-1 0 0,1 0 0,0 1 1,0-1-1,0 1 0,0 0 0,0 0 0,-2 3 0,-5 5-132,1 0 0,0 1 0,1 0 0,1 1 0,0-1 0,0 1 0,1 0 0,0 1 0,1-1 0,-3 20 0,7-31 75,-1 0 0,1 0 0,0 0 0,0 0 0,0 0 0,0 0 0,0 0 0,0 0 0,0 0 0,0 0 0,0 0 0,0 0 0,1-1 0,-1 1 0,0 0-1,1 0 1,-1 0 0,0 0 0,1 0 0,-1 0 0,1-1 0,0 1 0,-1 0 0,1 0 0,-1-1 0,1 1 0,0 0 0,0-1 0,0 1 0,-1-1 0,1 1 0,0-1 0,0 1 0,0-1 0,1 1 0,0-1-14,1 0 1,-1 0 0,1 0 0,-1-1 0,1 1 0,-1-1 0,0 1 0,1-1 0,-1 0-1,0 0 1,0 0 0,1 0 0,2-3 0,24-16-532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90 13099,'-16'46'906,"2"0"-1,2 1 1,3 0 0,1 1-1,2 0 1,1 85 0,5-89-732,1 10-81,-9 71 0,10-137-51,4-33-129,2 0-1,15-44 1,-2 28 0,39-80 1,-48 117 141,2 0 1,0 0-1,2 1 1,0 1-1,38-38 1,-49 55-14,-4 4-29,1-1 1,-1 1 0,1 0-1,-1-1 1,1 1-1,-1 0 1,1 0 0,0 0-1,0 0 1,0 0-1,-1 0 1,5 0 0,-6 1-13,0-1-1,0 1 1,0 0 0,1 0 0,-1 0 0,0 0 0,0 0 0,0 0 0,0 0 0,0 0 0,0 0 0,1 0 0,-1 0 0,0 0 0,0 1 0,0-1-1,0 0 1,0 0 0,1 0 0,-1 0 0,0 0 0,0 0 0,0 0 0,0 0 0,0 0 0,0 0 0,0 0 0,0 1 0,1-1 0,-1 0-1,0 0 1,0 0 0,0 0 0,0 0 0,0 0 0,0 1 0,0-1 0,0 0 0,0 0 0,0 0 0,0 0 0,0 0 0,0 0 0,0 1 0,0-1-1,0 0 1,-2 10 20,-9 11 1,2-6 15,-1 1 80,1-1 0,0 2 0,1-1 1,1 1-1,-5 18 0,11-34-104,1 0-1,0 0 1,-1 0-1,1 0 1,0 0-1,0 0 1,0 0-1,0 1 1,0-1-1,0 0 0,0 0 1,0 0-1,1 0 1,-1 0-1,0 0 1,1 0-1,-1 0 1,0 0-1,1 0 1,-1 0-1,1 0 0,0 0 1,-1 0-1,2 1 1,0-1 2,-1 0 0,1 0 0,-1-1 0,1 1 0,-1 0 0,1-1 0,0 0 0,-1 1 0,1-1 0,0 0 1,-1 0-1,1 0 0,0 0 0,2 0 0,5-1 16,0-1 0,0 0 0,0 0 0,-1-1 0,10-4 1,-4 0-21,0-1 1,0 0-1,-1 0 1,-1-2-1,1 0 1,-1 0 0,-1-1-1,0 0 1,14-19-1,-17 19 5,-1 0 1,1-1-1,-2 0 0,0 0 0,0 0 0,-1-1 0,0 0 0,-1 0 1,-1 0-1,0 0 0,1-16 0,-6 12-13,2 16-3,-1 1 0,1 0-1,0 0 1,0 0 0,0-1 0,0 1 0,0 0-1,0 0 1,-1 0 0,1 0 0,0-1 0,0 1-1,0 0 1,-1 0 0,1 0 0,0 0 0,0 0-1,0 0 1,-1 0 0,1 0 0,0 0 0,0-1-1,-1 1 1,1 0 0,0 0 0,0 0-1,0 0 1,-1 0 0,1 0 0,0 0 0,0 1-1,-1-1 1,1 0 0,0 0 0,-2 1-2,1 0 0,-1 0 0,1 0 0,0 0 0,0 0 0,0 1 0,0-1 0,0 0 0,0 1-1,0-1 1,0 1 0,0-1 0,0 1 0,0 2 0,-5 14-35,-7 32 0,11-44 37,1 0 0,1 0 0,-1 1 0,1-1 1,0 0-1,0 0 0,1 0 0,0 1 0,2 7 0,-3-13 1,1 1 0,-1-1 0,1 1 0,-1-1-1,1 0 1,0 1 0,-1-1 0,1 0 0,0 0 0,0 0 0,0 0 0,0 0-1,0 0 1,0 0 0,1 0 0,-1 0 0,0 0 0,0 0 0,1-1 0,-1 1 0,0 0-1,1-1 1,-1 1 0,2-1 0,0 0-4,0 1-1,0-2 1,-1 1-1,1 0 1,0-1 0,0 1-1,0-1 1,-1 0-1,1 0 1,0 0 0,4-2-1,4-3-42,-1-1-1,1-1 1,-1 1 0,13-14-1,-12 10-82,-1-1 1,0 1-1,13-21 0,-20 26-1,1 0 1,-1 0-1,0-1 0,0 0 0,0 1 1,-1-1-1,0 0 0,-1 0 1,2-10-1,-3 17 118,-1 0-1,1 0 1,0 0 0,0 0-1,0 1 1,-1-1 0,1 0-1,0 0 1,0 0 0,-1 0-1,1 0 1,0 0 0,0 1-1,-1-1 1,1 0 0,0 0-1,0 0 1,-1 0 0,1 0-1,0 0 1,0 0 0,-1 0 0,1 0-1,0 0 1,0 0 0,-1 0-1,1-1 1,0 1 0,0 0-1,-1 0 1,1 0 0,0 0-1,0 0 1,0 0 0,-1-1-1,1 1 1,0 0 0,0 0-1,0 0 1,0 0 0,-1-1-1,1 1 1,0 0 0,0 0-1,0-1 1,0 1 0,0 0 0,0 0-1,-1-1 1,1 1 0,0 0-1,0 0 1,0-1 0,0 1-1,0 0 1,0 0 0,0-1-1,0 1 1,0 0 0,0 0-1,0-1 1,1 1 0,-1 0-1,0 0 1,0-1 0,0 1-1,0 0 1,0 0 0,1-1-1,-14 15-338,5-2 140,1 1 0,1 0 0,0 1 0,1 0 0,0 0 0,1 0 0,1 0 0,0 1 0,0 18 0,4-7-11,5-6-76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16436,'-11'4'264,"1"0"1,0 1 0,0 1 0,0 0 0,0 0 0,1 1 0,0 0 0,0 1 0,1 0-1,0 0 1,1 1 0,-1 0 0,2 0 0,-1 1 0,1-1 0,1 2 0,0-1 0,-7 19 0,11-28-274,1 1 1,-1-1 0,1 1-1,-1-1 1,1 1 0,0-1-1,-1 1 1,1-1 0,0 1-1,0-1 1,0 1 0,0-1-1,0 1 1,1-1 0,-1 1-1,0-1 1,1 1 0,-1-1-1,1 1 1,-1-1 0,1 0 0,0 1-1,-1-1 1,1 0 0,0 1-1,0-1 1,0 0 0,0 0-1,0 0 1,0 0 0,1 0-1,-1 0 1,0 0 0,0 0-1,1-1 1,-1 1 0,1 0-1,-1-1 1,0 1 0,1-1-1,-1 0 1,1 1 0,-1-1-1,1 0 1,-1 0 0,1 0-1,-1 0 1,1 0 0,1 0-1,23-1-578,-1-1 0,51-10 0,-55 7 205,1 2 0,-1 0 1,1 1-1,41 2 0,-61 0 386,1 0-1,-1 1 1,0-1-1,1 1 1,-1-1-1,1 1 0,-1 0 1,0 0-1,1 0 1,-1 1-1,0-1 1,0 0-1,0 1 1,0-1-1,0 1 0,2 2 1,-3-2 37,0-1-1,-1 0 1,1 0 0,-1 1-1,1-1 1,-1 1 0,0-1 0,1 0-1,-1 1 1,0-1 0,0 1 0,0-1-1,0 1 1,0-1 0,0 0-1,0 1 1,-1-1 0,1 1 0,0-1-1,-1 0 1,1 1 0,-1-1 0,0 0-1,1 1 1,-1-1 0,0 0-1,0 0 1,0 0 0,-1 2 0,-5 5 279,0 0 0,0-1 1,-1 0-1,0-1 1,0 1-1,-13 7 1,14-11-278,1 1 1,-1-1-1,1 0 1,-1 0-1,0-1 1,0 0-1,-1 0 1,1-1-1,-13 2 1,19-3-52,-1 0 1,0-1 0,1 1-1,-1 0 1,1 0 0,-1-1 0,1 1-1,-1-1 1,1 1 0,-1-1 0,1 0-1,-1 0 1,1 1 0,0-1-1,0 0 1,-1 0 0,1 0 0,0-1-1,0 1 1,0 0 0,-2-3 0,-1-17-202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81 191 16075,'-12'13'2084,"8"-9"-1806,-1 2-80,0-1 0,1 1-1,0 0 1,0 0 0,0 0 0,1 1-1,0 0 1,0-1 0,-2 9-1,4-11-192,0-1-1,0 1 1,1-1-1,-1 1 0,1-1 1,0 1-1,0-1 1,1 1-1,-1-1 1,1 1-1,-1-1 0,1 1 1,0-1-1,0 0 1,1 1-1,-1-1 0,1 0 1,0 0-1,-1 0 1,5 5-1,4 2-2,0 0 0,13 10-1,-12-12 10,-2 0-1,15 16 0,-23-23 0,0 0 0,-1 0 0,1 0 0,0-1 0,-1 1 0,1 0 0,-1 0 0,1 0 1,-1 0-1,1 0 0,-1 0 0,0 0 0,0 1 0,1-1 0,-1 0 0,0 0 0,0 0 0,0 0 0,0 0 0,0 0 0,0 0 0,-1 0 0,1 0 0,0 0 0,0 0 0,-1 2 0,0-1 9,-1-1 0,1 1-1,-1 0 1,1 0-1,-1-1 1,0 1-1,1-1 1,-1 1-1,0-1 1,0 0 0,-4 2-1,-2 1-44,0-1 1,-1 1-1,1-2 0,-1 0 1,-12 2-1,18-3 13,-1-1 1,1 0-1,0 0 0,0 0 1,0 0-1,-1-1 0,1 1 1,0-1-1,-4-1 0,-2-7-107</inkml:trace>
  <inkml:trace contextRef="#ctx0" brushRef="#br0" timeOffset="1">421 191 21565,'-4'24'1488,"-5"6"-1288,5 5-64,-1 0 296,5 4-248,6-5-352,1-3-272,6-10-600,-1-5 2096,1-16-1168,-1-6-104,0-17-72</inkml:trace>
  <inkml:trace contextRef="#ctx0" brushRef="#br0" timeOffset="2">421 0 18308,'-7'1'1288,"1"11"-1464,-1-1 1808,2 2-743,1 2-497,4-1-104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14123,'-10'2'416,"1"1"0,-1 0 0,0 0 0,1 1 0,0 0 1,0 1-1,0 0 0,1 0 0,0 1 0,0 0 0,0 1 0,-7 7 0,8-7-298,0 1 0,0 1 0,1-1 0,0 1 0,0 0 0,1 1 0,1-1 0,-1 1 0,2 0 0,-1 0 0,-1 11 0,4-20-118,1 1-1,-1-1 0,1 0 1,0 0-1,0 0 0,-1 0 1,1 0-1,0 0 0,0 1 1,0-1-1,0 0 0,0 0 1,1 0-1,-1 0 0,0 0 1,0 0-1,1 1 0,-1-1 0,1 0 1,-1 0-1,1 0 0,0 1 1,0-2-2,0 0 1,0 0-1,-1 0 1,1 0-1,0 1 0,0-1 1,0-1-1,0 1 1,0 0-1,-1 0 1,1 0-1,0 0 0,0-1 1,0 1-1,0 0 1,-1-1-1,1 1 1,0 0-1,0-1 1,-1 1-1,2-2 0,9-6-17,-1-1 0,15-15-1,-21 20 19,86-98-33,-19 19 109,-70 82-71,0-1 0,1 0 0,-1 0-1,1 1 1,0-1 0,-1 1-1,1 0 1,0-1 0,0 1-1,0 0 1,0 0 0,0 0-1,3-1 1,-4 2-2,-1 0-1,0 0 1,1 1 0,-1-1-1,0 0 1,1 0-1,-1 0 1,0 0 0,1 0-1,-1 1 1,0-1-1,1 0 1,-1 0 0,0 1-1,1-1 1,-1 0-1,0 0 1,0 1 0,1-1-1,-1 0 1,0 1-1,0-1 1,0 0 0,0 1-1,1-1 1,-1 1-1,3 20 40,-5 64 30,0-47 57,3 46-1,-1-79-83,1-1-1,0 1 1,0 0 0,0-1-1,0 0 1,1 1 0,0-1-1,0 0 1,4 7 0,-6-10-18,1 0 0,0 0 0,0 0 0,0 0 0,0 0 0,0 0 0,1 0 0,-1 0 0,0 0 0,0 0 0,0-1 0,1 1 0,-1 0 0,0-1 1,1 1-1,-1-1 0,1 0 0,-1 1 0,1-1 0,-1 0 0,0 0 0,1 0 0,-1 0 0,1 0 0,-1 0 0,1-1 0,-1 1 0,1 0 1,-1-1-1,0 1 0,1-1 0,-1 1 0,3-2 0,5-3 116,0-1 0,0 0 1,-1-1-1,0 1 0,14-16 1,34-43 356,-51 59-459,93-129-1117,-96 133 955,-1 0-1,1 0 1,-1 1 0,1-1 0,0 1 0,-1 0-1,1-1 1,3-1 0,-4 3 73,-1 0 0,1 0 1,-1 0-1,1 0 0,-1 0 1,1 0-1,-1 0 0,0 0 1,1 1-1,-1-1 1,1 0-1,-1 0 0,1 0 1,-1 0-1,0 1 0,1-1 1,-1 0-1,0 1 0,1-1 1,-1 0-1,1 0 0,-1 1 1,0-1-1,0 1 0,1-1 1,-1 0-1,0 1 0,0-1 1,1 1-1,-1-1 0,0 0 1,0 1-1,0-1 0,0 1 1,0-1-1,0 1 0,0-1 1,0 1-1,0-1 0,0 1 1,0-1-1,0 0 0,0 1 1,0 0-1,1 7-561,4 25-2073,-5-32 2621,0 0 0,0-1 0,1 1 0,-1 0 0,0-1 0,0 1 0,1 0 1,-1-1-1,0 1 0,1 0 0,-1-1 0,1 1 0,-1-1 0,0 1 0,1-1 0,-1 1 0,1-1 0,0 1 1,-1-1-1,1 0 0,-1 1 0,1-1 0,0 0 0,-1 1 0,1-1 0,0 0 0,-1 0 0,1 0 1,0 1-1,-1-1 0,1 0 0,0 0 0,-1 0 0,1 0 0,0 0 0,0 0 0,-1-1 0,1 1 1,0 0-1,17-9-833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14427,'-14'3'444,"1"2"0,1-1 0,-1 2 0,1 0 1,0 0-1,0 1 0,0 0 0,1 1 0,1 1 0,-1 0 0,1 0 0,1 1 0,-16 19 0,23-26-428,1-1-1,0 0 0,-1 1 0,1-1 0,0 1 0,0-1 0,0 1 0,0-1 1,1 1-1,-1 3 0,1-5-22,0 0 1,0 0-1,0 0 0,0 0 1,1 0-1,-1 0 1,0-1-1,1 1 1,-1 0-1,0 0 0,1 0 1,-1 0-1,1-1 1,-1 1-1,1 0 1,0-1-1,-1 1 0,1 0 1,0-1-1,-1 1 1,1-1-1,0 1 1,0-1-1,-1 1 0,1-1 1,0 1-1,0-1 1,0 0-1,0 1 1,0-1-1,1 0 0,18 4-321,-1-1-1,1-1 0,36 0 0,-36-2 19,0 1 0,0 0 0,32 7 0,-48-7 279,-1 0 0,0 0-1,0 1 1,1-1 0,-1 0 0,0 1-1,0 0 1,-1 0 0,6 4-1,-7-5 46,0 0-1,-1 0 0,1 0 0,0 0 1,0 0-1,-1 0 0,1 0 0,-1 0 1,1 0-1,-1 0 0,0 0 0,1 1 0,-1-1 1,0 0-1,0 0 0,0 0 0,0 1 1,0-1-1,0 0 0,0 0 0,0 0 1,0 1-1,0-1 0,-1 0 0,1 0 0,-1 0 1,1 0-1,-1 0 0,1 0 0,-1 1 1,0 0-1,-8 9 260,-1 0 1,0-1-1,-1 0 1,0 0-1,0-1 1,-1-1-1,-15 8 1,13-6 28,-47 25 757,55-31-1048,-1-2 1,1 1-1,-1-1 0,1 0 1,-1 0-1,0-1 0,-13 1 0,19-2-33,0 0 0,0 0 0,0 0-1,0 0 1,0 0 0,0 0-1,0 0 1,0-1 0,1 1 0,-1 0-1,0-1 1,0 1 0,0-1 0,0 1-1,0-1 1,0 1 0,1-1 0,-1 1-1,0-1 1,1 0 0,-1 0 0,0 1-1,1-1 1,-1 0 0,1 0 0,-1-1-1,0 0-1,0 0-1,1 0 1,-1 0-1,1 0 1,0 0-1,-1-1 1,1 1-1,0 0 1,0 0-1,1-3 0,4-22-359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184 137 17244,'-3'-3'166,"-1"1"1,1 0 0,-1-1 0,0 1 0,0 1-1,0-1 1,0 1 0,0-1 0,-1 1 0,1 0-1,0 1 1,0-1 0,-1 1 0,1 0 0,-1 0-1,1 0 1,0 0 0,-1 1 0,1 0 0,0 0-1,0 0 1,0 0 0,0 1 0,0 0 0,-7 3-1,6-2-87,0 0 0,0 0 0,0 1 0,1-1-1,0 1 1,-1 0 0,1 0 0,1 0 0,-1 1 0,1-1-1,-1 1 1,1 0 0,1 0 0,-1 0 0,1 0 0,0 1-1,0-1 1,0 1 0,-1 6 0,3-11-77,0 0 0,0 1 0,0-1 0,-1 0 0,1 1-1,0-1 1,1 1 0,-1-1 0,0 0 0,0 1 0,0-1 0,1 0 0,-1 1 0,1-1 0,-1 0 0,1 0-1,0 1 1,-1-1 0,1 0 0,0 0 0,0 0 0,0 0 0,0 0 0,1 2 0,0-2-10,0 0 0,1 0-1,-1-1 1,0 1 0,0 0 0,1-1 0,-1 1 0,0-1 0,0 0 0,1 0 0,-1 0-1,0 0 1,4 0 0,4-2-66,-1 1 1,1-2-1,0 1 0,-1-2 1,16-6-1,-8 0-153,0-1 1,-1-1-1,0 0 1,18-20-1,-5 6-706,-28 26 915,-1 0 0,0 0 0,0 0 0,1 0 0,-1 0 0,0 0 0,0 1 0,0-1 0,1 0 0,-1 0 0,0 0 0,0 1 0,0-1 0,0 0 0,0 0 0,1 0 0,-1 1 0,0-1 0,0 0 0,0 0 0,0 1 0,0-1 0,0 0 0,0 0 0,0 1 0,0-1 0,0 0 0,0 0 0,0 1-1,0-1 1,0 0 0,0 0 0,0 1 0,0-1 0,0 0 0,0 0 0,0 1 0,0-1 0,-1 0 0,1 0 0,0 1 0,-2 15-197,-21 94-255,-20 106 1045,32-140-133,4-25 288,-1-1-1,-30 95 0,27-126-409,11-19-317,0 1 0,0-1-1,0 0 1,0 0 0,0 0 0,-1 0-1,1 0 1,0 0 0,0 0 0,0 0-1,0 0 1,-1 0 0,1 0 0,0 0-1,0 0 1,0 0 0,0 0 0,-1 0-1,1 0 1,0 0 0,0 0 0,0 0-1,0 0 1,0 0 0,-1 0 0,1 0-1,0 0 1,0 0 0,0 0 0,0 0-1,0 0 1,-1 0 0,1-1 0,0 1-1,0 0 1,0 0 0,0 0-1,0 0 1,0 0 0,0 0 0,-1-1-1,1 1 1,0 0 0,0 0 0,0 0-1,0 0 1,0-1 0,0 1 0,0 0-1,0 0 1,0 0 0,0-1 0,-1-3-25,1 0 0,-1 0 1,1-1-1,0 1 0,0-1 1,0 1-1,2-6 0,6-30-263,1 2 0,2-1 0,2 1 0,1 1 0,27-47 0,-6 20-54,4 1 1,47-57-1,-54 83 289,37-36 0,-17 21 297,-50 50-224,-1 0 0,1 1 0,0-1 0,-1 0 0,0 0 0,1 0 0,-1 0 0,2-5 0,-3 7-16,0 0 0,0 0 0,0-1 0,0 1 1,0 0-1,0 0 0,0-1 0,0 1 1,0 0-1,0 0 0,0-1 0,0 1 1,0 0-1,-1 0 0,1 0 0,0-1 1,0 1-1,0 0 0,0 0 0,0 0 0,0-1 1,-1 1-1,1 0 0,0 0 0,0 0 1,0 0-1,-1-1 0,1 1 0,0 0 1,0 0-1,0 0 0,-1 0 0,1 0 1,0 0-1,0 0 0,0 0 0,-1 0 0,1 0 1,0 0-1,0 0 0,-1 0 0,1 0 1,0 0-1,-1 0 0,-4 0 55,0 1-1,0 0 1,-1 0-1,1 1 1,0-1-1,-5 3 1,4-1-18,-22 7 141,0 2-1,0 1 1,1 1-1,-33 24 1,59-37-175,0-1 0,0 1-1,0-1 1,0 1 0,1-1 0,-1 1 0,0 0 0,0-1 0,1 1 0,-1 0 0,0 0 0,1 0 0,-1 0-1,1-1 1,-1 1 0,1 0 0,0 0 0,-1 0 0,1 0 0,0 0 0,-1 0 0,1 2 0,1-2-6,-1-1 0,1 1 0,-1 0 0,1-1 0,-1 1 0,1 0 0,-1-1 0,1 1 0,0-1 0,0 1 0,-1-1-1,1 0 1,0 1 0,0-1 0,-1 0 0,1 1 0,0-1 0,0 0 0,0 0 0,1 0 0,10 2-16,-1-2 0,21 0 0,-28 0 6,135-9-147,73-1 1333,-213 9-1046,1-1 0,0 1 0,-1 0-1,1 0 1,-1 0 0,1-1 0,-1 1 0,0 0 0,1 0 0,-1 0 0,0 0-1,0 0 1,0 0 0,-1-1 0,-1-2 174,-8-11-154,1 1 0,1-2 0,0 1-1,1-1 1,1-1 0,0 0-1,-5-23 1,11 39-199,1 1 0,0-1 0,0 1 0,0-1 0,0 1 0,0-1 0,0 1 0,0-1 0,0 1 0,0-1 0,1 1 1,-1-1-1,0 1 0,0-1 0,0 1 0,0-1 0,1 1 0,-1 0 0,0-1 0,0 1 0,1-1 0,-1 1 0,0 0 0,1-1 0,-1 1 0,0 0 0,1-1 0,-1 1 0,1 0 0,-1 0 0,1-1 0,-1 1 0,0 0 0,1 0 0,-1 0 0,1 0 0,-1-1 0,1 1 0,-1 0 1,1 0-1,-1 0 0,1 0 0,0 0 0,28 4-1461,-18-2 1591,50 4-1051,-23 0 497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20236,'-8'39'1537,"-2"-10"-1417,0-4-512,5 1 768,2 1-104,3-5-160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17116,'-5'-1'216,"-1"0"0,1 0-1,-1 0 1,1 1 0,-1 0 0,1 0 0,-1 0 0,0 1 0,1-1 0,-1 1 0,1 1 0,0-1 0,-1 1 0,1 0 0,0 0-1,0 1 1,0-1 0,0 1 0,1 0 0,-1 0 0,1 1 0,-8 7 0,7-6-88,0 0 1,1 0-1,0 0 1,0 0-1,1 1 1,-1-1-1,1 1 1,0 0-1,1 0 1,-1 1-1,1-1 1,0 0-1,1 1 1,0-1-1,0 1 1,0-1-1,1 1 1,0 0-1,0 6 1,1-11-112,-1 0 0,0 0 0,1 0 0,-1 0 1,1 0-1,0 0 0,0-1 0,0 1 0,0 0 0,0 0 0,0-1 0,0 1 0,0 0 1,1-1-1,-1 1 0,0-1 0,1 0 0,0 1 0,-1-1 0,3 1 0,-1 0-10,1-1 0,-1 0-1,1 0 1,0 0 0,-1 0 0,1 0-1,0-1 1,-1 0 0,1 1-1,5-2 1,1 0-44,1 0-1,-1-1 1,1-1-1,-1 1 1,0-2-1,18-8 1,-16 6-86,-1-1 0,0-1 1,0 0-1,-1 0 1,0-1-1,-1 0 0,0-1 1,0 0-1,-1 0 1,0-1-1,-1 0 0,0 0 1,-1-1-1,0 0 0,4-14 1,-26 57-1466,13-24 1426,1 0 1,0 0 0,0 1 0,1-1-1,-1 1 1,2-1 0,-1 1-1,1-1 1,0 1 0,1-1 0,1 12-1,-1-18 144,-1 0 0,0 0-1,1 0 1,-1 0-1,0-1 1,1 1 0,-1 0-1,1 0 1,-1 0-1,1-1 1,0 1 0,-1 0-1,1-1 1,1 2-1,16 2-302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116 228 12779,'-15'15'897,"1"2"1,1 0-1,0 1 1,-14 26 0,21-33-546,1 1 0,1-1 0,0 1 0,0 0 0,1 0 0,0 0 0,1 1 0,1-1 0,0 14 0,1-24-295,-1 0-1,1 0 0,1 0 1,-1 0-1,0 0 1,0 0-1,1 0 1,-1 0-1,1 0 1,0-1-1,0 1 1,-1 0-1,1 0 0,0 0 1,1-1-1,-1 1 1,0 0-1,0-1 1,2 2-1,-1-2-29,0 0-1,-1 0 1,1 0-1,0-1 1,0 1 0,-1-1-1,1 1 1,0-1-1,0 0 1,0 1-1,0-1 1,0 0 0,0 0-1,0 0 1,-1-1-1,1 1 1,0 0-1,0-1 1,0 1 0,3-2-1,1-1-14,1 0-1,-1-1 1,0 0-1,0 0 1,0 0-1,0 0 0,-1-1 1,0 0-1,0 0 1,0-1-1,0 1 1,-1-1-1,4-7 1,4-7 3,-1-1 1,15-37-1,-10 12-76,-2-1 1,-3 0-1,-1-1 1,6-79-1,-15 125 62,-1 0 0,0-1-1,0 1 1,0 0 0,0-1-1,0 1 1,-1 0 0,1-1 0,-2-3-1,2 6 4,0 0-1,0 0 0,-1 0 1,1 0-1,0 0 0,0 0 1,-1-1-1,1 1 0,0 0 1,0 0-1,-1 0 0,1 0 0,0 0 1,0 0-1,-1 0 0,1 0 1,0 1-1,0-1 0,-1 0 1,1 0-1,0 0 0,0 0 1,-1 0-1,1 0 0,0 0 1,0 0-1,0 1 0,-1-1 1,1 0-1,0 0 0,0 0 0,0 1 1,-1-1-1,1 0 0,0 0 1,0 0-1,0 1 0,0-1 1,0 0-1,0 0 0,-1 1 1,1-1-1,0 1 0,-4 6 106,0 0-1,1 0 0,-6 15 1,-3 18 228,2 1 0,-5 46 0,12-67-232,2 0-1,0-1 1,1 1-1,1 0 1,1 0-1,7 30 1,-8-45-175,0-1 0,0 1 0,1-1 0,0 0 1,0 1-1,0-1 0,0 0 0,1 0 0,0 0 0,0-1 0,0 1 1,0-1-1,0 1 0,1-1 0,-1 0 0,1 0 0,6 3 0,-7-5-14,0 1 0,1-1-1,-1 0 1,1-1 0,-1 1 0,1 0-1,-1-1 1,1 0 0,0 0-1,-1 0 1,1 0 0,-1-1-1,1 1 1,-1-1 0,1 0-1,-1 0 1,1 0 0,-1-1 0,0 1-1,1-1 1,-1 0 0,6-4-1,23-20-558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98 18108,'-2'5'332,"0"-1"1,1 1-1,-1 0 1,1 0-1,0-1 1,1 1-1,-1 0 1,1 0-1,0 5 1,0-8-257,0-1 0,0 0 0,0 0 1,0 0-1,1 1 0,-1-1 0,0 0 0,1 0 1,-1 0-1,1 0 0,-1 0 0,1 0 0,-1 0 1,1 0-1,0 0 0,0 0 0,-1 0 0,1 0 1,0 0-1,0-1 0,0 1 0,0 0 0,0-1 1,0 1-1,0-1 0,0 1 0,0-1 0,0 1 1,1-1-1,-1 0 0,0 1 0,0-1 0,0 0 1,0 0-1,1 0 0,-1 0 0,0 0 0,0 0 1,0 0-1,1 0 0,-1-1 0,1 0 0,4 0 14,0-1 0,0 0 0,0 0 0,-1-1 0,1 0 0,-1 0 0,0 0 0,0 0 0,0-1 0,0 0 0,7-8-1,-6 6-67,-1 0-1,1 0 1,-2-1-1,1 0 1,-1 0-1,0 0 1,0-1-1,3-9 1,-6 16-22,-1-1 0,1 0 1,0 1-1,-1-1 1,1 0-1,-1 0 1,0 0-1,0 0 0,1 0 1,-1 1-1,-1-1 1,1 0-1,0 0 1,0 0-1,-1 0 0,1 0 1,-1 1-1,1-1 1,-1 0-1,0 0 1,1 1-1,-1-1 0,0 0 1,0 1-1,-1-1 1,1 1-1,0-1 0,0 1 1,-1 0-1,1 0 1,-1-1-1,1 1 1,-1 0-1,1 0 0,-1 0 1,0 1-1,1-1 1,-1 0-1,0 1 1,0-1-1,0 1 0,1-1 1,-4 1-1,-1-1-2,0 0 0,0 1-1,1 0 1,-1 0-1,0 1 1,0 0 0,1 0-1,-1 0 1,1 0-1,-1 1 1,1 0 0,-1 0-1,-8 5 1,7-1 9,-1 0 0,1 0 0,1 0 0,-1 1 0,1 0 0,1 0 0,-1 1 0,1 0 0,0 0 0,1 0 0,0 0 0,0 0 0,1 1 0,0 0 0,0 0 0,-2 15 0,5-19-45,-1 0 1,0 0-1,1 0 1,0-1 0,1 1-1,-1 0 1,1 0-1,-1-1 1,1 1-1,1 0 1,-1-1-1,1 1 1,0-1-1,0 0 1,0 1-1,0-1 1,1 0-1,0 0 1,0 0 0,0-1-1,0 1 1,0-1-1,1 0 1,-1 1-1,1-2 1,0 1-1,0 0 1,0-1-1,1 0 1,-1 0-1,0 0 1,1 0-1,6 1 1,-5-1-4,0-1 1,1 0-1,-1 0 1,0-1-1,0 1 1,1-1-1,-1-1 1,0 1-1,1-1 1,-1 0-1,0-1 1,11-3-1,34-16-295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 3121 10458,'8'-3'366,"0"0"-1,0 0 0,-1 0 0,1-1 1,-1 0-1,0 0 0,11-10 1,41-42 1206,-50 47-1318,27-29 436,-2-1-1,50-76 0,-66 86-522,-1 0 0,-2-1 0,-1-1-1,-1 0 1,11-43 0,-20 50-122,0 1 0,-2-1 0,-1 0 0,0 0 1,-2 0-1,-1 0 0,0 0 0,-2 0 0,-1 1 0,-10-30 0,-11-21 7,-63-126 0,49 119-26,-118-234 68,-21 12-31,150 263-66,-2 1-1,-1 2 1,-63-57 0,27 37-13,-87-57 1,103 82 19,-1 1 1,-1 3-1,-2 2 0,-59-19 1,38 21-18,0 4 1,-129-17-1,70 24-7,0 7-1,-1 5 1,-192 25-1,111 6 77,-146 11 0,352-40-53,1-1-1,-1-1 1,0 0-1,1 0 0,-1-1 1,1-1-1,0 0 1,0 0-1,-13-6 0,18 5-2,0 0 0,-1 0 0,1 0 0,1 0 0,-1-1-1,1 0 1,-1 0 0,2-1 0,-1 1 0,0-1 0,1 0-1,0-1 1,1 1 0,-1 0 0,-2-10 0,0-1-9,1 0 0,1 0 0,1 0 0,0-1 1,1 1-1,1-1 0,1 0 0,0 1 0,1-1 1,1 0-1,7-28 0,0 11-96,2 1 1,1 1 0,1 0-1,32-56 1,-33 68-101,1 1 0,1 0 1,1 0-1,0 1 0,2 1 1,0 1-1,1 1 1,36-26-1,-24 24-181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11779,'66'-35'561,"269"-131"1253,-273 140-1714,1 2 0,1 4 1,99-20-1,-144 37-166,0 0-1,-1 2 1,1 0-1,21 2 1,-35-1 30,0 1 1,-1-1 0,1 1 0,-1 0 0,1 0 0,-1 0 0,1 1 0,-1 0 0,0 0 0,0 0 0,0 0 0,0 0 0,0 1-1,0 0 1,0 0 0,-1 0 0,0 0 0,1 1 0,-1-1 0,-1 1 0,6 6 0,-7-6 3,0 0-1,0 0 1,0-1 0,0 1-1,-1 0 1,1 0 0,-1 0 0,0 0-1,0 0 1,0 0 0,-1 0-1,1-1 1,-1 1 0,0 0 0,0 0-1,-1 0 1,1-1 0,-1 1-1,1-1 1,-6 7 0,-3 6-40,-1-1 0,0 0 1,-15 13-1,21-23 67,-135 135 116,104-97-44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8 110 16852,'-4'-14'2810,"2"28"-1295,1 27-463,6 53-778,30 160 0,-35-249-232,1 0 0,1 1 0,-1-1 0,1 0 0,4 8 0,-6-13-28,0 1 1,0-1 0,0 0 0,1 1-1,-1-1 1,0 0 0,1 1 0,-1-1-1,0 0 1,1 1 0,-1-1 0,0 0-1,1 0 1,-1 1 0,1-1 0,-1 0 0,0 0-1,1 0 1,-1 1 0,1-1 0,-1 0-1,1 0 1,-1 0 0,0 0 0,1 0-1,-1 0 1,2 0 0,-1-1 14,0 1 0,0-1 0,1 0 1,-1 0-1,0 0 0,0 0 0,0 0 0,0 0 1,0 0-1,0 0 0,0 0 0,-1 0 0,1 0 1,1-2-1,202-387 2365,-143 255-3428,-57 133-221,0 9 419,1 3 337,3 2-226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53 396 15523,'5'-6'442,"-1"0"0,1 0 0,-1-1 0,0 0 0,0 0 0,-1 0-1,0 0 1,0-1 0,-1 1 0,0-1 0,2-15 0,-4 23-410,0 0 0,0-1 0,1 1 1,-1-1-1,0 1 0,0 0 0,0-1 0,0 1 1,0-1-1,0 1 0,0 0 0,0-1 0,0 1 1,0-1-1,0 1 0,0-1 0,-1 1 0,1 0 0,0-1 1,0 1-1,0 0 0,0-1 0,-1 1 0,1 0 1,0-1-1,0 1 0,-1 0 0,1-1 0,0 1 1,-1 0-1,1-1 0,0 1 0,-1 0 0,1 0 1,0 0-1,-1-1 0,1 1 0,-1 0 0,1 0 1,0 0-1,-1 0 0,1 0 0,-1 0 0,1 0 1,-1 0-1,1 0 0,0 0 0,-1 0 0,1 0 1,-1 0-1,1 0 0,0 0 0,-1 0 0,1 0 0,-1 1 1,1-1-1,0 0 0,-1 1 0,-20 16 619,14-8-624,0 0 1,1 1-1,0 0 1,0 0-1,1 0 1,1 1-1,0-1 1,0 1-1,1 0 1,0 0-1,1 1 1,0-1 0,0 13-1,2-21-36,0-1-1,0 0 1,1 1-1,-1-1 1,0 0 0,1 1-1,0-1 1,-1 0-1,1 0 1,2 4-1,-3-5 5,1 0-1,0 0 1,-1 0-1,1-1 1,0 1-1,0 0 1,-1 0-1,1-1 1,0 1-1,0-1 0,0 1 1,0-1-1,0 1 1,0-1-1,0 0 1,0 1-1,1-1 1,4 1-17,-1-2 1,1 1 0,-1 0 0,1-1 0,-1 0-1,1 0 1,7-4 0,29-4-62,-40 9 81,-1 0 1,1 0-1,-1 0 1,1 0 0,0 0-1,-1 0 1,1 1 0,-1-1-1,1 0 1,0 1-1,-1-1 1,1 1 0,-1 0-1,0-1 1,1 1 0,-1 0-1,1 0 1,-1 0-1,2 2 1,2 3-4,-1 0-1,0 1 1,-1-1 0,1 1 0,-1 0-1,0 0 1,-1 0 0,3 11 0,9 63-39,-13-74 42,5 43-15,-2 0 1,-3 67-1,-1-98 23,-2-1-1,0 1 0,-2-1 1,0 0-1,0 0 0,-2 0 1,0-1-1,-1 1 0,-16 26 1,22-41 0,-1-1 1,1 1 0,-1-1 0,0 0 0,0 1 0,0-1 0,0 0-1,0 0 1,0-1 0,0 1 0,-1 0 0,1-1 0,-1 1 0,1-1-1,-1 0 1,0 0 0,1 0 0,-1 0 0,0 0 0,-5 0-1,7-1 2,-1 0-1,0 0 0,1 0 0,0-1 0,-1 1 0,1-1 0,-1 1 0,1-1 0,-1 0 0,1 1 1,0-1-1,0 0 0,-1 0 0,1 0 0,-2-2 0,1 1 0,0-1 0,0 0 1,0 1-1,0-1 0,1 0 0,-1 0 0,1 0 1,0 0-1,-2-5 0,-1-10-13,1 0-1,0-1 1,2 1 0,0-1-1,1 0 1,4-32 0,2 11-39,1 0 1,14-42 0,-7 42 2,2-1 0,1 2 0,2 0 1,30-45-1,109-135-33,-115 164 88,-40 50-12,13-15 3,-1-2 1,14-26-1,-26 42 4,0 1-1,0-1 0,-1 0 0,0 1 0,0-1 1,0 0-1,-1 0 0,0-1 0,0 1 1,-1 0-1,0 0 0,0 0 0,0-1 0,-3-11 1,3 17-3,0-1 1,-1 0-1,1 1 0,-1-1 1,0 0-1,1 1 1,-1-1-1,0 1 1,0-1-1,0 1 0,0 0 1,0-1-1,0 1 1,-1 0-1,1 0 1,0 0-1,-1 0 1,1 0-1,-1 0 0,1 0 1,-1 0-1,1 0 1,-3 0-1,0 0 2,1 1-1,0 0 0,0 0 1,0 0-1,0 0 0,0 1 1,0-1-1,-1 1 0,1 0 1,0-1-1,0 1 0,-3 2 1,-6 3 10,0 0-1,1 1 1,0 1 0,-20 16 0,13-7 4,0 1 0,1 0 0,0 1 0,-15 26 0,25-34-72,0 0 1,1 0-1,1 0 1,-1 1 0,2 0-1,0 0 1,0 0 0,2 1-1,-1-1 1,0 16 0,3-24-57,0 0-1,0 1 1,0-1 0,1 0 0,0 0 0,0 0 0,0 0 0,0 0 0,0 0 0,1 0 0,0-1 0,0 1 0,0 0 0,0-1 0,1 0-1,-1 1 1,1-1 0,0 0 0,0 0 0,0 0 0,0-1 0,0 1 0,1-1 0,6 4 0,3 0-155,0 0 1,1-2 0,-1 1-1,1-2 1,0 1 0,16 0-1,33 3-723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20316,'-9'1'1857,"-1"8"-1273,-3 2-296,2 2 984,1 3-504,4 0-1448,2-3 776,9-3-224,4-3-112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46 213 15163,'1'-21'3076,"-1"15"-1075,-1 14-746,-31 382 276,28-340-1395,4-50-130,0 0 1,0 0-1,0 0 0,0 0 0,0 0 0,0 0 0,0 0 1,0 0-1,0 0 0,0 0 0,0 0 0,0 0 0,0 0 1,-1 0-1,1 0 0,0 0 0,0 0 0,0 0 0,0 0 1,0 0-1,0 0 0,0 0 0,0 0 0,0 0 0,0 0 1,0 0-1,0 0 0,0 0 0,0 0 0,-2-10 68,-1-13-3,1-225 340,1 21-710,6 255 210,1 1 1,1-1 0,21 54-1,-27-80 89,0 0-1,0 0 1,0 0-1,0 0 1,0-1-1,0 1 1,1 0-1,-1 0 1,0-1-1,1 1 1,0-1-1,-1 0 1,1 1 0,0-1-1,0 0 1,0 0-1,-1 0 1,1 0-1,0 0 1,0 0-1,4 0 1,-3-1 13,0 0 0,0 0 0,0-1 0,0 1 0,-1-1 0,1 0 0,0 1 0,0-1 0,-1-1 0,1 1 0,0 0 0,-1-1 0,1 1 0,-1-1 0,0 0 0,3-2 0,5-5 84,0-1 1,-1 0-1,0-1 1,-1 0-1,0 0 1,-1-1-1,10-21 0,-4 5 155,-2 0 0,10-40 0,-18 57-186,0 4-17,-2 1 0,1-1 0,-1 0 0,0 0-1,0 0 1,0 1 0,-2-11 0,-4 29 14,-2 11-102,-12 111-220,18-113 149,1 1-1,0-1 0,2 1 1,5 27-1,-7-47 98,0 0 1,1 0-1,-1 0 0,1 0 0,-1 0 1,1 0-1,0 0 0,-1-1 0,1 1 0,0 0 1,0 0-1,0-1 0,1 1 0,-1 0 0,0-1 1,1 0-1,-1 1 0,1-1 0,-1 0 1,1 1-1,0-1 0,-1 0 0,1 0 0,0 0 1,0-1-1,0 1 0,0 0 0,3 0 0,-2-1 7,1 0 0,-1-1 0,1 1 1,-1-1-1,1 0 0,-1 0 0,0 0 0,1 0 0,-1 0 0,0-1 0,0 0 0,0 0 0,0 0 0,0 0 0,4-4 0,8-8 102,-1-1 0,0-1 0,20-30 1,-12 15 138,-29 64 54,6-29-281,-11 56 38,11-56-44,1 0 0,-1 0 0,1 1 0,0-1 0,0 0 0,1 1 0,-1-1 0,1 0 0,0 0-1,0 0 1,2 6 0,-2-9 4,0 0 0,0 0 0,-1 0 1,1 0-1,0 0 0,0 0 0,0-1 0,0 1 0,0 0 0,0-1 0,0 1 0,0 0 0,0-1 0,1 1 0,-1-1 0,0 1 0,0-1 0,0 0 0,1 0 0,-1 1 0,0-1 0,0 0 0,1 0 0,-1 0 0,0 0 0,1-1 0,-1 1 0,0 0 0,0 0 0,2-2 0,4 0 39,0 0 0,-1-1 0,0 0 0,8-5 0,10-9 100,-1 0 0,-1-2 0,-1 0 0,32-39 0,-34 38-59,-18 18-84,0 1 0,0-1 0,0 1 0,1 0-1,-1 0 1,1-1 0,-1 1 0,1 0 0,-1 0 0,1 1 0,2-2-1,-3 2-1,-1 0 1,0 0-1,1 0 0,-1 0 0,0 0 0,1 0 0,-1 0 0,0 0 0,0 0 0,1 0 0,-1 1 0,0-1 0,1 0 1,-1 0-1,0 0 0,0 0 0,1 1 0,-1-1 0,0 0 0,0 0 0,1 1 0,-1-1 0,0 0 0,0 0 1,0 1-1,0-1 0,0 0 0,1 1 0,-1-1 0,0 0 0,0 1 0,0-1 0,0 0 0,0 1 0,0-1 1,0 1-1,0 6-7,0 0 1,0 1 0,-1-1 0,-1 9 0,0-6-6,1-4 8,-1 28-19,2-34 23,0 1-1,0-1 1,0 1-1,1 0 1,-1-1 0,0 1-1,0-1 1,0 1-1,1-1 1,-1 1 0,0-1-1,1 1 1,-1-1-1,0 1 1,1-1-1,-1 0 1,0 1 0,1-1-1,-1 1 1,1-1-1,-1 0 1,1 1 0,-1-1-1,1 0 1,-1 0-1,1 1 1,0-1-1,-1 0 1,1 0 0,-1 0-1,1 0 1,-1 0-1,1 0 1,0 0 0,-1 0-1,1 0 1,-1 0-1,1 0 1,-1 0-1,1 0 1,0 0 0,-1-1-1,1 1 1,-1 0-1,1 0 1,-1-1 0,1 1-1,-1 0 1,1-1-1,0 1 1,6-4 0,0-1 0,0 1 1,0-1-1,-1-1 0,1 1 0,9-12 0,33-43-9,-36 43 14,58-90-25,-67 103-28,-3 5 8,-3 12-20,-9 28-26,9-33 58,-1 2 3,-1 1 16,1 0 1,0 0-1,1 0 1,0 1-1,0-1 0,2 0 1,0 15-1,0-25 9,0 0 0,0 0-1,0-1 1,0 1 0,1 0 0,-1 0-1,0 0 1,1 0 0,-1 0 0,1 0-1,-1-1 1,1 1 0,-1 0 0,1 0-1,0-1 1,-1 1 0,1 0 0,0-1-1,0 1 1,-1-1 0,1 1-1,0-1 1,0 1 0,0-1 0,0 1-1,-1-1 1,1 0 0,0 0 0,0 1-1,0-1 1,0 0 0,0 0 0,0 0-1,0 0 1,0 0 0,0 0 0,0 0-1,0 0 1,1-1 0,4 0 4,-1-1 1,1 0-1,-1 0 0,1 0 1,5-4-1,6-3-6,-2-1 0,1-1-1,-2 0 1,1-2 0,-2 1-1,1-1 1,-2-1 0,0-1-1,-1 0 1,10-16 0,-10 4-231,-12 17-242,1 10 437,-1 0 0,1 0 0,0-1 0,-1 1 0,1 0 1,-1 0-1,1 0 0,-1 0 0,1 0 0,0 1 0,-1-1 0,1 0 0,-1 0 1,1 0-1,0 0 0,-1 0 0,1 0 0,-1 1 0,1-1 0,0 0 1,-1 0-1,1 1 0,0-1 0,-1 0 0,1 0 0,0 1 0,-1 0 0,-20 17-1634,-32 37-1,46-47 1431,-15 18-529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20004,'-1'-4'1737,"-2"2"-1025,3 5 232,1 1-352,3 5-928,1 1-536,1 3 712,-2 1-184,2 3-120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178 253 16852,'0'-2'74,"-1"1"0,1 0 0,0 0 0,-1 0 0,1 0 1,-1 0-1,0 0 0,1 0 0,-1 0 0,0 0 0,0 0 0,1 0 1,-1 0-1,0 0 0,0 0 0,0 1 0,0-1 0,0 0 0,0 1 1,0-1-1,0 1 0,-1-1 0,-1 0 0,1 1-17,0 0 0,0 0 0,0 1-1,1-1 1,-1 0 0,0 1 0,0-1-1,0 1 1,0 0 0,1-1 0,-1 1-1,0 0 1,-2 2 0,-3 2 110,0 1-1,0-1 1,1 1-1,0 1 1,-9 11 0,4-3-97,2 0 0,-1 1 0,2 0 0,0 1 1,1 0-1,1 0 0,0 0 0,2 1 0,0 0 1,-3 34-1,6-48-82,1 0-1,0 0 1,1 0 0,-1 0 0,1 0 0,-1-1 0,3 7-1,-3-9 9,1 0-1,-1-1 1,1 1 0,-1 0-1,1 0 1,0 0-1,-1 0 1,1-1-1,0 1 1,0 0 0,-1 0-1,1-1 1,0 1-1,0-1 1,0 1-1,0-1 1,0 1-1,0-1 1,0 0 0,0 1-1,0-1 1,0 0-1,0 0 1,0 1-1,0-1 1,0 0-1,0 0 1,0 0 0,0-1-1,0 1 1,0 0-1,0 0 1,0 0-1,0-1 1,1 0-1,6-1-2,0-1-1,-1-1 1,1 0-1,-1 0 0,0 0 1,0-1-1,0 0 0,-1 0 1,0-1-1,8-9 0,3-4 140,-2 0 0,19-30-1,-11 11 375,-2-2-1,32-78 1,-43 89-85,-1-1 1,-1 0-1,-2-1 0,-1 0 1,2-32-1,-20 168-177,-4 22-435,15-102-202,1 1 0,4 47 0,-3-71 372,1 1-1,-1 0 0,0-1 0,1 1 0,0 0 0,0-1 0,0 1 0,0-1 0,0 1 0,0-1 0,1 0 0,-1 1 1,1-1-1,-1 0 0,1 0 0,0 0 0,0 0 0,0-1 0,3 4 0,-2-4 18,-1 0-1,1-1 1,-1 1-1,1 0 1,-1-1 0,1 1-1,0-1 1,-1 0-1,1 0 1,0 0-1,-1 0 1,1 0 0,0-1-1,-1 1 1,1-1-1,-1 1 1,1-1 0,-1 0-1,4-2 1,31-18-355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58 185 16916,'9'-34'2606,"-6"23"-1435,-5 19 1601,-22 81-1425,11-45-1299,2 1 0,-8 64 0,19-107-48,0-1 0,0 0 0,-1 1 0,1-1 0,0 1 0,0-1 0,1 0 1,-1 1-1,0-1 0,0 1 0,1-1 0,-1 0 0,1 1 0,-1-1 0,1 0 0,-1 1 0,1-1 0,0 0 0,0 0 0,-1 0 0,1 0 1,2 2-1,-2-3-6,1 1 1,-1-1-1,1 1 1,-1-1-1,1 0 0,-1 0 1,1 1-1,-1-1 1,1 0-1,-1 0 1,1-1-1,-1 1 1,1 0-1,-1 0 1,1-1-1,-1 1 1,1-1-1,-1 0 1,0 1-1,1-1 1,0-1-1,6-2-35,-1-1 0,1 0 0,-1 0 0,-1-1 0,1 0 1,-1 0-1,0-1 0,0 0 0,7-11 0,0-3-61,-1-1 1,11-24-1,-18 35 66,0-1 0,0 1 0,-1-1-1,-1 1 1,0-1 0,0 0 0,-2-1-1,1 1 1,-1-21 0,-1 33 35,0-1 0,0 1 0,0 0 0,0-1 0,0 1 0,0-1 0,0 1 0,0 0 0,0-1 0,0 1-1,-1-1 1,1 1 0,0 0 0,0-1 0,0 1 0,0 0 0,-1-1 0,1 1 0,0 0 0,0-1 0,-1 1 0,1 0 0,0-1 0,0 1 0,-1 0 0,1 0 0,0-1 0,-1 1 0,1 0 0,0 0 0,-1 0 0,0-1 0,-9 10-16,-6 19-11,12-18 21,1 0 0,0 0-1,1 1 1,-2 19 0,4-28 8,0 1-1,0 0 1,0-1 0,0 1 0,0-1 0,1 1 0,0-1-1,-1 1 1,1-1 0,0 1 0,2 3 0,-2-5 2,0 0 1,0 0-1,0 0 1,0 0-1,0 0 1,0 0-1,0-1 1,0 1 0,0 0-1,0 0 1,1-1-1,-1 1 1,0-1-1,0 1 1,1-1-1,-1 0 1,0 1-1,1-1 1,-1 0 0,0 0-1,1 0 1,-1 0-1,2 0 1,7-2 13,0 0 1,0 0-1,-1 0 0,1-1 1,-1-1-1,0 0 1,1 0-1,12-9 0,68-50 91,-73 50-88,146-112 46,-156 120-76,-6 3 5,1 1 0,-1 0 1,1-1-1,-1 1 0,1 0 0,0 0 1,0 0-1,-1 1 0,1-1 1,0 0-1,0 1 0,0-1 1,0 1-1,3-1 0,-5 1 4,0 0 0,1 0 0,-1 1-1,0-1 1,1 0 0,-1 0 0,0 0 0,1 1-1,-1-1 1,0 0 0,1 0 0,-1 1 0,0-1-1,0 0 1,1 1 0,-1-1 0,0 0 0,0 0-1,0 1 1,1-1 0,-1 1 0,0-1 0,0 0 0,0 1-1,0-1 1,0 0 0,0 1 0,0-1 0,0 1-1,0-1 1,0 0 0,0 1 0,0-1 0,0 1-1,0-1 1,0 0 0,-1 1 0,-3 20-32,3-18 19,0 3 8,-1 0 0,1 0 0,0 0-1,0 0 1,1 0 0,0 0 0,1 9 0,-1-14 8,0 0 0,0 1 0,1-1 1,-1 0-1,0-1 0,1 1 0,-1 0 0,1 0 1,-1 0-1,1 0 0,0 0 0,-1 0 1,1-1-1,0 1 0,0 0 0,-1 0 1,1-1-1,0 1 0,2 0 0,-1 0 0,0 0 0,0-1 0,0 0 1,0 1-1,0-1 0,1 0 0,-1 0 0,0 0 0,0 0 0,0-1 0,0 1 0,0 0 0,4-2 0,9-3 4,0-1 0,-1 0-1,0-1 1,15-10 0,54-41-139,-36 24-148,-34 25 153,-11 7 78,1-1-1,0 1 1,0 0 0,0 0 0,0 0-1,1 1 1,-1-1 0,0 1-1,1-1 1,-1 1 0,1 0-1,4 0 1,-8 1 32,1 1-1,0-1 0,-1 0 1,1 1-1,0-1 1,-1 0-1,1 1 0,0-1 1,-1 1-1,1-1 1,-1 1-1,1 0 1,-1-1-1,1 1 0,-1-1 1,0 1-1,1 0 1,-1-1-1,0 1 0,1 0 1,-1 0-1,0-1 1,0 1-1,0 0 0,0 0 1,1-1-1,-1 1 1,0 0-1,0 0 1,-1-1-1,1 3 0,-2 32-154,2-27 142,-2 20 60,1 1 0,2 0-1,1 0 1,1 0-1,1-1 1,2 1 0,1-1-1,17 46 1,-8-37-44,-5-11-3,11 34-1,-20-53 8,0 1-1,-1 0 1,0 0 0,0 0-1,0 0 1,-1 0-1,0 0 1,-1 0 0,-1 9-1,2-16 31,-1 1-1,1 0 1,0 0-1,-1 0 1,1 0-1,-1 0 1,0-1-1,0 1 1,0 0-1,0-1 1,0 1-1,0-1 1,0 1-1,0-1 0,0 1 1,-1-1-1,1 0 1,-1 1-1,1-1 1,-1 0-1,1 0 1,-1 0-1,0 0 1,1-1-1,-1 1 1,0 0-1,0-1 1,0 1-1,0-1 1,1 0-1,-1 1 0,-3-1 1,1 0 51,0-1 0,1 0 1,-1 0-1,1 0 0,-1 0 0,1 0 0,-1-1 1,1 1-1,0-1 0,0 0 0,0 0 0,0 0 1,0 0-1,0-1 0,0 1 0,-2-4 0,-1-2 0,0-1 0,1 1 1,0-1-1,1 1 0,0-1 0,0-1 0,1 1 0,0-1 0,0 1 0,1-1 0,1 0 0,0 1 0,0-1 0,1 0 0,0 0 0,0 0 0,1 0 0,3-13 0,-1 7-80,1 0 0,1 1-1,0-1 1,1 1 0,0 1 0,1-1 0,1 1 0,0 0 0,1 0 0,17-18-1,-11 18-194,0 1-1,2 0 0,-1 1 0,2 1 1,-1 1-1,29-12 0,35-22-541,-45 21 362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123 382 16908,'5'-12'928,"11"-36"671,-15 45-1449,-1 1-1,1 0 1,-1 0-1,1-1 1,-1 1-1,0 0 1,0-1 0,0 1-1,0 0 1,0 0-1,-1-1 1,1 1 0,-1 0-1,1-1 1,-1 1-1,-2-4 1,3 6-94,-1 0 0,1-1-1,-1 1 1,1-1 0,-1 1 0,0 0 0,1 0-1,-1-1 1,0 1 0,1 0 0,-1 0 0,0 0-1,1 0 1,-1 0 0,0-1 0,1 1 0,-1 0-1,0 1 1,1-1 0,-1 0 0,0 0 0,1 0-1,-1 0 1,0 0 0,1 1 0,-1-1 0,1 0-1,-1 1 1,0-1 0,1 0 0,-1 1-1,1-1 1,-1 1 0,1-1 0,-1 1 0,-19 19 482,6 0-490,1 0-1,1 1 0,1 1 0,1-1 1,0 2-1,2-1 0,1 1 0,-5 26 1,12-47-55,-1 0 1,1-1-1,0 1 1,0 0 0,0 0-1,0-1 1,0 1-1,0 0 1,0 0 0,1-1-1,-1 1 1,1 0-1,0 1 1,0-2 1,-1 0 0,0-1 0,1 1 0,-1 0 0,1-1 0,0 1 0,-1-1 0,1 1 0,-1-1 0,1 1 0,0-1 0,0 1 0,-1-1 0,1 0 0,0 1 0,-1-1 0,1 0 0,0 0 0,0 1 0,1-1 0,1 0-5,0-1 0,0 1 0,0 0 0,0-1 0,0 0 0,0 0-1,0 0 1,0 0 0,0 0 0,0-1 0,0 1 0,-1-1 0,5-3 0,10-9 16,-1-1 1,-1 0 0,0-2 0,-1 1-1,22-36 1,-6 3 202,23-56-1,0-22 214,-46 107-307,-1-1 0,-1 0 0,-1 0 0,3-27 1,-22 104-90,-16 123-143,26-137 74,2 0 0,2 56 0,2-91 33,-1-1 1,1 1-1,0 0 1,1-1-1,-1 1 1,1-1-1,3 7 1,-4-11 7,0-1 1,-1 0-1,1 0 0,0 1 1,0-1-1,0 0 1,0 0-1,0 0 1,0 0-1,0 0 1,0 0-1,1 0 0,-1 0 1,0 0-1,1-1 1,-1 1-1,0 0 1,1-1-1,-1 0 1,1 1-1,-1-1 0,1 0 1,-1 1-1,1-1 1,-1 0-1,1 0 1,-1 0-1,1 0 1,-1 0-1,1-1 0,-1 1 1,0 0-1,1-1 1,-1 1-1,1-1 1,0 0-1,6-3 6,0 0 1,-1 0-1,1-1 0,-1 0 0,-1 0 0,1-1 0,-1 0 1,0 0-1,0 0 0,9-13 0,0-4 42,-1 0 0,13-27 0,-20 35-19,20-43 79,-25 54-99,0-1 1,-1 0 0,1 0-1,-1 0 1,0 0 0,0 0-1,-1-1 1,0-9 0,0 15-8,0 0 0,0 0 0,0 0 1,0 0-1,0-1 0,0 1 1,0 0-1,0 0 0,0 0 0,0 0 1,-1 0-1,1 0 0,0-1 1,0 1-1,0 0 0,0 0 1,0 0-1,0 0 0,0 0 0,-1 0 1,1 0-1,0 0 0,0 0 1,0 0-1,0 0 0,0-1 0,-1 1 1,1 0-1,0 0 0,0 0 1,0 0-1,0 0 0,0 0 0,-1 0 1,1 0-1,0 0 0,0 0 1,0 0-1,0 1 0,0-1 1,-1 0-1,1 0 0,0 0 0,0 0 1,0 0-1,0 0 0,0 0 1,-1 0-1,1 0 0,0 0 0,0 0 1,0 1-1,0-1 0,-8 7-2,-2 8-12,1 0 0,1 1 0,0 0-1,-8 26 1,8-22-10,8-19 25,-4 7-30,1 0 1,0 1 0,1 0 0,-3 15 0,5-22 19,0-1 1,0 0 0,0 1-1,0-1 1,0 0-1,0 1 1,0-1 0,0 0-1,0 0 1,1 1-1,-1-1 1,1 0 0,-1 0-1,1 1 1,-1-1-1,1 0 1,0 0 0,-1 0-1,1 0 1,0 0-1,0 0 1,0 0-1,0 0 1,0 0 0,0 0-1,0-1 1,0 1-1,0 0 1,0 0 0,0-1-1,1 1 1,-1-1-1,0 0 1,0 1 0,1-1-1,-1 0 1,0 1-1,0-1 1,1 0 0,-1 0-1,2 0 1,9-1-42,1-1-1,-1 0 1,0 0 0,0-2 0,0 1 0,16-8-1,5-1-15,-6 3 40,-2 0 9,1 2-1,48-9 1,-73 16 23,-1-1 0,1 1 0,0 0 0,0 0 1,-1-1-1,1 1 0,0-1 0,-1 1 0,1 0 0,-1-1 1,1 1-1,0-1 0,-1 1 0,1-1 0,-1 0 1,0 1-1,1-1 0,-1 0 0,1 1 0,-1-1 0,0 0 1,1 1-1,-1-1 0,0 0 0,0 1 0,0-1 0,1 0 1,-1 0-1,0 1 0,0-1 0,0 0 0,0 0 1,0 1-1,-1-1 0,1 0 0,0 0 0,0 1 0,-1-3 1,-10-34 270,8 29-198,-15-44 360,8 25-106,-9-36-1,19 62-351,0 1-1,0-1 1,0 1-1,0-1 1,0 0-1,0 1 1,0-1-1,1 0 1,-1 1-1,0-1 1,0 0 0,0 1-1,1-1 1,-1 1-1,0-1 1,1 1-1,-1-1 1,1 1-1,-1-1 1,0 1-1,1-1 1,-1 1-1,1-1 1,-1 1-1,1 0 1,0-1-1,-1 1 1,1 0-1,-1-1 1,1 1-1,-1 0 1,1 0-1,0 0 1,-1-1-1,1 1 1,0 0-1,-1 0 1,1 0-1,0 0 1,0 0-1,39 0-1065,-17 1 1402,-11-3-407,1 0-1,-1-1 0,19-7 1,8-3-260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77 173 15907,'-9'12'583,"1"0"0,0 1 0,0 0 0,1 0 0,1 0 0,0 1 0,1 0 0,0 0-1,1 1 1,1-1 0,0 1 0,1 0 0,0 23 0,2-20-461,0-1 0,2 0 0,-1 0 0,2 0 1,1 0-1,0 0 0,1-1 0,0 1 0,1-1 0,1 0 0,13 20 0,-17-31-113,0 0-1,1-1 1,0 1-1,-1-1 1,1 0-1,1 0 0,-1-1 1,10 7-1,-12-9-4,0 0 0,0 0-1,0 0 1,0 0 0,0-1 0,0 1-1,0-1 1,0 1 0,0-1-1,1 0 1,-1 0 0,0 0-1,0 0 1,1 0 0,-1 0 0,0-1-1,0 1 1,0-1 0,0 1-1,0-1 1,0 0 0,0 0-1,0 0 1,0 0 0,3-2-1,3-4 13,-1 0 0,0 0-1,0 0 1,-1-1-1,0 0 1,0 0-1,-1-1 1,6-11-1,31-80 116,-40 93-121,29-77 170,-5-1 1,-3-1 0,16-121-1,-41 222-1225,0-4 933,0 0-1,1 0 1,1 1 0,0-1 0,0 0 0,2 12-1,5 4-263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193 388 14435,'0'-2'378,"0"0"0,0 0 0,0 0 0,-1 0 0,1 0 0,0 1 0,-1-1 0,1 0 0,-1 0 0,0 0 0,0 0 0,0 0 0,0 1 0,0-1 0,0 0 0,-2-2 0,-23-24 2031,24 26-2348,0 1 0,0 0 0,0 0 0,0-1 0,0 1 1,-1 1-1,1-1 0,0 0 0,-1 0 0,1 1 0,0-1 0,-1 1 0,1 0 0,-1 0 0,1 0 0,0 0 0,-1 0 0,-2 1 0,1 0-8,0 1 1,-1-1-1,1 1 0,0 0 1,0 0-1,1 0 1,-1 0-1,0 1 0,-4 4 1,1 0-21,-1 0-1,2 0 1,-1 1 0,1 0 0,0 1 0,1-1 0,-9 18 0,13-23-28,0-1 0,0 1 0,0 0 0,1-1 0,-1 1-1,1 0 1,-1 5 0,1-7-4,1-1 0,-1 1 0,0-1 0,0 1 0,0-1 0,0 1 0,1-1 0,-1 1 0,0-1 0,0 1 0,1-1 0,-1 1 0,0-1 0,1 1 0,-1-1 0,0 0 0,1 1 0,-1-1 0,1 0 0,-1 1 0,1-1 0,-1 0 0,1 0 0,-1 1-1,1-1 1,-1 0 0,1 0 0,-1 0 0,1 0 0,-1 1 0,1-1 0,-1 0 0,1 0 0,-1 0 0,1 0 0,0 0 0,-1 0 0,1-1 0,-1 1 0,1 0 0,-1 0 0,1 0 0,-1 0 0,1-1 0,0 1 0,17-7 11,0 0 0,-1-1 1,0 0-1,18-13 0,6-3 12,-1 2-1,50-25 16,-77 41-38,0 1-1,0 0 1,0 1 0,28-5-1,-39 9-1,0-1 0,0 1 0,0 0 0,0 0 0,0 0 0,0 0 0,1 0 0,-1 0 0,0 1 0,0-1-1,0 1 1,0-1 0,0 1 0,-1 0 0,1 0 0,0-1 0,0 2 0,2 0 0,-3 0-1,0 0 1,1-1-1,-1 1 0,0 0 1,-1 0-1,1 0 1,0 0-1,0 0 0,-1 0 1,1 0-1,-1 0 1,0 0-1,1 0 0,-1 0 1,0 0-1,0 0 1,-1 3-1,1 1-3,0-3 6,0-1 0,0 0 0,0 0 0,-1 1 0,1-1 0,-1 0-1,1 0 1,-1 1 0,-1 2 0,2-33 327,4-17-97,-3 24-156,1 0 1,0 0-1,2 1 1,7-23-1,-11 43-76,0-1 0,0 1-1,0 0 1,0-1-1,1 1 1,-1 0 0,0 0-1,0-1 1,0 1 0,0 0-1,1 0 1,-1-1 0,0 1-1,0 0 1,0 0-1,1-1 1,-1 1 0,0 0-1,1 0 1,-1 0 0,0 0-1,0 0 1,1-1-1,-1 1 1,0 0 0,1 0-1,-1 0 1,0 0 0,1 0-1,-1 0 1,0 0-1,1 0 1,-1 0 0,0 0-1,0 0 1,1 0 0,-1 0-1,0 0 1,1 0 0,-1 1-1,0-1 1,1 0-1,-1 0 1,0 0 0,0 0-1,1 1 1,-1-1 0,0 0-1,0 0 1,1 1 0,15 16-63,-6-7 29,-5-7 25,-1-1 0,1 0 0,-1 0 0,1 0 0,0 0-1,0-1 1,0 0 0,0 0 0,0 0 0,0-1 0,0 0 0,0 1-1,1-2 1,-1 1 0,0-1 0,0 1 0,0-2 0,0 1 0,0 0-1,7-4 1,2-1-6,1-1 0,-2 0-1,1 0 1,-1-2 0,19-14 0,-14 6 16,-1 0 1,0-1 0,-2-1-1,0 0 1,13-24 0,-40 63-8,1 0 0,1 1 0,1 1 0,0 0 0,2 0 0,1 0 0,0 1 0,-3 36 0,9-56-73,0 0 0,0 0 0,0 0 0,0 0 0,1 0 0,-1 0 1,1-1-1,0 1 0,0 0 0,2 5 0,-3-8 67,1 1 0,-1 0 1,1-1-1,-1 1 0,1 0 0,0-1 0,-1 1 1,1-1-1,0 1 0,-1-1 0,1 1 0,0-1 1,0 1-1,0-1 0,-1 0 0,1 0 1,0 1-1,0-1 0,0 0 0,0 0 0,0 0 1,-1 0-1,1 0 0,0 0 0,0 0 0,0 0 1,0 0-1,0 0 0,-1-1 0,1 1 1,0 0-1,0 0 0,0-1 0,-1 1 0,1-1 1,0 1-1,0-1 0,1 0 0,2-3-22,0 1-1,0-1 0,0 0 0,0 0 1,0 0-1,-1-1 0,0 1 1,4-7-1,13-25-331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16379,'-8'11'1233,"-4"11"-977,4 1-192,0 6 80,7 1-1168,4 0 920,4-2-152,15-5-169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156 241 15227,'-4'1'375,"-1"-1"0,1 1-1,0 0 1,0 1 0,0-1-1,0 1 1,0 0 0,0 0-1,0 0 1,0 0 0,0 1-1,1-1 1,0 1 0,-1 0-1,-3 4 1,-5 6 405,1 1 0,-14 19 0,18-22-535,0 0 1,1 0-1,-6 17 0,10-23-202,0 0-1,1 0 1,-1-1 0,1 1 0,0 0-1,1 0 1,-1 0 0,1 0 0,0 0-1,0 0 1,2 8 0,-2-12-41,1 0 0,-1 1 0,1-1 0,-1 0 0,1 0-1,-1 1 1,1-1 0,0 0 0,0 0 0,0 0 0,0 0 0,0 0 0,0 0 0,0 0 0,0 0 0,0 0 0,0-1-1,0 1 1,1 0 0,-1-1 0,0 1 0,1-1 0,-1 1 0,0-1 0,1 0 0,-1 1 0,0-1 0,1 0-1,-1 0 1,0 0 0,1 0 0,-1 0 0,3-1 0,1 1-7,0-1 1,0 0-1,0-1 1,0 1-1,0-1 0,0 0 1,8-5-1,-1-1-4,0-1-1,-1-1 1,0 0-1,0 0 1,-1-1-1,0 0 1,-1-1-1,0 0 1,-1-1-1,13-26 1,-7 8-85,-1-1 1,-2-1 0,13-54 0,-23 68-38,-1 19 128,0 0-1,0 0 1,0-1-1,-1 1 0,1 0 1,0 0-1,0 0 1,0 0-1,0 0 1,-1 0-1,1 0 0,0 0 1,0 0-1,0 0 1,-1 0-1,1 0 1,0 1-1,0-1 0,0 0 1,-1 0-1,1 0 1,0 0-1,0 0 1,0 0-1,0 0 0,-1 0 1,1 1-1,0-1 1,0 0-1,0 0 1,0 0-1,0 0 0,0 0 1,-1 1-1,1-1 1,0 0-1,0 0 1,0 0-1,0 0 1,0 1-1,0-1 0,0 0 1,-19 34-123,4 1 265,1 1 0,1 0-1,-11 61 1,23-95-121,1 0 0,0 0 0,0 1 0,0-1 1,0 0-1,0 0 0,0 0 0,0 0 0,1 0 0,0 4 0,0-5-11,-1-1 0,1 1 0,-1 0-1,1-1 1,-1 1 0,1-1-1,-1 1 1,1-1 0,0 0 0,-1 1-1,1-1 1,-1 1 0,1-1 0,0 0-1,0 0 1,-1 1 0,1-1-1,0 0 1,-1 0 0,1 0 0,0 0-1,0 0 1,-1 0 0,1 0-1,0 0 1,0 0 0,-1 0 0,1 0-1,0-1 1,0 1 0,-1 0 0,1 0-1,0-1 1,0 0 0,6-2 7,1 0-1,-1 0 1,0-1 0,-1-1 0,1 1 0,-1-1 0,8-7 0,41-46-20,-41 43 3,122-147-474,-109 135 193,-27 27 277,1 0 1,-1 0-1,0-1 0,1 1 1,-1 0-1,0 0 0,0 0 1,1 0-1,-1 0 0,0-1 1,1 1-1,-1 0 0,0 0 0,1 0 1,-1 0-1,0 0 0,1 0 1,-1 0-1,0 0 0,1 0 1,-1 0-1,0 0 0,1 0 1,-1 0-1,0 0 0,1 1 1,-1-1-1,0 0 0,0 0 0,1 1 1,0 0-4,-1 0-1,1 0 1,-1 0 0,0 0-1,0 0 1,1 0 0,-1 0 0,0 0-1,0 0 1,0 1 0,0-1-1,0 0 1,-1 0 0,1 2-1,-10 45 53,7-36 23,0 0 0,0 0 0,1 0 0,1 1 0,0-1 0,1 1 0,2 18 0,-2-30-52,1 0 1,-1 1-1,0-1 0,1 1 0,-1-1 1,1 0-1,-1 1 0,1-1 1,0 0-1,-1 0 0,1 0 1,0 1-1,0-1 0,0 0 0,0 0 1,0 0-1,0 0 0,0 0 1,0-1-1,1 1 0,-1 0 1,0 0-1,0-1 0,1 1 1,-1-1-1,0 1 0,1-1 0,-1 0 1,1 1-1,-1-1 0,0 0 1,1 0-1,-1 0 0,1 0 1,1 0-1,3-1 17,-1 0 0,0 0 0,0-1-1,1 0 1,-1 0 0,0 0 0,0 0 0,6-5 0,10-7 7,0-1 0,-1-1 1,-1-1-1,-1-1 0,26-31 0,65-109-704,-157 243 525,42-72-14,1 0 0,0 0-1,0 1 1,-4 26 0,9-41 119,0 1 0,0 0 1,1 0-1,-1-1 0,0 1 0,0 0 0,1 0 0,-1-1 0,0 1 1,1 0-1,-1 0 0,0 0 0,1 0 0,-1-1 0,0 1 0,1 0 0,-1 0 1,0 0-1,1 0 0,-1 0 0,0 0 0,1 0 0,-1 0 0,0 0 1,1 0-1,-1 0 0,1 0 0,-1 0 0,0 0 0,1 0 0,-1 1 1,0-1-1,1 0 0,-1 0 0,0 0 0,0 0 0,1 1 0,-1-1 0,0 0 1,1 0-1,-1 1 0,0-1 0,0 0 0,0 0 0,1 1 0,-1-1 1,0 0-1,0 1 0,0-1 0,0 0 0,1 1 0,-1-1 0,0 0 0,0 1 1,0-1-1,0 0 0,0 1 0,0-1 0,0 1 0,0-1 0,0 0 1,0 1-1,0-1 0,0 0 0,0 1 0,-1-1 0,1 0 0,0 1 1,0-1-1,23-20-2236,20-33 270,-19 19 921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147 456 14075,'8'-9'1254,"22"-17"793,-28 25-1684,0-1-1,0 1 1,0 0-1,0 0 0,0 0 1,0 0-1,0 0 1,1 0-1,-1 1 0,0-1 1,0 1-1,1 0 1,3-1-1,-5 1-313,-1 0 0,1 0 0,-1 0 1,1 0-1,-1 1 0,1-1 0,-1 0 0,1 0 0,-1 0 0,1 0 0,-1 1 0,0-1 0,1 0 0,-1 1 1,1-1-1,-1 0 0,0 1 0,1-1 0,-1 0 0,0 1 0,1-1 0,-1 0 0,0 1 0,1-1 1,-1 1-1,0-1 0,0 1 0,0-1 0,0 1 0,1-1 0,-1 1 0,0-1 0,0 1 0,0-1 0,0 1 1,0-1-1,0 1 0,0-1 0,0 1 0,0-1 0,-1 1 0,1-1 0,0 1 0,0-1 0,0 1 1,-1 0-1,-11 24 337,-24 32-128,-33 58 193,61-99-365,0 0 0,2 0 0,0 1 0,0 0 1,-3 24-1,8-37-61,1 0 1,-1-1 0,1 1 0,0-1 0,0 1 0,0 0 0,1-1-1,-1 1 1,1-1 0,0 1 0,0-1 0,0 1 0,0-1-1,1 0 1,-1 1 0,3 2 0,-2-4-7,0 1 0,0-1 0,0 0 0,1 0-1,-1-1 1,1 1 0,-1 0 0,1-1 0,0 1 0,-1-1 0,1 0 0,0 0 0,0 0 0,0-1 0,0 1 0,0-1-1,0 1 1,0-1 0,5 0 0,5-1 3,1 0 0,0 0 0,0-2 0,0 0 0,-1 0 0,1-1-1,-1-1 1,13-6 0,-7 1-354,0 0 1,-1-1-1,0-1 0,26-22 0,-39 30 190,-1 0-1,1-1 0,-1 1 1,0-1-1,0 0 0,-1 0 0,5-8 1,-7 11 100,0-1 0,-1 1 0,1 0 0,0-1 0,-1 1 0,1 0 0,-1-1 0,0 1 0,1-1 0,-1 1 0,-1 0 0,1-1 0,0 1 0,0-1 0,-1 1 0,1 0 0,-1-1 0,0 1 0,0 0 0,0 0 0,-2-5 0,-15-15-597</inkml:trace>
  <inkml:trace contextRef="#ctx0" brushRef="#br0" timeOffset="1">10 581 14131,'-10'8'1728,"16"-1"-735,10-4-361,17-4 1376,7-5-816,13-4-319,4-2-345,8-8-840,-1-1-1897,1-8 1961,-4-2-328,-9-22-296</inkml:trace>
  <inkml:trace contextRef="#ctx0" brushRef="#br0" timeOffset="2">574 0 17852,'-16'19'1768,"7"6"-1128,4 3-288,5 6 961,1 2-449,6 4-808,3 2-464,3-4 392,0 2-128,-1-1-152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21125,'-8'36'1848,"4"-8"-1280,1-7-328,3-8 456,2-4 1009,6-15-1369,1-13-96,1-10-144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2529 276 8538,'-34'2'212,"0"-1"1,0-2-1,1-1 1,-57-12-1,-61-3 824,-251 25 231,240-2-1258,-72 4 18,-193 3 119,360-12-38,0 3-1,0 3 1,0 3 0,1 2-1,1 4 1,0 2 0,1 4-1,1 2 1,-63 34-1,108-49-102,1 2-1,1-1 0,0 2 0,0 0 0,1 1 1,1 1-1,-22 25 0,28-28-8,1-1 0,0 1 0,1 1 0,0-1-1,1 1 1,0 0 0,1 0 0,0 0 0,1 1 0,0-1 0,1 1 0,0 23-1,2-9-20,2-1-1,0 0 0,9 33 0,25 78-41,-8-35 36,-18-64 28,51 176-4,-52-190 1,2 0-1,0-1 0,1 0 1,2-1-1,0-1 1,29 33-1,-18-28-10,2-2 1,0 0-1,2-2 1,1-1-1,0-2 1,45 22-1,8-3-4,115 36 1,-56-28 28,2-6 1,2-6 0,152 14-1,-219-43-23,0-3-1,0-4 0,0-3 1,0-3-1,110-27 0,-19-11-333,218-86-1,-290 93 4,-1-4 0,138-83 1,-194 100 320,-2-1 0,-1-2 0,-2-2 0,0-1-1,-3-2 1,0-1 0,53-78 0,-76 98 103,0 0 0,-2-1 0,0 0 0,-1-1 0,0 1 0,-2-2 0,0 1 0,-1 0 0,0-1 0,-1 0 0,-2 1 0,1-1 1,-2 0-1,-1 0 0,0 0 0,-1 0 0,-1 0 0,0 1 0,-10-28 0,-1 6-119,-3 1 1,0 0 0,-3 2-1,-1 0 1,-1 1-1,-30-34 1,17 29 0,-1 2 1,-2 1-1,-1 2 0,-56-38 1,20 24 153,-2 4 0,-2 4 1,-2 3-1,-1 3 1,-130-35-1,92 35-303,-225-34-1,301 64 84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841 301 7930,'2'-16'425,"-1"1"0,-1 0 0,0 0 0,-1 0 0,0 0 0,-1 0 0,-1 0 0,-1 0 0,-5-17 0,6 24-240,-1 0 0,0 1 0,0-1 1,0 1-1,-1 0 0,0 0 0,0 1 1,0-1-1,-1 1 0,0 0 0,-1 1 0,1 0 1,-1 0-1,0 0 0,0 1 0,-1-1 1,-14-5-1,12 7-128,-1-1 0,0 2 0,1-1 0,-1 2 1,0-1-1,0 1 0,0 1 0,0 0 0,0 0 0,0 1 0,0 1 1,-17 4-1,10 0-50,0 1 0,0 1 0,1 0 0,0 1 0,1 1 0,-22 16 0,-2 4 5,2 2 0,1 1 0,2 2-1,1 1 1,2 1 0,-43 66 0,58-76-4,2 1 0,0 0 0,2 1 1,2 0-1,0 1 0,2 1 0,1 0 1,2 0-1,0 0 0,3 0 0,-1 44 1,7-31-34,2-1 0,1 1 0,3-1 1,1 0-1,2-1 0,21 47 1,123 234-876,-142-296 790,6 11-174,35 51 1,-48-80 238,-1 0-1,2-1 0,-1 0 0,1 0 1,0 0-1,1-1 0,0 0 0,0-1 1,0 0-1,18 9 0,-21-13 44,0 0 0,1 0-1,-1-1 1,1 1 0,-1-1 0,1-1 0,0 1 0,-1-1-1,1 0 1,0-1 0,-1 0 0,13-2 0,-9-1 18,0 1 0,0-1 0,-1-1 0,1 1 0,-1-2 0,0 1 0,12-10 0,-1-3 44,-1 0 0,0-2 1,-1 0-1,-2-1 0,22-34 0,-5 0 44,-2-2-1,-3-1 0,-3-1 1,32-112-1,-39 99-62,-3 0 0,-4-2 0,5-140 0,-16 166-46,-2-1 0,-14-79-1,12 108-23,-1 0 0,0 1 0,-1 0 0,-2 0 0,0 0 0,0 1-1,-2 0 1,0 1 0,-15-18 0,21 29-3,-1 1 1,0 0-1,0 0 0,-1 0 1,1 1-1,-11-7 1,13 10 21,0-1 0,-1 0 0,1 1 0,-1 0 0,0 0 0,1 0 1,-1 0-1,0 1 0,1-1 0,-1 1 0,0 0 0,0 0 0,1 0 0,-6 2 0,-29 11-87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16091,'-110'154'5434,"107"-149"-5183,-1 0 1,2 1 0,-1-1-1,1 0 1,-3 8-1,5-12-240,-1 0-1,1-1 1,0 1-1,0 0 1,0 0-1,0-1 1,0 1-1,0 0 1,0 0 0,0 0-1,0-1 1,0 1-1,1 0 1,-1 0-1,0-1 1,0 1-1,1 0 1,-1-1-1,1 2 1,0-1-20,-1-1 0,1 1 0,0-1 0,0 0 0,0 1 0,-1-1 0,1 0 0,0 1 1,0-1-1,0 0 0,0 0 0,0 0 0,0 0 0,-1 0 0,1 0 0,0 0 0,0 0 1,0 0-1,0 0 0,0 0 0,1-1 0,8-1-100,0-1 0,0 0 0,0-1 0,0 0 0,-1-1 0,0 0 0,0 0 0,0-1 0,0 0 0,-1-1 0,8-7 0,-10 9-140,0-1-1,-1 0 1,0 0 0,0-1-1,-1 1 1,1-1 0,-1 0-1,-1 0 1,1-1 0,-1 1-1,-1-1 1,1 1 0,-1-1-1,-1 0 1,2-8 0,-3 15 202,0 0 0,0 0 0,0 0 0,0 1 1,0-1-1,0 0 0,0 0 0,0 0 0,0 1 1,0-1-1,-1 0 0,1 0 0,0 0 0,0 1 0,-1-1 1,1 0-1,0 0 0,-1 1 0,0-2 0,0 2 28,1 0 0,-1-1 0,1 1 1,-1 0-1,1 0 0,0 0 0,-1 0 0,1 0 0,-1 0 0,1 0 0,-1 0 0,1 1 0,-1-1 0,1 0 0,-1 0 0,1 0 0,0 0 0,-1 1 1,1-1-1,-1 0 0,1 0 0,0 1 0,-1-1 0,1 1 0,-4 1 18,2 1 0,-1 0 0,0 0 0,1 0 0,-1 1 0,-2 5 0,1-1 89,1 0 0,0 0 0,0 0 0,1 1 0,0-1 0,1 1 0,0 0 0,0 0 0,1-1 0,1 15 0,-1-20-45,0 0-1,1 0 1,0-1-1,-1 1 1,1 0-1,0-1 0,0 1 1,1-1-1,-1 1 1,0-1-1,1 0 1,0 1-1,-1-1 0,1 0 1,3 3-1,-3-4 10,1 1 0,-1-1-1,1 0 1,-1 0 0,1 0-1,0 0 1,-1 0 0,1-1-1,0 1 1,-1-1 0,1 0-1,0 0 1,0 0 0,-1 0-1,1 0 1,0 0 0,0-1-1,4-1 1,-2 1-28,1-1 0,0 0-1,-1 0 1,1-1 0,-1 1 0,0-1 0,0 0 0,0-1-1,0 1 1,0-1 0,-1 0 0,1 0 0,-1-1-1,0 1 1,-1-1 0,1 0 0,-1 0 0,0 0 0,0 0-1,0 0 1,-1-1 0,0 1 0,0-1 0,-1 0-1,1 0 1,-1 0 0,1-7 0,-2-9-275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61 13555,'-8'-7'187,"0"0"0,0 1 0,-1 0 0,0 1 1,0 0-1,-1 0 0,1 1 0,-1 0 0,0 1 0,-17-3 0,21 5-113,-1 0-1,1 1 0,-1-1 0,1 2 0,0-1 0,-1 1 1,1 0-1,-1 0 0,1 1 0,0-1 0,0 2 0,0-1 1,0 1-1,0-1 0,0 2 0,1-1 0,-1 1 0,-5 5 1,-2 3-85,2 0 1,-1 0-1,2 2 1,0-1-1,0 1 1,1 1-1,1-1 1,-7 18-1,-42 131-107,54-154 116,-26 88-50,5 0 1,-19 166 0,38-202 36,2 1 1,3 0-1,3-1 1,3 1-1,21 95 1,-21-132-6,1 0 1,1-1-1,1-1 1,1 1-1,1-2 1,25 41-1,-29-54-4,0 0 0,1 0-1,0 0 1,0-1 0,0 0-1,1-1 1,1 0-1,-1-1 1,1 1 0,0-2-1,0 1 1,1-2 0,0 1-1,0-1 1,0-1 0,0 0-1,16 2 1,-15-4 5,0 0 0,0-1 1,0 0-1,0 0 0,0-2 0,0 1 1,-1-2-1,1 1 0,0-2 0,-1 0 1,18-8-1,-14 4 50,-1-1-1,0 0 1,0-1 0,-1 0 0,0-1 0,-1-1-1,16-19 1,0-7 130,-2-1-1,-1-1 1,-2-1-1,-2-1 1,16-47-1,-8 11-49,-2-1 0,-4-2 0,-4 0 0,-4-1 0,-2 0 0,1-115 0,-14 169-149,-1-1 0,-1 1 0,-1 0 0,-1 0 0,-2 1 0,-1-1 0,-1 1 0,-1 0 0,-1 1 0,-2 0 0,-1 1 0,0 1 0,-32-43 0,39 60-41,1 0-1,-1 1 1,0 0-1,-1 0 1,1 1-1,-1 0 0,-11-6 1,15 9 46,0 1 0,-1-1 0,1 1 0,0 0 0,0 0 0,-1 0 0,1 1 0,0-1 0,-1 1 0,1 0 0,-1 0-1,1 0 1,0 0 0,-1 1 0,1-1 0,0 1 0,-1 0 0,1 0 0,0 0 0,0 0 0,0 1 0,-4 1 0,-25 21-242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15843,'3'2'509,"0"1"-1,0-1 0,1 0 1,-1 0-1,0 0 0,1 0 1,-1-1-1,1 1 0,0-1 1,6 2-1,0-2-202,1 1 1,-1-1-1,17 0 1,9-4-576,47-8 1,-78 11 421,140-32 1134,-100 22-1094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16003,'2'4'1521,"9"-4"-857,5 0-232,10-1 624,4-5-184,10 2-175,6-2-113,5 0-592,2-1-416,-4-3 408,-4 6-112,-15 0-129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0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226 128 13619,'2'-6'561,"1"-3"262,0 0 1,0 0 0,-1 0-1,2-19 1,-4 27-723,0-1 1,0 1-1,0-1 1,0 0-1,0 1 1,-1-1-1,1 1 1,0-1-1,-1 1 1,1-1-1,-1 1 1,1 0 0,-1-1-1,0 1 1,0 0-1,1-1 1,-1 1-1,0 0 1,0 0-1,0 0 1,-1 0-1,1 0 1,0 0-1,0 0 1,0 0-1,-1 0 1,1 0-1,0 1 1,-1-1-1,1 0 1,-1 1-1,1-1 1,-1 1-1,1 0 1,-1 0-1,1-1 1,-4 1-1,1 0-43,-1 1 0,0-1 0,0 1-1,0 0 1,1 1 0,-1-1 0,0 1-1,1 0 1,-1 0 0,1 0 0,0 0 0,0 1-1,0 0 1,-6 5 0,-4 3-40,1 1 0,-19 24 0,21-23-15,1 2 1,0-1 0,-11 25 0,17-31-1,1-1 1,0 1-1,0-1 0,1 1 0,0 0 1,0 0-1,1 0 0,0 0 0,0 16 1,1-23-2,0 0 0,0 0 0,0 0 0,0 1 0,1-1-1,-1 0 1,0 0 0,0 0 0,1 0 0,-1 0 0,1 0 0,-1 0 0,1 0 0,-1 0 0,1 0 0,0-1 0,0 1 0,-1 0 0,1 0 0,0 0 0,0-1 0,0 1 0,0 0 0,-1-1 0,1 1 0,0-1 0,0 1 0,0-1 0,1 0 0,-1 1 0,0-1 0,0 0 0,0 0 0,0 1 0,0-1 0,0 0 0,0 0 0,0 0 0,0-1 0,2 1 0,2-1 5,0 0 0,-1 0 0,1-1 0,-1 0 0,1 0 0,-1 0 0,0 0 0,6-4 0,7-7 22,0-1-1,-2 0 1,1-1 0,23-32 0,-16 17 41,34-63 0,-33 32-66,-38 96-38,-12 51 0,21-68 43,1 0 0,2 0-1,-1 0 1,2 35 0,1-51-5,0 0 1,0 0 0,0 0-1,0 0 1,1 0 0,-1 0-1,1 0 1,-1 0 0,1 0-1,0 0 1,0 0 0,0-1-1,0 1 1,0 0-1,0-1 1,0 1 0,0 0-1,1-1 1,1 2 0,-1-2-2,-1 0 1,1 0-1,0-1 1,-1 1 0,1-1-1,0 1 1,0-1-1,-1 0 1,1 0-1,0 0 1,0 0 0,-1 0-1,1 0 1,0 0-1,0 0 1,-1-1 0,4 0-1,4-3 5,0 0 1,0 0-1,0-1 0,0 0 0,-1-1 0,10-7 0,41-39 0,86-99 0,-105 107-110,-40 44 101,0 0 0,0 0 0,0 0 0,0 0 1,0 0-1,0 0 0,0 0 0,-1 0 0,1 0 0,0 0 1,0 0-1,0 0 0,0 1 0,0-1 0,0 0 1,0 0-1,0 0 0,0 0 0,0 0 0,0 0 0,0 0 1,0 0-1,0 0 0,0 0 0,0 0 0,0 0 0,1 1 1,-1-1-1,0 0 0,0 0 0,0 0 0,0 0 1,0 0-1,0 0 0,0 0 0,0 0 0,0 0 0,0 0 1,0 0-1,0 0 0,0 0 0,0 0 0,0 0 0,0 0 1,0 0-1,1 0 0,-1 0 0,0 1 0,0-1 1,0 0-1,0 0 0,0 0 0,0 0 0,0 0 0,0 0 1,0 0-1,0-1 0,-2 11-15,-26 47-47,16-35 62,-12 29-1,22-45 13,0 0 0,0 0 0,1 0 1,-1 1-1,1-1 0,1 0 1,-1 1-1,1-1 0,1 13 0,-1-18-7,1 1 0,-1-1 0,0 0-1,1 1 1,-1-1 0,1 0 0,-1 1-1,1-1 1,0 0 0,0 0 0,0 0-1,-1 0 1,1 1 0,0-1 0,0 0 0,0 0-1,1-1 1,-1 1 0,0 0 0,0 0-1,0-1 1,1 1 0,-1 0 0,0-1-1,1 1 1,-1-1 0,0 0 0,1 1-1,-1-1 1,1 0 0,-1 0 0,0 0-1,1 0 1,-1 0 0,1 0 0,-1 0-1,0-1 1,3 0 0,5-1 8,0 0 0,0-1 0,-1 0 0,15-7 0,12-9 3,38-29 1,29-16-74,-100 63 54,-1 0 0,1 0 0,-1 1 0,1-1 0,0 0-1,-1 1 1,1-1 0,0 1 0,0-1 0,-1 1 0,1 0 0,0 0-1,0-1 1,-1 1 0,1 1 0,3-1 0,-4 1 3,0 0 1,-1 0-1,1 0 1,0-1-1,-1 1 1,1 0-1,0 0 1,-1 0-1,0 0 1,1 0-1,-1 0 0,1 1 1,-1-1-1,0 0 1,0 0-1,0 0 1,0 0-1,0 0 1,0 0-1,0 0 1,0 1-1,0-1 1,0 0-1,-1 0 1,1 0-1,0 0 1,-1 1-1,-17 58 71,12-45 15,2 0 0,-4 16-1,8-31-79,0 1-1,-1-1 1,1 0 0,0 0 0,0 1-1,0-1 1,0 0 0,0 0-1,0 1 1,0-1 0,0 0-1,0 0 1,0 1 0,0-1-1,0 0 1,0 1 0,0-1-1,0 0 1,0 0 0,0 1-1,0-1 1,1 0 0,-1 0-1,0 1 1,0-1 0,0 0-1,0 0 1,0 0 0,1 1-1,-1-1 1,0 0 0,0 0-1,0 0 1,1 0 0,-1 1-1,10-6 13,13-15-419,-20 17 206,-1 1 122,-1 0 0,1 0 0,0 1 1,0-1-1,0 1 0,0-1 0,0 1 0,0 0 1,0 0-1,1 0 0,-1 0 0,0 0 0,1 0 1,2 0-1,1 4-270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58 14259,'5'-26'1853,"1"-5"2242,-6 31-4038,0 0-1,-1 0 1,1 0-1,0 0 1,0 0-1,0 0 1,0 0-1,0 0 0,0 0 1,0 0-1,0 0 1,0 0-1,0 0 1,0 0-1,0 0 1,0 0-1,0 0 1,0 0-1,0 0 1,0 0-1,-1 0 1,1 0-1,0 0 1,0 0-1,0 0 1,0 0-1,0 0 1,0 0-1,0 0 1,0 0-1,0 0 1,0 0-1,0 0 1,0 0-1,0 0 1,-8 20 1536,-79 249 1175,66-191-2520,-14 119 0,33-185-319,1 0 0,1-1 1,1 18-1,-1-28 47,0-1 0,0 1 0,0-1 1,0 1-1,0 0 0,0-1 0,0 1 0,1-1 0,-1 1 0,0-1 0,0 1 0,0-1 1,1 1-1,-1-1 0,0 1 0,1-1 0,-1 1 0,0-1 0,1 0 0,-1 1 0,1-1 1,-1 1-1,1-1 0,-1 0 0,1 0 0,-1 1 0,1-1 0,0 0 0,0 0-35,0 0-1,0 0 1,0 0-1,0 0 1,0 0-1,0-1 0,-1 1 1,1 0-1,0-1 1,0 1-1,0 0 1,0-1-1,0 1 0,1-2 1,26-25-1752,-3-6 485,35-59 0,-25 36 372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 18484,'8'-13'1742,"-15"32"-702,-2 3-442,-79 211 2273,71-181-2606,2 1 0,-11 85 1,24-124-264,1 0 1,0 0 0,1 0-1,2 21 1,-2-34-19,1 0-1,-1 1 1,0-1 0,0 0-1,0 0 1,1 0 0,-1 1-1,1-1 1,-1 0 0,1 0-1,-1 0 1,1 0 0,0 0-1,-1 0 1,1 0 0,0 0-1,0 0 1,0-1 0,0 1-1,0 0 1,1 1 0,-1-2-12,0 0 1,0 0 0,0 0 0,0 0 0,0 0-1,0 0 1,0 0 0,0 0 0,0-1 0,0 1-1,0 0 1,0 0 0,0-1 0,0 1 0,0-1-1,0 1 1,0-1 0,0 1 0,1-2 0,3-3-155,1 0 0,-1-1 0,0 1 1,0-1-1,6-10 0,10-23-698,-1-2 1,-2 0-1,-2-1 0,12-48 0,-24 78 696,-2 9 136,-1 0-1,0 0 0,0 0 0,-1 0 0,1-1 1,0 1-1,-1 0 0,0-1 0,0 1 0,-1-6 1,-1 8 64,-2 7 36,-4 9 110,-14 35 685,-24 88 0,38-107-659,1 0 0,2 0 1,1 0-1,1 42 1,7-35-180,-4-37-8,0-1 0,0 1-1,0 0 1,1 0 0,-1-1 0,0 1-1,0 0 1,1-1 0,-1 1 0,0 0-1,1-1 1,-1 1 0,0 0 0,1-1-1,-1 1 1,1-1 0,0 1 0,-1-1-1,1 1 1,-1-1 0,1 1 0,0-1-1,-1 1 1,1-1 0,0 0 0,-1 1 0,1-1-1,0 0 1,0 0 0,-1 0 0,1 1-1,0-1 1,0 0 0,-1 0 0,1 0-1,0 0 1,0 0 0,-1-1 0,1 1-1,0 0 1,1 0 0,16-11-94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132 289 18036,'0'-2'275,"1"-1"0,-1 1 0,1-1 0,0 1 0,-1 0 0,1-1 0,0 1 0,0 0 0,2-3 0,17-23 997,37-38 1,-35 42-1121,37-54-1,-57 76-138,0-1 0,-1 0 0,1 1 0,-1-1 0,0 0-1,0 0 1,0 0 0,0 0 0,0 0 0,-1 0 0,1 0-1,-1 0 1,0 0 0,0 0 0,0-4 0,0 6-7,0 0 1,-1 1-1,1-1 0,0 0 1,-1 0-1,1 0 1,-1 1-1,1-1 0,-1 0 1,1 1-1,-1-1 0,0 0 1,1 1-1,-1-1 1,0 1-1,1-1 0,-1 1 1,0-1-1,0 1 1,1 0-1,-2-1 0,-1 0 4,1 1-1,-1-1 0,1 1 1,-1 0-1,1 0 0,-1 0 0,0 0 1,1 0-1,-1 1 0,-3 0 0,-6 2 19,0 1 0,0 1 0,0 0 0,1 1 0,-1 0 0,1 0 0,-12 10 0,5-2 1,1 0-1,0 1 1,-18 23 0,26-28-14,0 2-1,1-1 1,0 1-1,1 0 1,1 1 0,0 0-1,0 0 1,-6 24-1,11-33-9,0 1 0,0-1 0,0 1 0,1-1 0,0 1 0,-1 0 0,2-1 0,-1 1 0,1-1 0,-1 1 0,1-1-1,0 1 1,1-1 0,-1 1 0,1-1 0,0 0 0,0 0 0,0 0 0,1 0 0,-1 0 0,1 0 0,0-1 0,0 1 0,0-1 0,1 0 0,-1 0 0,1 0-1,0 0 1,-1-1 0,6 3 0,2 0-36,0 0-1,0-1 0,0-1 1,0 0-1,1 0 0,-1-1 1,14 1-1,-1-2-151,0-1 1,34-3-1,-46 1 139,-1 0 0,20-7 0,20-11-139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85 17996,'0'0'64,"0"0"1,0 0-1,0 0 0,-1 0 1,1 0-1,0 0 1,0 0-1,0 0 0,-1 0 1,1 0-1,0 0 1,0 0-1,0 0 0,0 0 1,-1 0-1,1 1 1,0-1-1,0 0 0,0 0 1,0 0-1,0 0 1,-1 0-1,1 1 0,0-1 1,0 0-1,0 0 1,0 0-1,0 0 0,0 1 1,0-1-1,0 0 1,0 0-1,0 0 0,0 1 1,0-1-1,0 0 1,0 0-1,0 0 0,0 1 1,0-1-1,0 0 1,3 13 1374,11 11 403,-10-19-1697,1 1 0,-1 0 0,1-1 0,1 0 0,-1 0 0,1-1 0,0 0 0,0 0 0,0 0 0,0 0 0,1-1 0,0 0 0,-1-1 0,12 4 0,-8-4-277,1-1 0,-1 0 0,1 0-1,0-1 1,0 0 0,-1-1 0,1 0 0,0-1 0,10-2 0,-1-2-676,1-1-1,-2-1 1,1 0 0,-1-2-1,-1 0 1,1-1 0,-2-1 0,0 0-1,22-22 1,-32 27 427,-2 3 190,0 0 0,-1-1 0,1 1 0,-1-1 0,0 0 0,-1 0 0,1-1 0,-1 1 0,3-7 0,-6 3 466,-5 8 338,-11 12 675,3 2-448,1 0 1,0 0-1,1 1 0,-17 29 0,-28 68 1246,38-69-1481,2 0 0,-11 53 1,21-71-931,1 0 0,2 1 0,1 0 0,0-1 0,4 40 1,-2-59 204,1-1-1,0 1 1,0-1 0,0 1 0,0-1 0,1 1 0,2 5 0,5 0-538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20548,'-23'30'1969,"1"2"-1505,-1 1-240,3 1 1048,6 5-1008,0-3-136,6-3-648,8-3-384,2-9 720,5 1-176,6-5-128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 18572,'-8'-4'1952,"4"4"-1207,0 0 687,5 0-1432,5 1 328,1 1-24,0-1-440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37 14715,'1'-2'160,"-1"1"0,0 0 0,0-1-1,0 1 1,0 0 0,0-1 0,0 1 0,0 0-1,-1 0 1,1-1 0,0 1 0,-1 0 0,1 0-1,-1-1 1,1 1 0,-1 0 0,0 0 0,1 0 0,-1 0-1,0 0 1,0 0 0,0 0 0,0 0 0,0 0-1,0 0 1,0 0 0,0 1 0,0-1 0,0 0-1,0 1 1,-1-1 0,1 1 0,0-1 0,0 1-1,-1 0 1,1 0 0,0-1 0,-1 1 0,1 0 0,0 0-1,0 0 1,-1 0 0,1 0 0,0 1 0,-1-1-1,1 0 1,-2 1 0,-4 1 99,0 0-1,1 1 1,-1 0 0,1 0 0,0 0-1,-1 1 1,-8 7 0,2-1-297,1 1 1,1 0-1,0 0 1,0 1-1,1 1 1,1-1-1,0 2 1,-11 21-1,19-34 5,1 0 1,0-1-1,-1 1 0,1 0 0,0-1 0,-1 1 0,1 0 0,0-1 0,0 1 0,-1 0 0,1 0 0,0-1 0,0 1 0,0 0 0,0 0 0,0-1 0,0 1 0,0 0 0,0 0 0,0-1 0,1 1 0,-1 0 0,0-1 0,0 1 0,1 0 0,-1-1 0,0 1 0,1 0 0,-1-1 0,1 1 0,-1 0 0,1-1 0,-1 1 0,1-1 0,-1 1 0,1-1 0,-1 1 0,1-1 0,0 0 0,-1 1 0,1-1 0,0 0 0,-1 1 0,1-1 0,0 0 0,0 0 0,-1 0 0,1 0 0,1 1 0,6-1-229,0 0 0,0 0 1,0 0-1,10-3 0,5 1-74,-14 2 262,0 1 0,-1 0 0,1 1 0,0 0 0,0 0 0,-1 0 0,1 1 0,-1 1 0,0-1 0,8 6 0,-13-7 91,-1-1-1,1 1 1,-1-1-1,0 1 1,1 0-1,-1 0 1,0 0 0,0 0-1,0 0 1,-1 1-1,1-1 1,-1 0-1,1 1 1,-1-1-1,0 1 1,1 0-1,-2-1 1,1 1 0,0 0-1,0 0 1,-1 0-1,1-1 1,-1 1-1,0 0 1,0 0-1,0 0 1,-1 0-1,1 0 1,0-1-1,-1 1 1,0 0 0,0 0-1,0-1 1,0 1-1,-1 2 1,-2 1 79,-1 0 0,1 0 0,-1 0 0,0-1 0,-1 0 0,1 0-1,-1 0 1,0 0 0,0-1 0,0 0 0,-1-1 0,1 1 0,-1-1 0,0-1 0,0 1 0,0-1 0,0 0 0,-1-1 0,1 0 0,0 0 0,-10 0 0,7-3-101,5-4-86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17636,'-8'5'234,"-1"0"-1,1 1 1,1 0 0,-1 0 0,1 1 0,0 0 0,0 0 0,1 1-1,-1 0 1,2 0 0,-1 0 0,1 0 0,1 1 0,0 0 0,0 0-1,-4 14 1,7-20-215,1 0-1,-1 0 0,1 1 0,0-1 0,-1 0 1,1 0-1,1 1 0,-1-1 0,0 0 1,1 0-1,0 0 0,-1 1 0,3 3 0,-2-5-13,0 0-1,1-1 0,-1 1 1,0 0-1,1-1 0,-1 1 1,1-1-1,0 0 0,-1 1 1,1-1-1,0 0 0,0 0 1,0 0-1,-1 0 0,1-1 1,0 1-1,0 0 0,0-1 1,1 1-1,-1-1 0,0 0 1,3 0-1,7 1-6,1-1 0,-1-1 1,1 0-1,-1 0 0,0-2 0,0 1 1,17-7-1,80-38 4,-85 34 15,1 2 0,1 0 0,49-12 0,-73 22-8,-1 1 0,0 0 1,1 0-1,-1-1 0,0 1 0,1 0 0,-1 0 0,0 0 1,1 0-1,-1 1 0,0-1 0,1 0 0,-1 1 0,0-1 1,0 1-1,1-1 0,1 2 0,-3-2 0,1 1 0,0 0 0,-1 0-1,1-1 1,-1 1 0,1 0 0,-1 0 0,1 0 0,-1 0 0,1 0-1,-1 0 1,0 0 0,0 0 0,1 0 0,-1 0 0,0 0-1,0 0 1,0 1 0,-1 6 36,0-1 0,0 1 0,-1 0 0,0-1 0,-3 8 0,-1 3 14,5-14-31,0 1 0,0-1 0,1 0 0,-1 1 0,1-1 1,0 1-1,1 6 0,-1-9-27,0-1 0,1 0-1,-1 1 1,1-1 0,-1 0 0,1 1 0,0-1 0,-1 0 0,1 0-1,0 1 1,0-1 0,0 0 0,0 0 0,0 0 0,0 0 0,0 0-1,0 0 1,1-1 0,-1 1 0,0 0 0,0 0 0,1-1 0,-1 1-1,0-1 1,1 1 0,-1-1 0,2 0 0,4 1-109,0 0-1,-1-1 1,1 0-1,0 0 1,0 0 0,-1-1-1,1 0 1,0-1 0,11-3-1,6-5-153,28-14 1,-36 17 161,25-13-266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133 188 15371,'-22'14'2047,"-33"28"-1,50-37-1768,-1 0 0,1 0 0,0 1 0,0 0 0,1 0-1,0 0 1,0 0 0,0 1 0,1-1 0,-4 9 0,7-13-217,-1-1 1,1 1-1,-1-1 1,1 1-1,0-1 0,-1 1 1,1-1-1,0 1 1,0 0-1,0-1 0,0 1 1,0-1-1,0 1 1,1-1-1,-1 1 1,1-1-1,-1 1 0,1-1 1,-1 1-1,2 2 1,0-3-27,-1 0 1,0 0-1,0 0 1,1 0-1,-1 0 1,0 0-1,1-1 1,-1 1-1,1 0 1,-1-1-1,1 1 1,-1-1-1,1 0 1,0 1-1,-1-1 1,4 0-1,5 0 10,0-1-1,0 0 1,1-1 0,18-5-1,-5-1-49,0-1 0,0-1-1,0-1 1,-1-2 0,-1 0-1,0-1 1,-1-1 0,-1-1-1,0-1 1,-1 0 0,-1-2-1,-1 0 1,0-1 0,18-31-1,-30 43 43,-1 0 0,0 1 0,-1-2 0,1 1 0,-2 0 0,4-17 0,-6 24-28,1 0 0,-1 0 0,0 0 1,0 0-1,0 0 0,0 0 0,0 0 0,0 0 0,0 0 0,0 0 1,0-1-1,0 1 0,-1 0 0,1 0 0,0 0 0,-1 0 1,1 0-1,-1 0 0,1 0 0,-1 0 0,-1-1 0,2 2-1,-1 0-1,0-1 0,0 1 0,0 0 0,1-1 1,-1 1-1,0 0 0,0 0 0,0 0 1,0 0-1,0 0 0,1 0 0,-1 0 0,0 0 1,0 0-1,0 0 0,0 1 0,1-1 1,-1 0-1,-1 1 0,-4 2 19,1-1 0,-1 2 0,1-1 1,0 0-1,1 1 0,-7 5 0,-2 5-45,0 0 0,0 1 0,-17 28 0,24-33-96,1-1 0,0 1 0,0 1 0,1-1 0,1 1 0,0-1 0,-4 22 0,7-29 95,-1 0-1,1 0 1,0 0 0,0 0-1,1 0 1,-1 0 0,1 0-1,0 4 1,1-4-13,-1 1 1,1-1-1,0 0 0,0 0 0,0-1 0,4 4 1,-6-5 29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39 17092,'23'-22'2344,"-14"12"-1272,-9 3-423,-15 16 1831,-9 8-1152,-7 16-447,-5 10-201,-7 7-448,0 4-152,-2 2-32,2-1-40,10-9-216,3-3-192,9-15-521,4-5-231,9-17 888,6-6-224,4-17-200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18412,'1'6'1576,"-1"11"-1056,1 3-200,4 5 665,5 2-265,8 1-472,8 1-272,13-3 992,3-5-832,12-1-64,5-2 0</inkml:trace>
  <inkml:trace contextRef="#ctx0" brushRef="#br0" timeOffset="1">651 316 16948,'-15'22'2224,"-4"5"-1376,3 2-392,2 1 1721,7-3-1537,4-3-392,7-6-768,6-10 544,3-11-240,1-7-160</inkml:trace>
  <inkml:trace contextRef="#ctx0" brushRef="#br0" timeOffset="2">776 1 17972,'1'17'2160,"-1"-1"-1416,-2-9-744,0-3 2377,-1-5-2281,-1-16-80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341 115 17796,'2'-6'386,"-2"-1"0,1 0 0,-1 0 0,0 0 1,0 0-1,-1 0 0,0 0 0,-3-11 0,3 15-284,0 1 0,-1 0-1,1-1 1,0 1 0,-1 0 0,1-1-1,-1 1 1,0 0 0,1 0-1,-1 0 1,0 1 0,0-1 0,-1 0-1,1 1 1,0-1 0,0 1-1,-1 0 1,1 0 0,-1 0 0,1 0-1,-1 0 1,0 0 0,1 1-1,-1-1 1,-4 1 0,-1-1 12,-1 2 0,0-1 1,0 1-1,1 0 0,-1 1 1,1 0-1,-1 1 0,1 0 1,0 0-1,0 0 0,0 1 1,0 0-1,-11 9 0,3-2-152,-1 2-1,2 0 1,-1 1 0,-22 28-1,32-36-21,1 1 1,-1 0-1,1 0 0,1 0 1,-1 1-1,1-1 1,0 1-1,1 0 0,0 1 1,-2 8-1,5-15 33,0-1 1,0 1-1,0 0 1,0-1-1,0 1 1,0-1-1,1 1 0,-1-1 1,1 1-1,-1-1 1,1 1-1,0-1 1,-1 0-1,1 1 0,0-1 1,0 0-1,0 0 1,0 1-1,0-1 1,0 0-1,0 0 0,0 0 1,1 0-1,-1 0 1,0-1-1,1 1 1,-1 0-1,1-1 0,-1 1 1,0-1-1,1 1 1,-1-1-1,3 1 1,6 1-139,1 0 0,-1 0 0,19 0 0,-18-1 77,12 0-76,60 8-288,-76-8 412,1 1 1,-1 0 0,0 0-1,0 0 1,0 1-1,0 1 1,0-1-1,9 7 1,-14-9 44,-1 0-1,1 0 1,0 1-1,-1-1 0,1 1 1,-1-1-1,0 1 1,1 0-1,-1-1 1,0 1-1,0 0 1,0 0-1,0 0 1,0 0-1,0 0 1,-1 0-1,1 0 1,-1 0-1,0 0 1,1 0-1,-1 0 1,0 0-1,0 0 1,0 0-1,0 0 1,-1 0-1,1 0 1,0 0-1,-1 0 1,0 0-1,1 0 1,-1 0-1,0 0 1,0 0-1,0 0 1,0 0-1,0-1 1,-1 1-1,1 0 1,-2 1-1,-5 6 126,0-1 0,0 0 0,-1-1 0,0 1 0,-19 10 0,16-11 64,-1 1 1,1-2-1,-2 0 0,1 0 0,-1-1 0,0-1 0,0 0 1,0-1-1,-25 2 0,39-5-219,-1 0 1,1 1-1,0-1 1,-1 0-1,1 0 0,-1 0 1,1 0-1,0 0 1,-1 0-1,1 0 0,-1 0 1,1 0-1,0 0 1,-1 0-1,1 0 1,-1 0-1,1-1 0,0 1 1,-1 0-1,1 0 1,0 0-1,-1 0 0,1-1 1,0 1-1,-1 0 1,1 0-1,0-1 0,-1 1 1,1 0-1,0-1 1,0 1-1,-1 0 0,1-1 1,0 1-1,0 0 1,0-1-1,-1 1 0,1 0 1,0-1-1,0 1 1,0-1-1,0 0 0,0 0-52,1-1-1,0 0 0,0 1 0,0-1 1,0 1-1,0-1 0,0 1 0,0 0 1,1-1-1,1 0 0,43-35-827,-45 36 896,45-29-703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19420,'-5'21'749,"-2"1"0,0-1 0,-13 28 1,11-32-373,2 1 0,0 0 0,1 1 0,-7 37 1,13-52-304,-1 0 0,1 0-1,0 0 1,0 0 0,0 0 0,1 0 0,0 0 0,1 6 0,-1-8-56,0-1 0,0 1 0,-1-1-1,1 1 1,0-1 0,1 1-1,-1-1 1,0 1 0,0-1 0,0 0-1,1 0 1,-1 0 0,1 0 0,-1 0-1,1 0 1,-1 0 0,1 0-1,0-1 1,-1 1 0,1 0 0,0-1-1,2 1 1,8 0-31,-1 0-1,0-1 1,0 0 0,1-1-1,-1-1 1,0 1 0,0-2-1,0 1 1,0-2 0,-1 1-1,20-11 1,4-3-108,-2-1 0,38-29 0,17-18-311,-79 61 376,-6 9 66,-4 9 55,-9 17 51,-7 18 82,17-44-172,0-1 1,1 0 0,-1 0 0,1 0 0,-1 1 0,1-1 0,1 0 0,-1 0 0,2 7 0,-2-11-24,0 1 1,0 0 0,1 0 0,-1-1-1,0 1 1,1 0 0,-1-1 0,0 1-1,1 0 1,-1-1 0,1 1 0,-1-1-1,1 1 1,0-1 0,-1 1 0,1-1-1,-1 1 1,1-1 0,0 0 0,-1 1 0,1-1-1,0 0 1,1 1 0,21-1 109,23-17 43,-43 16-154,30-16-167,51-34 0,-10 5-112,-44 33-11,-30 13 279,1 0 1,-1 0 0,1 0 0,-1-1 0,1 1-1,-1 0 1,1 0 0,-1 0 0,0 0 0,1 0 0,-1 0-1,1 0 1,-1 0 0,1 0 0,-1 0 0,1 0 0,-1 0-1,1 0 1,-1 0 0,1 0 0,-1 0 0,0 1 0,1-1-1,-1 0 1,1 0 0,-1 1 0,0-1 0,1 0 0,-1 0-1,1 1 1,-1-1 0,0 0 0,0 1 0,1-1 0,-1 1-1,0-1 1,0 0 0,1 1 0,-1-1 0,0 1 0,0-1-1,0 1 1,0-1 0,1 0 0,-1 1 0,0-1 0,0 1-1,0-1 1,0 1 0,0-1 0,0 1 0,0-1 0,0 1-1,-1-1 1,1 1 0,0-1 0,0 0 0,-1 2-1,-1 7-144,-1 0 0,-1 0 0,0 0 0,0 0-1,-1 0 1,1-1 0,-2 0 0,0 0-1,-10 11 1,15-18 132,1-1 11,0 1 0,0-1 0,0 0 0,-1 1 0,1-1 0,0 0 0,0 0 0,0 1 0,-1-1 1,1 0-1,0 0 0,-1 1 0,1-1 0,0 0 0,-1 0 0,1 0 0,0 1 0,-1-1 0,1 0 0,0 0 0,-1 0 0,1 0 0,0 0 0,-1 0 0,1 0 0,0 0 0,-1 0 0,1 0 0,-1 0 0,1 0 1,0 0-1,-1 0 0,1 0 0,0 0 0,-1 0 0,1-1 0,0 1 0,-1 0 0,1 0 0,0 0 0,-1 0 0,1-1 0,0 1 0,0 0 0,-1 0 0,1-1 0,-1 0 0,-2-11-320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18852,'1'2'1656,"1"6"-1304,2 2-520,8 2 841,6 2-2458,5-1 1609,13-3-272,6 0-232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194 146 15323,'-3'3'142,"-100"102"4083,89-90-3622,1 1 0,1 0 0,1 1 1,0 1-1,-8 19 0,18-34-524,0 0 0,0 0 0,0 0 0,0 0 0,0 0 0,0 0 0,1 0 0,0 0 0,-1 0 0,2 4 0,-1-5-60,0-1 0,1 0 0,-1 0 1,0 0-1,1 0 0,0 0 0,-1 0 1,1 0-1,0 0 0,-1 0 0,1 0 1,0 0-1,0 0 0,0 0 0,0-1 1,0 1-1,0 0 0,0-1 0,0 1 1,0-1-1,0 1 0,0-1 1,0 1-1,0-1 0,0 0 0,1 1 1,-1-1-1,0 0 0,0 0 0,3 0 1,4 0-37,0 0 0,0-1 1,1 0-1,-1 0 1,0-1-1,0 0 0,-1-1 1,1 0-1,0 0 1,-1 0-1,0-1 0,1 0 1,8-7-1,5-4-63,-1-1 0,-1 0 0,18-22 1,-15 15 44,-2-1-1,-1-1 1,-1-1 0,-1-1 0,-1 0 0,-1-1 0,15-44 0,-28 67 43,0 0-1,0 0 0,-1 0 0,0 0 0,0-1 0,-1 1 0,1 0 0,-1-7 0,-1 12-6,1-1 0,0 1 0,0 0 0,0 0 0,0 0 0,-1-1-1,1 1 1,0 0 0,0 0 0,0 0 0,-1 0 0,1-1-1,0 1 1,0 0 0,0 0 0,-1 0 0,1 0 0,0 0-1,0 0 1,-1 0 0,1 0 0,0 0 0,0 0 0,-1 0-1,1 0 1,0 0 0,0 0 0,-1 0 0,1 0 0,0 0-1,0 0 1,-1 0 0,1 0 0,0 0 0,0 0 0,-1 0 0,1 0-1,0 1 1,0-1 0,-1 0 0,1 0 0,0 0 0,0 0-1,0 1 1,0-1 0,-1 0 0,-11 11 33,3 0-11,0 2 1,0-1-1,2 1 1,-1 0-1,2 1 1,0-1-1,-7 23 1,7-15-39,1 0 1,1 0 0,0 0-1,0 39 1,4-52 93,0 1 1,1 0-1,0-1 0,0 1 1,0-1-1,1 0 1,1 1-1,0-1 0,0 0 1,0 0-1,1-1 1,5 10-1,11 8 42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 19092,'17'-16'2001,"-24"26"-15,-12 18-947,7-9-702,-58 103 661,62-107-947,2 0 0,0 0 0,1 1 0,0-1 0,1 1 0,-3 25 0,7-39-48,0 1 1,0-1 0,-1 1 0,1-1 0,1 1 0,-1-1-1,0 1 1,1-1 0,-1 1 0,1-1 0,0 1 0,0-1-1,0 1 1,0-1 0,0 0 0,0 0 0,0 0 0,1 1-1,2 1 1,-2-3-11,0 1 1,0-1-1,0 0 0,0 1 0,1-1 1,-1 0-1,0-1 0,1 1 0,-1 0 0,1-1 1,-1 1-1,1-1 0,-1 0 0,1 0 0,4 0 1,8-2-71,1-1 1,-1-1-1,0 0 0,28-12 1,-35 13 46,17-7-65,38-13-182,-58 21 237,0 1 0,0 0-1,0 0 1,1 0 0,-1 1 0,0 0 0,0 0-1,0 0 1,1 1 0,4 1 0,-9-2 34,1 1 0,-1-1 0,0 1 0,1 0 0,-1-1 0,0 1 0,0 0 0,0 0 1,1 0-1,-1 0 0,0 0 0,0 0 0,-1 0 0,1 1 0,0-1 0,0 0 0,0 0 1,-1 1-1,1-1 0,-1 1 0,1-1 0,-1 0 0,1 1 0,-1-1 0,0 1 0,0-1 1,0 1-1,0-1 0,0 1 0,0-1 0,0 3 0,-1 2 18,0 0-1,0-1 1,0 1-1,-1 0 1,0 0-1,-4 8 1,0-3 86,-1-1 1,0 0-1,-1 0 1,1-1 0,-2 0-1,1 0 1,-1-1-1,-1 0 1,0 0 0,0-1-1,-14 7 1,15-9-17,0 0 0,-1 0 0,1-2 1,-1 1-1,0-1 0,0 0 0,0-1 0,0 0 0,-1-1 1,1 0-1,0-1 0,-1 0 0,-17-2 0,27 2-134,-1-1 0,0 1 0,0 0 0,1-1 0,-1 1 0,0-1 0,1 1 0,-1-1 0,0 0 0,1 0 0,-1 1 0,1-1 0,-1-1 0,1 1 0,0 0-1,-1 0 1,1 0 0,0-1 0,0 1 0,0 0 0,0-1 0,0 1 0,0-1 0,0 0 0,0 1 0,1-1 0,-1 1 0,1-1 0,-1 0 0,1 0 0,-1 1 0,1-1 0,0 0-1,0-2 1,1-2-79,0 1 0,0 0 0,0 0 0,1 0 0,0 0-1,0 0 1,0 1 0,1-1 0,-1 0 0,6-6 0,19-20-656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18492,'3'2'226,"1"0"0,-1 0-1,1-1 1,0 1 0,-1-1 0,1 0 0,0 0-1,0 0 1,0-1 0,0 1 0,-1-1 0,1 0-1,0 0 1,0-1 0,0 1 0,0-1 0,0 1-1,0-1 1,-1 0 0,1-1 0,0 1 0,-1-1-1,5-2 1,9-5 207,0-1-1,-1-1 0,20-16 0,-27 20-411,5-4 84,22-22-1,-32 29-90,-1 0-1,1 0 0,-1-1 0,0 1 0,0-1 0,0 0 0,-1 0 0,0 0 0,3-9 1,-4 13-14,-1 0 0,0 0 1,0 0-1,1 0 1,-1 0-1,0 0 1,0 1-1,0-1 1,0 0-1,0 0 1,-1 0-1,1 0 1,0 0-1,0 0 0,-1 1 1,1-1-1,0 0 1,-1 0-1,1 0 1,0 1-1,-1-1 1,0 0-1,1 1 1,-1-1-1,1 0 1,-1 1-1,0-1 0,1 1 1,-1-1-1,0 1 1,1-1-1,-1 1 1,0-1-1,0 1 1,0 0-1,1-1 1,-1 1-1,0 0 1,0 0-1,0 0 0,0-1 1,0 1-1,0 0 1,1 0-1,-1 0 1,0 1-1,-2-1 1,-3 0-1,0 1 1,0 0 0,0 0 0,0 1-1,-11 3 1,4 1 0,1 1 1,-1 0-1,1 1 0,0 0 0,1 1 0,0 0 1,0 1-1,1 0 0,0 1 0,-14 21 0,16-22 0,1 1 0,1 0-1,0 0 1,1 1-1,0-1 1,0 1 0,1 0-1,1 1 1,0-1 0,1 1-1,0-1 1,0 19 0,2-27-37,0-1 1,1 1 0,-1 0 0,1 0 0,0 0-1,0 0 1,0-1 0,1 1 0,-1 0 0,1-1 0,0 1-1,0-1 1,0 0 0,0 1 0,1-1 0,-1 0-1,1 0 1,0-1 0,4 4 0,-3-3 10,0-1 1,1 1 0,0-1-1,-1 0 1,1 0 0,0 0-1,0-1 1,0 0-1,0 0 1,1 0 0,-1 0-1,0-1 1,0 0-1,6 0 1,47-11-191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13699,'1'0'71,"0"1"1,0-1-1,-1 1 1,1-1-1,0 0 1,0 1-1,-1 0 1,1-1-1,0 1 1,0-1-1,-1 1 1,1 0-1,-1 0 1,1-1-1,-1 1 1,1 0-1,-1 0 1,1 0-1,-1-1 1,1 3-1,4 21 134,-4-14 56,9 35-119,2 0 0,2-1 0,2-1-1,2 0 1,1-1 0,3-1 0,1-1 0,2-1 0,1-1 0,35 38-1,-50-65-210,0 1 1,0-2-1,13 10 0,-20-17 23,0 0 0,0-1 0,0 0 0,1 1 1,-1-1-1,0-1 0,1 1 0,0-1 0,-1 1 0,1-1 0,0-1 1,0 1-1,4-1 0,5-5-116,-7-3-46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2 211 17460,'-1'3'284,"1"0"0,0 1 0,0-1 0,0 0 0,0 1 0,0-1 0,1 0 0,-1 0 0,1 1 0,0-1 0,0 0 0,2 5 1,-2-7-209,0 0 0,0 1 1,0-1-1,0 0 1,1 0-1,-1 0 1,0 0-1,0 0 0,1 0 1,-1 0-1,0-1 1,1 1-1,-1 0 1,1-1-1,-1 1 0,1-1 1,-1 0-1,1 1 1,-1-1-1,1 0 1,0 0-1,-1 0 0,1 0 1,-1 0-1,1 0 1,-1 0-1,1-1 1,2 0-1,8-2 142,0-1-1,0-1 1,-1 0-1,0 0 1,0-1-1,0-1 1,-1 0-1,18-15 1,-10 7 122,-1-2 0,-1 0 0,25-34 0,-34 41-139,0 0 0,9-21 0,-15 30-179,0-1 1,0 0-1,0 1 0,-1-1 0,1 0 1,-1 1-1,1-1 0,-1 0 1,1 0-1,-1 0 0,0 0 0,0 1 1,0-1-1,0 0 0,0 0 1,0 0-1,-1 0 0,1 1 0,-1-1 1,1 0-1,-1 0 0,1 0 1,-1 1-1,0-1 0,0 1 0,0-1 1,-2-2-1,2 3-17,-1 1 1,1-1-1,-1 0 1,0 1-1,0-1 0,1 1 1,-1-1-1,0 1 1,0 0-1,1-1 0,-1 1 1,0 0-1,0 0 1,0 1-1,1-1 0,-1 0 1,0 0-1,0 1 1,0-1-1,1 1 1,-1 0-1,0 0 0,1-1 1,-1 1-1,1 0 1,-1 0-1,-1 2 0,-3 1-26,0 1-1,0-1 0,0 2 1,1-1-1,-7 8 0,2 0-65,1 1 0,1-1 0,0 2 0,1-1 0,-8 25 0,11-29-74,1 1 1,1-1-1,0 1 1,0-1 0,1 1-1,0 0 1,1 0-1,0 0 1,2 12-1,-2-20 84,1-1-1,-1 0 0,1 1 1,-1-1-1,1 0 1,0 1-1,0-1 0,0 0 1,0 0-1,1 0 1,-1 0-1,0 0 0,1 0 1,-1 0-1,1 0 1,0-1-1,0 1 0,-1-1 1,1 1-1,0-1 1,0 0-1,1 1 0,-1-1 1,0 0-1,0-1 1,1 1-1,-1 0 0,0-1 1,1 1-1,-1-1 1,0 1-1,3-1 0,3 0-214,0-1 0,0 0-1,0 0 1,-1-1 0,1 0-1,0 0 1,-1 0 0,15-8-1,6-6-290,-1 0 0,-1-2 0,0-1-1,-1-1 1,23-25 0,10-15-227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16980,'0'3'246,"0"-1"1,0 0-1,0 0 1,0 0 0,0 0-1,0 0 1,-1 0 0,1 0-1,-1 0 1,-1 3-1,2-4-164,-20 71 2317,1-12-1563,4 1-1,-12 89 1,26-146-814,1 0 0,-1 0 0,1 0 0,0 0 0,1 0 0,-1 0 0,1 0 0,0 0 0,0 0 0,0 0 0,0 0 1,2 4-1,-2-7-14,0 0 0,-1 0 0,1-1 0,0 1 0,0 0 0,0 0 0,0 0 0,0-1 0,0 1 0,0 0 0,0-1 0,0 1 0,0-1 0,0 1 0,0-1 0,3 1 0,-1-1 1,-1 1 0,1-1-1,0 0 1,0 0 0,0-1 0,-1 1-1,1-1 1,0 1 0,4-3 0,13-4 30,-1-2-1,-1 0 1,34-22 0,51-45 126,-87 63-128,28-20 61,-4 4 7,0-3-1,-2-1 1,36-42-1,-64 60-253,-10 15 100,0 0 0,0 0 0,0 0 1,0-1-1,0 1 0,0 0 0,0 0 0,0 0 0,0-1 0,0 1 0,0 0 0,0 0 0,0 0 0,0-1 0,0 1 1,0 0-1,0 0 0,0 0 0,0-1 0,0 1 0,-1 0 0,1 0 0,0 0 0,0 0 0,0 0 0,0-1 1,0 1-1,0 0 0,-1 0 0,1 0 0,0 0 0,0 0 0,0 0 0,0-1 0,-1 1 0,1 0 0,0 0 0,-2 0-129,0 0 0,0 0-1,0 1 1,1-1 0,-1 0-1,0 1 1,0-1-1,1 1 1,-1 0 0,0-1-1,1 1 1,-1 0 0,-1 1-1,-20 13-629,-4 7-251</inkml:trace>
  <inkml:trace contextRef="#ctx0" brushRef="#br0" timeOffset="1">218 425 15003,'10'37'1865,"3"-3"-969,6-5-336,7-7 960,0-4-456,7-6-639,1-5-425,0-11 168,1-8-208,-1-14-216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 16924,'-6'-2'318,"1"0"0,-1 1 0,0 0 1,0 0-1,1 0 0,-1 1 1,0-1-1,0 1 0,0 1 1,0-1-1,1 1 0,-1 0 0,0 1 1,1-1-1,-1 1 0,1 0 1,-1 0-1,1 1 0,0 0 0,0 0 1,0 0-1,0 0 0,-8 8 1,4-3-224,0 1 0,0 0 1,0 1-1,1 0 0,0 0 1,1 0-1,1 1 0,-1 0 1,2 1-1,-1-1 0,2 1 1,-1 0-1,-2 15 1,7-25-89,-1 0 0,1 0 0,0 1 0,0-1 0,0 0 0,0 0 0,0 0 0,0 0 0,0 1 0,1-1 0,-1 0 0,1 0 0,0 0 0,-1 0 0,1 0 0,2 2 0,-2-2-4,0-1 0,0 0-1,0 0 1,1 0-1,-1 0 1,0 0 0,1 0-1,-1 0 1,1 0-1,-1 0 1,1-1 0,0 1-1,-1-1 1,1 1-1,-1-1 1,4 1 0,2-1-10,-1 0 0,1 0 0,0-1 0,0 0 1,-1 0-1,1 0 0,-1-1 0,1 0 0,6-4 1,15-7-44,0-1 0,-2-2 0,0 0 0,32-28 1,85-87-271,-167 175 183,9-22 148,-26 45 98,38-60-77,-1 0 0,1 0-1,1 0 1,-1 0 0,1 0 0,1 1 0,-2 13 0,2-21-26,1 1 0,0 0 1,0 0-1,0 0 0,0 0 1,0-1-1,0 1 0,1 0 1,-1 0-1,0 0 0,0-1 1,1 1-1,-1 0 0,0 0 1,1-1-1,-1 1 0,1 0 1,-1-1-1,1 1 0,-1 0 0,1-1 1,-1 1-1,1-1 0,0 1 1,0 0-1,1 0 3,-1-1-1,0 0 1,1 1-1,-1-1 1,1 0-1,-1 0 1,1 0-1,-1 0 1,1 0 0,-1 0-1,1 0 1,-1 0-1,2-1 1,5-1 9,0-1 0,0 0 0,0 0 0,7-5 1,114-74-59,-13 7-119,-113 73 147,0 0-1,1 0 1,-1 1 0,1 0 0,-1-1 0,1 1-1,4-1 1,-7 2 11,0 0 0,-1 0 0,1 0 0,0 0 0,-1 1 0,1-1 0,-1 0 0,1 0 0,0 0 0,-1 1-1,1-1 1,0 0 0,-1 0 0,1 1 0,-1-1 0,1 1 0,-1-1 0,1 0 0,-1 1 0,1-1 0,-1 1 0,1-1 0,-1 1 0,0-1 0,1 1 0,-1 0 0,0-1-1,1 1 1,-1-1 0,0 1 0,0 0 0,0-1 0,1 1 0,-1 0 0,0-1 0,0 1 0,0 0 0,0-1 0,0 1 0,0 0 0,-1-1 0,1 1 0,0 0 0,0 1 0,-7 33-1,0 10 31,6-42-21,1-1-1,0 1 1,0 0-1,0 0 1,1 0 0,-1 0-1,1 0 1,-1 0-1,1-1 1,0 1 0,2 4-1,-2-5-3,1-1-1,-1 1 1,1-1 0,-1 0-1,1 1 1,-1-1 0,1 0-1,0 0 1,-1 0 0,1 0-1,0-1 1,0 1 0,0 0-1,0-1 1,0 0 0,0 1-1,-1-1 1,1 0 0,0 0-1,0 0 1,0 0 0,0 0-1,0 0 1,0-1 0,3 0-1,7-1-22,1-2-1,19-7 0,-28 10 10,110-50-429,-25 10-577,-87 40 946,0 1 0,0-1 1,0 0-1,0 1 0,0-1 1,0 1-1,0-1 1,0 1-1,0 0 0,4 0 1,-6 0 54,0 0 0,0 0 0,1 0 0,-1 0 0,0 0 0,0 0 1,0 1-1,1-1 0,-1 0 0,0 0 0,0 0 0,0 0 0,0 0 0,0 1 0,1-1 1,-1 0-1,0 0 0,0 0 0,0 0 0,0 1 0,0-1 0,0 0 0,0 0 0,0 0 1,0 1-1,0-1 0,0 0 0,0 0 0,0 1 0,0-1 0,0 0 0,0 0 1,0 0-1,0 1 0,-6 13-309,-7 3-126,7-9-48,1-1 0,0 1 0,0-1 0,-6 16 0,10-15 49,1-8 439,0 0-1,0 0 0,0 1 1,0-1-1,0 0 1,0 0-1,0 0 0,0 0 1,1 0-1,-1 0 1,0 0-1,0 1 0,0-1 1,0 0-1,0 0 1,0 0-1,0 0 0,1 0 1,-1 0-1,0 0 1,0 0-1,0 0 0,0 0 1,0 0-1,1 0 1,-1 0-1,0 0 0,0 0 1,0 0-1,0 0 1,0 0-1,1 0 0,-1 0 1,0 0-1,0 0 1,0 0-1,0 0 0,0 0 1,0 0-1,1 0 1,-1 0-1,0-1 0,0 1 1,0 0-1,0 0 1,0 0-1,0 0 0,0 0 1,0 0-1,0 0 1,1-1-1,9-6-649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 15307,'-17'23'1436,"-4"4"882,-21 36 1,38-55-1989,-1 0 1,1 1 0,1-1-1,-1 1 1,1 0-1,1 0 1,0 0-1,0 0 1,0 12-1,2-20-300,-1 1 0,1-1 0,0 1 0,0-1-1,0 1 1,0-1 0,1 0 0,-1 1 0,0-1-1,1 1 1,-1-1 0,0 0 0,1 1 0,0-1-1,-1 0 1,1 1 0,0-1 0,0 0 0,0 0 0,-1 0-1,1 0 1,0 0 0,1 0 0,-1 0 0,0 0-1,0 0 1,0 0 0,0 0 0,1-1 0,-1 1-1,0-1 1,1 1 0,-1-1 0,1 1 0,-1-1-1,0 0 1,1 1 0,-1-1 0,1 0 0,-1 0 0,1 0-1,-1 0 1,3-1 0,4 0-65,0-1 1,-1 0-1,1 0 1,-1 0-1,1-1 0,11-6 1,19-15-770,0-1-1,49-43 1,-10 7-1756,-90 83 1592,-12 13 1672,20-28-499,1-1 0,0 0 0,0 1 0,0 0 1,-4 13-1,8-18-181,-1-1 1,1 0-1,0 0 1,-1 0-1,1 0 0,0 0 1,0 0-1,0 0 1,0 0-1,0 1 1,0-1-1,0 0 1,0 0-1,0 0 0,1 0 1,-1 0-1,0 0 1,1 0-1,-1 0 1,1 0-1,-1 0 1,1 0-1,-1 0 0,1 0 1,0 0-1,-1 0 1,1 0-1,0 0 1,0-1-1,0 1 1,0 0-1,0-1 1,0 1-1,0 0 0,0-1 1,0 1-1,0-1 1,0 0-1,0 1 1,0-1-1,0 0 1,0 0-1,0 1 0,0-1 1,0 0-1,1 0 1,-1 0-1,0-1 1,0 1-1,1 0 1,11-1-154,-1-1 1,-1 0 0,1 0 0,0-1 0,-1-1 0,1 0-1,-1 0 1,12-7 0,83-52-1132,-80 45 804,41-36 1,-26 16-196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40 173 13435,'0'14'1183,"-1"-11"-1015,1 1 1,0 0 0,0-1 0,0 1-1,1-1 1,-1 1 0,1-1 0,0 1 0,0-1-1,1 4 1,-1-5-114,0-1-1,-1 1 0,1-1 1,-1 1-1,1 0 0,-1-1 1,0 1-1,0 0 0,0-1 1,0 1-1,0-1 1,0 1-1,0 0 0,0-1 1,-1 1-1,1 0 0,-1 1 1,-16 26 1243,1-1-13,18-33-922,3-20-222,-11-78-2549,2 72 2565,2 0 0,2 0 1,3-35-1,-3 64-38,0 1-1,0 0 0,1 0 0,-1-1 0,0 1 1,1 0-1,-1 0 0,1-1 0,0 1 0,-1 0 1,1 0-1,0 0 0,0 0 0,0 0 0,-1 0 1,1 0-1,0 0 0,0 1 0,0-1 0,2-1 0,-2 2-77,-1 0-1,1 0 0,-1-1 0,0 1 0,1 0 0,-1 0 1,0 0-1,1 0 0,-1 0 0,1 0 0,-1 0 0,0 0 1,1 0-1,-1 0 0,1 1 0,-1-1 0,0 0 0,1 0 1,-1 0-1,0 0 0,1 0 0,-1 1 0,0-1 0,1 0 1,-1 1-1,1 0-22,0-1 1,-1 1 0,1 0 0,-1 0-1,1 0 1,-1 0 0,0 0 0,1 0-1,-1 0 1,0 0 0,0 0 0,1 0-1,-1 0 1,0 1 0,0 26 386,-1 0 0,-1-1 1,-2 1-1,-8 31 0,-2 23 285,13-74-635,-3 12 33,2 1 1,0-1 0,1 1-1,1-1 1,1 1 0,5 27-1,1-31-969,-6-17 853,-1 0 1,0 0-1,0 0 1,0 0 0,1 0-1,-1 0 1,0 0 0,0 0-1,0 0 1,1 0 0,-1 0-1,0 0 1,0 0-1,0 0 1,0 0 0,1 0-1,-1-1 1,0 1 0,0 0-1,0 0 1,0 0 0,1 0-1,-1 0 1,0-1 0,0 1-1,0 0 1,0 0-1,0 0 1,0 0 0,0-1-1,0 1 1,0 0 0,1 0-1,-1 0 1,0-1 0,0 1-1,0 0 1,0 0 0,0 0-1,0-1 1,4-31-914,-2 13 482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17532,'-7'1'2304,"15"1"-1800,13-2 713,0 0-185,12-2-264,4 1-328,8-4-784,2-2 568,0 4-216,6-1-128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20740,'-11'18'1569,"-2"12"-1281,0 8-104,-3 7 344,3 16-176,4 2-328,4 1-264,6-8-736,8-6-553,7-15 1209,2-8-296,5-16-232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16748,'16'-15'1261,"26"-17"0,-37 29-1054,0 0 0,0 0 0,0 0 1,0 1-1,0 0 0,0 0 1,1 0-1,-1 1 0,1-1 1,10 0-1,-15 2-167,1 0 0,-1 0 0,0 0 0,0 0 0,1 1 0,-1-1 0,0 0 0,0 0-1,0 1 1,1-1 0,-1 1 0,0-1 0,0 1 0,0 0 0,0-1 0,0 1 0,0 0 0,0 0 0,0-1 0,0 1 0,0 0 0,0 2 0,0-1-18,0 0 1,0 0-1,0 0 1,-1 0 0,1 0-1,-1 0 1,1 0-1,-1 0 1,0 1-1,0-1 1,0 4-1,-1 3-30,-1 0 0,1 0 0,-2 0-1,-5 15 1,-25 47-38,21-48 51,2-1 0,0 1 0,1 1 0,-5 26 0,13-48-5,1 0 1,-1 0-1,1 1 0,-1-1 1,1 0-1,0 0 0,0 0 1,0 0-1,0 0 0,0 0 1,1 0-1,-1 1 1,1-1-1,-1 0 0,1 0 1,0 0-1,0 0 0,0-1 1,0 1-1,0 0 0,0 0 1,0 0-1,3 2 0,-2-3 3,1 0-1,-1 0 0,1 0 1,0 0-1,-1 0 0,1-1 1,0 1-1,-1-1 0,1 0 0,0 0 1,-1 0-1,1 0 0,0-1 1,-1 1-1,1-1 0,-1 1 1,1-1-1,0 0 0,2-1 1,16-6 4,-1-1 1,0-1 0,0-1 0,-1 0 0,29-24 0,-11 4-55,53-55 0,-85 81 7,-1 0-1,1-1 1,-1 1 0,0-1 0,5-9-1,-9 15 38,0 0 0,0 0 0,0 0 0,0 0 0,0 0 0,0-1 0,0 1 0,0 0 0,0 0 0,0 0 0,0 0 0,0 0 0,0-1 0,0 1 0,0 0 0,0 0 0,0 0 0,0 0 0,0 0 0,0-1 0,0 1 0,0 0 0,0 0 0,0 0 0,0 0 0,-1 0 0,1 0 0,0 0 0,0-1 0,0 1 0,0 0 0,0 0 0,0 0 0,0 0 0,-1 0 0,1 0 0,0 0 0,0 0 0,0 0 0,0 0 0,0 0 0,-1 0 0,1 0 0,0 0 0,0 0 0,0 0 0,0 0 0,-1 0 0,1 0 0,0 0 0,0 0 0,0 0 0,0 0 0,0 0 0,0 0 0,-1 0 0,1 0 0,0 0 0,0 0 1,-10 4-87,3 1 69,1 1 1,0-1-1,1 1 0,-1 0 0,1 0 0,0 1 0,1 0 0,-1 0 0,1 0 0,1 0 0,-1 1 0,1-1 0,1 1 1,-1 0-1,-1 10 0,4-17 23,0 1 0,0-1 1,0 0-1,0 1 1,0-1-1,0 1 1,1-1-1,-1 0 0,0 1 1,1-1-1,-1 0 1,1 1-1,0-1 0,-1 0 1,1 0-1,0 0 1,0 1-1,-1-1 0,1 0 1,0 0-1,0 0 1,0 0-1,1 0 0,-1-1 1,0 1-1,0 0 1,0 0-1,1-1 0,-1 1 1,0-1-1,1 1 1,-1-1-1,0 0 0,1 1 1,-1-1-1,0 0 1,3 0-1,4 1 20,1-1 0,-1 0 0,0-1 0,0 1 0,11-4-1,17-5 135,0-3-1,-2-1 0,1-1 1,-2-2-1,0-1 1,-1-1-1,47-37 0,-66 46 182,-15 13 96,-11 12-292,9-9-161,0 0 0,1 0 1,0 0-1,0 0 0,0 0 1,1 1-1,-2 14 0,3-20-6,1 0-1,0 0 1,-1 0-1,1 1 1,0-1-1,1 0 1,-1 0-1,0 0 1,1 0-1,-1 0 1,1 0-1,-1 0 1,1 0-1,0 0 1,0 0-1,0 0 1,0 0-1,0-1 1,1 1-1,-1 0 1,0-1-1,1 1 1,-1-1-1,1 1 1,0-1-1,-1 0 1,1 0-1,0 0 1,0 0-1,0 0 1,0 0-1,3 1 1,26 5-187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 19356,'-3'2'109,"0"0"1,0 0-1,1 0 0,-1 0 0,0 1 0,1 0 1,0-1-1,0 1 0,0 0 0,0 0 0,0 0 1,0 0-1,1 0 0,-1 0 0,1 1 0,0-1 1,0 1-1,0-1 0,0 6 0,0-2-47,-1 1-1,2 0 0,-1 0 1,1 0-1,0 0 1,1 0-1,3 13 0,-4-19-27,1 1-1,-1-1 0,1 0 0,0 0 1,0 0-1,0 0 0,0 0 0,1 0 1,-1 0-1,0-1 0,1 1 0,-1 0 1,1-1-1,0 1 0,-1-1 0,1 1 1,0-1-1,4 2 0,-3-2 23,1 0-1,-1 0 0,1 0 1,-1 0-1,1-1 1,-1 1-1,1-1 1,0 0-1,-1 0 0,8-1 1,1-2 119,1 0 0,-1-1 0,0 0 1,0-1-1,18-10 0,-14 6 68,-1 0 0,-1-1 0,17-14-1,-26 19-180,-1 1 0,1-1 0,-1 0 0,1 0 0,-1 0-1,-1 0 1,1-1 0,-1 1 0,0-1 0,0 0 0,3-13 0,-5 18-57,-1 0 1,0 0-1,0 0 1,0 0 0,0-1-1,0 1 1,0 0 0,0 0-1,0 0 1,0-1 0,0 1-1,-1 0 1,1 0-1,-1 0 1,1 0 0,-1 0-1,1-1 1,-1 1 0,1 0-1,-1 0 1,0 0 0,0 1-1,1-1 1,-1 0-1,0 0 1,0 0 0,0 0-1,0 1 1,0-1 0,0 1-1,0-1 1,0 0 0,0 1-1,0 0 1,-1-1-1,1 1 1,-2-1 0,2 1-94,-1 0 1,1 0-1,0 0 1,-1 0 0,1 0-1,-1 0 1,1 0-1,0 0 1,-1 0-1,1 1 1,0-1-1,-1 1 1,1-1 0,0 1-1,-1-1 1,1 1-1,0 0 1,0-1-1,0 1 1,0 0 0,0 0-1,0 0 1,0 0-1,0 0 1,0 0-1,0 0 1,0 0 0,1 1-1,-1-1 1,0 0-1,1 0 1,-1 2-1,0-2-17,1-1-1,0 1 1,0-1-1,0 1 1,0-1-1,0 1 1,0-1-1,0 1 0,0-1 1,0 1-1,0 0 1,0-1-1,0 1 1,0-1-1,1 1 1,-1-1-1,0 1 1,0-1-1,0 1 1,1-1-1,-1 1 1,0-1-1,1 0 0,-1 1 1,0-1-1,1 1 1,-1-1-1,1 0 1,-1 1-1,1-1 1,0 1-1,17 4-962,4-2-153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 17300,'-31'15'1139,"-4"2"134,-37 24 1,63-36-1063,1 1 0,0 0 0,0 1 0,0 0 0,1 0 0,0 1 0,1 0 0,-1 0 0,-6 12 0,13-19-199,-1 0 0,0 0 1,0 0-1,1 0 0,-1 0 0,1 0 1,-1 1-1,1-1 0,-1 0 1,1 0-1,0 1 0,0-1 1,-1 0-1,1 0 0,0 1 0,0-1 1,0 0-1,1 0 0,-1 1 1,0-1-1,0 0 0,1 0 1,-1 1-1,0-1 0,1 0 1,-1 0-1,1 0 0,0 0 0,-1 1 1,1-1-1,0 0 0,0 0 1,0-1-1,0 1 0,0 0 1,0 0-1,0 0 0,0 0 0,0-1 1,0 1-1,0-1 0,0 1 1,0-1-1,1 1 0,-1-1 1,0 1-1,0-1 0,2 0 0,5 2 14,1-1 0,-1 0 0,0 0 0,1-1 0,15-2 0,16-4 87,70-20 0,0-1-52,-107 27-66,-1-1 0,1 1 1,0-1-1,-1 1 0,1 0 0,0 0 0,0 0 0,-1 1 1,1-1-1,0 1 0,4 1 0,-6-2 2,0 0 1,-1 1-1,1-1 0,-1 0 0,1 1 1,-1-1-1,0 1 0,1-1 0,-1 1 1,1-1-1,-1 1 0,0-1 1,1 1-1,-1-1 0,0 1 0,0 0 1,1-1-1,-1 1 0,0-1 1,0 2-1,0 0 1,0 0 1,0-1-1,0 1 1,0 0-1,-1 0 1,1 0-1,0 0 1,-1-1-1,0 1 1,0 2-1,-3 11 62,11-18 231,16-23 136,8-28 106,-28 49-495,-1-1 0,0 0 1,0 1-1,0-1 0,0 0 0,-1 0 0,1-12 0,-2 20-54,0-1 0,0 1 0,1 0 0,-1 0 0,0-1 0,1 1 0,-1 0-1,1-1 1,0 1 0,0-1 0,0 1 0,-1-1 0,1 1 0,1-1 0,-1 1-1,0-1 1,0 0 0,0 0 0,3 2 0,0 0-6,1 0 0,-1-1 0,1 1-1,0-1 1,-1 0 0,11 2 0,0-1-2,0 0 0,0-1 0,1-1 0,16 0 0,-9-3 10,-1 0-1,1-1 1,-1-1-1,40-13 1,-49 13 32,0-1 1,-1-1 0,0 0 0,0 0-1,0-1 1,-1-1 0,0 0-1,0-1 1,11-12 0,-13 11 5,-9 10-24,0 0 1,0 0-1,0 0 1,0 0-1,0 0 1,0 0-1,0 0 1,0 0-1,-1 0 1,1 0-1,0 0 1,0 0-1,0 0 1,0 0-1,0 0 1,0 0-1,0 0 1,0 0-1,0 0 1,0 0-1,0 0 1,0 0-1,0 0 1,0 0-1,0 0 1,0 0-1,0 0 1,0 0-1,0 0 1,0-1-1,0 1 1,0 0-1,0 0 1,0 0-1,0 0 1,0 0-1,0 0 1,0 0-1,0 0 1,0 0-1,0 0 1,-16 16 11,12-12-9,-8 10 47,1 0 0,0 1-1,1 0 1,1 1 0,0 0-1,-10 25 1,19-39-48,-1-1-1,1 0 1,-1 0 0,1 1 0,0-1 0,-1 0 0,1 1-1,0-1 1,0 0 0,0 1 0,0-1 0,0 0 0,0 1 0,0-1-1,1 0 1,-1 1 0,0-1 0,1 0 0,-1 1 0,1-1-1,-1 0 1,1 0 0,0 0 0,-1 1 0,1-1 0,0 0-1,0 0 1,0 0 0,0 0 0,0 0 0,0-1 0,0 1-1,0 0 1,0 0 0,0-1 0,1 1 0,-1 0 0,0-1-1,0 1 1,1-1 0,-1 0 0,0 1 0,1-1 0,-1 0-1,0 0 1,1 0 0,-1 0 0,0 0 0,1 0 0,-1 0 0,1-1-1,1 1 1,4-2-166,1 0 0,0 0 0,-1 0 0,1-1 0,-1 0 0,0 0 0,0-1 0,0 0 0,-1 0 0,1 0 0,-1-1 0,0 0 0,0-1 0,-1 1 0,0-1 0,0 0 0,0 0-1,0-1 1,-1 1 0,4-8 0,7-31-562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20068,'-11'15'1745,"1"-2"-1313,1 0-344,7-1 216,2-5 232,3-13-304,2-7-192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12123,'-17'19'1306,"1"2"0,0 0 0,2 1 0,0 1 0,2 0 0,-17 42 0,29-64-1230,-1 0 0,0 1 0,1-1 0,0 1 0,-1-1 0,1 1-1,0-1 1,0 1 0,0-1 0,0 1 0,0-1 0,0 1 0,0-1 0,0 1 0,1 2 0,0-4-58,-1 1 0,1-1 0,0 1 0,-1-1 0,1 1-1,0-1 1,-1 1 0,1-1 0,0 0 0,-1 1-1,1-1 1,0 0 0,0 0 0,0 0 0,-1 0 0,1 1-1,0-1 1,0 0 0,0 0 0,-1-1 0,1 1 0,0 0-1,0 0 1,-1 0 0,1 0 0,0-1 0,0 1-1,-1 0 1,1-1 0,1 0 0,67-26-372,-54 19 204,1 1-1,0 1 1,1 0 0,-1 2 0,1 0 0,31-4-1,-46 8 134,0 0-1,0 0 0,0 0 0,0 0 1,0 1-1,0-1 0,0 0 0,0 1 1,0 0-1,0-1 0,4 3 0,-6-3 11,1 1-1,0-1 0,-1 1 0,1-1 0,-1 1 1,1 0-1,-1-1 0,1 1 0,-1 0 0,1-1 1,-1 1-1,1 0 0,-1 0 0,0-1 0,0 1 1,1 0-1,-1 0 0,0-1 0,0 1 0,0 0 1,0 1-1,0 1-1,-1 0-1,1 0 1,-1 0 0,0 0 0,0 0 0,-1-1-1,1 1 1,0 0 0,-1 0 0,0-1-1,1 1 1,-1-1 0,-4 4 0,-10 11-114,0-1 0,-24 18 1,32-28 99,-1 0 0,0 0 0,0-1 0,0 0 1,-1-1-1,0 0 0,-11 3 0,-6-2-96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15603,'4'-1'2065,"-2"1"-1265,-4 1-328,-2 6 1432,-2 2-879,-1 5-193,-2 2-408,-1 0-184,2 2-120,-1-1-40,3-2-200,2-2-160,1-3-376,2-3-288,1-6 736,0 1-185,3-5-111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16067,'4'2'262,"0"1"-1,1-1 1,-1 0-1,0 0 1,1-1-1,-1 0 1,1 1 0,-1-1-1,1-1 1,0 1-1,0-1 1,-1 0-1,1 0 1,0 0-1,7-2 1,-2 1-165,-1-1-1,0 0 1,0-1 0,0 0 0,-1 0 0,1-1 0,8-4 0,-14 5-75,0 1 0,0 0 0,-1 0 1,1-1-1,-1 1 0,0-1 0,0 0 0,0 0 0,2-4 0,-3 6-17,-1 1 1,0-1-1,0 1 0,1-1 0,-1 1 0,0-1 1,0 1-1,0-1 0,0 1 0,0-1 1,0 1-1,0-1 0,0 0 0,0 1 0,0-1 1,0 1-1,0-1 0,0 1 0,0-1 1,0 1-1,0-1 0,-1 1 0,1-1 0,0 0 1,-1 0-2,0 1 0,0-1 0,0 1 0,0 0 0,0-1 0,0 1 0,0 0 0,0-1 0,0 1 0,0 0 0,0 0 0,0 0 0,0 0 0,0 0 0,0 0 0,0 0 0,0 0 0,0 0 0,-1 1 0,-2 0 5,-1 0-1,1 1 1,-1 0 0,1 0-1,0 0 1,-1 0 0,1 0-1,0 1 1,1 0-1,-8 5 1,9-5-6,-1-1 0,1 0 0,0 1 0,0-1 0,0 1-1,0 0 1,0-1 0,0 1 0,1 0 0,-1 0 0,1 0 0,0 0 0,0 1 0,0-1 0,-1 6 0,2-8 0,1 1 1,-1-1 0,0 0 0,1 0-1,-1 0 1,0 0 0,1 1-1,-1-1 1,1 0 0,0 0 0,-1 0-1,1 0 1,0 0 0,0-1 0,0 1-1,0 0 1,-1 0 0,1 0 0,0-1-1,0 1 1,0 0 0,1-1-1,-1 1 1,0-1 0,0 1 0,0-1-1,0 0 1,0 1 0,1-1 0,-1 0-1,0 0 1,0 0 0,2 0-1,6 1 26,1-1 0,-1 0 0,11-2-1,-18 2-25,29-5 72,0-1 1,34-11 0,39-8 105,-102 25-176,-1-1 0,1 1-1,-1 0 1,1-1 0,0 1 0,-1 0 0,1 0 0,-1 0 0,1 1 0,-1-1-1,1 0 1,0 0 0,-1 1 0,1-1 0,-1 1 0,1 0 0,1 0 0,-2 0 4,-1 1 1,1-1-1,0 0 1,0 1-1,-1-1 1,1 0-1,-1 1 0,1-1 1,-1 0-1,0 1 1,0-1-1,1 1 1,-1-1-1,0 1 1,0-1-1,0 1 1,-1-1-1,1 2 1,0-1 6,-1-1 0,1 1 0,0-1 0,0 1 0,1-1-1,-1 1 1,0-1 0,0 1 0,1-1 0,-1 1 0,1-1 0,-1 0 0,1 1 0,0-1 0,-1 0 0,1 1 0,0-1 0,0 0 0,0 0 0,0 0 0,0 0 0,1 1-1,0 0 8,1-1 0,-1 0-1,0 0 1,0 0-1,1 0 1,-1-1-1,1 1 1,-1-1-1,0 1 1,1-1-1,-1 0 1,4 0-1,8-1 76,0-1 0,0-1-1,25-7 1,-31 8-60,110-36-817,-106 36 854,-14 2-255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13379,'-2'3'1128,"4"-3"-856,2 0-168,0-3 264,2 0-448,1-1-944,-1-1-448,1 1 1112,-1-2-305,-3 0-231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15795,'0'-1'232,"0"-1"0,0 0-1,-1 0 1,1 0-1,-1 0 1,1 1-1,-1-1 1,1 0 0,-1 1-1,0-1 1,0 0-1,0 1 1,0-1-1,0 1 1,0-1 0,0 1-1,-1 0 1,1-1-1,0 1 1,-3-2-1,1 2-71,0 0-1,0 0 0,0 1 0,0-1 0,0 1 0,0-1 1,0 1-1,0 0 0,0 0 0,0 0 0,0 0 0,-3 1 1,-18 4-20,0 1 1,0 1 0,1 1-1,0 0 1,1 2 0,0 1-1,-26 17 1,43-25-173,1 0-1,-1 0 1,1 0 0,0 1-1,0-1 1,-5 6-1,9-8 26,0-1 0,0 0 0,0 0 0,-1 1 0,1-1 0,0 0-1,0 1 1,0-1 0,0 0 0,0 1 0,0-1 0,0 1 0,0-1-1,0 0 1,0 1 0,0-1 0,0 0 0,0 1 0,0-1 0,0 0 0,0 1-1,0-1 1,0 0 0,1 1 0,-1-1 0,0 0 0,0 0 0,0 1-1,0-1 1,1 0 0,-1 1 0,0-1 0,0 0 0,1 0 0,-1 0-1,0 1 1,1-1 0,-1 0 0,0 0 0,1 0 0,-1 0 0,0 1 0,0-1-1,1 0 1,-1 0 0,1 0 0,-1 0 0,0 0 0,1 0 0,-1 0-1,0 0 1,1 0 0,21 1-267,-20-1 236,21-1-267,0-2 1,0 0-1,22-7 1,-25 5 127,0 1-1,0 1 1,1 0 0,24 1-1,-45 2 183,1 0 0,-1 0 0,1 0-1,-1 0 1,1 0 0,-1 0 0,0 0 0,1 0 0,-1 0-1,1 0 1,-1 0 0,1 0 0,-1 0 0,1 1 0,-1-1-1,0 0 1,1 0 0,-1 0 0,1 1 0,-1-1 0,0 0-1,1 0 1,-1 1 0,0-1 0,1 0 0,-1 1 0,0-1-1,0 0 1,1 1 0,-1-1 0,0 1 0,0-1 0,0 0-1,1 1 1,-1-1 0,0 1 0,0-1 0,0 1-1,0-1 1,0 1 0,0-1 0,0 0 0,0 1 0,0-1-1,0 1 1,0-1 0,0 1 0,0-1 0,0 1 0,-1-1-1,1 0 1,0 1 0,0-1 0,0 1 0,-1-1 0,1 0-1,0 1 1,0-1 0,-1 0 0,1 1 0,0-1 0,-1 0-1,1 1 1,-1-1 0,-23 24 416,-28 10 361,33-22-206,-29 23 1,47-35-563,1 1 0,-1-1 0,1 0 0,-1 0 0,1 1 0,-1-1 0,1 0 0,0 1 0,-1-1 0,1 1 0,0-1 0,-1 1 0,1-1 0,0 0 0,-1 1 0,1-1 0,0 1 0,0-1 0,-1 1 0,1-1 0,0 1 0,0 0-1,0-1 1,0 1 0,0-1 0,0 1 0,0 0 0,14 1 93,23-11-302,-6-2 60,-1-1 0,0-1 0,0-2 0,-2 0 0,0-3 0,-1 0 0,-1-1 0,38-36 0,-56 46 656,-13 12 297,-13 15-97,14-13-650,0 1-1,0 0 0,0 0 1,1 1-1,-4 8 0,6-14-67,1 0-1,0-1 0,-1 1 0,1 0 1,0 0-1,-1 1 0,1-1 1,0 0-1,0 0 0,0 0 0,0 0 1,0 0-1,0 0 0,0 0 0,0 0 1,0 0-1,1 0 0,-1 0 1,0 0-1,1 0 0,-1 0 0,1 0 1,-1 0-1,1 0 0,-1 0 0,1-1 1,0 1-1,-1 0 0,1 0 1,0-1-1,0 1 0,0 0 0,-1-1 1,1 1-1,0-1 0,0 1 1,0-1-1,0 1 0,0-1 0,0 1 1,0-1-1,0 0 0,0 0 0,0 0 1,1 1-1,20 0-15,-1 0 0,1-1 0,-1-2 1,0 0-1,0-1 0,38-10 0,29-4-197,-86 17 200,0-1 0,0 1 0,0 0-1,0 0 1,0 0 0,0 0 0,0 0 0,0 0 0,4 2-1,-6-2 14,1 0 0,-1 1 0,0-1-1,1 1 1,-1-1 0,0 1 0,0-1-1,1 1 1,-1-1 0,0 1 0,0-1-1,0 1 1,0-1 0,0 1 0,1-1-1,-1 1 1,0 0 0,0-1 0,0 1-1,0-1 1,-1 1 0,1-1 0,0 1-1,0-1 1,0 1 0,0-1-1,0 1 1,-1-1 0,1 1 0,0-1-1,-1 1 1,1-1 0,0 1 0,-1-1-1,1 1 1,0-1 0,-1 1 0,0 0 9,0-1 0,1 1 0,-1 0 1,1 0-1,-1 0 0,1 0 0,-1 0 1,1-1-1,0 1 0,0 0 0,-1 0 1,1 0-1,0 0 0,0 0 0,0 0 1,0 0-1,0 0 0,0 0 0,0 0 1,0 0-1,0 0 0,1 0 0,-1 0 1,1 1-1,0-1-15,0 0-1,-1-1 1,1 1-1,0 0 1,0-1 0,0 1-1,0-1 1,0 1-1,0-1 1,0 0-1,0 1 1,0-1 0,0 0-1,1 0 1,-1 0-1,0 0 1,0 0 0,1 0-1,4 0-204,0-1 0,0 0 0,0 0 0,0 0 0,0-1 0,-1 0 0,7-2 0,-7 2 72,-1-1 1,0 1 0,0-1 0,0 0 0,0 1 0,-1-2-1,1 1 1,-1 0 0,0-1 0,0 0 0,0 1 0,0-1-1,2-5 1,7-16-616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50 17684,'-6'1'1456,"6"1"-1088,2 2-184,5-1 32,4 0 704,7-2-696,3 2-79,5-3-129</inkml:trace>
  <inkml:trace contextRef="#ctx0" brushRef="#br0" timeOffset="1">237 163 17700,'-25'25'2128,"16"-18"-1674,1 1 0,0 0 1,1 1-1,-1 0 0,2 0 0,-7 11 1,12-19-403,1 0 1,-1-1 0,1 1 0,-1 0 0,1 0-1,0 0 1,-1 0 0,1-1 0,0 1 0,0 0-1,0 0 1,0 0 0,-1 0 0,1 0 0,0 0-1,1 0 1,-1 0 0,0 0 0,0 0 0,0 0-1,0-1 1,1 1 0,-1 0 0,0 0 0,1 0-1,-1 0 1,1 0 0,-1-1 0,1 1 0,-1 0-1,1 0 1,0-1 0,-1 1 0,1-1 0,0 1-1,-1 0 1,1-1 0,0 1 0,0-1 0,0 0-1,0 1 1,-1-1 0,1 0 0,1 1 0,4 0 60,0 1 1,1-1-1,-1-1 0,0 1 1,10-2-1,5 0-102,0-1 0,0-1 0,0 0 0,-1-2 0,0-1 0,1 0 1,-2-2-1,38-19 0,-45 21-23,0-1 0,-1-1 0,1 0 0,-2 0 0,1-1 0,-1-1 1,-1 0-1,0 0 0,0-1 0,-1 0 0,0 0 0,-1-1 0,0 0 0,9-24 1,-14 30 10,-1 0 0,1 1 0,-1-1 0,-1 0 0,1-10 0,-1 15 2,0 0-1,1 0 0,-1 1 1,0-1-1,0 0 0,-1 1 0,1-1 1,0 0-1,0 0 0,0 1 0,0-1 1,-1 0-1,1 1 0,0-1 1,0 0-1,-1 1 0,1-1 0,-1 1 1,1-1-1,-1 0 0,1 1 0,-1-1 1,1 1-1,-1-1 0,1 1 1,-1 0-1,1-1 0,-1 1 0,0-1 1,1 1-1,-1 0 0,0 0 0,1-1 1,-1 1-1,0 0 0,0 0 0,1 0 1,-1 0-1,0 0 0,1 0 1,-1 0-1,0 0 0,0 0 0,1 0 1,-1 0-1,0 0 0,1 1 0,-1-1 1,0 0-1,1 1 0,-1-1 1,0 0-1,1 1 0,-1-1 0,1 0 1,-1 1-1,0 0 0,-5 3 3,1-1 1,0 2-1,-1-1 0,2 0 0,-1 1 0,0 0 0,1 0 1,0 1-1,0-1 0,1 1 0,-1 0 0,1-1 0,-2 8 1,2-7-72,1 0 0,0 0 1,0 0-1,0 0 0,1 0 1,0 0-1,0 1 0,1-1 0,0 0 1,0 1-1,0-1 0,1 0 1,0 1-1,1 5 0,1-7-22,0 0 0,0 0 0,0 0 0,0-1 0,0 1 0,1-1 0,0 0 0,0 0 0,0 0 0,1-1 0,-1 1 0,1-1 0,0 0 0,0 0-1,0-1 1,9 4 0,24 10-391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16107,'9'-3'531,"0"-1"-1,0 1 1,-1-2-1,0 1 1,0-1-1,0 0 1,9-8-1,47-48 636,-48 45-929,17-19-8,-1-1-1,-2-1 1,-1-2-1,37-66 1,-58 92-195,-12 26-39,-2 5-21,-1 19-4,3 0 0,0 0 0,3 0 0,0 0 0,3 0 0,1 0 0,2-1 0,12 48 0,-14-72 38,25 138-47,-25-128 161,-1 1 0,-1-1 0,-1 1 0,-5 38 0,4-56-29,0-1 0,0 1 0,-1 0-1,1 0 1,-1 0 0,0-1 0,-1 1 0,-3 5 0,5-8-54,0-1 1,0 0-1,0 0 1,0 0-1,0 0 0,0 0 1,0 0-1,0 0 1,0 0-1,0-1 1,-1 1-1,1 0 1,0-1-1,-1 1 0,1-1 1,0 1-1,-1-1 1,1 0-1,0 1 1,-1-1-1,1 0 1,-1 0-1,1 0 0,-1 0 1,1 0-1,0-1 1,-1 1-1,1 0 1,-1-1-1,1 1 1,0-1-1,-1 1 1,1-1-1,-2-1 0,-2-1 21,1 0 0,0 0 0,0-1 0,0 0 0,0 0 0,1 0 0,0 0 0,0 0 0,0-1 0,0 1 0,0-1 0,1 0 0,0 0 0,0 0 0,-2-10 0,0 0-28,1 0 0,1 0 0,0-1 1,1-18-1,1 17-41,2 1 0,-1-1 1,2 1-1,0 0 0,1 0 1,1 0-1,0 1 0,1-1 1,1 1-1,0 1 0,15-23 1,-5 13-68,2 1 0,0 0 0,1 2 0,2 0 0,36-27 0,-36 31-11,48-39-237,-62 48 260,0 0 0,0 0 1,-1-1-1,0 0 0,9-14 0,-15 21 62,0 0-1,0 1 1,0-1-1,-1 0 0,1 0 1,0 0-1,-1 0 1,1 0-1,-1 0 1,0 0-1,1 0 1,-1 0-1,0 0 1,0 0-1,-1 0 1,1 0-1,0 0 1,-1 1-1,1-1 1,-1 0-1,1 0 1,-1 0-1,-1-3 1,1 4 5,0 0 1,0 0-1,-1 1 1,1-1-1,0 0 0,0 0 1,0 0-1,-1 1 1,1-1-1,0 1 1,-1-1-1,1 1 1,-1-1-1,1 1 0,0 0 1,-1 0-1,1 0 1,-1 0-1,1 0 1,-1 0-1,1 0 0,0 0 1,-1 0-1,1 1 1,-1-1-1,1 0 1,0 1-1,-1 0 1,1-1-1,0 1 0,-1 0 1,0 0-1,-4 3 1,0 0-1,1 0 0,-1 1 0,1-1 0,0 1 0,1 0 0,-1 0 1,1 1-1,0-1 0,0 1 0,1 0 0,-5 9 0,3-4-26,1 0 0,0 0 0,1 0 0,0 0-1,0 1 1,0 17 0,2-25-87,1 1 0,0-1 0,0 1 1,0-1-1,1 0 0,-1 1 0,1-1 0,0 0 0,0 0 1,1 0-1,0 1 0,-1-1 0,1-1 0,5 8 0,-5-8-4,1-1-1,-1 1 0,1-1 0,0 0 0,0 0 1,0 0-1,0 0 0,0 0 0,0-1 0,1 0 1,-1 1-1,0-1 0,1 0 0,-1-1 0,1 1 1,-1-1-1,1 1 0,5-1 0,27-1-533,2-5-227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17420,'-1'-7'2143,"-1"8"-665,-3 20 18,-6 35-573,-6 38-238,-31 231 415,50-308-1019,-2-17-80,0 1 1,0-1-1,1 0 0,-1 0 1,0 0-1,0 0 0,0 1 1,1-1-1,-1 0 1,0 0-1,0 0 0,1 0 1,-1 0-1,0 0 0,0 0 1,1 0-1,-1 0 1,0 0-1,0 0 0,1 0 1,-1 0-1,0 0 0,0 0 1,1 0-1,-1 0 1,0 0-1,0 0 0,1 0 1,-1 0-1,0 0 0,0 0 1,1-1-1,-1 1 1,3-2-6,-1 0 0,0 0 1,1 0-1,-1 0 1,0 0-1,0-1 0,-1 1 1,3-4-1,64-133-530,-48 95 136,-20 44 388,0 0-1,0-1 1,0 1 0,0 0-1,0 0 1,0-1 0,0 1-1,0 0 1,0 0 0,0-1 0,0 1-1,0 0 1,1 0 0,-1-1-1,0 1 1,0 0 0,0 0 0,0 0-1,0-1 1,1 1 0,-1 0-1,0 0 1,0 0 0,0-1-1,0 1 1,1 0 0,-1 0 0,0 0-1,0 0 1,1 0 0,-1 0-1,0 0 1,0-1 0,0 1-1,1 0 1,-1 0 0,0 0 0,0 0-1,1 0 1,-1 0 0,0 0-1,0 0 1,1 0 0,-1 0-1,1 0 1,2 15-241,-2 32 42,-1-40 152,0 4 28,2 44-125,-2-49 144,1-1 1,0 0 0,0-1 0,0 1 0,1 0 0,-1 0 0,1 0 0,4 6 0,-5-10 9,-1 0 0,1 0 1,0 0-1,0 0 1,0 0-1,0 0 1,0 0-1,1 0 1,-1-1-1,0 1 0,0 0 1,0-1-1,1 1 1,-1 0-1,0-1 1,1 0-1,-1 1 0,0-1 1,1 0-1,-1 0 1,1 0-1,-1 0 1,0 0-1,1 0 0,-1 0 1,1 0-1,-1 0 1,0-1-1,1 1 1,-1 0-1,0-1 1,3 0-1,2-2 4,0-1 0,-1 1 0,1-1 0,0 1 0,8-9 0,8-10 23,0-1-1,-1 0 0,-1-2 0,-2 0 0,17-30 1,64-144 122,-95 191-145,0 0 5,0 0 1,-1 0-1,0 0 1,0 0-1,-1 0 1,0-1-1,-1 1 1,1-1-1,-1-14 1,-1 23-9,0 0 1,0-1 0,0 1-1,0 0 1,-1-1 0,1 1-1,0 0 1,0 0 0,0-1-1,0 1 1,-1 0-1,1 0 1,0-1 0,0 1-1,0 0 1,-1 0 0,1 0-1,0-1 1,-1 1 0,1 0-1,0 0 1,0 0 0,-1 0-1,1 0 1,0 0-1,-1-1 1,1 1 0,0 0-1,0 0 1,-1 0 0,1 0-1,0 0 1,-1 0 0,1 0-1,0 0 1,-1 0 0,1 1-1,0-1 1,-1 0-1,1 0 1,0 0 0,0 0-1,-1 0 1,1 0 0,0 1-1,-1-1 1,1 0 0,0 0-1,0 0 1,0 1 0,-1-1-1,1 0 1,0 0 0,0 1-1,0-1 1,-1 0-1,1 0 1,0 1 0,0 0-1,-6 6 53,1 0 0,0 1-1,0 0 1,0 0 0,1 0-1,1 1 1,-4 11 0,0 0 60,2 1 0,-4 23 1,7-26-66,1-1 0,1 1 1,0 0-1,1 0 1,1 0-1,0 0 0,2-1 1,6 20-1,5 7-40,40 79 0,-65-140-282,-1 1-1,-13-15 1,-6-8 174,17 21 79,-36-55 51,44 64 89,0 0 0,1 0 0,0 0 0,0-1 0,1 1 0,-2-14 0,5 22-107,0 1 0,0-1 0,0 1 0,0-1 0,0 1 0,1-1 0,-1 1 0,0 0-1,0-1 1,1 1 0,-1-1 0,0 1 0,1 0 0,-1-1 0,0 1 0,1 0 0,-1-1 0,1 1-1,-1 0 1,1 0 0,-1-1 0,0 1 0,1 0 0,-1 0 0,1 0 0,-1 0 0,1 0 0,-1 0-1,1-1 1,-1 1 0,1 0 0,-1 0 0,1 0 0,-1 1 0,1-1 0,-1 0 0,1 0 0,-1 0-1,1 0 1,28 4 173,-24-3-154,14 2-8,1 2-380,1-2 0,-1 0-1,0-2 1,1 0 0,-1-1-1,31-4 1,-49 4 283,0 0 0,0-1-1,0 1 1,0-1 0,0 0 0,0 1 0,-1-1 0,1 0-1,0 0 1,0 0 0,-1 0 0,1 0 0,0-1 0,-1 1-1,1 0 1,-1-1 0,0 1 0,1-1 0,-1 1 0,0-1-1,0 0 1,0 0 0,0 1 0,0-1 0,0 0 0,-1 0-1,1 0 1,0-4 0,-7-13-654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19 141 16876,'-16'9'1864,"13"-8"-1296,13-8-224,9-4 1097,12-5-665,5-3-120,9-2-560,3 1-416,4 0 336,-8 1-16,-8 2-96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105 188 17588,'-2'-1'323,"0"1"0,0 0-1,0 0 1,0-1 0,0 1 0,0 1 0,0-1 0,0 0 0,0 0 0,1 1 0,-1-1-1,0 1 1,0 0 0,0-1 0,0 1 0,-3 2 0,2 0-66,-1 0-1,0 0 1,1 0 0,-1 0 0,1 1 0,-5 7-1,1-2-230,2 1 0,-1 0-1,1 1 1,1-1-1,-5 15 1,8-22-37,1-1 0,-1 0 0,1 0 0,-1 0-1,1 1 1,0-1 0,0 0 0,0 0 0,0 1 0,0-1 0,1 0-1,0 4 1,-1-6 7,0 1-1,0-1 0,1 0 1,-1 1-1,0-1 0,1 0 1,-1 1-1,0-1 0,0 0 1,1 1-1,-1-1 0,1 0 1,-1 1-1,0-1 0,1 0 1,-1 0-1,1 0 0,-1 1 1,0-1-1,1 0 0,-1 0 1,1 0-1,0 0 0,0 0 0,1 0 0,-1 0 1,1 0-1,-1-1 0,0 1 0,1-1 0,-1 1 0,0-1 0,1 1 0,-1-1 0,2-1 0,8-5-18,0-1 1,0-1-1,-1 0 1,0 0-1,0-1 1,8-12-1,48-71-32,-55 77 55,60-105 162,-56 94-106,-15 27-53,0 0-1,0 0 0,0 0 1,0 0-1,0 0 0,0 0 1,0 0-1,0 0 1,0 0-1,0 0 0,0 0 1,0 1-1,0-1 0,0 0 1,0 0-1,0 0 0,0 0 1,0 0-1,0 0 1,0 0-1,0 0 0,0 0 1,0 0-1,0 0 0,0 0 1,0 0-1,1 0 1,-1 0-1,0 0 0,0 0 1,0 0-1,0 0 0,0 0 1,0 0-1,0 0 0,-2 13 33,-6 18-1,-14 76-44,20-93-4,0 0 0,2 0 1,0 0-1,0 0 0,5 25 1,-5-36 10,0-1 0,1 0 0,-1 1 1,1-1-1,0 0 0,-1 0 0,1 1 1,0-1-1,0 0 0,1 0 0,-1 0 1,0 0-1,1-1 0,-1 1 0,1 0 1,0 0-1,-1-1 0,1 1 0,0-1 0,0 0 1,0 0-1,0 1 0,0-1 0,0 0 1,0 0-1,1-1 0,-1 1 0,0 0 1,0-1-1,1 0 0,-1 1 0,0-1 1,1 0-1,-1 0 0,1 0 0,-1-1 1,0 1-1,0 0 0,1-1 0,-1 0 1,0 1-1,0-1 0,5-2 0,5-3-3,-1-1 0,1-1 0,-1 1 0,0-2 0,-1 1 1,0-2-1,0 1 0,-1-1 0,0-1 0,-1 0 0,0 0 0,-1 0 0,0-1 0,5-13 0,-30 44-241,10-8 222,0 0 0,1 1 0,0 0 0,1 0 1,1 1-1,0 0 0,0 0 0,2 0 0,-4 20 0,6-32 23,1 0 1,0 1 0,0-1-1,0 0 1,0 0-1,0 0 1,1 1 0,-1-1-1,0 0 1,0 0-1,1 0 1,-1 0 0,1 1-1,-1-1 1,1 0-1,-1 0 1,1 0 0,0 0-1,-1 0 1,1-1-1,0 1 1,0 0 0,0 0-1,1 1 1,0-1-6,0 0 0,0-1 1,0 1-1,0-1 0,0 1 1,0-1-1,1 1 0,-1-1 1,0 0-1,0 0 0,0 0 1,4-1-1,6-1-47,1-1-1,-1-1 1,19-8-1,-26 11 36,101-47-568,9-3-785,-113 49 1232,-8-2 218,-17-5 492,-14-8 453,31 12-840,0 1 1,0-2-1,1 1 0,-1 0 0,-4-8 1,8 11-148,1 0 0,-1 0 0,1 0 0,-1-1 0,1 1 0,0-1 0,-1 1 0,2-1 0,-1 1 0,0-1 0,0 1 0,1-1 0,-1 0 0,1 0 0,0 1 0,0-1 0,0-4 0,1 5-56,-1 1-1,1 0 1,-1 0-1,1 0 1,0 0-1,0-1 1,-1 1-1,1 0 1,0 0-1,0 1 0,0-1 1,0 0-1,0 0 1,0 0-1,0 1 1,0-1-1,1 0 1,-1 1-1,0-1 1,0 1-1,1-1 1,-1 1-1,0 0 1,3-1-1,37-1-646,-31 3 672,29-1-234,5 0-51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20460,'-3'3'1382,"-19"21"-1189,1 0-1,0 2 1,2 1 0,1 0-1,2 1 1,0 1-1,2 0 1,-16 48 0,24-54-611,6-23 405,0 0-1,0 0 0,0 0 0,0 0 1,-1 1-1,1-1 0,0 0 1,0 0-1,0 0 0,0 0 0,0 1 1,0-1-1,0 0 0,0 0 1,0 0-1,0 0 0,0 1 0,0-1 1,0 0-1,1 0 0,-1 0 0,0 1 1,0-1-1,0 0 0,0 0 1,0 0-1,0 0 0,0 0 0,0 1 1,0-1-1,1 0 0,-1 0 1,0 0-1,0 0 0,0 0 0,0 0 1,0 0-1,1 1 0,-1-1 1,0 0-1,0 0 0,0 0 0,0 0 1,1 0-1,-1 0 0,0 0 1,0 0-1,0 0 0,1 0 0,-1 0 1,0 0-1,0 0 0,1 0 1,8-6-610,17-22-763,-2-1 0,30-46 0,-12 17 307,-29 41 824,6-10 181,47-48-1,-73 96 1830,-10 15-1057,-3 5-50,2 0 0,-25 86 1,37-100-608,0 1 0,1 0 0,2 0 0,1 0 0,4 53 0,-6-99-390,-1 1 0,0 0 0,-12-26 0,-6-17 958,21 53-524,-1-1 156,0 0 1,0-1-1,1 1 0,0-1 0,1 0 1,0 1-1,0-1 0,2-16 0,-1 24-200,1-1-1,-1 1 0,1 0 1,0-1-1,-1 1 1,1 0-1,0 0 0,0-1 1,0 1-1,0 0 0,0 0 1,0 0-1,0 0 0,0 1 1,0-1-1,0 0 1,1 0-1,-1 1 0,0-1 1,1 0-1,-1 1 0,0-1 1,1 1-1,-1 0 0,0 0 1,1-1-1,2 1 0,5 0-128,1-1 0,-1 2 0,13 1-1,-11-1-109,66 2-218,-30-4 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11 372 12923,'0'0'71,"0"1"1,0-1-1,-1 0 1,1 1-1,0-1 0,0 0 1,0 1-1,-1-1 1,1 1-1,0-1 1,0 1-1,0-1 1,0 0-1,0 1 1,0-1-1,0 1 1,0-1-1,0 1 0,0-1 1,0 1-1,0-1 1,0 0-1,0 1 1,0-1-1,1 1 1,-1-1-1,0 1 1,0-1-1,0 0 0,1 1 1,-1-1-1,0 0 1,1 1-1,-1-1 1,0 0-1,1 1 1,-1-1-1,0 0 1,1 0-1,-1 1 0,0-1 1,1 0-1,-1 0 1,1 0-1,-1 1 1,0-1-1,1 0 1,-1 0-1,1 0 1,-1 0-1,1 0 0,-1 0 1,1 0-1,-1 0 1,0 0-1,1 0 1,-1 0-1,1 0 1,-1 0-1,1-1 1,-1 1-1,0 0 0,1 0 1,-1 0-1,1-1 1,-1 1-1,0 0 1,1-1-1,4-1 495,0 0-1,0 0 1,0-1-1,8-6 0,-1-1-148,-1-1 0,0 0 0,0-1-1,-1 0 1,0-1 0,-1 0 0,9-17-1,-13 20-320,0 1-1,-1-1 1,0 0-1,-1 0 0,0 0 1,0 0-1,-1 0 0,-1-1 1,0 1-1,0-1 0,-1-19 1,-1 28-96,1-1 1,0 1 0,-1 0 0,1 0-1,-1 0 1,0 0 0,1 0 0,-1 0-1,0 0 1,0 0 0,-1 0 0,1 0-1,0 0 1,-1 1 0,1-1-1,-1 1 1,1-1 0,-1 1 0,0-1-1,-1 0 1,1 1-9,0 0 0,0 1 0,1-1 0,-1 1-1,0-1 1,0 1 0,0 0 0,0 0 0,0 0 0,0 0 0,0 0-1,0 0 1,0 1 0,1-1 0,-1 1 0,0-1 0,0 1 0,0 0-1,1 0 1,-1-1 0,0 1 0,1 0 0,-3 2 0,-4 3-42,0 1 0,1 0 0,0 0-1,0 1 1,1 0 0,0 0 0,0 0 0,1 1 0,-6 11 0,3-4-38,1 1 0,0 1 0,2-1-1,-5 22 1,8-32 48,1-1 0,1 1 0,-1 0-1,1 0 1,0-1 0,0 1 0,3 11 0,-3-16 25,1 0-1,-1 0 1,1-1 0,0 1 0,-1 0 0,1 0-1,0-1 1,0 1 0,0 0 0,0-1 0,1 1-1,-1-1 1,0 1 0,1-1 0,-1 0 0,1 0 0,-1 0-1,1 1 1,-1-1 0,1-1 0,0 1 0,0 0-1,-1 0 1,1-1 0,0 1 0,0-1 0,0 1 0,0-1-1,0 0 1,3 0 0,2 0-15,0-1 0,1 0 1,-1 0-1,0-1 0,0 0 0,0 0 0,-1-1 0,1 0 1,0 0-1,-1-1 0,7-4 0,6-5-30,0-1 0,19-20-1,-5 0 87,-2-1-1,32-48 1,-39 51 35,-24 32-60,1-1 0,-1 0 0,0 1 0,1-1 0,-1 1 1,1-1-1,-1 0 0,1 1 0,-1-1 0,1 1 1,0-1-1,-1 1 0,1 0 0,-1-1 0,1 1 0,0 0 1,-1-1-1,1 1 0,0 0 0,0 0 0,-1-1 0,2 1 1,-1 0-2,-1 1 0,1-1 0,-1 1 0,1-1 0,-1 0 0,1 1 0,-1-1 0,0 1 0,1-1 0,-1 1 0,1-1 0,-1 1 0,0-1 0,0 1 0,1 0 0,-1-1 0,0 1 0,0-1 0,0 1 0,0 0 0,0 0 1,3 45-28,-3-37 24,0 2 19,0 0 0,1-1-1,0 1 1,1 0 0,0-1 0,6 16-1,-7-24 4,0 1 0,0-1 0,1 1 0,-1-1 0,1 1 0,-1-1 0,1 0 0,0 0 0,0 0-1,0 0 1,0 0 0,0 0 0,0-1 0,1 1 0,-1-1 0,1 0 0,-1 1 0,1-1 0,-1 0-1,1 0 1,0-1 0,-1 1 0,1 0 0,0-1 0,0 0 0,-1 1 0,1-1 0,0-1 0,0 1-1,4-1 1,4-1 55,0 0 0,-1-1 0,1 0 0,-1 0 0,0-1 0,12-7 0,57-39 330,-58 36-358,0 1 0,0 0 0,27-10 0,-47 22-50,0 1-1,0-1 1,0 1 0,0-1 0,0 1-1,1-1 1,-1 1 0,0 0 0,0 0-1,0-1 1,0 1 0,1 0 0,-1 0-1,0 0 1,0 0 0,0 1 0,1-1-1,-1 0 1,0 0 0,0 1 0,0-1-1,0 0 1,0 1 0,0-1-1,0 1 1,0 0 0,0-1 0,0 1-1,0 0 1,0 0 0,0-1 0,1 3-1,0 1-18,0 0-1,-1 1 0,1-1 1,-1 0-1,0 1 0,-1-1 1,1 7-1,0-7 13,-1 1 1,1-1-1,-1 0 1,1 0-1,1 0 0,-1 1 1,3 4-1,-4-9 11,0 1 0,1-1 0,-1 1 0,1-1 0,-1 1-1,1-1 1,-1 1 0,1-1 0,0 0 0,-1 1 0,1-1 0,-1 0 0,1 1-1,0-1 1,-1 0 0,1 0 0,0 0 0,-1 0 0,1 0 0,0 0 0,-1 1-1,1-1 1,0-1 0,-1 1 0,1 0 0,0 0 0,-1 0 0,1 0-1,0 0 1,-1-1 0,2 1 0,18-12-2,-19 11 2,27-21-52,-1-2 0,26-29 0,-33 31-166,1 1 0,1 2-1,47-34 1,-67 52 179,1-1-1,-1 1 0,1-1 1,0 1-1,-1 0 1,1 0-1,0 0 0,0 1 1,0-1-1,4 0 1,-6 1 28,-1 0 0,1 0 0,-1 0 0,1 1 0,0-1 0,-1 0 0,1 0 0,-1 0 0,1 1 0,-1-1 0,1 0 0,-1 0 0,1 1 0,-1-1 0,1 1 0,-1-1 0,0 0 0,1 1 0,-1-1 0,1 1 0,-1 0 0,1 0-5,-1 0 0,1 1 0,-1-1 0,1 0 0,-1 1 0,0-1 0,0 0 1,0 1-1,0-1 0,0 1 0,0-1 0,0 2 0,-3 11-204,0-1 0,0 1 0,-2-1 0,-10 23 0,15-35 210,-4 6-151,4-6 156,0-1 1,-1 0-1,1 0 0,0 0 1,0 0-1,0 0 1,0 0-1,0 1 1,0-1-1,0 0 0,0 0 1,0 0-1,-1 0 1,1 0-1,0 0 0,0 0 1,0 0-1,0 0 1,0 0-1,0 1 1,-1-1-1,1 0 0,0 0 1,0 0-1,0 0 1,0 0-1,0 0 1,-1 0-1,1 0 0,0 0 1,0 0-1,0 0 1,0 0-1,0 0 0,-1 0 1,1 0-1,0 0 1,0-1-1,0 1 1,0 0-1,0 0 0,0 0 1,-1 0-1,1 0 1,0 0-1,0 0 0,0 0 1,0 0-1,0-1 1,-6-12-274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13827,'-21'10'1672,"-7"13"-936,-3 4-303,1 5 1727,3 2-1408,8 6-280,3-2-56,12-2-192,4-3-144,11-15-208,8-5-152,8-14-384,2-11 48,4-14 416,3-7-144,4-11-128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6 17260,'0'-1'60,"-1"1"0,0-1 1,0 1-1,0-1 0,1 1 1,-1-1-1,0 1 0,0 0 1,0-1-1,0 1 0,0 0 1,0 0-1,0-1 0,0 1 0,0 0 1,0 0-1,0 0 0,0 0 1,0 0-1,0 1 0,0-1 1,0 0-1,0 0 0,0 1 1,1-1-1,-1 0 0,0 1 1,0-1-1,0 1 0,0-1 1,0 1-1,-31 20 392,0 8 121,2 0 0,0 2 0,2 1 0,2 2 0,1 0 0,-28 51 0,51-80-535,-21 41 301,21-43-322,1 1-1,0 0 0,0 0 0,0 0 1,0 0-1,1 0 0,0 0 0,-1 0 1,1 0-1,1 5 0,0-7-22,-1-1 0,0 0 0,1 0 1,-1 0-1,1 1 0,-1-1 0,1 0 0,0 0 0,0 0 0,-1 0 0,1 0 0,0 0 0,0 0 1,0 0-1,0-1 0,0 1 0,0 0 0,0 0 0,0-1 0,0 1 0,1-1 0,-1 1 1,0-1-1,0 1 0,1-1 0,-1 0 0,0 0 0,0 0 0,1 1 0,-1-1 0,0 0 0,0-1 1,1 1-1,-1 0 0,0 0 0,2-1 0,6 0-127,-1-1 0,1 0 1,16-7-1,57-29-698,-58 25 486,0 2-1,1 0 1,36-9-1,-60 19 338,1 1-1,-1-1 1,0 1 0,0 0-1,0 0 1,1-1 0,-1 1-1,0 0 1,0 0 0,1 0-1,-1 1 1,0-1-1,0 0 1,0 0 0,1 1-1,-1-1 1,0 0 0,0 1-1,0-1 1,0 1 0,0 0-1,0-1 1,0 1-1,1 1 1,-1-1 16,0 1-1,0-1 1,-1 1-1,1-1 0,0 1 1,-1-1-1,0 1 1,1 0-1,-1-1 1,0 1-1,0 0 1,0-1-1,0 1 1,0 0-1,-1 2 1,-1 9 16,-1 0 0,-1 0 0,-8 19 0,8-22-201,-3 11-552,18-27 489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18452,'-15'8'514,"0"2"0,1 0 0,0 0 0,1 2 0,0 0 0,1 0 0,-17 22-1,28-33-491,0 0 0,0 1 0,0-1 0,0 1 0,0-1-1,1 1 1,-1-1 0,0 1 0,1-1 0,-1 1-1,1 0 1,0-1 0,0 1 0,0 0 0,0 2-1,0-3-44,0 0-1,0 0 0,1-1 0,-1 1 1,1 0-1,-1 0 0,0-1 0,1 1 1,0 0-1,-1-1 0,1 1 0,-1-1 1,1 1-1,0-1 0,-1 1 1,1-1-1,0 1 0,-1-1 0,1 0 1,0 1-1,0-1 0,1 1 0,5 0-274,0 0 1,0 0-1,1 0 0,-1-1 0,12-1 0,-8 0 81,-4 1 41,4-1-77,0 1 1,0 0-1,0 1 0,0 0 1,17 5-1,-26-6 243,0 1 0,0-1 1,-1 1-1,1 0 0,-1 0 0,1 0 1,-1 0-1,1 0 0,-1 0 1,1 0-1,-1 0 0,0 1 0,0-1 1,1 0-1,-1 1 0,0-1 1,1 3-1,-2-2 36,1 0 0,-1 1 0,1-1 0,-1 0-1,0 0 1,0 1 0,0-1 0,0 0 0,0 1 0,-1-1 0,1 0 0,0 1 0,-1-1 0,0 0 0,0 0 0,0 0-1,-1 3 1,-5 9 272,-1-1-1,0 1 1,-19 22-1,21-29-182,0 0 1,-1 0-1,0 0 0,0-1 1,0 0-1,-1-1 0,-13 8 1,20-13-84,1 1-1,-1-1 1,0 1 0,0-1 0,0 0-1,0 1 1,0-1 0,0 0 0,0 0-1,0 0 1,1 0 0,-1 0 0,0 0-1,0 0 1,0 0 0,0 0 0,0 0-1,0 0 1,0 0 0,0-1 0,0 1-1,0 0 1,0-1 0,1 1 0,-1-1-1,0 1 1,0-1 0,0 1 0,1-1-1,-1 0 1,0 1 0,1-1 0,-1 0-1,1 1 1,-1-1 0,1 0 0,-1 0-1,1 0 1,-1 0 0,1 1 0,0-1-1,-1 0 1,1 0 0,0 0 0,0 0-1,0 0 1,-1 0 0,1 0 0,0 0-1,0 0 1,1-1 0,0-22 168</inkml:trace>
  <inkml:trace contextRef="#ctx0" brushRef="#br0" timeOffset="1">393 147 16067,'3'1'251,"0"1"0,0-1 0,-1 0 0,1 0 0,0 0 0,0 0-1,0-1 1,0 1 0,0-1 0,1 0 0,3 0 0,-6 0-176,1 0-1,0-1 1,-1 0 0,1 1 0,0-1 0,-1 0-1,1 0 1,-1 1 0,1-1 0,-1 0-1,1-1 1,-1 1 0,0 0 0,0 0 0,1-1-1,-1 1 1,0 0 0,0-1 0,0 1 0,-1-1-1,2-2 1,4-12 154,-6 16-226,0 0 0,0 0 1,-1 0-1,1 0 0,0-1 1,0 1-1,0 0 0,0 0 1,0 0-1,-1 0 0,1 0 1,0 0-1,0 0 0,0 0 0,0 0 1,-1 0-1,1 0 0,0 0 1,0 0-1,0 0 0,0 0 1,0 0-1,-1 0 0,1 0 1,0 0-1,0 0 0,0 1 1,0-1-1,0 0 0,-1 0 0,1 0 1,0 0-1,0 0 0,0 0 1,0 0-1,0 0 0,0 1 1,-1-1-1,1 0 0,0 0 1,0 0-1,0 0 0,0 1 1,-21 23 124,17-17-109,0 0 0,0 0 0,1 0-1,0 1 1,0-1 0,1 1 0,-1-1 0,2 1 0,-1 0 0,1 0 0,0 10 0,1-17-14,0 1 0,0-1 1,0 0-1,1 1 0,-1-1 1,0 0-1,1 1 0,-1-1 1,0 0-1,1 1 0,0-1 1,-1 0-1,1 0 0,0 0 1,0 1-1,-1-1 0,1 0 1,0 0-1,0 0 0,0 0 1,0 0-1,2 1 0,-1-1 2,1 0 0,-1-1 0,1 1 0,-1 0 0,1-1 0,-1 1 0,1-1 0,-1 0 0,1 1 0,-1-1 0,5-1 0,4-1-6,1 0-1,-1 0 1,0-1-1,16-7 1,101-54-543,-33 14-107,-92 48 650,0 1 1,0 0-1,0 0 0,0 0 1,0 0-1,0 0 0,0 0 1,0 1-1,0 0 0,0-1 1,0 1-1,4 1 0,-6-1 16,-1 0 0,1 0 0,-1 0 0,1 1 0,-1-1-1,1 0 1,0 1 0,-1-1 0,1 0 0,-1 1 0,1-1 0,-1 1-1,0-1 1,1 1 0,-1-1 0,1 1 0,-1-1 0,0 1 0,1-1 0,-1 1-1,0-1 1,0 1 0,1 0 0,-1 1 39,0 0 1,0 0-1,0 0 1,0 1-1,0-1 1,0 0-1,0 0 1,-1 0-1,1 0 0,-2 3 1,-32 83 1647,34-87-1633,0-6-83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18 17356,'0'-1'138,"0"0"0,-1 0 0,1 0 0,-1 0 0,1 0 0,-1 0 0,0 0 0,1 1 0,-1-1 0,0 0 0,1 0 0,-1 0 0,0 1 0,0-1 0,0 1 0,0-1 0,0 0 0,0 1 0,0 0 0,0-1 0,0 1 0,0-1 0,-2 1 0,1 0 29,0 0 0,0 0-1,0 0 1,0 1 0,0-1 0,1 0-1,-1 1 1,0 0 0,0-1 0,0 1-1,-3 2 1,-3 2 108,1 0 1,0 0-1,1 1 0,-1 0 1,-5 7-1,3-2-156,1 0 1,0 0-1,1 1 0,0 0 0,-7 17 0,11-23-105,1 1 0,-1 0 0,1 1 0,1-1 0,-1 0 0,1 0 0,0 1 0,1-1 0,0 1 0,0-1 0,2 12 0,-2-17-10,1-1 0,-1 1 0,1 0 0,-1 0 0,1-1 0,0 1 1,0 0-1,0-1 0,0 1 0,0-1 0,0 1 0,0-1 0,0 0 0,0 1 0,1-1 0,-1 0 0,0 0 0,1 0 0,-1 0 0,3 1 0,-1-1 3,0 0-1,0 0 1,0-1-1,0 1 1,0-1-1,0 1 1,0-1-1,0 0 1,0-1-1,0 1 1,4-1-1,2-1 10,0 0-1,0-1 1,0 0-1,-1-1 1,0 0-1,1 0 0,9-8 1,-2-1 21,0-1 0,-1-1 1,23-27-1,9-10-158,-51 58 66,0 0 1,1 1-1,-1-1 1,1 1-1,-3 11 1,2-6-25,1-4 6,-14 42-414,16-47 355,0 0 1,0 1-1,0-1 0,1 0 1,0 1-1,-1-1 0,1 0 1,0 1-1,1-1 0,-1 1 1,2 5-1,-2-8 109,1-1 0,-1 1-1,0-1 1,1 0 0,-1 1 0,0-1 0,1 1 0,-1-1 0,1 0-1,-1 1 1,1-1 0,-1 0 0,0 0 0,1 1 0,-1-1 0,1 0-1,-1 0 1,1 0 0,-1 1 0,1-1 0,0 0 0,-1 0 0,1 0-1,-1 0 1,1 0 0,-1 0 0,1 0 0,-1 0 0,1-1 0,-1 1-1,1 0 1,-1 0 0,1 0 0,-1 0 0,1-1 0,-1 1 0,1 0-1,-1 0 1,1-1 0,-1 1 0,0-1 0,1 1 0,0-1-1,19-17-391,-19 17 354,23-24-581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15931,'-19'22'1268,"0"1"0,1 1 0,2 1 0,-27 51 0,33-56-674,-11 32 0,19-48-536,1 0 0,-1 1 0,1-1 1,0 1-1,1-1 0,-1 0 0,1 1 0,0-1 1,0 1-1,0-1 0,0 1 0,1-1 0,0 1 1,2 6-1,-2-9-73,0 0 0,1 0-1,-1-1 1,0 1 0,1-1 0,-1 1 0,1-1 0,0 1-1,0-1 1,-1 0 0,1 0 0,0 0 0,0 0 0,0 0-1,0-1 1,0 1 0,0 0 0,0-1 0,0 1 0,0-1-1,1 0 1,-1 0 0,4 0 0,3 0-189,0-1 1,1 0-1,-1-1 1,10-2-1,39-17-946,-47 16 850,0 0-1,0 1 1,0 0-1,1 1 1,21-3 0,-32 6 299,-1 0 1,1 0 0,-1-1 0,1 1 0,-1 0 0,1 0 0,-1 0 0,1 0-1,-1 1 1,1-1 0,-1 0 0,1 0 0,-1 0 0,1 0 0,-1 0 0,1 1-1,-1-1 1,1 0 0,-1 0 0,0 1 0,1-1 0,-1 0 0,1 1 0,-1-1-1,0 1 1,1-1 0,-1 0 0,0 1 0,1-1 0,-1 1 0,0-1 0,0 1-1,0-1 1,1 1 0,-1-1 0,0 1 0,0-1 0,0 1 0,0-1 0,0 1-1,0-1 1,0 1 0,0-1 0,0 1 0,0-1 0,0 1 0,0-1 0,0 1-1,0-1 1,-1 1 0,1-1 0,0 1 0,0-1 0,-1 0 0,1 1 0,-17 28 665,4-13-108,-1-1-1,0-1 0,-2 0 1,1-1-1,-2 0 0,-33 19 1,47-30-501,-1 0 0,0-1 0,0 1 1,0-1-1,0 0 0,-1 0 0,1 0 1,0-1-1,0 1 0,-6-1 0,9 0-84,0 0 0,0 0 0,0 0 0,-1 0 0,1-1 0,0 1-1,0 0 1,0-1 0,0 1 0,0 0 0,0-1 0,0 0-1,0 1 1,1-1 0,-1 1 0,0-1 0,0 0 0,0 0-1,1 1 1,-1-1 0,0 0 0,1 0 0,-1 0 0,0 0-1,1 0 1,0 0 0,-1 0 0,1 0 0,-1 0 0,1 0-1,0 0 1,0 0 0,0 0 0,-1 0 0,1 0 0,0-1-1,0 1 1,1 0 0,-1 0 0,0 0 0,0 0 0,1-2-1,6-19-328,8-3-143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 17636,'-1'0'104,"0"-1"0,0 1 0,1 0 0,-1 0 0,0-1 0,1 1 0,-1 0 0,0 0 0,0 0 0,1 0 0,-1 0 0,0 0 0,0 0 1,1 0-1,-1 0 0,0 0 0,0 0 0,1 1 0,-1-1 0,0 0 0,1 1 0,-2 0 0,-22 6 346,-3 4 838,-45 24-1,60-28-1144,0 1 0,1 0-1,0 0 1,0 1 0,-17 19-1,27-27-146,0 0-1,0 0 1,0 0-1,0 0 0,1 0 1,-1 0-1,0 0 0,1 1 1,-1-1-1,1 0 0,-1 0 1,1 0-1,0 1 0,-1-1 1,1 0-1,0 2 1,0-3-10,0 1 0,0-1 0,1 1 0,-1-1 0,0 1 1,0-1-1,1 1 0,-1-1 0,0 1 0,1-1 1,-1 0-1,1 1 0,-1-1 0,0 0 0,1 1 1,-1-1-1,1 0 0,-1 1 0,1-1 0,-1 0 1,1 0-1,-1 0 0,1 0 0,-1 1 0,2-1 0,4 1-155,0-1 0,0 0 0,0 0-1,12-1 1,-16 0 126,63-9-978,21-2 24,-78 11 909,1 1 1,-1 0 0,1 1 0,-1 0 0,0 0-1,1 1 1,14 5 0,-22-7 103,1 0 0,-1 1-1,0-1 1,0 0 0,0 1 0,0 0 0,0-1 0,0 1 0,0-1 0,0 1-1,0 0 1,0 0 0,0 0 0,0 0 0,0 0 0,0 0 0,-1 0-1,1 0 1,0 0 0,-1 0 0,1 0 0,-1 0 0,1 0 0,-1 0-1,1 2 1,-1-1 22,-1-1-1,1 1 1,0 0-1,-1-1 1,1 1-1,-1-1 1,0 1 0,1-1-1,-1 0 1,0 1-1,0-1 1,0 0-1,0 1 1,0-1-1,0 0 1,-2 2-1,-6 3 205,1 1 0,-1-1 0,-1 0-1,-11 6 1,4-4 280,-34 11 1,47-17-526,-1-1 0,1 0 0,-1 0 0,1 0 0,-1-1 0,1 1 0,-1-1 0,1 0 0,-1-1 0,0 1 0,1-1 0,-1 0 0,-7-2 0,0-7-5,9-4-124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111 367 16307,'-12'8'607,"1"1"0,0 0-1,1 1 1,0 1 0,-10 12-1,16-18-405,0 1 0,0-1 0,0 1 0,1 0 1,0 0-1,0 0 0,1 1 0,0-1 0,0 1 0,0-1 0,1 1 0,-1 11 0,2-16-156,0 0 0,0-1 0,0 1 0,0 0 0,1 0 0,-1 0 0,0-1 0,1 1 0,-1 0 0,1 0 0,0-1 0,0 1 0,0-1 0,0 1 0,0 0 0,0-1 0,0 0 0,0 1 0,0-1 0,3 2 0,-2-2-17,0 1 0,1-1 0,-1 0 0,1 0 1,-1 0-1,1 0 0,-1-1 0,1 1 0,0-1 0,-1 1 1,1-1-1,3 0 0,4-1-58,0 0-1,0-1 1,0 0 0,0 0-1,-1-1 1,13-5 0,-5 0-86,-1-1-1,0 0 1,0-1 0,-1-1 0,0 0 0,-1-1 0,0-1-1,-1 0 1,-1-1 0,0 0 0,-1-1 0,0 0 0,-1-1-1,-1 0 1,0 0 0,-2-1 0,0 0 0,6-21 0,-12 32 92,1 0 0,-2 0 0,1 0 0,-1 0 1,0 0-1,-1-11 0,1 16 26,0 0-1,0 0 1,0 0 0,0 0 0,-1 0-1,1 0 1,0-1 0,-1 1-1,1 0 1,-1 0 0,1 1-1,-1-1 1,1 0 0,-1 0 0,0 0-1,0 0 1,1 0 0,-1 1-1,0-1 1,0 0 0,0 1 0,0-1-1,0 0 1,0 1 0,0-1-1,0 1 1,0 0 0,0-1-1,0 1 1,0 0 0,0-1 0,0 1-1,0 0 1,0 0 0,0 0-1,0 0 1,-1 0 0,1 0-1,0 1 1,0-1 0,0 0 0,-2 1-1,-3 2 61,-1 0-1,1 0 1,0 0-1,0 1 1,0 0-1,0 0 1,1 1 0,0-1-1,0 1 1,0 0-1,0 1 1,1-1-1,-6 11 1,3-6 78,1 0 1,1 0-1,0 1 1,0-1-1,1 1 1,0 1-1,-2 16 1,5-26-133,1 0 0,0 0-1,-1 0 1,1 1 0,0-1 0,0 0 0,1 0-1,-1 0 1,0 0 0,1 0 0,-1 0 0,1 0-1,0 0 1,0 0 0,0 0 0,0 0 0,0 0-1,0-1 1,0 1 0,0 0 0,1-1 0,-1 1-1,1-1 1,-1 1 0,1-1 0,0 0 0,-1 0-1,1 1 1,0-1 0,0 0 0,0-1 0,0 1-1,0 0 1,0-1 0,0 1 0,0-1 0,0 1-1,0-1 1,3 0 0,6 1-253,1 0 1,0-1-1,0-1 0,0 0 0,19-4 1,29-13-1173,-43 12 588,-1 1 0,26-4 0,-42 9 820,1 0 0,-1 0 1,1 0-1,-1 0 0,0 0 0,1 0 0,-1 0 0,0 1 0,1-1 0,-1 0 0,0 0 0,0 0 1,1 0-1,-1 0 0,0 1 0,1-1 0,-1 0 0,0 0 0,0 0 0,1 1 0,-1-1 0,0 0 1,0 1-1,1-1 0,-1 0 0,0 0 0,0 1 0,0-1 0,0 0 0,0 1 0,0-1 1,1 0-1,-1 1 0,0-1 0,0 0 0,0 1 0,0-1 0,0 0 0,0 1 0,0-1 0,0 0 1,0 1-1,-1-1 0,1 0 0,0 1 0,0 0 0,-6 25 552,1-7 179,5-18-686,0-1 1,0 1-1,0 0 1,0-1-1,0 1 0,0 0 1,0 0-1,1-1 0,-1 1 1,0-1-1,0 1 1,1 0-1,-1-1 0,0 1 1,1 0-1,-1-1 0,1 1 1,-1-1-1,1 1 1,-1-1-1,1 1 0,-1-1 1,1 0-1,-1 1 0,1-1 1,-1 1-1,2-1 1,0 1 19,0-1 0,0 1 0,0-1 1,0 0-1,0 0 0,0 0 0,0 0 1,0 0-1,3 0 0,5-2 46,-1-1 0,1 0 0,9-4 0,15-9-365,40-24 0,29-14-1609,-85 49 1370,-18 5 495,0 0-1,0 0 1,0 0-1,1 0 1,-1 0-1,0 0 1,0 0-1,0 0 1,1 0 0,-1 0-1,0 0 1,0 0-1,0 1 1,0-1-1,1 0 1,-1 0-1,0 0 1,0 0 0,0 0-1,0 0 1,1 1-1,-1-1 1,0 0-1,0 0 1,0 0-1,0 0 1,0 1-1,0-1 1,0 0 0,0 0-1,0 0 1,0 0-1,1 1 1,-1-1-1,0 0 1,0 0-1,0 0 1,0 1-1,-12 25 218,8-19 35,4-7-237,-18 37 1173,17-35-1061,1 0 0,-1 0 1,0 0-1,0 0 0,1 0 1,0 0-1,-1 0 0,1 0 1,0 0-1,0 1 1,0-1-1,0 0 0,0 0 1,1 0-1,0 4 0,0-5-68,0 0-1,-1-1 1,1 1 0,0 0-1,-1-1 1,1 1-1,0-1 1,0 1 0,0-1-1,-1 1 1,1-1-1,0 0 1,0 1 0,0-1-1,0 0 1,0 0-1,0 0 1,0 0 0,0 0-1,0 0 1,0 0 0,0 0-1,0 0 1,-1 0-1,1 0 1,2-1 0,24-8 543,-9 0-484,-1-1 1,0 0 0,0-2-1,-1 0 1,-1 0 0,0-2-1,-1 0 1,17-20 0,-9 6-535,-2-1 1,-1 0-1,29-60 0,-43 80 217,-4 7 143,0 1 1,0-1 0,0 1 0,0-1 0,-1 0-1,1 0 1,0 1 0,-1-1 0,0 0-1,1 0 1,-1 1 0,0-1 0,0-3 0,-1 6-5,0-1 0,0 1 1,0 0-1,0 0 1,-1-1-1,1 1 1,0 0-1,1 0 0,-1 0 1,0 0-1,0 0 1,-1 2-1,-7 12 161,1-1 0,0 2 0,1-1 1,0 1-1,1 0 0,1 0 0,1 0 0,-3 19 0,7-33-66,-1 0 1,1 0-1,0 0 1,0 0-1,0 0 1,0 0-1,1 0 1,-1-1-1,0 1 1,1 0-1,-1 0 1,1 0-1,0 0 1,-1-1-1,1 1 1,0 0-1,0 0 1,0-1-1,1 1 1,-1-1-1,3 3 1,-2-2-1,0-1 0,1 0-1,-1 1 1,1-1 0,0 0 0,-1 0 0,1 0 0,0-1-1,0 1 1,0-1 0,-1 0 0,1 1 0,4-2 0,4 1 5,0-1 0,-1-1 0,1 0 0,0-1 0,-1 0 0,18-8 0,-12 3-37,1-2 0,-2 0-1,1-1 1,-2-1 0,1 0 0,-2-1-1,0 0 1,0-1 0,-1-1 0,-1 0-1,0 0 1,-1-1 0,-1 0 0,-1-1-1,8-21 1,-13 32-7,-1-1 0,0 1 0,-1-1 0,0 0 0,0 0 0,0 0 0,-1-11 0,0 17 11,0 1 0,0-1 0,0 0-1,0 0 1,0 1 0,0-1 0,-1 0 0,1 1 0,0-1-1,0 0 1,-1 1 0,1-1 0,0 0 0,-1 1-1,1-1 1,-1 1 0,0-2 0,-8 3 25,-8 17 79,8-4 21,1 1 0,1 1-1,1-1 1,0 1 0,1 1 0,0-1 0,2 1 0,0-1 0,1 1 0,0 0 0,1 0 0,1 0 0,4 29 0,-2-37-74,0-1 0,1 1 0,-1 0 0,2-1-1,-1 0 1,1 0 0,1 0 0,-1 0 0,8 8-1,-8-10-78,0-1 0,1 0 0,0 0 0,0 0 0,1 0 0,-1-1 0,1 0 0,0 0-1,0 0 1,0-1 0,1 0 0,7 3 0,-13-6-2,-1 0 1,1 1-1,-1-1 1,1 0-1,-1 0 0,1 1 1,-1-1-1,1 0 0,-1 0 1,1 0-1,-1 0 1,1 0-1,-1 0 0,1 0 1,-1 0-1,1 0 1,-1 0-1,1 0 0,-1 0 1,1 0-1,-1 0 1,1-1-1,-1 1 0,1 0 1,-1 0-1,0-1 0,1 1 1,-6-11-1107,-19-13-1111,-24-14-1352,-97-59-1,8 22 4193,112 62 1540,-35-11 1,87 32-417,-1-1-1,40 4 0,-31-7-1826,1-2 0,-1-1-1,52-6 1,-82 4 79,0 1-1,1-1 1,-1-1 0,0 1-1,0-1 1,0 1 0,0-1-1,0-1 1,0 1 0,0-1-1,7-5 1,9-15-289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21733,'-16'2'2008,"9"2"-1408,4-1-296,9 1 841,6 0-569,4-4-256,-1 0-96,-1-1-240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23 16660,'1'0'68,"-1"-1"1,0 0-1,0 0 1,0 1 0,0-1-1,0 0 1,0 0 0,0 1-1,0-1 1,0 0 0,0 0-1,0 1 1,-1-1-1,1 0 1,0 0 0,0 1-1,-1-1 1,1 0 0,-1 1-1,1-1 1,0 1 0,-1-1-1,1 0 1,-1 1 0,1-1-1,-2 0 1,1 1-7,-1-1-1,1 0 1,0 1 0,-1-1 0,1 1-1,-1 0 1,1-1 0,-1 1 0,1 0-1,-1 0 1,1 0 0,-3 1 0,-3-1 161,1 2 0,-1-1 0,1 1 1,-1 0-1,-10 5 0,2 2 47,0 0-1,1 1 1,0 0 0,1 1-1,0 0 1,0 1-1,-10 14 1,14-15-178,0 0 0,1 1 0,0 0-1,1 1 1,1 0 0,0 0 0,0 0 0,-6 25-1,11-34-69,0 0 0,1 1-1,-1-1 1,1 0 0,0 1-1,0-1 1,0 1 0,2 6-1,-2-9-14,1 0 0,0 0 0,-1-1 0,1 1-1,0 0 1,0-1 0,0 1 0,0-1-1,0 1 1,0-1 0,1 0 0,-1 0-1,0 1 1,1-1 0,-1 0 0,1 0-1,-1 0 1,1 0 0,-1 0 0,1-1-1,0 1 1,0 0 0,-1-1 0,4 1-1,4 0-1,1 0-1,0 0 0,-1-1 0,1 0 0,0-1 0,-1 0 0,1-1 1,-1 0-1,1-1 0,9-3 0,8-4-4,0-2-1,29-16 0,-12 3-1,-2-3-1,-2 0 0,63-58 1,-98 81-15,0 0 0,0 0 1,0 0-1,-1-1 0,0 0 0,4-7 0,-8 12-34,-4 3 19,-6 7-17,-4 7 38,2 0 0,0 1 0,1 0 0,-10 21 0,17-31-36,1 0 0,0 1-1,0-1 1,1 1 0,0-1 0,0 1 0,0 0-1,1 0 1,0-1 0,1 1 0,0 0 0,0 0-1,3 15 1,-2-21-78,0 1 1,0-1-1,0 1 0,0-1 0,0 0 1,1 0-1,-1 0 0,1 1 0,-1-2 0,1 1 1,0 0-1,0 0 0,0 0 0,0-1 0,0 1 1,0-1-1,3 2 0,0-1 37,0 0-1,0 0 1,0 0 0,0-1-1,1 0 1,10 2 0,23-2-538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19 18780,'0'-1'60,"0"0"0,0 1 0,0-1 0,-1 0 0,1 0 0,0 0 0,0 1 0,-1-1 0,1 0 0,-1 0 0,1 1 0,0-1 0,-1 0 0,0 1 0,1-1 0,-1 0 0,1 1 0,-1-1 0,0 1 0,1-1 0,-1 1 0,0-1 0,1 1 0,-1-1 0,0 1 0,0 0 0,0 0 0,1-1 0,-1 1 0,0 0 0,-1 0 0,0 0 12,0 1 0,0-1 0,1 1 0,-1 0 0,0 0 0,0 0 0,1 0 0,-1 0 0,1 0 0,-1 0 0,1 0 0,-1 1 0,0 1 0,-6 5 91,2 0 0,-1 0 0,1 1 0,-5 10 0,10-17-153,-6 12 60,-11 29 0,17-39-69,0 0 0,0 0-1,0 0 1,0 0 0,1 0 0,0 1 0,-1-1 0,2 0 0,-1 0 0,0 0 0,1 0 0,0 0 0,1 5 0,-1-8 1,0 1 1,0-1-1,0 1 0,0-1 0,0 1 1,1-1-1,-1 1 0,0-1 0,1 0 1,-1 0-1,1 0 0,0 0 0,-1 0 0,1 0 1,0 0-1,-1-1 0,1 1 0,0-1 1,0 1-1,0-1 0,0 0 0,-1 1 1,1-1-1,0 0 0,0 0 0,0 0 1,0-1-1,3 0 0,6 0-1,0-2 1,0 1-1,16-7 1,107-53-100,-38 16-163,-93 45 243,32-11-262,-34 12 271,0 0 0,-1-1 0,1 1 0,0 0 0,-1 0 0,1 0 0,0 0 0,0 0 0,-1 0 0,1 0 0,0 0 0,-1 0 0,1 1 0,0-1 0,-1 0 0,1 0 0,0 1 1,-1-1-1,1 0 0,-1 1 0,1-1 0,0 0 0,-1 1 0,1-1 0,-1 1 0,1-1 0,-1 1 0,0-1 0,1 1 0,-1-1 0,1 1 0,-1 0 0,0-1 0,0 1 0,1 0 0,-1-1 0,0 1 0,0 0 0,0-1 0,1 1 0,-1 0 1,0-1-1,0 1 0,0 1 0,-6 28-87,4-23 65,0 0-1,1 0 1,0 0-1,0 13 1,1-19 28,0 1 1,0-1-1,0 0 1,0 1-1,1-1 1,-1 0-1,0 0 1,1 1-1,-1-1 0,1 0 1,0 0-1,-1 0 1,1 0-1,0 1 1,0-1-1,-1 0 0,1 0 1,0 0-1,0-1 1,0 1-1,0 0 1,0 0-1,0-1 1,1 1-1,-1 0 0,0-1 1,0 1-1,0-1 1,1 1-1,1-1 1,4 1 54,0 0 1,-1-1 0,1 0 0,-1 0 0,1-1 0,-1 1 0,1-2 0,-1 1 0,9-3 0,58-25 631,-65 25-655,43-19 174,1 0 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21173,'-8'-3'1456,"2"3"-1944,0 0 464,6 3 552,3 1-344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126 229 14643,'-1'0'60,"1"-1"-1,-1 1 1,0 0-1,0-1 1,0 1-1,0 0 1,0 0-1,0 0 1,0 0-1,0 0 1,0 0-1,0 0 1,0 0-1,0 0 1,0 0 0,0 0-1,0 1 1,0-1-1,0 0 1,0 1-1,0-1 1,1 1-1,-1-1 1,0 1-1,0-1 1,-1 2-1,-22 17 449,14-10-241,1 1-1,0 0 1,-12 17-1,18-22-159,-1 0-1,1 1 1,0-1 0,1 1-1,-1-1 1,1 1 0,0 0-1,1 0 1,-3 12 0,4-17-76,0 0 1,0 0 0,0 0 0,0 0-1,0 0 1,1 0 0,-1 0 0,0 0-1,0-1 1,1 1 0,-1 0 0,0 0-1,1 0 1,-1 0 0,1 0 0,-1 0-1,1-1 1,0 1 0,-1 0 0,1 0-1,0-1 1,-1 1 0,2 0 0,0 0 5,0 0 0,0 0 1,-1-1-1,1 1 0,0-1 0,0 1 1,0-1-1,0 0 0,0 1 1,0-1-1,2-1 0,6 0 82,0 0-1,0-1 0,16-5 1,10-7-62,0-1 0,-2-2 0,0-1 0,-1-1-1,-1-2 1,0-2 0,-2 0 0,-1-2 0,40-45 0,-59 61-38,-1-1 0,-1 0 0,1-1 0,-1 0 0,-1 0 0,0-1 0,-1 0 0,0 0 0,4-16 0,-8 13 81,-2 14-96,0 1 1,0 0-1,0 0 1,0 0-1,0 0 1,0-1-1,0 1 1,-1 0-1,1 0 1,0 0 0,0-1-1,0 1 1,0 0-1,0 0 1,0 0-1,-1 0 1,1 0-1,0-1 1,0 1-1,0 0 1,0 0-1,-1 0 1,1 0-1,0 0 1,0 0-1,0 0 1,0 0-1,-1 0 1,1 0-1,0-1 1,0 1-1,0 0 1,-1 0-1,1 0 1,0 1-1,-3-1 26,1 1 0,0 0 0,0 1 0,0-1 0,0 0 0,0 1 0,0-1 0,0 1 0,1-1 0,-3 3 0,-10 12 119,0-1 1,1 2 0,1 0 0,1 0 0,-10 20 0,15-24-119,0-1 0,1 1 1,1 0-1,-1 0 1,2 0-1,0 0 0,1 1 1,-2 23-1,5-33-87,-1 0 0,1-1 0,-1 1 0,1 0 0,0-1 0,0 1 0,1-1 0,-1 1-1,1-1 1,0 0 0,0 1 0,0-1 0,0 0 0,0 0 0,1-1 0,-1 1 0,1 0 0,0-1-1,0 1 1,0-1 0,0 0 0,0 0 0,0 0 0,1-1 0,-1 1 0,0-1 0,1 0 0,0 0-1,-1 0 1,1 0 0,5 0 0,27 1-419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181 249 14843,'-2'-2'190,"0"0"-1,0 0 1,0 1 0,0-1-1,0 0 1,0 1 0,0-1-1,-1 1 1,1 0-1,-1 0 1,1 0 0,-1 0-1,1 0 1,-1 0-1,0 1 1,1-1 0,-1 1-1,0 0 1,1 0 0,-4 0-1,0 0 52,0 0 1,0 1-1,0 0 0,1 0 0,-1 0 1,0 1-1,1-1 0,-9 5 0,7-2-131,0 0 0,0 1 0,1 0 0,0 0-1,-7 8 1,11-11-95,0 0-1,0 0 0,1 0 1,-1 0-1,0 0 0,1 0 1,0 0-1,-1 1 0,1-1 1,0 1-1,0-1 0,0 1 1,1-1-1,-1 1 0,1-1 1,-1 1-1,1 0 0,0-1 1,0 5-1,1-6-13,-1 0 0,1 0-1,-1 0 1,1 0 0,-1 0 0,1 0 0,0 0-1,-1 0 1,1 0 0,0-1 0,0 1 0,0 0-1,0-1 1,0 1 0,0 0 0,0-1-1,0 1 1,0-1 0,0 0 0,0 1 0,0-1-1,0 0 1,0 1 0,0-1 0,0 0 0,1 0-1,-1 0 1,0 0 0,0 0 0,0 0 0,2-1-1,36-7-136,-39 8 135,23-8-135,-1-1-1,1-2 1,-1 0-1,-1-1 1,24-18 0,93-81-532,-63 43 280,-66 59 353,-1 0 0,0-1 0,0 0 0,-1 0 1,9-17-1,-35 48 131,-3 10-34,1 2 1,2 0-1,1 1 0,2 0 0,1 2 1,-9 36-1,21-61-30,0-1 1,1 0-1,0 1 1,1-1-1,1 1 0,0 13 1,0-21-17,0 0 1,0 0 0,1-1-1,-1 1 1,1 0 0,0 0 0,0-1-1,0 1 1,0-1 0,0 1-1,1-1 1,-1 1 0,1-1-1,-1 0 1,1 0 0,0 0-1,0 0 1,0 0 0,0 0 0,0 0-1,1-1 1,-1 1 0,0-1-1,1 1 1,-1-1 0,1 0-1,-1 0 1,5 1 0,1-1 23,0 0 0,0-1 0,1 0 0,-1 0 0,0-1 0,0 0 0,0-1-1,0 1 1,0-1 0,0-1 0,0 0 0,-1 0 0,1 0 0,6-5 0,6-4 59,0 0-1,-1-1 1,31-28-1,-39 31-71,0-1-1,-1 0 0,0-1 0,-1 0 0,0 0 0,-1-1 1,-1 0-1,0 0 0,0-1 0,5-19 0,-11 32-26,-1-1-1,1 1 1,-1-1-1,0 1 1,0-1 0,0 0-1,0 1 1,0-1-1,0 1 1,0-1-1,-1-2 1,1 4-1,0 0 1,0 0-1,0-1 1,0 1-1,0 0 1,-1 0-1,1 0 1,0-1-1,0 1 1,0 0-1,-1 0 1,1 0-1,0 0 1,0-1-1,0 1 1,-1 0-1,1 0 1,0 0-1,0 0 1,-1 0-1,1 0 1,0 0 0,-1 0-1,1 0 1,0 0-1,0 0 1,-1 0-1,1 0 1,0 0-1,-1 0 1,1 0-1,0 0 1,0 0-1,-1 0 1,1 0-1,-3 1-1,1 1 0,0-1 0,0 1 0,-1-1 0,1 1 0,0 0 0,1-1 0,-1 1 0,0 0 0,0 0-1,-1 4 1,-5 6 20,1 1 0,1 0-1,0 1 1,-7 24-1,10-30 12,1 0 0,1 0-1,-1 0 1,1 0-1,1 0 1,0 1 0,0-1-1,0 0 1,1 0 0,2 9-1,-2-15-10,0 1 0,-1-1-1,1 0 1,0 0 0,1 1 0,-1-1-1,0 0 1,1 0 0,-1 0 0,1 0-1,-1-1 1,1 1 0,0 0 0,0-1-1,0 1 1,0-1 0,0 0-1,3 2 1,-1-1 12,1-1 0,-1 1 0,1-1 0,-1 0 0,1 0 0,0-1 0,-1 1 0,1-1-1,4-1 1,7 0 53,-1-1-1,0-1 1,-1-1-1,29-10 0,-22 6 8,0-2 0,-1 0 0,28-19 0,-39 23-69,0-1-1,-1 0 0,0 0 0,0-1 0,0 0 0,-1 0 0,-1-1 1,1 1-1,6-14 0,-11 19-22,-1 0 1,0 0-1,0 0 0,0 0 1,0 0-1,-1 0 0,1 0 1,-1 0-1,0 0 1,0-1-1,0-3 0,0 6-1,-1 0 0,1 0 0,0 0-1,0 0 1,-1 1 0,1-1 0,-1 0-1,1 0 1,-1 0 0,1 1 0,-1-1-1,1 0 1,-1 1 0,0-1 0,1 0-1,-1 1 1,0-1 0,1 1 0,-1-1 0,0 1-1,0-1 1,0 1 0,1 0 0,-1-1-1,0 1 1,0 0 0,0 0 0,0-1-1,0 1 1,0 0 0,0 0 0,0 0 0,1 0-1,-1 0 1,0 0 0,0 1 0,0-1-1,0 0 1,0 0 0,0 1 0,0-1-1,0 1 1,-5 1-5,1 0-1,0 0 0,-1 1 1,1 0-1,0 0 0,1 0 1,-1 1-1,0 0 1,1 0-1,0 0 0,0 0 1,0 1-1,1-1 1,-7 10-1,7-8 24,0 0 0,0 0 0,0 0-1,0 0 1,1 0 0,0 0 0,1 1 0,-1-1 0,1 1 0,0 0-1,1-1 1,0 14 0,0-18 0,1 0 1,-1 1-1,1-1 0,-1 1 0,1-1 0,0 0 0,0 0 1,0 1-1,0-1 0,1 0 0,-1 0 0,0 0 1,1 0-1,-1 0 0,1-1 0,0 1 0,0 0 0,0-1 1,3 3-1,-2-2-37,1-1 0,0 1 0,0 0 0,1-1 0,-1 0 0,0 0 0,0 0 0,1-1 0,-1 1 0,6-1 0,0-1-64,1 0 0,-1 0 1,0-1-1,-1 0 0,1 0 1,0-1-1,-1-1 1,1 0-1,8-5 0,-11 5 48,-1 0 0,0-1 0,1 0 0,5-6 0,22-33-241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19476,'-18'5'1256,"15"3"-1648,3-1-1456,13 0 1848,6-1-288,2-5-224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83 16508,'2'-3'294,"3"-2"127,-1-1 0,0 0 0,0 0 0,0 0-1,-1-1 1,0 0 0,-1 1 0,4-11 0,-6 17-351,0-1 1,0 1-1,0-1 1,0 1-1,1 0 1,-1-1-1,0 1 1,0-1-1,0 1 1,0-1-1,0 1 1,0 0-1,0-1 1,0 1-1,0-1 1,0 1-1,-1-1 1,1 1-1,0 0 1,0-1-1,0 1 1,0 0-1,-1-1 1,1 1-1,0-1 1,0 1-1,-1 0 1,1-1-1,0 1 1,0 0-1,-1 0 1,0-1-1,-12 5 1325,-14 18-490,12-6-768,1 2-1,1-1 1,0 2-1,-10 21 1,16-28-210,2 0 1,-1 0 0,2 1-1,0 0 1,0 0-1,1 0 1,1 0-1,-1 14 1,2-23-3,1-1 1,1 1 0,-1 0 0,0 0-1,1-1 1,0 1 0,0 0-1,0-1 1,0 1 0,1-1 0,-1 1-1,1-1 1,0 0 0,0 1 0,0-1-1,0 0 1,1 0 0,-1-1-1,1 1 1,0 0 0,0-1 0,0 0-1,0 1 1,0-1 0,0 0-1,1-1 1,-1 1 0,0-1 0,1 1-1,0-1 1,-1 0 0,6 1 0,11 1-455,0-1 0,39 1 0,-42-4 351,1 2 0,-1 0 0,0 1 0,30 7 0,-46-9 200,0 1 1,0-1-1,-1 0 1,1 0-1,0 0 1,0 1-1,0-1 0,0 1 1,0-1-1,0 1 1,0-1-1,-1 1 0,1-1 1,0 1-1,0 0 1,-1-1-1,1 1 1,0 0-1,-1-1 0,1 1 1,-1 0-1,1 0 1,-1 0-1,1 0 0,-1 1 1,0-1 18,0 0 0,-1 0 0,1 0 1,0 0-1,-1 0 0,1 0 0,-1 0 0,1-1 0,-1 1 1,0 0-1,1 0 0,-1 0 0,0-1 0,0 1 1,1 0-1,-1 0 0,0-1 0,-1 2 0,-9 4 375,0 0 0,-21 8 0,27-12-356,-26 11 420,-20 8-367,-80 22 0,117-42-583,13-2 465,1 1 1,0 0 0,0 0-1,0-1 1,0 1 0,0 0 0,0-1-1,0 1 1,-1 0 0,1 0-1,0-1 1,0 1 0,0 0-1,0-1 1,0 1 0,0 0 0,0 0-1,0-1 1,0 1 0,1 0-1,-1-1 1,0 1 0,0 0-1,0 0 1,0-1 0,0 1 0,0 0-1,1 0 1,-1-1 0,21-25-20,-14 18-166,21-26-202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17252,'-16'20'2343,"-11"11"-1860,2 0 0,1 2 1,1 0-1,2 2 0,2 0 1,1 2-1,2-1 0,1 2 1,-11 45-1,20-59-370,-6 44 1,11-59-101,0 1-1,1-1 1,0 1 0,1 0 0,0-1 0,0 1-1,4 11 1,-5-19-12,0-1 0,0 0-1,1 0 1,-1 0 0,0 0 0,1 0-1,-1 0 1,1 0 0,-1 0-1,1-1 1,0 1 0,-1 0-1,1 0 1,0 0 0,-1 0 0,1-1-1,0 1 1,0 0 0,0-1-1,0 1 1,0-1 0,0 1-1,0-1 1,1 1 0,-1-1-4,0 0 1,1 0 0,-1 0-1,0-1 1,0 1-1,0 0 1,0-1-1,1 1 1,-1-1-1,0 1 1,0-1-1,0 0 1,0 1 0,0-1-1,0 0 1,0 0-1,1-1 1,4-4-50,-1 0 0,0-1 0,0 0 1,7-12-1,18-43-607,-3-1 0,-3-2-1,17-69 1,-43 162 512,1 1 0,3 29 0,-1-46 160,0 0-1,1 0 1,1 0-1,0-1 1,0 1 0,1-1-1,9 18 1,-11-25 14,0-1 0,0 0 0,0 1 0,1-1-1,-1 0 1,1 0 0,-1-1 0,1 1 0,0 0 0,0-1 0,1 0 0,-1 1-1,0-1 1,1 0 0,-1-1 0,1 1 0,-1-1 0,1 0 0,0 1-1,0-2 1,0 1 0,0 0 0,-1-1 0,1 0 0,0 0 0,0 0 0,4 0-1,0-2 37,1 0 0,-1-1-1,-1 1 1,1-1 0,0-1-1,-1 0 1,1 0-1,-1 0 1,0-1 0,-1 0-1,1 0 1,-1 0 0,0-1-1,0 0 1,5-8 0,0 0 27,0-1 0,-1-1 1,-1 0-1,0 0 0,11-31 1,-19 45-93,-1 0 0,1 0 0,0 0 0,-1 0 0,1 0 0,-1 0 0,0 0 0,0 0 0,0 0 0,0 0 0,0 0 0,0 0 0,0 0 0,-2-3 0,2 5 1,0-1 0,0 1-1,0 0 1,0 0 0,0 0 0,-1-1-1,1 1 1,0 0 0,0 0 0,0 0-1,-1 0 1,1 0 0,0-1-1,0 1 1,0 0 0,-1 0 0,1 0-1,0 0 1,0 0 0,-1 0 0,1 0-1,0 0 1,0 0 0,-1 0 0,1 0-1,0 0 1,0 0 0,-1 0-1,1 0 1,0 0 0,0 0 0,-1 0-1,1 0 1,0 0 0,0 1 0,-1-1-1,-13 14-23,5-2 32,2 1-1,0 0 0,0 0 0,-6 20 0,9-24 15,1 1 0,1 0 0,0-1-1,0 1 1,1 0 0,0 0 0,0 15 0,1-23-12,1-1 1,-1 1 0,0 0-1,0 0 1,1-1-1,-1 1 1,1 0 0,-1-1-1,1 1 1,0 0-1,0-1 1,0 1-1,0-1 1,0 0 0,0 1-1,0-1 1,0 0-1,0 1 1,1-1 0,-1 0-1,3 2 1,-1-2 2,0 0 0,0 0-1,-1-1 1,1 1 0,0-1 0,0 1 0,-1-1 0,1 0 0,0 0 0,0 0 0,0 0-1,4-1 1,4-2 10,1 0-1,-1-1 1,1 0-1,-1-1 1,14-8 0,4-4-35,0-2 0,-2 0 1,0-2-1,-1-1 0,-1-1 1,-1-2-1,39-51 0,-70 103-294,-2-7 221,1 0-1,1 1 0,1 0 1,1 0-1,0 1 0,2 0 1,-1 25-1,4-45 52,0-1 1,-1 1-1,1-1 0,0 0 1,1 1-1,-1-1 1,0 1-1,0-1 0,1 1 1,-1-1-1,1 0 0,-1 1 1,1-1-1,-1 0 1,1 1-1,0-1 0,0 0 1,-1 0-1,1 0 0,0 1 1,0-1-1,0 0 1,1 0-1,1 1 0,-1-2 14,-1 0 0,1 0 0,-1 0 0,1 0 0,-1 0 0,1 0 0,0-1 0,-1 1 0,1 0 0,-1-1 0,1 1 0,-1-1 0,0 0 0,1 0-1,-1 1 1,1-1 0,-1 0 0,0 0 0,0 0 0,0 0 0,0-1 0,0 1 0,2-2 0,18-22-332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14363,'-4'13'912,"4"4"-984,4 5-504,3-4 608,9 1-88,7-6-88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27 15691,'-26'28'1280,"12"-13"-641,1 0-1,0 1 0,-12 21 1,22-32-528,0 0 0,1 0 0,0 0 0,0 0 0,0 1 0,0-1 0,1 1 0,0-1 0,0 1 0,1-1 0,-1 1 0,1 0 0,1-1 0,-1 1 0,1-1 1,1 8-1,18 54-15,-10-39-80,-2 1 0,5 35 0,-12-53-15,0-1 0,0 1 0,-1-1 1,-1 1-1,0 0 0,-1-1 0,0 1 0,0-1 1,-1 0-1,-4 11 0,1-8 103,1 0-1,-2-1 1,0 0 0,0 0-1,-2-1 1,1 1 0,-1-2-1,-1 1 1,1-2 0,-2 1 0,-15 10-1,25-19-71,0 0-1,0 0 1,0 0-1,0-1 0,-1 1 1,1-1-1,0 1 1,0-1-1,-1 1 1,1-1-1,0 0 1,-1 1-1,1-1 1,-1 0-1,1 0 1,0 0-1,-1 0 0,1 0 1,0 0-1,-1-1 1,1 1-1,0 0 1,-1-1-1,1 1 1,0-1-1,-1 1 1,-1-2-1,2 0 3,-1 0 1,1 1-1,0-1 1,0 0-1,0 0 1,0 0 0,0 0-1,0 0 1,0 1-1,1-2 1,-1 1-1,1 0 1,-1 0-1,1 0 1,0 0-1,0 0 1,0 0-1,0-3 1,2-8 2,0 1 0,0-1 0,1 1 0,0 0 0,1 0 0,1 0 0,0 0 0,11-18 0,1 3-95,1 0 1,26-29 0,193-180-328,-76 83 255,-154 144 117,-6 8 12,-1 0 1,1 0-1,0-1 0,0 1 0,0 0 0,0 0 1,0 0-1,0 1 0,0-1 0,1 0 0,-1 0 1,0 1-1,2-2 0,-3 9 16,-1-1 1,1 0-1,-1 1 1,0-1-1,-3 8 0,2-1 14,0-7-6,1 1-1,1-1 0,-1 0 0,1 1 0,0-1 0,2 12 0,-2-16-16,0-1 0,1 1 0,-1-1 0,1 1 0,0-1 0,-1 0 0,1 1 0,0-1 0,0 0 0,0 1 0,0-1 0,0 0 0,0 0 0,0 0 0,1 0 0,-1 0 0,0 0 0,1 0 0,-1 0 0,0 0 0,1-1 1,-1 1-1,1-1 0,-1 1 0,1-1 0,-1 1 0,1-1 0,0 0 0,-1 0 0,1 0 0,-1 0 0,3 0 0,5 0-19,1-1-1,-1-1 1,0 0 0,0 0-1,0-1 1,0 0 0,13-6-1,60-36-282,-57 30 183,14-9-79,-27 15 71,0 1 0,1 1 0,0 0 1,21-8-1,-33 15 119,-1 0 0,1 0 0,-1 0 1,0-1-1,1 1 0,-1 0 0,1 0 1,-1 0-1,0 0 0,1 0 0,-1 0 1,1 0-1,-1 0 0,0 0 0,1 0 1,-1 0-1,1 1 0,-1-1 0,0 0 1,1 0-1,-1 0 0,1 0 0,-1 1 1,0-1-1,1 0 0,-1 0 0,0 0 1,1 1-1,-1-1 0,0 0 0,0 1 1,1-1-1,-1 0 0,0 1 0,0-1 1,0 0-1,1 1 0,-1-1 0,0 1 1,0-1-1,0 0 0,0 1 0,0-1 1,0 1-1,0-1 0,0 0 0,0 2 1,-2 17 47,-2-5-19,-1 5 89,0 1 0,1 0 0,-2 40 1,6-54-99,0 1 0,1-1 1,-1 0-1,2 1 1,-1-1-1,1 0 0,0 1 1,0-1-1,1 0 1,-1 0-1,1-1 0,1 1 1,-1-1-1,1 1 1,0-1-1,8 8 0,46 34-221,3 4-276,-56-46 412,0 0 0,0 0 0,0 1 0,-1-1 0,0 1 0,-1 0 0,1 1 0,3 9 0,-6-11 71,0 0 1,0-1-1,-1 1 0,1 0 1,-1 0-1,-1 0 0,1 0 1,-1 0-1,0 0 0,0 0 1,0 0-1,0 0 1,-1 0-1,0-1 0,0 1 1,0-1-1,-1 0 0,1 1 1,-1-1-1,0 0 0,-1 0 1,-5 5-1,5-4 79,0-1 0,-1 0-1,1 0 1,-1 0 0,0 0 0,0-1-1,-1 1 1,1-1 0,-1-1 0,1 1-1,-1-1 1,0 0 0,0 0 0,0-1-1,0 0 1,0 0 0,-12 0 0,15-1-42,1 0 1,0 0 0,0-1 0,0 1 0,0-1-1,0 0 1,0 0 0,0 0 0,0 0 0,0 0-1,0 0 1,1 0 0,-1 0 0,0-1 0,1 1-1,-1-1 1,1 1 0,-3-4 0,2 2 11,0-1-1,0 0 1,1 1 0,-1-1 0,1 0-1,0 0 1,0 0 0,0 0 0,0-5-1,0-3 15,1 0 0,0 0 0,1 0 0,0 0 0,6-22 0,-2 15-185,2 2 1,-1-1 0,2 1 0,1 0 0,0 0-1,1 1 1,0 0 0,25-27 0,-10 17-487,2 1 1,0 2-1,52-35 1,-39 30 75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19100,'-31'63'5849,"-1"14"-4264,25-57-1536,0 0-1,1 1 1,1-1 0,1 1 0,-3 38 0,7-56-45,0 0 0,0 0 0,0 0 0,1 0 0,-1 1 0,1-1 1,0 0-1,-1 0 0,1 0 0,1 0 0,-1-1 0,0 1 0,1 0 0,-1 0 0,1-1 0,3 4 0,-3-4-20,0 0 0,1 0 0,-1-1 0,1 1 0,-1-1 0,1 0 1,-1 0-1,1 0 0,0 0 0,0 0 0,-1 0 0,1-1 0,0 0 0,5 1 0,8-2-137,-1-1-1,0 0 1,1-1 0,-1-1 0,20-7-1,-14 5-55,-8 2 80,0 0 1,0 1-1,0 1 0,0 1 0,1 0 0,-1 0 1,18 2-1,-27 0 99,0-1 0,0 1 1,1 0-1,-1 0 0,0 0 0,0 1 0,0-1 1,-1 1-1,1 0 0,0 0 0,-1 1 0,1-1 1,-1 1-1,0-1 0,0 1 0,0 0 0,0 1 1,0-1-1,-1 0 0,1 1 0,-1-1 0,0 1 1,0 0-1,0 0 0,-1-1 0,1 1 1,0 5-1,-1-4 61,1-1 0,-1 1 0,-1 0 0,1-1 0,-1 1-1,0 0 1,0-1 0,0 1 0,-1 0 0,0 0 0,1-1 0,-2 1 0,1-1 0,0 1 0,-1-1 0,0 1 0,-3 4 0,1-3 82,0-1 1,-1 1-1,1-1 0,-1-1 1,0 1-1,-1-1 0,1 1 1,-1-2-1,1 1 0,-13 5 1,3-2 87,0-2 1,0 0-1,0-1 0,0 0 1,-1-1-1,0-1 1,1-1-1,-1 0 0,-28-2 1,38 0-167,1 0 1,0 0-1,-1 0 1,1 0-1,0-1 0,0 0 1,0 0-1,0 0 1,1-1-1,-1 1 0,-6-6 1,9 6-106,0 0 1,0 0-1,0 0 0,1 0 1,-1 0-1,1 0 0,-1-1 1,1 1-1,0 0 0,0-1 1,0 1-1,0-1 1,1 1-1,-1-1 0,1 1 1,-1-1-1,1 0 0,0 1 1,0-1-1,0 1 0,0-1 1,1 0-1,-1 1 1,1-1-1,0-2 0,3-6-114,0 0 0,0 1 0,1-1 0,9-12 0,8-13-467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13755,'1'-10'423,"0"-1"-1,1 1 1,0 0-1,0 0 1,1 0-1,0 0 1,1 0 0,0 1-1,1-1 1,0 1-1,0 0 1,1 1 0,12-15-1,-3 6-59,1 1 0,0 0 1,2 1-1,-1 1 0,25-15 0,-25 19-130,1 1 1,0 1-1,34-12 1,62-9 35,-26 7-206,-67 16-57,1 1 1,-1 0-1,40-2 1,-50 7 1,-1 1 0,0-1-1,1 2 1,-1-1 0,0 1 0,0 1-1,0 0 1,0 0 0,-1 1 0,12 6 0,3 3 157,0-1 0,34 11 0,-46-19-50,1-1 1,0 0 0,0-1-1,0-1 1,0 0-1,25-1 1,-5-4 73,-1-1 0,0-2 0,0-1 0,52-20 0,116-63 113,-162 70-134,-38 21-171,0-1-1,0 1 1,0 0-1,0 0 1,0 0 0,0 0-1,0 0 1,0-1 0,0 1-1,0 0 1,1 0 0,-1 0-1,0-1 1,0 1 0,0 0-1,0 0 1,0 0 0,0 0-1,0-1 1,0 1 0,-1 0-1,1 0 1,0 0 0,0-1-1,0 1 1,0 0-1,0 0 1,0 0 0,0 0-1,0 0 1,0-1 0,0 1-1,-1 0 1,1 0 0,0 0-1,0 0 1,0 0 0,0 0-1,0-1 1,-1 1 0,1 0-1,0 0 1,0 0 0,0 0-1,0 0 1,-1 0 0,1 0-1,0 0 1,0 0 0,0 0-1,0 0 1,-1 0-1,1 0 1,0 0 0,0 0-1,0 0 1,0 0 0,-1 0-1,1 0 1,0 0 0,0 0-1,0 0 1,-1 0 0,-13-1-417,-13 6-862,-31 9 0,51-12 1154,-16 5-616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11939,'0'-1'247,"0"1"0,-1 0 0,1 0 0,-1-1 1,1 1-1,-1 0 0,1 0 0,-1 0 0,1 0 1,-1 0-1,1-1 0,-1 1 0,0 0 1,1 0-1,-1 0 0,1 0 0,-1 0 0,1 1 1,-1-1-1,1 0 0,-1 0 0,1 0 0,-1 0 1,1 1-1,-1-1 0,1 19 2269,0-14-2395,1 1 0,0-1 1,0 1-1,1-1 0,0 1 0,0-1 1,0 0-1,0 0 0,1 0 0,0 0 1,0-1-1,0 1 0,1-1 0,0 1 1,0-1-1,0 0 0,0-1 0,0 1 1,1-1-1,8 5 0,-6-4-85,1-1 0,0 0 0,0 0 0,0-1 0,0 0 0,0-1 0,1 0 0,-1 0 0,0 0 0,1-1 0,-1-1 0,0 1 0,13-4 0,-3 0 17,1-1 0,-1 0 0,-1-2 0,24-11 0,64-42 175,-29 15-92,-75 44-138,1 0 1,-1 0-1,1 1 0,-1-1 0,1 0 1,0 1-1,-1-1 0,1 1 0,0 0 1,-1-1-1,1 1 0,0 0 0,-1 0 0,1 0 1,0 0-1,-1 0 0,1 1 0,0-1 1,2 1-1,0 1-5,-1 0 0,0 0 0,0 1 0,0-1-1,0 1 1,-1-1 0,4 4 0,3 4 2,-3-4 17,0 0 0,-1 1 0,0-1 0,0 1 0,0 1 0,-1-1 0,0 0 0,0 1 0,-1 0 0,4 14 0,-5-10 0,0-1 1,-1 1-1,0 0 1,-1 0-1,0-1 1,-1 1-1,-2 14 1,1-12-397,-1 0 0,0-1 1,-9 25-1,12-39 373,0 1 0,0 0 1,0 0-1,0 0 0,0-1 0,0 1 0,0 0 1,-1 0-1,1 0 0,0-1 0,0 1 1,0 0-1,0 0 0,0 0 0,-1 0 0,1-1 1,0 1-1,0 0 0,0 0 0,0 0 1,-1 0-1,1 0 0,0 0 0,0 0 0,0 0 1,-1 0-1,1-1 0,0 1 0,0 0 0,-1 0 1,1 0-1,0 0 0,0 0 0,0 0 1,-1 0-1,1 0 0,0 1 0,0-1 0,-1 0 1,1 0-1,0 0 0,0 0 0,0 0 1,-1 0-1,1 0 0,0 0 0,0 1 0,0-1 1,0 0-1,-1 0 0,1 0 0,0 0 0,0 0 1,0 1-1,0-1 0,0 0 0,0 0 1,-1 1-1,-1-20-413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14851,'0'1'110,"1"1"-1,0-1 0,0 0 1,0 0-1,0 0 0,0 0 1,0 0-1,1-1 1,-1 1-1,0 0 0,0 0 1,0-1-1,1 1 0,-1-1 1,0 1-1,1-1 1,-1 1-1,1-1 0,-1 0 1,0 0-1,3 0 1,0 0 53,-1 0 0,1-1 0,-1 1 1,1-1-1,-1 0 0,1 0 1,-1-1-1,5-1 0,4-4 254,-1 1-1,0-2 0,17-15 0,7-10 166,-1-2-1,-2-2 0,-2-1 0,-1-1 1,-2-1-1,30-62 0,-45 79-450,0-1 0,-2 0-1,-1 0 1,-1-1 0,-1 0-1,6-49 1,-13 72-131,0 0 0,0 1 0,0-1 0,0 0 0,0 1 0,0-1 1,-1 0-1,1 1 0,-1-1 0,0-2 0,0 3-1,1 1-1,0-1 1,-1 1 0,1-1-1,0 1 1,-1-1 0,1 1 0,-1 0-1,1-1 1,-1 1 0,1 0-1,-1-1 1,1 1 0,-1 0 0,1-1-1,-1 1 1,1 0 0,-1 0 0,1 0-1,-1 0 1,0-1 0,-1 2-4,0-1 0,1 0 0,-1 1 0,0-1 0,1 1 0,-1-1 0,1 1 0,-1 0 0,1-1 0,-1 1 0,1 0 0,-1 0 0,1 0 0,0 0 0,-1 1 0,1-1 0,0 0 0,0 0 0,-1 2 0,-6 9-32,1-1-1,1 1 1,0 0-1,0 0 1,1 1-1,-6 24 1,2 1-48,-4 44 0,11-72 48,2 0-1,-1 0 0,1 1 0,1-1 0,-1 0 1,4 14-1,-3-23 26,-1 1 0,1 0 0,-1 0 0,1 0 0,0 0 0,0 0 0,0-1 1,0 1-1,0-1 0,0 1 0,1 0 0,-1-1 0,0 0 0,1 1 0,-1-1 0,4 2 1,-3-2 1,0-1 0,0 1 0,0-1 0,0 1 0,0-1 0,0 0 0,1 0 1,-1 0-1,0 0 0,0 0 0,0 0 0,0-1 0,0 1 0,0-1 1,1 1-1,-1-1 0,0 0 0,-1 0 0,4-1 0,16-11-45,0-1 0,-1-1-1,0 0 1,-1-2 0,23-26-1,-17 18 37,3-3 19,-12 11-10,37-30 0,-52 46 10,0 0-1,-1 0 0,1 1 0,0-1 0,-1 0 0,1 1 0,0-1 1,0 1-1,0-1 0,0 1 0,0-1 0,0 1 0,0-1 0,0 1 1,-1 0-1,1 0 0,0 0 0,0-1 0,0 1 0,0 0 0,0 0 1,0 0-1,0 0 0,0 1 0,0-1 0,0 0 0,0 0 0,0 1 1,2 0-1,-2 0-1,0 1 1,0 0 0,0 0 0,0-1 0,-1 1-1,1 0 1,-1 0 0,1 0 0,-1 0 0,1 0-1,-1 0 1,0 0 0,0 0 0,0 3-1,-1 19 6,0-19 16,1 1 0,-1-1 0,1 1 0,1-1 0,-1 0 0,1 1 0,-1-1-1,2 0 1,-1 0 0,0 0 0,5 9 0,-6-13-11,1 0-1,0 0 1,-1-1 0,1 1 0,0-1-1,-1 1 1,1 0 0,0-1-1,0 1 1,-1-1 0,1 1-1,0-1 1,0 0 0,0 1-1,0-1 1,0 0 0,0 0 0,0 0-1,-1 1 1,1-1 0,0 0-1,1 0 1,1-1 7,0 1 0,0-1 0,-1 1 0,1-1 0,0 0 0,-1 0 0,5-2 0,4-4 38,-1 0 1,16-12-1,-22 15-30,70-60 11,-40 33-1037,40-28 0,-73 58 989,20-11-43,-21 11 38,1 1 0,-1 0 0,1 0 0,-1-1 0,1 1 0,-1 0 0,1 0 0,-1 0 0,1 0 0,-1-1 0,1 1 0,0 0 0,-1 0 0,1 0 0,-1 0 0,1 0 0,-1 0 0,1 1 0,-1-1 0,1 0 0,-1 0 0,1 0 0,-1 0 0,1 1 0,-1-1 0,1 0 0,-1 0 0,1 1 0,-1-1 1,1 0-1,-1 1 0,0-1 0,1 0 0,0 2 0,3 8-566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16972,'2'6'2176,"-1"1"-1264,6 2-280,3 2 1537,2 2-985,4 1-176,6 1-336,4-1-191,4-4-145,2-3-224,1-10-536,1-5-305,2-10-639,-1-3 1336,-7-5-312,1-2-184,-9-1-208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16572,'-22'33'4323,"-77"152"257,-31 102-2861,129-283-1758,-11 27 11,14-21-509,-2-10 469,1 0-1,0 0 1,-1-1-1,1 1 1,0 0-1,-1 0 1,1 0-1,0 0 1,-1-1-1,1 1 1,0 0-1,-1-1 1,1 1-1,-1 0 1,1-1-1,-1 1 1,1-1-1,-1 1 1,2-1-1,2-3-219,-1 0 0,1 0-1,-1 0 1,1-1 0,3-6-1,2-3-140,5-6-283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159 226 18540,'-1'-11'2041,"-5"15"-549,-10 16 63,-9 21-812,2 0 0,2 2 0,2 0 0,-24 82 0,42-121-735,0 0-1,0 0 1,1 0-1,-1 1 1,1-1-1,0 0 1,0 0-1,0 0 1,1 1-1,0 3 1,-1-7-11,1 0 0,-1 0 0,0-1 0,1 1-1,-1 0 1,1 0 0,-1-1 0,1 1 0,-1 0 0,1-1 0,-1 1 0,1-1 0,0 1 0,-1-1 0,1 1 0,0-1 0,-1 1-1,1-1 1,0 1 0,1-1 0,0 1-25,-1-1 0,1 0-1,0 0 1,0 0 0,0 0-1,-1 0 1,1 0-1,0-1 1,0 1 0,-1-1-1,1 1 1,0-1 0,2-1-1,2-1-179,1 0-1,-1-1 0,0 0 0,0 0 0,-1 0 0,0-1 0,1 0 0,4-7 0,2-2-41,-1-1 0,9-16 1,7-17-305</inkml:trace>
  <inkml:trace contextRef="#ctx0" brushRef="#br0" timeOffset="1">215 5 22357,'-9'-3'2128,"5"1"-1472,-2 2-320,6 2 945,0-1-409,1 4-1048,4-2-680,-2-3 672,4 0-184,0-2-161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11 590 16259,'-11'13'2562,"16"-15"60,21-22-313,136-126 381,-15 15-2241,100-133-896,-229 248 261,-13 17-41,-6 9 82,-25 58-82,7-19 220,1 2 0,-17 75-1,34-117-46,0 1-1,0 0 0,0 0 0,1 0 0,0 0 0,0 0 0,1 0 0,0-1 0,0 1 0,0 0 0,3 6 0,-3-9-35,1 1 0,0-1 0,-1 0 0,2 0 0,-1 0-1,0 0 1,0-1 0,1 1 0,0-1 0,-1 1 0,1-1 0,0 0 0,0 0 0,0 0 0,0 0 0,1-1-1,-1 0 1,7 3 0,10 1-387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19 13571,'0'0'68,"-1"-1"1,1 0 0,0 1-1,0-1 1,-1 0-1,1 1 1,0-1 0,-1 0-1,1 1 1,-1-1-1,1 1 1,-1-1-1,1 1 1,-1-1 0,1 1-1,-1-1 1,0 1-1,1 0 1,-1-1-1,0 1 1,1 0 0,-1 0-1,0-1 1,-1 1-1,-19-5 312,5 4-103,0 0 1,0 2 0,0 0 0,0 0-1,0 2 1,1 0 0,-1 1 0,1 0-1,0 1 1,0 1 0,0 0 0,0 1-1,-13 10 1,7-5-108,1 2 0,0 1 0,1 1 0,1 0 0,0 1 0,1 1 0,-27 37-1,35-41-116,-1 1-1,2 0 0,0 0 0,1 1 0,0 0 0,-8 33 0,14-44-52,0 0-1,0 0 0,0 0 1,1 1-1,0-1 0,0 0 1,0 0-1,0 0 0,1 0 1,0 0-1,0 0 1,1 0-1,-1 0 0,1 0 1,0 0-1,0-1 0,0 1 1,1-1-1,0 1 0,0-1 1,0 0-1,0 0 0,1-1 1,-1 1-1,1 0 1,0-1-1,6 4 0,1-1-58,0-1 0,1 0 0,-1 0 0,1-2-1,0 1 1,0-1 0,0-1 0,0 0 0,1-1 0,14 0-1,2-2 32,0 0 0,0-2-1,36-8 1,-4-6-143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 16396,'-5'-5'1304,"-5"11"-944,0 7-128,-5 8 472,1 8-120,-2 11-232,0 7-96,3 11-56,2 3-24,5 7-104,5-4-96,2-1-240,6-2-120,8-11-248,3-7-144,7-18 528,2-6-200,3-10-88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16972,'-19'23'1512,"-3"10"-1088,-4 7-184,0 11 472,0 0-120,5 1-152,-2-1-119,6-2-241,-1-3-88,1-9-216,0-4-161,0-10-407,1-3-112,-1-8 648,1-7-200,-6-5-136</inkml:trace>
  <inkml:trace contextRef="#ctx0" brushRef="#br0" timeOffset="1">1 151 15691,'18'-4'1737,"5"4"-969,3 1-272,8 9 936,2 3-375,9 7-305,-2 1-128,1 10-416,2 0-208,-4 2-696,-5 1-272,-4-8 783,-3-1-191,-9-7-152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16195,'22'0'1489,"4"8"-985,-1 5-176,11 6 472,3 1-160,1 7-112,-3 3-96,-5 10-231,-4 3-81,-10 12-152,-8 1-64,-16 5-217,-8 2-159,-12 1-296,-9-4 808,-12-7-240,-7-5-144,-1-10 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44 15915,'0'-2'87,"0"1"-1,0-1 1,0 1-1,0 0 0,0-1 1,0 1-1,-1 0 1,1-1-1,0 1 0,-1 0 1,1-1-1,-1 1 1,1 0-1,-1 0 0,0-1 1,1 1-1,-1 0 1,0 0-1,0 0 0,0 0 1,0 0-1,0 0 1,0 0-1,0 0 0,0 1 1,0-1-1,0 0 1,0 0-1,-1 1 0,1-1 1,0 1-1,-1-1 1,-1 1-1,-5-2 155,0 0 0,0 1 0,0-1 0,-12 2 0,2 0-102,0 1 1,0 0 0,0 2 0,1 0 0,-1 1 0,1 1-1,0 0 1,0 2 0,1-1 0,0 2 0,0 1-1,0 0 1,1 0 0,1 2 0,-27 23 0,30-24-115,1 1 0,0 0 1,0 1-1,1 0 0,1 1 1,0-1-1,1 1 0,0 1 0,1 0 1,0 0-1,1 0 0,1 0 1,0 1-1,1-1 0,1 1 1,0 0-1,1 0 0,0 0 1,3 21-1,-1-30-58,0 0 0,0-1 0,0 1 1,1-1-1,0 1 0,0-1 0,0 0 0,1 0 1,0 0-1,0 0 0,0 0 0,1 0 0,-1-1 0,1 0 1,0 0-1,0 0 0,1 0 0,-1-1 0,1 1 1,0-1-1,0 0 0,0 0 0,0-1 0,0 0 0,1 0 1,-1 0-1,1 0 0,7 0 0,2 1-92,-1-2 0,0 1-1,1-2 1,-1 0 0,1-1-1,-1 0 1,0-1 0,0-1 0,1 0-1,19-8 1,29-17-318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13547,'0'-3'1304,"0"16"-768,-3 7-224,-1 9 849,1 7-401,0 5-240,2 1-56,1 1-136,1-3-64,5-3-144,0-3-144,1-5-496,2-5-1520,-2-8 1776,0-4-249,0-9-199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 16764,'-6'12'234,"2"0"1,0 0 0,0 0 0,1 0 0,0 1 0,1-1 0,0 18 0,-2 0 217,-73 649 3313,76-661-3676,5-31-38,102-555-3049,-95 519 2610,1 1 0,35-82 1,-46 126 392,1 0 0,0 0 0,0 1 1,0-1-1,1 1 0,-1 0 0,1-1 0,0 1 1,0 0-1,0 1 0,0-1 0,6-3 1,-8 5 10,1 1 1,-1-1 0,1 1 0,-1-1 0,1 1 0,0 0 0,-1 0 0,1 0 0,-1 0 0,1 0 0,0 0 0,-1 0 0,1 0 0,-1 1 0,1-1 0,0 1 0,-1-1 0,1 1 0,-1-1 0,0 1 0,1 0 0,-1 0 0,1 0 0,-1 0 0,0 0 0,0 0 0,1 0 0,-1 0 0,0 0 0,0 1 0,0-1 0,0 2 0,4 3 66,0 1 0,-1 0 0,0 0 0,-1 0 0,1 0 0,-1 0 0,-1 1 0,1 0 0,-1-1 0,-1 1 0,1 0 0,-1 0 0,-1 0 0,0 0 0,0 0 0,0 0 0,-4 16 0,2-13 93,-1-1 0,0 1-1,0-1 1,-1 1 0,-1-1 0,0-1 0,0 1-1,-1-1 1,0 1 0,-1-2 0,0 1 0,-12 11-1,11-13 31,-1 1-1,0-1 0,-11 6 0,17-11-241,1-1-1,-1 0 0,1 1 1,-1-1-1,0 0 0,1 0 1,-1 0-1,0-1 1,0 1-1,0-1 0,0 1 1,1-1-1,-1 0 0,0 0 1,0 0-1,0 0 0,-3-2 1,5 2 22,0 0 1,0-1-1,1 1 0,-1-1 1,0 1-1,1-1 1,-1 0-1,0 1 0,1-1 1,-1 0-1,1 1 1,-1-1-1,1 0 1,0 0-1,-1 1 0,1-1 1,0 0-1,-1 0 1,1 0-1,0 1 1,0-1-1,0 0 0,0 0 1,0 0-1,0 0 1,0 0-1,0 1 0,0-1 1,0 0-1,0 0 1,0 0-1,1-1 1,8-20-374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15979,'-22'26'1657,"-2"-3"-1193,0 1-200,-1 4 592,2 0-264,1 2-104,-1 0-232,0 0-120,3 1-56,-2-4-96,6-4-296,-2-3-224,3-7 416,0-6 8,5-10-80,0-7-72</inkml:trace>
  <inkml:trace contextRef="#ctx0" brushRef="#br0" timeOffset="1">58 91 14339,'11'0'1256,"4"5"-888,-1 2-184,5 6 809,1 2-729,4 3-584,0-1 864,-1-2-544,2-4-8,-7-2-64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13827,'15'20'1304,"-1"2"-784,0-1-200,5 7 561,1-1-289,2 2-48,-4 1-72,-1-2-224,-5 1-72,-11-2-128,-5 2-56,-12 1-176,-5 0-96,-11 2-208,-2-1-56,-5-5 368,0-6-120,4-13-104</inkml:trace>
  <inkml:trace contextRef="#ctx0" brushRef="#br0" timeOffset="1">542 139 16476,'19'6'2024,"8"7"-1320,16-10-280,7 0 936,15-3-607,5-3-265,9-3-864,-2-4-1649,-12-6 1745,-11-4-304,-18-8-264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18124,'33'0'1792,"2"-2"-1168,-1-5-224,9-3 561,0-1-1177,-2-2 472,0 3-64,-7 0-416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16932,'-7'-6'1520,"-2"6"-1040,-1 0-216,9 0 528,1 3-136,19 1-248,2-1-151,16 1-193,2-1-40,7-1-152,0-2-113,0-2-231,-3 1-216,-13-1-248,-9 2 696,-11 2-200,-7 2-176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48 14819,'-8'13'1216,"8"-10"-872,10 1-87,14-4 503,9-3-96,9-1-240,5-1-72,5 1-256,1-2-224,-2 1-456,-6-4 568,-8-7-200,-4 0-104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17084,'13'1'1104,"-3"8"-944,-1-1-88,8 6 184,0 2-88,2 6-40,-6 4-32,-2 8 0,-4 3-32,-14 13-8,-4 6 8,-14 7-40,-3 0-72,-5-1-400,-2-3 424,1-6-72,1-9-16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15787,'1'5'134,"0"-1"-1,-1 0 1,0 0-1,0 0 1,0 1-1,0-1 1,-1 0-1,1 0 1,-1 0-1,0 0 0,0 0 1,-1 0-1,-1 5 1,-4 14 330,-4 23 44,-1 1-224,2 1-1,-4 58 1,14-102-284,0-1 1,0 1-1,0 0 1,0-1-1,0 1 1,1-1-1,0 0 1,0 1-1,0-1 1,0 1-1,2 2 1,-2-4-3,0-1 0,0 0 0,0 0 0,0 0 0,0 0 0,0 0 0,0 0 0,1 0 0,-1 0 0,0 0 0,1-1 0,-1 1 0,1 0 0,-1-1 0,1 1 0,-1-1 0,1 0 0,-1 0 0,1 1 0,-1-1 0,1 0 0,0 0 0,-1 0 0,1 0 0,-1-1 0,1 1 0,1-1 0,13-2-9,-9 2 4,1-1-1,-1 1 0,1 1 0,-1-1 0,1 1 0,11 2 0,-17-2 9,0 1 1,0-1-1,0 1 1,0 0-1,-1 0 1,1 0-1,0 0 1,0 0-1,0 1 0,-1-1 1,1 0-1,-1 1 1,1-1-1,-1 1 1,0-1-1,1 1 1,-1 0-1,0 0 1,0 0-1,0-1 1,0 1-1,-1 0 1,1 0-1,0 0 1,-1 0-1,0 0 1,1 0-1,-1 4 0,0 2 42,0 1 0,0-1 0,-1 0 0,0 0 0,-1 0-1,0-1 1,0 1 0,-1 0 0,0-1 0,0 1-1,-1-1 1,0 0 0,0 0 0,0 0 0,-1-1-1,0 1 1,0-1 0,-8 6 0,7-6 27,0-1 1,0 0-1,-1 0 1,0 0-1,1-1 0,-2 0 1,1 0-1,-10 3 1,13-6-46,-1 1 1,0-1-1,0 0 0,0 0 1,1-1-1,-1 0 1,0 1-1,0-2 0,0 1 1,0 0-1,0-1 1,0 0-1,1 0 0,-6-2 1,8 2-92,-1 0 0,1 0 0,0-1 0,-1 1 1,1-1-1,0 1 0,0-1 0,0 1 0,0-1 0,0 0 0,1 0 0,-1 0 1,1 0-1,-1 0 0,1-1 0,-1 1 0,1 0 0,0-1 0,0 1 1,0-1-1,1 1 0,-2-4 0,2 2-33,0-1 0,-1 1 0,1 0 0,0 0 1,1 0-1,-1-1 0,1 1 0,0 0 0,0 0 0,0 0 0,1 0 0,-1 0 0,4-6 1,16-17-593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31 103 15099,'8'-2'300,"-1"-1"0,1 0 0,-1 0-1,1 0 1,-1-1 0,0 0 0,0 0 0,-1-1 0,0 0-1,1 0 1,-2-1 0,1 1 0,0-1 0,-1-1-1,5-6 1,-10 12-270,1 0 0,-1 0 0,1 0 0,-1 0 0,1 0-1,-1 0 1,0 0 0,1 0 0,-1 0 0,0-1 0,0 1 0,0 0-1,0 0 1,0-1 0,0 1-16,0 1 1,0 0-1,0-1 0,0 1 1,-1-1-1,1 1 0,0 0 0,0-1 1,-1 1-1,1 0 0,0 0 0,0-1 1,-1 1-1,1 0 0,0-1 0,-1 1 1,1 0-1,0 0 0,-1 0 0,1 0 1,-1-1-1,1 1 0,0 0 1,-1 0-1,0 0 0,-1 0 18,0 0-1,0 0 1,0 0 0,0 0-1,0 0 1,0 1-1,0-1 1,0 1 0,0-1-1,0 1 1,0 0 0,0 0-1,-1 1 1,-6 4 27,1 0-1,0 0 1,1 1 0,0 0 0,0 1-1,0 0 1,1 0 0,0 0 0,0 1 0,-4 10-1,6-11-46,0 0-1,0 0 1,1 0-1,1 0 0,-1 0 1,1 1-1,1-1 1,-1 1-1,1 0 0,1-1 1,0 1-1,1 10 1,-1-17-11,0 0 1,1 0 0,-1 0 0,1 0-1,-1 0 1,1 0 0,0 0 0,0 0-1,0 0 1,0 0 0,0 0 0,1-1-1,-1 1 1,0 0 0,1-1 0,0 1-1,-1-1 1,1 0 0,3 3-1,-2-3 1,0 0 0,0 0 0,0 0-1,0 0 1,0-1 0,0 1-1,0-1 1,0 0 0,1 0-1,-1 0 1,0 0 0,4-1-1,6-2 5,0-1-1,0 0 0,0-1 0,24-12 0,-7 0 7,0-1 0,-1-2 0,-1-1 0,-1-1 0,0-1-1,-2-2 1,23-29 0,-36 43 1,-19 27 16,-3 5-10,3-3 6,1 0 0,-3 21 0,7-31-9,1 0 1,0-1 0,1 1-1,0 0 1,0 0 0,0 0-1,1-1 1,2 9-1,-3-15-12,0 1 0,1-1 0,-1 0 0,1 0 0,-1 0 0,1 0 0,-1 1 0,1-1 0,-1 0 0,1 0 0,0 0 0,0 0 0,-1 0 0,1 0 0,0-1 0,0 1 0,0 0 0,0 0 0,0-1 0,0 1 0,0 0-1,1-1 1,-1 1 0,0-1 0,0 0 0,0 1 0,0-1 0,1 0 0,-1 0 0,0 0 0,0 1 0,1-1 0,-1 0 0,0-1 0,2 1 0,0-1-45,0 0 0,0 0 0,0 0 0,0 0 0,-1 0 1,1-1-1,0 1 0,-1-1 0,1 0 0,-1 0 0,0 0 0,1 0 0,-1 0 1,2-3-1,2-6-122,1 1 1,-1-1 0,-1-1-1,0 1 1,-1-1 0,3-13-1,3-11-185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16436,'-10'9'1472,"4"4"-1072,3-2-176,6-1 360,4 0-536,7-2 168,8-3-136,5 4-208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122 231 13443,'-30'40'1582,"-25"40"537,49-70-1774,0 0 0,1 0 0,1 1 0,-1 0 0,-4 21-1,8-31-323,1-1 0,0 1 0,0 0 0,0 0 0,-1-1 0,1 1 0,0 0 0,0 0 0,0-1-1,0 1 1,0 0 0,0 0 0,0-1 0,0 1 0,1 0 0,-1 0 0,0-1 0,0 1 0,1 0 0,-1 0-1,0-1 1,1 1 0,-1 0 0,1-1 0,-1 1 0,1 0 0,0-1-9,0 0 0,0 1 0,0-1 0,0 0 0,0 0 0,0 0 0,-1 0 0,1 0 1,0 0-1,0-1 0,0 1 0,0 0 0,0 0 0,0-1 0,-1 1 0,1 0 0,0-1 0,1 0 0,5-3 8,0 0-1,0-1 1,9-9 0,69-71 191,119-155 1,-160 184-29,-11 12 73,-75 96 233,-14 41-191,50-81-252,1-1 0,0 1 0,1 0-1,1 1 1,-1-1 0,-1 20-1,5-29-37,-1 1-1,1-1 0,0 1 0,0 0 1,1-1-1,-1 1 0,1-1 1,-1 1-1,1-1 0,0 1 0,1-1 1,-1 0-1,1 1 0,-1-1 0,1 0 1,0 0-1,0 0 0,2 3 1,0-4-14,-1 1 1,0 0-1,1-1 1,-1 0-1,1 0 1,-1 0-1,1 0 1,0-1 0,0 1-1,0-1 1,0 0-1,0 0 1,6 0-1,2 0-28,0-1-1,0 0 0,0-1 0,0 0 1,0-1-1,0 0 0,0-1 0,0-1 1,19-7-1,-12 0 77,0 0-1,0-1 1,-1-1-1,0-1 1,-1 0 0,-1-1-1,-1-1 1,0 0-1,21-30 1,-35 45-19,-1 0-1,1 0 1,0 0 0,0 0 0,-1 0-1,1-1 1,0 1 0,-1 0-1,1 0 1,-1-1 0,0 1 0,1 0-1,-1 0 1,0-2 0,0 3-12,-1-1 0,1 1 0,0 0 1,-1 0-1,1 0 0,0 0 1,-1 0-1,1 0 0,-1 0 0,1 0 1,0 0-1,-1 0 0,1 0 0,0 0 1,-1 0-1,1 0 0,-1 0 0,1 0 1,0 0-1,-1 0 0,1 0 0,0 1 1,-1-1-1,1 0 0,0 0 0,-1 0 1,1 1-1,-1-1 0,-33 25 329,20-10-216,1 0 0,0 1 0,-19 31 0,28-40-104,0 0 0,0 0 0,1 0 0,0 0 0,1 0 0,-1 1 1,1-1-1,1 1 0,-1 0 0,1-1 0,1 1 0,0 0 0,0 7 0,0-13-37,0 0-1,1 0 1,-1-1-1,1 1 1,-1 0-1,1-1 0,0 1 1,-1-1-1,1 1 1,0-1-1,0 1 0,0-1 1,0 1-1,0-1 1,1 0-1,-1 0 1,0 1-1,1-1 0,-1 0 1,0 0-1,1 0 1,-1-1-1,1 1 1,0 0-1,-1 0 0,1-1 1,0 1-1,-1-1 1,1 0-1,0 1 0,0-1 1,-1 0-1,3 0 1,2 0-51,0-1 0,-1 1 0,1-1 0,-1-1 0,1 1 1,-1-1-1,0 1 0,0-2 0,7-2 0,27-20-159,2-8-83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246 125 16147,'1'-1'79,"0"1"0,0-1 0,-1 1-1,1-1 1,0 0 0,-1 1 0,1-1-1,-1 0 1,1 1 0,-1-1 0,1 0-1,-1 0 1,1 1 0,-1-1 0,0 0-1,0 0 1,1 0 0,-1 1 0,0-1-1,0 0 1,0 0 0,0 0 0,0-1-1,-1 2-38,1-1-1,-1 1 0,0-1 0,0 1 1,0-1-1,0 1 0,0 0 1,0 0-1,0 0 0,0-1 0,0 1 1,0 0-1,0 0 0,0 0 1,0 0-1,1 1 0,-1-1 0,0 0 1,0 0-1,0 0 0,0 1 1,0-1-1,0 1 0,0-1 0,-1 1 1,-16 7 217,1 0 0,0 1 0,1 1 0,0 0 0,0 1 0,1 1 0,0 0 0,1 1 0,1 1 0,0 0 0,1 1 0,0 0 0,-13 23 0,24-34-249,-1-1 0,0 0 1,1 1-1,0-1 0,0 1 1,0-1-1,0 1 0,0 0 1,1-1-1,-1 1 0,1 7 1,1-10-9,-1 0 1,0 0 0,0 0 0,1 0-1,-1 0 1,0-1 0,1 1-1,-1 0 1,1 0 0,-1 0 0,1-1-1,-1 1 1,1 0 0,0 0-1,-1-1 1,1 1 0,0-1 0,-1 1-1,2 0 1,0 0-2,0-1 0,-1 1-1,1-1 1,0 1 0,0-1 0,-1 0 0,1 0-1,0 0 1,0 0 0,0 0 0,-1 0 0,1 0-1,3-1 1,4-2-7,1 0-1,-1-1 0,0 0 1,-1 0-1,1-1 1,-1 0-1,0-1 0,0 0 1,0 0-1,-1-1 1,8-7-1,3-7-1,0 0 1,26-41-1,-35 48 12,-1 1 0,0-2 0,-1 1 0,-1-1 0,0 0 0,-1 0 0,-1 0 0,0-1 0,2-25 0,-6 40-4,1 0 0,-1 0 0,0 1 0,0-1 0,0 0 0,0 0 0,0 1-1,0-1 1,0 0 0,0 0 0,-1 0 0,1 1 0,0-1 0,0 0 0,-1 1 0,1-1 0,0 0 0,-1 0-1,1 1 1,0-1 0,-1 0 0,1 1 0,-2-1 0,2 1-5,-1 0 0,1 0 0,-1 0 0,0 0 0,1 0 0,-1 0-1,0 1 1,1-1 0,-1 0 0,1 0 0,-1 1 0,1-1 0,-1 0 0,1 1 0,-1-1 0,1 1 0,-1-1 0,1 0 0,-1 1-1,0 0 1,-23 34-371,17-21 68,1 0-1,-7 23 1,12-32 221,-1 1-1,1 0 1,0 0-1,0-1 1,1 1-1,0 0 1,0 0-1,0 0 1,2 10-1,-1-14 67,-1-1 1,1 0 0,-1 1-1,1-1 1,-1 0-1,1 0 1,0 1-1,-1-1 1,1 0-1,0 0 1,0 0-1,0 0 1,0 0-1,2 2 1,-1-2-25,0 0 1,0-1-1,0 1 1,1 0 0,-1-1-1,0 1 1,1-1 0,2 1-1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15579,'-16'46'3422,"-11"76"-2526,-13 138-1,6-24-476,75-382 208,-29 107-554,46-127 1,-42 127-85,1 1 0,27-43-1,-40 75 3,0 0 0,0 0-1,0 1 1,1 0 0,0 0-1,0 0 1,0 0 0,1 1 0,-1 0-1,9-5 1,-11 8 3,-1 0 0,1 0-1,0 0 1,-1 0 0,1 0 0,0 1-1,0 0 1,-1-1 0,1 1 0,0 0 0,0 0-1,-1 0 1,1 1 0,0-1 0,0 1-1,-1-1 1,1 1 0,0 0 0,-1 0 0,1 0-1,-1 1 1,1-1 0,-1 0 0,0 1 0,1 0-1,-1-1 1,0 1 0,3 4 0,-2-3 7,-1 0 0,1 0 1,-1 0-1,0 1 0,0-1 1,0 1-1,-1-1 0,1 1 1,-1 0-1,0-1 0,0 1 1,0 0-1,0 0 0,-1 0 1,0 0-1,0 0 0,0 0 1,0 0-1,0 0 0,-1 0 1,0 0-1,0-1 0,0 1 1,0 0-1,-2 3 0,-2 6 63,-1-1-1,0 0 1,-1 0-1,0-1 1,-1 0-1,-10 12 0,6-9 6,-1 0-1,-1-1 1,0 0-1,-1-1 1,-1-1-1,1 0 1,-2-1-1,-24 11 1,39-20-135,0 0 0,1 0 0,-1-1 1,0 1-1,0 0 0,0-1 1,0 0-1,0 1 0,0-1 1,0 0-1,0 0 0,0 0 1,0-1-1,-2 1 0,3-1 36,0 1 0,1-1 0,-1 0 0,1 1 0,-1-1 0,0 1 0,1-1 0,0 0 0,-1 0 0,1 1 0,-1-1 0,1 0 0,0 0-1,-1 0 1,1 1 0,0-1 0,0 0 0,0 0 0,0 0 0,0 0 0,0 0 0,0 1 0,0-1 0,0 0 0,0 0 0,0 0 0,1 0 0,-1 1 0,0-1 0,0 0 0,1 0 0,-1 0-1,1 0 1,10-25-400,5-5-156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68 14923,'-10'4'593,"0"1"-1,1-1 1,-1 2-1,1 0 0,0 0 1,1 0-1,-9 9 1,-51 55 890,60-61-1338,0 0 0,0 1 0,1 0 0,0 0 0,1 1 0,0-1 0,1 1 0,0 1 0,-5 16-1,10-28-132,-1 1-1,1 0 1,0 0-1,0 0 1,-1 0-1,1 0 1,0 0-1,0 0 1,0 0-1,0 0 1,0 0-1,1 0 1,-1 0-1,0 0 1,0 0-1,0 0 1,1 0-1,-1 0 1,1-1-1,-1 1 1,1 0-1,-1 0 1,1 0-1,0 1 1,0-2-3,0 0-1,0 1 1,0-1 0,0 0 0,0 0 0,0 1-1,1-1 1,-1 0 0,0 0 0,0 0 0,0 0-1,0-1 1,0 1 0,0 0 0,0 0 0,0-1-1,0 1 1,1-1 0,7-3 16,-1 0 1,0 0-1,0-1 1,7-6-1,38-33 74,-39 31-65,0 0 0,1 1 0,1 0 0,0 2 0,1 0 0,23-10 0,-39 19-32,1 0 0,-1 1-1,0-1 1,1 1-1,-1-1 1,1 1-1,-1 0 1,1 0-1,-1 0 1,1 0 0,0 0-1,-1 0 1,1 0-1,-1 0 1,1 0-1,-1 1 1,1-1 0,-1 1-1,0-1 1,1 1-1,-1 0 1,1-1-1,-1 1 1,0 0 0,0 0-1,1 0 1,-1 0-1,0 0 1,0 0-1,0 0 1,0 0 0,0 1-1,0-1 1,-1 0-1,1 1 1,0-1-1,-1 0 1,1 1 0,0-1-1,-1 1 1,0-1-1,1 3 1,1 5 2,-1 0 1,0 0-1,-1 0 1,1 0-1,-2 9 1,1-12 41,2-13 33,35-159 109,-36 164-247,0 0-1,0 0 0,-1 0 1,1 1-1,1-1 0,-1 0 1,0 1-1,0-1 0,1 1 0,-1-1 1,1 1-1,-1 0 0,1-1 1,-1 1-1,1 0 0,0 0 1,0 0-1,-1 1 0,1-1 0,0 0 1,4 0-1,6-2-567,0 0 0,20 0 0,3-2 89,-12-1 88,39-17-1,-16 3-90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15035,'-18'17'678,"1"1"1,1 0-1,1 1 0,0 1 0,2 0 0,0 1 0,1 1 0,2 0 1,-16 44-1,21-52-590,2 0 1,0 0-1,0 0 1,1 0-1,1 1 1,0-1-1,1 0 1,1 1-1,0-1 1,1 0-1,1 1 1,0-1-1,10 26 1,-13-38-93,0-1 0,1 0 0,-1 0 1,1 1-1,-1-1 0,1 0 1,0 0-1,-1 0 0,1 0 0,0 0 1,0 0-1,0 0 0,0 0 0,0 0 1,0 0-1,0 0 0,0-1 1,0 1-1,2 0 0,-3-1-1,1 0-1,0 0 1,0 0-1,-1 0 1,1-1 0,0 1-1,-1 0 1,1 0-1,-1-1 1,1 1 0,0-1-1,-1 1 1,1-1-1,-1 1 1,1-1 0,-1 1-1,1-1 1,-1 1-1,0-1 1,1 1-1,-1-1 1,1 0 0,-1 1-1,0-2 1,5-9-67,-1 1 0,-1-1 0,3-14 0,-5 18 35,25-131-529,-26 141 565,0 0-1,0 0 1,0-1 0,0 1-1,1 0 1,-1 0-1,1-1 1,-1 1-1,1 0 1,0-1 0,0 1-1,0 0 1,0-1-1,1 1 1,-1-1-1,1 0 1,0 0 0,-1 1-1,1-1 1,0 0-1,0 0 1,0-1-1,0 1 1,1 0-1,-1-1 1,0 1 0,1-1-1,-1 0 1,1 0-1,0 0 1,-1 0-1,1 0 1,0 0 0,-1-1-1,1 1 1,0-1-1,0 0 1,3 0-1,4 0-18,0-1 0,0 0 0,0-1-1,0 0 1,0 0 0,0-1-1,-1 0 1,1-1 0,12-7 0,-10 4 67,0 0 1,-1-1 0,0-1 0,17-16-1,-34 34 72,0-1 0,0 1-1,1 0 1,0 0-1,1 0 1,0 1-1,0 0 1,1 0 0,0 0-1,1 0 1,-2 16-1,4-24-105,0-1 0,0 1-1,0-1 1,0 1-1,0-1 1,0 1 0,1-1-1,-1 0 1,0 1-1,1-1 1,-1 1-1,1-1 1,-1 0 0,1 1-1,0-1 1,0 0-1,-1 0 1,1 1 0,0-1-1,0 0 1,0 0-1,0 0 1,2 1 0,-1-1-5,0 0 1,0 0-1,0-1 0,1 1 1,-1 0-1,0-1 1,1 0-1,-1 1 1,0-1-1,0 0 0,1 0 1,-1-1-1,3 1 1,7-3-31,-1 1 0,0-1 0,0-1 0,18-9 0,-12 5-150,0-1 0,-1 0 0,0-1-1,-1-1 1,0 0 0,-1-2 0,-1 1 0,21-24-1,-31 28-298,-9 12 34,-10 11-246,-22 30-477,27-36 836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1 549 14635,'0'1'75,"1"-1"-1,-1 0 1,1 0-1,-1 1 1,1-1-1,0 0 1,-1 0-1,1 0 0,0 0 1,-1 0-1,1 0 1,0 0-1,-1 0 1,1 0-1,-1 0 1,1 0-1,0 0 1,-1-1-1,1 1 1,-1 0-1,1 0 1,0-1-1,-1 1 1,1 0-1,-1-1 1,1 1-1,-1 0 1,1-1-1,-1 1 1,1-1-1,16-18 640,-13 14-255,40-47 1236,-21 26-1247,0-1 0,-2-1 0,-1 0 1,21-41-1,-40 66-409,1 0 1,-1-1 0,0 1-1,0 0 1,0-1 0,-1 1-1,1-1 1,-1 1 0,0-7-1,0 10-30,0-1-1,0 1 1,0 0 0,0-1-1,0 1 1,0-1-1,0 1 1,0-1-1,-1 1 1,1-1 0,0 1-1,0 0 1,-1-1-1,1 1 1,0-1 0,-1 1-1,1 0 1,0-1-1,-1 1 1,1 0-1,0 0 1,-1-1 0,1 1-1,-1 0 1,1 0-1,-1 0 1,0-1 0,0 1 3,0 0 0,-1 0 0,1 0 0,-1 1 0,1-1 0,0 0 0,-1 1 1,1-1-1,0 1 0,-1-1 0,1 1 0,0-1 0,0 1 0,-2 1 1,-5 4 1,0 0 1,0 1 0,0 0-1,1 0 1,0 1 0,1 0-1,0 0 1,-7 13 0,4-7 1,2 1 1,0 0 0,0 0 0,-5 23 0,10-33-18,2-1 0,-1 0-1,0 1 1,1-1 0,0 1 0,0-1 0,0 1 0,0-1 0,1 1 0,-1-1 0,1 1 0,1-1 0,2 8 0,-3-10 0,0 0 0,0 0 1,1 0-1,-1 0 0,1 0 0,-1-1 1,1 1-1,-1-1 0,1 1 0,0-1 1,0 0-1,0 0 0,0 1 0,-1-1 1,2-1-1,-1 1 0,0 0 0,0 0 1,0-1-1,0 1 0,0-1 0,1 0 1,-1 1-1,0-1 0,0 0 0,0 0 1,1-1-1,-1 1 0,4-1 0,5-2 1,-1 0 1,0 0-1,0-1 0,0-1 0,0 1 0,-1-1 1,0-1-1,15-11 0,6-8 26,28-30 0,-17 15-14,12-10 18,-2-2 0,-2-2 0,50-73 0,-97 124-26,0 0 1,-1 0 0,1 0 0,0 0 0,-1-1-1,0 1 1,0-1 0,0 1 0,0-1 0,0-3-1,-1 7-2,0-1-1,0 1 0,0-1 0,0 1 0,0 0 1,0-1-1,0 1 0,0 0 0,0-1 0,0 1 1,0 0-1,-1-1 0,1 1 0,0 0 1,0-1-1,0 1 0,0 0 0,-1-1 0,1 1 1,0 0-1,0-1 0,-1 1 0,1 0 0,0 0 1,-1 0-1,1-1 0,0 1 0,-1 0 1,1 0-1,0 0 0,-1 0 0,0-1 0,0 1 2,-1 0 0,1 1 0,-1-1 0,1 0 0,-1 1 0,1-1 0,-1 1 0,1-1 0,-1 1 0,1 0-1,-1-1 1,-1 3 0,-10 6 13,0 1 0,1 0-1,0 1 1,1 0-1,-14 18 1,2 0 1,-22 40-1,36-53-12,0 0 0,-9 26 0,15-35-6,1 0 0,0 1 0,0-1-1,1 1 1,0-1 0,0 1 0,1-1-1,1 14 1,-1-19 1,0 0 0,0-1 0,1 1 0,-1 0 1,1-1-1,-1 1 0,1 0 0,0-1 0,-1 1 0,1 0 0,0-1 0,0 0 0,0 1 0,1-1 1,-1 1-1,0-1 0,0 0 0,1 0 0,-1 0 0,3 2 0,-1-2 0,0 0-1,0 0 1,0 0-1,0 0 1,0-1-1,0 1 1,0-1-1,0 0 1,0 0-1,0 0 1,4-1-1,4-1 1,1 0 0,-1-1 0,0 0 0,-1-1 0,18-9 0,1-3 7,0-2 0,-1-1 0,-2-1-1,0-1 1,-1-2 0,-1 0 0,-1-2 0,-1 0-1,-1-2 1,-1 0 0,24-46 0,-39 64-13,-3 7 4,-1 0 0,0-1 1,1 1-1,-1 0 0,0 0 0,0-1 0,0 1 0,-1-1 0,1 1 1,0 0-1,-1-1 0,0 0 0,0 1 0,0-4 0,0 6 2,0-1 0,0 1 0,0 0 0,0 0 1,0 0-1,0 0 0,0 0 0,0-1 0,0 1 0,0 0 0,-1 0 0,1 0 0,0 0 0,0 0 0,0 0 0,0-1 0,0 1 0,-1 0 0,1 0 0,0 0 0,0 0 0,0 0 0,0 0 0,-1 0 0,1 0 0,0 0 0,0 0 0,0 0 0,0 0 0,-1 0 0,1 0 0,0 0 0,0 0 0,0 0 1,0 0-1,-1 0 0,1 0 0,0 0 0,0 0 0,0 0 0,0 0 0,-1 0 0,1 0 0,0 0 0,0 1 0,0-1 0,0 0 0,0 0 0,-1 0 0,1 0 0,-8 6-15,1 1 0,-1-1 1,1 1-1,0 0 0,1 1 0,-1 0 0,-8 15 0,4-7 15,-14 20 15,-26 48-1,42-68 6,2 1 0,0-1 0,0 1 0,2 1 0,-6 29 0,10-43-14,1-1 0,-1 0 0,1 1 0,0-1 0,0 1 0,0-1 0,1 1-1,-1-1 1,1 1 0,0-1 0,0 0 0,0 0 0,0 1 0,1-1 0,-1 0 0,1 0-1,0 0 1,0 0 0,4 4 0,-4-5-6,0 0 1,1 0-1,-1-1 0,1 1 1,0-1-1,-1 0 0,1 0 0,0 0 1,0 0-1,0 0 0,-1 0 1,1-1-1,0 1 0,0-1 0,0 0 1,0 0-1,0 0 0,0 0 1,0-1-1,0 1 0,0-1 0,5-1 1,3-2-17,0-1 1,0 0 0,-1 0 0,1-1 0,-1-1-1,0 1 1,16-16 0,-13 10-51,-1-1 0,0 0 0,-1-1 0,16-24 1,-19 19-96,-8 19 158,0-1-1,0 1 1,0 0-1,-1 0 1,1 0-1,0 0 1,0-1-1,0 1 1,0 0-1,0 0 0,0 0 1,-1 0-1,1 0 1,0 0-1,0 0 1,0 0-1,-1-1 1,1 1-1,0 0 1,0 0-1,0 0 1,0 0-1,-1 0 1,1 0-1,0 0 1,0 0-1,0 0 1,-1 0-1,1 0 1,0 0-1,0 0 1,0 0-1,-1 1 1,1-1-1,0 0 1,0 0-1,0 0 1,0 0-1,-1 0 0,1 0 1,0 0-1,0 0 1,0 1-1,0-1 1,-1 0-1,-4 3-23,1 1-1,-1-1 1,0 1-1,-7 8 0,-1 3 76,1 0-1,-13 21 1,21-30-8,0 1 1,0 0-1,1 0 1,0 1-1,0-1 1,1 1-1,0-1 1,-2 12-1,4-18-34,0 0 1,0 0-1,0-1 0,0 1 0,0 0 0,0 0 1,0 0-1,1-1 0,-1 1 0,0 0 0,0 0 1,1 0-1,-1-1 0,0 1 0,1 0 0,-1-1 1,1 1-1,-1 0 0,1-1 0,-1 1 0,1 0 0,0-1 1,-1 1-1,1-1 0,0 1 0,-1-1 0,1 0 1,0 1-1,-1-1 0,1 0 0,0 1 0,0-1 1,0 0-1,-1 0 0,1 0 0,0 1 0,0-1 1,0 0-1,0 0 0,-1 0 0,1-1 0,0 1 0,0 0 1,0 0-1,-1 0 0,1-1 0,1 1 0,6-2-8,-1 0 1,1 0-1,12-7 0,52-30-232,-54 28 155,-1 1-1,1 0 1,1 2-1,-1 0 1,25-6-1,-41 13 78,0 1 0,0-1 1,-1 1-1,1 0 0,0-1 0,0 1 0,0 0 0,-1 0 0,1 1 1,0-1-1,0 0 0,0 1 0,-1-1 0,1 1 0,0-1 1,0 1-1,-1 0 0,1 0 0,-1 0 0,1 0 0,-1 0 0,1 0 1,-1 0-1,1 0 0,-1 0 0,0 1 0,0-1 0,0 1 0,0-1 1,0 1-1,1 1 0,9 10 58,-7-9-57,0-1 0,0 0 0,0 0 1,0 0-1,1-1 0,-1 0 0,1 1 0,-1-2 0,1 1 0,0 0 0,0-1 0,0 0 1,0 0-1,0-1 0,0 1 0,0-1 0,0 0 0,0 0 0,0-1 0,0 1 0,6-3 1,9-1-184,1-1 0,-1-1 0,32-14 0,-21 6-27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 17996,'-12'-1'1256,"15"-5"769,7-1-2250,12 1 874,6-1 87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18668,'0'0'39,"0"0"0,0 0 1,0 0-1,1 0 0,-1 0 0,0 0 1,0 0-1,0 1 0,0-1 0,0 0 0,1 0 1,-1 0-1,0 0 0,0 0 0,0 0 1,0 0-1,0 1 0,0-1 0,0 0 1,1 0-1,-1 0 0,0 0 0,0 0 0,0 0 1,0 1-1,0-1 0,0 0 0,0 0 1,0 0-1,0 0 0,0 1 0,0-1 0,0 0 1,0 0-1,0 0 0,0 0 0,0 1 1,0-1-1,0 0 0,0 0 0,0 0 1,0 0-1,0 1 0,0-1 0,0 0 0,0 0 1,-1 0-1,1 0 0,0 0 0,0 1 1,0-1-1,0 0 0,0 0 0,0 0 0,-1 0 1,1 0-1,0 0 0,0 0 0,0 0 1,0 0-1,-1 1 0,-10 11 65,8-8 154,-222 292 2146,221-290-2422,-1 2-94,-1-1 1,1 1-1,-6 14 0,11-22 95,0 1-1,0-1 1,0 0 0,-1 0-1,1 0 1,0 1 0,0-1 0,0 0-1,0 1 1,0-1 0,0 0-1,0 0 1,0 1 0,0-1-1,0 0 1,0 1 0,0-1 0,0 0-1,0 0 1,0 1 0,0-1-1,0 0 1,0 0 0,0 1-1,0-1 1,0 0 0,0 0-1,1 1 1,-1-1 0,0 0 0,0 0-1,0 1 1,1-1 0,9-2-516,15-13-346,35-33-1182,73-76 0,-65 58 1368,-48 45 625,-15 15 107,0 1 1,0 0 0,1-1 0,-1 2-1,1-1 1,0 1 0,1 0 0,6-4 0,-13 8-30,0 0 0,0 0 1,1 0-1,-1 0 0,0 0 1,0 0-1,0 0 1,1 0-1,-1 0 0,0 0 1,0 0-1,0 0 0,1 0 1,-1 0-1,0 0 1,0 0-1,1 0 0,-1 0 1,0 0-1,0 0 0,0 0 1,1 0-1,-1 0 1,0 0-1,0 0 0,0 0 1,0 1-1,1-1 0,-1 0 1,0 0-1,0 0 0,0 0 1,0 1-1,0-1 1,1 0-1,-1 0 0,0 0 1,0 0-1,0 1 0,0-1 1,0 0-1,0 14 266,-8 14 114,-7 14 39,-26 70 1236,-39 166-1,77-259-1534,1-9-52,0 0 0,0 0 0,-5 10 0,7-20-76,0 1 0,0-1 0,0 0 0,0 0 0,0 1 1,0-1-1,0 0 0,0 0 0,0 1 0,0-1 0,-1 0 0,1 0 1,0 0-1,0 1 0,0-1 0,0 0 0,-1 0 0,1 0 0,0 0 1,0 1-1,0-1 0,-1 0 0,1 0 0,0 0 0,0 0 0,-1 0 1,1 0-1,0 0 0,0 0 0,-1 1 0,1-1 0,0 0 0,0 0 1,-1 0-1,1 0 0,0 0 0,-1-1 0,1 1 0,0 0 0,0 0 1,-1 0-1,1 0 0,0 0 0,0 0 0,0 0 0,-1 0 0,1 0 1,0-1-1,0 1 0,-1 0 0,1 0 0,0-1 0,-9-10-23,8 9 13,-23-42-312,2-1 1,-27-77 0,46 115 285,2 4 17,-2-4 4,1-1-1,-1 1 0,2 0 1,-3-12-1,4 18 18,0 0 0,0 0-1,0 0 1,0 0 0,0 0 0,0-1 0,0 1 0,0 0 0,0 0-1,1 0 1,-1 0 0,0 0 0,1 0 0,-1 0 0,1 0-1,-1 0 1,1 0 0,-1 0 0,1 0 0,0 0 0,-1 0-1,1 1 1,0-1 0,0 0 0,0 0 0,0 1 0,0-1 0,0 1-1,0-1 1,0 1 0,0-1 0,0 1 0,0-1 0,0 1-1,0 0 1,0 0 0,2-1 0,19 0-139,0 0-1,29 3 1,-33 0-123,1-2 0,0 0 0,0-1 1,18-3-1,6-7-53,0-1-121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14475,'-41'67'3088,"22"-38"-1624,-17 35 0,31-53-1306,1 0-1,0 0 0,0 0 1,1 1-1,1-1 0,0 1 1,-1 13-1,3-22-167,-1-1-1,1 1 1,0 0 0,0-1-1,0 1 1,1-1 0,-1 1-1,1-1 1,-1 1 0,1-1-1,0 1 1,0-1 0,0 0-1,0 1 1,0-1 0,1 0-1,-1 0 1,1 0 0,-1 0-1,1 0 1,0 0 0,0 0-1,0-1 1,0 1 0,0-1 0,0 1-1,0-1 1,0 0 0,1 0-1,-1 0 1,0 0 0,1 0-1,-1 0 1,5 0 0,6 1-299,0-1 1,0 0 0,0-1-1,15-2 1,27 0-867,-54 2 1134,1 0 0,0 0 1,0 0-1,-1 0 0,1 1 0,0-1 0,-1 1 1,1-1-1,-1 1 0,1-1 0,0 1 1,-1 0-1,0 0 0,1 0 0,-1 0 0,1 0 1,-1 0-1,2 2 0,-2-1 36,0-1 0,-1 0-1,1 1 1,-1-1 0,1 0 0,-1 1-1,0-1 1,0 0 0,1 1 0,-1-1-1,0 1 1,0-1 0,0 1 0,0-1-1,-1 1 1,1-1 0,-1 2 0,-1 4 100,-1-1 0,1 1 1,-2-1-1,1 0 0,-1 0 1,1 0-1,-9 8 0,0-1 321,0 0 0,-1-1 0,0-1 0,-17 11 0,24-17-234,0-1 1,-1-1-1,1 1 0,-1-1 1,0 0-1,0-1 0,0 1 1,0-1-1,0-1 0,0 1 1,-1-1-1,-10 0 1,17-1-164,-1 0 1,0-1-1,1 1 1,-1 0-1,0 0 1,1-1-1,-1 1 0,0-1 1,1 0-1,-1 1 1,1-1-1,-1 0 1,1 0-1,-1 0 1,1 0-1,-1 0 1,1 0-1,0 0 1,0-1-1,0 1 1,0 0-1,0-1 1,0 1-1,0-1 1,0 1-1,0-1 1,1 1-1,-1-1 1,0 0-1,1 1 1,0-1-1,-1 0 1,1 1-1,0-3 1,0-2 15,0 0 1,0 0-1,1 0 1,0 1-1,0-1 1,0 0-1,1 1 1,3-11-1,10-15-111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19340,'-11'14'1512,"-8"8"-1103,-2 5-169,-4 12 464,0 2-184,-1 5-152,3 3-16,6-3-184,4-2-88,4-2-288,6-2-288,5-9-544,1-6 2160,4-14-1224,3-7-80,4-11-32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16115,'0'1'104,"0"0"0,0 0 0,0 0-1,0 1 1,0-1 0,0 0-1,0 0 1,1 0 0,-1 0 0,0 0-1,1 0 1,-1 0 0,1 0-1,-1 0 1,1 0 0,-1 0 0,1 0-1,0 0 1,-1 0 0,1 0-1,0-1 1,0 1 0,0 0 0,0-1-1,0 1 1,0 0 0,0-1-1,0 1 1,0-1 0,0 1 0,0-1-1,0 0 1,0 1 0,0-1-1,0 0 1,2 0 0,3 1 156,0 0 0,1 0 0,-1 0 0,13-2 0,-7 0-203,-1-1 0,1-1 1,-1 0-1,0 0 1,0-1-1,0 0 1,-1-1-1,1 0 0,-1-1 1,0 0-1,-1-1 1,0 0-1,0 0 1,12-13-1,-20 19-55,-1 1 0,1-1 1,0 0-1,-1 1 0,1-1 0,0 0 0,-1 0 1,1 1-1,-1-1 0,1 0 0,-1 0 0,0 0 1,1 0-1,-1 0 0,0 0 0,0 0 0,0 1 1,1-1-1,-1 0 0,0 0 0,0 0 0,0 0 1,0 0-1,-1 0 0,1 0 0,0-2 0,-1 3-1,0-1 0,0 1 0,0 0 0,0-1 0,0 1 0,0 0 0,0-1 0,0 1 0,1 0-1,-1 0 1,0 0 0,0 0 0,0 0 0,0 0 0,0 0 0,0 0 0,0 0 0,0 0 0,0 1 0,0-1 0,0 0-1,0 1 1,0-1 0,0 1 0,1-1 0,-2 1 0,-7 4 4,0 0 0,0 1-1,1 0 1,0 0 0,0 1 0,0 0 0,1 0-1,0 1 1,1 0 0,-6 9 0,3-4 17,1 0 0,0 1 1,1 0-1,1 1 0,-9 27 1,14-35-7,-1-1 0,1 0 0,0 1 0,0 0 0,1-1 0,0 1 1,1 8-1,-1-13-10,1 0 0,-1 0 0,0 0 1,1 0-1,0 0 0,-1 0 0,1-1 0,0 1 1,0 0-1,0-1 0,0 1 0,0 0 1,1-1-1,-1 0 0,0 1 0,1-1 0,-1 0 1,1 1-1,-1-1 0,1 0 0,0 0 1,-1 0-1,1 0 0,0-1 0,0 1 1,0 0-1,-1-1 0,4 1 0,3 0 5,0-1 0,-1 0 0,1 0 0,-1-1 0,1 0-1,0-1 1,-1 1 0,0-1 0,1-1 0,-1 1 0,0-1 0,12-7 0,7-5 13,43-34 1,3-13 7,-32 26-63,-58 80 86,17-43-52,-9 21 108,-11 30 0,19-46-88,0 0-1,0-1 0,1 1 0,0 0 1,0 0-1,1 0 0,0 0 0,0 0 0,0 0 1,0 0-1,3 8 0,-3-13-41,0 0 0,1 0 0,-1 0 0,0 0 0,1 0 0,-1 0 0,1 0 0,-1 0 0,1-1 1,0 1-1,-1 0 0,1 0 0,0 0 0,0-1 0,-1 1 0,1-1 0,0 1 0,0 0 0,0-1 0,0 1 0,0-1 0,0 0 0,0 1 0,0-1 0,0 0 0,0 0 0,0 1 1,0-1-1,0 0 0,0 0 0,0 0 0,0 0 0,0 0 0,0 0 0,0-1 0,0 1 0,0 0 0,0 0 0,1-1 0,2-1-56,0 0 0,0 0 0,0 0 0,0 0 0,0-1 1,0 1-1,-1-1 0,4-3 0,19-22-193,5-8-84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17060,'-1'0'98,"1"0"1,-1 1-1,1-1 1,-1 0-1,1 0 1,-1 1 0,1-1-1,-1 0 1,1 1-1,-1-1 1,1 0-1,0 1 1,-1-1-1,1 0 1,-1 1 0,1-1-1,0 1 1,0-1-1,-1 1 1,1-1-1,0 1 1,0-1-1,-1 1 1,1-1 0,0 1-1,0 0 1,0-1-1,0 1 1,0-1-1,0 1 1,0 0-1,-4 28 1107,4-21-678,-29 170 1669,-8 94-1610,38-249-659,1-19-41,2-16-3,8-78-561,5-16-146,-17 106 818,0 0 0,0-1 1,0 1-1,0 0 0,0-1 0,0 1 1,0 0-1,1-1 0,-1 1 0,0-1 0,0 1 1,0 0-1,1 0 0,-1-1 0,0 1 1,0 0-1,1-1 0,-1 1 0,0 0 1,0 0-1,1 0 0,-1-1 0,0 1 0,1 0 1,-1 0-1,1 0 0,-1 0 0,0-1 1,1 1-1,-1 0 0,0 0 0,1 0 1,-1 0-1,1 0 0,-1 0 0,0 0 1,1 0-1,-1 0 0,0 0 0,1 0 0,-1 1 1,0-1-1,1 0 0,-1 0 0,1 0 1,-1 0-1,0 1 0,1-1 0,-1 0 1,1 1-1,22 18 6,-6-5-13,-8-10 12,0 0 0,1-1 0,-1 1 0,1-2 0,0 1 0,0-2 1,0 1-1,0-1 0,14-1 0,6-2-168,53-10 1,-51 7-502,40-3-1,-71 8 619,1 0 0,0 0 0,0 0 0,0 0-1,0 0 1,0 0 0,-1 1 0,1-1 0,0 1 0,0-1-1,-1 1 1,1 0 0,0 0 0,-1 0 0,1 0 0,0 0 0,-1 0-1,0 0 1,1 0 0,-1 1 0,2 1 0,0 2-37,0-1 0,-1 1 0,0 0-1,0 0 1,3 10 0,-4-11 89,0 0 0,0 0 0,0-1 0,1 1 0,-1 0 0,1 0 0,0-1 0,0 1 0,0-1 0,1 0 0,-1 0 0,1 0 0,4 4 0,-2-4-28,-1-1 0,1 0-1,0 0 1,0 0-1,0-1 1,0 0 0,0 0-1,0 0 1,0 0-1,0-1 1,0 0 0,0 0-1,0 0 1,0-1-1,8-1 1,8-3-401,0-1 0,24-9-1,-41 13 364,63-26-1373,21-8-1499,-87 35 2893,0 1 0,1-1 1,-1 1-1,0 0 0,1-1 0,-1 1 0,1 0 1,-1 0-1,0 0 0,1 0 0,-1 0 0,1 0 1,-1 0-1,0 0 0,1 1 0,-1-1 0,1 0 0,-1 1 1,0-1-1,2 2 0,-2-1 56,0 0 1,-1 0-1,1 0 1,0 0-1,-1 0 1,1 0-1,-1 1 1,1-1-1,-1 0 1,0 0-1,0 0 1,1 1-1,-1-1 0,0 0 1,0 0-1,0 1 1,0-1-1,0 0 1,-1 0-1,1 1 1,0-1-1,-1 1 1,-4 23 662,1-12-205,1 1 0,1 0 0,0-1 0,0 1 0,2 0-1,0 0 1,0 0 0,1 0 0,5 23 0,3-9-136,-3-10-343,-1 1-1,-1-1 1,0 1 0,2 31-1,-6-46 21,0-1 0,0 1 0,0-1 0,0 1 0,-1-1 0,1 1 0,-1-1 0,0 0 0,0 1 0,0-1 0,-1 0 0,1 0 0,-1 0 0,0 0 0,0 0 0,0 0 0,0 0 0,0-1 0,0 1 0,-1-1 0,1 1 0,-1-1 0,0 0 0,0 0 0,0 0 0,0-1 0,0 1 0,0-1 0,0 1 0,-1-1 0,-5 1 0,6-1 28,1 0 0,-1 0 1,0-1-1,1 1 0,-1-1 1,0 0-1,1 0 1,-1 0-1,0 0 0,0 0 1,1 0-1,-1-1 0,0 1 1,1-1-1,-1 0 1,1 0-1,-1 0 0,1 0 1,-1 0-1,1-1 0,0 1 1,0-1-1,-1 1 1,1-1-1,0 0 0,0 0 1,1 0-1,-1 0 0,0 0 1,1 0-1,-1-1 1,1 1-1,0 0 0,0-1 1,0 1-1,0-1 0,0 1 1,-1-6-1,0-1-103,1 0 0,0 0-1,1-1 1,-1 1 0,2-1 0,-1 1-1,1 0 1,1-1 0,0 1 0,4-11-1,1 0-128,2 0 0,0 0-1,2 1 1,0 0 0,1 1-1,1 0 1,0 1 0,23-21-1,1 2 346,2 3-1,59-40 1,-92 72 179,-10 9-142,-8 12 114,12-19-285,-4 5 104,0 0 0,0 1 0,1 0 0,0 0 0,1 0 1,-1 0-1,1 1 0,-1 8 0,3-14-91,-1 0 1,1 0-1,0 0 1,0 0-1,0 1 1,0-1-1,0 0 1,0 0-1,1 0 1,-1 0-1,1 0 1,0 0-1,-1 0 1,1 0-1,0 0 1,0 0 0,0 0-1,1 0 1,-1 0-1,0-1 1,1 1-1,-1-1 1,1 1-1,-1-1 1,1 1-1,0-1 1,-1 0-1,1 0 1,0 1-1,0-2 1,0 1-1,0 0 1,3 1-1,4 0 12,1 0-1,-1-1 0,0 0 0,1-1 0,0 0 0,-1 0 0,1-1 0,11-2 0,79-22-115,-72 17 23,9-4-24,-27 7 62,1 2 0,0-1 0,0 1 0,0 1 0,1 0 0,-1 0 0,19 1 0,-28 1 31,-1 0-1,0 0 1,0 0 0,0 1 0,0-1-1,0 0 1,0 1 0,0-1 0,0 1-1,0-1 1,0 1 0,0-1 0,0 1-1,0 0 1,0 0 0,0-1 0,0 1-1,0 0 1,-1 0 0,1 0 0,0 0-1,-1 0 1,2 2 0,2 25 648,-1-2-18,-2-25-642,-1-1 0,0 1 0,0-1 0,0 1 0,0-1 0,0 1 0,1-1 0,-1 1 0,0-1-1,0 1 1,1-1 0,-1 0 0,0 1 0,0-1 0,1 0 0,-1 1 0,1-1 0,-1 0 0,0 1 0,1-1 0,-1 0 0,1 0 0,-1 1 0,0-1-1,1 0 1,-1 0 0,1 0 0,-1 0 0,1 1 0,-1-1 0,1 0 0,0-1 37,0 1 0,0 0-1,0-1 1,0 1 0,0-1 0,0 1 0,0-1 0,0 0-1,-1 1 1,1-1 0,0 0 0,0 0 0,0-1 0,3-2 43,-1-1 0,0 1 0,-1-1 0,5-9 0,0-11 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38 13707,'-16'16'1269,"-27"35"-1,39-46-1095,0 0 0,1 1-1,0-1 1,0 1 0,1 0-1,-1 0 1,1 0-1,0 0 1,1 0 0,-1 0-1,0 12 1,2-16-172,1 0 0,-1-1 1,0 1-1,0-1 0,1 1 0,-1-1 0,1 1 1,0-1-1,-1 1 0,1-1 0,0 1 0,0-1 1,0 0-1,0 0 0,0 1 0,0-1 1,0 0-1,1 0 0,-1 0 0,0 0 0,0 0 1,1 0-1,-1 0 0,1-1 0,-1 1 0,1-1 1,-1 1-1,1-1 0,-1 1 0,1-1 1,0 0-1,2 1 0,8 0-277,0 0 1,0 0-1,18-3 0,-10 2-79,-9 0 170,41 2-1030,-49-2 1123,1 1-1,-1-1 0,1 1 0,-1 0 1,1 0-1,-1 0 0,0 1 1,0-1-1,0 1 0,0 0 0,6 4 1,-9-5 104,1 0 0,0-1 0,0 1 0,-1 0 0,1 0 0,0 0 1,-1 0-1,1 0 0,-1 1 0,0-1 0,1 0 0,-1 0 0,0 0 0,1 0 0,-1 0 0,0 0 1,0 1-1,0-1 0,0 0 0,0 0 0,0 0 0,-1 0 0,1 1 0,0-1 0,0 0 1,-1 0-1,1 0 0,-1 0 0,1 0 0,-1 0 0,1 0 0,-1 0 0,-1 2 0,-2 2 167,-1 0 0,1 0 0,-1 0 0,-8 6-1,-8 4 557,0 0-1,0-1 0,-2-1 0,1-2 0,-35 14 0,54-24-592,1 0 0,-1-1 0,0 1-1,0 0 1,0-1 0,1 0 0,-7 1 0,9-1-127,-1-1 1,0 1-1,1 0 1,-1 0-1,1 0 1,-1-1-1,0 1 1,1 0-1,-1-1 1,1 1-1,-1 0 1,1-1-1,-1 1 1,1-1-1,-1 1 1,1-1-1,0 1 1,-1-1-1,1 1 1,0-1-1,-1 1 1,1-1-1,0 1 1,-1-1-1,1 0 1,0 1-1,0-1 1,0 0-1,0 1 1,0-1-1,0 1 1,0-1-1,0 0 1,0 1-1,0-2 1,1-18 216</inkml:trace>
  <inkml:trace contextRef="#ctx0" brushRef="#br0" timeOffset="1">471 0 20244,'-6'25'1689,"-4"12"-1233,0 3-192,0 8 600,1 0-496,1-3-704,2-7 544,4-9-232,4-13-128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17132,'33'-4'1552,"0"1"-1480,-5-7-192,5 1 1312,0-9-1056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 13707,'11'-13'1770,"-6"6"-1004,-5 7-753,0 0 1,0 0 0,0 0 0,0 0-1,0 0 1,0 0 0,0-1-1,0 1 1,0 0 0,0 0-1,0 0 1,0 0 0,0 0 0,-1 0-1,1 0 1,0 0 0,0 0-1,0 0 1,0 0 0,0 0-1,0-1 1,0 1 0,0 0 0,0 0-1,0 0 1,0 0 0,0 0-1,0 0 1,0 0 0,0 0-1,0 0 1,0 0 0,0 0 0,-1 0-1,1 0 1,0 0 0,0 0-1,0 0 1,0 0 0,0 0 0,0 0-1,0 0 1,0 0 0,0 0-1,0 0 1,0 0 0,-1 0-1,1 0 1,0 0 0,0 0 0,0 0-1,0 0 1,0 0 0,0 0-1,0 0 1,0 0 0,0 0-1,0 0 1,0 0 0,0 0 0,0 0-1,0 0 1,-1 1 0,-2 1 203,0 0-1,1 0 1,-1 1 0,0-1 0,1 1 0,-1 0 0,1 0 0,0 0 0,0 0 0,0 0 0,0 1 0,-2 5 0,-2 2 98,-1 2-162,-8 11-75,1 1 0,1 0 0,1 1 0,1 0 0,-10 40 0,20-61-76,0 0-1,1 0 0,-1 0 0,1 0 0,0 5 1,0-9-3,0 0 1,1 0 0,-1 0 0,0 0-1,0 0 1,0 0 0,1 0 0,-1 0-1,0 0 1,1-1 0,-1 1 0,1 0 0,-1 0-1,1 0 1,-1-1 0,1 1 0,0 0-1,-1-1 1,1 1 0,0 0 0,0-1-1,-1 1 1,1-1 0,0 1 0,0-1-1,0 0 1,0 1 0,-1-1 0,1 0 0,0 1-1,0-1 1,0 0 0,0 0 0,0 0-1,1 0 1,4-1-2,0 0-1,0 0 1,-1 0 0,1-1-1,-1 0 1,0 0 0,1 0-1,-1-1 1,0 0 0,0 0-1,5-4 1,54-47-1,-54 46 3,78-79-57,-50 48-88,-37 38 134,0 0 0,-1 0 0,1 1 0,0-1 0,0 0 0,-1 1 1,1-1-1,0 1 0,0-1 0,0 1 0,0-1 0,0 1 0,0 0 0,0-1 1,1 1-1,-1 0 5,-1 0 1,0 0 0,1 0 0,-1 0-1,0 0 1,1 1 0,-1-1-1,0 0 1,1 0 0,-1 0-1,0 1 1,1-1 0,-1 0 0,0 1-1,0-1 1,1 0 0,-1 0-1,0 1 1,0-1 0,0 0 0,1 1-1,-1-1 1,0 0 0,0 1-1,0-1 1,0 1 0,0-1 0,1 36-196,-1-24 162,0-4 19,0 1 0,1-1 1,0 0-1,5 17 0,-6-24 23,1 1 1,-1-1-1,1 1 1,0 0-1,-1-1 1,1 0-1,0 1 1,0-1-1,0 1 1,0-1-1,0 0 1,0 0-1,1 0 1,-1 0-1,0 1 1,1-2-1,-1 1 1,0 0-1,1 0 1,-1 0-1,1-1 1,-1 1-1,1-1 1,0 1-1,-1-1 1,1 1-1,0-1 1,-1 0-1,1 0 1,0 0-1,-1 0 1,3 0-1,2-2 13,-1 1 0,1-1-1,-1 0 1,0 0-1,0 0 1,0-1 0,0 0-1,-1 0 1,1 0 0,5-6-1,42-41 131,-50 48-141,12-14 30,0 0 1,0-1-1,-2-1 0,0 0 1,10-21-1,-22 39-36,1-1 0,-1 0 0,1 1 0,-1-1 0,1 0 0,-1 0 0,0 1 0,1-1 0,-1 0 0,0 0 0,0 0 0,0 1 0,1-1 0,-1 0 0,0 0 0,0 0 0,0 0 0,0 0 0,0 1 0,-1-1 0,1 0 0,0 0 0,0 0 0,0 0 0,-1 0 0,0 1-1,-1 0 0,1 1 0,0-1 0,0 1 0,0-1 0,0 1 0,0-1 0,0 1-1,0 0 1,0 0 0,1-1 0,-1 1 0,0 0 0,0 0 0,1 0 0,-1 0-1,0 0 1,1 0 0,-2 1 0,-9 16 40,0 0 0,1 1 0,-12 31 0,18-41 9,0 2-1,1-1 1,1 0-1,0 1 1,0-1-1,1 1 1,0-1 0,1 1-1,1 11 1,-1-20-30,0 0 0,0 0 0,0-1 1,1 1-1,-1 0 0,1-1 1,-1 1-1,1 0 0,0-1 1,0 1-1,0-1 0,0 1 1,0-1-1,0 1 0,0-1 1,0 0-1,0 0 0,1 1 1,-1-1-1,0 0 0,1 0 1,2 1-1,-1-1 3,0 0 0,0-1 1,0 1-1,-1-1 0,1 0 1,0 0-1,0 0 0,0 0 0,0 0 1,0 0-1,0-1 0,4-1 1,7-3 38,0 0 0,-1-1 1,0-1-1,15-9 0,6-5 78,49-41 0,-67 48-137,-1 0 0,-1-1 1,0 0-1,23-34 0,-31 37-41,-12 15-16,-14 17 32,13-12 65,1 0-1,0 0 1,0 1-1,1 0 1,0 0-1,0 1 1,1-1-1,1 1 1,-5 18-1,8-27-29,-1 0 0,1 0 0,0 0-1,0 0 1,0 0 0,0 0 0,0 0-1,0 0 1,0 0 0,0 0 0,0 0 0,1 0-1,-1 0 1,0 0 0,1 0 0,-1 0-1,1 0 1,-1 0 0,1 0 0,-1 0 0,1 0-1,0 0 1,-1 0 0,1-1 0,1 2-1,0-1 5,0 0 0,-1-1 0,1 1-1,0-1 1,-1 0 0,1 1 0,0-1-1,-1 0 1,1 0 0,0 0 0,0 0 0,-1-1-1,1 1 1,2-1 0,6-2 23,0-1 0,0 1 0,0-2 0,11-6 0,10-9 7,-1-2 0,28-25 0,-14 10-46,-42 38-28,-4 6 11,-3 7-5,-4 4-213,0 0 0,1 0 0,1 1 0,-9 38-1,16-56 168,0 0-1,-1 1 0,1-1 0,0 0 0,0 1 0,0-1 0,0 1 0,1-1 0,-1 0 1,0 1-1,0-1 0,2 2 0,-2-3 57,0 1 0,1-1 0,-1 0-1,0 1 1,1-1 0,-1 0 0,1 0 0,-1 0 0,0 1 0,1-1 0,-1 0-1,1 0 1,-1 0 0,1 0 0,-1 0 0,0 0 0,1 0 0,-1 0-1,1 0 1,-1 0 0,1 0 0,-1 0 0,1 0 0,-1 0 0,1 0 0,-1-1-1,0 1 1,1 0 0,-1 0 0,1 0 0,-1-1 0,0 1 0,1 0 0,-1 0-1,0-1 1,1 0 0,16-10-461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22 15963,'2'-1'192,"-1"0"-1,0 1 1,0-1-1,1 0 1,-1 0-1,0 0 1,0 0 0,0 0-1,0 0 1,0 0-1,-1 0 1,1 0-1,0 0 1,1-2-1,-3 3-111,1-1-1,0 1 1,0 0-1,0-1 1,-1 1-1,1 0 1,0-1-1,0 1 1,0 0-1,-1 0 1,1-1-1,0 1 1,-1 0-1,1 0 1,0 0-1,-1-1 1,1 1-1,0 0 1,-1 0-1,1 0 1,0 0-1,-1 0 1,1 0-1,0 0 1,-1 0-1,1 0 1,0 0-1,-1 0 1,1 0-1,0 0 1,-1 0-1,0 0 1,-6 0 408,0 1 1,0 0 0,0 0 0,-9 3 0,-6 3-325,1 1 1,-1 1-1,2 1 1,-1 1-1,2 0 1,-1 2-1,2 0 1,-35 32-1,52-44-178,-1 1 0,1-1 0,0 1 0,-1-1 0,1 1 1,0 0-1,0 0 0,0 0 0,0 0 0,0 0 0,0 0 0,1 0 0,-1 0 0,1 0 0,-1 0 0,1 4 0,0-5-8,0 0-1,1 0 0,-1 0 1,1 1-1,0-1 0,-1 0 1,1 0-1,0 0 0,-1 0 0,1 0 1,0-1-1,0 1 0,0 0 1,0 0-1,0-1 0,0 1 1,0 0-1,0-1 0,0 1 0,0-1 1,1 1-1,-1-1 0,0 0 1,0 1-1,0-1 0,1 0 1,-1 0-1,0 0 0,3 0 1,25 2-445,1-1 1,0-2 0,34-5 0,-35 3 14,1 1 1,-1 1 0,36 3-1,-61-1 398,0-1-1,-1 1 0,1 0 1,0 0-1,-1 0 0,1 1 0,-1-1 1,1 1-1,5 4 0,-8-5 42,0 0 1,0-1-1,0 1 0,0 0 0,0 0 0,-1 0 1,1 0-1,0 0 0,-1 1 0,1-1 0,0 0 1,-1 0-1,0 0 0,1 1 0,-1-1 0,0 0 1,1 0-1,-1 1 0,0-1 0,0 0 0,0 0 1,0 1-1,0-1 0,0 0 0,-1 1 0,1-1 1,0 0-1,-1 0 0,1 0 0,-1 1 1,1-1-1,-2 2 0,-3 5 80,0 1 1,-1-1-1,-1 0 1,1 0-1,-1 0 1,-1-1-1,-15 12 1,2-4 417,-46 25 0,-2-8 127,62-29-649,0-1 0,0 0 0,0 0 0,-1-1 0,1 0 0,-1 0 0,-14-1 0,21 0 55,0 0 1,0 0 0,0 0-1,0 0 1,0-1 0,0 1 0,0 0-1,0-1 1,0 1 0,0-1 0,0 1-1,0-1 1,0 1 0,1-1-1,-1 0 1,0 1 0,0-1 0,0 0-1,1 0 1,-1 1 0,1-1-1,-1 0 1,0 0 0,1 0 0,-1-2-1,0 1-28,1 0-1,-1-1 0,1 1 1,0 0-1,0-1 0,0 1 1,0 0-1,0-1 0,1 1 1,-1 0-1,2-4 0,11-25-179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 18196,'-1'0'97,"1"-1"0,-1 1 1,0 0-1,1-1 0,-1 1 1,0 0-1,0 0 0,1 0 1,-1 0-1,0 0 0,0 0 0,1 0 1,-1 0-1,0 0 0,0 0 1,1 0-1,-1 0 0,0 1 1,0-1-1,1 0 0,-1 1 0,0-1 1,-23 8 266,9-2-73,1 0 1,-1 0 0,1 2-1,1 0 1,0 0-1,0 2 1,0-1 0,-15 16-1,27-23-306,0-1 0,0 0 1,-1 1-1,1-1 0,0 1 0,0-1 0,0 1 0,0-1 0,1 1 0,-1 0 0,0-1 0,1 1 0,-1 0 0,1 0 0,-1 0 0,1-1 0,0 1 0,0 3 1,0-3-26,1-1 0,0 0 1,-1 0-1,1 0 1,0 0-1,0 1 1,-1-1-1,1 0 0,0 0 1,0 0-1,0-1 1,1 1-1,-1 0 0,0 0 1,0 0-1,0-1 1,0 1-1,1-1 1,-1 1-1,0-1 0,1 1 1,-1-1-1,0 0 1,1 0-1,-1 0 1,3 0-1,41 3-871,-37-3 805,0 0-1,0 0 0,0 1 0,0 0 1,0 0-1,0 0 0,0 1 1,-1 1-1,1-1 0,8 5 1,-15-6 107,0 0 1,1 0 0,-1 0 0,0 0 0,0 0-1,0 0 1,0 0 0,1 0 0,-2 1-1,1-1 1,0 0 0,0 1 0,0-1 0,-1 0-1,1 1 1,0-1 0,-1 1 0,0-1 0,1 1-1,-1 2 1,0-1 22,0-1-1,0 1 0,-1 0 1,1-1-1,-1 1 1,0-1-1,0 1 1,1-1-1,-2 1 1,1-1-1,-2 3 0,-3 4 100,-1-1 0,0 1-1,0-2 1,0 1 0,-10 6-1,12-10-133,0 1 0,-1-2 0,0 1 0,0 0-1,-9 3 1,14-7 0,0 1-1,0-1 1,0 0-1,0 1 1,0-1 0,0 0-1,0 1 1,0-1-1,0 0 1,0 0-1,0 0 1,0 0 0,0 0-1,0 0 1,0 0-1,0 0 1,0-1-1,0 1 1,0 0 0,0-1-1,0 1 1,1 0-1,-1-1 1,0 1-1,0-1 1,0 1-1,0-1 1,1 0 0,-1 1-1,0-1 1,0 0-1,1 0 1,-1 1-1,1-1 1,-1 0 0,1 0-1,-1 0 1,1 0-1,-1 0 1,1 0-1,0 0 1,-1 0 0,1 0-1,0 0 1,0 0-1,0 0 1,0-1-1,0-22-216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15083,'6'2'389,"-1"-1"-1,1 1 0,0-1 1,-1 0-1,1-1 0,0 1 1,0-1-1,0 0 0,-1-1 0,1 1 1,0-1-1,0 0 0,8-3 1,10-4 872,41-19-1,-40 15-831,48-20 243,-73 32-671,0 0 0,0 0 0,0 0 0,0 1 0,0-1 0,0 0 0,0 0 0,0 0 0,0 0 0,0 0 0,0 0 0,0 0 0,0 0 0,0 0 0,0 0 0,0 0 0,0 1 0,0-1 0,0 0 0,0 0-1,0 0 1,0 0 0,0 0 0,0 0 0,0 0 0,0 0 0,0 0 0,0 0 0,0 0 0,1 0 0,-1 0 0,0 0 0,0 0 0,0 1 0,0-1 0,0 0 0,0 0 0,0 0 0,0 0 0,0 0-1,0 0 1,0 0 0,0 0 0,1 0 0,-1 0 0,0 0 0,0 0 0,0 0 0,0 0 0,0 0 0,0 0 0,0 0 0,0 0 0,0 0 0,0 0 0,0 0 0,1-1 0,-1 1 0,0 0 0,0 0 0,0 0-1,0 0 1,0 0 0,0 0 0,0 0 0,0 0 0,0 0 0,0 0 0,0 0 0,-5 9 6,-8 9-24,4-7 8,1 1 0,-10 16 0,16-25 3,1 1 1,-1-1-1,1 0 1,-1 0 0,1 1-1,0-1 1,0 0-1,0 1 1,1-1 0,-1 1-1,1-1 1,0 1-1,0-1 1,0 1 0,1 4-1,0-7 3,0 1 0,0-1 0,0 1-1,0-1 1,0 0 0,0 0 0,0 1 0,1-1-1,-1 0 1,0 0 0,1 0 0,-1 0 0,1-1 0,-1 1-1,1 0 1,0-1 0,-1 1 0,1-1 0,0 1-1,-1-1 1,1 0 0,0 1 0,-1-1 0,1 0-1,0 0 1,0 0 0,-1-1 0,3 1 0,7-1-18,0-1-1,21-5 1,3-5-161,64-29 0,-67 26-889,1 1-1,44-12 1,-74 25 178,-3 1 859,0 0 0,-1 0 0,1 0 0,0 0 0,0 0 0,0 0 0,0 0 0,0 0 0,0 0 0,0-1-1,0 1 1,0 0 0,0 0 0,0 0 0,0 0 0,0 0 0,0 0 0,-1 0 0,1-1 0,0 1 0,0 0 0,0 0 0,0 0 0,0 0 0,0 0 0,1 0 0,-1-1 0,0 1 0,0 0 0,0 0-1,0 0 1,0 0 0,0 0 0,0 0 0,0 0 0,0-1 0,0 1 0,0 0 0,0 0 0,0 0 0,0 0 0,0 0 0,1 0 0,-1 0 0,0 0 0,0 0 0,0 0 0,0 0 0,0-1 0,0 1 0,0 0-1,1 0 1,-1 0 0,0 0 0,0 0 0,0 0 0,0 0 0,0 0 0,0 0 0,1 0 0,-7-3-607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16195,'15'5'1465,"10"-2"-1145,13-6-208,9 1 240,12 1-240,5-4 8,4-6 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 17980,'4'-2'313,"10"-7"1230,-12 10-692,-7 6-147,-11 11-434,0 1 0,1 1 0,2 0 0,0 1-1,-20 45 1,32-66-270,1 0 0,0 1 1,0-1-1,-1 1 0,1-1 0,0 1 0,0-1 0,0 1 0,0-1 0,0 1 0,0 0 0,0-1 1,0 1-1,0-1 0,0 1 0,0-1 0,0 1 0,0-1 0,0 1 0,0-1 0,0 1 0,1-1 1,-1 1-1,0-1 0,0 1 0,1-1 0,-1 1 0,0-1 0,1 0 0,-1 1 0,1 0 0,0-1 0,0 0-1,0 1 1,1-1-1,-1 0 1,0 0-1,0 1 0,0-1 1,1 0-1,-1 0 1,0 0-1,0-1 1,0 1-1,2 0 0,36-14-64,125-77-397,-163 90 445,0 0 0,0 1 0,0-1 0,0 1 0,0-1 0,0 1 0,0-1 0,0 1 1,1 0-1,-1-1 0,0 1 0,0 0 0,0 0 0,1 0 0,-1 0 0,0 0 0,0 0 0,1 0 0,-1 1 0,0-1 0,2 1 0,-2 0 4,-1 0-1,1 0 0,-1 0 1,1 0-1,-1 0 0,1 0 1,-1 1-1,1-1 1,-1 0-1,0 0 0,0 0 1,0 1-1,0-1 1,0 0-1,0 0 0,0 1 1,0-1-1,0 0 1,0 0-1,-1 3 0,-3 16-101,-5 39-96,9-54 201,0-1-1,0 1 1,0-1 0,0 1 0,1-1 0,-1 0-1,1 1 1,0-1 0,1 0 0,1 6 0,-2-9 6,0 0 1,0 0-1,0 1 0,0-1 1,0 0-1,0 0 1,0 0-1,0 0 1,1 0-1,-1 0 1,0 0-1,1-1 1,-1 1-1,0 0 1,1-1-1,-1 1 1,1-1-1,-1 0 1,1 1-1,-1-1 1,1 0-1,0 0 0,-1 0 1,1 0-1,-1 0 1,1 0-1,-1 0 1,1-1-1,2 0 1,1 0-5,1-1 0,0 0 0,-1-1 0,1 1 0,-1-1 0,8-4 0,22-21-36,-1-1 0,-2-1-1,0-2 1,40-55 0,-77 94 49,1-1-1,0 1 1,0 0 0,0 1-1,1-1 1,0 1 0,0-1 0,1 1-1,0 0 1,-2 13 0,4-20 4,0 0 0,0 0 0,0 0 0,0 0 0,0 0 0,1 0 0,-1 0 0,0 0 0,0 0 0,1 0 0,-1 0 0,1 0 0,-1-1 0,1 1 0,-1 0-1,1 0 1,-1 0 0,1-1 0,0 1 0,-1 0 0,1-1 0,0 1 0,0 0 0,1 0 0,0 0 8,0 0-1,1-1 1,-1 1 0,0-1-1,0 1 1,1-1-1,-1 0 1,0 0 0,1 0-1,2 0 1,5-2 47,0 0 0,1 0 0,13-5 0,12-7 59,-1-2 0,43-25 0,-103 78-326,14-21 149,-18 32 0,26-42 33,0 0 0,0 1 0,1 0 1,-1-1-1,2 1 0,-1 0 0,1 0 0,-1 10 0,2-16 1,0 0 1,0 0-1,0 0 0,0 0 0,0 0 1,0 0-1,0 0 0,0 0 0,0 0 0,0-1 1,1 1-1,-1 0 0,0 0 0,1 0 0,-1 0 1,0 0-1,1-1 0,-1 1 0,1 0 0,0 0 1,-1-1-1,1 1 0,0 0 0,-1-1 0,1 1 1,0-1-1,-1 1 0,1 0 0,0-1 1,0 0-1,0 1 0,0-1 0,0 0 0,-1 1 1,1-1-1,0 0 0,0 0 0,0 0 0,2 0 1,1 0-23,1-1 0,-1 0 1,0 0-1,1 0 1,-1 0-1,0-1 1,6-2-1,23-14-197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15411,'-11'50'1686,"-3"0"0,-22 58-1,18-63-1199,3 1 0,-14 76 0,28-120-504,1 1 0,0-1-1,0 0 1,0 1 0,0-1 0,0 0-1,0 1 1,0-1 0,1 0 0,-1 1-1,1-1 1,0 0 0,1 3 0,-1-4-6,-1 0 1,1 0 0,0 0-1,0-1 1,-1 1 0,1 0-1,0-1 1,0 1 0,0-1-1,0 1 1,0-1 0,0 0-1,0 1 1,0-1 0,0 0-1,0 1 1,0-1 0,0 0-1,0 0 1,0 0 0,0 0-1,0 0 1,0 0 0,0 0-1,0-1 1,0 1 0,0 0-1,0 0 1,0-1 0,0 1-1,0-1 1,1 0-1,5-2-142,0-1 0,0 0-1,0 0 1,0 0 0,-1-1-1,11-9 1,32-40-611,-33 37 589,138-155-726,-152 171 1212,-4 5-67,-9 17 92,-18 27 153,14-23-174,-15 35 0,25-49-319,1 0 0,0 1 1,1-1-1,0 1 0,-2 21 0,6-16 65,4-4-52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16123,'2'0'169,"0"0"-1,-1 1 0,1-1 0,-1 0 0,1 0 0,0 0 0,-1 0 0,1-1 0,0 1 0,-1 0 0,1-1 1,-1 1-1,1-1 0,0 1 0,-1-1 0,0 0 0,1 0 0,-1 0 0,1 0 0,-1 0 0,0 0 0,2-2 1,5-2 660,26-16-129,-1-2 0,-1-1 1,46-43-1,-77 66-673,1-1 1,-1 1 0,1-1 0,-1 0-1,0 0 1,1 1 0,-1-1 0,0 0-1,0 0 1,0 0 0,-1 0 0,1 0-1,0 0 1,-1 0 0,1-3 0,-1 4-18,0 1 0,0-1 1,-1 1-1,1 0 1,0-1-1,0 1 1,0-1-1,0 1 1,-1 0-1,1-1 1,0 1-1,0-1 1,-1 1-1,1 0 0,0-1 1,-1 1-1,1 0 1,0-1-1,-1 1 1,1 0-1,-1 0 1,1-1-1,0 1 1,-1 0-1,0 0 1,-20-1 198,8 5-221,0-1 0,1 2 0,0 0-1,0 0 1,0 1 0,1 1 0,0 0 0,0 0-1,0 1 1,1 0 0,1 1 0,-1 0-1,1 1 1,1 0 0,0 0 0,0 1 0,1 0-1,-9 18 1,15-26-28,0 0 0,0 0 0,0 0 0,0-1 0,1 1-1,-1 0 1,1 0 0,0 0 0,0 0 0,0 0 0,1 6 0,-1-8 22,0 0 0,1 0 0,-1 0 0,1 0 1,0 0-1,-1 0 0,1-1 0,0 1 0,-1 0 0,1 0 1,0 0-1,0 0 0,0-1 0,0 1 0,0-1 1,0 1-1,0 0 0,0-1 0,0 0 0,0 1 0,0-1 1,0 1-1,0-1 0,0 0 0,0 0 0,1 0 1,-1 0-1,0 0 0,0 0 0,0 0 0,0 0 0,2-1 1,11-1-74,0-1 0,-1-1 0,1 0 0,0-1 0,-1-1 0,0 0 1,24-15-1,-15 8 21,2 0 23,16-8 98,-1-2 1,36-27-1,-75 49-31,1 1 1,0-1-1,0 1 0,0-1 1,-1 0-1,1 1 0,0-1 1,-1 0-1,1 0 0,-1 0 1,1 1-1,-1-1 0,1 0 0,-1 0 1,1 0-1,-1-1 0,0 1 10,0 1 0,0 0 0,0-1-1,0 1 1,0 0 0,0 0 0,-1-1-1,1 1 1,0 0 0,0 0 0,0-1-1,-1 1 1,1 0 0,0 0 0,0 0-1,0-1 1,-1 1 0,1 0 0,0 0-1,-1 0 1,1 0 0,0-1 0,0 1-1,-1 0 1,1 0 0,0 0 0,-1 0-1,1 0 1,-11-1-95,8 1-768,4 0-773,40 0-699,-16 0 1524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 17092,'-14'-3'476,"-1"1"0,0 1 0,0 1 0,1 0 0,-18 2 0,29-1-447,0-1 0,0 1 0,-1-1 0,1 1 0,0 1 0,0-1 0,0 0 0,0 1 0,1-1 0,-1 1 0,0 0 0,1 0 0,-1 0 1,1 0-1,-1 0 0,1 0 0,0 1 0,0-1 0,0 1 0,0 0 0,1 0 0,-1-1 0,1 1 0,0 0 0,0 0 0,0 0 0,0 0 0,0 1 0,0 4 0,-2 19-94,3 1 0,0-1 1,4 28-1,0 44-256,-4-87 306,-1 1 1,-1-1 0,0 0-1,0 1 1,-9 21-1,9-29 67,-1 1 0,0-1-1,0 1 1,0-1 0,-7 8-1,8-11-11,1-1 0,0 1 0,-1-1-1,1 1 1,-1-1 0,1 0 0,-1 1 0,0-1-1,0 0 1,1 0 0,-1 0 0,0-1 0,0 1-1,0 0 1,0-1 0,0 1 0,0-1-1,0 0 1,0 0 0,-3 0 0,4 0-26,0 0 0,1 0 1,-1 0-1,0-1 0,1 1 0,-1 0 1,0-1-1,1 1 0,-1 0 0,1-1 0,-1 1 1,1-1-1,-1 1 0,1-1 0,-1 1 1,1-1-1,-1 0 0,1 1 0,0-1 1,-1 0-1,1 1 0,0-1 0,0 0 1,-1 1-1,1-1 0,0 0 0,0 1 0,0-1 1,0 0-1,0 0 0,1-23 64,3 11-113,0 0 0,0 1 1,2-1-1,-1 1 0,1 0 0,1 0 1,0 1-1,11-13 0,74-80-437,-88 100 458,64-58-143,-43 41 499,37-42 0,-61 62-313,0 0 1,0 0 0,0 0-1,-1 0 1,1 0 0,0 0-1,-1 0 1,1 0 0,-1 0-1,1 0 1,-1 0 0,1-3-1,-1 4-13,0 0 0,0-1-1,0 1 1,0 0-1,-1 0 1,1-1 0,0 1-1,0 0 1,0 0-1,0-1 1,0 1 0,0 0-1,-1 0 1,1 0 0,0-1-1,0 1 1,0 0-1,-1 0 1,1 0 0,0 0-1,0-1 1,0 1 0,-1 0-1,1 0 1,0 0-1,0 0 1,-1 0 0,1 0-1,0 0 1,0 0 0,-1 0-1,1 0 1,-1 0-1,-1 0 44,0 0-1,-1 0 0,1 0 0,0 1 0,0-1 0,-1 1 0,1 0 1,0-1-1,0 1 0,-4 3 0,1-2-110,1 0 0,-1 1 1,1 0-1,0 0 0,0 0 0,0 1 1,1 0-1,-1-1 0,1 1 0,0 0 1,0 0-1,0 1 0,1-1 1,-1 1-1,1-1 0,0 1 0,0 0 1,1 0-1,0 0 0,0 0 0,0 0 1,0 0-1,0 0 0,1 5 0,4 4-210,8-8-70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18252,'2'0'1891,"0"5"-1313,0 9-156,-18 380 4211,8-286-3987,7-100-609,0 4 27,0 0 1,1 0 0,1 0-1,1 12 1,-2-23-62,0 0 0,0-1 0,0 1 0,0 0 0,0-1 0,0 1 1,0 0-1,0-1 0,1 1 0,-1-1 0,0 1 0,0 0 0,1-1 1,-1 1-1,0-1 0,0 1 0,1-1 0,-1 1 0,1-1 0,-1 1 0,1-1 1,-1 1-1,0-1 0,1 1 0,-1-1 0,1 0 0,0 1 0,-1-1 0,1 0 1,-1 0-1,1 1 0,0-1 0,-1 0 0,1 0 0,-1 0 0,1 0 0,0 0 1,-1 0-1,2 0 0,-1-1 3,1 1 0,0-1 0,-1 0 0,1-1 0,-1 1 0,1 0 0,-1 0 0,1-1 0,-1 1 0,0-1 0,0 1 0,0-1 0,0 1-1,1-3 1,13-27 7,-1-1-1,-1 0 1,-2-1-1,-2-1 0,0 1 1,5-56-1,-11 51-223,-3 29-142,1 28 105,-1-8 187,-1 1 22,1 1 1,1-1-1,0 0 0,1 0 1,3 13-1,-5-23 41,1 0 0,-1 0-1,1 0 1,0 0 0,0 0 0,0 0 0,0 0 0,1 0 0,-1 0 0,0 0-1,1-1 1,-1 1 0,1 0 0,0-1 0,0 1 0,-1-1 0,1 0 0,0 0-1,0 1 1,0-1 0,0-1 0,0 1 0,1 0 0,-1 0 0,0-1 0,0 1-1,0-1 1,1 0 0,-1 0 0,0 1 0,0-1 0,1-1 0,3 0 0,4-1 15,-1 0 0,0-1 0,0 0 1,0 0-1,-1-1 0,1 0 1,-1-1-1,0 0 0,0 0 1,-1-1-1,1 0 0,9-11 1,7-9-22,41-55 0,-61 76-27,-3 3 0,1-1 0,0 1 0,-1 0 1,1-1-1,-1 1 0,0-1 0,0 1 1,1-5-1,-22 32-524,-23 63 375,38-76 234,0 1 0,1-1 0,1 1 0,0-1 0,-2 21 0,5-31-40,0-1 1,0 1-1,0-1 1,0 1-1,0 0 0,0-1 1,1 1-1,-1 0 0,1-1 1,-1 1-1,1-1 0,-1 1 1,1-1-1,0 1 1,-1-1-1,1 1 0,0-1 1,2 2-1,-1-2 2,-1 0-1,1 0 1,-1 0-1,1 0 1,0-1-1,-1 1 1,1-1-1,0 1 1,0-1-1,-1 1 1,1-1-1,0 0 1,0 0 0,0 0-1,-1 0 1,1 0-1,0-1 1,2 0-1,9-2 21,0 0 1,-1-1-1,1-1 0,-1 0 0,0-1 0,0 0 0,18-14 1,74-61-386,-101 79 328,102-94-1743,-103 99 850,-6 8 566,-5 13 231,5-16 123,-11 30 49,15-36-37,-1 0 0,0 0 0,1 0 0,0 0 0,-1 0 0,1 0 0,0 0 1,0 0-1,0 0 0,0 1 0,0-1 0,1 0 0,-1 0 0,1 0 0,0 2 1,0-3 0,0 0 1,0 0 0,0-1 0,0 1 0,0 0-1,0 0 1,0-1 0,0 1 0,0-1-1,0 1 1,1-1 0,-1 1 0,0-1 0,0 0-1,1 1 1,-1-1 0,0 0 0,0 0-1,1 0 1,-1 0 0,0 0 0,0 0 0,1-1-1,-1 1 1,0 0 0,0-1 0,1 1 0,-1 0-1,1-2 1,41-17 322,-37 16-298,21-11 75,-2-2 0,1-1 0,31-27 0,-43 32-175,-1-1 0,-1 0 0,0 0 0,-1-1 0,0-1 1,-1 0-1,8-16 0,-16 27 13,-1 0 0,1 0 0,-1 0 0,0 0 0,0 0 0,0-6 0,-1 9 33,0 1 0,0-1 0,0 1 1,0-1-1,0 1 0,0-1 0,0 1 1,0-1-1,0 1 0,0-1 0,0 1 1,-1-1-1,1 1 0,0-1 0,0 1 1,0 0-1,-1-1 0,1 1 0,0-1 1,-1 1-1,1 0 0,0-1 0,-1 0 1,0 1-2,0 0 0,0 0 1,0 0-1,1 0 0,-1 0 1,0 0-1,0 0 1,0 0-1,1 1 0,-1-1 1,0 0-1,0 0 0,0 1 1,1-1-1,-1 0 0,0 1 1,0-1-1,1 1 0,-2 0 1,-1 2 11,-1 0 0,1 0 0,0 1 0,0-1 1,0 1-1,0 0 0,1-1 0,-1 1 0,1 0 0,0 1 1,0-1-1,1 0 0,-2 6 0,1-4 25,0 0 0,1 0 0,0 0 1,0 0-1,1 0 0,-1 0 0,1 0 0,1 0 0,1 11 0,-1-15-11,0 0 1,0 1-1,0-1 0,0 0 0,0 0 1,1 0-1,-1 0 0,1 0 0,-1 0 1,1 0-1,0 0 0,0-1 1,0 1-1,0-1 0,0 1 0,0-1 1,0 0-1,0 0 0,1 0 0,-1 0 1,0 0-1,1 0 0,-1-1 0,1 1 1,-1-1-1,0 0 0,1 0 0,-1 0 1,1 0-1,2 0 0,5-1 14,0 1-1,-1-2 1,1 1 0,0-1-1,-1-1 1,14-5 0,-9 2-41,0-1 1,0-1 0,-1 0 0,-1-1-1,1 0 1,-1-1 0,-1 0 0,0-1-1,0 0 1,-1-1 0,-1 0 0,0 0-1,0-1 1,-1-1 0,10-24 0,-16 34-15,-1 1 1,0-1 0,-1 0-1,1 1 1,-1-1 0,1 0-1,-2-5 1,1 9 20,0 0 0,0-1 0,0 1 0,0 0 0,0-1 0,0 1 0,0-1 0,0 1 0,0 0 1,0-1-1,0 1 0,-1 0 0,1-1 0,0 1 0,0 0 0,0 0 0,-1-1 0,1 1 0,0 0 0,0-1 0,-1 1 0,1 0 0,0 0 0,-1 0 0,1-1 1,0 1-1,-1 0 0,0 0-1,0 0 0,0 0 0,0 0 0,0 1 0,0-1 0,0 0 0,0 1 0,0-1 0,1 1 1,-1-1-1,0 1 0,0-1 0,1 1 0,-1 0 0,0-1 0,-1 2 0,-7 9 18,1-1 0,0 1 0,0 1 0,1-1 0,0 1 0,1 1 0,0-1 0,1 1 0,1 0 0,0 0 0,1 0 0,0 1 0,1-1 0,-1 22 0,3-33-5,0 0 1,1-1-1,-1 1 0,0 0 0,1 0 0,-1 0 1,1-1-1,-1 1 0,1 0 0,0-1 0,0 1 1,0 0-1,0-1 0,0 1 0,0-1 0,0 1 1,0-1-1,1 0 0,-1 0 0,1 1 0,-1-1 1,1 0-1,-1 0 0,1 0 0,0-1 1,-1 1-1,1 0 0,0 0 0,-1-1 0,1 1 1,0-1-1,0 0 0,0 0 0,0 1 0,-1-1 1,5-1-1,5 1 9,1-1 1,0-1-1,0 0 1,17-5-1,-22 5-13,166-52-51,-40 11-348,-126 41 315,0 0 0,0 0 0,0 1 0,12-1 0,-19 2 57,0 0 0,0-1 0,1 1 0,-1 0 0,0 0 0,0 0 0,0 0 0,1 0 0,-1 0 0,0 0 0,0 0 0,1 0 0,-1 0 0,0 0 0,0 0 0,0 1 0,1-1 0,-1 0 0,0 0 0,0 0 0,1 0 0,-1 0 0,0 0 0,0 0 0,0 1 0,0-1 0,1 0 0,-1 0 0,0 0 0,0 0 0,0 1 0,0-1 0,0 0 0,0 0 0,1 0 0,-1 1-1,-6 6-666,-15 5 16,3-9 306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14875,'-30'68'2806,"22"-52"-2277,0 0 0,1 1 0,1-1 0,1 2 0,0-1-1,-3 23 1,8-38-507,-1-1-1,1 1 0,0 0 1,0 0-1,0 0 0,0-1 1,0 1-1,1 0 0,-1 0 1,0-1-1,1 1 1,0 0-1,-1-1 0,1 1 1,0-1-1,0 1 0,-1 0 1,1-1-1,1 0 0,-1 1 1,2 1-1,-1-2-29,0 0-1,0 0 1,-1 0-1,1 0 1,0 0-1,1-1 1,-1 1-1,0-1 1,0 0-1,0 1 1,0-1 0,0 0-1,0 0 1,0-1-1,3 1 1,6-2-136,0-1 1,-1 0-1,1-1 1,-1 1-1,16-10 0,-21 11 111,28-15-493,-24 16 257,-19 14 172,9-12 115,-15 16 336,-1 0 0,0-2 0,-1 0 0,-1 0 0,-29 15 0,47-29-343,0-1 1,0 1 0,-1 0-1,1-1 1,0 1 0,-1-1-1,1 0 1,-1 1 0,1-1-1,0 0 1,-1 0-1,1 0 1,-1 0 0,-2 0-1,4-1-32,-1 1 0,1 0 0,-1 0 0,1-1 0,0 1 0,-1 0 0,1-1 0,0 1 0,-1 0 0,1-1 0,0 1 0,0-1 0,-1 1 0,1 0 0,0-1-1,0 1 1,0-1 0,0 1 0,-1-1 0,1 1 0,0-1 0,0 1 0,0 0 0,0-1 0,0 1 0,0-1 0,0 1 0,0-2 0,1-2-92,0 0 0,0 0 0,1 0 0,-1 0 0,1 0 0,0 0 1,4-6-1,14-17-247,8-3-122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18668,'3'-1'294,"0"1"1,0-1-1,0 0 1,0 0-1,0 0 1,0 0-1,0 0 0,0-1 1,-1 1-1,1-1 1,4-4-1,-6 5-234,1-1-1,0 1 0,0-1 1,-1 1-1,1 0 1,0 0-1,0 0 0,0 0 1,1 0-1,-1 0 1,0 0-1,0 0 0,0 1 1,0 0-1,1-1 1,-1 1-1,0 0 0,1 0 1,-1 0-1,0 0 1,0 0-1,1 1 0,-1-1 1,0 1-1,0-1 1,3 2-1,8 4-81,1 0-1,0-1 1,1 0-1,-1-1 1,1-1 0,-1 0-1,1-1 1,18 0 0,17-2-514,55-7 1,-73 5 200,14-3-208,-17 1-189,-1 2-1,48 2 0,-62 3 264,-12-1 147,-9 1 44,-12-2 110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311 360 12211,'2'-5'410,"0"1"1,0-1-1,0 1 0,-1-1 1,0 0-1,0 0 1,1-6-1,-2 10-314,0 0-1,0 0 1,0 0-1,-1 0 1,1 0-1,0 0 1,0 0-1,-1 0 1,1 0 0,0 0-1,-1 0 1,1 0-1,-1 0 1,1 1-1,-1-1 1,0 0-1,1 0 1,-1 0-1,0 1 1,0-1 0,1 0-1,-1 1 1,0-1-1,0 0 1,0 1-1,0-1 1,0 1-1,0 0 1,0-1-1,0 1 1,0 0-1,0-1 1,0 1 0,0 0-1,0 0 1,0 0-1,0 0 1,0 0-1,0 0 1,0 0-1,-2 1 1,-1-1 24,0 1-1,0 0 1,0 1 0,0-1 0,-1 1-1,2 0 1,-1-1 0,0 2 0,0-1 0,1 0-1,-1 1 1,1 0 0,-6 6 0,-5 5 83,-19 26 0,21-23-180,1-1 0,-15 30 0,22-37-32,0 0 0,0 0 0,1 0 0,1 0 0,0 0 0,0 1 0,-1 14 0,3-22 7,0-1-1,0 1 1,0-1-1,0 1 0,0-1 1,0 1-1,0-1 1,0 1-1,1-1 1,-1 1-1,0-1 0,1 1 1,-1-1-1,1 1 1,0-1-1,0 0 1,-1 1-1,1-1 1,0 0-1,0 0 0,0 0 1,0 1-1,0-1 1,1 0-1,-1-1 1,0 1-1,0 0 0,1 0 1,-1 0-1,0-1 1,1 1-1,-1-1 1,1 1-1,-1-1 0,1 1 1,-1-1-1,1 0 1,-1 0-1,3 0 1,3 0-4,0-1 0,0 0 0,0 0 0,0-1 0,-1 0 1,1 0-1,11-5 0,9-7 1,-1-1-1,0-1 1,-1-2-1,-1 0 1,39-38 0,-32 24 75,-1-1 1,-2-2 0,31-49 0,-50 70-13,0-1 0,-1 0 0,-1 0 0,0-1 0,7-25 0,-13 37-39,0 0-1,-1 0 1,1 1-1,0-1 1,-1 0 0,0 0-1,0 0 1,0 0-1,-1 0 1,1 0-1,-1 0 1,0 0 0,0 0-1,0 1 1,0-1-1,-1 0 1,0 1-1,0-1 1,0 1 0,0-1-1,0 1 1,0 0-1,-1 0 1,0 0-1,0 0 1,0 1-1,0-1 1,0 1 0,-4-3-1,-3 1 1,1-1 0,-1 2 0,0-1 0,0 1 0,0 1 0,-1 0 0,1 0 0,-1 1 0,1 1 0,-1-1 0,1 2 0,-19 2 0,-1 2-29,0 1 1,0 1 0,-31 13 0,35-10-25,-1 1 1,2 1 0,-41 26 0,54-29-130,-1 0 1,1 1-1,0 0 0,1 1 0,0 0 0,1 1 1,1 0-1,-12 17 0,20-27 91,-1 1 1,1-1-1,0 1 1,0 0-1,0-1 1,0 1 0,0 0-1,1 0 1,-1 0-1,1-1 1,0 6-1,0-7 53,0 0-1,0 0 0,1 0 1,-1 0-1,1 0 0,-1 0 1,1 0-1,-1 0 1,1 0-1,-1-1 0,1 1 1,0 0-1,-1 0 0,1-1 1,0 1-1,0 0 0,0-1 1,-1 1-1,1-1 1,0 1-1,0-1 0,0 1 1,0-1-1,0 0 0,0 1 1,0-1-1,0 0 1,0 0-1,0 0 0,0 1 1,0-1-1,0 0 0,0-1 1,0 1-1,2 0 1,33-5-539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17180,'-3'3'1408,"-3"9"-992,1 5-152,-1 9 632,0 7-144,-1 11-351,1 6-153,0 5-24,2-1-16,1-2-96,3-3-96,0-6-344,3-6-232,0-11-177,-3-8 553,0-11-136,-3-4-136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25 13843,'-5'-13'1624,"10"9"-888,3 1-247,9 1 1527,9 2-1024,10 0-288,6 0-160,12 0-239,2 0-153,4 0-513,-3 0-319,-3 0 560,-10-3-152,-7 3-96</inkml:trace>
  <inkml:trace contextRef="#ctx0" brushRef="#br0" timeOffset="1">0 276 15283,'12'10'1577,"9"-8"-825,8-2-224,9-4 544,10-2-80,9 1-95,-1-4-257,1 2-840,-2 0-329,-11-3 481,-4 0-176,-11-3-168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14227,'36'2'1888,"8"-7"-1063,22-8-225,10-2 912,29-7-456,8-1-15,13 0-625,0-3-392,0 8 320,-4 1-264,-12 5-160,-6 3-104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171 292 13491,'-3'5'510,"0"0"0,0 0 0,0-1 0,0 1 0,-1-1 0,0 1 0,0-1 0,-4 4 1,-14 14 815,16-14-1108,-17 20 645,-22 37 1,39-55-758,1-1 1,0 1-1,1 0 1,0 1-1,0-1 1,1 1-1,0 0 1,-1 14-1,4-22-92,-1-1-1,1 1 0,0-1 0,-1 1 0,2-1 0,-1 1 0,0-1 0,0 1 0,1-1 0,-1 1 0,1-1 1,0 0-1,0 1 0,-1-1 0,2 0 0,-1 1 0,0-1 0,0 0 0,1 0 0,-1 0 0,1 0 1,0 0-1,-1-1 0,1 1 0,0 0 0,0-1 0,0 1 0,0-1 0,1 0 0,-1 0 0,0 0 0,0 0 1,1 0-1,-1 0 0,1-1 0,-1 1 0,0-1 0,1 1 0,-1-1 0,1 0 0,2 0 0,4 0 5,0-1 0,1 0-1,-1-1 1,0 1-1,0-2 1,0 1-1,-1-1 1,1-1-1,-1 1 1,11-7-1,3-5 39,-1-1 0,0-1-1,-1 0 1,-1-2 0,26-32-1,-17 14 130,-1 0-1,30-60 0,-45 74-54,0 0-1,14-49 1,-23 64-96,-1-1 0,0 1 0,-1 0 0,0-1 0,0 0 1,-1 1-1,0-1 0,-1 1 0,1-1 0,-2 1 0,1-1 0,-5-13 0,4 18-39,0 0 1,0 0-1,-1 1 0,1-1 0,-1 1 0,0-1 0,0 1 0,0 0 1,0 0-1,-1 0 0,1 1 0,-1-1 0,1 1 0,-1 0 0,0 0 1,0 0-1,0 0 0,0 1 0,0-1 0,-1 1 0,1 0 0,0 0 0,-1 1 1,1 0-1,-6-1 0,-4 1-115,0 1 1,0 0-1,0 0 1,0 2-1,0-1 1,-22 9-1,19-5-112,-1 2-1,1 0 0,1 1 0,0 1 0,0 0 0,1 1 0,0 1 1,1 0-1,-19 22 0,12-7-237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44 15635,'-1'-3'179,"0"0"0,0 0 1,-1 0-1,1-1 0,0 1 0,-1 1 0,0-1 0,0 0 0,0 0 0,0 1 0,-4-4 0,5 5-133,0 0-1,0 1 1,-1-1 0,1 1-1,0-1 1,-1 1 0,1-1-1,-1 1 1,1 0 0,-1 0-1,1-1 1,-1 1-1,1 0 1,0 0 0,-1 1-1,1-1 1,-1 0 0,1 0-1,-1 1 1,1-1 0,0 1-1,-1-1 1,1 1 0,0-1-1,-1 1 1,1 0 0,0 0-1,0 0 1,-2 1-1,-5 5 91,0 0-1,1 0 0,0 1 0,0 0 0,1 0 0,0 1 0,0-1 0,1 1 0,-4 11 1,-1 1-72,1 1 1,-11 46 0,17-56-55,1 1 1,0-1-1,1 1 1,0 22-1,1-33-7,1 1-1,-1-1 1,0 0 0,1 1 0,-1-1 0,1 0 0,0 1-1,0-1 1,0 0 0,0 0 0,0 0 0,0 0 0,1 0-1,2 3 1,-3-4 1,1 0 0,-1 0-1,1-1 1,-1 1 0,1 0-1,0-1 1,-1 1 0,1-1-1,0 1 1,-1-1 0,1 0 0,0 0-1,0 0 1,-1 0 0,1 0-1,0 0 1,-1 0 0,1-1-1,0 1 1,-1-1 0,1 1-1,0-1 1,1 0 0,8-4 10,-1 0 0,0 0-1,0-1 1,0 0 0,-1-1 0,0 0 0,9-9 0,56-64 74,-64 68-74,29-35 49,35-35 22,-73 80-84,1 0-1,-1 1 1,1-1 0,0 1-1,0-1 1,0 1 0,0 0-1,-1 0 1,2 0 0,-1 0-1,0 0 1,3 0-1,-5 1 0,1 0 0,-1 0 0,1 0 0,-1 0 0,1 0 0,-1 0 0,1 0 0,-1 0 0,1 0 0,-1 1 0,1-1 0,-1 0 0,1 0 0,-1 1 0,1-1 0,-1 0 0,0 1 0,1-1 0,-1 0 0,1 1 0,-1 0 0,8 18-5,-1 64-39,-7-65-110,1 0-1,1 0 0,0 0 1,1 0-1,1-1 1,1 1-1,8 18 1,-12-32 135,0-1 0,1 0 0,-1 0 0,1-1 0,0 1 0,0 0 0,0 0 0,0-1 1,0 1-1,1-1 0,-1 0 0,1 0 0,0 0 0,-1 0 0,1 0 0,0 0 0,0-1 1,0 1-1,0-1 0,0 0 0,1 0 0,-1 0 0,6 0 0,39 1-297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15291,'1'-3'149,"0"0"-1,0 1 1,0-1 0,1 1-1,-1-1 1,0 1-1,1 0 1,0-1 0,-1 1-1,1 0 1,0 0-1,0 0 1,0 1 0,1-1-1,-1 0 1,0 1-1,1-1 1,-1 1 0,0 0-1,1 0 1,0 0-1,-1 0 1,1 0 0,0 1-1,-1-1 1,1 1-1,0-1 1,0 1 0,-1 0-1,1 0 1,0 1-1,0-1 1,3 1 0,-1 0-45,-1 0 0,1 0-1,-1 0 1,1 1 0,-1-1 0,0 1 0,1 0 0,-1 0 0,0 1 0,0-1 0,-1 1 0,1 0 0,-1 0 0,1 0 0,-1 1-1,0-1 1,0 1 0,0 0 0,3 6 0,-4-5-68,0 0 0,0 0-1,-1 1 1,0-1 0,0 0 0,0 1 0,0-1-1,-1 1 1,0-1 0,0 0 0,-1 1 0,0-1-1,0 1 1,0-1 0,0 0 0,-1 0-1,0 0 1,0 0 0,0 0 0,-1 0 0,1 0-1,-6 6 1,-6 8 116,-2-1 0,0-1 0,-36 31 0,9-9 55,42-38-207,1-1 1,-1 1 0,0-1 0,0 1-1,1 0 1,-1-1 0,1 1-1,-1 0 1,0-1 0,1 1-1,-1 0 1,1 0 0,0 0-1,-1-1 1,1 1 0,0 0 0,-1 0-1,1 0 1,0 0 0,0 0-1,0-1 1,0 1 0,0 0-1,0 0 1,0 0 0,0 0-1,0 0 1,0 0 0,1 1-1,0-1 0,0 0 0,0 0 0,0 0 0,1 0 0,-1 0-1,0 0 1,1 0 0,-1-1 0,0 1 0,1-1-1,-1 1 1,1-1 0,-1 1 0,1-1 0,1 0-1,11 2-107,-1-1 0,25-1 0,-23-1-431,0 0-1,26-6 1,-36 6 347,-1-1-1,1 1 1,0-1-1,-1 0 1,1 0-1,-1-1 1,1 1 0,-1-1-1,0 0 1,0 0-1,-1 0 1,6-5 0,1-10-531,-11-1-168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18404,'-6'6'1848,"3"1"-1400,6 0-232,7 3 865,7-2-569,9 4-352,7-5-904,7-1 1992,9-2-1264,-2 0 16,2-2 0</inkml:trace>
  <inkml:trace contextRef="#ctx0" brushRef="#br0" timeOffset="1">561 93 13547,'0'15'1816,"0"4"-1112,0-2-335,0 0 1887,1-1-2240,5-3 768,-1-6-608,7-3-80,7-4-112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22621,'7'-3'1608,"6"3"-1352,0-1-304,4 1-104,-2 1 400,-4 3-224,-6 2-192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17780,'0'27'1480,"-5"2"-1272,-1 4-96,1 3 488,5 2-816,3 1-256,3-3-320,1-2 608,0-8-144,-4 0-136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18428,'2'-6'172,"1"0"-1,1 0 1,-1 0 0,1 1 0,0 0-1,0 0 1,0 0 0,1 0 0,0 0-1,0 1 1,0 0 0,0 0 0,1 1-1,-1-1 1,1 1 0,0 0 0,0 1-1,0-1 1,1 1 0,-1 0 0,0 1-1,13-2 1,-13 2-125,0 0 0,1 1 0,-1 0-1,0 0 1,0 0 0,0 1 0,0-1 0,0 2 0,0-1-1,0 1 1,0-1 0,0 2 0,0-1 0,-1 1 0,1 0 0,-1 0-1,0 0 1,0 1 0,0-1 0,0 1 0,-1 0 0,0 1-1,1-1 1,5 10 0,-8-11-39,0 1-1,-1-1 1,1 1 0,-1 0 0,1 0-1,-1-1 1,0 1 0,-1 0-1,1 0 1,-1 0 0,0 0 0,0 0-1,-1 8 1,0-5 11,0-1 0,-1 1 0,0-1 0,-1 0 1,1 0-1,-1 0 0,-6 10 0,-4 1 72,0-1 0,-1 0-1,-1 0 1,-16 13 0,31-29-93,0 0 1,0 0-1,0 0 0,0 0 1,0 0-1,1 0 0,-1 0 1,0 0-1,0 0 0,0 0 1,0 0-1,0 0 0,0 0 1,1 0-1,-1 0 0,0 0 1,0 0-1,0 0 0,0 1 1,0-1-1,0 0 0,0 0 1,0 0-1,0 0 0,1 0 1,-1 0-1,0 0 0,0 0 1,0 1-1,0-1 0,0 0 1,0 0-1,0 0 0,0 0 1,0 0-1,0 0 0,0 1 1,0-1-1,0 0 0,0 0 1,0 0-1,0 0 0,0 0 1,0 0-1,0 0 0,0 1 1,0-1-1,0 0 0,0 0 1,0 0-1,0 0 0,-1 0 1,1 0-1,0 0 0,0 1 1,0-1-1,0 0 0,0 0 1,0 0-1,0 0 0,111-4-1051,-96 5 741,1 1 0,-1 0 0,0 1 0,0 1 0,26 10 0,-35-12 195,-1 1 0,0-1 1,1 2-1,-1-1 0,-1 0 0,1 1 1,0 0-1,3 5 0,-5-7 65,-1 1-1,0 0 1,-1 0 0,1 0 0,0 0-1,-1 0 1,0 0 0,1 0-1,-1 0 1,-1 0 0,1 1 0,0-1-1,-1 0 1,0 1 0,1 4-1,-2-3 142,0 0-1,0 0 1,0 0-1,-1-1 1,0 1-1,0 0 1,0-1-1,0 1 1,-1-1-1,1 0 1,-1 1-1,0-1 1,-1-1-1,1 1 1,-1 0-1,1-1 1,-1 0-1,0 0 1,-8 5-1,-6 3 588,0-1-1,0-1 1,-29 10-1,35-14-435,0-1 1,0 0-1,0-1 0,-1 0 1,1-1-1,-1 0 1,0-1-1,-21-1 0,33 0-238,0 0 1,0 0-1,0-1 0,0 1 0,0 0 1,0 0-1,0-1 0,0 1 0,1 0 1,-1-1-1,0 1 0,0-1 0,0 1 1,0-1-1,1 1 0,-1-1 0,0 0 1,1 1-1,-1-1 0,0 0 0,1 0 0,-1 1 1,1-1-1,-1 0 0,1 0 0,-1-1 1,1 0 2,0 1 0,0 0 0,0-1 0,0 1 0,0 0 0,0-1 0,0 1 1,1 0-1,-1 0 0,0-1 0,1 1 0,-1 0 0,1 0 0,-1 0 0,1 0 0,0-1 1,0 1-1,-1 0 0,3-1 0,9-11-154</inkml:trace>
  <inkml:trace contextRef="#ctx0" brushRef="#br0" timeOffset="1">623 535 20660,'-4'7'1825,"1"1"-1489,3-5-688,1-1 400,6-4 104,0-1-152,2-2-280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271 385 14355,'3'-4'271,"0"0"1,0 0-1,-1-1 1,0 1-1,1-1 0,-2 1 1,1-1-1,0 0 1,-1 0-1,0 0 0,1-7 1,-2 11-188,0-1 0,0 0 0,0 0 0,0 1 0,0-1 0,0 0 0,0 0 0,-1 1 0,1-1 0,-1 0 0,1 0 0,-1 1 0,0-1 0,1 0 0,-1 1 0,0-1 0,0 1 0,0-1 0,0 1 0,0 0 0,-1-1 0,1 1 0,0 0 0,-1 0 0,1 0 0,-1 0 0,1 0 0,-1 0 0,1 0 0,-1 1 0,0-1 0,1 0 0,-1 1 0,0-1 0,1 1 0,-3 0 0,-3-1 22,0 1 0,-1 0 0,1 1-1,0-1 1,0 1 0,0 1 0,0 0-1,1 0 1,-1 0 0,0 0-1,1 1 1,-12 7 0,2 0-48,0 1 0,1 0-1,-23 22 1,30-26-58,1 0-1,0 1 0,0 0 1,0 0-1,1 0 0,1 1 1,0 0-1,0 0 1,0 0-1,-4 15 0,9-23 1,-1 1 0,1-1 0,0 1 0,-1-1 0,1 1 0,0-1 0,0 1 0,0-1 0,1 1 0,-1-1 0,0 1 0,0-1 0,1 1 0,-1-1 0,1 1 0,-1-1 0,1 0 0,0 1 0,0-1 0,-1 0 0,1 0-1,0 1 1,0-1 0,0 0 0,0 0 0,0 0 0,1 0 0,-1 0 0,0 0 0,0-1 0,1 1 0,-1 0 0,0-1 0,1 1 0,-1-1 0,1 1 0,-1-1 0,3 1 0,2 0 7,0 0 0,1-1 1,-1 1-1,0-1 0,1-1 1,-1 1-1,0-1 0,8-2 0,0-1 55,1-1-1,-1-1 1,0 0-1,-1-1 1,1 0-1,-1-1 1,-1-1-1,0 0 1,0 0-1,-1-1 1,0-1-1,0 0 1,-1-1-1,12-18 0,-10 12 64,-2 1 0,0-1 0,0-1 0,-2 1 0,-1-2-1,0 1 1,-1-1 0,-1 0 0,-1 0 0,1-25 0,-4 34-58,0-1 0,-2 1 1,1 0-1,-2-1 0,1 1 1,-4-12-1,4 21-62,1 0 0,-1 0 0,0-1 0,0 1 0,1 0 0,-1 0 0,-1 0 0,1 0 0,0 0 0,0 0 0,-1 0 0,1 0 0,-1 0 0,0 1 0,1-1 0,-1 1 0,0-1 0,0 1 0,0 0 0,0 0 0,0-1 0,0 2 0,0-1 0,-1 0 0,1 0 0,0 1 0,-1-1 0,1 1 0,0-1-1,-1 1 1,1 0 0,0 0 0,-1 0 0,1 1 0,-3-1 0,-2 2-15,0 1 0,1-1-1,-1 1 1,0 1-1,1-1 1,0 1 0,0 0-1,0 0 1,0 1 0,1 0-1,0 0 1,-8 9-1,1 1-380,0 0 0,0 1-1,-13 26 1,12-6-110,14-20 697,-1-15-206,0-1-1,0 0 1,0 1 0,1-1 0,-1 0 0,0 1 0,1-1 0,-1 0-1,0 0 1,1 1 0,-1-1 0,0 0 0,1 0 0,-1 0 0,0 1 0,1-1-1,-1 0 1,0 0 0,1 0 0,-1 0 0,1 0 0,-1 0 0,0 0-1,1 0 1,-1 0 0,1 0 0,-1 0 0,0 0 0,1 0 0,-1 0-1,1 0 1,-1 0 0,0 0 0,1-1 0,16-6-402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257 144 12771,'8'-13'846,"-1"0"0,8-21 1,-13 29-492,0 0 1,0 0 0,-1 0 0,0 0-1,0-1 1,-1 1 0,1 0 0,-1 0-1,0-1 1,-2-7 0,2 12-307,0 0-1,0 0 1,0 1 0,0-1 0,0 0 0,0 1-1,0-1 1,0 0 0,0 1 0,-1-1 0,1 1 0,0-1-1,0 0 1,-1 1 0,1-1 0,0 1 0,-1-1-1,1 1 1,-1-1 0,1 1 0,-1-1 0,1 1-1,-1-1 1,1 1 0,-1-1 0,1 1 0,-1 0-1,0-1 1,1 1 0,-1 0 0,1 0 0,-1 0 0,0-1-1,1 1 1,-1 0 0,0 0 0,1 0 0,-1 0-1,0 0 1,1 0 0,-1 0 0,0 0 0,1 0-1,-1 0 1,0 1 0,1-1 0,-1 0 0,0 0 0,1 1-1,-1-1 1,1 0 0,-1 1 0,0-1 0,1 1-1,-1-1 1,1 0 0,-1 1 0,1-1 0,-1 2-1,-5 3 97,1 1 0,0 0 0,0 0 0,-4 6 0,-13 24-87,1 1 1,2 0 0,2 2-1,2 0 1,1 1 0,2 0-1,2 1 1,-10 80 0,18-97-22,1 0 0,3 44 0,-1-60-86,0-1 0,0 1 0,1 0 0,0-1 0,0 1 0,1-1 0,0 0-1,0 0 1,1 0 0,0 0 0,0 0 0,8 8 0,-12-15-8,1 1 0,-1 0 0,0-1 0,1 1 0,-1-1 0,1 1 0,-1-1 0,1 1 0,-1-1 0,1 1 0,-1-1 0,1 0 0,-1 1 0,1-1 0,0 0 0,-1 1 0,1-1 0,-1 0 0,1 0 0,0 0 0,-1 0 0,2 1 0,-2-14-1432,-13-21-715,-44-69-1739,-7-15 4165,63 116-81,0 0-1,1-1 1,-1 1-1,0 0 1,0 0-1,1 0 1,-1-1-1,1 1 1,0 0-1,0-1 1,0 1-1,0-5 1,1 6-56,-1 0 0,1 0-1,0 0 1,-1 0 0,1 0 0,0 0 0,0 0 0,0 0 0,-1 0 0,1 0 0,0 0 0,0 1 0,0-1 0,0 0 0,1 1 0,-1-1 0,0 1 0,0-1 0,0 1 0,0-1 0,1 1 0,-1 0 0,0 0 0,0-1 0,3 1 0,14-1 208,0 1 0,0 0 1,0 2-1,21 3 0,8 1-450,54 1 115,-56-7-105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15691,'23'9'2001,"-1"-8"-1169,9-4-288,6-2 1529,14-4-1265,4 1-128,13-4-304,4 1-280,1-1-600,1-1-376,-7 2-265,-3-1 793,-7-1-264,-4 0-264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227 132 13915,'0'2'387,"-1"1"-1,1 0 1,-1-1-1,0 0 1,0 1-1,0-1 1,0 1 0,-1-1-1,1 0 1,-1 0-1,1 0 1,-1 0-1,0 0 1,1 0 0,-1 0-1,-2 1 1,-2 0-273,0 1-1,1-2 1,-1 1 0,-12 3 0,-8 3 253,8-1-257,0 0-1,-21 14 0,33-18-105,0 0 0,0 0-1,1 1 1,0-1 0,0 1 0,0 1 0,1-1-1,0 1 1,0-1 0,-4 7 0,8-11-3,-1 0 0,1-1-1,0 1 1,-1 0 0,1-1 0,-1 1 0,1 0 0,0-1 0,0 1 0,0 0 0,-1 0 0,1-1 0,0 1 0,0 0 0,0 0 0,0 0-1,0-1 1,0 1 0,0 0 0,0 0 0,1-1 0,-1 1 0,0 0 0,0 0 0,1 0 0,0 0 13,0-1-1,0 1 1,-1-1 0,1 1 0,0-1 0,0 0-1,0 0 1,0 1 0,0-1 0,-1 0 0,1 0-1,0 0 1,0 0 0,0 0 0,0 0 0,0 0-1,0 0 1,0-1 0,7 0 128,-1-1 0,1 0 0,11-6 1,14-8 520,49-30 0,-68 37-544,0-2-1,-1 1 0,0-1 0,0-1 1,17-22-1,-28 31-79,1-1 1,-1 1-1,0-1 1,1 0-1,-2 0 0,1 0 1,0 0-1,-1 0 0,0-1 1,0 1-1,0 0 1,0-1-1,-1 1 0,0-1 1,0 1-1,0 0 1,0-1-1,-1 1 0,0-1 1,0 1-1,0 0 1,-2-7-1,1 8-14,0-1-1,0 1 1,0-1-1,-1 1 1,1 0-1,-1 0 1,0 0-1,1 0 1,-1 0-1,-1 1 1,1-1-1,0 1 1,-1 0-1,1 0 1,-1 0-1,1 0 1,-1 1-1,0-1 1,0 1-1,0 0 1,0 0-1,0 1 1,0-1-1,-6 1 1,1 0-26,1 1 0,0 0 0,0 1 0,0-1 0,0 2 0,0-1 0,0 1 1,1 0-1,-1 1 0,-9 6 0,5-3-161,1 1 0,-1 0 1,2 1-1,0 0 0,-14 15 1,4 6-206,15-12 577,5-18-215,0 1-1,0-1 1,0 0-1,0 1 1,0-1-1,0 1 1,0-1-1,0 0 1,0 1-1,0-1 1,1 1-1,-1-1 1,0 0-1,0 1 1,0-1-1,1 0 1,-1 1-1,0-1 1,0 0-1,1 1 1,-1-1 0,0 0-1,1 1 1,-1-1-1,0 0 1,1 0-1,-1 0 1,0 1-1,1-1 1,-1 0-1,1 0 1,15 2-233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84 16147,'2'-1'199,"-1"-1"-1,-1 0 0,1 0 0,0 1 0,0-1 1,-1 0-1,1 0 0,-1 0 0,1 0 0,-1 0 0,0 0 1,0 0-1,0 0 0,0 0 0,0 0 0,0 1 0,0-1 1,-1 0-1,1 0 0,-1 0 0,0 0 0,1 0 1,-1 0-1,0 1 0,0-1 0,0 0 0,0 1 0,0-1 1,-1 1-1,1-1 0,-2-1 0,0 0-29,0 1 0,1 0 0,-1-1 0,0 2 0,0-1-1,0 0 1,0 0 0,0 1 0,-1 0 0,1-1 0,0 1 0,-1 1 0,1-1-1,-1 0 1,1 1 0,-7-1 0,3 3-145,0-1 1,0 1-1,1 0 0,-1 1 1,1-1-1,-1 1 0,1 1 1,0-1-1,0 1 0,1 0 0,-1 0 1,1 1-1,0-1 0,0 1 1,0 1-1,1-1 0,-1 1 1,1-1-1,1 1 0,-1 0 0,1 0 1,0 1-1,0-1 0,1 1 1,0 0-1,-2 11 0,4-17-26,-1 1-1,1-1 1,0 0-1,0 1 1,1-1 0,-1 0-1,0 0 1,0 1-1,1-1 1,-1 0-1,0 0 1,1 1-1,-1-1 1,1 0 0,0 0-1,-1 0 1,1 0-1,0 0 1,0 0-1,0 0 1,-1 0 0,3 2-1,-1-2-1,0 0 0,0 0 1,1 0-1,-1 0 0,0-1 0,0 1 0,0-1 0,1 1 0,-1-1 1,0 0-1,5 0 0,3 0-6,-1-1 0,1-1 0,0 0 0,16-5 0,2-4-3,0-1 1,48-30-1,-16 8-140,-60 34 135,0 0 0,0 0 0,1-1-1,-1 1 1,0 0 0,1 0-1,-1 0 1,0 0 0,0 0 0,1 0-1,-1 0 1,0 0 0,1 0-1,-1 0 1,0 0 0,1 0 0,-1 0-1,0 0 1,0 0 0,1 0-1,-1 0 1,0 0 0,1 0-1,-1 1 1,0-1 0,0 0 0,1 0-1,-1 0 1,0 0 0,0 1-1,1-1 1,-1 0 0,0 0 0,0 1-1,0-1 1,1 0 0,-1 0-1,0 1 1,0-1 0,0 0-1,0 0 1,0 1 0,0-1 0,0 0-1,1 1 1,-1-1 0,0 0-1,0 0 1,0 1 0,0-1 0,0 0-1,0 1 1,0-1 0,-1 0-1,1 1 1,0-1 0,0 1-1,-3 30-1550,0 1 468,9-19 532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14891,'0'12'1993,"17"-3"-953,11-8-448,18-2 2377,4-4-1865,11-1-488,4-1-216,-1 0-688,-2 1-368,-13 1 552,-14-1-120,-13 2-168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17348,'31'14'1824,"11"-11"-1128,2-3-288,9-3 993,2-1-801,4 0-712,-5-2-16,-11-8 112,-6-5-184,-11-1-176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39 181 14347,'-6'-8'692,"1"2"-184,0 1 0,1-1 0,0 0 0,0-1 0,-3-7 0,6 12-368,0-1 0,1 1 0,-1-1 0,1 1 0,-1-1 0,1 1 0,0-1 0,0 1 0,0-1 0,0 1 1,1-1-1,-1 1 0,1-1 0,0 1 0,-1 0 0,1-1 0,0 1 0,0 0 0,2-4 0,1 0 9,0 1 0,0-1-1,1 1 1,0 0-1,0 0 1,0 0-1,0 0 1,1 1-1,0 0 1,0 0 0,0 1-1,0 0 1,1 0-1,-1 0 1,1 1-1,0-1 1,-1 2 0,1-1-1,0 1 1,0 0-1,0 1 1,0-1-1,11 2 1,-11-1-141,-1 1 1,0 0-1,1 0 0,-1 0 0,0 1 1,0 0-1,0 0 0,0 1 1,0-1-1,0 1 0,-1 0 1,1 1-1,-1 0 0,0 0 1,0 0-1,-1 0 0,1 1 1,-1-1-1,0 1 0,0 0 1,0 1-1,-1-1 0,1 1 1,-1-1-1,-1 1 0,3 7 1,-4-8-16,0 1 0,0-1 0,0 1 0,-1-1 0,0 0 1,0 1-1,-1-1 0,0 1 0,0-1 0,0 0 1,0 1-1,-1-1 0,0 0 0,0 0 0,0 0 0,-1 0 1,-5 7-1,-6 9-28,0-2 0,-30 30 0,23-27 24,-16 19-7,-49 57-43,78-88 35,1 1 1,0 0-1,1 0 0,0 0 0,0 1 0,2 0 0,-7 21 0,10-30 16,1 0 0,-1-1 0,0 1 0,1 0 0,0-1 0,0 1 0,0 0 0,0 0 0,0-1 0,0 1 0,1 0 0,0 0 0,-1-1 0,1 1 0,0-1 0,0 1 0,0-1 0,1 1 0,-1-1 0,0 1 0,1-1 0,0 0 0,-1 0 0,1 0 0,0 0 0,0 0 0,0 0 0,0-1-1,1 1 1,-1-1 0,0 1 0,1-1 0,-1 0 0,1 0 0,-1 0 0,1 0 0,0 0 0,-1-1 0,5 1 0,7 1-51,0-1 0,0 0 1,0-1-1,0-1 0,0 0 0,22-6 0,-12 2-42,-1-2 0,44-19 0,-37 10 9,-6-4-17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47 374 14147,'-23'12'1560,"8"-3"-831,7-5-265,16-8 1152,14-8-656,22-9-176,12-10-80,19-7-207,8-5-113,7-6-288,2-1-248,-8 4 1112,-6 2-912,-25 11 32,-12 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20876,'3'2'1337,"4"-12"-1961,0-6 608,13 0 512,-3-1-136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11 14579,'3'-10'2217,"-10"12"-1157,-13 13 159,2 3-755,0 2 0,1 0 0,1 0 0,-25 43 0,-39 100-208,69-136-229,1 0-1,1 1 0,1 1 0,2-1 1,1 1-1,1 0 0,1 0 0,2 34 1,1-49-94,1 0 1,1 0 0,0-1-1,1 1 1,0 0-1,1-1 1,1 0 0,0 0-1,1 0 1,0-1 0,1 0-1,0 0 1,1-1 0,0 0-1,1 0 1,0 0-1,1-1 1,0-1 0,13 10-1,-13-12 13,-1-1-1,1-1 1,1 0-1,-1 0 1,1-1-1,-1 0 1,1-1-1,12 2 1,37-1-268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19708,'4'11'1561,"-4"8"-1137,4 4-160,3 8 608,2 4-208,5 4-368,-1-1-96,6-3-136,2-5-112,5-12-424,1-3-240,2-11-408,0-5 848,-2-14-185,0-3-199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16812,'-12'29'1928,"-2"7"-1240,-6 7-200,-3 6 1177,2 5-785,0 2-136,3 0-200,4-2-128,1-3-288,4-4-168,3-7-576,3-3-312,2-5-905,0-8 1457,6-14-312,2-8-296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15867,'0'1'67,"1"0"0,-1 0-1,1 0 1,-1 0 0,1 0-1,-1 0 1,1 0 0,-1-1 0,1 1-1,0 0 1,0 0 0,-1-1-1,1 1 1,0 0 0,0-1-1,0 1 1,0-1 0,-1 1-1,1-1 1,0 0 0,0 1-1,0-1 1,0 0 0,0 0-1,0 1 1,0-1 0,0 0 0,0 0-1,0 0 1,0 0 0,0 0-1,0-1 1,0 1 0,0 0-1,0 0 1,0-1 0,0 1-1,0 0 1,0-1 0,0 1-1,0-1 1,1 0 0,5-4 191,0 0 1,0-1-1,0 1 1,6-9-1,-7 9 23,155-181 2576,-145 166-2672,-16 20-182,0 0 1,0 0-1,0 0 0,0 0 0,0 0 0,0 0 0,0 0 0,0 0 1,0 0-1,0 0 0,0 0 0,0 0 0,0 0 0,0 0 0,1 0 0,-1 0 1,0 0-1,0 0 0,0 0 0,0 0 0,0 0 0,0 0 0,0 0 1,0 0-1,0 0 0,0 0 0,0 0 0,0 0 0,0 0 0,0 0 0,0 0 1,0 0-1,0 0 0,1 0 0,-1 0 0,0 0 0,0 0 0,0 0 1,0 0-1,0 0 0,0 0 0,0 0 0,0 0 0,0 0 0,0 0 0,-3 9 25,-5 12-33,-2 3-61,1 1-1,1-1 1,1 2-1,2-1 1,-5 49-1,9-72 23,1-1 0,0 1 0,0 0 0,0-1 0,0 1 0,0-1-1,0 1 1,0 0 0,0-1 0,1 1 0,-1-1 0,1 1 0,-1-1 0,1 1 0,0-1-1,-1 1 1,1-1 0,0 0 0,0 1 0,0-1 0,1 2 0,0-3 20,-1 0 0,1 1 0,-1-1 0,1 0 0,-1 0 0,1 0 0,-1 0 0,1 0 0,-1 0 0,1 0 0,-1-1 0,1 1 0,-1-1-1,1 1 1,-1-1 0,1 1 0,-1-1 0,0 0 0,0 0 0,1 1 0,-1-1 0,0 0 0,2-2 0,24-17-342</inkml:trace>
  <inkml:trace contextRef="#ctx0" brushRef="#br0" timeOffset="1">542 47 18484,'14'1'2008,"8"-1"-1367,8-7-297,8 0 832,7-3-528,1 1-288,-3 0-1008,-2 4 728,-16 5-240,-8 0-152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14939,'-3'0'198,"0"1"0,0-1 0,0 1 0,0 0 0,0 0 1,0 0-1,0 0 0,0 0 0,0 1 0,1-1 0,-1 1 0,-3 3 0,-29 27 407,32-28-472,-15 15 38,1 2 0,1 0 1,1 1-1,1 1 0,1 0 0,-14 35 0,8-11 10,3 1 1,-15 70-1,22-72-145,1-1 0,2 2 1,3-1-1,1 0 1,6 51-1,-2-75-110,2-1 1,0 1-1,1-1 0,2 1 0,12 28 1,-12-37 31,0 1 1,0-1-1,2-1 1,-1 1-1,2-1 1,0-1-1,0 0 1,21 18-1,-11-16-62,40 23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17828,'-6'6'2237,"2"-3"-2008,1 0 1,-1 1 0,1-1 0,0 1 0,0 0 0,-3 5 0,-15 32-6,2 1 0,1 1 0,3 0-1,1 1 1,2 1 0,-9 78 0,19-111-297,1 1-1,1 0 1,0-1 0,1 1-1,0 0 1,1-1 0,5 16-1,-6-23 81,0-1-1,1 0 1,0-1-1,0 1 1,0 0 0,0 0-1,0-1 1,1 1-1,-1-1 1,1 0-1,0 0 1,0 0-1,1 0 1,-1 0 0,0-1-1,1 1 1,0-1-1,-1 0 1,1 0-1,0-1 1,0 1 0,0-1-1,0 1 1,9 0-1,22 1-80,3-4-25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 16468,'-4'0'247,"-1"0"1,1-1-1,-1 1 1,1 1 0,-1-1-1,1 1 1,-1 0-1,1 0 1,0 0 0,-1 1-1,1-1 1,0 1 0,0 0-1,0 0 1,0 1-1,0-1 1,1 1 0,-1 0-1,1 0 1,-1 0-1,-2 4 1,1-2-149,1 0 0,0 1 0,0 0 0,0 0 0,1 0 0,0 0 0,0 1 0,1-1 0,-1 1 0,1-1 0,1 1 0,-1 0 0,0 8 0,2-13-90,0-1 0,0 1 0,0 0-1,0 0 1,0 0 0,0-1 0,0 1 0,0 0 0,1 0 0,-1-1-1,1 1 1,-1 0 0,1-1 0,0 1 0,0-1 0,0 1 0,0-1-1,0 1 1,0-1 0,0 1 0,0-1 0,0 0 0,1 0 0,-1 1-1,0-1 1,1 0 0,-1 0 0,1-1 0,0 1 0,-1 0 0,1 0-1,0-1 1,-1 1 0,1-1 0,0 1 0,-1-1 0,1 0 0,0 0-1,0 0 1,0 0 0,2 0 0,3-1 8,0 1 0,1-1 0,-1-1 0,0 1 0,0-1 0,0-1 0,-1 1 0,1-1-1,6-4 1,0-1 42,-1 0 0,0-1-1,0-1 1,-1 0-1,0 0 1,0-1-1,-2-1 1,1 0 0,-1 0-1,-1 0 1,7-16-1,-14 27-39,0-1-1,0 1 1,-1-1-1,1 0 1,0 1 0,-1-1-1,0 0 1,1 1-1,-1-1 1,0 0-1,0 1 1,0-1-1,0-3 1,0 5-16,0 0 1,0 0-1,-1 0 1,1-1-1,0 1 0,0 0 1,0 0-1,0 0 1,0 0-1,0 0 1,-1 0-1,1 0 1,0 0-1,0 0 0,0 0 1,0 0-1,0 0 1,0 0-1,-1 0 1,1 0-1,0 0 0,0 0 1,0 0-1,0 0 1,0 0-1,-1 0 1,1 0-1,0 0 1,0 0-1,0 0 0,0 0 1,0 0-1,-1 0 1,1 0-1,0 0 1,0 0-1,0 0 0,0 0 1,0 0-1,0 1 1,0-1-1,-1 0 1,1 0-1,-10 14 85,2-1-149,0 0 0,1 1 0,1 1 0,1-1 0,0 1 0,1-1 0,0 1 0,1 1 1,-1 17-1,4-31-11,-1 0 1,1 0 0,0 0-1,0 0 1,0 0 0,1 0 0,-1 0-1,0 0 1,1 0 0,-1 0 0,1-1-1,0 1 1,-1 0 0,1 0 0,0 0-1,0-1 1,0 1 0,1 0-1,-1-1 1,0 1 0,1-1 0,-1 1-1,1-1 1,-1 0 0,1 0 0,-1 0-1,1 0 1,0 0 0,0 0 0,2 1-1,0-1-35,0 0 0,0-1-1,1 1 1,-1-1 0,0 0 0,0 0-1,0-1 1,1 1 0,-1-1 0,0 0-1,0 0 1,0 0 0,0 0 0,4-3-1,30-17-616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19380,'-5'18'1640,"0"5"-1143,0 1-209,4 8 712,2 1-248,1 4-360,1 2-120,-1 1-96,0-4-104,-1-6-248,1-3-168,-1-8-456,-1-2-304,-1-11 832,-4-3-200,-2-6-169</inkml:trace>
  <inkml:trace contextRef="#ctx0" brushRef="#br0" timeOffset="1">0 167 16059,'6'7'1585,"14"-3"-1049,3-1-216,14 1 624,8-1-584,6 0 384,1-6-480,1-13-184,1-5-80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17116,'-4'10'491,"0"0"0,0 1 0,1-1 0,1 1 0,0 0 0,0 0 0,1 0 0,1 12 0,0-5-77,1 1 0,1-1 1,1 0-1,5 20 0,-7-35-391,0 1 0,0 0 0,0 0-1,1-1 1,-1 1 0,1-1 0,0 1-1,0-1 1,1 0 0,-1 0 0,1 1-1,-1-2 1,1 1 0,0 0 0,0-1-1,5 4 1,-4-4-81,0 0-1,0-1 0,0 1 1,1-1-1,-1 0 0,0-1 0,0 1 1,1-1-1,-1 0 0,0 0 1,1 0-1,-1 0 0,0-1 1,0 0-1,5-1 0,5-2-185,-7 2 1,-1 0 0,1 1 1,-1 0-1,1 0 0,10-1 0,-16 2 214,0 1 0,0-1 0,0 0 0,0 0 0,0 0 0,0 1 0,0-1-1,0 0 1,0 1 0,0-1 0,0 1 0,0-1 0,-1 1 0,1-1 0,0 1 0,0 0 0,0 0 0,-1-1 0,1 1 0,0 0 0,-1 0-1,1 0 1,-1-1 0,1 1 0,-1 0 0,1 0 0,-1 0 0,0 0 0,1 0 0,-1 0 0,0 0 0,0 0 0,0 0 0,0 0 0,0 0-1,0 0 1,0 0 0,0 0 0,0 0 0,0 0 0,-1 0 0,1 2 0,-2 6 106,-1 1 0,0-1-1,0 0 1,0 0 0,-1-1 0,-1 1 0,1-1-1,-1 1 1,-10 11 0,6-10 208,1 0 0,-1 0-1,-1-1 1,0 0 0,0-1 0,-17 10 0,22-15-182,1-1 0,-1 1-1,0-1 1,0-1 0,-1 1 0,1-1 0,0 0-1,0 0 1,-1 0 0,1-1 0,-6 0 0,9 0-142,0 0 1,0 0-1,0 0 1,0-1-1,0 1 1,0-1-1,0 0 0,0 1 1,0-1-1,0 0 1,0 0-1,1 0 1,-1 0-1,0-1 1,1 1-1,-1 0 1,1-1-1,-1 1 1,1-1-1,0 1 1,0-1-1,-1 0 1,1 1-1,0-1 1,1 0-1,-1 0 1,0 0-1,0 0 1,1 0-1,-1 0 1,1-3-1,-1-1-50,0 1 0,1-1 0,0 1-1,0-1 1,1 1 0,-1-1 0,3-6 0,9-18-395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5 15659,'14'-5'2724,"-14"5"-2662,0 0 0,0 0-1,0 0 1,0 0 0,0 0 0,1 0 0,-1 0 0,0 0 0,0 0 0,0 0 0,0 0 0,0 0 0,0 0 0,1 0-1,-1 1 1,0-1 0,0 0 0,0 0 0,0 0 0,0 0 0,0 0 0,0 0 0,1 0 0,-1 0 0,0 0 0,0 0-1,0 1 1,0-1 0,0 0 0,0 0 0,0 0 0,0 0 0,0 0 0,0 0 0,0 1 0,0-1 0,0 0-1,0 0 1,0 0 0,0 0 0,0 0 0,0 0 0,0 1 0,-10 22 3116,5-14-3298,-24 41 292,-2-2-1,-2-1 1,-3-1-1,-66 66 1,67-81-1781,34-31 1575,1 0 1,0 0-1,-1 1 0,1-1 0,0 0 0,0 0 0,-1 0 0,1 0 1,0 0-1,-1 0 0,1 0 0,0 0 0,0 0 0,-1 0 0,1 0 0,0-1 1,-1 1-1,1 0 0,0 0 0,0 0 0,-1 0 0,1 0 0,0 0 1,0-1-1,-1 1 0,1 0 0,0 0 0,0 0 0,0-1 0,-1 1 0,1 0 1,0 0-1,0-1 0,0 1 0,0 0 0,-1 0 0,1-1 0,0 1 0,0 0 1,0-1-1,0 1 0,0 0 0,0 0 0,0-1 0,0 1 0,0 0 1,0-1-1,0-19-564,4-8-189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15915,'2'-3'250,"1"0"-1,-1 0 0,1 0 0,0 0 1,0 1-1,0-1 0,1 1 0,-1 0 1,0 0-1,1 0 0,0 0 0,-1 1 1,1-1-1,5 0 0,-7 1-174,0 1-1,0 0 1,1 0 0,-1 0-1,0 0 1,0 0-1,0 1 1,0-1 0,0 1-1,0-1 1,0 1-1,0 0 1,0 0 0,0 0-1,0 0 1,0 0 0,0 0-1,-1 0 1,1 1-1,0-1 1,-1 1 0,1-1-1,-1 1 1,0-1 0,1 1-1,-1 0 1,0 0-1,1 2 1,2 4-7,-1 0 1,0 0-1,-1 1 1,0-1-1,0 1 1,-1-1-1,0 1 1,0-1-1,-2 18 1,-1 3 12,-9 46 0,-18 29 14,20-76-78,1 1-1,1 0 1,-4 34-1,11-61-15,0 0 0,-1 0-1,1 0 1,0 1 0,1-1 0,-1 0-1,0 0 1,1 0 0,-1 1-1,1-1 1,-1 0 0,1 0 0,0 0-1,2 4 1,-2-5-1,1 0 0,-1 0 0,1 0 0,-1 0 0,0 0 0,1 0 0,0 0 0,-1 0 0,1 0 0,0-1 0,-1 1 0,1-1 0,0 1 0,0-1 0,-1 0 0,1 0 0,0 0 0,3 0 0,3 0-19,0-1 0,0 0 0,-1-1-1,1 1 1,0-2 0,0 1 0,-1-1 0,0 0 0,1 0 0,-1-1 0,0 0 0,-1-1-1,1 1 1,6-7 0,-8 7 42,-1 0-1,1 0 0,-1 0 0,0-1 1,0 0-1,-1 1 0,1-1 0,-1 0 1,0-1-1,-1 1 0,1-1 0,-1 1 1,0-1-1,0 0 0,-1 1 1,0-1-1,0 0 0,0 0 0,0-8 1,-6-19-22</inkml:trace>
  <inkml:trace contextRef="#ctx0" brushRef="#br0" timeOffset="1">16 234 15859,'-7'4'1913,"4"-1"-1305,6-3-200,4-4 1104,8-4-719,3 0-265,8-4-800,4-2-369,2-2 537,-1 0-72,4 4-232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14771,'9'19'1841,"1"5"-905,0 4-360,4 0 1280,2 2-655,5-4-505,5 0-456,1-7-664,2-5 496,1-8-232,0-3-120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17212,'-1'0'72,"1"1"1,0 0-1,0 0 1,0 0-1,0 0 1,1 0 0,-1 0-1,0 0 1,0 0-1,1 0 1,-1-1-1,0 1 1,1 0 0,-1 0-1,0 0 1,1-1-1,0 1 1,-1 0-1,1 0 1,-1-1-1,1 1 1,0-1 0,-1 1-1,1 0 1,0-1-1,1 1 1,0 0 8,0-1-1,0 1 1,-1-1 0,1 0 0,0 0 0,0 0 0,0 0-1,0 0 1,0 0 0,0 0 0,0-1 0,2 0-1,7-2 148,0-1-1,-1-1 0,14-7 0,-22 11-180,23-15 213,0-1 0,-1-1 0,0-1 0,-2-2 0,22-24 0,-15 15 293,-43 49-427,0 1 0,1 1 0,1 0 0,1 0-1,-13 33 1,24-52-102,-16 46-408,16-46 326,-1 0 0,1 0 0,0 0 0,-1 0 0,1 1 0,0-1 0,0 0 0,0 0 0,0 0 0,1 0 0,-1 0 0,1 1 0,-1-1 0,1 0 0,0 0 0,0 0 0,0 0 0,0 0 0,2 3 0,3 0-238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15963,'4'0'306,"-1"0"0,1 0 0,-1 1-1,1-1 1,-1 1 0,0 0 0,1 0 0,-1 0-1,0 1 1,0-1 0,0 1 0,0 0-1,0 0 1,0 0 0,5 4 0,-4-1-88,0 0 1,0 0-1,0 0 0,0 1 1,-1-1-1,0 1 1,0 0-1,2 6 1,1 8-39,0 1 0,-1 0 0,-2-1 0,3 29 0,-5-18-149,0-1 0,-2 1-1,-1 0 1,-2 0-1,-1-1 1,-1 0 0,-1 0-1,-13 30 1,13-42-81,-1-1 1,-1 0-1,0 0 1,-1-1-1,-1 0 0,-14 16 1,16-23 16,0 0 1,0 0-1,-1 0 1,-1-1 0,1-1-1,-1 0 1,-1 0-1,1-1 1,-21 7-1,-8-1-120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13379,'17'46'2778,"16"64"0,2 50-802,-27-117-1782,-1 1 0,-2 0 0,-2 0 0,-5 82 0,0-106-214,-1-1 0,-1 1 0,-1 0 0,-1-1 0,-11 26-1,10-32-90,1 0 0,-2 0 0,0-1-1,0 0 1,-1-1 0,-1 0 0,0 0-1,-15 12 1,18-17 47,-1 0 0,0-1 0,-1 0 0,1-1 0,-1 1 0,-16 5 0,-5-4-227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65 13355,'-3'-12'3244,"14"5"-1381,-8 5-1776,14-5 417,0 0 1,1 0-1,-1 2 0,1 0 0,0 1 0,1 1 0,-1 1 0,25-1 0,-42 3-493,1 0 0,-1 0 0,0 0 1,1 0-1,-1 0 0,1 0 0,-1 0 0,0 1 0,1-1 0,-1 1 0,0-1 0,1 1 0,-1-1 0,0 1 0,0 0 0,1-1 0,-1 1 1,0 0-1,0 0 0,0 0 0,0 0 0,0 0 0,0 0 0,-1 0 0,1 0 0,0 0 0,0 1 0,0 0 0,-1 1-6,1-1 0,-1 0 0,0 1 0,0-1 0,-1 0 0,1 1 0,0-1-1,-1 0 1,1 0 0,-1 1 0,0-1 0,0 0 0,0 0 0,0 0 0,0 0-1,-2 3 1,-10 13 6,0 0 0,-1-2 0,-22 22 0,-55 42 0,55-49 5,20-18-5,9-8-14,0 1 0,1-1 0,0 1 0,0 0-1,0 0 1,-7 12 0,13-18 1,0 0 0,0 0 0,0 1 0,0-1 0,0 0 0,0 0 0,0 0-1,0 1 1,1-1 0,-1 0 0,0 0 0,0 0 0,0 1 0,0-1 0,0 0 0,0 0-1,1 0 1,-1 0 0,0 0 0,0 1 0,0-1 0,0 0 0,1 0 0,-1 0 0,0 0-1,0 0 1,0 0 0,0 0 0,1 0 0,-1 1 0,0-1 0,0 0 0,1 0 0,-1 0-1,0 0 1,0 0 0,0 0 0,1 0 0,-1 0 0,0 0 0,0 0 0,0-1 0,1 1-1,-1 0 1,0 0 0,0 0 0,13-1-63,23-12-106,-26 9 112,0 0 0,0 0 0,1 1 0,-1 1 0,13-2 0,-21 4 53,0-1-1,0 1 1,1 1-1,-1-1 0,0 0 1,0 0-1,0 1 1,0-1-1,1 1 1,-1 0-1,0 0 1,0-1-1,0 1 1,-1 1-1,1-1 0,0 0 1,0 0-1,-1 1 1,1-1-1,0 1 1,-1-1-1,1 1 1,-1 0-1,0-1 0,0 1 1,0 0-1,1 0 1,-2 0-1,1 0 1,1 3-1,2 7 40,-2 0-1,1 0 1,0 15-1,-2-18 32,0-1-1,0 1 0,1-1 1,0 0-1,0 1 0,1-1 1,0 0-1,5 10 0,-7-16-27,1 0-1,-1-1 1,0 1-1,0-1 1,1 1 0,-1-1-1,1 1 1,-1-1-1,1 0 1,0 0-1,-1 1 1,1-1-1,0 0 1,0-1-1,0 1 1,0 0 0,0-1-1,0 1 1,0-1-1,0 1 1,0-1-1,0 0 1,0 0-1,0 0 1,0 0-1,0 0 1,0 0-1,0-1 1,0 1 0,0-1-1,0 1 1,0-1-1,0 0 1,-1 0-1,1 0 1,0 0-1,0 0 1,-1 0-1,3-2 1,1 0 27,0-1-1,0 0 1,0-1 0,-1 1-1,1-1 1,-1 0 0,0 0-1,-1-1 1,1 1 0,-1-1-1,3-6 1,-3 1-389,0 0 1,-1 0-1,-1-1 0,1 1 1,-2-16-1,1-3-188,2 9-17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69 14259,'-8'9'2169,"0"1"-1121,13-10-312,8-6 2161,10-5-1689,5 1-176,10-3-280,3 1-192,5 1-464,-2-1-344,-2 5-656,-8 1-256,-11 6-777,-10 3 1401,-13 3-392,-13 3-280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14059,'-16'15'1664,"15"0"-767,3-3-289,13-5 1552,8-1-976,10-3-311,4-3-121,5-3-616,3 0-424,-2-7 376,-5 0-112,-10-3-216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25 14691,'0'-1'131,"0"0"1,0 0-1,0 0 0,0 0 0,0 0 0,0 0 1,0 0-1,-1 0 0,1 0 0,0 0 0,-1 0 1,1 0-1,0 0 0,-1 0 0,0 0 0,1 0 1,-1 0-1,1 1 0,-1-1 0,0 0 0,0 0 1,1 1-1,-1-1 0,0 0 0,-1 0 0,1 1-63,0 0 1,0 0-1,0 0 0,0 0 0,0 0 0,0 0 0,0 0 1,0 0-1,0 0 0,0 1 0,1-1 0,-1 0 0,0 1 0,0-1 1,0 1-1,0-1 0,1 1 0,-1-1 0,0 1 0,0 0 0,1-1 1,-1 1-1,1 0 0,-1-1 0,0 1 0,1 0 0,-1 0 1,1 0-1,0-1 0,-1 2 0,-8 17 118,1 1 0,1 0 0,1 0 0,1 0-1,0 0 1,-2 33 0,4-33-85,-13 105 521,1 235 1,17-300-613,-4-56-342,-4-9 34,-5-10-277,-49-77-2842,-36-60 1860,91 136 2404,5 16-792,0-1-1,0 1 0,0-1 1,0 1-1,0 0 0,0-1 1,0 1-1,0-1 1,1 1-1,-1 0 0,0-1 1,0 1-1,1 0 0,-1-1 1,0 1-1,0 0 0,1-1 1,-1 1-1,0 0 0,1 0 1,-1-1-1,1 1 0,2-1 195,0 0-1,0 0 0,0 1 0,0-1 0,0 1 0,0 0 1,5 0-1,1 0-177,21 0 594,10-1-593,50-7 1,-80 7-158,1-1 1,-1-1-1,0 0 1,0 0-1,0 0 0,0-2 1,-1 1-1,1-1 1,16-12-1,3-8-234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17460,'0'-1'89,"1"1"1,-1-1-1,0 1 1,1 0 0,-1-1-1,0 1 1,0-1-1,1 1 1,-1-1-1,0 1 1,0-1 0,0 1-1,0-1 1,1 1-1,-1-1 1,0 1 0,0-1-1,0 0 1,0 1-1,0-1 1,-1 0-1,-8 1 1018,-16 16 113,8 0-1086,2 0 0,0 1 1,1 1-1,1 0 0,0 1 0,2 0 1,0 1-1,1 1 0,1-1 1,-9 31-1,13-34-106,1 1 1,0 0-1,1 0 1,1 0-1,0 0 0,2 0 1,0 0-1,1 0 1,1 0-1,0 0 0,1 0 1,2 0-1,7 23 1,-8-32-85,-1-2 1,1 1-1,1 0 1,-1-1-1,1 0 1,1 0-1,9 10 0,-11-14 79,-1 0 0,1 0 0,-1 0 0,1 0 0,0-1 0,0 0 0,0 0 0,1 0 0,-1 0 0,0-1 0,1 1-1,-1-1 1,1 0 0,0-1 0,-1 1 0,7-1 0,22-4-83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16956,'0'-3'3734,"-5"9"-2215,-7 13-736,8-10-722,1 1 1,0 0-1,1 0 1,0 0 0,0 0-1,1 0 1,1 0-1,-1 0 1,2 0-1,1 15 1,-2-23-62,1-1 1,-1 1-1,0-1 1,1 1-1,-1-1 0,1 1 1,0-1-1,-1 0 1,1 1-1,0-1 1,0 0-1,0 0 0,0 0 1,0 0-1,0 0 1,0 0-1,0 0 0,0 0 1,1 0-1,-1 0 1,0 0-1,0-1 0,1 1 1,-1 0-1,1-1 1,-1 1-1,1-1 0,-1 0 1,0 0-1,1 1 1,-1-1-1,1 0 0,-1 0 1,1 0-1,-1 0 1,1-1-1,-1 1 0,1 0 1,-1-1-1,1 1 1,-1-1-1,1 1 0,1-2 1,4-1 3,0 0 0,0-1 0,0 0 0,0-1 0,-1 1 1,11-11-1,4-6-12,28-38 0,-54 69-91,-1 0 1,2 0 0,-1 1-1,2 0 1,-1 0 0,2 0-1,-1 0 1,1 1 0,1-1-1,0 1 1,2 21-1,-1-32 89,0 0 0,0-1 0,0 1 0,0 0 0,1 0-1,-1 0 1,0-1 0,1 1 0,-1 0 0,0 0 0,1-1-1,-1 1 1,1 0 0,0-1 0,0 2 0,10 0-182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18540,'-30'10'1022,"0"0"0,-47 24 0,67-29-945,0 1-1,0 1 0,0 0 0,1 0 0,0 1 1,0 0-1,1 0 0,0 1 0,0 0 1,-8 13-1,15-20-108,0 0-1,0 0 1,0 0 0,0-1 0,0 1 0,1 0 0,-1 0-1,1 0 1,-1 0 0,1 0 0,0 0 0,-1 4 0,2-6 15,-1 1 1,0 0 0,1-1 0,-1 1-1,0-1 1,1 1 0,-1 0 0,1-1-1,-1 1 1,1-1 0,-1 1-1,1-1 1,-1 1 0,1-1 0,0 0-1,-1 1 1,1-1 0,0 0 0,-1 1-1,1-1 1,0 0 0,-1 0 0,1 0-1,0 0 1,0 0 0,-1 1-1,1-1 1,0 0 0,0-1 0,-1 1-1,1 0 1,0 0 0,-1 0 0,1 0-1,0 0 1,-1-1 0,2 1 0,21-6-372,29-10 0,-30 9 175,0 0 0,35-5-1,-51 11 155,-1 1 0,1-1 0,0 1 0,0 0 0,0 1 0,0-1-1,-1 1 1,1 0 0,0 1 0,-1 0 0,1-1 0,-1 2 0,0-1 0,10 6 0,-13-7 52,0 1 1,1 0-1,-1-1 1,0 1-1,0 0 1,-1 0-1,1 0 1,0 1 0,0-1-1,-1 0 1,0 1-1,1-1 1,-1 0-1,0 1 1,0 0-1,0-1 1,-1 1-1,1 0 1,-1-1-1,1 1 1,-1 0-1,0 0 1,0-1-1,0 1 1,0 0 0,-1 0-1,1-1 1,-1 1-1,1 0 1,-1-1-1,0 1 1,0-1-1,0 1 1,-1-1-1,-2 5 1,-2 3 128,0-1 0,-1 0 0,0 0 0,-1 0 0,0-1 0,0-1 0,-14 11 0,12-11-105,0 0 1,-1-1-1,1-1 1,-14 6 0,19-9-15,-1 0 0,1-1 1,0 0-1,-1 0 0,1 0 1,0 0-1,-1-1 0,1 0 1,-1 0-1,1 0 0,-8-2 1,-14-10-98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14235,'-1'7'421,"-1"0"0,1 0 0,1 0 0,0 0-1,0 0 1,0 0 0,1 1 0,0-1 0,0-1 0,4 12 0,1 0 286,2-1 0,16 28 0,-20-39-646,1 4 25,1-1 0,-2 1 0,0 0 0,0 0 0,0 1 0,-2-1 0,3 14 1,-4-18-79,-1 0 1,0 0 0,0 0 0,-1 1-1,0-1 1,0 0 0,0 0 0,-1 0 0,1 0-1,-2-1 1,1 1 0,-1 0 0,1-1 0,-6 7-1,-2 3-26,-1-1-1,-1 0 0,0-1 0,-27 23 1,-62 38-289,-13 10 197,93-63-10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2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11466,'2'9'380,"0"3"163,1 0 1,0-1-1,1 1 1,8 16-1,-11-25-435,1 0 0,1 1-1,-1-1 1,0 0 0,1 0 0,0-1 0,-1 1 0,1-1-1,0 1 1,0-1 0,1 0 0,-1 0 0,0 0-1,1 0 1,-1-1 0,1 1 0,0-1 0,5 1 0,2 0 86,0 0 1,0-1 0,1-1-1,-1 0 1,1 0 0,11-3-1,70-15 449,-4 0-417,-29 14-124,117 6 1,-51 2-67,312-28 86,86 2 182,-355 25-238,195-22 1,108-35 82,-209 23-141,43 17 5,-72 8-11,-233 6-2,28 1-102,-28-1 98,-1 0 0,0 0 0,1 0 1,-1 0-1,0 0 0,1 0 0,-1 1 0,0-1 1,1 0-1,-1 0 0,0 1 0,0-1 0,1 0 0,-1 0 1,0 1-1,0-1 0,1 0 0,-1 1 0,0-1 0,0 0 1,0 1-1,1-1 0,-1 0 0,0 1 0,0 0-3,0 0 1,0 0-1,0 0 0,0 0 0,-1-1 0,1 1 0,0 0 0,-1 0 0,1 0 0,0 0 0,-1-1 0,1 1 1,-1 0-1,1 0 0,-1 0 0,-8 14 2,11-8 135,0-6-98,1 0 0,-1 0 0,1-1 0,-1 0 1,1 1-1,-1-1 0,1 0 0,-1 0 0,4 0 1,10-1 90,0-1 1,24-5 0,-28 4-112,0 1-1,0 0 1,0 1-1,0 0 1,1 1-1,11 1 1,26 6-11,15 4 87,80 1 0,-124-12-30,-1 0 1,1-2-1,0 0 1,-1-1 0,0-1-1,0-1 1,0-1-1,22-10 1,-38 14-9,0 0 0,0 0 0,0 0 0,-1-1 0,1 1 0,-1-1 0,0 0 0,0 0 0,4-5 0,-3 4-26,1 1 0,-1-1 1,0 1-1,1 0 0,0 0 0,9-5 0,16-9 16,-23 12-27,7-5 69,-2-1-1,14-14 0,-22 21-31,-1 0 0,1 0 0,-1 0 0,-1-1 0,1 1 0,-1-1 0,1 1 0,-1-1 0,-1 0 0,1 0 0,0-6 0,-1 9-26,-1 0 0,0 0 1,0 0-1,-1 0 1,1 0-1,0 0 1,-1 0-1,1 0 1,-1 0-1,0 0 1,1 0-1,-1 0 1,0 0-1,0 0 1,0 1-1,0-1 0,-1 0 1,1 1-1,0-1 1,-1 1-1,1 0 1,-1-1-1,0 1 1,1 0-1,-1 0 1,0 0-1,0 0 1,-3-1-1,-7-4-126,0 2 1,0 0-1,-19-4 1,18 5-456,-6-5 69,16 4 199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 12899,'-1'-1'213,"0"1"1,-1-1 0,1 0 0,0 0-1,0 0 1,-1 1 0,1-1 0,-1 1-1,1-1 1,0 1 0,-1 0 0,1-1-1,-1 1 1,1 0 0,-1 0 0,1 0-1,-1 0 1,1 0 0,-1 0-1,1 1 1,-1-1 0,1 0 0,-1 1-1,1-1 1,0 1 0,-1-1 0,1 1-1,0 0 1,-1 0 0,1 0 0,0 0-1,0-1 1,0 1 0,0 1-1,0-1 1,0 0 0,0 0 0,0 0-1,0 0 1,0 1 0,1-1 0,-1 0-1,1 1 1,-1-1 0,0 4 0,-1 0-22,1 0 0,-1 1 0,1-1 0,1 1 0,-1 0 0,1-1 0,0 1 0,0 0 0,0-1 0,3 12 0,-2-12-249,1-1 0,-1 1 1,1 0-1,0-1 1,0 1-1,1-1 0,-1 0 1,1 0-1,0 0 1,0 0-1,0 0 1,1-1-1,-1 1 0,1-1 1,0 0-1,0 0 1,0 0-1,0-1 0,0 1 1,1-1-1,-1 0 1,1 0-1,0-1 0,-1 0 1,1 1-1,0-1 1,0-1-1,0 1 0,0-1 1,-1 0-1,1 0 1,0 0-1,0-1 0,0 1 1,0-1-1,0-1 1,-1 1-1,8-3 1,11-6-455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17116,'-10'13'1456,"-3"1"-1000,-2 4-208,0 8 600,-1 3-232,0 8-223,0 6-97,-1 9-144,1 1-64,3 4-336,3 0-209,2-2 586,2-3-178,0-9-79,2-6-16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14171,'2'1'162,"-1"-1"0,1 1 1,-1 0-1,1-1 0,-1 1 0,1-1 0,0 0 1,-1 1-1,1-1 0,0 0 0,-1 0 0,1 0 0,0 0 1,-1 0-1,1-1 0,-1 1 0,1 0 0,0-1 1,-1 1-1,1-1 0,-1 0 0,1 1 0,-1-1 1,1 0-1,-1 0 0,0 0 0,1 0 0,-1 0 0,0 0 1,1-2-1,6-4 427,-1-1 0,0 0 0,8-13-1,-13 18-465,14-22 932,20-46 1,-1 3-360,-36 95-719,-14 51-424,-9 68-2389,24-144 2731,0-1 77,-1-1 1,1 1 0,0-1-1,0 1 1,0-1-1,0 1 1,0-1-1,0 1 1,0-1 0,0 1-1,0 0 1,0-1-1,0 1 1,0-1 0,0 1-1,0-1 1,1 1-1,-1-1 1,0 1 0,0-1-1,0 1 1,1-1-1,-1 1 1,0-1-1,1 0 1,-1 1 0,1-1-1,-1 1 1,0-1-1,1 1 1,12-3-528</inkml:trace>
  <inkml:trace contextRef="#ctx0" brushRef="#br0" timeOffset="1">344 19 17732,'2'5'1584,"3"-4"-1000,7 1-240,6 0 609,5-2-137,9 0-248,2 0-176,2-4-616,0-2-448,0-1 584,-5 0-104,-6 3-120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 17764,'4'-11'1997,"-7"13"-344,-10 19-197,-14 37-987,-23 70 0,41-100-569,2 0 0,0 0-1,2 0 1,1 1 0,0 29-1,4-51-94,1 0 0,-1 0 0,1 0 0,0 0 0,0 0 0,1 0 0,3 8 0,-4-14 132,0 1-1,-1 0 0,1 0 1,1 0-1,-1 0 1,0-1-1,0 1 1,1-1-1,-1 1 0,1-1 1,-1 1-1,1-1 1,-1 0-1,1 0 0,0 0 1,0 0-1,0 0 1,0 0-1,0 0 1,-1-1-1,1 1 0,0-1 1,1 1-1,-1-1 1,0 0-1,0 0 1,0 0-1,0 0 0,3 0 1,19-5-632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12 15851,'0'-1'99,"-1"1"0,1-1 0,-1 0 0,1 0 0,-1 1-1,0-1 1,1 0 0,-1 0 0,0 1 0,0-1 0,1 1 0,-1-1-1,0 1 1,0-1 0,0 1 0,0 0 0,1-1 0,-1 1-1,0 0 1,0-1 0,0 1 0,0 0 0,0 0 0,-2 0 0,1 0 83,-1 1 0,1-1 1,-1 1-1,1 0 0,0 0 0,-1 0 1,1 0-1,0 0 0,-4 2 1,-2 3 262,0 0 1,1 0-1,-14 14 0,12-9-285,0 0-1,1 0 0,-7 13 1,12-20-144,1 1 1,-1 0 0,1-1 0,1 1 0,-1 0-1,0 0 1,1 0 0,0 1 0,1-1 0,-1 0-1,1 6 1,0-10-12,0 0-1,0 0 0,0 0 1,1 1-1,-1-1 0,1 0 1,-1 0-1,0 0 1,1 0-1,0 0 0,-1 0 1,1 0-1,0 0 1,-1-1-1,1 1 0,0 0 1,0 0-1,0-1 0,0 1 1,-1 0-1,1-1 1,0 1-1,0-1 0,1 1 1,-1-1-1,0 1 1,0-1-1,0 0 0,0 1 1,0-1-1,0 0 0,0 0 1,0 0-1,1 0 1,-1 0-1,2 0 0,3-1 12,0 1-1,0-1 1,0-1-1,0 1 0,9-4 1,7-4 58,0-1 1,-1-2 0,-1 0-1,0-1 1,-1 0-1,0-2 1,-1 0-1,27-30 1,-40 38 25,-9 10 4,-9 11-30,-17 38-75,28-48-136,1-1 0,-1 0 0,1 0 0,0 1-1,0-1 1,0 1 0,0-1 0,0 1 0,1-1 0,0 1 0,0 0 0,0-1 0,0 1 0,1 4 0,-1-7 95,0-1 0,1 1 1,-1-1-1,0 1 0,0-1 0,1 1 1,-1-1-1,0 0 0,0 1 0,1-1 1,-1 1-1,0-1 0,1 0 1,-1 1-1,1-1 0,-1 0 0,0 0 1,1 1-1,-1-1 0,1 0 1,-1 0-1,1 1 0,-1-1 0,1 0 1,-1 0-1,1 0 0,-1 0 0,1 0 1,-1 0-1,1 0 0,-1 0 1,1 0-1,17-6-591,3-5-154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16259,'-13'20'1465,"1"3"-1025,-1 3-216,5 0 688,4-2-328,4-1-392,2-3-192,0-4-368,3-3-192,-4-6-8,1-6 360,-1-2-176,-1-8-56</inkml:trace>
  <inkml:trace contextRef="#ctx0" brushRef="#br0" timeOffset="1">2 72 16556,'-1'5'1416,"4"3"-952,5-3-176,8 1 600,4-2-264,6-1-376,3 0-256,2-3-456,2-4 472,1-5-152,-2-1-104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18468,'-3'5'283,"-47"73"2766,45-69-2663,1 0 1,0 0-1,0 1 1,1 0-1,0 0 1,-3 18-1,6-26-376,-1-1 0,1 0 0,0 0-1,0 0 1,0 1 0,0-1 0,0 0 0,0 0 0,0 1-1,0-1 1,0 0 0,1 0 0,-1 0 0,0 1-1,1-1 1,-1 0 0,1 0 0,-1 0 0,1 0 0,0 0-1,-1 0 1,1 0 0,0 0 0,0 0 0,0 0-1,0 0 1,0 0 0,0-1 0,0 1 0,0 0-1,0-1 1,0 1 0,0-1 0,0 1 0,0-1 0,1 0-1,-1 1 1,0-1 0,2 0 0,5 1-116,-1-2 1,1 1-1,-1-1 0,1 0 1,11-3-1,5-1-140,-19 5 196,0-1-1,0 1 0,0 1 0,0-1 1,0 1-1,0 0 0,0 0 0,0 0 1,0 1-1,-1-1 0,6 4 0,-9-5 47,1 1 0,-1 0-1,0 0 1,1 0-1,-1 0 1,0 0 0,0 0-1,0 0 1,0 0-1,0 0 1,0 1 0,-1-1-1,1 0 1,0 1-1,-1-1 1,1 0 0,0 1-1,-1-1 1,0 1-1,1-1 1,-1 1 0,0-1-1,0 1 1,0-1-1,0 1 1,0-1 0,0 1-1,0-1 1,0 1-1,-1-1 1,1 1 0,-1-1-1,1 1 1,-1-1-1,1 0 1,-1 1 0,0-1-1,0 0 1,0 1-1,-2 1 1,-1 3 67,-1 0 0,0 0 0,-1-1 0,0 0 0,0 0 0,0 0 0,0-1-1,0 0 1,-1 0 0,0-1 0,0 0 0,-10 4 0,10-5-61,0 1-1,0-1 1,1-1 0,-1 0-1,0 0 1,0 0 0,0 0-1,-1-1 1,1-1 0,0 1-1,0-1 1,0 0 0,-11-4-1,17 5-200,-1-1-1,1 0 1,-1 1-1,1-1 1,-1 0-1,1 0 1,0 0-1,-1-1 1,1 1-1,-2-3 1,3 4 141,-1-1 0,1 1 0,0-1-1,-1 1 1,1-1 0,0 1 0,0-1 0,0 0 0,-1 1 0,1-1 0,0 1-1,0-1 1,0 0 0,0 1 0,0-1 0,0 1 0,0-1 0,0 0-1,0 1 1,1-1 0,-1 1 0,0-1 0,0 0 0,1 1 0,-1-1 0,0 1-1,0-1 1,1 1 0,-1-1 0,1 1 0,-1-1 0,1 0 0,11-7-848</inkml:trace>
  <inkml:trace contextRef="#ctx0" brushRef="#br0" timeOffset="1">721 78 18972,'-8'10'1744,"-16"8"-1143,-3 4-241,-9 5 760,-3 2-264,-1 5-368,0 1-120,7-5-296,1-3-176,11-6-304,4-2-200,7-9-464,8-9-72,-3-1 727,5-10-271,0-7-48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17092,'3'9'1864,"4"5"-1024,3-2-304,9-2 993,2 1-409,8 2-312,1-1-256,2-2-1152,-4 0 704,1 0-192,-2 0-104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 18252,'-7'14'390,"0"1"0,1 0 0,1 1 1,0-1-1,1 1 0,-3 27 0,-2 98-120,9-137-264,1 46 6,0-46-3,-1 0-1,1 0 1,-1 0 0,1 0-1,1 0 1,-1 0 0,0-1 0,1 1-1,3 5 1,-4-8 4,-1 0 1,1-1 0,0 1-1,-1 0 1,1-1-1,0 1 1,0 0-1,0-1 1,-1 1-1,1-1 1,0 1 0,0-1-1,0 0 1,0 1-1,0-1 1,0 0-1,0 0 1,0 0 0,0 0-1,0 0 1,0 0-1,0 0 1,0 0-1,0 0 1,0 0-1,0 0 1,0 0 0,0-1-1,-1 1 1,1 0-1,0-1 1,0 1-1,0-1 1,1 0-1,2-2 47,0 1-1,0-1 1,0 0-1,-1-1 0,5-4 1,8-11 179,-2 0 0,0-1 0,-1 0 0,-1-1-1,14-36 1,33-116 929,-43 122-889,-15 47-195,-2 16-65,0 0-1,-5 21 0,0 4-45,1 4-7,1-20 20,1 1 0,1 0-1,1 0 1,1 0 0,6 40-1,-6-61 13,0 0-1,0 0 0,0 0 0,0 0 0,1 0 0,-1 0 0,0 0 0,1 0 1,-1 0-1,1 0 0,-1-1 0,1 1 0,-1 0 0,1 0 0,0-1 1,-1 1-1,1 0 0,0-1 0,0 1 0,-1 0 0,2 0 0,-1-1-8,0 0 0,0 0-1,-1 0 1,1 0 0,0 0-1,0 0 1,-1-1-1,1 1 1,0 0 0,0 0-1,0 0 1,-1-1 0,1 1-1,0 0 1,-1-1-1,1 1 1,0-1 0,-1 1-1,2-2 1,3-2-243,-1-1 0,1 0 1,-1 0-1,6-11 0,6-12-999,-1-1-1,15-41 1,-13 22 315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18 217 13835,'-6'9'1179,"5"-7"-838,-1 0 0,0 1 0,1-1 1,0 0-1,0 1 0,-1 0 1,0 4-1,4-6 2785,4-5-2070,4-5-328,31-37 544,-3-2 0,56-95 0,-94 143-1276,0 0-1,0 0 1,0 0 0,0 0 0,1 0 0,-1 0 0,0 0 0,0 0-1,0 0 1,0 0 0,0 0 0,0 0 0,0 0 0,0 0 0,0 0-1,0 0 1,0 0 0,0 0 0,0 0 0,0 0 0,0 0 0,0 0-1,0 0 1,0 0 0,0 0 0,0 0 0,0 0 0,0 0 0,0 0-1,0 0 1,0 0 0,1 0 0,-1 0 0,0 0 0,0 0 0,0 0-1,0 0 1,0 0 0,0 0 0,0 0 0,0 0 0,0 0 0,0 0-1,0 0 1,0 0 0,0 0 0,0 0 0,0 0 0,0 0 0,-1 9-141,-2 12-131,-6 18-1327,2-1 0,2 1-1,0 49 1,7-74 686,-2-13 889,0-1 1,1 0 0,-1 0 0,0 1 0,0-1 0,0 0 0,0 0-1,1 1 1,-1-1 0,0 0 0,0 0 0,0 1 0,1-1 0,-1 0 0,0 0-1,1 0 1,-1 0 0,0 0 0,0 1 0,1-1 0,-1 0 0,0 0 0,1 0-1,-1 0 1,0 0 0,1 0 0,-1 0 0,0 0 0,0 0 0,1 0-1,-1 0 1,0 0 0,1 0 0,-1 0 0,0 0 0,1-1 0,13-7-989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12883,'5'-12'2370,"2"16"-961,7 26 10,-10-20-875,32 64 1189,-9-21-1159,-3 1 0,-1 1 0,17 69 0,-38-109-595,0 0 0,0 0 0,-1 1 0,-1-1 0,-1 0 0,0 0 0,-1 0 0,-1 0-1,0 0 1,-1 0 0,-10 23 0,1-7-207,-1-1 0,-2-1 0,-2 0 0,-24 31 0,4-11-101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12267,'7'12'2256,"2"9"-1462,0 1-1,-2-1 1,9 40 0,5 70-86,-20-122-615,7 54 86,-3 0 0,-3 1 0,-10 106 0,4-135-280,-1 0 1,-3 0-1,0-1 1,-2 0-1,-2-1 1,-1 0 0,-2-1-1,-22 37 1,-4-6-103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14891,'-1'3'107,"-1"0"1,1 0-1,-1 0 0,0 0 0,0 0 1,1-1-1,-2 1 0,1-1 0,0 1 0,-1-1 1,1 0-1,-4 3 0,-11 12 37,-8 16 120,3 2 1,0 0 0,2 1-1,2 1 1,2 1 0,-18 57-1,30-79-138,-1-1-1,2 1 1,0 0-1,1 0 1,0 0-1,2 0 1,0 18-1,1-28-135,0 0-1,0 0 1,1 0-1,-1 0 1,1-1-1,0 1 1,1-1-1,-1 1 0,1-1 1,0 0-1,1 0 1,-1 0-1,1 0 1,0-1-1,0 0 1,0 1-1,1-1 0,-1-1 1,1 1-1,0-1 1,0 0-1,6 3 1,1-1-111,1 0 0,20 6 0,-7-5-123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17308,'5'3'1584,"2"-2"-1000,4-1-248,9-1 720,2-2-287,7 0-649,1-1-384,0-3 336,1-3-104,-2 4-184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13091,'0'1'151,"0"0"-1,1-1 1,-1 1 0,0-1 0,1 1-1,-1-1 1,1 1 0,-1 0 0,1-1 0,-1 0-1,1 1 1,-1-1 0,1 1 0,-1-1-1,1 0 1,0 1 0,-1-1 0,1 0-1,-1 0 1,1 1 0,0-1 0,-1 0 0,1 0-1,0 0 1,-1 0 0,1 0 0,0 0-1,0 0 1,-1 0 0,1 0 0,0 0 0,-1 0-1,1 0 1,0-1 0,27-9 2152,-25 8-2126,21-10 94,0-1 0,-1-1 0,0-1-1,-1-1 1,-1-2 0,-1 0 0,-1 0-1,0-2 1,-1-1 0,-1 0-1,-2-1 1,18-31 0,-39 70-203,0 1 1,1 0-1,1 0 0,-3 33 1,4-37-64,1 0 8,-4 42-411,6-53 308,0-1 0,0 1 0,0 0 0,0-1 0,0 1 0,1 0 0,-1-1 0,1 1 0,0-1 0,0 1 0,0-1 0,0 1 0,0-1 0,0 0 0,1 1 0,2 2 0,-3-4 62,0 0 0,0-1 1,0 1-1,0-1 0,-1 1 1,1-1-1,1 0 0,-1 1 1,0-1-1,0 0 0,0 0 1,0 0-1,0 0 0,0 0 1,0 0-1,1 0 0,0 0-24,14 0-380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4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15011,'7'6'1561,"1"7"-817,4 3-256,1 9 752,1 4-200,3 10-160,-1 4-111,-2 3-289,-4 4-112,-8 3-136,-5-2-72,-11 0-152,-6-3-168,-9-2-512,-6-1-88,2-8 592,1-3-121,3-9-175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72 15435,'10'-8'522,"1"0"-1,1 0 1,-1 1-1,1 1 1,0 0-1,1 0 1,-1 1-1,15-3 1,-17 5-311,1 1 1,-1 0 0,1 1-1,0 0 1,-1 1 0,1 0-1,-1 0 1,1 1 0,0 0-1,17 6 1,-26-7-203,0 1 1,0-1 0,0 1-1,0 0 1,0 0 0,0 0-1,0 0 1,0 0 0,-1 1-1,1-1 1,-1 0 0,1 1-1,-1-1 1,1 1 0,-1 0-1,0-1 1,0 1 0,1 0-1,-1 0 1,0 2 0,0-1-6,0 0 1,-1 0-1,0-1 1,1 1-1,-1 0 1,0 0-1,-1 0 1,1 0-1,0-1 1,-1 1-1,0 0 1,1 0-1,-1-1 1,0 1-1,-2 3 1,-4 8 26,-1 0 1,-1-1 0,0 0 0,-13 16 0,-49 45 204,62-65-201,-17 16 61,-190 178 796,221-207-912,1 1-1,-1-1 0,1 1 0,0 1 0,0-1 0,0 1 0,0 0 0,0 1 1,0-1-1,8 0 0,-10 2 19,1-1-1,-1 1 1,1 0 0,-1 0 0,1 1 0,-1-1 0,1 1-1,-1 0 1,1 0 0,-1 0 0,0 1 0,0-1-1,0 1 1,0 0 0,0 0 0,4 3 0,-1 3 0,0-1 0,-1 1 0,0-1 0,0 2 0,-1-1 0,0 1 0,-1-1 0,0 1 0,0 1 0,4 15 0,-3-10 73,1 1 0,13 24-1,-18-39-34,0 1-1,-1-1 0,1 1 1,0-1-1,0 0 0,0 1 1,0-1-1,0 0 0,1 0 1,-1 0-1,0 0 1,0 0-1,1 0 0,-1 0 1,1-1-1,-1 1 0,1 0 1,-1-1-1,1 1 0,-1-1 1,1 1-1,-1-1 0,3 0 1,-1 0 27,-1 0 1,0-1-1,0 0 1,0 1 0,0-1-1,0 0 1,0 0-1,0 0 1,0-1 0,0 1-1,0 0 1,0-1-1,-1 1 1,4-4 0,2-3 173,0-1 1,0 0 0,-1-1 0,0 0-1,6-14 1,-7 11-293,0 0 0,-1 1 1,-1-1-1,0 0 0,0-1 0,-2 1 0,1-22 0,-2 35-9,0 0 0,0 0 0,0-1 0,0 1 0,0 0 1,0 0-1,0 0 0,0 0 0,0 0 0,1-1 0,-1 1 0,0 0 0,0 0 0,0 0 0,0 0 0,0 0 0,0-1 0,0 1 0,0 0 0,0 0 0,0 0 0,1 0 0,-1 0 0,0 0 0,0 0 0,0-1 0,0 1 0,0 0 0,1 0 0,-1 0 0,0 0 0,0 0 0,0 0 0,0 0 0,0 0 0,1 0 0,-1 0 0,0 0 0,0 0 0,0 0 0,0 0 0,1 0 0,-1 0 0,0 0 0,0 0 0,0 0 0,0 0 0,0 0 0,1 0 0,-1 0 0,0 1 0,9 3-223,-6-2-111,12 5-537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16235,'103'-4'5716,"82"-13"-4695,-72 7-351,-82 7-573,129-14-1430,-139 11 1178,-20 6 136,-1 0 0,1 0-1,-1 0 1,0 0-1,1 0 1,-1 0 0,1 0-1,-1 0 1,1-1 0,-1 1-1,0 0 1,1 0-1,-1 0 1,1-1 0,-1 1-1,0 0 1,1 0 0,-1-1-1,0 1 1,1 0-1,-1-1 1,0 1 0,1 0-1,-1-1 1,0 1 0,0 0-1,1-1 1,-1 1-1,0-1 1,-7-2-454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15771,'0'0'36,"0"0"-1,0 0 0,0 0 0,0 0 0,0 0 0,0 0 1,0 0-1,0 0 0,0 0 0,0 0 0,1 0 0,-1 0 1,0 0-1,0 0 0,0 0 0,0 0 0,0 0 1,0 0-1,0 0 0,0 0 0,0 0 0,0 0 0,0 0 1,0 0-1,1 0 0,-1 0 0,0 0 0,0 0 0,0 0 1,0 0-1,0 0 0,0 0 0,0 1 0,0-1 0,0 0 1,0 0-1,0 0 0,0 0 0,0 0 0,0 0 1,0 0-1,0 0 0,0 0 0,0 0 0,0 0 0,0 1 1,0-1-1,0 0 0,0 0 0,0 0 0,0 0 0,0 0 1,0 0-1,0 0 0,0 0 0,0 0 0,0 0 1,0 0-1,0 0 0,0 1 0,0-1 0,0 0 0,0 0 1,-1 0-1,1 0 0,0 0 0,0 0 0,0 0 0,0 0 1,13 2 816,17-2 238,34-2 600,80 0 216,-124 3-1725,-1 1-1,1 1 1,-1 0-1,0 2 0,23 8 1,-40-13-175,1 1 1,-1 0 0,0 0-1,1 0 1,-1 1 0,0-1-1,0 0 1,0 1 0,0 0-1,0-1 1,0 1 0,0 0-1,-1 0 1,1 0 0,-1 0-1,1 0 1,-1 0 0,0 1 0,0-1-1,0 0 1,0 1 0,0-1-1,0 1 1,-1-1 0,1 1-1,-1-1 1,0 1 0,1-1-1,-1 1 1,-1-1 0,1 1-1,0-1 1,0 1 0,-2 4-1,-2 4-21,1-1 0,-2 0 0,1 1 0,-1-2 0,-1 1 0,-13 17 0,-10 10-26,-3-2 0,-54 49 0,-79 53 184,157-131-127,-30 22 77,-14 13 118,52-41-208,0 0 0,-1 0 0,1 1 0,0-1 1,-1 0-1,1 0 0,0 0 0,0 1 0,-1-1 0,1 0 1,0 0-1,0 1 0,0-1 0,-1 0 0,1 1 0,0-1 1,0 0-1,0 1 0,0-1 0,0 0 0,0 1 1,0-1-1,0 0 0,-1 1 0,1-1 0,0 0 0,0 1 1,0-1-1,1 0 0,-1 1 0,0 0 0,11 1 42,26-7-23,-30 4-12,60-9 132,121-2-1,-157 12-405,0 2 1,-1 1-1,0 2 1,0 0 0,0 3-1,41 14 1,-14 2-1840,-42-15 1423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18644,'-19'11'1337,"2"-1"-107,0 1 0,-27 21-1,40-29-1243,1 0 0,0 0 0,0 0 0,0 0 0,1 0 0,-1 1 0,1-1 0,-1 1 0,1 0 0,0 0 0,1-1 0,-1 1 0,1 0 0,-1 1 0,1-1 0,1 0 0,-1 0 0,0 7 0,1-9-41,0-1 1,1 1 0,-1-1 0,0 0-1,1 1 1,-1-1 0,1 0-1,-1 1 1,1-1 0,-1 0 0,1 0-1,0 0 1,0 1 0,0-1-1,0 0 1,0 0 0,0 0 0,2 1-1,0 0-37,0 0-1,0 0 1,1 0-1,-1-1 1,0 0-1,1 1 1,3 0-1,8 0-209,0 1-1,25-1 0,-33-2 205,33 1-297,-20-1 223,0 0 0,0 2 0,39 7 0,-58-8 179,0-1 0,-1 0 1,1 0-1,0 0 0,0 1 1,0-1-1,0 1 0,0-1 1,-1 0-1,1 1 0,0-1 1,0 1-1,-1 0 0,1-1 1,0 1-1,-1-1 0,1 1 1,-1 0-1,1 0 0,-1-1 1,1 1-1,0 1 0,-1-1 13,0-1 0,0 1 0,0 0-1,0 0 1,-1 0 0,1 0 0,0-1 0,0 1 0,0 0-1,-1 0 1,1 0 0,0-1 0,-1 1 0,1 0 0,-1-1 0,1 1-1,-1 0 1,0 0 0,-4 4 144,0-1 0,0 1 0,0-2 0,-7 6 0,-16 8 757,-37 17 0,54-30-935,1 1 0,-1-2 0,0 1 0,0-1-1,0-1 1,0 0 0,-15 0 0,26-2 26,-1 0-1,0 0 1,1 1 0,-1-1 0,1 0-1,-1-1 1,0 1 0,1 0 0,-1 0 0,0 0-1,1 0 1,-1 0 0,1-1 0,-1 1-1,1 0 1,-1 0 0,0-1 0,1 1-1,-1 0 1,1-1 0,-1 1 0,1-1 0,0 1-1,-1-1 1,1 1 0,-1-1 0,1 1-1,0-1 1,-1 1 0,1-1 0,0 1-1,0-1 1,-1 0 0,1 1 0,0-1 0,0 1-1,0-1 1,0 0 0,0 1 0,0-1-1,0 1 1,0-1 0,0 0 0,0 1-1,0-1 1,0 0 0,0 1 0,1-1 0,-1 1-1,0-1 1,0 1 0,1-1 0,-1 0-1,0 1 1,1-1 0,0 0 0,8-14-163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 14755,'0'0'53,"-1"0"0,1 0 0,0 0-1,0 0 1,0 0 0,0 0 0,0 0-1,0 0 1,0 0 0,0 0 0,-1 0 0,1 0-1,0 0 1,0 0 0,0 0 0,0 0 0,0 0-1,0 0 1,0 0 0,0 0 0,-1 0 0,1 0-1,0 0 1,0 0 0,0 0 0,0 0-1,0 0 1,0 0 0,0 0 0,0 0 0,0 0-1,0-1 1,-1 1 0,1 0 0,0 0 0,0 0-1,0 0 1,0 0 0,0 0 0,0 0 0,0 0-1,0 0 1,0-1 0,0 1 0,-10 11 582,-18 33 38,2 2-1,1 0 0,3 2 0,2 0 1,-15 55-1,26-71-567,1 1 0,2 0 0,1 0 0,2 0 0,1 0 0,2 1 0,1-1 0,1 1 0,8 34 0,-8-57-105,1 0 0,0 0 0,1 0 0,0 0-1,1-1 1,0 0 0,1 0 0,12 18 0,-13-22-88,0-1 0,0 0 0,1 0 0,-1 0 0,1-1 0,0 0 0,0 0 0,1 0 0,-1-1 0,1 0 0,0 0 0,0-1 0,0 0 0,0 0 0,8 1 0,16 2-179,2-4-87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17780,'2'0'1888,"5"4"-1016,-1 3-311,7 2 1015,4 4-344,6 4-400,5 0-176,5 2-223,2-1-137,-2-2-320,0-3-224,-3-6-649,-4-4-319,-3-9 968,-5-5-208,4-11-216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19980,'-15'33'1993,"-5"8"-1233,0 5-272,-3 7 840,3 2-200,2 1-359,0-3-273,4-6-432,1-7-264,6-11-536,3-5-337,4-13 1593,1-5-768,5-4-168,0-4-80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53 225 20876,'0'15'1953,"-1"5"-1313,-5-1-304,0 7 936,-1 2-471,0 5-313,0 2-80,0-4-312,1 1-128,3-9-240,0 0-152,3-9-561,0-4-247,3-14 336,3-8 152</inkml:trace>
  <inkml:trace contextRef="#ctx0" brushRef="#br0" timeOffset="1">144 5 22861,'0'-1'1936,"-2"1"-1416,-1 0-240,0 0 553,2 1-649,-6-2-2601,1-2 1705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17564,'3'1'2136,"3"4"-1360,14-7-376,4-1 1433,11 0-1057,1 1-368,2 2-936,4 1 1720,-8-2-1176,-1-5-48,-10-3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 20652,'0'0'78,"0"-1"0,0 0-1,0 1 1,-1-1-1,1 1 1,0-1-1,0 1 1,-1-1 0,1 1-1,-1-1 1,1 1-1,0-1 1,-1 1 0,1 0-1,-1-1 1,1 1-1,-1 0 1,1-1-1,-1 1 1,1 0 0,-1 0-1,1-1 1,-1 1-1,0 0 1,1 0 0,-1 0-1,1 0 1,-1 0-1,-1-1 1,1 2 15,0-1 1,-1 1 0,1-1-1,-1 1 1,1 0-1,0-1 1,0 1 0,-1 0-1,1 0 1,0 0-1,-2 2 1,-26 33 629,29-35-701,-13 21-14,1 2 0,1-1 0,1 1 0,1 1 0,1-1 0,1 1 0,1 1 0,2-1 0,0 1 0,2 0 0,1 0 0,2 30 0,0-44-30,1 0 1,0 0-1,0-1 1,1 1-1,1-1 1,7 18-1,-8-23 55,1 0 0,-1 0 0,1-1 0,0 1 0,0-1-1,1 0 1,-1 0 0,1 0 0,0-1 0,1 0 0,-1 0 0,1 0 0,6 3-1,21 8 24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73 17524,'2'-2'194,"0"0"-1,0-1 1,-1 0 0,1 1 0,-1-1 0,0 0 0,0 0 0,0 0 0,0 0 0,0 0-1,0 0 1,-1 0 0,0 0 0,1-3 0,-2 4-120,1 1 0,0 0 0,-1-1 0,1 1 0,-1 0-1,1-1 1,-1 1 0,0 0 0,0 0 0,1-1 0,-1 1 0,0 0 0,0 0 0,0 0 0,0 0 0,-1 0 0,1 0 0,0 1 0,0-1-1,0 0 1,-1 0 0,1 1 0,0-1 0,-1 1 0,1-1 0,-1 1 0,1 0 0,0 0 0,-1-1 0,1 1 0,-1 0 0,-1 0 0,-4 0 40,-1 0 1,1 1-1,-1-1 1,1 2 0,0-1-1,-1 1 1,1 0-1,0 0 1,0 1 0,0 0-1,0 0 1,1 1 0,-8 4-1,-2 4-42,0-1-1,1 2 1,-25 25 0,27-24-34,1 1 0,0 0 0,-14 25 1,21-32-22,1 1 0,0-1 0,1 1 0,0 0 0,0-1 0,1 1 0,0 0 1,0 1-1,0 11 0,2-18-9,0 0 0,0 0 0,0 0 0,0-1 0,1 1 0,-1 0 0,1 0 0,-1 0 0,1-1 0,0 1 1,0 0-1,0-1 0,1 1 0,-1-1 0,0 1 0,1-1 0,0 0 0,0 1 0,-1-1 0,1 0 0,0 0 0,1 0 0,-1-1 0,0 1 1,1 0-1,-1-1 0,1 1 0,-1-1 0,1 0 0,-1 0 0,1 0 0,0 0 0,0-1 0,-1 1 0,1-1 0,3 1 0,5-1 29,0 0-1,0-1 1,0-1-1,0 1 1,-1-2-1,1 1 1,0-1-1,-1-1 0,0 0 1,17-9-1,-1-2 141,-1-1 0,41-33-1,-51 37-59,-1 0 0,0-1-1,-1-1 1,0 0 0,18-28-1,-33 82-517,1-32 258,-1 7-395,1 0 0,1 17 0,0-30 480,0 1 0,0-1 0,0 1 0,1-1 0,-1 1 0,1-1 0,-1 0 0,1 1 1,0-1-1,0 0 0,0 0 0,0 1 0,0-1 0,0 0 0,1 0 0,-1 0 0,1 0 0,0-1 0,-1 1 0,4 3 0,-3-5 25,-1 0 0,0 1 1,0-1-1,0 0 0,0 0 0,0 1 0,0-1 1,1 0-1,-1 0 0,0 0 0,0 0 0,0-1 1,0 1-1,2-1 0,20-7-575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18412,'-4'17'1984,"-6"7"-1311,-4 9-217,-2 7 1000,1 5-616,4 4-128,2-3-272,4-2-128,5-5-248,0-8-168,4-6-600,0-7-224,-1-8 1208,-3-8-520,2-2-72,-8-10-128</inkml:trace>
  <inkml:trace contextRef="#ctx0" brushRef="#br0" timeOffset="1">0 217 19452,'4'2'1953,"8"-4"-1161,7 1-296,8-2 880,4-1-240,8-2-551,1-1-353,3 0-889,-1-5-455,-2-2 888,-4-6-248,1-5-176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16444,'-11'10'912,"0"1"0,1 0 0,1 0 1,0 1-1,1 1 0,-9 16 0,9-14-430,1 1 0,0-1 0,1 1 0,1 1 0,-3 18 0,7-33-455,1 0 0,-1 1 0,1-1 0,0 1 0,0-1 0,0 0-1,0 1 1,0-1 0,0 0 0,1 1 0,-1-1 0,1 0-1,-1 1 1,1-1 0,0 0 0,0 0 0,0 0 0,2 2-1,-2-2-27,1-1-1,0 1 0,0-1 0,-1 0 1,1 0-1,0 0 0,0 0 1,0 0-1,0-1 0,0 1 0,0-1 1,1 1-1,-1-1 0,0 0 0,0 1 1,0-1-1,0 0 0,0 0 0,1-1 1,2 0-1,34-6-209,-29 4 139,-1 1-1,1 0 1,0 1-1,0 0 0,15 0 1,-22 1 57,-1 1 1,0-1 0,0 1-1,1-1 1,-1 1 0,0 0-1,0 0 1,1 0 0,-1 0-1,0 0 1,0 0 0,0 1-1,-1-1 1,1 1 0,0-1 0,0 1-1,-1 0 1,1 0 0,-1 0-1,0 0 1,1 0 0,-1 0-1,0 0 1,0 0 0,0 0-1,0 0 1,-1 1 0,2 2-1,-1-1 28,-1 0-1,1 0 0,0 0 0,-1 0 1,0 0-1,0 0 0,0 0 0,0 0 1,-1 0-1,0 0 0,0 0 0,0 0 1,0 0-1,0-1 0,-1 1 1,-2 5-1,0-4 66,1 0 1,-1 0 0,0 0-1,0-1 1,0 0-1,-1 0 1,0 0-1,1 0 1,-1-1 0,-7 5-1,4-4 49,0-1-1,0 1 0,0-1 0,0 0 1,0-1-1,0 0 0,-1 0 1,1-1-1,-1 0 0,0 0 1,1-1-1,-1 0 0,1-1 1,-1 0-1,-13-3 0,19 3-181,0 0 0,0 0 0,1-1 0,-1 1 0,0 0 0,1-1 0,0 0-1,-1 0 1,1 1 0,0-1 0,0-1 0,0 1 0,0 0 0,0 0 0,0-1 0,1 1-1,-1-1 1,-1-4 0,2 5-39,1 0-1,-1 0 0,1 0 1,0 0-1,-1 0 1,1 0-1,0 0 1,1 0-1,-1 0 0,0 0 1,1 0-1,-1 0 1,1 0-1,-1 0 0,1 0 1,0 0-1,0 0 1,0 0-1,0 0 1,0 1-1,0-1 0,0 0 1,1 1-1,-1-1 1,1 1-1,-1-1 0,3-1 1,16-10-597,5-3-185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 14699,'-12'5'732,"-9"7"-2601,-93 98 10988,4 5-5042,40-41-3036,-1 2-1550,67-75-2007,5-9 1268,9-24 586,-3 14-27,3-19-273</inkml:trace>
  <inkml:trace contextRef="#ctx0" brushRef="#br0" timeOffset="1">86 67 13243,'3'7'2072,"4"6"-815,8 0-417,-1 3 2144,6 1-1503,6 1-409,2 2-48,5 2-536,0-1-568,2 0-768,-4-3 1864,1-6-1088,-2-4-64,-1-5-72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153 187 17516,'0'-1'107,"0"0"0,0-1 0,0 1 0,1 0 0,-1-1 0,-1 1-1,1-1 1,0 1 0,0 0 0,0-1 0,-1 1 0,1-1 0,-1 1 0,1 0 0,-1 0 0,1-1 0,-1 1 0,0 0 0,0 0 0,-1-1 0,2 1-52,-1 0-1,0 1 1,0-1 0,-1 1 0,1-1 0,0 1-1,0-1 1,0 1 0,0 0 0,0 0-1,0-1 1,0 1 0,-1 0 0,1 0-1,0 0 1,0 0 0,0 1 0,0-1-1,-1 0 1,1 0 0,0 1 0,0-1-1,0 0 1,0 1 0,0-1 0,-1 2 0,-5 1 79,1 2 1,0-1-1,0 1 1,0-1-1,1 2 1,-1-1 0,1 1-1,1-1 1,-1 1-1,1 1 1,0-1-1,-4 9 1,0 0-107,1 1 0,1 0 0,0 0 0,-4 22 0,8-31-37,1 0 0,0 0 1,0 1-1,1-1 0,0 7 0,0-13 5,0 0 0,0 0 0,0 0 0,0 0 0,0 0 0,1 0 0,-1 0 0,0 0 0,0 0 0,1 0 0,-1 0 0,1 0 0,-1-1 0,1 1 0,-1 0 0,1 0 0,-1 0 0,1-1 0,0 1 0,0 0 0,-1-1 0,1 1 0,0-1 0,0 1 0,0-1 0,-1 1 0,1-1 0,0 1 0,0-1 0,0 0 0,0 0 0,0 1 0,0-1 0,0 0 0,0 0 0,0 0 0,0 0 0,0 0 0,0 0 0,0 0 0,0 0 0,0-1 0,0 1 0,0 0 0,1-1 0,5-2-38,0 0 0,0 0 0,0 0 1,0-1-1,-1 0 0,0-1 0,0 1 0,0-1 0,8-9 0,5-6-112,20-29-1,-9 4-16,-1 0 0,-3-2 1,32-78-1,-91 249-101,27-100 284,-3 4 76,2 1 1,1 0-1,-4 53 0,10-80-78,-1-1 0,1 1 0,0-1 0,0 1-1,0-1 1,1 1 0,-1-1 0,0 1 0,0-1 0,1 0-1,-1 1 1,1-1 0,-1 1 0,1-1 0,0 0 0,0 1-1,-1-1 1,1 0 0,0 0 0,0 0 0,0 0-1,2 2 1,-2-3 0,1 1 0,-1-1 0,1 0-1,-1 1 1,1-1 0,-1 0 0,1 0-1,-1 0 1,1 0 0,-1 0 0,0 0-1,1-1 1,-1 1 0,1 0 0,-1-1-1,1 1 1,-1-1 0,2 0 0,6-4 20,1-1 0,-1 0 0,0 0 0,12-12 0,14-16 1,-2-2 1,-2-1-1,29-44 0,-16 21-135,-38 51 71,-5 7 22,0 0 0,0 0 1,1 1-1,-1-1 0,1 0 1,-1 0-1,1 1 0,0-1 1,0 1-1,0-1 0,-1 1 1,1 0-1,3-2 0,-5 3 9,1 0-1,-1 0 1,0 0-1,0 0 0,0 0 1,1 0-1,-1 0 1,0 0-1,0 0 1,0 0-1,1 0 0,-1 0 1,0 0-1,0 0 1,0 0-1,1 0 1,-1 1-1,0-1 0,0 0 1,0 0-1,1 0 1,-1 0-1,0 0 0,0 0 1,0 1-1,0-1 1,0 0-1,1 0 1,-1 0-1,0 0 0,0 1 1,0-1-1,0 0 1,0 0-1,0 0 0,0 0 1,0 1-1,0-1 1,0 0-1,2 15-61,-6 13 1,-2 7 102,1-10 190,-3 40 0,8-64-212,-1-1-1,1 1 1,0 0-1,0 0 1,0 0 0,0-1-1,0 1 1,0 0-1,0 0 1,0 0-1,1-1 1,-1 1 0,0 0-1,0 0 1,1-1-1,-1 1 1,0 0-1,1-1 1,-1 1 0,1 0-1,-1-1 1,1 1-1,-1-1 1,1 1-1,-1 0 1,2 0 0,-1-1 1,0 0 0,0 0 0,0 0 1,0 0-1,0 0 0,0 0 1,0 0-1,0-1 0,0 1 1,0 0-1,0-1 0,0 1 1,0 0-1,0-1 0,0 1 1,-1-1-1,2 0 0,7-6 99,-1 1 0,15-16 0,-20 19-97,49-54 160,-31 33-236,46-41 0,-65 63 41,0 1 0,0-1 0,0 1-1,0 0 1,0-1 0,0 1 0,0 0-1,0 1 1,1-1 0,-1 0 0,4 0-1,-6 1 10,1 0 0,0 0 0,0 0 0,-1 0 0,1 1 0,0-1 0,-1 0 0,1 0-1,0 1 1,-1-1 0,1 0 0,0 1 0,-1-1 0,1 1 0,-1-1 0,1 1 0,-1-1 0,1 1-1,-1-1 1,1 1 0,-1-1 0,1 1 0,-1 0 0,0-1 0,1 1 0,-1 0 0,0-1 0,0 1-1,1 0 1,-1-1 0,0 1 0,0 0 0,0 0 0,0-1 0,0 1 0,0 0 0,0 1 0,-3 44-106,0-11 176,3-35-62,0 1 0,0-1 0,0 0 1,0 1-1,0-1 0,0 1 1,0-1-1,0 0 0,0 1 1,0-1-1,0 0 0,0 1 0,0-1 1,0 0-1,0 1 0,0-1 1,1 0-1,-1 1 0,0-1 1,0 0-1,0 1 0,1-1 0,-1 0 1,0 1-1,0-1 0,1 0 1,-1 0-1,0 1 0,1-1 0,-1 0 1,0 0-1,1 0 0,-1 0 1,0 1-1,1-1 0,-1 0 1,0 0-1,1 0 0,-1 0 0,1 0 1,-1 0-1,0 0 0,1 0 1,-1 0-1,0 0 0,1 0 1,-1 0-1,0 0 0,1 0 0,-1-1 1,1 1-1,-1 0 0,0 0 1,1 0-1,-1 0 0,0-1 1,0 1-1,1 0 0,-1 0 0,1-1 1,21-16 53,-19 15-48,30-28 56,-13 11-257,0 2 0,1 0 0,35-21-1,-53 36 135,0 1-1,0-1 1,0 1-1,0 0 0,0 0 1,0 0-1,1 0 1,-1 1-1,0-1 0,1 1 1,-1 0-1,0 0 1,1 0-1,3 1 0,-5-1 17,-1 1-1,0-1 0,1 1 0,-1 0 0,0 0 0,0 0 0,1-1 0,-1 1 1,0 0-1,0 0 0,0 1 0,0-1 0,0 0 0,0 0 0,0 0 0,-1 1 1,1-1-1,0 0 0,-1 1 0,1-1 0,-1 1 0,1-1 0,-1 1 0,0-1 1,1 1-1,-1-1 0,0 1 0,0-1 0,0 1 0,0-1 0,0 1 0,-1-1 1,0 3-1,1 2-107,-2 1 0,1 0 1,-1 0-1,0-1 0,0 1 0,-1-1 1,1 0-1,-2 0 0,-3 7 1,-6 3-125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66 190 18988,'-6'19'1984,"-4"4"-1207,-3 0-297,2 2 984,-1 1-360,5 1-536,1-2-344,5-4-824,1-5-344,4-10 744,2-5-216,-2-7-128</inkml:trace>
  <inkml:trace contextRef="#ctx0" brushRef="#br0" timeOffset="1">98 1 20132,'0'6'2041,"-5"4"-1353,4 0-264,1-2 1024,0-1-592,1-1-1072,5-4 1345,0-5-1057,-3-3-72,-6-1-16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19348,'1'6'522,"1"0"1,-1-1-1,1 1 0,0-1 0,1 0 1,-1 1-1,1-1 0,0 0 0,6 7 1,2 6 373,6 12-310,-2 0-1,-1 0 1,16 55 0,-25-68-593,-2 0 0,0 0 0,-1 1 0,0-1 0,-2 1 0,0 0 0,-1-1 0,-6 33 0,0-19-319,-2-1-1,-2-1 0,0 0 0,-2-1 1,-1 0-1,-1 0 0,-2-2 0,0 0 1,-2-1-1,-37 38 0,20-28-357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15819,'-1'0'86,"1"0"-1,-1 0 0,1 0 1,0 0-1,-1 0 0,1 0 0,-1 0 1,1 0-1,-1 1 0,1-1 1,-1 0-1,1 0 0,0 0 1,-1 0-1,1 1 0,-1-1 1,1 0-1,0 0 0,-1 1 0,1-1 1,0 0-1,0 1 0,-1-1 1,1 0-1,0 1 0,-1-1 1,1 1-1,8 7 1460,21 1-316,23-3-359,80 0 0,12 0-872,-142-6-22,0 0 1,1 0-1,-1 1 1,0-1 0,0 1-1,0 0 1,0-1 0,0 1-1,0 0 1,0 0 0,0 0-1,2 2 1,-4-2 6,1-1-1,0 1 1,-1 0-1,1 0 1,-1 0-1,1 0 1,-1 0 0,1 0-1,-1 0 1,0 0-1,1 0 1,-1 0 0,0 0-1,0 0 1,0 0-1,0 1 1,0-1 0,0 0-1,0 0 1,0 0-1,-1 0 1,1 0 0,0 0-1,-1 0 1,0 2-1,-16 48-123,-10 56 0,23-84 153,1 1 0,1-1 0,0 1 0,5 47 0,25 85-3,-16-104-13,8 103 0,-18-118 13,-2 0 0,-7 53 0,5-80 97,1 1 1,-2-1 0,1 0-1,-2 1 1,1-1 0,-1-1-1,-1 1 1,0 0 0,0-1 0,0 0-1,-2-1 1,1 1 0,-10 10-1,10-15 75,1 0 0,-1 0 0,0 0 0,0-1-1,0 0 1,-1 0 0,1 0 0,-1-1 0,0 0 0,1 0 0,-1-1-1,0 1 1,0-2 0,0 1 0,0-1 0,-10 0 0,1-2-105,0 0 1,1-1 0,0 0 0,0-1-1,0-1 1,-19-9 0,31 13-192,0 0 0,0-1 0,0 1 0,0-1 0,0 0 0,0 0 0,0 0 0,1 0 0,-1 0 0,1-1 0,0 1 0,-3-4 0,4 2-339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17900,'-2'4'1616,"17"-7"-1000,3-7-216,11 0 889,4-1-457,7-1-552,5 3-320,-2 4-648,-5-1 720,-13 5-232,-5-1-160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18100,'20'4'1664,"12"-1"-1136,9 0-216,15-3 529,10-3-305,10-1-336,6 1 112,4-1-248,3-2-112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69 16035,'2'-5'570,"9"-24"810,-11 27-1251,1 1-1,-1-1 0,0 0 1,1 0-1,-1 1 1,0-1-1,0 0 0,0 0 1,0 1-1,-1-1 0,1 0 1,0 1-1,-1-1 1,0-2-1,0 3-24,0 1 1,1-1-1,-1 0 1,0 1-1,0-1 1,0 1-1,0-1 0,0 1 1,0 0-1,0-1 1,0 1-1,-1 0 1,1 0-1,0 0 0,0 0 1,0-1-1,0 2 1,0-1-1,0 0 1,-2 0-1,-23 5 662,2 1-465,1 1 1,0 2-1,0 0 0,1 2 0,-36 22 0,57-33-302,1 1-1,-1 0 0,0-1 0,1 1 1,-1 0-1,0-1 0,1 1 1,-1 0-1,1-1 0,-1 1 1,1 0-1,-1 0 0,1 0 1,0 0-1,0-1 0,-1 1 0,1 0 1,0 0-1,0 0 0,0 0 1,0 0-1,0 0 0,0 0 1,0 0-1,0-1 0,0 1 1,0 0-1,0 0 0,1 0 0,0 1 1,16 28-101,-5-12 52,-7-5 37,0-1 1,-1 1-1,0 1 0,-1-1 0,-1 0 0,0 1 1,-1 0-1,0-1 0,-2 18 0,-3 18 0,-11 57 0,-45 138 36,15-73-8,28-82-8,16-78-6,0 0 0,0-1 0,1 1 0,1 0 0,0-1 0,3 15 0,-3-22-7,0 0 0,0-1 1,0 1-1,1 0 0,-1-1 1,1 1-1,0-1 0,0 1 1,0-1-1,0 0 0,0 0 1,0 0-1,1 0 1,-1 0-1,0 0 0,1-1 1,0 1-1,-1-1 0,1 0 1,0 1-1,0-1 0,0-1 1,0 1-1,0 0 0,0-1 1,0 1-1,0-1 1,4 0-1,10 0 20,-1-1 1,0 0 0,32-7-1,-36 5 31,-1 0 0,20-9 0,-6 1-48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19428,'-11'20'1526,"1"1"0,-14 40 0,-22 77-1600,34-99 75,2 0 0,2 1 1,2 0-1,1 0 0,0 64 1,6-95-124,-1-1 0,2 0-1,-1 1 1,1-1 0,0 0 0,0 0 0,6 12 0,-7-18 79,0 0 0,0 0 0,0 0 0,1 0 1,-1 0-1,1 0 0,-1-1 0,1 1 0,0 0 1,-1-1-1,1 0 0,0 1 0,0-1 0,0 0 1,0 0-1,0 0 0,0 0 0,1 0 0,-1 0 0,0-1 1,0 1-1,1-1 0,-1 1 0,0-1 0,1 0 1,-1 0-1,0 0 0,1 0 0,-1 0 0,0-1 1,0 1-1,3-2 0,28-11-438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30 20460,'-14'4'2065,"5"0"-1521,14-4-264,3-3 1016,15-1-632,2-2-272,3 0-776,5 1-360,-1-1-1960,1 0 2320,-6 5-353,-1 1-295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21221,'4'0'173,"-1"-1"0,0 0 0,0 0 1,0 0-1,0 0 0,0 0 0,0-1 1,0 1-1,-1-1 0,1 0 1,4-4-1,4-2 80,252-196 1814,-263 204-2065,0 0 0,0 0-1,0 0 1,0 1 0,0-1-1,0 0 1,0 0 0,0 0 0,0 0-1,0 0 1,0 0 0,0 0-1,0 0 1,0 0 0,0 1-1,1-1 1,-1 0 0,0 0 0,0 0-1,0 0 1,0 0 0,0 0-1,0 0 1,0 0 0,0 0 0,0 0-1,0 0 1,0 0 0,1 0-1,-1 1 1,0-1 0,0 0 0,0 0-1,0 0 1,0 0 0,0 0-1,0 0 1,0 0 0,0 0-1,1 0 1,-1 0 0,0 0 0,0 0-1,0 0 1,0 0 0,0 0-1,0 0 1,0-1 0,0 1 0,1 0-1,-1 0 1,0 0 0,0 0-1,0 0 1,0 0 0,0 0 0,0 0-1,0 0 1,0 0 0,0 0-1,0 0 1,0-1 0,-3 17 25,-11 17-66,-3 4-945,2 1 0,-16 66 0,29-86 785,2-18 183,0 1 1,0-1-1,1 1 0,-1-1 0,0 0 0,0 1 1,0-1-1,1 0 0,-1 1 0,0-1 1,0 0-1,1 1 0,-1-1 0,0 0 0,0 0 1,1 1-1,-1-1 0,0 0 0,1 0 1,-1 0-1,1 1 0,-1-1 0,0 0 0,1 0 1,-1 0-1,1 0 0,-1 0 0,0 0 0,1 0 1,-1 0-1,1 0 0,-1 0 0,0 0 1,1 0-1,-1 0 0,1 0 0,-1 0 0,0 0 1,1-1-1,0 1 0,17-6-457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16708,'-2'6'484,"1"-1"1,0 0-1,0 1 0,0-1 1,0 1-1,1-1 1,0 1-1,0-1 1,0 1-1,2 5 1,16 58 76,-7-28-177,-6-15-411,-1 1 0,-2 0 0,-1 0 0,0 0-1,-2 0 1,-2 0 0,0 0 0,-2-1 0,0 1 0,-2-1-1,-1 0 1,-1-1 0,-1 0 0,-2 0 0,-16 26-1,16-35-178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 21429,'-2'43'1483,"-8"45"1,5-56-1050,2 1 0,1 60 1,2-90-410,0 1 0,1-1 0,-1 0 0,1 1 0,0-1 0,0 0 0,0 0 0,0 0 0,0 1 0,1-1 0,0-1 0,2 5 0,-3-6-20,0 0-1,0-1 1,0 1 0,0 0 0,0 0-1,1-1 1,-1 1 0,0-1 0,0 1-1,1-1 1,-1 0 0,0 0 0,1 1 0,-1-1-1,0 0 1,0 0 0,1 0 0,-1 0-1,0 0 1,1-1 0,-1 1 0,0 0-1,1-1 1,-1 1 0,0-1 0,0 1-1,0-1 1,1 1 0,-1-1 0,0 0-1,0 0 1,0 1 0,1-3 0,16-12 11,0-1 0,-2 0 0,0-1 0,-1-1 0,18-29 0,-13 21-15,88-128-518,-93 138 183,-15 17 325,0-1 0,1 0 0,-1 1 0,0-1 0,0 1 0,0-1 0,0 0 1,1 1-1,-1-1 0,0 1 0,0-1 0,0 0 0,0 1 0,0-1 0,0 1 0,0-1 0,0 1 0,0-1 0,0 0 0,0 1 0,-1-1 1,1 1-1,0-1 0,0 1 0,0 0 0,-15 45-199,13-40 200,-7 20-30,4-13 46,1 1 0,0-1 0,0 1-1,1-1 1,-1 22 0,4-34-6,0 0 1,0-1-1,0 1 0,0 0 0,0 0 0,0-1 0,0 1 0,0 0 1,0-1-1,0 1 0,0 0 0,1-1 0,-1 1 0,0 0 0,1-1 1,-1 1-1,0-1 0,1 1 0,-1-1 0,0 1 0,1 0 0,-1-1 1,1 0-1,-1 1 0,1-1 0,-1 1 0,2 0 0,-1-1 1,0 0-1,0 0 1,0 0 0,0 0-1,0 0 1,0 0 0,0 0-1,0-1 1,1 1-1,-1 0 1,0 0 0,0-1-1,0 1 1,0-1-1,1 0 1,6-4 10,0 0 0,-1-1 0,8-6 0,-14 11-12,83-78 43,-45 42-367,67-53-1,-103 88 280,0 0-1,0 0 0,0 0 0,0 0 1,1 1-1,-1 0 0,0-1 1,1 1-1,5-1 0,-8 2 33,-1 0 0,1 0 0,-1 0-1,1 0 1,-1 0 0,1 0 0,-1 0 0,1 0 0,-1 1-1,1-1 1,-1 0 0,1 0 0,-1 0 0,1 1 0,-1-1-1,0 0 1,1 1 0,-1-1 0,1 0 0,-1 1 0,0-1-1,1 0 1,-1 1 0,0-1 0,1 1 0,0 1-8,-1 0 0,0-1 1,1 1-1,-1 0 0,0-1 0,0 1 1,0 0-1,0-1 0,0 1 0,0 0 1,0-1-1,-1 3 0,-1 4-103,-1 1 1,0-1-1,0 1 1,-8 12-1,-7 19-504,17-37 387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37 20436,'21'0'1753,"9"0"-1225,10-3-216,12 0 656,5-1-360,6-4-360,0 4-272,-5-2-672,-10 2-352,-15 3 784,-8-2-208,-19 6-192</inkml:trace>
  <inkml:trace contextRef="#ctx0" brushRef="#br0" timeOffset="1.51">0 200 15219,'13'10'2121,"6"-3"-1153,15-7-376,5 0 1312,11-6-871,6-1-225,6-4-856,-3-1 1592,-1-2-1368,-2 1-72,-10 2-32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42 18028,'-5'-2'80,"-1"1"0,1 0 0,0 0 0,-1 1 0,1-1 0,0 1 0,-1 0 0,1 1 0,0-1 0,-1 1 0,1 0 1,0 1-1,0-1 0,0 1 0,0 0 0,0 0 0,0 0 0,0 1 0,0 0 0,1 0 0,0 0 0,0 1 0,-1-1 0,2 1 0,-1 0 0,-6 8 0,7-7-58,-1-1 0,1 1-1,0 0 1,0 0 0,1 1-1,-1-1 1,1 1 0,1-1-1,-1 1 1,1-1 0,0 1-1,0 0 1,0 0 0,1 0-1,0-1 1,0 1 0,0 0-1,1 0 1,0 0 0,0-1-1,1 1 1,-1 0 0,1-1-1,5 10 1,-5-11 18,1 0 0,-1 0 0,1-1-1,0 1 1,0-1 0,0 0 0,1 0 0,-1 0 0,1 0-1,-1 0 1,1-1 0,0 0 0,0 0 0,0 0 0,0 0-1,5 1 1,-2-1 60,0-1-1,-1 0 1,1 0-1,0-1 1,0 0-1,0 0 1,0 0-1,0-1 1,12-3-1,-9 2 61,0-1 0,0-1 0,-1 0 0,1 0 0,-1-1 1,0 0-1,-1 0 0,1-1 0,-1 0 0,0 0 0,0-1 0,-1 0 0,0-1 0,8-10 0,-12 12-123,0 0-1,0 0 1,-1 0 0,0-1-1,0 1 1,-1 0 0,1-1-1,-1 1 1,-1-1 0,1 0-1,-1 1 1,0-1 0,-1 1-1,0-1 1,0 1-1,-2-9 1,2 11-29,0 0 1,0-1-1,-1 1 0,0 0 1,1 1-1,-1-1 0,-1 0 1,1 0-1,0 1 0,-1 0 0,0-1 1,0 1-1,0 0 0,0 0 1,0 1-1,-1-1 0,1 1 0,-1-1 1,0 1-1,1 0 0,-1 0 1,0 1-1,0-1 0,0 1 1,-9-2-1,-17 2-174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368 345 14411,'1'-2'220,"-1"-1"0,0 0 0,0 0 0,0 1 0,0-1 0,-1 0 0,1 1 0,-1-1 0,1 0 0,-1 1 0,0-1 0,0 0 0,0 1-1,0-1 1,-1 1 0,1 0 0,-1-1 0,1 1 0,-1 0 0,0 0 0,0 0 0,0 0 0,0 0 0,0 1 0,0-1 0,0 1 0,-1-1 0,1 1 0,-1 0 0,1 0 0,-1 0 0,1 0 0,-1 0 0,0 0 0,-5 0 0,0 0-27,-1 0 0,0 0 0,0 1 0,1 0 0,-1 0 0,0 1 0,0 0 0,0 1 0,1 0 0,-12 4 0,2 1-102,1 1-1,0 1 1,0 1-1,1 0 1,-21 18 0,29-22-79,1 1 0,0 0 1,0 0-1,0 1 0,1 0 1,0 0-1,1 0 1,0 1-1,0 0 0,1 0 1,0 0-1,-3 11 0,6-18-9,1 0-1,-1 0 1,0 0-1,1 0 0,0 0 1,0 0-1,-1 0 1,1 0-1,0 0 0,0 0 1,1 0-1,-1 0 1,0 0-1,1 0 0,-1 0 1,1 0-1,0 0 1,0 0-1,0 0 0,0 0 1,0 0-1,0-1 1,0 1-1,0 0 0,1-1 1,-1 1-1,1-1 1,-1 1-1,1-1 1,-1 0-1,1 0 0,0 0 1,0 0-1,0 0 1,-1 0-1,1 0 0,0 0 1,3 0-1,3 0 10,0 1-1,0-1 0,0-1 1,0 0-1,0 0 0,-1 0 1,1-1-1,14-3 0,-4-1 11,-1-1-1,0-1 0,-1 0 1,0-1-1,0 0 1,-1-2-1,0 0 0,0 0 1,-1-2-1,-1 1 0,0-2 1,0 0-1,-1 0 0,15-24 1,-20 26-8,0 0 1,-1 0 0,0-1 0,-1 0-1,-1 0 1,0 0 0,0-1 0,-1 1-1,1-16 1,-3 18-10,-1 0 0,0 0 0,0 0 0,-1 0 0,-1 0 0,1 1 0,-2-1 0,1 0 0,-1 1 0,-1 0 0,0 0 0,-10-17 0,10 19-23,0 0 0,-1 1 0,0 0 1,0 0-1,0 0 0,-1 1 0,0-1 1,0 2-1,-1-1 0,1 0 0,-14-6 1,14 9-11,1 0 0,-1 0 0,1 1 1,-1 0-1,0-1 0,1 2 1,-1-1-1,0 1 0,1 0 0,-1 0 1,0 1-1,0-1 0,1 1 0,-1 1 1,1-1-1,-1 1 0,-5 2 0,3 0-128,1-1-1,-1 1 0,1 1 1,0 0-1,0 0 1,0 0-1,1 1 0,0 0 1,0 0-1,0 0 0,1 1 1,0 0-1,0 0 1,1 0-1,-1 1 0,2-1 1,-1 1-1,1 0 0,-2 10 1,3 4-272,8-9-124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19468,'1'4'1576,"-14"16"-1167,-4 9-161,-5 17 696,1 4-208,1 11-400,1 2-96,9 0-56,2-1-8,6-12-160,2-4-88,6-16-328,1-5-192,-1-14-480,1-7-145,-6-8 817,-1-9-296,-5-8-88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17316,'1'-3'1744,"15"3"-968,4 3-224,15 3 817,6-2-241,12 2-312,7 1-160,2-3-432,-3-1-280,-6-2-656,-6 2-320,-15-1 776,-9-1-216,-22 2-192</inkml:trace>
  <inkml:trace contextRef="#ctx0" brushRef="#br0" timeOffset="1">1 384 16956,'5'12'1904,"18"-12"-1040,10-6-312,13-4 793,7-2-177,9 0-360,1-1-344,-4 1-1024,-5 2-1480,-12 3 1760,-14 1-337,-16 5-231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14675,'5'2'233,"0"0"0,0 0 1,0 0-1,0-1 0,1 0 0,-1 0 0,1 0 0,-1 0 1,0-1-1,1 0 0,-1 0 0,1-1 0,-1 1 0,10-3 0,6 0 275,398-60 5321,-56 6-4650,-13 23-2102,-118 29-3550,-222 6 4134,-9 0 238,0-1-1,0 0 1,1 0-1,-1 0 1,0 0-1,1 0 1,-1 0-1,0 0 1,0 0-1,1 0 0,-1-1 1,2 0-1,0-1-711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321 388 16812,'0'0'41,"0"0"1,0 1 0,0-1-1,0 0 1,0 0 0,0 0-1,0 0 1,0 0 0,0 0-1,0 0 1,0 0 0,0 0-1,0 0 1,0 0 0,0 0-1,0 0 1,0 1 0,0-1-1,0 0 1,1 0 0,-1 0-1,0 0 1,0 0-1,0 0 1,0 0 0,0 0-1,0 0 1,0 0 0,0 0-1,0 0 1,0 0 0,0 0-1,1 0 1,-1 0 0,0 0-1,0 0 1,0 0 0,0 0-1,0 0 1,0 0 0,0 0-1,0 0 1,0 0 0,0 0-1,0 0 1,1 0 0,-1 0-1,0-1 1,0 1 0,0 0-1,0 0 1,0 0 0,0 0-1,0 0 1,0 0 0,0 0-1,0 0 1,0 0 0,0 0-1,0 0 1,0 0 0,0 0-1,0-1 1,0 1 0,0 0-1,0 0 1,0 0 0,0 0-1,-2-7 959,-2 4-752,1 1 0,0-1 0,-1 1 0,1 0 0,-1 0-1,0 0 1,0 1 0,0 0 0,0-1 0,0 1 0,0 0 0,0 1 0,0-1 0,0 1 0,0 0 0,0 0 0,-8 1 0,1 0-158,0 0 0,0 1 0,0 1 0,0 0 0,-16 6 0,13-2-92,1-1 0,0 2 0,1 0 0,0 0 0,0 1 0,-17 18 0,23-22-10,1 1 1,-1 0 0,2 0 0,-1 1 0,1 0 0,0 0 0,0 0 0,0 0 0,1 0 0,1 1 0,-1-1 0,1 1 0,-2 15 0,3-21 9,1-1 1,0 1-1,0 0 0,0 0 1,0 0-1,0 0 0,1 0 1,-1 0-1,0 0 0,1 0 1,0-1-1,-1 1 0,1 0 1,0 0-1,0-1 0,0 1 1,0 0-1,0-1 0,0 1 1,0-1-1,1 0 0,-1 1 1,1-1-1,-1 0 0,1 0 0,-1 0 1,1 0-1,-1 0 0,1 0 1,0 0-1,0 0 0,0-1 1,-1 1-1,1-1 0,0 1 1,0-1-1,0 0 0,0 0 1,0 0-1,2 0 0,4 0 9,0 0 0,0-1-1,0 0 1,0-1-1,0 1 1,0-2 0,-1 1-1,10-5 1,-2-1 49,0-1 0,0 0 0,-1-1 0,0-1-1,-1 0 1,0-1 0,21-26 0,-18 17 62,0-1 0,-1 0 0,-2-1-1,17-36 1,-23 42-46,-1-1 0,0 1-1,-1-1 1,-1 0 0,0-1 0,-2 1-1,1-27 1,-3 39-80,0-1 0,0 0 0,-1 0 0,0 0-1,0 0 1,-1 1 0,0-1 0,0 1 0,-1-1 0,1 1 0,-1 0-1,-1 0 1,1 0 0,-1 0 0,0 0 0,0 1 0,-1 0-1,0 0 1,0 0 0,0 0 0,0 1 0,-11-6 0,6 5-95,0 0-1,-1 1 1,0 1 0,0 0 0,0 0 0,0 1 0,0 1-1,0-1 1,-1 2 0,1 0 0,0 0 0,-1 1-1,1 1 1,0-1 0,0 2 0,0 0 0,0 0 0,0 1-1,1 0 1,-1 1 0,-17 10 0,25-12-3,-1 0-1,1 0 1,0 0-1,-1 0 1,1 0-1,1 0 1,-1 1 0,0 0-1,1-1 1,0 1-1,0 0 1,0 0 0,0 0-1,-1 7 1,2-9 69,0 1 0,1 0 0,0 0 0,-1-1 0,1 1 0,0 0 0,1 0 0,-1 0 0,0-1 0,1 1 0,-1 0 0,1-1 0,0 1 0,0 0 0,0-1 0,0 1 0,1-1 0,-1 0 1,1 1-1,-1-1 0,1 0 0,0 0 0,3 3 0,20 15-443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17252,'0'0'37,"0"0"1,0 1 0,-1-1 0,1 0 0,0 0-1,0 0 1,0 0 0,0 0 0,0 1 0,0-1-1,0 0 1,-1 0 0,1 0 0,0 0 0,0 0-1,0 0 1,0 0 0,-1 0 0,1 0-1,0 0 1,0 0 0,0 0 0,0 0 0,-1 0-1,1 0 1,0 0 0,0 0 0,0 0 0,0 0-1,-1 0 1,1 0 0,0 0 0,0 0-1,0 0 1,0 0 0,0 0 0,-1 0 0,1 0-1,0 0 1,0 0 0,0-1 0,0 1 0,0 0-1,-1 0 1,1 0 0,0 0 0,0 0 0,0 0-1,0-1 1,0 1 0,0 0 0,0 0-1,0 0 1,0 0 0,0 0 0,0-1 0,0 1-1,-1 0 1,-10 17 512,-7 21 189,2 0-1,1 1 1,2 1-1,-9 47 1,16-67-584,2 1 1,0 0 0,2 0 0,0 0-1,1 0 1,1 0 0,4 27-1,-4-47-144,0 1 1,1-1-1,-1 1 0,0-1 0,1 1 0,-1-1 0,1 1 0,-1-1 1,1 1-1,0-1 0,0 0 0,0 1 0,0-1 0,-1 0 0,2 0 1,-1 0-1,0 0 0,0 0 0,0 0 0,0 0 0,1 0 1,-1 0-1,0 0 0,1-1 0,-1 1 0,1-1 0,-1 1 0,3 0 1,0-1-3,-1 0 1,0 0 0,0-1 0,0 1 0,1-1-1,-1 0 1,0 0 0,0 0 0,0 0 0,0 0-1,0-1 1,5-3 0,50-37 28,-44 31-39,0 0 0,0 1 1,29-15-1,-42 24-2,1 0-1,-1 1 1,1-1 0,-1 0 0,1 1 0,-1-1 0,1 1-1,-1-1 1,1 1 0,0 0 0,-1-1 0,1 1 0,0 0-1,0 0 1,-1 0 0,1 1 0,0-1 0,-1 0 0,1 1-1,-1-1 1,1 1 0,0-1 0,-1 1 0,1 0 0,-1 0-1,1 0 1,-1-1 0,0 1 0,1 1 0,-1-1 0,0 0-1,0 0 1,0 0 0,0 1 0,0-1 0,0 0 0,0 1-1,0-1 1,0 1 0,-1-1 0,1 1 0,-1 0 0,1-1-1,-1 1 1,1 0 0,-1 2 0,1 2 6,0 1 1,0 0-1,-1 0 1,0 0-1,0 0 1,-1 0-1,0-1 1,0 1-1,0 0 1,-4 8-1,1-6 85,-1-1 0,0 1-1,0-1 1,-1 1 0,0-2 0,0 1 0,-1-1-1,0 0 1,0 0 0,-1-1 0,0 0 0,0 0-1,0-1 1,-10 5 0,6-4 3,0 0-1,-1-1 1,1-1-1,-1 0 1,0-1 0,0 0-1,0-1 1,0 0 0,-1-1-1,-12-1 1,22 0-245,0-1 0,0 1 0,0-1 0,0 0 0,0 0 0,0 0 0,-7-3 1,10 3 111,0 1 0,0-1 1,0 0-1,0 0 0,0 1 1,0-1-1,0 0 0,0 0 1,1 0-1,-1 0 1,0 0-1,0 0 0,1 0 1,-1-1-1,1 1 0,-1 0 1,1 0-1,-1 0 0,1-1 1,0 1-1,0 0 1,-1 0-1,1-1 0,0 1 1,0 0-1,0 0 0,0-1 1,1 1-1,-1-2 0,7-21-498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16484,'12'5'1784,"8"1"-1160,10 1-216,9 2 936,11 7-575,4 1-217,6 6-584,-1 3-296,-7-3 376,-6-3-144,-22-5-144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13931,'3'16'1664,"19"-5"-743,6-1-281,15-3 1056,6-2-544,5-4-480,4-1-392,5-1 65,0-5-97,0-4-248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3 176 19524,'0'0'61,"0"1"-1,-1-1 1,1 0 0,0 0-1,0 0 1,0 1 0,0-1-1,-1 0 1,1 0 0,0 1-1,0-1 1,0 0 0,0 0-1,0 1 1,0-1-1,0 0 1,0 0 0,0 1-1,0-1 1,0 0 0,0 0-1,0 1 1,0-1 0,0 0-1,0 1 1,0-1 0,0 0-1,0 0 1,0 1-1,0-1 1,0 0 0,0 0-1,1 1 1,-1-1 0,0 0-1,0 0 1,0 0 0,0 1-1,1-1 1,-1 0 0,0 0-1,0 0 1,1 1-1,14-4 1062,22-14-655,-35 16-396,15-9 9,0 0 0,0-1-1,19-17 1,-29 23-61,-1-1-1,0 0 1,0-1-1,-1 1 1,1-1-1,-1 0 1,-1-1-1,0 1 1,0-1-1,3-8 1,-5-1 60,-2 17-76,0-1-1,0 1 1,-1 0 0,1-1-1,0 1 1,0 0-1,0-1 1,-1 1 0,1 0-1,0 0 1,0-1-1,-1 1 1,1 0-1,0 0 1,-1-1 0,1 1-1,0 0 1,-1 0-1,1 0 1,0 0 0,-1-1-1,1 1 1,0 0-1,-1 0 1,0 0 0,0 0 0,-1 0 0,1 0 0,-1 1 1,0-1-1,1 1 0,-1-1 1,1 1-1,-1-1 0,1 1 0,-1 0 1,1-1-1,0 1 0,-1 0 0,1 0 1,0 0-1,-2 2 0,-5 5-12,0 2-1,0-1 0,1 1 1,0 0-1,0 0 0,1 1 1,1 0-1,0 0 0,0 1 1,1-1-1,0 1 0,1 0 1,1 0-1,0 0 0,-1 18 1,3-28 7,0 0 0,0 0 0,0 0 0,1 0 0,-1 0 0,0-1 1,1 1-1,-1 0 0,1 0 0,0 0 0,-1-1 0,1 1 1,0 0-1,0 0 0,0-1 0,0 1 0,0-1 0,1 1 1,-1-1-1,0 0 0,1 0 0,-1 1 0,3 0 0,-2-1 0,1 0-1,0 0 0,0 0 0,0-1 1,0 1-1,0-1 0,0 1 0,0-1 1,0 0-1,0 0 0,0-1 0,0 1 1,0-1-1,4 0 0,6-3-10,-1 0 0,0-1-1,0 0 1,0 0 0,14-10-1,55-42-92,-13 8-216,-59 43 244,-5 3 39,0 0-1,0 0 0,0 1 0,0-1 0,1 1 0,-1 0 0,0 0 1,1 1-1,0-1 0,5 0 0,-10 2 34,0 1 0,1-1-1,-1 0 1,0 0 0,1 0 0,-1 1 0,1-1 0,-1 0-1,0 0 1,0 1 0,1-1 0,-1 0 0,0 0 0,1 1-1,-1-1 1,0 1 0,0-1 0,0 0 0,1 1 0,-1-1-1,0 0 1,0 1 0,0-1 0,0 1 0,0-1 0,0 0-1,0 1 1,0-1 0,0 1 0,0-1 0,0 1 0,0-1-1,0 0 1,0 1 0,0-1 0,0 1 0,0 0 0,-5 16-43,5-16 49,-3 6-3,2-2 43,-1-1 0,1 1 0,-1-1-1,2 1 1,-1-1 0,0 7 0,1-11-33,0 1 0,0-1-1,0 1 1,0-1 0,0 1 0,0-1 0,0 0 0,0 1-1,1-1 1,-1 1 0,0-1 0,0 1 0,0-1-1,1 0 1,-1 1 0,0-1 0,1 0 0,-1 1-1,0-1 1,1 0 0,-1 1 0,0-1 0,1 0-1,-1 0 1,1 1 0,0-1 0,0 0 1,1 0 0,-1 1 0,1-1 0,-1 0 1,1-1-1,-1 1 0,1 0 0,-1 0 0,1-1 0,-1 1 0,1 0 1,1-2-1,82-35 45,-64 25-241,1 2 0,0 1 0,1 1 1,0 0-1,0 2 0,27-4 0,-47 10 126,0 0-1,0 0 1,1 0-1,-1 0 1,0 0-1,0 1 1,0-1-1,0 1 1,0 0-1,0 0 1,0 0-1,0 0 1,5 4-1,-7-4 16,0 0-1,1 0 1,-1 0-1,0 0 1,0 1 0,0-1-1,-1 0 1,1 0-1,0 1 1,0-1-1,-1 1 1,1-1-1,-1 0 1,1 1-1,-1-1 1,0 1 0,0-1-1,1 1 1,-1 0-1,0-1 1,0 1-1,0-1 1,-1 1-1,1-1 1,0 1 0,-1-1-1,1 1 1,-1-1-1,1 1 1,-2 1-1,-8 15-125,0-6 18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235 123 12699,'-1'-7'623,"1"0"1,-1 0-1,1 0 1,1 0 0,-1 0-1,1 0 1,3-10-1,3-28 4772,-8 44-5325,1 1-1,0-1 1,0 0 0,-1 1-1,1-1 1,0 1-1,-1-1 1,1 1 0,0-1-1,-1 1 1,1-1-1,-1 1 1,1-1 0,-1 1-1,1-1 1,-1 1-1,1 0 1,-1-1 0,1 1-1,-1 0 1,0-1-1,1 1 1,-1 0 0,0 0-1,1 0 1,-1 0-1,1 0 1,-1-1 0,0 1-1,1 0 1,-1 0-1,0 1 1,1-1 0,-1 0-1,0 0 1,0 0-1,-27 5 351,26-5-358,-14 4-10,0 1 0,0 1 0,0 0 1,-27 16-1,35-17-61,0 0 0,0 1 0,0-1 1,1 1-1,0 1 0,0-1 0,1 1 0,0 1 1,0-1-1,-6 11 0,11-16-1,0 0 0,0 1 0,1-1 0,-1 0 0,0 0 0,1 1 0,0-1 1,-1 0-1,1 1 0,0-1 0,0 1 0,0-1 0,1 0 0,-1 1 0,1-1 0,-1 0 0,1 1 0,1 3 0,2 2-49,1 1-1,0-1 0,8 11 1,5 8-30,-6-3 56,-1 1-1,-2-1 1,0 2 0,-2-1-1,-1 1 1,0 0 0,-2 1 0,1 51-1,-6-31 29,-1-1 1,-2 0-1,-2-1 0,-17 60 0,-5-18 8,-2 4 2,30-90-5,-1 0 0,1 0 0,0 0 1,0 0-1,0 0 0,0 0 0,0 0 0,0 0 1,0 0-1,0 0 0,0 0 0,0 0 0,0 0 1,0 0-1,1 0 0,-1 0 0,1 2 0,0-3 1,-1 1 0,1-1 0,-1 0 0,1 1 0,0-1 0,-1 1 0,1-1 0,-1 0 0,1 0 0,0 1 0,-1-1 0,1 0 0,0 0 0,-1 0 0,1 0 0,0 1 0,-1-1 0,1 0 0,0 0 0,0-1 0,5 0-2,1 0 1,-1 0-1,0-1 0,10-5 0,-2 2-57,146-44-4604,-128 38 3759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 16596,'0'0'70,"0"0"0,0 0 0,-1-1 0,1 1 1,0 0-1,0 0 0,0 0 0,0 0 1,-1 0-1,1 0 0,0-1 0,0 1 1,0 0-1,0 0 0,0 0 0,-1 0 0,1-1 1,0 1-1,0 0 0,0 0 0,0 0 1,0-1-1,0 1 0,0 0 0,0 0 1,0 0-1,0-1 0,0 1 0,0 0 0,0 0 1,0 0-1,0-1 0,0 1 0,0 0 1,0 0-1,0 0 0,0-1 0,0 1 1,0 0-1,0 0 0,0 0 0,1-1 0,-1 1 1,0 0-1,12-5 1703,17 1 96,-19 3-1592,1 1 1,-1 1-1,0 0 0,0 0 0,-1 1 0,18 5 0,-24-6-262,-1 0-1,1 0 1,-1 0-1,0 0 1,1 0-1,-1 1 1,0-1-1,0 1 1,0-1-1,0 1 1,0 0-1,0 0 1,-1 0-1,1 0 1,-1 0-1,1 1 1,-1-1 0,0 0-1,1 1 1,-1-1-1,-1 1 1,1-1-1,0 1 1,-1-1-1,1 1 1,-1-1-1,0 1 1,1 0-1,-1-1 1,-1 6-1,-1 2-3,0-1-1,0 1 1,-1-1-1,0 1 1,-1-1-1,0 0 1,-1 0 0,-8 13-1,-55 65 34,45-58-24,7-10-12,9-12-2,1 1-1,0 0 1,0 0 0,1 0 0,-5 10 0,10-17-6,-1-1 1,1 1 0,0-1-1,0 1 1,-1-1-1,1 1 1,0-1 0,0 1-1,0 0 1,0-1 0,0 1-1,0-1 1,0 1 0,0 0-1,0-1 1,0 1 0,0-1-1,0 1 1,0-1 0,1 1-1,-1 0 1,0-1 0,0 1-1,0-1 1,1 1 0,-1-1-1,0 1 1,1-1 0,-1 1-1,1 0 1,0-1 1,1 1 0,-1 0 1,1 0-1,-1-1 0,1 1 0,-1-1 1,1 1-1,-1-1 0,1 0 1,0 0-1,1 1 0,9-2-30,-1 1 0,18-4 0,-25 4-6,22-4-362,-6 2 130,0-1 1,0-1 0,0-1-1,23-9 1,-16-1-78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15995,'0'-8'2057,"7"-1"-1225,15 2-200,4-2 1073,12 2-361,7 0-256,11 1-400,4 2-104,6 3-208,-2 1-240,-9 1-592,-6 3-320,-14-1 624,-10 0-32,-24-1-144,-7-1-136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15731,'-1'2'138,"0"0"-1,1 0 1,-1 0 0,0 0-1,1 0 1,0 0-1,-1 0 1,1 0-1,0 0 1,0 0-1,0 0 1,0 0-1,1 0 1,-1 0 0,1 1-1,-1-1 1,1 0-1,-1 0 1,1-1-1,0 1 1,0 0-1,0 0 1,0 0 0,1-1-1,-1 1 1,0 0-1,3 1 1,4 5 320,0-1 1,1-1 0,-1 0-1,15 7 1,6 6 138,-26-17-560,1 1 0,-1 0 0,0 0-1,0 0 1,0 0 0,0 1 0,-1-1 0,1 1 0,-1 0 0,0 0 0,0 0 0,0 0 0,-1 0-1,1 0 1,0 5 0,-1-2-15,0 1 0,0-1-1,-1 1 1,0-1 0,-1 1-1,1-1 1,-2 0 0,-1 9 0,-5 9 3,0-1 0,-2-1 0,-1 0 1,-15 25-1,-54 84 511,79-131-524,1 0-1,-1-1 1,1 1 0,-1 0-1,1 0 1,-1 0 0,1 0-1,0 0 1,-1 0 0,1 0-1,0 0 1,0 0 0,0-1-1,0 1 1,0 1 0,0-1-3,0-1 0,0 0 1,0 1-1,1-1 0,-1 0 1,0 0-1,0 1 0,0-1 1,1 0-1,-1 0 0,0 0 1,0 1-1,1-1 0,-1 0 1,0 0-1,0 0 0,1 0 1,-1 0-1,0 0 0,1 1 1,-1-1-1,0 0 0,1 0 1,-1 0-1,0 0 0,1 0 0,-1 0 1,0 0-1,1 0 0,2-1 39,1 0-1,0 1 0,-1-1 1,1-1-1,-1 1 0,5-3 1,66-34 239,-31 14-456,2 2 1,1 2-1,65-20 1,-41 24-275,-54 10 143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13 14739,'12'-9'1601,"-6"5"468,-11 11 320,-14 24-1683,1 1 1,1 0-1,-15 42 0,18-41-559,-4 11 22,-20 75 0,31-92-85,2-1 1,1 1-1,1-1 1,1 40 0,3-57-92,0 1-1,0-1 1,0 0 0,1 1 0,1-1 0,0 0 0,0 0 0,0 0 0,1-1 0,1 0 0,-1 1 0,1-1 0,1-1 0,12 15 0,-13-17-80,1 1 0,1-1 0,-1 0 0,1-1 0,0 1 1,0-1-1,0-1 0,1 0 0,-1 0 0,1 0 0,0-1 0,-1 0 0,1 0 0,0-1 1,0 0-1,1 0 0,13-1 0,-10-1-21,0 0 0,22-6 0,26-14-352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16596,'-1'1'2144,"0"3"-1360,1 5-264,0 3 1617,1 3-1033,3 4-208,3 1-472,2 0-128,7-3-168,4-4-88,7-7-488,3-5-320,6-6 464,0-7 120,1-8-176,-2-3-120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14283,'-13'14'2241,"-1"5"-1217,-9 7-248,2 2 1993,-4 11-1417,1 1-168,4 9-320,0 0-160,8 2-440,2-2-344,9-6 809,1-6-649,0-18-96,4-15 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16612,'-3'0'2200,"3"1"-1360,3 1-256,1-2 1177,15 1-441,2 0-152,8 2-400,1-1-175,7-1-305,3 1-216,0-2-801,2-2 753,-3 1-200,-5-1-96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18988,'-5'2'2089,"2"-1"-1337,-1 3-320,-2 9 1224,1 6-488,0 4-568,1 1-351,1 2-586,0-3-327,3-3-576,3-7-264,2-14 1096,3-11-361,4-15-215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17932,'0'-7'1896,"0"1"-1240,0 2-272,3 2 977,1 2-433,2 0-960,-1 0-480,4-4 424,1 4-184,0-1-96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16908,'12'-5'742,"0"1"0,0 1 1,1 0-1,0 1 0,19-2 1,-29 4-676,0 0 0,0 0 0,0 0 0,0 0 0,0 0 0,0 1 0,-1-1 0,1 1 1,0 0-1,0 0 0,-1 0 0,1 0 0,0 0 0,-1 1 0,1-1 0,-1 1 0,0 0 0,1 0 1,-1 0-1,0 0 0,0 0 0,0 0 0,0 0 0,-1 1 0,1-1 0,-1 0 0,1 1 1,-1 0-1,0-1 0,0 1 0,1 3 0,-1 1-38,0-1 1,0 1-1,0 0 1,-1 0-1,0 0 1,0 0-1,-1-1 1,0 1-1,0 0 1,0 0-1,-1-1 1,-5 13-1,-3 3 7,-1-1 0,-19 28 0,19-32-19,1 0 0,0 0 0,-10 27 0,20-44-17,0 1 1,-1-1-1,1 1 0,0 0 1,0-1-1,0 1 1,-1-1-1,1 1 0,0 0 1,0-1-1,0 1 1,0-1-1,0 1 0,0 0 1,0-1-1,0 1 1,0-1-1,1 1 0,-1 0 1,0-1-1,0 1 1,0-1-1,1 1 0,-1-1 1,0 1-1,1-1 1,-1 1-1,0-1 0,1 1 1,-1-1-1,1 1 1,-1-1-1,1 0 0,-1 1 1,1-1-1,-1 0 0,1 1 1,-1-1-1,1 0 1,-1 0-1,1 1 0,0-1 1,-1 0-1,1 0 1,-1 0-1,1 0 0,0 0 1,-1 0-1,1 0 1,-1 0-1,1 0 0,0 0 1,-1 0-1,1 0 1,-1 0-1,1-1 0,0 1 1,41-12 54,-38 11-51,52-21-494,-2-2 0,0-3-1,77-51 1,-117 65-262,-9 6 254,-5 6 479,0 1 0,0 0 0,0 0 0,0 0-1,0 0 1,0-1 0,0 1 0,0 0 0,0 0-1,-1 0 1,1 0 0,0 0 0,0-1 0,0 1-1,0 0 1,0 0 0,0 0 0,0 0 0,-1 0 0,1 0-1,0 0 1,0 0 0,0 0 0,0-1 0,0 1-1,-1 0 1,1 0 0,0 0 0,0 0 0,0 0-1,0 0 1,0 0 0,-1 0 0,1 0 0,0 0-1,0 0 1,0 0 0,0 0 0,-1 0 0,1 0 0,0 0-1,0 0 1,0 1 0,-17 2-760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17468,'-18'37'2908,"-19"35"-1087,-58 118-18,78-150-1658,1 1 0,-18 75 0,31-103-168,1 0 0,1 0 0,0 0 0,1 0 0,0 0 0,1 0 1,0 0-1,2 0 0,-1 0 0,7 20 0,-7-27-63,1 0 0,-1-1 0,1 1 0,0-1-1,0 0 1,0 1 0,1-2 0,0 1 0,0 0-1,0-1 1,1 1 0,-1-1 0,1-1 0,0 1 0,0 0-1,0-1 1,1 0 0,-1-1 0,1 1 0,0-1-1,0 0 1,-1 0 0,1-1 0,9 2 0,-6-3-20,-1 1 0,1-1 1,11-2-1,30-7-472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17060,'-4'1'202,"1"-1"1,-1 1 0,1 0-1,-1 0 1,1 1 0,-1-1 0,1 1-1,0-1 1,0 1 0,0 0-1,0 0 1,0 1 0,0-1 0,-3 3-1,-33 40 1248,33-38-1351,0 1 1,1 0-1,0 1 0,1-1 1,0 1-1,0 0 0,0 0 1,1 0-1,-3 18 0,6-26-88,0 0-1,0 0 0,0 0 1,-1-1-1,1 1 1,0 0-1,0 0 0,1 0 1,-1 0-1,0 0 0,0 0 1,0 0-1,1 0 0,-1 0 1,0 0-1,1 0 0,-1-1 1,1 1-1,-1 0 0,1 0 1,-1 0-1,1-1 0,0 1 1,-1 0-1,1-1 0,0 1 1,-1-1-1,1 1 0,0-1 1,0 1-1,0-1 0,0 1 1,0-1-1,-1 0 0,1 1 1,0-1-1,0 0 0,0 0 1,0 0-1,0 0 0,0 1 1,0-1-1,0-1 0,0 1 1,0 0-1,0 0 0,0 0 1,0 0-1,-1-1 0,3 0 1,4 0 49,0-1 0,-1-1-1,1 1 1,0-1 0,8-5 0,3-4 79,0 0 0,-1-2 0,0 0 0,-1-1 0,-1 0-1,0-2 1,-1 1 0,13-22 0,-21 25-13,-7 11 55,-14 19 3,5-2-242,0 1 1,1 0-1,1 0 1,1 1-1,1 0 0,-9 32 1,15-47 1,0 0 0,-1 0 0,1 0 0,0 0 0,0 0 0,0-1 0,0 1 0,0 0 0,1 0 0,-1 0 0,1 0 0,-1 0 0,1-1 0,-1 1-1,3 3 1,-2-4 16,-1 0-1,1 0 0,0 0 0,0-1 0,0 1 0,0 0 0,0 0 0,0-1 1,1 1-1,-1 0 0,0-1 0,0 1 0,0-1 0,1 0 0,-1 1 0,0-1 1,2 0-1,5 0-74,-1 0 0,1 0 1,-1-1-1,0-1 0,1 1 0,8-4 1,26-7-470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17012,'-16'35'2056,"-3"1"-1224,-1-1-344,2 2 1545,0 0-1001,7 0-440,4-1-336,4-4-600,3-4-208,1-5-336,2-4-184,0-6 712,-2-6-289,1-7-71</inkml:trace>
  <inkml:trace contextRef="#ctx0" brushRef="#br0" timeOffset="1">1 218 21020,'0'-2'1865,"11"2"-1345,4-3-232,9 3 928,8-3-456,-1 0-776,3-3-440,-1 1-696,0-3 1976,-3-7-1000,-1-4-112,-3-13-112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15995,'-52'92'4662,"-5"9"-2166,50-85-2252,0 0 0,0 1-1,2 0 1,-5 24 0,9-39-225,1-1 1,0 1-1,-1-1 1,1 1-1,0-1 1,0 1 0,0 0-1,0-1 1,0 1-1,0-1 1,1 1-1,-1-1 1,0 1-1,1-1 1,0 1-1,-1-1 1,1 1-1,0-1 1,-1 1-1,1-1 1,0 0-1,2 2 1,-1-2-8,-1 0 1,1 0-1,0 0 0,0 0 1,0 0-1,0-1 1,0 1-1,0-1 1,0 0-1,0 1 0,0-1 1,0 0-1,0 0 1,0 0-1,0-1 1,3 0-1,52-14 32,-49 12-63,0 0 0,0 1 0,0-1 1,0 2-1,0-1 0,1 1 0,-1 0 0,0 1 0,1 0 0,-1 0 0,10 2 0,-17-2 9,0 1-1,1-1 1,-1 0-1,0 1 0,0-1 1,1 1-1,-1-1 1,0 1-1,0 0 0,0 0 1,1-1-1,-1 1 1,0 0-1,0 0 0,0 0 1,-1 0-1,1 0 1,0 0-1,0 0 0,0 1 1,-1-1-1,2 2 1,-2-1 2,0 0 0,0 0 1,0-1-1,0 1 0,0 0 0,0 0 1,-1-1-1,1 1 0,0 0 1,-1 0-1,0-1 0,1 1 1,-1-1-1,0 1 0,-1 1 1,-2 4 36,-1-1 0,1 0 0,-1 0 0,-1-1 0,1 1 0,-11 7 1,4-5 70,0-1 1,0 0 0,-1-1 0,0 0-1,0-1 1,0 0 0,-1-1 0,1 0-1,-1-1 1,0-1 0,0-1-1,-26 1 1,39-2-124,-1 0-1,1 0 1,-1 0-1,0-1 0,1 1 1,-1 0-1,1-1 1,-1 1-1,0-1 1,1 1-1,-1-1 1,1 0-1,0 0 0,-1 1 1,1-1-1,-1 0 1,1 0-1,0-1 1,0 1-1,0 0 1,0 0-1,0 0 1,0-1-1,0 1 0,0-1 1,0 1-1,1-1 1,-1 1-1,0-1 1,1 1-1,-1-1 1,1 1-1,0-1 0,0 0 1,-1 1-1,1-1 1,0 1-1,0-1 1,1 0-1,-1 1 1,0-1-1,0 0 0,1 1 1,-1-1-1,1 1 1,0-1-1,-1 1 1,1-1-1,1-1 1,9-13-351</inkml:trace>
  <inkml:trace contextRef="#ctx0" brushRef="#br0" timeOffset="1">691 72 18444,'10'7'2320,"-7"3"-1423,-13 7-425,-4 6 1928,-9 11-1488,-3 4-183,-4 6-377,0 2-72,0-4-240,3-2-128,7-9-280,2-5-232,7-12-497,10-11-215,-8 0 912,8-13-320,2-10-112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15171,'3'27'2289,"3"2"-1233,4-4-448,1 1 2057,8-1-1601,4-3-120,4-3-600,3-2-416,0-7-832,3-3 808,-2-7-176,0-1-136</inkml:trace>
  <inkml:trace contextRef="#ctx0" brushRef="#br0" timeOffset="1">399 207 17764,'-15'23'2024,"3"4"-1168,-1-1-335,4 3 1207,3-2-656,6-3-480,2-1-496,2-7-880,2-6-128,2-10 664,4-3-256,-1-7-176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22493,'-4'8'2040,"4"-6"-1448,0-1-264,3 1 897,1-1-441,0 0-912,-2-1-624,1-2 656,-3-7-192,2-8-144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16003,'12'28'3226,"8"5"-2268,-1 1-1,-2 1 0,-2 1 0,-1 0 0,12 47 0,-21-59-902,0 0 0,-2-1-1,-1 1 1,0 1 0,-2-1 0,-1 0 0,-1 0 0,-1 0-1,-10 39 1,2-26-469,-2 1 0,-1-2 0,-2 0 0,-34 56 0,39-76 70,5-10-133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16 106 15379,'-15'-7'2724,"15"7"-2666,0 0 1,0 0 0,0 0 0,0 0 0,0-1 0,0 1-1,0 0 1,-1 0 0,1 0 0,0 0 0,0-1 0,0 1-1,0 0 1,0 0 0,0 0 0,0-1 0,0 1-1,0 0 1,0 0 0,0 0 0,0 0 0,0-1 0,0 1-1,0 0 1,1 0 0,-1 0 0,0 0 0,0-1-1,0 1 1,0 0 0,0 0 0,0 0 0,0 0 0,0-1-1,1 1 1,-1 0 0,0 0 0,0 0 0,0 0 0,28-13 2319,28-6-1905,0 3-1,1 2 0,1 3 1,115-8-1,-167 19-486,1 0-30,1-1 1,-1 2 0,1-1 0,12 3 0,-19-3 29,0 0 1,0 1-1,1-1 1,-1 0-1,0 1 1,0-1-1,0 1 1,0 0-1,0-1 1,0 1-1,0 0 1,0-1-1,0 1 1,0 0-1,0 0 1,0 0-1,-1 0 1,1 0-1,0 0 1,-1 0-1,1 0 1,0 0-1,-1 0 1,1 0-1,-1 1 1,0-1-1,1 0 1,-1 0-1,0 0 1,0 1-1,0-1 1,0 0-1,0 0 1,0 1-1,0 0 1,-4 13-43,1 0 0,-2-1 0,0 0 0,-11 22 0,-4 9-11,10-14-89,1-1 0,1 2-1,2-1 1,1 1 0,1 0 0,2 0-1,3 62 1,5-39-206,3 0 0,1-1 0,32 94 0,-38-137 89,-2-6 229,0 0 0,0 0 0,-1 0-1,0 0 1,0 0 0,0 7 0,-1-10 84,0-1 0,0 1 1,-1-1-1,1 1 0,0-1 0,-1 1 1,0-1-1,1 1 0,-1-1 1,0 0-1,1 1 0,-1-1 0,0 0 1,0 1-1,0-1 0,0 0 1,0 0-1,-1 0 0,1 0 1,0 0-1,0 0 0,-1 0 0,1-1 1,-1 1-1,1 0 0,-2 0 1,-10 4 337,-1-1 0,1 0 0,-1-1 0,0-1 1,0 0-1,-19 0 0,-2-1 475,-49-7 0,77 5-722,-32-5-479,38 5 305,0 1 0,0 0 0,0 0 1,0-1-1,0 1 0,0-1 0,0 1 0,0 0 0,0-1 1,1 0-1,-1 1 0,0-1 0,0 0 0,0 1 1,1-1-1,-1 0 0,0 0 0,1 1 0,-1-1 0,1 0 1,-1 0-1,1 0 0,-1 0 0,1 0 0,0 0 1,-1 0-1,1 0 0,0 0 0,0 0 0,0 0 0,-1-1 1,3-4-388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18260,'1'2'187,"0"0"0,0 1 0,0-1 0,0 0 0,0 1 0,-1-1 0,1 1 0,-1-1 0,0 1 0,1-1 0,-1 1 0,0-1 0,-1 4 0,-7 37 562,3-21-277,-8 44 82,-25 186 1138,38-247-1651,-1 1 17,1 0 1,0 0 0,0 0-1,0 0 1,3 9 0,-3-14-50,0 0 1,0 0 0,1 0 0,-1 0-1,1 0 1,-1 0 0,1 0-1,-1 0 1,1-1 0,0 1 0,-1 0-1,1 0 1,0 0 0,-1-1 0,1 1-1,0 0 1,0-1 0,0 1 0,0-1-1,0 1 1,0-1 0,0 1 0,0-1-1,0 0 1,0 1 0,0-1 0,0 0-1,0 0 1,0 0 0,0 0-1,0 0 1,0 0 0,0 0 0,0 0-1,0 0 1,0 0 0,0-1 0,2 0-1,14-5 35,0 0 0,0-2-1,-1 0 1,0-1 0,0 0 0,16-15-1,32-17 1,-61 39-44,65-32-26,-62 31 15,0 1 1,0 0-1,1 0 0,-1 1 1,1 0-1,-1 0 1,1 0-1,0 1 0,8 0 1,-12 1 3,0 0 1,0 0-1,0 0 0,0 1 1,0-1-1,0 0 1,-1 1-1,1 0 1,-1 0-1,1 0 1,-1 0-1,1 0 0,-1 0 1,0 1-1,0-1 1,0 1-1,-1-1 1,1 1-1,0 0 0,-1 0 1,0 0-1,0-1 1,0 1-1,0 1 1,1 5-1,0-2 10,-1 1-1,0 0 0,0-1 1,0 1-1,-1 0 0,0 0 1,-1 0-1,0 0 1,-3 11-1,1-11 57,0 0 1,0 0-1,-1 0 0,-1-1 0,1 0 1,-1 0-1,0 0 0,-1-1 1,1 1-1,-1-1 0,-1 0 0,1-1 1,-1 0-1,0 0 0,0 0 0,-1-1 1,1 0-1,-12 4 0,2-1 137,0-2 0,-1 0-1,1 0 1,-1-2-1,0 0 1,0-1 0,-30-1-1,10-6-219,37 4-26,0 1 0,0 0 0,-1-1 0,1 1-1,0-1 1,0 0 0,0 1 0,0-1 0,0 0 0,0 1 0,0-1 0,-1-1 0,2 1-7,0 0 1,-1 1-1,1-1 1,0 1-1,0-1 1,0 1-1,0-1 1,0 1 0,0-1-1,0 1 1,-1-1-1,2 0 1,-1 1-1,0-1 1,0 1-1,0-1 1,0 1-1,0-1 1,0 0-1,1 1 1,-1-1 0,0 1-1,0-1 1,1 1-1,-1-1 1,0 1-1,1-1 1,3-4-115,1 1 1,-1-1-1,1 1 1,8-6 0,-6 5-10,23-18-534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18964,'-5'3'2024,"-5"5"-1431,-8 7-257,-4 5 1168,-4 10-776,-4 3-176,-2 8-336,2 4-48,1-1-208,4-2-152,6-5-480,5-4-272,5-14-1032,8-17 1575,-7-3-319,8-18-296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18412,'10'-3'1752,"5"0"-1112,2-1-255,6 1 647,4-1-224,5 1-416,4-3-376,4 0-848,0-2-1537,4-4 1977,-2-4-368,1-11-328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17452,'8'7'2048,"2"4"-1352,6 4-296,5 2 1153,7 5-753,2 0-184,3 4-592,1 0-464,2-3 392,-2-4-96,-5-9-104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16347,'-8'15'1348,"2"0"0,0 0-1,1 0 1,-5 21 0,2-1-1108,-6 53 0,14-82-212,-1 0-1,1-1 1,0 1-1,1 0 0,-1-1 1,3 11-1,-2-15-10,-1 0 0,1 1-1,-1-1 1,1 0 0,0 0-1,-1 1 1,1-1 0,0 0 0,0 0-1,0 0 1,0 0 0,0 0 0,0 0-1,0 0 1,0-1 0,0 1-1,0 0 1,0-1 0,1 1 0,-1 0-1,0-1 1,0 1 0,1-1-1,-1 0 1,0 1 0,1-1 0,-1 0-1,1 0 1,-1 0 0,0 0-1,1 0 1,-1 0 0,3-1 0,4-1 66,0 0 1,0 0-1,0-1 1,0 0-1,0 0 1,-1-1 0,0 0-1,10-7 1,56-48 622,-36 29-324,-9 4-90,-22 20-234,0-1 1,1 2-1,0-1 0,0 1 0,0 0 0,0 0 0,17-7 0,-24 12-55,0 0-1,0 0 0,0 0 0,1 0 0,-1 0 0,0 0 0,0 0 0,1 0 1,-1 0-1,0 0 0,0 0 0,0 0 0,1 0 0,-1 0 0,0 0 1,0 0-1,1 0 0,-1 0 0,0 1 0,0-1 0,0 0 0,1 0 0,-1 0 1,0 0-1,0 0 0,0 1 0,0-1 0,0 0 0,1 0 0,-1 0 0,0 1 1,0-1-1,0 0 0,0 0 0,0 0 0,0 1 0,0-1 0,2 14 14,-6 17-47,3-29 32,-7 43-25,-7 50-289,14-93 228,1 0 0,0-1 1,0 1-1,0 0 0,0-1 0,0 1 1,0 0-1,0-1 0,0 1 0,1-1 1,-1 1-1,1 0 0,-1-1 1,1 1-1,0-1 0,-1 1 0,1-1 1,0 0-1,0 1 0,2 1 0,-2-2 2,0-1-1,0 1 1,1-1-1,-1 0 1,0 1-1,0-1 1,1 0-1,-1 0 0,0 0 1,0 0-1,1 0 1,-1 0-1,0 0 1,0 0-1,1-1 0,-1 1 1,0 0-1,0-1 1,0 1-1,1-1 1,-1 1-1,0-1 0,0 0 1,0 0-1,0 1 1,1-2-1,17-13-617,4-3-147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 19308,'-1'-1'116,"0"0"0,0 1-1,0-1 1,0 0 0,0 0 0,0 0 0,0 1-1,-1-1 1,1 0 0,0 1 0,-1-1-1,1 1 1,0 0 0,-1-1 0,1 1 0,0 0-1,-1 0 1,1 0 0,0 0 0,-1 0-1,1 0 1,-1 0 0,1 0 0,0 1 0,-1-1-1,1 0 1,0 1 0,-1-1 0,1 1-1,0 0 1,0-1 0,0 1 0,0 0 0,-1 0-1,0 1 1,-5 3 144,1 0 0,0 0 0,0 0 0,-9 12 0,5-5-138,1 1 1,-13 23-1,19-30-99,0 1 0,0-1 0,1 1 0,0-1 0,0 1 0,1 0 0,-1-1-1,0 12 1,2-17-16,0 0 0,0 0 0,0 0-1,0 0 1,0 0 0,1 0 0,-1 0 0,0 0-1,0 0 1,1 0 0,-1 0 0,0-1-1,1 1 1,-1 0 0,1 0 0,-1 0 0,1 0-1,-1-1 1,1 1 0,0 0 0,-1-1-1,1 1 1,0 0 0,0-1 0,-1 1-1,1-1 1,1 1 0,0 0 4,0-1 1,1 1-1,-1-1 1,0 0 0,0 0-1,0 0 1,1 0-1,-1 0 1,0 0-1,0 0 1,4-2-1,4-1 41,0-1 0,0 0-1,19-10 1,-7 1 66,0-2 0,0 0 0,-2-1 0,0-2 0,0 0 0,25-31 0,-41 40-99,-12 12-77,-12 12-101,11-6-34,1 1-1,1 0 1,-9 12-1,15-19 52,-1 0 0,0 0 0,0 0 0,1 0 1,0 0-1,0 0 0,0 1 0,0-1 0,0 0 0,0 1 0,1-1 0,0 0 0,0 1 0,0-1 0,0 0 0,1 7 0,0-9 150,-1 1 0,1-1 1,0 0-1,-1 0 0,1 1 0,0-1 1,0 0-1,0 0 0,0 0 0,0 0 1,0 0-1,0 0 0,0-1 0,1 1 1,-1 0-1,0 0 0,0-1 0,1 1 1,-1-1-1,0 1 0,1-1 0,-1 0 1,2 1-1,4-1-108,-1 1 1,0-1-1,1 0 1,8-2-1,29-5-376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102 300 15107,'-19'21'1307,"-30"38"420,44-52-1438,1-1 0,0 0 0,0 1 0,1 0-1,0 0 1,0 0 0,-2 13 0,4-19-244,1 0 0,-1 1 0,1-1-1,0 0 1,0 1 0,-1-1 0,1 0-1,0 1 1,0-1 0,1 0-1,-1 1 1,0-1 0,0 0 0,1 1-1,-1-1 1,0 0 0,1 0 0,0 1-1,-1-1 1,1 0 0,0 0 0,-1 0-1,1 0 1,2 2 0,-2-2-21,1 0 0,-1-1 1,1 1-1,0-1 0,-1 0 1,1 1-1,-1-1 0,1 0 0,0 0 1,0 0-1,-1 0 0,1 0 1,0 0-1,-1 0 0,1-1 1,2 0-1,6-2 14,-1-1-1,0 0 1,1 0 0,-2-1-1,13-8 1,-2-2 82,0-1 0,-2-1 0,0-1-1,0 0 1,-2-1 0,17-26 0,-15 17 51,0-2-1,-2 0 1,22-62 0,-33 81-147,-2 1 1,1 0 0,-1-1-1,-1 0 1,1-17 0,-2 26-26,0 0 0,-1 0 0,1 0 0,0 0 0,-1 0 0,1 0 0,-1 0 0,1 0 0,-1 1 0,0-1 0,0 0 0,0 0 0,0 1 0,0-1 0,-2-2 0,1 3-5,1 0 1,0 1 0,-1-1 0,1 0-1,-1 1 1,1-1 0,-1 0-1,1 1 1,-1 0 0,0-1 0,1 1-1,-1 0 1,0 0 0,1 0 0,-1 0-1,1 0 1,-1 0 0,0 1-1,1-1 1,-1 0 0,1 1 0,-2 0-1,-10 4-25,0 1-1,1 0 0,0 1 1,1 0-1,-1 0 0,1 1 1,1 1-1,-1 0 0,2 1 0,-1 0 1,1 0-1,-12 19 0,20-28 5,0 1-1,0-1 1,0 1-1,0 0 1,1-1-1,-1 1 1,1 0-1,-1-1 1,1 1-1,-1 0 1,1-1-1,0 1 1,0 0 0,0 0-1,0 0 1,0-1-1,0 1 1,1 0-1,-1 0 1,1-1-1,-1 1 1,1 0-1,-1-1 1,1 1-1,0-1 1,0 1-1,2 2 1,2 2-134,0-1 1,0 1 0,1-1-1,0 0 1,9 5 0,8 8-216,-17-12 338,0-1-1,-1 1 1,0 1-1,-1-1 1,1 0-1,-1 1 1,0 0-1,-1 0 1,1 0-1,-2 1 1,1-1-1,-1 1 1,0-1-1,0 1 1,0 10-1,-1 2-582,-1 1 0,0-1 0,-2 1-1,-6 31 1,7-48 92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16484,'-1'0'106,"0"0"1,0 1 0,1-1 0,-1 0 0,0 1 0,0-1 0,0 1 0,0 0 0,1-1 0,-1 1 0,0 0 0,1-1 0,-1 1 0,0 0 0,1 0 0,-1-1 0,1 1-1,-1 0 1,1 0 0,-1 1 0,-9 24 202,8-20-7,-13 34 556,3 0 0,1 1 0,-9 78 0,20-115-850,-1-1 1,1 0 0,0 0 0,0 1-1,0-1 1,1 0 0,-1 1 0,1-1-1,-1 0 1,1 0 0,0 0 0,1 0-1,-1 0 1,0 0 0,1 0 0,2 4 0,-2-5-6,0-1 1,0 1-1,1 0 1,-1-1-1,0 0 1,1 1-1,-1-1 1,1 0 0,-1 0-1,1 0 1,0-1-1,-1 1 1,1-1-1,0 1 1,-1-1-1,1 0 1,0 0 0,0 0-1,4-1 1,65-11 19,-53 8-32,0 0 0,21 0 0,-39 3 6,1 1 0,-1 0 0,0 0 0,1 0 0,-1 0 0,0 0 0,0 0 0,1 0 0,-1 0 0,0 0 0,0 1 0,1-1 0,-1 0 0,0 1 0,0-1 0,0 1 0,1 0 0,-1-1 0,0 1 0,0 0 0,0-1 0,0 1 1,0 0-1,0 0 0,-1 0 0,1 0 0,0 0 0,0 0 0,-1 0 0,1 0 0,0 0 0,-1 1 0,1-1 0,-1 0 0,0 0 0,1 1 0,-1-1 0,0 0 0,0 0 0,0 1 0,1-1 0,-2 0 0,1 0 0,0 3 0,-1 1 17,0-1 0,0 1-1,-1 0 1,1-1-1,-1 1 1,0-1-1,-1 0 1,1 0-1,-1 0 1,-5 7 0,2-5 77,0 0-1,0 0 1,0-1 0,-1 0 0,0 0 0,0 0 0,0-1 0,0 0 0,-1-1 0,0 0 0,1 0 0,-1 0 0,0-1 0,-1 0 0,1-1 0,0 0 0,0 0 0,-1-1-1,1 0 1,-12-1 0,17 0-177,1 1 0,0-1 1,-1 0-1,1 0 0,0 0 0,0-1 0,0 1 0,0 0 0,-3-3 0,4 3 67,1 1 0,0 0 0,-1-1 0,1 1 0,-1-1 0,1 1 0,0 0 0,-1-1-1,1 1 1,0-1 0,-1 1 0,1-1 0,0 0 0,0 1 0,0-1 0,-1 1 0,1-1 0,0 1 0,0-1 0,0 1 0,0-1 0,0 0 0,0 1-1,0-1 1,0 1 0,0-1 0,1 0 0,-1 1 0,0-1 0,0 1 0,0-1 0,1 1 0,-1-1 0,0 1 0,1-1 0,-1 1 0,0-1-1,1 1 1,-1 0 0,0-1 0,1 1 0,-1-1 0,1 1 0,-1 0 0,1-1 0,16-7-417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27 17396,'0'-1'78,"0"0"1,0 0 0,0 0 0,0 0-1,0 0 1,0 0 0,0 0 0,-1 0-1,1 0 1,0 0 0,-1 0 0,1 0-1,-1 0 1,1 0 0,-1 0-1,1 1 1,-1-1 0,1 0 0,-1 0-1,0 0 1,0 1 0,1-1 0,-1 0-1,0 1 1,0-1 0,0 1-1,0-1 1,0 1 0,0-1 0,0 1-1,0 0 1,0-1 0,0 1 0,0 0-1,0 0 1,0 0 0,0-1 0,0 1-1,0 0 1,0 1 0,0-1-1,0 0 1,-1 0 0,-4 1 144,1 0 0,0 1 1,0-1-1,0 1 0,0 0 1,0 1-1,-7 3 0,-4 4-88,0 2 0,1 0-1,0 0 1,1 2 0,0 0-1,1 0 1,0 1 0,2 1-1,-20 33 1,30-48-136,0 1-1,0-1 1,1 1 0,-1 0-1,1 0 1,-1-1 0,1 1-1,-1 0 1,1 0 0,0-1-1,0 1 1,0 0 0,0 0-1,0 2 1,0-3 0,1-1 1,-1 1-1,0-1 1,1 1 0,-1 0-1,0-1 1,1 1-1,-1-1 1,1 1-1,-1-1 1,1 1-1,-1-1 1,1 1 0,-1-1-1,1 0 1,0 1-1,-1-1 1,1 0-1,0 1 1,-1-1-1,1 0 1,0 0-1,-1 0 1,2 1 0,2-1 3,1 0 0,-1 0 1,1 0-1,-1-1 1,1 0-1,-1 0 1,0 0-1,0 0 0,7-3 1,18-10 132,1-1 0,-2-1 0,0-2 0,-1 0 0,0-2 0,45-46 0,-97 116-245,21-41-152,-1 1 1,1 0 0,1 1-1,0-1 1,0 0 0,1 1-1,-2 19 1,4-27 160,0 0 1,0 0-1,0-1 0,0 1 1,0 0-1,1 0 0,-1-1 1,1 1-1,0 0 1,0-1-1,0 1 0,0 0 1,0-1-1,0 0 1,1 1-1,-1-1 0,1 0 1,0 1-1,0-1 0,0 0 1,0 0-1,0-1 1,0 1-1,0 0 0,0-1 1,1 1-1,-1-1 0,1 0 1,-1 0-1,1 0 1,0 0-1,-1 0 0,1 0 1,0-1-1,5 1 0,26-2-637,4-6-139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16452,'-6'6'411,"1"0"1,-1 1 0,1-1 0,0 1 0,0 0 0,1 1 0,0-1 0,-4 11 0,-21 65 1046,29-83-1456,-2 8 75,-18 68 336,19-69-412,-1 1 1,2-1 0,-1 0-1,1 1 1,0-1-1,1 1 1,-1-1 0,3 10-1,-2-15-4,-1-1-1,1 1 0,-1-1 1,1 0-1,0 1 1,-1-1-1,1 0 0,0 1 1,0-1-1,0 0 0,0 0 1,0 0-1,0 0 1,0 0-1,0 0 0,1 0 1,-1 0-1,0 0 0,1 0 1,-1-1-1,0 1 0,3 0 1,1 0-17,0 0 1,0 0-1,1-1 1,-1 0-1,7 0 1,22 2-110,-32-2 121,-1 0 1,1 1 0,-1-1-1,1 1 1,-1-1 0,0 1-1,1 0 1,-1 0 0,0 0-1,0-1 1,1 1 0,-1 0-1,0 0 1,0 1 0,0-1 0,0 0-1,0 0 1,0 0 0,0 2-1,0-1 5,-1 0 1,1 0-1,-1 0 0,1 0 0,-1 0 0,0 0 0,0-1 0,0 1 0,0 0 1,0 0-1,0 0 0,-1 0 0,1 0 0,-1 0 0,1 0 0,-1 0 0,0-1 1,0 1-1,0 0 0,1-1 0,-2 1 0,1 0 0,0-1 0,0 1 0,0-1 0,-1 0 1,1 1-1,-1-1 0,1 0 0,-1 0 0,-2 2 0,-3 2 40,-1 0 0,0 0 0,-1-1 0,1 0 0,-11 4 0,13-7-31,0 1 1,0-1 0,0 1 0,0-2-1,0 1 1,0-1 0,-8 0 0,13 0-39,0 0 0,-1 0 0,1 0 0,0 0 0,0-1 1,-1 1-1,1 0 0,0-1 0,-1 1 0,1-1 1,0 1-1,0-1 0,0 0 0,0 1 0,0-1 0,0 0 1,0 0-1,0 0 0,0 0 0,0 0 0,0 0 1,0 0-1,0 0 0,1 0 0,-1 0 0,0 0 0,1 0 1,-1-1-1,1 1 0,0 0 0,-1 0 0,1-1 0,0 1 1,0 0-1,-1-1 0,1 1 0,0 0 0,0-1 1,1-1-1,6-16-219,9-1-100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74 18820,'-18'-1'2829,"15"1"-2754,1-1 1,-1 1-1,1 0 0,-1 0 1,1 0-1,-1 0 1,1 0-1,0 0 0,-1 1 1,1-1-1,-1 1 0,1 0 1,0 0-1,0 0 0,-1 0 1,1 0-1,0 0 1,0 1-1,0-1 0,-3 3 1,3-2-166,0 0 1,0 0 0,0 1-1,0-1 1,0 1-1,0-1 1,1 1 0,-1-1-1,-1 4 1,3-5 41,0 0 0,0 0 1,0 0-1,0-1 0,-1 1 1,1 0-1,0 0 0,0 0 0,1 0 1,-1-1-1,0 1 0,0 0 0,0 0 1,0 0-1,1-1 0,-1 1 1,0 0-1,1 0 0,-1-1 0,0 1 1,1 0-1,-1-1 0,1 1 1,-1-1-1,1 1 0,0 0 0,-1-1 1,1 1-1,0-1 0,-1 1 0,1-1 1,0 0-1,-1 1 0,1-1 1,0 0-1,0 1 0,0-1 0,2 1-36,-1 1 0,1-1 0,-1 1-1,0 0 1,1-1 0,-1 1 0,0 0-1,0 1 1,0-1 0,-1 0-1,1 0 1,0 1 0,-1-1 0,0 1-1,1-1 1,-1 1 0,0 0 0,0-1-1,-1 1 1,1 0 0,-1 0 0,1 0-1,-1-1 1,0 7 0,0 8 146,-1 0 0,0 0 0,-5 19 1,3-12 17,2-22-68,-2 31 229,-2-1-1,-1 1 0,-2-1 1,-1-1-1,-15 38 1,22-66-202,1 0 0,-1 0 0,0 0 0,0-1 0,0 1 1,0 0-1,0-1 0,-1 1 0,1-1 0,-1 0 0,-4 3 0,6-5-12,0 1-1,-1 0 1,1-1-1,0 1 1,-1-1-1,1 0 1,-1 1-1,1-1 1,0 0-1,-1 0 1,1 0-1,-1 0 1,1 0-1,0 0 1,-1 0-1,1-1 1,-1 1-1,1 0 1,0-1-1,-1 1 1,1-1-1,0 0 1,0 1-1,-1-1 1,1 0-1,0 0 1,0 0-1,0 0 1,0 0-1,-1-1 1,-4-5 52,0 0 1,1-1-1,0 1 1,1-1 0,-1 0-1,2 0 1,-1-1-1,1 1 1,-2-10 0,2 7-75,0 1 1,1-1 0,1 0 0,0 0 0,0 0 0,1 0 0,1-13-1,0 22-29,-1 0-1,1 0 1,0 0-1,0 0 0,0 0 1,0 0-1,0 0 0,0 0 1,0 1-1,1-1 1,-1 0-1,0 1 0,1-1 1,2-1-1,29-19-366,-16 12 227,24-18-111,0 1 303,39-35-1,-68 52 131,-1 0-1,-1-1 0,0-1 1,0 0-1,-1 0 0,0-1 1,11-24-1,-1 3 418,-13 26-366,-2 0 0,1-1 0,4-11 0,-9 20-201,0 0 0,0-1 0,0 1 0,1 0-1,-1 0 1,0 0 0,0 0 0,0 0 0,0-1 0,0 1 0,0 0-1,0 0 1,0 0 0,0-1 0,1 1 0,-1 0 0,0 0 0,0 0-1,0-1 1,0 1 0,0 0 0,0 0 0,0 0 0,0-1 0,0 1 0,-1 0-1,1 0 1,0 0 0,0 0 0,0-1 0,0 1 0,0 0 0,0 0-1,0 0 1,0 0 0,0-1 0,-1 1 0,1 0 0,0 0 0,0 0-1,0 0 1,0 0 0,0-1 0,-1 1 0,1 0 0,0 0 0,0 0 0,0 0-1,-1 0 1,-11 6 128,-19 20-172,27-23 43,-7 7-53,0 1-1,-18 21 0,26-29 38,1 0-1,0 0 1,0 1-1,0-1 1,0 0 0,0 1-1,1-1 1,-1 1-1,1-1 1,0 1 0,0 0-1,1 0 1,-1-1-1,1 1 1,-1 0 0,1 0-1,1 4 1,0-6 9,0-1-1,0 1 1,0 0 0,0 0 0,0 0 0,0-1 0,1 1-1,-1-1 1,1 1 0,-1-1 0,1 0 0,-1 1 0,1-1-1,0 0 1,0 0 0,-1 0 0,1 0 0,0-1-1,0 1 1,0 0 0,0-1 0,0 1 0,0-1 0,0 0-1,4 1 1,3-1-12,0 1 0,0-1 0,0 0 0,15-3-1,-18 2-297,1 0-1,-1 0 0,0-1 0,1 0 0,10-5 0,-16 6 912,2-1-634,1 1-51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16836,'-6'15'1880,"-3"8"-1248,-2 12-160,-2 3 1073,-1 13-625,-4-1-168,6 3-216,-1 0-80,4-9-200,2-2-216,3-14-432,2-3-264,4-11-472,5-4-17,0-8 705,1-5-272,5-6-184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2 424 15859,'0'2'105,"0"-1"-1,-1 0 1,1 1-1,0-1 1,0 0-1,0 0 1,0 1 0,0-1-1,0 0 1,0 1-1,0-1 1,0 0-1,1 1 1,-1-1-1,1 0 1,-1 0-1,1 1 1,-1-1-1,1 0 1,-1 0-1,1 0 1,0 0-1,0 0 1,0 0-1,0 0 1,1 1-1,0-1 48,0 0 0,0 0 0,0 0-1,1 0 1,-1-1 0,0 1-1,1-1 1,-1 1 0,1-1 0,-1 0-1,0 0 1,1 0 0,2 0-1,6-2 205,-1 0 0,0 0 0,0 0 0,0-2 0,16-6 0,-15 4-138,0-1 0,0 1 0,-1-2 0,0 0 0,10-9 0,-17 14-169,0 0 0,0 0 1,0 0-1,0-1 0,0 1 1,-1-1-1,0 0 0,0 0 0,0 0 1,0 0-1,0 0 0,-1 0 1,0 0-1,0 0 0,0-1 0,0 1 1,0-8-1,-1 11-46,0 1 0,0-1 0,0 1 0,0-1 0,0 1 0,-1-1 0,1 1 0,0-1 0,0 1 0,0-1 0,-1 0 0,1 1 0,0-1 0,0 1 0,-1 0-1,1-1 1,0 1 0,-1-1 0,1 1 0,-1-1 0,1 1 0,-1 0 0,1-1 0,-1 1 0,1 0 0,0 0 0,-1-1 0,0 1 0,1 0 0,-1 0 0,-1 0-1,1-1 0,-1 1 0,0 1 0,1-1 0,-1 0 0,0 0 0,1 1 0,-1-1 0,1 1 0,-3 0 0,-34 22-36,25-13-5,0 1 0,1 0 0,1 1 0,-17 22 0,23-27 15,-1 1-1,1 0 1,1 0 0,-1 0 0,1 1 0,1 0-1,0 0 1,0 0 0,-2 14 0,5-22 22,0 0 1,-1 0-1,1 0 1,1 0 0,-1 0-1,0 0 1,0 0 0,0 0-1,1 0 1,-1 0-1,0 0 1,1 0 0,-1 0-1,1 0 1,-1 0-1,1 0 1,-1 0 0,1 0-1,0 0 1,-1-1-1,1 1 1,0 0 0,0-1-1,0 1 1,-1 0-1,1-1 1,0 1 0,0-1-1,0 1 1,0-1 0,0 0-1,0 1 1,0-1-1,0 0 1,0 0 0,0 1-1,1-1 1,1 0-1,4 0 13,0 0-1,0 0 0,0-1 1,11-2-1,7-3 9,0-2 0,-1 0 0,0-2 0,-1-1 0,0 0 0,-1-2 0,0-1 1,-1 0-1,20-19 0,-31 24-162,0 1-413,-13 21 196,2-12 336,0 0 1,1 0-1,-1 1 0,1-1 1,0 1-1,-1-1 1,1 0-1,0 1 0,0-1 1,0 1-1,0-1 1,0 1-1,0 1 0,1-2 22,-1-1-1,0 0 0,0 1 0,0-1 0,1 0 0,-1 1 1,0-1-1,1 0 0,-1 1 0,0-1 0,1 0 1,-1 1-1,0-1 0,1 0 0,-1 0 0,0 0 0,1 1 1,-1-1-1,1 0 0,-1 0 0,0 0 0,1 0 1,-1 0-1,1 0 0,-1 0 0,1 0 0,-1 0 0,1 0 1,2 0 17,1-1 1,-1 0 0,0 0 0,1 0 0,-1 0 0,0-1 0,0 1 0,0-1 0,4-3-1,14-11 164,-1-1 0,0-1 0,-2 0 0,0-1 0,27-40 0,-17 17 13,-2-2 0,22-48 0,-44 83-216,0 0 0,0-1-1,-1 1 1,5-21 0,-9 16-70,1 14 90,-1 0 0,1 0 0,0 0 0,0 0 0,0-1 1,0 1-1,-1 0 0,1 0 0,0 0 0,0 0 0,0 0 0,-1 0 1,1 0-1,0 0 0,0-1 0,-1 1 0,1 0 0,0 0 0,0 0 0,0 0 1,-1 0-1,1 0 0,0 0 0,0 0 0,-1 0 0,1 1 0,0-1 1,0 0-1,0 0 0,-1 0 0,1 0 0,0 0 0,-3 2-19,1 0-1,-1-1 0,1 1 1,0 0-1,0 0 0,0 1 1,-3 2-1,-18 27-11,1 1 0,2 0 0,2 1 0,0 1 0,3 1 0,1 1-1,1 0 1,3 0 0,-9 53 0,18-87 36,-3 45-5,3-44 6,1-1 0,0 0 0,1 1 0,-1-1 0,0 1 0,1-1 0,0 0 0,0 1 0,0-1 0,3 6 0,-4-8 2,0-1 0,1 1 0,-1-1 0,0 1 0,1-1 0,-1 1 0,0-1 0,1 0 0,-1 1 0,1-1 0,-1 1 0,1-1 0,-1 0 0,1 1 0,-1-1 0,1 0 0,-1 0 0,1 0 0,-1 1 0,1-1 0,-1 0 0,1 0 0,0 0 0,-1 0 0,1 0 0,-1 0 0,1 0 0,-1 0 1,1 0-1,0 0 0,-1 0 0,1 0 0,-1 0 0,1 0 0,-1-1 0,1 1 0,-1 0 0,1 0 0,-1-1 0,1 1 0,-1 0 0,1-1 0,-1 1 0,1-1 0,-1 1 0,0 0 0,1-1 0,-1 1 0,0-1 0,1 1 0,-1-1 0,0 1 0,1-1 0,-1 0 0,16-33 162,-15 32-156,27-101 145,-28 102-158,0 1 0,0 0 0,0 0 0,0 0 0,0 0 0,0 0 0,0-1 0,0 1 0,0 0-1,0 0 1,0 0 0,1 0 0,-1 0 0,0 0 0,0-1 0,0 1 0,0 0 0,0 0 0,0 0 0,1 0 0,-1 0 0,0 0 0,0 0 0,0 0 0,0 0 0,1 0 0,-1 0 0,0 0-1,0 0 1,0 0 0,0 0 0,1 0 0,-1 0 0,0 0 0,0 0 0,0 0 0,0 0 0,1 0 0,-1 0 0,0 0 0,0 0 0,0 0 0,0 0 0,0 0 0,1 0 0,-1 1 0,0-1-1,0 0 1,0 0 0,0 0 0,0 0 0,0 0 0,1 1 0,6 8-79,-4-6 36,1 1 29,1 0 1,0 0-1,1 0 1,-1-1-1,1 0 1,-1 0-1,1 0 1,0-1-1,0 0 1,0 0-1,0-1 1,1 1-1,-1-1 1,0-1-1,0 1 1,1-1 0,-1 0-1,0 0 1,1-1-1,-1 0 1,8-2-1,-4 1 76,0-1 1,0 1-1,0-2 0,-1 0 0,1 0 0,-1 0 0,0-1 1,0-1-1,-1 1 0,1-1 0,-1-1 0,10-10 0,-15 13 9,0 0 0,-1 0-1,1-1 1,-1 1 0,0 0-1,0-1 1,1-6 0,-2 10-50,-1 0 0,0 0 0,0 0 0,1 0 0,-1 0 0,0 0 1,0 0-1,0 0 0,0 0 0,-1 0 0,1 1 0,0-1 0,0 0 0,0 0 1,-1 0-1,1 0 0,-1 0 0,1-1 0,-1 2-8,0-1 0,0 1 0,1 0 0,-1-1 0,0 1 0,0 0 0,1-1-1,-1 1 1,0 0 0,0 0 0,0-1 0,0 1 0,1 0 0,-1 0 0,0 0 0,0 0 0,0 0 0,0 0-1,0 1 1,1-1 0,-1 0 0,0 0 0,0 1 0,-1-1 0,-4 3-8,0-1 1,1 1-1,-1 0 1,0 0-1,1 1 1,0 0-1,0 0 1,0 0-1,0 1 1,0-1-1,-6 10 1,6-7-22,-1 1 0,1 0 1,0 0-1,1 0 0,0 1 0,0-1 1,-3 14-1,6-21 18,0 1 0,1-1 1,0 1-1,-1 0 0,1-1 0,0 1 1,0 0-1,0-1 0,0 1 0,0 0 1,0-1-1,0 1 0,0 0 0,1-1 1,-1 1-1,1-1 0,-1 1 0,1 0 0,0-1 1,0 1-1,0-1 0,-1 0 0,1 1 1,1-1-1,-1 0 0,0 1 0,0-1 1,0 0-1,1 0 0,-1 0 0,0 0 1,1 0-1,-1 0 0,1-1 0,-1 1 1,1 0-1,-1-1 0,1 1 0,0-1 0,-1 0 1,1 1-1,0-1 0,-1 0 0,1 0 1,0 0-1,-1 0 0,1 0 0,2-1 1,7-1 15,-1 0 0,0 0 0,1-1 1,-1 0-1,0-1 0,-1 0 1,1 0-1,-1-1 0,0-1 0,0 0 1,0 0-1,10-9 0,-1-2 25,-1 0 0,0-1 0,-2-1 0,18-25 0,-12 11 1,27-55 0,-41 72-46,0 0-1,-1-1 0,-1 0 0,0 0 0,3-31 0,-7 47 0,-1-1 0,0 1-1,1-1 1,-1 1 0,0-1 0,0 0 0,0 1 0,0-1-1,0 1 1,-1-1 0,1 1 0,0-1 0,-1 0 0,1 1-1,-1 0 1,1-1 0,-1 1 0,0-1 0,-1-1-1,1 3 3,0-1 0,0 1-1,0 0 1,1 0-1,-1 0 1,0 0-1,0 0 1,0 1-1,0-1 1,1 0-1,-1 0 1,0 0-1,0 1 1,0-1-1,1 1 1,-1-1-1,0 0 1,0 1 0,1-1-1,-1 1 1,0-1-1,1 1 1,-1 0-1,0 0 1,-7 7-20,1 0 1,0 0 0,1 1-1,-6 10 1,0 3 0,1 1 0,1 0-1,1 1 1,2 0 0,-9 41 0,14-51 20,0-1 1,0 1 0,2-1-1,-1 1 1,2 0 0,0-1-1,0 1 1,2-1 0,-1 1 0,2-1-1,0 0 1,5 13 0,-6-22 4,-1 0 0,0 1 1,1-1-1,0 0 1,6 6-1,-8-9-9,0 0 0,1 0 0,-1 1 0,0-1 0,1 0 0,-1-1 0,1 1 0,-1 0 0,1 0 0,0-1 0,-1 1 0,1-1 0,0 1 0,-1-1 0,1 0 0,0 1 0,-1-1 0,1 0 0,2 0 0,-4 0-8,1 0 0,-1 0 0,0-1 0,1 1 0,-1 0 0,1 0 0,-1 0 0,0 0 0,1 0 0,-1 0 0,1-1 0,-1 1 0,0 0 0,1 0 0,-1 0 0,0-1 0,1 1 0,-1 0 0,0-1 0,0 1 0,1 0 0,-1-1 0,0 1 0,0 0-1,1-1 1,-1 1 0,0 0 0,0-1 0,0 1 0,0-1 0,0 1 0,1 0 0,-1-1 0,0 0 0,-6-17-633,-18-15-685,-37-34-972,-17-18 543,69 72 1977,-1 0 0,2 0 1,-1-1-1,2 0 0,-7-16 1,14 29-179,-1 1 1,1-1-1,0 1 1,-1-1-1,1 1 1,0-1-1,0 0 1,-1 1-1,1-1 1,0 1-1,0-1 1,0 1-1,0-1 1,0 0-1,0 1 1,0-1-1,0 1 1,0-1-1,0 0 1,0 1-1,0-1 1,0 1-1,0-1 0,0 0 1,1 1-1,-1-1 1,0 1-1,0-1 1,1 1-1,-1-1 1,0 1-1,1-1 1,-1 1-1,1-1 1,-1 1-1,0 0 1,1-1-1,-1 1 1,1-1-1,-1 1 1,1 0-1,-1 0 1,1-1-1,0 1 1,-1 0-1,1 0 1,-1 0-1,1-1 1,0 1-1,-1 0 1,1 0-1,-1 0 1,1 0-1,0 0 1,-1 0-1,1 0 1,-1 1-1,1-1 1,0 0-1,0 0 1,6 2 223,0 0 1,1 0-1,11 5 0,27 15-19,30 12-1415,-69-32 1074,-1 0 1,1 0-1,0-1 1,0 1-1,0-1 1,0-1-1,-1 1 1,1-1 0,8-1-1,9-7-334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0 552 17244,'40'-16'3363,"26"-10"-2843,75-40 0,62-47-190,-121 66-233,14-8-104,27-17-625,173-72 0,-258 131-2445,-46 13 2299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136 206 13755,'-82'121'4025,"73"-106"-3530,2 0 0,-1 0 1,2 1-1,0 0 0,1 0 1,-5 25-1,9-34-355,0-1 0,1 1 0,-1 0 0,2 11 0,-1-17-118,0 1 0,1 0 0,-1-1-1,0 1 1,1-1 0,-1 1 0,1-1 0,0 1 0,0-1 0,-1 1 0,1-1-1,0 1 1,0-1 0,0 0 0,0 0 0,0 0 0,1 1 0,-1-1-1,0 0 1,0 0 0,1 0 0,-1-1 0,1 1 0,-1 0 0,3 0-1,1 0-8,0 0-1,0-1 1,1 1-1,-1-1 0,0-1 1,0 1-1,0-1 1,0 0-1,0 0 0,0 0 1,0-1-1,0 0 1,0 0-1,-1 0 0,6-3 1,5-4-2,-1 0-1,0-1 1,18-15 0,-8 2 15,-1-2 0,-1 0 0,-1-1 0,-1-1 0,-2-1 0,0-1-1,-2 0 1,-2-1 0,0-1 0,10-37 0,-21 51-108,-12 37-48,-4 13 229,1 0 0,2 1 0,2 0 0,0 1 0,3 0-1,-3 60 1,8-91-70,0-1-1,1 1 1,-1-1 0,0 1-1,1-1 1,0 0-1,0 1 1,0-1-1,0 0 1,1 1-1,-1-1 1,1 0-1,0 0 1,-1 0 0,2 0-1,2 3 1,-3-4-6,1-1 1,-1 1 0,0-1 0,1 0 0,-1 0 0,1 0 0,-1 0-1,1 0 1,-1-1 0,1 1 0,-1-1 0,1 0 0,0 0-1,-1 0 1,1 0 0,0 0 0,-1 0 0,1-1 0,0 1-1,-1-1 1,1 0 0,3-1 0,6-3 30,0 0 0,-1-1 0,1 0 0,-1-1 0,-1 0-1,1-1 1,10-9 0,3-6 106,35-41 0,-41 42-144,-1 0 1,-1-2-1,-1 0 1,-1-1 0,-2 0-1,12-30 1,-23 51-37,0 0 0,0 1 0,-1-1-1,1 0 1,-1 0 0,1 0 0,-2-7 0,1 10 16,0 1-1,0 0 1,0-1-1,0 1 1,0 0-1,0 0 1,0-1-1,0 1 1,0 0-1,0-1 1,0 1-1,-1 0 1,1 0 0,0-1-1,0 1 1,0 0-1,0 0 1,-1-1-1,1 1 1,0 0-1,0 0 1,-1 0-1,1 0 1,0-1-1,0 1 1,-1 0-1,1 0 1,0 0-1,0 0 1,-1 0-1,1 0 1,0 0-1,0-1 1,-1 1 0,0 1-7,-1-1 1,1 1-1,0 0 1,0-1 0,0 1-1,0 0 1,0 0-1,0 0 1,0-1 0,0 1-1,0 0 1,1 0-1,-2 2 1,-5 7 9,1-1 0,0 1 0,0 0-1,1 1 1,1 0 0,0-1 0,0 1 0,1 1 0,0-1 0,1 0 0,0 1-1,0 15 1,2-25 8,0-1-1,0 1 1,0 0-1,0-1 1,0 1-1,1-1 1,-1 1 0,0 0-1,1-1 1,-1 1-1,1-1 1,0 1-1,-1-1 1,1 1-1,0-1 1,0 0-1,0 1 1,0-1-1,0 0 1,0 0-1,0 0 1,0 0-1,1 0 1,-1 0 0,0 0-1,1 0 1,-1 0-1,1 0 1,-1-1-1,1 1 1,-1-1-1,1 1 1,-1-1-1,1 0 1,-1 1-1,1-1 1,0 0-1,-1 0 1,1 0-1,-1 0 1,1 0-1,0-1 1,1 1 0,5-2 16,-1 0 0,1-1 0,0 1 0,-1-1 0,0-1 0,0 0 0,11-7 0,6-7-18,-1-1 0,-1-1-1,-1-1 1,-1-1 0,-1 0-1,-1-2 1,0 0 0,-2-1-1,22-48 1,-47 93-220,-10 34-1,17-45 219,-1 0 0,2 1 0,-1-1 0,1 0 0,0 1 0,1-1 0,1 12 0,-1-19 0,1-1 0,-1 1 1,0-1-1,1 1 0,-1-1 0,1 1 0,-1-1 0,1 1 0,-1-1 0,1 1 0,0-1 0,0 0 0,0 0 0,0 1 0,0-1 0,0 0 0,0 0 0,0 0 1,1 0-1,-1 0 0,0 0 0,2 0 0,0 0-7,-1 0 1,1 0 0,0-1-1,-1 1 1,1-1 0,0 0-1,-1 0 1,1 0 0,0 0-1,0 0 1,4-1 0,5-2-58,0-1 0,1 0 0,-2-1 0,14-6 0,26-18-291,0-2 1,-2-2-1,64-56 1,-119 95 341,0 2 0,0-1 0,1 0 0,0 1 0,0 0 0,1 0 1,-6 15-1,2-1-403,0 0 1,-5 25 0,12-43 338,-1 19-332,5-23 110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19884,'14'9'1905,"2"-2"-1265,0 0-272,4-1 560,1-1-704,6-3 152,5-2-152,-3-7-376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33 17588,'0'-1'105,"0"0"0,0-1 1,0 1-1,0 0 1,0 0-1,0-1 0,0 1 1,-1 0-1,1-1 0,0 1 1,-1 0-1,1 0 0,-1-1 1,0 1-1,1 0 0,-1 0 1,0 0-1,0 0 1,0 0-1,1 0 0,-1 0 1,0 0-1,-2-1 0,2 2 2,-1-1-1,0 1 1,1-1-1,-1 1 1,0-1-1,0 1 1,1 0-1,-1 0 1,0 0 0,0 0-1,1 0 1,-1 0-1,0 1 1,0-1-1,-1 1 1,-3 1 89,0 0 0,0 1 0,0-1 0,0 1 0,1 0 0,-1 1 0,1-1 0,-8 9 0,1 1-111,2 0 1,0 1-1,0 1 0,1 0 0,1 0 0,1 0 1,-6 17-1,0 6-8,-16 73 0,22-73 51,-4 70-1,10-89-76,2-1 1,0 1-1,1-1 0,1 1 0,9 33 0,4-15 34,-15-36-94,-1 1 1,1-1 0,0 1 0,0-1 0,0 0 0,0 1-1,0-1 1,0 0 0,0 1 0,0-1 0,1 0-1,-1 0 1,0 0 0,1 0 0,-1-1 0,1 1 0,-1 0-1,1 0 1,0-1 0,2 1 0,-4-1-7,0 0 1,0 0-1,1 0 0,-1 0 1,0 0-1,1 0 0,-1 0 1,0-1-1,0 1 1,1 0-1,-1 0 0,0 0 1,0 0-1,0-1 0,1 1 1,-1 0-1,0 0 0,0-1 1,0 1-1,0 0 0,1 0 1,-1-1-1,0 1 1,0 0-1,0 0 0,0-1 1,0 1-1,0 0 0,0-1 1,0 1-1,0 0 0,0 0 1,0-1-1,0 1 0,0 0 1,0-1-1,0 1 1,0 0-1,0 0 0,0-1 1,0 1-1,0 0 0,-1-1 1,1 1-1,0 0 0,0 0 1,-1-1-1,-6-15-643,6 15 608,-123-215-4035,119 209 4200,2 2 118,0 0-1,0 0 1,1 0-1,0-1 1,0 1 0,-2-9-1,4 14-190,0 0 1,1-1-1,-1 1 0,0 0 1,0 0-1,1-1 0,-1 1 1,0 0-1,1 0 0,-1 0 0,1 0 1,-1-1-1,0 1 0,1 0 1,-1 0-1,1 0 0,-1 0 0,0 0 1,1 0-1,-1 0 0,1 0 1,-1 0-1,0 0 0,1 0 0,-1 0 1,0 0-1,1 1 0,-1-1 1,1 0-1,-1 0 0,0 0 0,1 0 1,-1 1-1,1-1 0,16 6 296,-17-6-310,19 7-56,0-1 0,1 0 0,0-2 0,26 3 0,-34-6 20,0 0 1,-1-1-1,1-1 0,0 0 1,0 0-1,0-1 1,-1-1-1,20-6 1,21-15-121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16219,'-15'29'1801,"-3"5"-1153,-2 8-152,5 7 952,-1 4-647,3 3-65,7-3-168,3-5-144,6-10-368,7-7-216,6-12-464,4-8-304,6-12 696,1-11-177,2-11-167</inkml:trace>
  <inkml:trace contextRef="#ctx0" brushRef="#br0" timeOffset="1">274 161 16764,'-19'34'1848,"-3"4"-1256,-4 7-152,-3 3 768,3 2-447,0-1-49,6-11-280,2-5-264,6-11-704,5-6-256,7-15 576,4-17-425,4-7 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13827,'5'-8'1608,"-1"9"-760,2 11-319,1 5 1191,3 2-528,3 3-480,3 3-96,4-4-247,4-1-249,3-4-464,5-6-273,-2-10 473,1-6-88,-3-12-120</inkml:trace>
  <inkml:trace contextRef="#ctx0" brushRef="#br0" timeOffset="1">330 1 17740,'-7'14'1464,"1"9"-888,0 1-224,6 11 609,2 4-225,1 4-224,1 1-80,0 0-120,-1-1-40,-3-3-192,2 1-152,-7-10-600,-3-6-80,-4-10 608,-2-2-120,-2-13-128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17196,'13'11'2064,"2"-2"-1376,0-5-320,5 2 1433,3-2-1225,0 0-432,-1 1-768,-2-5 584,-6 0-216,-1-5-96</inkml:trace>
  <inkml:trace contextRef="#ctx0" brushRef="#br0" timeOffset="1">6 234 14563,'12'6'2361,"3"-6"-1337,8-6-424,5-1 1904,3-2-1839,3-2-417,4 0 64,-4-5-176,-4-6-376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17764,'-10'23'4694,"-5"24"-4878,1 19 357,2 1-1,-6 135 1,18-198-151,0 18 5,0-21-19,0 0 0,0-1 0,0 1 0,0-1 0,0 1 0,0 0 0,0-1 0,1 1 0,-1 0 0,0-1 0,0 1 0,0-1 0,1 1 0,-1-1 1,0 1-1,1-1 0,-1 1 0,0-1 0,1 1 0,-1-1 0,1 1 0,-1-1 0,1 1 0,-1-1 0,1 0 0,0 1 0,0-1 13,-1 0-1,1 0 1,0-1 0,0 1-1,0 0 1,0-1 0,-1 1-1,1 0 1,0-1-1,0 1 1,-1-1 0,1 1-1,0-1 1,0 0 0,-1 1-1,1-1 1,-1 0-1,1 1 1,-1-1 0,2-1-1,10-19 261,-11 17-201,19-37 526,-11 21-12,21-35-1,-30 54-580,1 1-1,-1-1 1,1 0-1,-1 0 0,1 0 1,-1 1-1,1-1 0,-1 0 1,1 1-1,0-1 0,0 1 1,-1-1-1,1 1 0,0-1 1,0 1-1,-1-1 0,1 1 1,0-1-1,0 1 0,0 0 1,0 0-1,0-1 0,0 1 1,1 0-1,-1 1-8,0-1 0,0 1 0,0-1-1,0 1 1,0-1 0,0 1 0,0 0 0,-1-1 0,1 1 0,0 0-1,0 0 1,-1 0 0,1 0 0,-1-1 0,1 1 0,-1 0 0,2 2-1,1 6-30,1 1 0,-1 0 0,2 14 0,-4-21 26,3 17-28,-1 0 1,-1-1-1,0 22 1,-2-31 62,-1 0 1,0-1-1,0 1 1,-1 0-1,0 0 0,-1-1 1,0 1-1,-5 9 1,7-17-3,1-1 1,-1 1 0,0-1-1,0 1 1,0-1 0,0 0-1,0 1 1,0-1 0,0 0 0,0 0-1,0 0 1,0 0 0,-1 0-1,1 0 1,-1 0 0,1-1-1,0 1 1,-1 0 0,1-1 0,-1 1-1,0-1 1,1 1 0,-1-1-1,1 0 1,-1 0 0,0 0-1,1 0 1,-1 0 0,1 0 0,-1 0-1,0 0 1,1-1 0,-1 1-1,1 0 1,-3-2 0,2 1-110,0 0 0,0 0 0,1 0 1,-1 0-1,1 0 0,-1-1 0,1 1 1,-1-1-1,1 1 0,0-1 0,0 1 1,0-1-1,0 0 0,0 1 0,0-1 1,0 0-1,0 0 0,1 0 0,-1 0 1,1 1-1,-1-1 0,1 0 0,0 0 1,0 0-1,0 0 0,0 0 0,0 0 0,0 0 1,1-3-1,0 2-38,0 1-1,0-1 1,0 1 0,0-1 0,0 1-1,0-1 1,1 1 0,2-4-1,8-6-569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11426,'-2'16'5500,"-6"9"-4520,1 0-893,-69 401 341,76-405-224,3-17 175,3-12 26,19-65 1093,-19 53-1191,1 1 0,1-1 0,15-27 0,-23 46-314,1-1 0,-1 1 0,1 0-1,0 0 1,-1 0 0,1 0 0,0 0 0,0 0-1,0 0 1,0 1 0,0-1 0,0 0-1,0 0 1,0 1 0,0-1 0,0 0-1,0 1 1,0-1 0,1 1 0,-1 0 0,0-1-1,0 1 1,2 0 0,-1 0-17,-1 0 0,0 1 0,1-1 0,-1 1 1,0-1-1,1 1 0,-1 0 0,0 0 0,0-1 0,0 1 0,0 0 0,0 0 1,0 0-1,0 0 0,0 0 0,0 1 0,1 0 0,2 5-59,0-1-1,-1 1 1,0-1-1,0 1 0,-1 0 1,4 13-1,-5-10 139,0 1-1,0-1 1,-1 1 0,0 0-1,-1-1 1,0 1-1,-4 15 1,4-23-64,0 1 0,0-1 0,0 1 0,0 0 0,-1-1 0,1 0 0,-1 1 0,0-1-1,0 0 1,0 0 0,0 0 0,-1 0 0,1 0 0,-1-1 0,1 1 0,-1-1 0,0 0 0,0 1 0,0-1 0,-1 0 0,1-1 0,0 1 0,-1-1 0,-3 2 0,4-3-131,1 3-58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16860,'2'-22'1841,"1"-4"-910,0 18 2581,10 55-3120,1-1-1,26 52 1,49 84-383,-58-124 72,55 77-1,-71-114-320,1-1-1,2 0 0,0-1 1,0-1-1,2-1 1,34 24-1,-54-41 176,0 0 0,0 0 0,0 0 0,0 0 0,0 0 0,0 0 0,0 0 0,0 0 0,0-1 0,0 1 0,0 0 0,1 0 0,-1 0 0,0 0 0,0 0 0,0 0 0,0 0 0,0 0 1,0 0-1,0 0 0,0 0 0,0 0 0,0 0 0,0 0 0,0 0 0,0 0 0,0 0 0,1 0 0,-1 0 0,0 0 0,0 0 0,0 0 0,0 0 0,0 0 0,0 0 0,0 0 0,0 0 0,0 0 0,0 0 0,1 0 0,-1 0 0,0 0 0,-6-7-482,-4-1-257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29 422 12139,'-2'0'448,"0"-1"1,-1 1 0,1-1 0,0 0 0,0 0 0,0 0 0,0 0 0,0 0 0,0 0-1,0 0 1,-2-3 0,3 3-310,1 0 0,0 0 0,0 0-1,-1 0 1,1 0 0,0 0 0,0 0-1,0 0 1,0 0 0,0 0 0,0 0 0,1 0-1,-1 0 1,0 0 0,0 0 0,1 0 0,-1 0-1,0 0 1,1 0 0,-1 1 0,1-1-1,0 0 1,-1 0 0,1 0 0,-1 0 0,1 1-1,0-1 1,1 0 0,29-37 781,3 1 1,68-58-1,89-51-3067,-129 100 971,-37 27 544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141 358 14099,'0'3'173,"1"1"0,-1-1 0,0 1 0,0-1 1,0 1-1,-1-1 0,1 1 0,-1-1 0,0 0 0,0 1 0,-2 5 0,-21 38 608,8-18 103,-6 13-63,-26 61 698,43-90-1335,1 0-1,0 0 1,0 1-1,2-1 0,-3 27 1,5-38-164,0 0 1,0 1-1,0-1 0,0 0 1,1 0-1,-1 1 0,0-1 1,1 0-1,0 0 0,-1 0 1,1 0-1,0 0 1,0 0-1,0 0 0,1 0 1,-1 0-1,3 2 0,-3-3-13,1 0 0,-1 0 0,0 0 0,1 0 0,0 0-1,-1-1 1,1 1 0,-1-1 0,1 1 0,0-1 0,0 0 0,-1 1-1,1-1 1,0 0 0,-1 0 0,1 0 0,0 0 0,0-1 0,-1 1-1,1 0 1,0-1 0,2 0 0,6-3-95,0 0 0,-1-1 1,0 0-1,1 0 0,-2-1 0,1 0 0,9-10 1,54-56-12,-49 48-22,18-21-63</inkml:trace>
  <inkml:trace contextRef="#ctx0" brushRef="#br0" timeOffset="1">254 1 17740,'-11'10'1592,"8"1"-1128,0-1-216,3-4 624,6-2-968,7-6 200,1-4-80,3-3-208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17948,'-6'5'1584,"5"8"-1296,4 2-448,4 0 952,12 0-1512,3-1-184,7-5 672,0-2-224,1-6-176</inkml:trace>
  <inkml:trace contextRef="#ctx0" brushRef="#br0" timeOffset="1">233 92 12123,'-27'26'2574,"17"-18"-1855,0 1-1,1 0 1,0 1 0,1 0 0,0 0 0,0 1-1,1 0 1,-9 18 0,16-29-702,0 0-1,0 0 1,0 1 0,-1-1 0,1 1-1,0-1 1,0 0 0,0 1-1,0-1 1,0 0 0,0 1 0,0-1-1,0 1 1,0-1 0,0 0 0,0 1-1,0-1 1,0 0 0,0 1 0,0-1-1,0 0 1,0 1 0,1-1-1,-1 1 1,0-1 0,0 0 0,0 1-1,1-1 1,-1 0 0,0 0 0,0 1-1,1-1 1,-1 0 0,0 0 0,1 1-1,-1-1 1,0 0 0,1 0-1,-1 0 1,0 1 0,1-1 0,-1 0-1,0 0 1,1 0 0,-1 0 0,0 0-1,1 0 1,-1 0 0,1 0 0,-1 0-1,0 0 1,1 0 0,0 0-1,23-5-292,-21 4 226,16-4-228,0-1-275,1 2 1,21-4-1,-36 8 448,0-1-1,0 1 0,-1 0 0,1 0 0,0 1 0,0-1 1,-1 1-1,1 0 0,0 0 0,-1 1 0,1-1 0,-1 1 1,0 0-1,7 4 0,-10-6 124,0 1-1,0 0 1,0 0 0,1 0 0,-1 0 0,0 0-1,0 0 1,0 0 0,-1 0 0,1 1-1,0-1 1,0 0 0,-1 1 0,1-1-1,-1 0 1,1 1 0,-1-1 0,1 0 0,-1 1-1,0-1 1,0 1 0,0 1 0,0 0 67,0-1 0,-1 1 0,0 0 1,0-1-1,0 0 0,0 1 1,0-1-1,0 0 0,0 1 0,-1-1 1,-2 4-1,-6 4 482,1-1 1,-1 0-1,-21 15 0,28-22-457,-38 24 568,38-24-713,0-1 0,0 0 1,0 1-1,0-1 0,0 0 0,0 0 0,-1-1 1,1 1-1,0 0 0,-1-1 0,-5 0 0,9 0 27,-1 0-1,1 0 0,-1-1 0,1 1 1,0 0-1,-1 0 0,1 0 1,-1-1-1,1 1 0,-1 0 0,1-1 1,0 1-1,-1 0 0,1-1 0,-1 1 1,1 0-1,0-1 0,0 1 0,-1-1 1,1 1-1,0 0 0,0-1 0,-1 1 1,1-1-1,0 1 0,0-1 1,0 1-1,0-1 0,0 1 0,0-1 1,0 1-1,0-1 0,0 1 0,0-1 1,0 1-1,0-1 0,0 1 0,0-1 1,1 0-1,4-16-328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18420,'10'14'1592,"10"-1"-1088,6-3-216,11 0 561,6 0-305,9 0-72,1 1-56,3-3-512,-3-1-256,-9-1-352,-3-1-185,-13 0-263,-3-1-976,-14-3 1440,-8-1-313,3 0-7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18956,'4'19'1752,"5"-11"-1111,4 1-281,11 0 560,5-4-160,7 0-112,2-4-216,4 2-832,1-3-408,0 0 184,-3-4 400,-3-2-192,-2-4-152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80 18004,'-8'6'180,"1"0"-1,-1 0 1,2 1 0,-1 0-1,1 0 1,0 1 0,0 0-1,1 0 1,0 0 0,1 1 0,0-1-1,0 1 1,1 0 0,0 0-1,-2 11 1,4-13-134,0 0-1,0 0 1,1 1-1,0-1 1,0 0-1,1 0 1,0 1-1,0-1 1,1 0-1,0 0 1,0 0 0,0 0-1,1 0 1,0-1-1,1 1 1,-1-1-1,1 0 1,0 0-1,1 0 1,7 7-1,-7-8-49,1 0 0,0 0 0,1 0-1,-1-1 1,1 0 0,0 0 0,0-1 0,0 0-1,0 0 1,1-1 0,-1 0 0,1 0-1,0-1 1,-1 0 0,1 0 0,0 0-1,0-1 1,-1-1 0,1 1 0,0-1 0,8-2-1,1-1 7,0-1 0,0 0 0,0-1-1,-1-1 1,0 0 0,0-2 0,-1 0-1,17-12 1,-20 12 15,0-1 0,-1 0 0,0-1 0,-1 0 0,0 0 0,-1-1 1,0-1-1,-1 0 0,0 0 0,8-19 0,-14 27-19,0 1 1,0-1-1,-1 0 0,0-1 0,0 1 1,0 0-1,0 0 0,-1 0 1,0-1-1,0 1 0,0 0 1,0-1-1,-1 1 0,0 0 0,0 0 1,-1 0-1,0 0 0,1 0 1,-2 0-1,1 0 0,0 1 1,-1-1-1,0 1 0,0-1 1,0 1-1,-1 0 0,1 0 0,-1 1 1,0-1-1,0 1 0,-1 0 1,-6-5-1,2 3-54,0 0 1,0 1-1,-1 0 1,1 0-1,-1 1 1,0 1-1,0-1 1,0 1-1,0 1 1,0 0-1,0 0 1,-1 1-1,1 1 1,0 0-1,-16 3 1,12 1-87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13867,'-1'-3'180,"1"1"-1,0-1 1,0 1 0,0 0 0,0-1-1,1 1 1,-1-1 0,1 1-1,-1 0 1,1-1 0,0 1 0,0 0-1,0 0 1,0 0 0,0-1-1,0 1 1,1 0 0,2-2 0,-1 1 67,0-1 1,1 1 0,0 1-1,0-1 1,0 0 0,0 1-1,0 0 1,9-3 0,1 0 103,-1 2-1,1 0 1,0 0 0,0 2 0,22-1-1,-26 2-285,0 0 1,0 1-1,0 0 0,0 1 0,-1 0 0,1 1 0,0 0 0,-1 0 0,0 1 0,0 0 1,0 1-1,0 0 0,-1 0 0,15 12 0,-17-11-67,1 1 0,-1 0-1,-1 0 1,1 0 0,-1 1 0,-1-1-1,1 1 1,-1 0 0,-1 1 0,0-1 0,0 1-1,0-1 1,-1 1 0,0 0 0,-1 0-1,1 16 1,-2-4-9,-2 0 1,0 0-1,-1-1 0,-1 1 0,-1-1 0,-14 38 0,-62 116 7,62-136 5,-26 50 7,-73 161 77,105-217-75,2 1 0,1 0 0,2 1 0,1 0 0,-4 63 0,10-88-10,1 1 0,1-1 0,-1 1 0,2-1 0,-1 1 0,1-1 0,1 0 0,0 1 0,0-1 0,1-1 0,0 1 0,5 9 0,-2-9-19,0 1-1,1-1 1,0-1-1,1 0 1,-1 0-1,2 0 0,-1-1 1,1 0-1,13 6 1,65 30-413,-60-31 214,0 2-1,-1 0 1,30 22-1,-49-30 161,-1 0 0,-1 0-1,1 0 1,-1 1 0,0 0-1,0 0 1,-1 0 0,0 1-1,0 0 1,-1 0-1,0 0 1,0 1 0,-1-1-1,0 1 1,2 10 0,-3-5 41,0 0 0,-1 1 0,0 0 0,-1-1 0,-1 1 0,0-1-1,-4 19 1,-1-8 80,-2 1-1,0-1 0,-15 27 0,19-41-93,1-1 1,-1 1-1,2 0 1,-1 0-1,2 0 1,-1 0-1,2 0 1,0 13-1,2 14-95,7 39-1,-4-46 104,12 68-201,5-2 1,42 122-1,-48-174 239,-3 1-1,-1 1 1,-3 0-1,6 92 1,-15-119 219,0 0 1,-2 0 0,-1 0 0,0 0 0,-1-1 0,-8 22 0,7-28 117,-1 0 0,0 0 0,0 0 0,-2-1 0,1 0 0,-2-1 0,1 0 0,-2 0 0,-16 15 0,19-20-180,0 0-1,0-1 0,-1 0 1,0 0-1,0-1 0,0 0 1,0 0-1,-17 4 0,21-7-244,-1 0-1,1 0 0,-1 0 1,0-1-1,1 0 1,-1 0-1,0 0 1,1 0-1,-1-1 0,1 0 1,-1 0-1,1 0 1,-1 0-1,1-1 1,-1 0-1,1 1 0,0-2 1,-7-4-1,10 6 59,-5-3-140,1 0-1,-1-1 1,1 1-1,-5-8 1,-3-9-537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17764,'11'-6'1752,"1"2"-1296,-5 11-216,-7 11 1049,0 12-777,0 9-160,1 10-208,2 5-72,1 4-240,-1-1-192,2-3-416,0-2-185,-2-13 721,-1-8-224,-4-9-136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8 245 15107,'-2'-7'359,"0"-1"1,1 1-1,0-1 0,0 1 0,1-1 1,0 0-1,0 1 0,1-1 0,2-12 1,-1 15-143,0-1 1,0 1-1,0 0 1,0 0 0,1 0-1,0 0 1,0 0-1,1 0 1,-1 1 0,1 0-1,0 0 1,0 0-1,8-6 1,4-1 42,0 1 0,0 1 0,1 0 0,0 1 0,0 1 1,1 1-1,0 0 0,30-5 0,-33 8-233,0 1 0,1 1 0,-1 0-1,1 1 1,-1 0 0,1 2 0,-1 0 0,0 0 0,1 2 0,26 8 0,-38-10-32,0 0 0,0-1 1,0 1-1,0 1 1,0-1-1,0 0 0,-1 1 1,1 0-1,-1 0 1,0 0-1,0 0 0,0 1 1,0-1-1,-1 1 1,1-1-1,-1 1 0,0 0 1,0 0-1,0 0 1,-1 1-1,1-1 0,-1 0 1,0 0-1,0 1 1,-1-1-1,1 1 0,-1-1 1,0 0-1,0 1 1,0-1-1,-1 1 0,0-1 1,0 0-1,0 1 1,0-1-1,0 0 0,-3 5 1,-3 5 8,-1 1 0,-1-1 0,-18 24 0,-6 8-51,32-45 29,1 0-1,-1 0 0,0 0 1,1 0-1,-1 0 1,1 0-1,-1 1 0,1-1 1,-1 0-1,1 0 1,0 0-1,0 1 0,0-1 1,0 0-1,0 1 1,0-1-1,0 0 1,0 0-1,0 1 0,0-1 1,1 0-1,-1 0 1,0 1-1,1-1 0,-1 0 1,1 0-1,0 0 1,1 2-1,1 1-82,1-1 1,0 0-1,-1 1 0,1-1 0,1-1 0,4 4 1,13 9-233,-11-6 217,-1 0 0,-1 1 0,1 0 1,-2 1-1,1 0 0,-2 1 0,0 0 1,0 0-1,-1 0 0,0 1 1,6 20-1,-10-25 158,0-1 1,0 1-1,-1 0 1,0 1-1,0-1 1,-1 0-1,0 0 1,-1 0-1,0 0 1,0 0-1,0 0 1,-1 0 0,0 0-1,-1 0 1,0-1-1,0 1 1,-1-1-1,1 0 1,-2 0-1,1 0 1,-6 6-1,2-4 132,-1-1-1,1-1 1,-1 0 0,-1 0-1,0-1 1,0 0 0,0 0-1,0-1 1,-1 0-1,0-1 1,0-1 0,0 0-1,0 0 1,-1-1 0,1 0-1,-1-1 1,0 0 0,1-1-1,-1-1 1,1 1-1,-1-2 1,1 0 0,-1 0-1,-21-8 1,30 9-255,0-1 1,-1 1-1,1-1 1,0 0-1,0 0 1,0 0-1,0-1 1,0 1-1,0-1 0,1 1 1,-1-1-1,1 0 1,0 0-1,0 0 1,0 0-1,-2-5 0,3 5 15,0 1 0,1 0 0,-1-1 0,1 1-1,0-1 1,0 1 0,0 0 0,0-1-1,0 1 1,0-1 0,1 1 0,-1 0-1,1-1 1,0 1 0,0 0 0,0-1-1,0 1 1,0 0 0,0 0 0,0 0-1,1 0 1,-1 0 0,1 0 0,-1 0-1,1 1 1,3-3 0,25-17-658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15803,'16'4'616,"1"-1"-1,-1 0 1,0-1-1,1-1 0,0 0 1,-1-2-1,26-2 1,-35 2-414,0-1 0,1 1 1,-1-1-1,0 0 1,-1 0-1,1-1 1,0 0-1,-1-1 1,1 1-1,-1-1 1,0 0-1,-1 0 1,1-1-1,-1 0 1,1 0-1,-1 0 1,-1-1-1,1 0 0,5-9 1,-8 12-118,-1 0 1,0 1-1,1-1 0,-1-1 1,0 1-1,0 0 0,0 0 1,-1 0-1,1 0 0,-1-1 1,0 1-1,0 0 0,0 0 1,0-1-1,-1 1 0,1 0 1,-1 0-1,0 0 1,0-1-1,0 1 0,0 0 1,0 0-1,-1 0 0,1 1 1,-1-1-1,0 0 0,-4-4 1,4 4-57,-1 1 1,0 0 0,0 0 0,0 0 0,0 0-1,0 0 1,0 1 0,-1 0 0,1-1 0,0 1-1,-1 0 1,1 1 0,-1-1 0,1 0 0,-1 1 0,1 0-1,-1 0 1,1 0 0,-1 0 0,0 1 0,1-1-1,-1 1 1,1 0 0,0 0 0,-5 2 0,-1 1-31,1 0 0,-1 1 0,1 0 0,0 1 1,0 0-1,0 0 0,1 0 0,0 1 0,-11 15 1,12-16-32,2 1 0,-1 0 0,1 0 0,0 0 0,0 1 0,1 0 0,0-1 0,0 1 1,1 0-1,0 0 0,-1 16 0,3-21-42,0 0 1,0 1 0,0-1-1,1 0 1,-1 0-1,1 0 1,0 0-1,0 0 1,0 0-1,0 0 1,1 0-1,-1 0 1,1-1-1,0 1 1,-1 0-1,1-1 1,0 0 0,1 1-1,-1-1 1,0 0-1,1 0 1,-1 0-1,1 0 1,0-1-1,-1 1 1,4 1-1,0-1-43,1 1 0,-1-1 0,0 0 0,1-1 0,-1 0 0,1 0 0,-1 0 0,1-1 0,0 0 0,-1 0 0,12-2 1,29-11-554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205 332 12539,'4'-5'575,"1"-1"1,-1-1 0,0 1-1,-1 0 1,0-1 0,3-8 0,-5 14-466,-1 0 1,1 0 0,-1 0 0,1 0 0,-1 0-1,0 0 1,1 0 0,-1-1 0,0 1 0,0 0-1,0 0 1,0 0 0,0-1 0,0 1 0,0 0 0,-1 0-1,1 0 1,0-1 0,-1 1 0,1 0 0,0 0-1,-1 0 1,1 0 0,-1 0 0,0 0 0,1 0-1,-1 0 1,0 0 0,0 0 0,0 0 0,0 1 0,1-1-1,-1 0 1,0 0 0,0 1 0,0-1 0,-1 1-1,1-1 1,0 1 0,0-1 0,0 1 0,0 0-1,0-1 1,-1 1 0,1 0 0,-2 0 0,-3 0 22,1 0 0,-1 1 1,1 0-1,-1 0 0,0 0 1,1 0-1,0 1 0,-1 0 1,1 0-1,0 1 0,0 0 1,0-1-1,0 2 0,1-1 0,-1 0 1,1 1-1,0 0 0,-7 8 1,-1 2-50,1 0 0,0 1 0,0 0 0,-12 27 1,15-26-70,1 0 1,1 0-1,-5 23 1,9-31-15,0-1-1,1 0 1,0 1 0,1-1-1,0 1 1,0-1-1,0 1 1,1-1 0,0 0-1,3 10 1,-4-15 3,1 0 0,0 0-1,0-1 1,0 1 0,0 0 0,0 0-1,0-1 1,0 1 0,0-1 0,1 1 0,-1-1-1,1 0 1,-1 1 0,1-1 0,0 0 0,-1 0-1,1 0 1,0 0 0,0-1 0,-1 1 0,1 0-1,0-1 1,0 1 0,0-1 0,0 1-1,0-1 1,0 0 0,0 0 0,0 0 0,0 0-1,0 0 1,0-1 0,0 1 0,3-2 0,4 0 23,0-1 0,-1 0-1,1 0 1,-1-1 0,0 0 0,12-9 0,10-8 136,-2-2-1,-1 0 0,-1-2 1,45-55-1,-41 40 50,-1-2 0,-2 0 0,21-47-1,-40 73-126,0-1 0,0 1 0,-2-1 0,0 0-1,-1-1 1,4-32 0,-8 49-82,-1 0 1,0 0-1,0-1 0,0 1 1,0 0-1,0-1 0,-1 1 1,1 0-1,0-1 1,0 1-1,-1 0 0,1 0 1,-1-1-1,1 1 0,-1 0 1,0 0-1,-1-2 1,2 3-4,-1-1 0,0 1 0,0 0 0,1 0 0,-1-1 0,0 1 0,0 0 0,0 0 0,0 0 0,0 0 0,1 0 0,-1 0 0,0 0 0,0 0 0,0 0 0,0 1 0,1-1 0,-1 0 0,0 0 0,0 1 0,1-1 0,-1 1 0,0-1 0,0 0 0,1 1 0,-1 0 0,0-1 0,1 1 0,-1-1 0,0 2 0,-7 5-5,-1 1 0,2 1 0,-1 0 0,1 0 1,1 0-1,-8 14 0,-30 65-51,31-58 22,1 0 0,-12 49 0,21-66 14,0 0 1,1 1-1,1-1 0,0 0 1,0 1-1,2-1 0,0 1 0,5 25 1,-5-35 2,0 1 1,1 0 0,0-1-1,0 0 1,0 1-1,0-1 1,1 0-1,-1 0 1,1 0 0,0 0-1,0-1 1,1 1-1,-1-1 1,1 0 0,0 0-1,4 3 1,-5-5 1,1 1-1,-1-1 1,0 1 0,1-1 0,-1 0 0,1 0-1,0-1 1,-1 1 0,1-1 0,-1 0 0,1 0-1,0 0 1,-1 0 0,1-1 0,0 1 0,-1-1-1,1 0 1,-1 0 0,1 0 0,-1-1 0,7-3-1,-1 0-17,0-1-1,0-1 0,0 1 1,-1-1-1,0-1 0,-1 0 1,1 0-1,6-10 0,1-5-27,0 0 0,11-26 0,-27 62 20,1-1 0,2 20 0,-2-31 39,0 1 1,1 0-1,-1-1 1,1 1-1,0-1 0,-1 1 1,1-1-1,0 0 1,0 1-1,0-1 1,0 0-1,0 0 0,0 1 1,1-1-1,-1 0 1,0 0-1,0 0 1,1 0-1,-1-1 0,1 1 1,-1 0-1,1 0 1,-1-1-1,1 1 1,-1-1-1,1 0 0,0 1 1,-1-1-1,1 0 1,0 0-1,-1 0 1,1 0-1,-1 0 0,1 0 1,3-1-1,5-1 3,0-1 1,0 0-1,0 0 0,13-7 0,-17 7-3,145-71 50,-148 72-58,1 1 0,-1 0 0,0-1 0,1 1 0,0 0 0,-1 1 0,1-1 1,-1 1-1,8 0 0,-9 0 4,-1 0 1,0 0 0,1 1-1,-1-1 1,0 1-1,1 0 1,-1-1-1,0 1 1,0 0 0,0-1-1,1 1 1,-1 0-1,0 0 1,0 0-1,0 0 1,0 0 0,-1 1-1,1-1 1,0 0-1,0 0 1,-1 0-1,1 1 1,0-1 0,-1 0-1,0 1 1,1-1-1,-1 2 1,7 28-182,-6-22-8,1-1 1,0 0-1,0 0 0,1 1 0,0-2 1,0 1-1,1 0 0,7 12 1,-11-20 130,1 1 0,0 0 0,-1-1 0,1 1 1,0 0-1,-1-1 0,1 1 0,0-1 0,0 1 0,-1-1 1,1 0-1,0 1 0,0-1 0,0 0 0,0 1 0,0-1 1,-1 0-1,1 0 0,0 0 0,0 0 0,0 0 0,0 0 1,0 0-1,0 0 0,0 0 0,0 0 0,-1 0 0,1-1 1,0 1-1,0 0 0,0-1 0,0 1 0,-1-1 0,1 1 1,0-1-1,0 1 0,-1-1 0,2 0 0,2-3-147,0 0 0,-1 0 0,1 0-1,-1 0 1,4-6 0,9-19-427,-2-7-67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15339,'-8'3'2161,"2"3"-1297,0 0-424,1-2 2305,5 0-2617,0-2-672,7-1 600,4 1-249,2-2-215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224 107 16371,'0'-1'87,"1"1"0,-1 0-1,0-1 1,1 1 0,-1-1-1,0 1 1,1-1-1,-1 1 1,0 0 0,0-1-1,0 1 1,1-1 0,-1 1-1,0-1 1,0 1-1,0-1 1,0 1 0,0-1-1,0 1 1,0-1 0,0 1-1,0-1 1,0 1-1,0-1 1,0 1 0,-1-1-1,1 1 1,0-1 0,0 1-1,0-1 1,-1 0-1,0 0 54,0 0-1,0 0 0,0 0 0,0 1 0,-1-1 1,1 0-1,0 0 0,0 1 0,-1-1 0,1 1 1,-2-1-1,-3-1 332,0 1 0,0 0 0,0 0 0,-11 0 0,8 2-288,0 0-1,0 1 1,1 0 0,-1 1 0,1-1-1,0 2 1,0-1 0,0 1 0,0 0 0,-9 7-1,11-7-186,1 0-1,-1 1 1,1-1 0,0 1-1,0 0 1,1 0-1,-1 1 1,1-1-1,1 1 1,-1 0 0,1 0-1,0 0 1,-4 12-1,6-17-1,1 0-1,0-1 1,-1 1 0,1 0-1,0 0 1,0 0-1,0 0 1,-1 0-1,1 0 1,0 0-1,0-1 1,0 1-1,1 0 1,-1 0 0,0 0-1,0 0 1,0 0-1,1 0 1,-1 0-1,0-1 1,1 1-1,-1 0 1,1 0-1,-1 0 1,1-1 0,-1 1-1,1 0 1,-1-1-1,2 2 1,0-2-3,-1 1 0,1-1 0,0 1 0,-1-1 0,1 0 0,0 1 0,-1-1-1,1 0 1,0 0 0,0 0 0,-1-1 0,1 1 0,0 0 0,1-1 0,8-2-15,-1 0 1,-1-1-1,1 0 0,10-7 0,59-43-56,-19 11-21,-36 32-39,-23 11 128,0 0 1,-1-1 0,1 1 0,0 0 0,0 0 0,0 0-1,-1 0 1,1 0 0,0 1 0,0-1 0,0 0-1,-1 0 1,1 0 0,0 1 0,0-1 0,-1 0 0,1 1-1,1 0 1,-1 1-9,1 0 0,-1 0 0,0 0-1,1 0 1,-1 0 0,0 1 0,-1-1 0,1 0-1,0 1 1,-1-1 0,1 1 0,-1-1 0,0 1-1,0-1 1,0 1 0,0 2 0,0 31-136,-2 0 0,-9 56 0,-24 71 274,-1-20 568,-102 253-1,133-385-660,-9 23 60,13-33-72,0 1 0,0 0-1,1-1 1,-1 1 0,-1-1-1,1 1 1,0-1 0,0 1-1,-1-1 1,1 0 0,0 1-1,-1-1 1,1 0 0,-3 1-1,4-2-10,-1 0 0,1 0 0,-1 0-1,1 0 1,0 0 0,-1 0 0,1 0 0,0 0-1,-1 0 1,1-1 0,0 1 0,-1 0 0,1 0-1,-1 0 1,1 0 0,0-1 0,0 1-1,-1 0 1,1 0 0,0-1 0,-1 1 0,1 0-1,0 0 1,0-1 0,-1 1 0,1 0 0,0-1-1,0 1 1,0 0 0,0-1 0,-1 1-1,1-1 1,0 1 0,0-1 0,-4-16 5,3-2-38,0-1 0,2 1 0,0 0 0,1 0 0,1-1 0,1 2 1,0-1-1,8-19 0,6-11-154,45-83 1,-9 40 36,75-95 0,-1 1 84,-85 106-46,-44 99-96,-4-3 150,0 1 1,1 0 0,1 1-1,1-1 1,0 28 0,1-44 54,1 0 0,0 0 0,1 0 0,-1 0-1,0 0 1,0 1 0,0-1 0,1 0 0,-1 0 0,0 0 0,1 0 0,-1 0 0,1 0 0,-1-1 0,1 1 0,0 0 0,-1 0 0,1 0 0,0 0 0,-1-1 0,3 2 0,-2-2-1,0 1 1,0-1 0,0 0 0,0 0-1,0 1 1,0-1 0,0 0-1,0 0 1,0 0 0,0-1 0,0 1-1,0 0 1,0 0 0,0 0 0,0-1-1,0 1 1,2-1 0,5-4-5,-1 1 0,0-1 0,1 0 0,6-8 0,-7 8 4,111-97-3,-115 100-4,0 0-1,0 0 1,0 0-1,0 0 1,0 0 0,0 1-1,0-1 1,8-1-1,-10 3 6,0 0-1,0 0 1,0 0-1,0 0 0,0 0 1,-1 0-1,1 0 1,0 0-1,0 0 1,0 1-1,0-1 0,0 0 1,0 1-1,0-1 1,0 1-1,0-1 1,0 1-1,-1-1 0,1 1 1,0-1-1,0 1 1,-1 0-1,1-1 1,0 1-1,-1 0 0,1 0 1,-1 0-1,1-1 1,-1 1-1,1 0 0,-1 0 1,0 0-1,1 0 1,-1 0-1,0 1 1,8 35-102,-6-28 83,-1 0 0,2 0 0,-1 0 0,1 0 0,4 8 0,-6-14 22,1-1 1,-1 0-1,1 1 0,0-1 0,-1 0 0,1 0 0,0 0 1,0-1-1,0 1 0,1 0 0,-1-1 0,0 1 1,1-1-1,-1 0 0,1 0 0,-1 0 0,1 0 0,-1 0 1,1 0-1,0-1 0,4 1 0,2-1 9,1 0 0,0-1 0,-1 0 0,1 0 0,-1-1 0,1-1 0,-1 1 0,0-2 0,0 1 1,0-1-1,11-7 0,12-7-29,44-35 1,-15 1-219,-39 32-209,32-22 0,-54 42 419,1 0-1,-1-1 1,1 1-1,-1 0 0,0-1 1,1 1-1,-1 0 0,1-1 1,-1 1-1,1 0 1,-1 0-1,1 0 0,0 0 1,-1-1-1,1 1 1,-1 0-1,1 0 0,-1 0 1,1 0-1,-1 0 0,1 0 1,0 0-1,-1 0 1,1 1-1,0-1 0,-1 0 7,0 1 0,1-1 0,-1 1 0,0 0 0,0-1 0,1 1 0,-1-1 0,0 1 0,0-1 0,0 1 0,0 0 0,0-1 0,0 1 0,0-1 0,0 1 0,0-1 0,0 1 0,0 0 0,0 0 0,-10 35-387,8-30 325,-3 8-22,2-7 76,1 0 0,0 1 0,0-1 0,0 1 0,1-1 0,0 1-1,0 0 1,1 0 0,1 8 0,-1-16 11,0 1-1,1-1 0,-1 1 0,1-1 1,-1 1-1,1-1 0,-1 1 1,1-1-1,-1 1 0,1-1 0,-1 0 1,1 1-1,-1-1 0,1 0 1,0 1-1,-1-1 0,1 0 0,0 0 1,-1 0-1,1 0 0,0 1 1,-1-1-1,1 0 0,0 0 0,-1 0 1,1-1-1,0 1 0,-1 0 1,1 0-1,0 0 0,-1 0 0,1-1 1,0 1-1,0-1-7,0 1 0,0 0 0,0 0 0,0-1 0,0 1 0,0 0 0,0 0 0,0 0 0,0 0 0,0 0 0,0 0 0,1 0-1,-1 1 1,0-1 0,0 0 0,0 0 0,-1 1 0,1-1 0,0 1 0,0-1 0,0 1 0,0-1 0,0 1 0,0 0 0,-1-1 0,1 1 0,0 0 0,0-1 0,-1 1 0,1 0 0,0 1 0,1 4 9,-1-1 1,0 1-1,0-1 1,0 1 0,-1-1-1,0 1 1,0-1-1,0 1 1,-1 0 0,-1 5-1,-16 59 180,12-50-78,-37 95 784,9-24 252,36-95-1066,1-1 0,0 1 1,0 0-1,0 0 1,6-6-1,3-3-33,232-282 98,-98 122-56,-133 157 57,-1 0 0,14-22 0,-26 37-104,1 1 1,-1-1-1,1 0 0,-1 1 0,0-1 1,1 0-1,-1 0 0,0 1 0,1-1 0,-1 0 1,0 0-1,0 0 0,0 1 0,0-1 1,0 0-1,0 0 0,0 0 0,0 0 1,0 0-1,0 1 0,-1-3 0,1 3-2,-1 0-1,1-1 1,-1 1-1,1 0 1,-1 0 0,1 0-1,-1-1 1,1 1-1,-1 0 1,0 0-1,1 0 1,-1 0 0,1 0-1,-1 0 1,1 0-1,-1 0 1,0 0-1,1 0 1,-1 0 0,1 0-1,-1 1 1,0-1-1,-35 16 411,17-5-47,-34 28-1,47-34-320,-1 1-1,1 1 0,0-1 0,0 1 1,0 0-1,1 0 0,-8 15 1,13-21-50,-1-1 0,1 1 0,-1 0 0,1-1 0,0 1-1,-1 0 1,1 0 0,0-1 0,-1 1 0,1 0 0,0 0 0,0 0 0,0-1 0,0 1 0,0 0 0,0 0 0,0 0 0,0 0 0,0-1 0,0 1 0,0 0 0,1 0 0,-1 0 0,0-1 0,0 1 0,1 0 0,-1 0 0,1-1 0,-1 1 0,0 0 0,1-1 0,0 1 0,-1-1 0,1 1 0,-1 0 0,1-1 0,0 1 0,-1-1 0,1 0 0,0 1 0,-1-1 0,1 1 0,0-1 0,0 0 0,-1 0 0,1 1 0,0-1 0,0 0-1,1 0 1,4 1 6,0-1 0,1 0-1,-1-1 1,0 1-1,10-3 1,21-7 15,0-1 0,45-22 1,-47 18-92,1 2 1,46-11-1,-80 23 50,0 0 1,0 1-1,0 0 1,1-1-1,-1 1 0,0 0 1,0 0-1,1 0 0,-1 1 1,0-1-1,0 0 0,0 1 1,0-1-1,4 3 1,-4-2 4,-1 0 1,0 0 0,0 0 0,0 0-1,0 0 1,0 0 0,0 1 0,0-1-1,-1 0 1,1 1 0,0-1 0,-1 0 0,1 1-1,-1-1 1,1 1 0,-1-1 0,0 1-1,1-1 1,-1 1 0,0 2 0,0-2 9,0-1 1,0 0 0,0 1 0,1-1-1,-1 0 1,1 1 0,-1-1 0,1 0 0,-1 1-1,1-1 1,0 0 0,-1 0 0,1 0-1,0 0 1,0 0 0,0 0 0,0 0 0,0 0-1,0 0 1,0 0 0,0 0 0,0 0-1,1-1 1,-1 1 0,0-1 0,1 1-1,-1-1 1,0 1 0,1-1 0,-1 0 0,0 1-1,1-1 1,-1 0 0,0 0 0,1 0-1,1 0 1,6-1-34,1 0 0,-1 0 0,1 0 0,10-4 0,-14 3-37,47-13-367,-38 9 181,0 2-1,0 0 0,0 0 0,1 1 0,30-1 0,-45 4 229,1 0 0,-1 0-1,0 1 1,0-1 0,0 0 0,0 0 0,0 1-1,0-1 1,1 0 0,-1 1 0,0-1-1,0 1 1,0-1 0,0 1 0,0 0 0,-1-1-1,1 1 1,0 0 0,0 0 0,0 0 0,-1 0-1,1 0 1,1 1 0,-1 0 2,-1 0 1,1 0-1,-1 0 1,0 0-1,1 0 0,-1 0 1,0 0-1,0 0 1,0 1-1,0-1 0,-1 0 1,0 2-1,-2 7-37,0 0 1,-2 0-1,-8 17 0,11-23 23,-8 10 34,0-7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190 434 18340,'-17'8'398,"1"0"0,0 1 1,1 0-1,0 2 0,1-1 1,0 2-1,1 0 0,0 1 0,1 0 1,-15 21-1,24-30-309,1-1 1,-1 2 0,1-1-1,0 0 1,-2 7-1,4-10-74,0-1-1,0 1 0,-1 0 1,1 0-1,0 0 0,0 0 1,0 0-1,0 0 1,0-1-1,0 1 0,0 0 1,0 0-1,0 0 0,1 0 1,-1 0-1,0-1 0,0 1 1,1 0-1,-1 0 0,1 0 1,-1-1-1,1 1 0,-1 0 1,1 0-1,-1-1 1,1 1-1,-1-1 0,1 1 1,0 0-1,0-1 0,-1 1 1,1-1-1,0 0 0,0 1 1,-1-1-1,1 0 0,2 1 1,1 0-3,1 0-1,0-1 1,0 1 0,0-1 0,-1 0 0,1-1 0,0 1-1,0-1 1,0 0 0,7-2 0,48-21-74,-59 24 60,25-13-84,0-1 0,-1-1 0,-1-1 0,-1-2 0,0 0 0,-1-1-1,31-36 1,-31 29-193,-1 0-1,-1-2 0,-2 0 0,-1-1 1,-1-1-1,15-40 0,-24 51 29,-1 0 1,5-27-1,-10 40 180,0-1 0,0 0 1,-1 0-1,0 1 0,0-1 1,-1 0-1,0 0 0,0 1 1,0-1-1,-4-9 1,4 14 55,1 0 1,-1 0 0,0 0-1,0 1 1,0-1 0,0 0 0,-1 1-1,1-1 1,0 1 0,-1-1-1,1 1 1,-1 0 0,1-1-1,-1 1 1,0 0 0,1 0 0,-1 0-1,-3-1 1,1 1 27,1 1 0,0-1 0,0 1 0,0-1 0,0 1 0,0 0 0,0 1 0,-1-1 0,1 0 0,0 1 0,-3 1 0,-5 1 134,-1 2 0,1 0 0,1 0 0,-1 1 0,-13 10 0,6-3 189,1 1-1,0 0 0,1 1 1,-16 21-1,25-28-182,0 1-1,1 0 0,0 0 1,1 0-1,0 1 0,0-1 1,1 1-1,0 0 0,1 1 1,-3 13-1,5-22-133,1 0-1,0 0 1,0 1-1,0-1 1,0 0-1,1 0 1,-1 0-1,1 0 1,-1 0-1,1 0 1,-1 0-1,1 0 1,0 0-1,0 0 1,0-1 0,0 1-1,0 0 1,1-1-1,-1 1 1,0 0-1,1-1 1,-1 0-1,1 1 1,0-1-1,-1 0 1,1 0-1,0 0 1,0 0-1,0 0 1,-1 0-1,1 0 1,0 0-1,0-1 1,4 1 0,7 2-104,-1-2 0,1 1 0,0-1 1,18-2-1,-22 1 20,18-1-139,0 1 0,-1 1 0,1 2-1,39 8 1,-60-9 211,1-1-1,-1 2 0,1-1 0,-1 1 1,0 0-1,1 0 0,-1 1 1,-1 0-1,1 0 0,-1 0 0,0 1 1,0-1-1,0 1 0,0 1 1,-1-1-1,0 1 0,0-1 0,0 1 1,-1 0-1,0 1 0,0-1 1,3 12-1,-4-11 22,0 0 1,-1 1-1,0-1 1,0 1-1,-1-1 1,0 0-1,0 1 1,-2 9-1,1-14-91,1 1 0,-1-1 0,0 1 1,0-1-1,-1 0 0,1 1 0,-1-1 0,1 0 0,-1 0 0,0 0 0,0 0 0,-1 0 0,1 0 1,0-1-1,-1 1 0,0-1 0,1 0 0,-6 4 0,-6 0-274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5 552 16612,'-5'11'1440,"14"-21"-123,59-76 921,141-135-1,-121 133-1693,-59 57-418,-11 11-50,1 1 0,1 0 0,0 1 1,1 2-1,27-17 0,-48 32-77,0 1 0,0 0 1,1 0-1,-1 0 0,0 0 1,0 0-1,1 0 1,-1-1-1,0 1 0,0 0 1,0 0-1,1 0 0,-1 0 1,0 0-1,0 0 0,1 0 1,-1 0-1,0 0 0,0 0 1,1 0-1,-1 0 0,0 0 1,0 0-1,0 0 1,1 0-1,-1 0 0,0 1 1,0-1-1,1 0 0,-1 0 1,0 0-1,0 0 0,0 0 1,1 0-1,-1 1 0,0-1 1,0 0-1,0 0 1,0 0-1,0 1 0,1-1 1,-1 0-1,0 0 0,0 0 1,0 1-1,0-1 0,0 18-29,-11 26-14,9-38 39,-37 158-200,34-133-419,1 1 0,2-1 0,2 44-1,0-72 575,-1 0-1,1 0 0,1 1 0,-1-1 0,1 0 1,-1 0-1,1 0 0,0 0 0,0 0 0,0 0 0,0 0 1,1 0-1,-1 0 0,1 0 0,0 0 0,0-1 1,0 1-1,0-1 0,3 4 0,20 4-616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19940,'-10'33'2185,"2"-5"-1545,0-17-784,5-4 1632,3-11-1280,6-13-136,4-13-208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41 17020,'0'-1'110,"0"0"1,1 0-1,-1-1 0,0 1 1,0 0-1,0-1 1,0 1-1,0 0 1,0 0-1,0-1 0,0 1 1,0 0-1,0-1 1,-1 1-1,1 0 1,-1 0-1,1 0 1,-1-1-1,1 1 0,-1 0 1,0 0-1,1 0 1,-1 0-1,0 0 1,0 0-1,0 0 1,0 0-1,0 0 0,0 1 1,0-1-1,0 0 1,0 1-1,0-1 1,0 1-1,-1-1 1,1 1-1,0-1 0,0 1 1,-1 0-1,1-1 1,0 1-1,-2 0 1,-2 0 70,0-1 1,0 1 0,-1 0-1,1 1 1,0-1-1,0 1 1,0 0 0,0 0-1,-8 4 1,-3 3-138,1 0-1,0 1 1,0 1 0,1 1-1,0 0 1,1 0 0,1 1-1,0 1 1,0 0 0,1 1-1,-13 22 1,12-17-61,1 1 0,1 0 1,1 0-1,1 1 0,0 0 1,2 0-1,1 1 0,-5 36 0,9-48 9,0 0 0,1 1 0,1-1-1,0 0 1,0 0 0,1 1 0,4 16-1,-4-23 9,-1-1-1,1 1 0,-1 0 0,1-1 1,0 1-1,1-1 0,-1 0 1,0 1-1,1-1 0,0 0 0,0-1 1,0 1-1,0 0 0,0-1 1,0 0-1,1 1 0,-1-1 0,1-1 1,0 1-1,-1 0 0,1-1 0,5 1 1,-2-1 22,0 0 1,0-1-1,0 0 1,1 0-1,-1 0 1,0-1-1,0 0 0,0-1 1,0 0-1,0 0 1,-1 0-1,1-1 1,-1 0-1,12-7 1,2-3 129,-1 0 1,0-1-1,21-21 1,-18 13 112,-1 0 0,-1-2 1,23-34-1,-33 44-109,-2-1-1,1 0 0,-2-1 1,0 0-1,-1 0 0,0 0 1,4-26-1,-9 38-133,0 0-1,-1-1 1,1 1 0,-1 0-1,0 0 1,-1-1 0,1 1-1,-1 0 1,0 0 0,0 0-1,-2-7 1,2 9-73,0 0 0,-1 0 0,1 1 1,0-1-1,0 1 0,-1-1 0,1 1 0,-1 0 0,1-1 0,-1 1 0,1 0 1,-1 0-1,0 0 0,0 0 0,1 0 0,-1 1 0,0-1 0,0 0 0,0 1 1,0-1-1,0 1 0,0 0 0,0 0 0,0 0 0,0 0 0,-2 0 1,-1 1-99,-1-1 1,1 1 0,-1 1-1,1-1 1,0 1 0,0 0-1,0 0 1,0 0 0,0 1 0,0 0-1,1 0 1,-1 0 0,1 0-1,-5 5 1,-14 14-588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18924,'16'-16'1346,"29"-28"231,-41 41-1422,-1 1 0,1-1 0,-1 1-1,1 0 1,0 0 0,0 0 0,0 0 0,0 1 0,0 0 0,1 0 0,5-1 0,-8 2-119,-1 0 0,1 0-1,-1 0 1,1 0-1,0 0 1,-1 1-1,1-1 1,0 0 0,-1 1-1,1 0 1,-1-1-1,1 1 1,-1 0 0,0 0-1,1 0 1,-1 0-1,0 0 1,3 2-1,-1 0-20,-1 1 0,1-1 0,-1 1 0,0 0 0,0-1 0,0 1 0,1 5 0,2 5-42,-1 0-1,-1 0 0,1 19 1,1 7 250,6-63 982,-1-16-259,-2 1 0,-2-2 0,2-68 0,-8 107-1033,0 1 0,0-1 0,0 1 0,0-1 0,0 1 0,1-1 0,-1 0 0,0 1 0,0-1 0,1 1 0,-1-1 0,0 1 0,1 0 0,-1-1 0,0 1 0,1-1 0,-1 1 0,1-1 0,-1 1 0,1 0 0,-1-1 0,1 1 0,-1 0 0,1 0 0,-1-1 0,1 1 0,-1 0 0,1 0 0,-1 0 0,1 0 0,-1 0 0,1 0 0,0-1 0,0 2 0,25 0-2713,-17-1 2543,18 1-780,6-1-319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212 273 17412,'0'-1'134,"1"0"0,0 0 0,-1 0 0,1-1 0,-1 1 0,1 0 0,-1-1 0,1 1 0,-1 0 1,0-1-1,0 1 0,0 0 0,0-1 0,0 1 0,0 0 0,0-1 0,0 1 0,0 0 0,-1-1 0,1 1 0,-1 0 1,1 0-1,-1-1 0,1 1 0,-1 0 0,0 0 0,1 0 0,-1-1 0,0 1 0,0 0 0,0 0 0,0 0 0,0 1 1,0-1-1,-2-1 0,0 0-8,1 1 0,-1 0 1,0 0-1,1 0 0,-1 1 0,0-1 1,0 1-1,1-1 0,-1 1 1,0 0-1,0 0 0,0 0 0,0 1 1,1-1-1,-1 0 0,0 1 1,-3 1-1,-2 2-80,0 0 0,0 0 0,0 1 0,1 0 0,-1 0 0,1 0 0,1 1 0,-1 1 0,1-1 0,0 1 0,-5 8 0,2-3-52,1 0 1,1 0-1,0 1 1,1 0-1,0 0 1,-5 17-1,10-26 1,0 0-1,0-1 0,1 1 1,-1 0-1,1 0 0,-1 0 1,1 0-1,0 0 0,1 0 1,-1 0-1,1 0 0,0 0 0,1 6 1,-1-9 3,0 0 0,-1 0 0,1 1 0,0-1 0,0 0 1,0 0-1,0 0 0,0 0 0,0 0 0,0 0 0,0 0 0,0-1 0,1 1 0,-1 0 1,0 0-1,2 0 0,0 0 0,-1-1 1,1 1-1,-1-1 1,1 0-1,0 0 1,-1 0-1,1 0 1,0 0-1,-1 0 1,1-1-1,3 0 1,7-3 0,0-1 0,-1 0-1,0 0 1,0-2 0,-1 1 0,1-1 0,12-12 0,5-4 53,36-39 0,-45 41 42,-2 0 1,0-1-1,-2-1 1,0 0-1,-2-1 1,0-1 0,-2 0-1,0-1 1,13-49-1,-23 69-50,-1 1-1,-1 0 0,1 0 0,-1-1 1,0-9-1,0 14-37,0 1-1,0-1 1,0 1 0,0-1-1,0 1 1,-1-1 0,1 1 0,0 0-1,0-1 1,0 1 0,-1-1-1,1 1 1,0-1 0,0 1-1,-1 0 1,1-1 0,0 1-1,-1-1 1,1 1 0,0 0-1,-1 0 1,1-1 0,-1 1-1,1 0 1,-1-1 0,1 1 0,-2 0-3,1 0 0,0 0 0,0 1 0,0-1 0,0 0 1,0 1-1,0-1 0,0 1 0,0-1 0,0 1 1,0-1-1,0 1 0,0-1 0,0 1 0,0 0 1,1 0-1,-2 1 0,-5 5 1,1 0 0,0 1 1,0-1-1,1 1 0,0 1 0,-6 13 0,-20 57-28,28-73 22,-6 21-234,1 1 1,-6 30-1,12-48-47,1-1 0,0 1 1,1-1-1,0 1 0,0 0 1,1-1-1,0 1 0,1 0 0,5 17 1,-6-23 196,1-1 1,-1 0 0,1 0 0,0 0 0,0 0 0,0 0 0,0 0 0,1 0 0,-1-1 0,1 1 0,-1-1 0,1 1-1,0-1 1,4 2 0,19 3-854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21445,'0'1'140,"1"0"0,-1 0-1,0 0 1,1 0 0,-1 1 0,0-1 0,0 0 0,0 0 0,0 0 0,0 0 0,0 0 0,0 0 0,0 0 0,0 0 0,-1 0 0,1 0 0,-1 2 0,0 8 649,1-9-759,0 0 0,0 1 1,0-1-1,1 0 0,-1 0 0,1 0 0,0 0 0,-1 0 0,1 0 0,0 0 0,0 0 0,0 0 0,0 0 0,1-1 0,-1 1 1,0 0-1,1-1 0,0 1 0,2 1 0,-1-1-35,0 0 0,0-1-1,0 1 1,1-1 0,-1 0 0,0 0 0,1 0-1,-1 0 1,1-1 0,6 1 0,1-1-45,0-1 0,0 0 1,0 0-1,-1-1 0,1 0 0,18-8 0,12-8-55,62-39 0,-100 55 91,1 0-1,0 0 1,-1 0 0,1 0 0,0 0 0,7-1 0,-10 3 9,0 0 1,0 0-1,0 0 1,0 0-1,-1 0 0,1 1 1,0-1-1,0 0 0,0 0 1,-1 1-1,1-1 1,0 0-1,0 1 0,-1-1 1,1 0-1,0 1 1,0 0-1,-1-1 0,1 1 1,-1-1-1,1 1 0,-1 0 1,1-1-1,-1 1 1,1 0-1,-1-1 0,1 1 1,-1 0-1,0 0 0,1-1 1,-1 1-1,0 0 1,0 0-1,0 0 0,0 0 1,1-1-1,-1 1 1,0 1-1,3 23-90,-1 0 0,-2 29-1,4 33 35,-3-77 66,1 1 0,0-1 0,1 1 0,0-1 0,1 0 0,5 12 0,13 18-103,-15-30 14,0 1-1,-1 1 1,-1-1-1,0 1 1,0-1-1,-1 2 1,-1-1-1,0 0 1,-1 1-1,2 13 1,-5-9 162,-1 1 0,0 0 1,-1-1-1,-1 0 0,0 1 0,-1-1 1,-1-1-1,-1 1 0,-1-1 0,0 0 1,-19 27-1,25-40 26,1-1-1,-1 0 1,0 0 0,0 0 0,0 0 0,0 0-1,0-1 1,0 1 0,0-1 0,-4 3 0,5-4-71,0 0 0,0 0 0,0 1 0,1-1 0,-1 0 0,0 0 0,0 0 0,0 0 0,1 0 0,-1 0 0,0 0 0,0-1 0,0 1 0,1 0 0,-1 0 0,0-1 1,0 1-1,1 0 0,-1-1 0,0 1 0,1-1 0,-1 1 0,0-1 0,1 1 0,-1-1 0,1 1 0,-1-1 0,1 0 0,-1 1 0,1-1 0,-1 0 0,1 1 0,0-1 0,-1 0 0,1 0 1,0 1-1,-1-3 0,-3-8 102,0-1 1,1-1 0,1 1-1,0 0 1,0-1 0,1-18-1,6-76-147,-2 77-102,1 1 0,2 0 0,1 0 0,1 1 0,23-54 0,-22 64-49,1 1 1,0 0-1,1 1 0,0 0 0,2 0 0,-1 1 0,2 1 0,0 0 1,31-22-1,-1 9-187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390 315 16396,'-2'-3'201,"-1"0"0,1 0 0,-1 0 1,1 0-1,-1 0 0,0 1 0,0 0 1,0-1-1,0 1 0,0 0 0,0 1 1,-1-1-1,1 0 0,-6-1 0,-2 0 198,0-1 0,0 2 0,-19-3 0,18 5-288,1-1-1,-1 2 1,1-1 0,-1 2 0,1 0 0,-1 0-1,1 1 1,0 0 0,0 1 0,0 0 0,0 1-1,1 0 1,0 1 0,0 0 0,-14 11 0,16-11-82,1 0-1,0 1 1,0 0 0,1 1 0,0-1 0,0 1 0,1 0-1,0 0 1,0 1 0,1 0 0,0 0 0,0 0 0,1 0 0,1 0-1,-1 1 1,1-1 0,1 1 0,0-1 0,0 12 0,1-18-16,0 1 0,0 0 0,1-1 0,0 1 0,-1-1 0,1 1 0,0 0 0,1-1 0,-1 0 0,1 1 0,-1-1 0,4 4 0,-3-5-4,-1 0 0,1 0 0,0 0 0,0 0 0,0-1 0,0 1 0,0-1 0,1 1 0,-1-1 0,0 0 0,1 0 0,-1 0 0,1 0 0,-1-1 0,1 1 0,-1-1 0,1 1 0,-1-1 0,4 0 0,4 0 5,1-1 0,-1-1 0,1 0 0,-1 0 0,0-1 0,0 0 0,0-1 0,0 0 0,-1 0 0,15-10 0,-1-1 33,0-1 0,40-35 0,-36 24 63,0 0 1,-2-2 0,-1-1 0,-2-1-1,0-1 1,-3 0 0,0-2-1,-2 0 1,13-41 0,-30 74-107,3-6 47,0-1 0,-1 0 1,0 0-1,0 1 0,-1-1 0,0 0 1,0-1-1,-2-12 0,1 20-44,0 1 1,0-1-1,0 0 1,0 0-1,0 1 0,0-1 1,0 0-1,-1 0 0,1 1 1,0-1-1,-1 0 0,1 1 1,0-1-1,-1 0 0,1 1 1,-1-1-1,1 1 1,-1-1-1,1 1 0,-1-1 1,0 1-1,0-1 0,0 1-3,1 0 0,-1 0 0,0 0 0,1 0 1,-1 0-1,0 0 0,1 0 0,-1 0 0,0 0 0,1 0 0,-1 1 0,1-1 0,-1 0 0,0 0 0,1 1 0,-1-1 0,1 0 0,-1 1 0,1-1 0,-1 1 0,-3 3 6,0 0-1,0 0 1,1 0 0,0 0 0,-5 8-1,-5 11-13,1 1-1,1 1 0,2 0 1,0 0-1,1 1 1,2 0-1,1 0 0,-4 49 1,9-67 3,0-1 0,0 0 0,1 0 0,0 0 0,0 1-1,1-1 1,-1 0 0,6 10 0,-6-14-1,0-1 0,1 1 0,0 0 0,-1-1 0,1 1 0,0-1 0,0 0 0,0 0 0,1 0 0,-1 0 0,0 0 0,1 0 0,0-1 0,-1 1 0,1-1 0,0 1 0,-1-1 0,1 0 0,0 0 0,0-1 0,0 1 0,5 0 0,0-1 0,0 0 0,0 0 1,0-1-1,0 0 0,0 0 0,-1-1 1,1 0-1,0-1 0,-1 1 1,0-1-1,1-1 0,-1 0 0,-1 0 1,1 0-1,11-10 0,-4 2-2,0-1 0,-1 0 0,0-1 0,-2-1 0,17-25 0,-16 16-81,-12 22-4,-4 14 0,0 0 51,0 0 1,1 0-1,1 0 0,0 0 0,0 1 1,1 19-1,1-29 34,0 1 0,0-1 1,0 1-1,1-1 0,0 1 1,-1-1-1,1 1 0,0-1 1,1 0-1,-1 1 0,0-1 0,1 0 1,0 0-1,0 0 0,0 0 1,0 0-1,0-1 0,1 1 0,-1 0 1,1-1-1,-1 0 0,1 0 1,0 0-1,0 0 0,0 0 0,0 0 1,5 1-1,1-1 2,-1 0-1,1-1 0,0 0 1,0-1-1,0 0 1,-1 0-1,1-1 1,0 0-1,0 0 1,-1-1-1,15-5 1,-1-1 2,0-1-1,-1 0 1,24-15 0,-18 8 20,32-25 0,-53 35-16,1 1 1,-1-1 0,1 0 0,-2 0 0,1-1 0,-1 0 0,0 0 0,0 0-1,6-14 1,-11 20-5,1 1-1,-1-1 0,0 1 1,1-1-1,-1 1 0,0-1 1,0 0-1,0 1 0,0-1 1,0 1-1,1-1 0,-1 0 1,0 1-1,0-1 0,0 1 1,-1-1-1,1 1 0,0-1 1,0 0-1,0 1 0,0-1 1,-1 0-1,-9 2-39,-15 17-29,20-11 67,0 1 0,0-1 0,0 1 0,1 0 0,0 0 0,0 0 0,1 0 0,0 1-1,0-1 1,-1 12 0,4-17 9,-1-1-1,1 1 0,0 0 1,0-1-1,0 1 0,0-1 0,0 1 1,0 0-1,1-1 0,0 1 1,-1-1-1,1 1 0,0-1 1,0 0-1,0 1 0,0-1 1,1 0-1,-1 0 0,1 1 1,-1-1-1,1 0 0,0-1 0,-1 1 1,1 0-1,0 0 0,0-1 1,1 1-1,-1-1 0,0 0 1,0 0-1,1 1 0,-1-1 1,1-1-1,-1 1 0,1 0 1,-1-1-1,1 1 0,-1-1 0,4 0 1,2 1-68,1 0 0,-1-1 0,1 0 1,-1-1-1,0 0 0,0 0 0,1-1 1,8-3-1,-13 4-13,0-1 0,0 1 0,0-1 0,0 0 0,0 0 0,-1-1-1,1 1 1,-1-1 0,0 1 0,0-1 0,0 0 0,0 0 0,0-1 0,0 1 0,-1 0 0,0-1 0,0 0 0,2-3 0,4-17-302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21437,'-21'11'1616,"12"4"-1224,3-2-280,8-1-208,5-1 416,9-9-200,-3-2-104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 18564,'8'-17'1675,"-7"20"-38,-12 35 68,-5 16-1067,-7 14-425,4 2 1,-16 115 0,34-182-213,1-1 0,0 1 0,0 0 1,0 0-1,0-1 0,0 1 0,0 0 0,1 0 0,-1-1 0,1 1 1,0 0-1,0-1 0,0 1 0,2 2 0,-2-3-2,0-1 0,1 0 1,-1 1-1,1-1 0,0 0 0,-1 0 0,1 0 1,0 0-1,0-1 0,-1 1 0,1 0 0,0-1 1,0 1-1,0-1 0,0 1 0,0-1 0,0 0 0,0 0 1,0 0-1,2 0 0,36-2-37,-21 1 13,0 1 0,1 0 0,35 6 0,-50-5 17,0 0 0,0 1 0,0-1 0,-1 1 1,1 0-1,-1 0 0,1 1 0,-1-1 0,0 1 1,0 0-1,0 0 0,0 1 0,0-1 0,-1 1 0,0-1 1,1 1-1,-1 0 0,-1 0 0,5 9 0,-5-10 4,-1-1 0,0 1 0,0-1 0,-1 1 0,1 0 0,0-1 0,-1 1 0,0 0 0,0 0 0,0-1 0,0 1 0,0 0 0,0-1 0,0 1 0,-1 0 0,0 0 0,1-1-1,-1 1 1,-1 2 0,-1-1 23,0 1 0,1-1 0,-1 0-1,-1 0 1,1-1 0,0 1 0,-1 0-1,0-1 1,-7 5 0,-2 0 110,1-1 0,-2 0-1,1-1 1,0-1 0,-1 0 0,-20 4-1,26-7-27,-1-1-1,1 0 1,-1 0-1,0 0 1,0-2-1,1 1 1,-1-1-1,0 0 1,1-1-1,-12-3 1,16 4-165,1 0 0,-1-1 0,1 1 0,0-1 1,0 0-1,0 0 0,0 0 0,0-1 0,0 1 0,0-1 0,1 1 1,-1-1-1,1 0 0,0 0 0,0 0 0,0 0 0,0 0 0,1-1 1,-1 1-1,1-1 0,0 1 0,0-1 0,0 1 0,0-1 0,0 1 1,1-7-1,-1 8-46,1-1 1,0 1-1,0-1 1,1 1 0,-1-1-1,0 1 1,1-1-1,0 1 1,-1 0 0,1-1-1,0 1 1,0 0-1,0-1 1,1 1-1,-1 0 1,1 0 0,-1 0-1,1 0 1,-1 0-1,1 0 1,0 1 0,2-3-1,15-3-763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13771,'7'1'415,"0"-1"-1,1 0 1,-1 0 0,0-1 0,0 0-1,0 0 1,0 0 0,0-1 0,0 0-1,0-1 1,-1 0 0,1 0 0,-1 0 0,0 0-1,0-1 1,0 0 0,0-1 0,0 1-1,5-7 1,-3 4-222,0-1-1,-1 0 1,0-1 0,0 0-1,-1 0 1,0 0 0,0-1-1,-1 0 1,0 0 0,-1 0-1,0 0 1,2-12 0,-6 21-170,0 0 0,1 1 0,-1-1 0,0 0 0,0 0 1,0 0-1,0 0 0,0 0 0,0 0 0,-1 0 0,1 0 1,0 1-1,0-1 0,-1 0 0,1 0 0,-1-1 0,0 1-5,1 1-1,0 0 0,-1 0 0,1-1 0,0 1 0,-1 0 1,1 0-1,-1 0 0,1-1 0,0 1 0,-1 0 1,1 0-1,-1 0 0,1 0 0,0 0 0,-1 0 0,1 0 1,-1 0-1,1 0 0,-1 0 0,1 0 0,-1 0 0,1 0 1,-1 1-1,-2 0 35,1 0 1,-1 0-1,1 0 0,-1 1 1,1-1-1,-1 1 1,1 0-1,-4 4 1,-3 3-30,1 2 1,0-1 0,1 1 0,1 0-1,-1 0 1,2 1 0,-1-1 0,2 1-1,0 1 1,0-1 0,1 1 0,0-1-1,1 1 1,1 0 0,0 20 0,1-31-26,0 1 0,0-1 1,1 1-1,-1-1 1,1 0-1,-1 1 1,1-1-1,0 0 0,0 0 1,0 1-1,0-1 1,0 0-1,1 0 1,-1 0-1,0 0 0,1 0 1,0-1-1,-1 1 1,1 0-1,0-1 1,2 2-1,-1-1 1,0-1 0,0 0 0,0 0 0,1 0 0,-1-1 0,0 1 0,0-1 0,1 0 0,-1 0 0,0 0 0,0 0 0,1 0 0,4-2 0,6-1 6,-1-1 0,0-1-1,0 0 1,0-1-1,-1 0 1,14-10 0,-6 2 24,28-26 0,13-10 25,-61 49-55,1 1 1,-1 0 0,0 0 0,0-1-1,1 1 1,-1 0 0,0 0 0,1 0-1,-1-1 1,0 1 0,0 0-1,1 0 1,-1 0 0,0 0 0,1 0-1,-1 0 1,1 0 0,-1 0 0,0 0-1,1 0 1,-1 0 0,0 0 0,1 0-1,-1 0 1,0 0 0,1 0 0,-1 0-1,0 0 1,1 0 0,-1 1-1,3 10-17,-8 24-21,3-25 34,1-5 0,0 1 0,0 0 0,1-1-1,0 1 1,1 0 0,-1 0 0,1-1 0,0 1 0,0 0-1,4 8 1,-4-12 5,0 1 0,1-1 0,-1 0 0,1 1 0,-1-1 0,1 0 1,0 0-1,0 0 0,0 0 0,0-1 0,0 1 0,1-1 0,-1 1 0,0-1 0,1 0 0,-1 1 0,1-1 0,-1 0 0,1-1 0,0 1 0,-1 0 0,1-1 0,0 0 0,2 1 0,1-1-62,1 0 1,-1 0-1,0-1 0,0 1 1,0-1-1,0 0 1,0-1-1,-1 0 0,1 0 1,0 0-1,-1 0 0,1-1 1,-1 0-1,0 0 1,0-1-1,0 1 0,0-1 1,0 0-1,-1-1 0,0 1 1,0-1-1,0 1 0,-1-1 1,1 0-1,-1-1 1,0 1-1,-1 0 0,1-1 1,-1 0-1,0 1 0,0-1 1,1-9-1,0-22-354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16075,'-4'11'383,"0"1"-1,-1-1 1,0 0-1,-1 0 1,0 0 0,-8 11-1,-10 17 715,-36 74-596,-63 167 0,120-273-594,0 1-1,1-1 1,0 1-1,0-1 1,0 1-1,1-1 1,0 13-1,1-20 80,0 0-1,0 1 0,0-1 0,0 0 0,0 1 1,0-1-1,0 0 0,0 1 0,0-1 0,0 0 1,1 1-1,-1-1 0,0 0 0,0 0 1,0 1-1,1-1 0,-1 0 0,0 0 0,0 1 1,1-1-1,-1 0 0,0 0 0,1 0 1,-1 0-1,0 1 0,0-1 0,1 0 0,-1 0 1,0 0-1,1 0 0,-1 0 0,0 0 0,1 0 1,-1 0-1,0 0 0,1 0 0,-1 0 1,0 0-1,1 0 0,-1 0 0,0 0 0,1 0 1,-1 0-1,0 0 0,1-1 0,-1 1 1,17-11-468,-2-4 98,0-1-1,-1-1 1,19-30 0,32-63-483,-59 99 815,44-79 1019,55-144 1,-131 310 482,-22 103 0,38-130-1175,2 0 1,3 1-1,1 71 1,4-112-322,0-4-56,0 1 0,0-1 0,0 1 0,1-1 0,0 0 0,0 1 0,1-1 0,-1 0 0,5 9 0,-5-31-1302,-4 0 1021,-1 1 0,-1 0 1,0 0-1,-1 0 0,-1 1 0,-16-29 1,-1 6 819,-38-45 1,62 82-412,0 1 0,-1 0 0,1 0 0,0 0 0,0 0 0,0-1 0,0 1 0,0 0 0,0 0 0,0 0 0,0 0 0,0-1 0,0 1 0,0 0 0,0 0 0,0 0 0,1-1 0,-1 1 0,0 0 0,0 0 0,0 0 0,0 0 0,0-1 0,0 1 0,0 0 0,0 0 0,0 0 0,1 0 0,-1 0 0,0 0 0,0-1 0,0 1 0,0 0 0,0 0 0,1 0 0,-1 0 1,0 0-1,0 0 0,0 0 0,0 0 0,1 0 0,-1 0 0,0 0 0,0 0 0,0 0 0,1 0 0,-1 0 0,0 0 0,0 0 0,0 0 0,0 0 0,1 0 0,-1 0 0,0 0 0,0 0 0,0 0 0,0 0 0,1 0 0,-1 0 0,0 0 0,0 1 0,0-1 0,18 2 263,-14-2-93,25 2 170,1-1 0,-1-2 0,36-5 0,84-21 582,-48 7-258,-95 19-655,0 0-1,0 0 1,-1 0-1,1 1 1,0 0 0,8 1-1,-12 0-29,-1-1-1,1 1 1,-1-1 0,0 1-1,1-1 1,-1 1-1,0 0 1,1 0 0,-1-1-1,0 1 1,0 0 0,0 0-1,0 0 1,0 1-1,0-1 1,0 0 0,0 0-1,0 0 1,0 1 0,-1-1-1,1 1 1,0-1-1,-1 0 1,1 1 0,-1-1-1,0 1 1,0-1-1,1 3 1,1 18 0,-1-1 0,-2 23 1,0-24 9,1 1 1,4 23 0,-4-44-15,-1 0 1,1 1-1,0-1 0,0 0 1,0 0-1,0 1 0,0-1 1,0 0-1,1 0 1,-1 1-1,0-1 0,0 0 1,0 0-1,0 1 1,0-1-1,0 0 0,0 0 1,0 1-1,1-1 0,-1 0 1,0 0-1,0 0 1,0 1-1,1-1 0,-1 0 1,0 0-1,0 0 1,0 0-1,1 1 0,-1-1 1,0 0-1,0 0 1,1 0-1,-1 0 0,0 0 1,0 0-1,1 0 0,-1 0 1,0 0-1,0 0 1,1 0-1,-1 0 0,0 0 1,1 0-1,-1 0 1,0 0-1,14-11 42,9-22-1,1-7-55,-13 19-206,1 1 0,1 1 0,1 0 0,0 0 0,25-23 1,-39 41 178,1 1 0,0-1 0,-1 1 0,1-1 0,0 1 0,-1-1 1,1 1-1,0-1 0,0 1 0,0-1 0,-1 1 0,1 0 1,0 0-1,0-1 0,0 1 0,0 0 0,-1 0 0,1 0 0,0 0 1,0 0-1,1 0 0,-1 0 10,0 1-1,-1-1 1,1 1 0,-1-1-1,1 1 1,0-1 0,-1 1-1,1-1 1,-1 1 0,1 0-1,-1-1 1,0 1 0,1 0-1,-1-1 1,0 1-1,1 0 1,-1-1 0,0 1-1,1 1 1,0 6-111,0-1 1,0 1-1,0 15 0,-1-12 103,0 1 38,0-6-103,0 0 1,1 0-1,-1 0 1,1-1 0,0 1-1,0 0 1,1 0 0,0-1-1,4 11 1,1-9-49,1-6-73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17788,'-8'3'1544,"3"4"-1104,4-1-200,5 4 336,8-1-608,5 1 224,7 3-184,11-2-264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101 136 17332,'-16'18'1101,"1"0"0,-17 26 0,27-36-851,0 0 0,0 1 0,1 0 1,0-1-1,1 1 0,0 1 0,1-1 0,-3 14 0,5-22-228,0 0 0,-1 1 0,1-1-1,0 0 1,0 1 0,0-1 0,0 1 0,0-1-1,0 0 1,0 1 0,0-1 0,1 1 0,-1-1-1,1 0 1,-1 1 0,1-1 0,-1 0 0,1 0-1,-1 1 1,1-1 0,0 0 0,0 0 0,0 0-1,0 0 1,0 0 0,0 0 0,0 0 0,0 0-1,0-1 1,0 1 0,1 0 0,-1 0 0,0-1-1,0 1 1,1-1 0,-1 1 0,0-1 0,1 0 0,-1 0-1,0 1 1,3-1 0,2 0-2,0-1 0,0 0 1,0 0-1,0 0 0,0 0 0,0-1 0,0 0 1,8-4-1,1-3 22,-1 1 0,1-2 0,-2 0 1,1 0-1,-1-2 0,-1 1 0,0-2 0,17-22 1,-11 10 79,-1 0 1,-2-2 0,25-53 0,-38 73-97,1 1 0,-1-1 0,0 1 0,0-1 0,-1 0 0,1-9 0,-2 16-25,0 0-1,0 0 0,0 0 0,0 0 1,0-1-1,0 1 0,0 0 0,0 0 1,0 0-1,0-1 0,0 1 0,0 0 1,-1 0-1,1 0 0,0 0 0,0 0 1,0-1-1,0 1 0,0 0 0,0 0 1,0 0-1,-1 0 0,1 0 0,0 0 1,0-1-1,0 1 0,0 0 0,-1 0 1,1 0-1,0 0 0,0 0 0,0 0 1,0 0-1,-1 0 0,1 0 0,0 0 1,0 0-1,0 0 0,-1 0 1,1 0-1,0 0 0,0 0 0,0 0 1,-1 0-1,1 0 0,0 0 0,0 0 1,0 0-1,0 1 0,-1-1 0,1 0 1,0 0-1,0 0 0,0 0 0,0 0 1,-1 1-1,-9 7-13,-4 12-14,1 0 1,1 0-1,1 2 1,1-1-1,-11 33 1,17-41 20,-1 0 0,1 0 0,1 1 0,1-1 0,-2 15 0,4-25 6,0 1 0,0-1 0,0 0 1,0 0-1,0 1 0,1-1 0,0 0 0,-1 0 0,1 0 0,0 0 0,1 1 0,-1-1 0,0-1 0,1 1 1,0 0-1,0 0 0,-1-1 0,2 1 0,-1-1 0,0 1 0,0-1 0,1 0 0,-1 0 0,1 0 0,0 0 1,4 2-1,4 0 2,0 0 0,1-1 0,-1 0 1,0-1-1,1 0 0,0-1 0,-1 0 1,1-1-1,0 0 0,-1-1 0,17-3 1,-8 0 1,-1 0 0,1-2 1,-1 0-1,-1-1 1,35-18-1,-43 19 1,0-1-1,0 0 1,-1 0-1,10-10 1,-16 14 2,0 0 1,0-1-1,0 1 0,0-1 1,0 0-1,-1 1 1,0-1-1,0 0 1,0-1-1,0 1 0,-1 0 1,1-1-1,0-6 1,-2 10-7,1 1 1,-1-1-1,0 0 1,0 0 0,0 0-1,0 1 1,0-1-1,0 0 1,-1 0 0,1 0-1,0 0 1,0 1-1,-1-1 1,1 0 0,0 0-1,-1 1 1,1-1-1,0 0 1,-1 1-1,1-1 1,-1 0 0,0 1-1,1-1 1,-1 0-1,1 1 1,-1-1 0,0 1-1,1-1 1,-1 1-1,0 0 1,0-1 0,1 1-1,-1 0 1,0-1-1,0 1 1,0 0 0,1 0-1,-1 0 1,0 0-1,0 0 1,0 0-1,0 0 1,1 0 0,-1 0-1,0 0 1,0 0-1,-1 1 1,-2 0 1,-1 0 1,1 0-1,0 0 1,-1 1-1,1 0 1,0 0-1,-7 4 1,6-2-1,-1 0 0,1 0 0,0 1 0,0 0 0,0 0 1,1 1-1,0-1 0,0 1 0,0 0 0,0 0 0,1 0 0,0 0 1,-3 13-1,5-16-1,0 0-1,1 0 1,-1 1 0,1-1 0,0 0 0,0 0 0,0 0 0,0 1 0,0-1-1,1 0 1,0 0 0,-1 0 0,1 0 0,0 0 0,1 0 0,-1 0 0,0 0-1,1 0 1,0 0 0,-1 0 0,1-1 0,0 1 0,1-1 0,-1 0 0,0 0-1,1 1 1,-1-1 0,1-1 0,0 1 0,-1 0 0,6 2 0,0-1-102,0 0 1,1 0 0,-1-1-1,1 0 1,-1-1 0,1 1-1,-1-2 1,1 1 0,0-1-1,0 0 1,11-3-1,5-2-145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225 314 18124,'-2'-2'190,"-1"0"0,1 0 0,-1 0 0,1 0 0,-1 0 0,0 1 0,0-1 0,0 1 0,1 0 0,-1 0 0,0 0 0,-1 0 0,1 1 0,0-1 0,-5 0 0,2 2 22,1-1 1,-1 0-1,1 1 0,-1 0 0,0 1 1,1-1-1,0 1 0,-7 3 0,1 0-103,1 0-1,1 1 0,-1 1 0,1-1 0,0 1 0,0 1 0,1 0 1,-9 11-1,16-19-108,-18 27-2,18-25 0,0-1 1,1 1-1,-1-1 0,0 1 0,1-1 0,-1 1 1,1 0-1,-1-1 0,1 1 0,0 0 1,-1-1-1,1 1 0,0 0 0,0 0 0,0-1 1,1 3-1,0-3 0,-1 0-1,1 0 1,-1-1 0,1 1 0,0 0 0,0-1-1,0 1 1,-1-1 0,1 1 0,0 0 0,0-1-1,0 0 1,0 1 0,0-1 0,0 0 0,0 1-1,0-1 1,0 0 0,0 0 0,0 0-1,0 0 1,0 0 0,0 0 0,0 0 0,0 0-1,0 0 1,1-1 0,35-6-45,-29 5 25,2 0-16,-1 1 0,1-1 0,-1 1 0,1 1 0,0 0 0,-1 0 0,15 3 0,-19-2 17,-1 0 0,0 1 1,1-1-1,-1 1 0,0 0 1,0 0-1,0 0 0,-1 1 1,1 0-1,0-1 0,-1 1 0,0 0 1,0 1-1,0-1 0,0 0 1,0 1-1,-1 0 0,4 5 1,1 6-22,-1 0 1,0 0 0,-2 0 0,1 0 0,-2 1-1,0 0 1,1 18 0,-2 13 13,-4 54 0,0-60 171,-3-1 0,-17 71 0,16-88-12,-1 0 0,-1-1 1,-2 0-1,0 0 0,-1-1 0,-14 21 0,20-36-51,0 0-1,0 0 1,-1 0-1,0-1 1,0 0 0,0 0-1,-1-1 1,-9 6-1,15-9-64,-1-1 0,0 1 0,1 0 0,-1-1 1,0 1-1,0-1 0,1 1 0,-1-1 0,0 0 0,0 0 0,0 0 0,0 0 0,1 0 0,-1 0 0,0 0 0,0-1 0,-1 0 0,1 0-16,1 0 0,-1 0-1,1 0 1,-1 0 0,1 0 0,0 0 0,0-1-1,0 1 1,0-1 0,0 1 0,0-1 0,0 1-1,0-1 1,0 1 0,1-1 0,-1 0-1,1 1 1,-1-1 0,1 0 0,0 0 0,-1-2-1,1-5-22,0 1-1,0-1 1,0 1 0,1-1-1,0 1 1,1-1-1,0 1 1,0-1-1,6-12 1,5-8-90,21-36 0,135-185-257,-49 82 329,-115 161 42,121-200-4,-110 177-1,-1-1 0,-2 0 1,-1-1-1,-1 0 0,6-35 1,-15 58-2,-1 0 0,0-1 0,-1 1 0,0 0 0,-1-1 0,-2-16 0,3 25 4,0-1 0,-1 1 1,1-1-1,0 1 0,-1-1 1,1 1-1,-1-1 0,0 1 1,1-1-1,-1 1 0,0 0 1,0 0-1,0-1 0,0 1 1,0 0-1,0 0 1,0 0-1,-1 0 0,1 0 1,0 0-1,0 0 0,-1 0 1,1 1-1,-1-1 0,1 0 1,-1 1-1,1-1 0,-1 1 1,1 0-1,-1-1 0,1 1 1,-1 0-1,1 0 0,-1 0 1,1 0-1,-1 0 0,0 1 1,1-1-1,-1 0 0,1 1 1,-1-1-1,1 1 0,-1-1 1,1 1-1,0 0 0,-3 1 1,-3 2-1,0 0-1,0 1 1,0 0 0,1 0 0,-1 1 0,1-1-1,0 2 1,-6 8 0,-40 60 42,38-51-15,1 0 1,0 1-1,2 1 1,-8 28-1,14-38-4,1 0 0,1 0 0,0 0 0,1 0 0,1 0 0,1 0 0,0 1 0,3 19 0,-3-32-13,1 0-1,0 1 1,0-1-1,1 0 1,-1 0 0,1 0-1,0 0 1,0 0-1,0 0 1,1 0 0,-1-1-1,1 1 1,0-1 0,0 0-1,6 6 1,-4-6-4,0 0 0,-1 0 1,2-1-1,-1 0 0,0 1 1,0-2-1,1 1 0,-1-1 1,1 1-1,-1-2 0,6 1 1,6 0 3,-1-2 0,0 0 0,0-1 0,0 0 0,0-1 0,0-1 0,22-9 1,-19 7 10,-2-2 1,1 0 0,-1 0 0,0-2 0,-1 0 0,0-1 0,-1-1-1,21-19 1,-29 22-10,-10 11-2,-12 13 0,8-6-21,1 0 1,0 0 0,-7 18 0,11-25 9,1 1 1,0-1-1,0 1 0,0 0 1,1 0-1,-1-1 1,1 1-1,-1 0 0,1 0 1,0 0-1,0-1 0,0 1 1,1 0-1,-1 0 0,0 0 1,1-1-1,0 1 1,0 0-1,2 4 0,-2-5 3,1-1 0,0 1-1,0 0 1,0-1-1,0 0 1,0 1 0,0-1-1,0 0 1,0 0 0,1 0-1,-1 0 1,0-1 0,0 1-1,1 0 1,-1-1 0,1 0-1,-1 0 1,1 1-1,-1-1 1,0-1 0,1 1-1,-1 0 1,5-2 0,6 0 0,1-1 0,23-9 0,-13 2 4,0-1-1,-1 0 1,0-2 0,22-16-1,-31 19-12,0-1 0,-1-1 1,0 0-1,-1 0 0,-1-1 0,19-28 0,-31 43-163,-5 10 127,0 0 1,-5 16 0,8-16 3,1 0 0,0 0 0,0 0 1,1 19-1,1-27 4,1-1 0,-1 0 1,1 1-1,-1-1 0,1 0 0,0 0 1,0 1-1,1-1 0,2 4 0,-4-5 16,1-1 0,1 0 0,-1 1-1,0-1 1,0 0 0,0 0 0,1 0-1,-1 0 1,0 0 0,1 0 0,-1 0 0,1-1-1,-1 1 1,1 0 0,-1-1 0,1 1-1,-1-1 1,1 0 0,0 1 0,1-1-1,0 0 12,-1 0-1,0 0 1,0 0-1,1-1 1,-1 1-1,0-1 1,0 1-1,0-1 1,0 0-1,0 0 1,0 0-1,0 0 1,0 0-1,0 0 1,0 0-1,0-1 0,2-2 1,18-14-218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18204,'-8'10'1248,"-1"7"-1232,2 2-376,7-1 888,3 2-480,8-4-168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130 340 14587,'-22'26'1220,"-44"60"1287,60-77-2160,1 0 1,0 0-1,0 1 0,1-1 1,0 1-1,1 0 0,-4 19 1,6-27-307,0-1 0,1 1 1,0 0-1,0 0 1,-1-1-1,1 1 1,0 0-1,0 0 1,0 0-1,1 0 1,-1-1-1,0 1 1,1 0-1,-1 0 0,1-1 1,0 1-1,-1 0 1,1-1-1,0 1 1,0-1-1,0 1 1,0-1-1,0 1 1,1-1-1,-1 0 1,0 1-1,1-1 0,-1 0 1,1 0-1,-1 0 1,1 0-1,-1 0 1,1-1-1,0 1 1,-1 0-1,1-1 1,0 1-1,0-1 1,3 1-1,0-1-16,1 0 0,0 0 0,-1 0 0,1-1 0,-1 0 0,1 0 0,-1 0 0,0-1 0,1 0 0,-1 0 0,0 0 0,5-4 0,1-1 30,-2-1 0,1 1 0,-1-2 0,0 0 0,-1 0 0,0 0 0,0-1 0,-1 0 0,0-1 0,-1 1 0,7-15 0,5-17 184,20-72 1,-37 111-234,11-34 88,-3-1 0,0 0 1,-3-1-1,2-48 0,-7 83-95,-1-1-1,0 1 1,-1-1 0,1 1 0,-1 0 0,0-1-1,0 1 1,-3-8 0,3 11-1,0 0 1,1 0 0,-1 0-1,0 0 1,0 0-1,0 0 1,0 0 0,1 1-1,-1-1 1,0 0-1,0 0 1,-1 1 0,1-1-1,0 1 1,0-1-1,0 1 1,0-1 0,0 1-1,-1 0 1,1-1 0,0 1-1,0 0 1,-1 0-1,1 0 1,0 0 0,0 0-1,-1 0 1,1 1-1,0-1 1,0 0 0,0 0-1,-1 1 1,1-1-1,0 1 1,-1 0 0,-4 1-7,0 1 0,0 0 0,0 0 0,0 0 0,1 1-1,-1 0 1,1 0 0,0 0 0,0 0 0,0 1 0,1 0 0,0 0 0,-5 7 0,5-4 3,0 0 0,0 0-1,1 0 1,0 0 0,0 0 0,1 1-1,0-1 1,0 1 0,0 9 0,2 0-35,0-1 0,1 0 1,1 0-1,0 1 0,2-1 1,0-1-1,0 1 0,2-1 1,11 26-1,9 8-262,-16-34-174,-1 1 0,-1 0-1,0 1 1,-1 0 0,-1 0 0,4 24 0,-3-19-730,-2-15 478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15731,'13'-10'797,"0"0"-1,1 1 0,0 1 0,0 1 0,25-10 0,-32 14-545,1 0-1,0 1 1,0 0-1,-1 1 1,2 0-1,-1 0 1,0 0 0,0 1-1,0 0 1,0 1-1,0 0 1,15 4-1,-21-5-212,0 1 0,0 0-1,0 0 1,0 0 0,0 0 0,0 0 0,0 0-1,-1 0 1,1 0 0,-1 1 0,1-1-1,-1 1 1,1-1 0,-1 1 0,0 0 0,1-1-1,-1 1 1,0 0 0,1 2 0,-1-1-14,-1 0-1,1 1 1,0-1 0,-1 0 0,0 0 0,1 1 0,-1-1-1,-1 0 1,1 1 0,0-1 0,-2 4 0,0 3-12,-1-1 0,-1 1 0,0-1 0,0 0 0,-1 0 0,0 0 0,-7 8 0,-16 20 30,11-17-2,-16 28 0,32-48-37,0 1 0,1 0 0,-1 0 0,1 0 0,-1 0 0,1 0 0,-1 0-1,1 0 1,-1 1 0,1-1 0,0 0 0,0 0 0,0 0 0,-1 0 0,1 0 0,0 0 0,0 1-1,1-1 1,-1 0 0,0 0 0,0 0 0,1 0 0,0 2 0,0-2 1,-1 0 0,1 0 0,1 0 0,-1 0 0,0 0 1,0 0-1,0 0 0,0-1 0,1 1 0,-1 0 0,0-1 0,1 1 0,-1-1 0,0 0 1,1 1-1,1-1 0,8 1-10,0 0-1,0-1 1,20-2 0,-25 2-33,41-6-1540,89-21-1,-112 21 955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14147,'3'0'2096,"6"2"-1135,7-2-321,1 0 2072,12 0-1791,-1 0-113,9-4-440,4-1-352,-3 4 952,1-4-848,-3 4-96,0-2-16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1 553 13323,'0'1'127,"-1"-1"0,1 1 1,0 0-1,0 0 0,0-1 0,1 1 1,-1 0-1,0-1 0,0 1 1,0 0-1,0 0 0,1-1 0,-1 1 1,0 0-1,1-1 0,-1 1 1,1-1-1,-1 1 0,0 0 0,1-1 1,-1 1-1,1-1 0,0 1 0,-1-1 1,1 1-1,-1-1 0,1 0 1,0 1-1,-1-1 0,1 0 0,0 1 1,-1-1-1,1 0 0,1 0 0,1 1 135,0-1-1,0-1 0,0 1 1,0 0-1,0-1 0,-1 1 1,1-1-1,0 0 0,4-2 1,7-3 432,0-1 0,19-13 0,-24 14-540,0 0 1,-1-1-1,0 0 1,0 0-1,0-1 1,-1 0-1,0 0 1,-1-1-1,0 1 1,0-1-1,-1-1 1,0 1-1,3-11 1,-7 19-148,-1 0-1,1 0 1,-1 0-1,0 0 1,1 0 0,-1-1-1,0 1 1,0 0-1,0 0 1,0 0 0,0 0-1,0 0 1,0-1-1,0 1 1,0 0-1,-1 0 1,1 0 0,0 0-1,-1 0 1,1 0-1,-1-1 1,0 1-7,0 1-1,1-1 0,-1 1 1,0 0-1,0-1 1,1 1-1,-1 0 1,0 0-1,0 0 1,0-1-1,1 1 1,-1 0-1,0 0 1,0 0-1,0 0 1,1 0-1,-1 1 1,0-1-1,0 0 0,1 0 1,-1 0-1,-1 1 1,-3 1-21,0 0 1,1 0-1,-1 1 0,0-1 1,1 1-1,0 0 1,-6 5-1,2 1-15,0 0 1,0 1-1,1 0 0,0 0 1,0 1-1,1-1 1,1 1-1,0 1 0,0-1 1,1 1-1,1 0 0,0 0 1,-2 16-1,5-26 35,0 1-1,0-1 0,0 1 1,0-1-1,0 1 1,1-1-1,-1 0 0,1 1 1,0-1-1,0 0 1,0 1-1,0-1 1,0 0-1,0 0 0,1 0 1,-1 1-1,1-2 1,-1 1-1,1 0 0,0 0 1,-1 0-1,1-1 1,0 1-1,0-1 1,1 0-1,-1 1 0,0-1 1,0 0-1,1 0 1,-1 0-1,0-1 0,1 1 1,-1 0-1,1-1 1,3 1-1,3-1 2,0 1-1,0-1 0,0 0 1,0-1-1,0 0 0,0-1 1,-1 0-1,17-5 0,-7-1 14,0-1-1,-1-1 1,0 0-1,0-1 1,-1-1-1,0-1 0,-2 0 1,1-1-1,-1 0 1,-1-1-1,-1-1 0,14-21 1,-34 58-71,2 0 0,0 1 1,-5 36-1,11-54 58,0 0 1,0 0-1,0 0 0,0 0 1,1 0-1,-1 0 0,1 0 1,2 7-1,-2-10 2,0 1 1,-1-1-1,1 0 0,0 0 1,0 1-1,0-1 0,0 0 0,0 0 1,0 0-1,0 0 0,0 0 1,0 0-1,1-1 0,-1 1 1,0 0-1,1-1 0,-1 1 1,0 0-1,1-1 0,-1 0 1,1 1-1,-1-1 0,1 0 1,-1 0-1,1 0 0,1 0 0,5 0 5,0-1-1,-1-1 0,0 1 0,1-1 1,-1 0-1,0-1 0,0 0 0,0 0 1,0-1-1,-1 1 0,10-8 0,0-1-14,0-2 0,0 1-1,13-17 1,3-8-288,-3-1 0,-1-2 0,-2 0 0,-2-2 0,-2 0 0,-1-2 0,-3 0 0,16-59 1,-31 95 211,0-1 1,-1 0 0,0 1-1,-1-1 1,1-15-1,-2 24 84,0 1 0,0-1 0,0 1 0,0-1 0,0 1 0,0-1-1,0 1 1,-1-1 0,1 1 0,0-1 0,0 1 0,0 0-1,0-1 1,-1 1 0,1-1 0,0 1 0,0 0 0,-1-1-1,1 1 1,0-1 0,0 1 0,-1 0 0,1-1 0,-1 1-1,1 0 1,0 0 0,-1-1 0,1 1 0,-1 0 0,1 0 0,0 0-1,-1-1 1,1 1 0,-1 0 0,1 0 0,-1 0 0,1 0-1,-1 0 1,1 0 0,-1 0 0,1 0 0,0 0 0,-1 0-1,1 0 1,-1 0 0,1 0 0,-1 1 0,1-1 0,-1 0-1,1 0 1,0 0 0,-1 1 0,1-1 0,-1 0 0,1 0-1,-1 1 1,-19 16 287,11-5-144,0 1 0,1 0 0,0 0 0,1 0 0,0 1 0,-8 26-1,4-3 116,-10 58-1,15-59-166,2 0 0,1 0 0,1 0 0,3 0 1,1 0-1,1 0 0,2-1 0,10 38 0,-15-124 405,-27-167-136,26 210-415,2 14 36,7 20-1,-5-18 8,1 0 1,1 0 0,-1-1 0,1 0 0,0 0 0,1 0 0,0 0 0,0-1 0,0 0 0,1 0 0,0-1 0,0 0 0,0 0 0,0 0 0,15 5 0,-12-6-10,1 0 0,0-1 1,0-1-1,0 0 0,0 0 0,0-1 1,0-1-1,0 0 0,1 0 0,-1-1 0,15-3 1,-12 1 0,0-1 0,0 0 0,0-1 0,-1-1 0,1 0 0,-2 0 0,1-1 0,20-16 0,-24 16 23,-1 0-1,1-1 1,-2 0 0,1 0-1,-1-1 1,0 0 0,-1 0-1,0-1 1,0 1 0,-1-2-1,6-14 1,-11 24 1,1 0-1,-1 0 1,0 0-1,1 0 1,-1 0-1,0 0 1,1 0-1,-1 0 1,0 0 0,0 0-1,0 0 1,0 0-1,0 1 1,0-1-1,-1 0 1,1-2-1,0 3 0,-1 0 1,1 0-1,-1 0 0,1 0 0,0-1 0,-1 1 0,1 0 0,0 0 0,-1 0 1,1 0-1,-1 1 0,1-1 0,0 0 0,-1 0 0,1 0 0,0 0 0,-1 0 1,1 0-1,0 1 0,-1-1 0,1 0 0,0 0 0,-1 0 0,1 1 0,0-1 1,0 0-1,-1 1 0,-24 25 160,14-10-65,1 0 1,1 0 0,0 1 0,1 0-1,1 0 1,1 1 0,0 0-1,1 0 1,-3 26 0,8-41-80,-1 0 1,1 0 0,0 0-1,1 0 1,-1 0 0,0 0-1,1 0 1,0 0-1,0 0 1,-1-1 0,2 1-1,-1 0 1,0 0 0,1-1-1,-1 1 1,1-1 0,0 1-1,2 2 1,-2-4-26,0 0 0,0 1 0,0-1 0,0 0 0,0 0 0,0 0 0,0 0 0,1 0 0,-1-1 1,0 1-1,0-1 0,1 1 0,-1-1 0,1 0 0,-1 0 0,0 0 0,1 0 0,-1 0 0,0-1 0,1 1 0,-1-1 0,0 1 0,4-2 0,-1-1-121,1 1 0,-1-1 0,0 0-1,0 0 1,0 0 0,0-1 0,-1 0 0,1 0-1,-1 0 1,0 0 0,0-1 0,0 1-1,-1-1 1,0 0 0,0 0 0,3-7 0,1-4-83,0 0 0,-2-1 0,0 0 0,4-19 0,2-28-450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18244,'-11'14'1464,"2"-1"-1080,5 0-296,4 0-24,4-3 1841,8-3-1617,1-1 0,2-2-128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548 17676,'-13'47'1878,"9"-32"-1283,0 0 0,0 0 1,-1 17-1,5-27-575,0 1 1,0 0-1,1-1 0,-1 1 1,1-1-1,0 1 0,1-1 1,-1 0-1,1 1 0,0-1 1,0 0-1,5 7 0,3 5-318,-4-9 183,-1 0 1,0 0-1,-1 1 1,0 0-1,0-1 0,-1 2 1,0-1-1,-1 0 1,3 14-1,-3-2 158,-1 0 0,-1 0 0,-1 1 0,0-1 0,-2 0 0,0 0 1,-2 0-1,0 0 0,-1-1 0,-1 0 0,-1 0 0,-1 0 0,-15 24 0,19-37 39,1-1 0,-1 0 1,0 0-1,-1 0 0,1 0 0,-1-1 1,0 0-1,0 0 0,-1-1 0,0 1 0,-8 3 1,12-7-42,0 0 0,-1 1 1,1-1-1,0-1 1,-1 1-1,1 0 0,-1-1 1,1 0-1,-1 0 1,1 0-1,-1 0 0,1 0 1,-1-1-1,1 0 1,-1 1-1,1-1 0,0 0 1,-1-1-1,1 1 1,0-1-1,0 1 0,0-1 1,0 0-1,0 0 0,0 0 1,1-1-1,-4-2 1,1-1-30,-1-1 0,1 0 1,0 1-1,1-2 0,0 1 0,0 0 1,0-1-1,1 0 0,0 0 0,1 0 1,0 0-1,0 0 0,-1-15 1,2 17-14,1 0 1,0 0-1,0-1 1,0 1-1,1 0 0,0 0 1,0 0-1,1 0 1,0 0-1,0 0 1,0 0-1,1 0 1,0 1-1,0-1 1,0 1-1,1 0 1,-1 0-1,1 0 1,5-5-1,2 1 48,0 1 1,0 0-1,1 1 0,0 0 0,0 1 1,13-5-1,83-24 84,-7 1-708,-86 28 510,1-1 0,-2 0-1,28-19 1,-15 0-193</inkml:trace>
  <inkml:trace contextRef="#ctx0" brushRef="#br0" timeOffset="1">0 15 15203,'20'0'720,"6"-1"-512,3-12-200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20020,'0'-3'207,"1"0"-1,-1 0 0,1 1 1,0-1-1,0 0 1,0 1-1,0-1 0,1 1 1,-1-1-1,1 1 1,-1 0-1,1-1 0,0 1 1,0 0-1,0 0 1,0 0-1,3-1 0,-5 2-150,1 1 0,0-1 0,0 1 0,0-1 0,0 1 0,0 0 0,0 0 0,0-1 0,0 1 0,0 0 0,0 0 0,1 0 0,-1 0 0,0 0 0,0 0 0,0 1 0,0-1 0,2 1 0,-2 0-14,1 0-1,0 0 0,0 0 0,-1 0 0,1 0 0,0 1 1,-1-1-1,0 1 0,1-1 0,-1 1 0,0 0 1,2 3-1,1 2-44,0 0 0,-1 0 1,0 0-1,-1 1 0,0-1 1,0 1-1,0 0 0,-1-1 1,0 1-1,-1 0 0,0 15 1,-3 5-13,-1-1 1,-9 31 0,7-33-18,-6 50 1,12-73 21,-1 0-1,1-1 0,0 1 1,0 0-1,1-1 1,-1 1-1,0-1 0,0 1 1,1 0-1,-1-1 0,1 1 1,-1-1-1,1 1 0,0-1 1,0 1-1,0-1 0,0 1 1,-1-1-1,2 0 0,-1 0 1,2 2-1,-1-1-56,0-1 0,0 0 0,0 0 0,0 0 0,0-1 0,1 1 0,-1 0 0,0-1 0,1 0 0,-1 1 0,0-1 0,1 0 0,3-1 0,3 0-156,1 0 1,-1-1-1,1-1 0,-1 1 1,0-2-1,11-4 0,3-3-246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11 705 17500,'17'-15'1185,"0"-1"0,0 0 1,-2-2-1,20-28 0,-18 21-866,-1-1 0,-1-1 0,-2-1 0,0 0 0,10-40 0,-19 56-280,-1-1-1,-1 1 1,0-1-1,0-22 1,-2 31-36,0 0-1,0 0 1,0 0 0,-1 0 0,1 1-1,-1-1 1,0 0 0,0 0 0,-1 1 0,1-1-1,-1 1 1,1-1 0,-1 1 0,0-1-1,-1 1 1,1 0 0,-1 0 0,1 0-1,-5-3 1,5 5-4,0 0-1,0 0 1,0 0-1,0 0 1,-1 0-1,1 0 1,0 1-1,-1-1 1,1 1-1,-1 0 1,1-1-1,0 1 1,-1 0-1,1 1 1,-1-1-1,1 0 1,0 1-1,-1-1 1,1 1-1,0 0 1,-1 0-1,1 0 1,0 0-1,0 0 1,0 0-1,0 0 1,0 1-1,-2 1 1,-5 4-15,1 0 0,1 0 1,-1 1-1,1 0 0,-6 10 1,2-3-13,1 1-1,1 0 1,1 1 0,-12 31 0,17-39 15,0-1 0,1 1 0,0 0 0,1 0 0,0 0 0,0 0 0,1 0 0,0 1 0,0-1 1,1 0-1,4 15 0,-4-20 6,1 0 0,0 0 1,0-1-1,0 1 0,0-1 1,0 1-1,1-1 0,0 0 0,-1 0 1,1 0-1,1 0 0,-1-1 1,0 1-1,1-1 0,-1 0 1,1 1-1,-1-2 0,1 1 0,0 0 1,0-1-1,0 0 0,8 2 1,7 0-19,1 0 0,0-1 0,30-2 0,-29 0 7,39 0-35,-29-1 15,0 1 1,0 1-1,53 10 1,-83-11 33,1 1 0,0-1 0,-1 0 1,1 1-1,-1-1 0,1 1 0,0-1 0,-1 1 1,1 0-1,-1 0 0,1 0 0,-1 0 0,0 0 0,1 0 1,-1 0-1,0 0 0,0 0 0,0 1 0,0-1 1,0 0-1,1 3 0,-2-5 6,0 1 1,0 0-1,0 0 1,0 0-1,0 0 1,0 0-1,0 0 1,0-1-1,-1 1 1,1 0-1,0 0 0,0 0 1,0 0-1,0 0 1,0 0-1,0 0 1,0 0-1,0 0 1,-1-1-1,1 1 1,0 0-1,0 0 1,0 0-1,0 0 0,0 0 1,0 0-1,-1 0 1,1 0-1,0 0 1,0 0-1,0 0 1,0 0-1,0 0 1,-1 0-1,1 0 1,0 0-1,0 0 1,0 0-1,0 0 0,0 0 1,0 1-1,-1-1 1,1 0-1,0 0 1,0 0-1,0 0 1,0 0-1,0 0 1,0 0-1,0 0 1,0 0-1,-1 1 0,1-1 1,0 0-1,0 0 1,0 0-1,0 0 1,0 0-1,0 0 1,0 0-1,0 1 1,0-1-1,0 0 1,0 0-1,0 0 0,0 0 1,0 1-1,-8-9 135,5 1-66,0 0 0,0 0 0,1 0 0,0 0 0,0 0 0,0 0 0,0-13 0,2-53 218,0 61-240,6-65 86,-5 68-132,1 0 1,0 0-1,1 0 1,-1 0-1,2 1 1,5-12 0,-8 18-19,0 0 1,0 1 0,0-1 0,0 1 0,0 0-1,1-1 1,-1 1 0,0 0 0,1 0-1,-1 0 1,1 0 0,0 0 0,-1 0 0,1 0-1,0 1 1,-1-1 0,1 1 0,0-1 0,-1 1-1,1-1 1,0 1 0,0 0 0,0 0 0,2 0-1,4 1-134,0 0-1,0 1 1,0 0-1,11 4 0,11 2-441,-18-6 399,1-1 1,0-1-1,0 0 1,-1-1 0,1 0-1,0-1 1,-1 0-1,1-1 1,-1-1 0,0 0-1,0 0 1,0-1-1,-1-1 1,1 0 0,-1-1-1,-1 0 1,20-16-1,-21 15 245,0-1-1,0 0 0,-1-1 0,0 1 1,0-2-1,-2 1 0,1-1 1,-1 0-1,0 0 0,-1-1 0,5-17 1,-9 23 65,0-1 1,0 1 0,-1 0 0,1-1 0,-1 1 0,-1 0 0,1-1 0,-1 1-1,-3-12 1,4 16-89,-1 1 0,1-1 0,-1 1 0,1-1 1,-1 1-1,0-1 0,1 1 0,-1-1 0,0 1 0,0-1 0,0 1 0,0 0 0,0 0 0,-1-1 0,1 1 0,0 0 0,0 0 0,-1 0 0,1 0 0,-1 1 0,1-1 0,-1 0 0,1 1 0,-1-1 0,1 1 0,-1-1 0,0 1 0,1 0 1,-1-1-1,0 1 0,1 0 0,-1 0 0,0 0 0,1 0 0,-1 1 0,0-1 0,1 0 0,-1 1 0,1-1 0,-1 1 0,1 0 0,-4 1 0,0 1-14,-1 0-1,1 1 0,0 0 1,0 0-1,0 1 1,1-1-1,-1 1 1,1 0-1,0 0 0,1 0 1,-1 1-1,1-1 1,0 1-1,-4 11 1,-2 7-5,1 1 1,-7 34 0,5-3 31,2 0 0,3 1 1,2 67-1,22 173-281,-8-156-928,-9-129-34,-1-20-41,0-23 184,-1-4 182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18836,'0'0'37,"0"0"1,0 0-1,0 0 0,0 0 1,0 0-1,0 0 0,0-1 1,0 1-1,0 0 0,0 0 1,0 0-1,0 0 0,0 0 1,0 0-1,0 0 0,0 0 0,0-1 1,0 1-1,0 0 0,0 0 1,0 0-1,0 0 0,0 0 1,0 0-1,0 0 0,0 0 1,0 0-1,0-1 0,0 1 1,0 0-1,-1 0 0,1 0 1,0 0-1,0 0 0,0 0 1,0 0-1,0 0 0,0 0 1,0 0-1,0 0 0,0 0 1,0 0-1,-1 0 0,1 0 0,0 0 1,0 0-1,0 0 0,0 0 1,0 0-1,0 0 0,0 0 1,0 0-1,-1 0 0,1 0 1,0 0-1,0 0 0,0 0 1,0 0-1,0 0 0,0 0 1,0 0-1,0 0 0,0 0 1,-1 0-1,-7 9 915,-6 12 220,4-5-728,1 1-1,0 0 1,-11 36-1,17-42-432,0 0-1,1 0 1,0 0-1,1 0 1,0 0-1,0 0 1,1 0-1,2 14 1,-2-23-8,0 0 0,1 0 1,-1 0-1,1 0 1,-1 0-1,1-1 0,-1 1 1,1 0-1,0 0 0,0 0 1,0-1-1,0 1 0,0-1 1,0 1-1,1 0 0,-1-1 1,1 0-1,-1 1 1,1-1-1,-1 0 0,1 0 1,2 1-1,-2-1 4,1 0 0,-1-1-1,1 1 1,-1-1 0,1 0 0,-1 0 0,1 0-1,-1 0 1,1-1 0,0 1 0,-1-1 0,1 1-1,-1-1 1,5-1 0,3-3 27,0 0 0,0-1 1,-1 0-1,1 0 0,-1-1 0,13-13 0,-5 2 31,-1-1 0,0 0-1,-1-2 1,-2 1 0,0-2-1,-1 0 1,-1 0-1,15-45 1,-53 137-198,20-43 79,-4 34 1,10-53-235,0-1 0,1 1 0,0-1 0,0 1 0,1-1-1,0 1 1,0-1 0,1 1 0,4 12 0,-5-18 228,0 0 0,-1 0 0,1 0-1,0-1 1,0 1 0,1 0 0,-1-1 0,0 1-1,0-1 1,1 1 0,-1-1 0,1 0 0,-1 0-1,1 1 1,0-1 0,0 0 0,-1 0-1,1-1 1,3 2 0,16 0-681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40 14971,'5'-30'2116,"-5"21"-697,-3 19 281,-22 106 914,14-51-2458,2 1-1,-1 80 0,10-137-148,0 6 2,0-1-1,3 17 0,-2-29-4,-1 1 1,0 0-1,1-1 1,0 1-1,0-1 0,-1 0 1,1 1-1,1-1 0,-1 0 1,0 1-1,0-1 0,1 0 1,0 0-1,-1 0 1,1 0-1,0-1 0,0 1 1,3 2-1,-3-3 0,0 0 0,0-1 0,0 1 0,0-1 0,0 0 0,0 0 0,0 0 1,0 0-1,0 0 0,0 0 0,0 0 0,0-1 0,-1 1 0,1-1 0,0 1 0,0-1 0,0 0 0,0 1 0,-1-1 0,1 0 0,0 0 1,-1-1-1,1 1 0,-1 0 0,2-2 0,6-5 20,0-1 0,13-17 1,9-15 75,-3-2 0,44-84 0,-38 54-19,25-84 0,-79 230-277,4 1-1,-11 103 0,26-171 255,-2 16 124,1 1 0,1 0-1,4 42 1,3-39-86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17564,'-2'1'82,"0"0"1,0 0-1,0-1 0,0 2 1,0-1-1,0 0 0,0 0 1,0 0-1,0 1 1,1-1-1,-1 1 0,0 0 1,1-1-1,-1 1 1,1 0-1,0 0 0,0 0 1,0 0-1,0 0 1,0 0-1,-1 3 0,-3 8 62,1 0 0,-3 16 0,6-27-77,-6 37 59,2-1 1,2 1-1,1 0 1,2 0-1,2 0 0,1 0 1,2 0-1,2-1 1,16 53-1,-21-81-128,-2-9-11,0 1 0,1-1 0,-1 1 0,1-1 0,-1 1 0,1-1 0,-1 1 0,1-1 0,0 1 0,0-1 0,-1 0 0,1 1 1,0-1-1,0 0 0,2 2 0,-1-6-479,-3-9 177,-5-12-160,-20-42-212,-61-111 0,78 160 986,9 16-242,-1 0-1,0 0 1,0 0-1,1 0 1,-1 0-1,1 0 1,-1 0-1,1-1 1,-1 1-1,1 0 0,0 0 1,-1-1-1,1 1 1,0 0-1,0 0 1,0-1-1,0 1 1,0 0-1,1-3 1,0 3 4,0 1 0,1-1 0,-1 1 0,0-1 0,1 1 0,-1 0 0,0-1 0,1 1 0,-1 0 0,0 0 1,1 0-1,-1 0 0,1 0 0,-1 0 0,0 0 0,1 1 0,-1-1 0,2 1 0,5 0 108,109 15 673,-97-14-929,-1-2 0,1 0 1,0-1-1,19-4 1,-9-3 47,-9-4-78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16836,'17'-16'1592,"14"9"-1056,1 7-232,10 14 808,3 8-431,7 8-858,-2 1-2111,5-2 2080,-4-8-304,-3-22-256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60 19740,'-1'-5'306,"-1"1"-1,-1 0 1,1 0-1,-1 0 1,1 0-1,-1 1 1,0-1-1,0 1 1,-1-1 0,1 1-1,-1 0 1,1 0-1,-6-2 1,7 4-228,0 0 0,0 0 0,0 0 1,0 1-1,0-1 0,-1 1 0,1-1 1,0 1-1,0 0 0,-1 0 0,1 0 1,0 0-1,0 0 0,-1 0 0,1 1 1,0-1-1,0 1 0,0 0 0,-1 0 1,1-1-1,0 1 0,0 0 0,0 1 1,0-1-1,1 0 0,-1 1 0,0-1 1,-2 3-1,0 1-128,0-1 0,0 0-1,0 1 1,1 0 0,0 0 0,0 0 0,0 0-1,-2 7 1,4-11 5,0 1 0,1 0-1,-1 0 1,1 0 0,-1 0-1,1 0 1,0 0 0,0 0-1,0 0 1,0 0 0,0 0 0,0 0-1,0 0 1,1 0 0,-1 0-1,1 0 1,-1 0 0,1 0-1,0 0 1,0 0 0,0 0-1,0-1 1,0 1 0,0 0 0,1-1-1,1 3 1,12 8-464,31 18-1,-32-22 323,-1 1-1,1 1 1,19 17-1,-30-23 175,1-1 0,-1 1 0,0 0 0,0 0 0,-1 0 0,1 1 0,-1-1 0,0 1 0,0-1 0,-1 1 0,1-1 0,-1 1 0,0 0 0,0 0 0,-1 0 0,1 7 0,-1-8 56,-1 0 0,1 0 0,-1 0 0,0 0 0,0 0-1,0-1 1,0 1 0,-1 0 0,0 0 0,0-1 0,0 1 0,0-1 0,0 0 0,-1 0-1,-3 5 1,2-4 46,-1 0-1,0 0 0,1 0 0,-1-1 1,0 0-1,-1 0 0,1 0 1,-1 0-1,-10 3 0,12-5-45,-1 0 0,1 0 0,0 0 0,0-1 0,0 1 0,0-1-1,0 0 1,0 0 0,-1-1 0,1 1 0,0-1 0,0 0 0,0 0 0,-4-2 0,5 2-45,0-1 1,1 0-1,-1 0 1,0 1-1,1-1 1,0-1-1,-1 1 1,1 0 0,0 0-1,0-1 1,0 1-1,1-1 1,-1 0-1,1 0 1,-1 1-1,1-1 1,0 0-1,0 0 1,0 0-1,0-5 1,0 1-1,0 0 0,0 1 0,1-1 0,0 0 0,0 1 0,1-1 0,2-10 0,8-18-173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77 174 19300,'6'-4'322,"0"1"1,0-1-1,0 0 1,-1 0-1,1-1 0,-1 0 1,0 0-1,-1 0 0,1 0 1,6-11-1,-8 11-170,0 1 1,0-1-1,-1 0 1,0 0-1,0 0 0,0 0 1,0 0-1,-1 0 1,0 0-1,0 0 0,-1-1 1,1 1-1,-1 0 1,-1-10-1,1 13-142,0 1-1,0 0 0,-1-1 1,1 1-1,0 0 1,-1-1-1,1 1 1,-1 0-1,1 0 1,-1 0-1,0 0 1,0 0-1,1-1 1,-1 1-1,0 0 1,0 1-1,0-1 1,0 0-1,0 0 1,0 0-1,0 1 1,-1-1-1,1 0 0,0 1 1,0-1-1,0 1 1,-1-1-1,1 1 1,0 0-1,-1-1 1,1 1-1,0 0 1,-1 0-1,1 0 1,0 0-1,0 0 1,-1 0-1,-1 1 1,-2 0-6,0 1 0,1-1 0,0 1 0,-1 0 0,1 0 0,0 0-1,0 0 1,0 1 0,-6 5 0,2-1-30,1 1-1,0 0 0,1 1 1,-1 0-1,2 0 0,-1 0 1,1 0-1,0 1 0,-3 12 0,5-15-11,1 0-1,0 0 0,0 0 0,1 0 0,0 0 0,0 0 1,1 0-1,0 0 0,0 0 0,1 0 0,0 0 0,0 0 1,0 0-1,5 12 0,-5-17 22,0 0 0,0 1 0,0-1 0,0 0 1,1 0-1,-1 0 0,1 0 0,0 0 0,-1 0 0,1 0 0,0-1 0,0 1 1,0-1-1,0 1 0,0-1 0,1 0 0,-1 0 0,0 0 0,5 2 0,-2-3-6,-1 1-1,0-1 1,1 0 0,-1 0-1,0 0 1,1 0-1,-1-1 1,0 0-1,0 0 1,8-2 0,1-3-3,-1 1 1,1-1-1,-1-1 1,-1 0-1,1-1 1,14-13-1,-6 1 115,0 0-1,-2-1 1,29-42-1,-52 89 27,-13 41-181,17-62 50,0 1 0,0-1 0,0 1 1,1-1-1,0 0 0,0 1 1,1-1-1,0 1 0,0-1 1,2 9-1,-2-13 14,0 0-1,0 1 1,0-1 0,0 0 0,0 0 0,0 0-1,0 1 1,0-1 0,0 0 0,1-1 0,-1 1-1,0 0 1,1 0 0,-1 0 0,1-1-1,-1 1 1,1-1 0,-1 1 0,1-1 0,-1 0-1,1 0 1,-1 1 0,1-1 0,-1 0 0,1 0-1,0-1 1,-1 1 0,1 0 0,-1 0 0,3-2-1,6 0-2,0-1 1,-1 0-1,14-6 0,47-29-23,-56 28-52,2 1-1,-1 1 1,1 0 0,32-10-1,-47 17 63,0 1 0,0 0 0,0-1 0,0 1 0,0 0-1,1-1 1,-1 1 0,0 0 0,0 0 0,0 0 0,0 0-1,1 0 1,-1 0 0,0 1 0,0-1 0,0 0 0,0 1 0,0-1-1,1 0 1,-1 1 0,0-1 0,0 1 0,0 0 0,0-1-1,0 1 1,-1 0 0,1 0 0,0-1 0,0 1 0,0 0-1,-1 0 1,1 0 0,0 0 0,-1 0 0,1 0 0,0 2 0,0 3-58,0 0 1,0 0 0,0 0-1,-1 0 1,0 1 0,-1 6-1,0-7 35,1-1-1,0 1 0,0 0 0,2 9 0,-1-14 46,-1 0 1,0 0-1,1 0 1,-1 0-1,1 0 0,-1 0 1,1-1-1,-1 1 1,1 0-1,-1 0 0,1-1 1,0 1-1,-1 0 1,1-1-1,0 1 0,0-1 1,0 1-1,0-1 1,-1 1-1,1-1 0,0 1 1,0-1-1,0 0 0,0 0 1,0 1-1,0-1 1,0 0-1,0 0 0,0 0 1,0 0-1,0 0 1,0 0-1,0 0 0,0-1 1,0 1-1,-1 0 1,1 0-1,0-1 0,2 0 1,4-2 35,0 0-1,-1 0 1,1-1 0,5-4 0,-11 7-36,88-67 369,-15 11-181,-72 55-201,0 0 0,0 1 0,0 0 0,0-1 0,0 1 0,0 0 0,1 0 0,-1 0 0,0 0 0,1 1 0,-1-1 0,0 1 0,1-1 0,4 1 0,-6 0 2,-1 0 1,1 0-1,-1 1 0,1-1 1,-1 0-1,1 0 0,-1 1 0,1-1 1,-1 0-1,1 1 0,-1-1 1,1 1-1,-1-1 0,0 0 0,1 1 1,-1-1-1,1 1 0,-1-1 1,0 1-1,0-1 0,1 1 0,-1 0 1,0 0-1,1 1-9,-1 0-1,0 1 0,1-1 1,-1 0-1,0 1 1,0-1-1,0 0 0,-1 5 1,-1 4-243,-1 0 0,1 0 0,-2 0 0,1 0 0,-11 20 0,10-27 51,3-5-67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15051,'-20'39'5735,"7"-9"-5661,1 0 1,2 0-1,-10 50 0,19-75-69,0 0 0,1 0 1,0 0-1,0-1 0,0 1 0,1 0 0,1 9 0,-1-13 1,-1 0 0,1 0 0,-1 1 0,1-1-1,0 0 1,-1 0 0,1 0 0,0 0 0,0 0 0,0 0 0,0 0 0,0 0-1,0 0 1,0 0 0,0 0 0,0-1 0,1 1 0,-1-1 0,0 1 0,0 0-1,1-1 1,-1 0 0,0 1 0,0-1 0,1 0 0,-1 0 0,0 0 0,1 0-1,-1 0 1,1 0 0,-1 0 0,2 0 0,6-2 40,-1 0 0,1 0 0,-1 0-1,0-1 1,1 0 0,-1-1 0,-1 0 0,16-10 0,56-47 410,-70 53-386,91-76 627,-95 82-555,-6 10-107,-8 13-61,7-18 37,-4 11-30,0 1 1,-4 19-1,8-30 22,1-1-1,1 1 1,-1 0-1,1-1 0,-1 1 1,1 0-1,0 0 1,0-1-1,1 1 1,-1 0-1,1-1 1,0 1-1,0-1 1,0 1-1,3 6 1,-3-8 14,1-1 1,-1 0-1,1 1 0,-1-1 1,1 0-1,0 0 1,-1 0-1,1 0 1,0 0-1,0 0 1,0 0-1,0-1 1,0 1-1,0-1 1,0 1-1,0-1 1,0 0-1,0 0 1,0 0-1,0 0 1,0 0-1,0 0 0,0 0 1,0-1-1,0 1 1,2-2-1,6-1 74,-1 0 0,1 0 0,-1-1-1,9-5 1,8-7 187,-1-1 0,-1-1 0,-1-2 0,0 0 0,38-45 0,-67 75-360,0 0-1,1 1 0,0-1 0,1 1 0,-4 15 0,6-18 31,-1-1 28,1 0 0,1 1-1,-1-1 1,0 14 0,2-20 28,0 0 1,0 0-1,0 0 0,0-1 0,0 1 1,0 0-1,0 0 0,0 0 0,0 0 0,0 0 1,1 0-1,-1 0 0,0 0 0,1 0 1,-1 0-1,0 0 0,1-1 0,-1 1 1,1 0-1,0 0 0,-1 0 0,1-1 1,0 1-1,-1 0 0,1-1 0,0 1 1,0-1-1,-1 1 0,1-1 0,0 1 1,0-1-1,0 1 0,0-1 0,0 0 1,0 1-1,0-1 0,-1 0 0,1 0 1,0 0-1,0 0 0,0 0 0,0 0 1,0 0-1,0 0 0,0 0 0,0 0 1,1-1-1,6-1 29,0-1 0,0 0 0,-1-1 0,0 0-1,1 0 1,-1 0 0,-1-1 0,7-5 0,49-47 198,-60 55-218,78-84-125,-87 95-31,0 1 0,1-1 0,0 1 0,1 1 0,0-1 1,0 1-1,-2 12 0,7-23 144,0 1 1,0-1 0,0 0-1,-1 0 1,1 1-1,0-1 1,0 0-1,0 1 1,0-1 0,1 0-1,-1 0 1,0 1-1,0-1 1,0 0-1,0 1 1,0-1 0,0 0-1,0 0 1,0 1-1,1-1 1,-1 0-1,0 0 1,0 1-1,0-1 1,0 0 0,1 0-1,-1 0 1,0 1-1,0-1 1,1 0-1,-1 0 1,0 0 0,0 0-1,1 1 1,-1-1-1,1 0 1,13-2 50,18-13 23,-29 13-67,81-49-561,-90 57 271,0 0 1,0 0-1,1 1 0,0 0 1,0 0-1,1 1 1,0-1-1,0 1 0,1 0 1,0 0-1,-3 11 0,6-14-254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44 18244,'0'-1'121,"1"0"-1,-1 0 1,0-1 0,1 1-1,-1 0 1,0-1-1,0 1 1,0-1 0,0 1-1,0 0 1,0-1 0,0 1-1,0 0 1,-1-1 0,1 1-1,0 0 1,-1-1 0,1 1-1,-1 0 1,1 0 0,-1 0-1,0-1 1,0 1 0,1 0-1,-2-1 1,0 1 29,0 0-1,0 0 1,0 0 0,0 0-1,0 0 1,0 0 0,-1 1-1,1-1 1,0 1 0,0-1 0,0 1-1,-1 0 1,-3 0 0,-6 1 150,0 0 1,0 1 0,0 0-1,-18 6 1,9-1-274,-1 1 0,2 0 0,-1 2 0,1 0-1,-25 17 1,44-26-41,1-1-1,0 0 1,-1 0 0,1 0-1,-1 1 1,1-1-1,0 0 1,-1 0-1,1 1 1,0-1 0,-1 0-1,1 1 1,0-1-1,0 0 1,-1 1-1,1-1 1,0 1-1,0-1 1,0 0 0,-1 1-1,1-1 1,0 1-1,0-1 1,0 0-1,0 1 1,0-1-1,0 1 1,0-1 0,0 1-1,0-1 1,0 1-1,14 5-297,35-5-49,-34-1 236,-7 0 59,16 1-66,33 6 0,-52-7 116,1 1-1,-1 1 1,0-1-1,0 1 1,0 0-1,0 0 1,0 0-1,-1 1 1,1 0-1,-1 0 1,1 0-1,5 6 1,-9-8 21,0-1-1,0 1 1,-1 0-1,1 0 1,0 0 0,0 0-1,-1 1 1,1-1-1,-1 0 1,1 0-1,-1 0 1,1 0 0,-1 1-1,0-1 1,1 0-1,-1 0 1,0 1 0,0-1-1,0 0 1,0 0-1,0 1 1,0-1-1,-1 3 1,0-2 21,0-1 1,0 1-1,-1 0 1,1 0-1,0 0 1,-1-1-1,1 1 0,-1-1 1,1 1-1,-1-1 1,0 0-1,-3 3 0,-5 1 149,0 0 0,-1-1 0,1 0 0,-15 3 0,-33 4 449,53-11-761,-1 1 0,1-1 0,-1 0 0,1 0 0,-1-1 0,1 1 0,0-1 0,-10-3 0,14 3 114,1 1 0,-1 0 1,1 0-1,-1 0 0,1 0 0,0 0 1,-1-1-1,1 1 0,0 0 1,-1 0-1,1-1 0,0 1 0,-1 0 1,1 0-1,0-1 0,-1 1 1,1 0-1,0-1 0,0 1 0,-1-1 1,1 1-1,0 0 0,0-1 1,0 1-1,0-1 0,0 1 0,-1 0 1,1-1-1,0 1 0,0-1 0,0 1 1,0-1-1,1 0-10,-1 0 0,1 0 0,-1 0 0,1 1 0,-1-1 0,1 0 0,0 1 0,-1-1 0,1 0 0,0 1 0,-1-1 0,1 1 0,0-1 0,0 1 0,0-1 0,1 1 0,17-8-547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51 14539,'1'-1'267,"0"0"-1,-1-1 1,0 1-1,1-1 1,-1 0-1,0 1 1,1-1-1,-1 1 1,0-1-1,0 1 1,-1-1-1,1 1 1,0-1-1,0 0 1,-1 1-1,1-1 1,-1 1-1,1 0 1,-1-1-1,0 1 1,1-1-1,-1 1 1,0 0 0,0-1-1,0 1 1,0 0-1,0 0 1,0 0-1,-1 0 1,1 0-1,-3-2 1,2 2-96,-1 0 1,0 1 0,0-1 0,-1 1 0,1-1-1,0 1 1,0 0 0,0 0 0,0 0-1,0 0 1,0 1 0,0-1 0,0 1 0,0 0-1,-4 1 1,-4 2-123,-1 1 1,1 1-1,-12 6 0,20-10-89,-1 0 1,1 1-1,-1-1 0,1 1 1,0 0-1,0 0 0,0 0 1,1 0-1,-1 0 0,1 0 1,-1 1-1,-2 6 0,5-9 19,0 0 0,0 0 0,0 0 0,0 0 0,0 0 0,0 0 0,0 1 1,0-1-1,0 0 0,1 0 0,-1 0 0,1 0 0,-1 0 0,0 0 0,1 0 0,0-1 0,-1 1 0,1 0 0,-1 0 0,1 0 0,0 0 0,0-1 0,0 1 0,-1 0 0,1-1 0,0 1 0,0-1 0,0 1 0,1 0 0,35 16-466,-27-13 337,15 6-162,33 16-374,-53-24 610,-1 0 1,0 1-1,0 0 1,0 0-1,0 0 1,0 1-1,-1-1 1,1 1-1,-1 0 1,3 5-1,-5-8 69,-1 0 0,1 0 0,-1 0 0,1 0 0,-1 0 0,1 0 0,-1 1 1,0-1-1,0 0 0,0 0 0,0 0 0,1 1 0,-2-1 0,1 0 0,0 0 0,0 1 0,0-1 0,0 0 0,-1 0 0,1 0 0,-1 0 0,1 0 0,-1 2 0,-1-1 18,0 1-1,1-1 0,-1 0 0,0 0 1,-1 1-1,1-2 0,0 1 1,-1 0-1,-2 2 0,-5 1 76,1 0-1,-1-1 0,1 0 1,-16 3-1,18-5-122,0-1 1,0 0-1,-1 0 0,1 0 1,0-1-1,0-1 0,-1 1 1,-9-3-1,14 3-18,1-1 0,-1 1-1,1-1 1,0 0 0,-1 0 0,1 0-1,0 0 1,0 0 0,0-1 0,0 1-1,0-1 1,0 1 0,0-1 0,0 0 0,0 1-1,1-1 1,-1 0 0,1 0 0,-1-1-1,1 1 1,0 0 0,0 0 0,0 0-1,0-1 1,0 1 0,1-1 0,-1-2-1,1-15-396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35 17204,'-11'-1'1552,"9"2"-1144,5 1-208,15-1 760,7 1-760,11-2-696,7-3-336,6-4 544,-2-5-160,5-5-128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20156,'2'-2'297,"0"1"1,-1-1-1,1 1 0,0-1 0,0 0 0,-1 0 1,1 0-1,-1 0 0,0 0 0,1 0 0,1-5 0,7-9-53,30-35 266,-29 39-328,0-1 0,11-18 1,-22 31-173,1 0 0,-1 0 0,0 0 0,0-1 0,0 1 0,0 0 0,1 0 0,-1 0 0,0 0 1,0 0-1,0 0 0,1 0 0,-1 0 0,0 0 0,0 0 0,0 0 0,1 0 0,-1 0 0,0 0 0,0 0 0,0 0 1,1 0-1,-1 0 0,0 0 0,0 0 0,0 0 0,1 0 0,-1 0 0,0 1 0,0-1 0,0 0 0,0 0 0,1 0 1,-1 0-1,0 0 0,0 0 0,0 1 0,0-1 0,0 0 0,0 0 0,1 0 0,-1 1 0,0-1 0,0 0 0,0 0 1,0 0-1,0 0 0,0 1 0,0-1 0,0 0 0,0 0 0,0 0 0,0 1 0,0-1 0,0 0 0,0 0 0,0 1 1,0-1-1,0 0 0,0 0 0,0 0 0,0 0 0,0 1 0,-1-1 0,1 0 0,-6 0 44,0 0-1,0 0 1,0 1 0,0 0-1,0 0 1,0 0 0,0 1-1,0 0 1,0 0 0,1 0-1,-1 1 1,1 0-1,-1 0 1,-5 5 0,-3 1-83,2 1 1,-1 1 0,1 0-1,-11 14 1,17-18 14,0 0 0,1 0 0,0 1-1,1-1 1,0 1 0,-4 8 0,8-15 11,-1 1 0,1-1 0,-1 1 0,1-1 0,0 1 0,0-1 0,-1 1 0,1-1 0,0 1 0,0-1 0,1 1 0,-1-1 0,0 1 1,0-1-1,1 0 0,-1 1 0,2 1 0,-1-1 1,0-1 0,0 0-1,0 0 1,0 0 0,1 0 0,-1 0 0,0 0 0,1 0 0,-1 0 0,0-1 0,1 1 0,-1-1 0,1 1 0,0-1-1,-1 1 1,1-1 0,-1 0 0,1 1 0,0-1 0,1 0 0,10 0 1,0-1 0,1 1 0,-1-2 0,0 0 1,0-1-1,16-5 0,74-30 9,-100 36-7,36-15 5,-24 9-20,1 1-1,0 1 0,29-8 1,-44 14 11,-1 0 0,0 0 0,1 0 0,-1 0 0,1 0 0,-1 0 1,1 0-1,-1 0 0,1 0 0,-1 0 0,1 0 0,-1 0 0,0 0 1,1 0-1,-1 0 0,1 0 0,-1 1 0,1-1 0,-1 0 0,0 0 1,1 0-1,-1 1 0,0-1 0,1 0 0,-1 1 0,0-1 0,1 0 1,-1 1-1,0-1 0,1 0 0,-1 1 0,0-1 0,0 1 0,0-1 1,1 0-1,-1 1 0,0-1 0,0 1 0,0-1 0,0 1 1,0-1-1,0 1 0,0-1 0,0 0 0,0 1 0,0-1 0,0 1 1,0-1-1,0 1 0,0-1 0,0 1 0,0-1 0,-1 1 0,-10 31-73,6-18 32,5-14 44,0 1 0,-1 0 0,1-1 0,0 1 1,0 0-1,0 0 0,0-1 0,0 1 0,0 0 0,0 0 1,0-1-1,0 1 0,0 0 0,0 0 0,1-1 0,-1 1 0,0 0 1,0-1-1,1 1 0,-1 0 0,1-1 0,-1 1 0,0 0 0,1-1 1,-1 1-1,2 0 0,-1 0 2,0-1 1,1 1-1,-1-1 0,0 1 1,1-1-1,-1 1 0,0-1 0,1 0 1,-1 0-1,1 0 0,-1 0 1,1 0-1,1 0 0,8-2-3,1-1-1,-1 1 1,11-6-1,-10 4-57,4-1-14,-7 2-28,1 0 1,0 0-1,0 1 1,17-2 0,-25 4 66,0 0-1,0 0 1,0 0 0,0 0 0,0 1 0,0-1 0,0 0 0,0 1 0,0-1 0,-1 1-1,1 0 1,0 0 0,0 0 0,-1 0 0,1 0 0,0 0 0,-1 0 0,1 0 0,-1 0-1,0 1 1,1-1 0,-1 1 0,0-1 0,0 1 0,0 0 0,0-1 0,0 1 0,0 0-1,0 0 1,0 2 0,1 4-109,4 11-467,-6-19 604,0 1 0,1-1 1,-1 0-1,0 0 1,0 1-1,0-1 0,0 0 1,1 0-1,-1 0 1,0 0-1,0 1 0,1-1 1,-1 0-1,0 0 1,0 0-1,1 0 0,-1 0 1,0 0-1,0 0 1,1 1-1,-1-1 0,0 0 1,1 0-1,-1 0 1,0 0-1,0 0 0,1 0 1,-1-1-1,0 1 0,1 0 1,-1 0-1,0 0 1,0 0-1,1 0 0,-1 0 1,0 0-1,0 0 1,1-1-1,-1 1 0,0 0 1,0 0-1,0 0 1,1-1-1,-1 1 0,0 0 1,0 0-1,0 0 1,0-1-1,0 1 0,1 0 1,-1 0-1,0-1 1,0 1-1,0 0 0,0-1 1,0 1-1,0 0 1,0-1-1,4-6-162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17004,'17'3'1872,"5"-6"-1328,6-3-320,4 0 1040,2-7-879,-2-2 31,-8-7-336</inkml:trace>
  <inkml:trace contextRef="#ctx0" brushRef="#br0" timeOffset="1">382 51 19716,'-8'13'848,"21"-26"-848,4-10 0,10-4 617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20092,'12'-17'1649,"-12"19"-1289,-3 6-168,-1 17 800,-1 9-376,4 18-520,1 4-272,4 12-384,6 3-256,2-1 664,1-1-168,5-3-88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14659,'-8'18'1873,"8"-2"-1065,-4-6-352,3-6 2160,4-11-4440,2-6 1960,10-7-488,2-3-280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15795,'-7'13'1953,"1"-3"-1193,5 2-224,1-2 1320,9 2-815,3-3-65,11-5-144,5 0-176,7-4-176,6 0-176,4-4-560,3 0-344,-1-5 520,3 2-152,-8-9-88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18124,'24'2'1736,"8"-1"-1080,4-1-240,8-4 665,3 0-337,6-6-224,0 1-368,0-4-1904,-4 3 1664,-12 0-320,-7-4-201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16379,'17'10'1857,"6"-3"-1233,13-7-304,5-1 1328,8-8-1432,5 1-328,2-5 337,3 0-121,-6 0-216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71 16796,'-2'-2'1696,"6"2"-1080,5 0-248,11-11 1385,4 3-1153,11 0-320,4 1-208,4 1-672,0-1 568,-6-3-128,-4-2-112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16756,'8'3'1568,"9"4"-928,0-4-232,6-1 552,4 1-159,6-3-249,2-3-328,3-4-24,-2-3-56,-4-3-168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14659,'-10'3'219,"1"1"0,0 0-1,0 0 1,1 1 0,-1 0 0,1 0-1,0 1 1,0 0 0,1 1 0,0-1 0,0 2-1,1-1 1,-1 1 0,-7 13 0,4-5-93,0 1 0,1 0 1,1 1-1,0 0 1,2 0-1,-7 27 0,11-33-35,0 0 0,0 1 0,1-1 0,1 25 0,0-34-68,1 0 1,-1 0 0,1 0 0,0 0-1,-1 0 1,1 0 0,1 0 0,-1 0-1,0-1 1,1 1 0,2 2 0,-3-3-11,0-1 1,0 0 0,1 1-1,-1-1 1,1 0-1,-1 0 1,1 0 0,-1 0-1,1-1 1,0 1 0,-1 0-1,1-1 1,0 1 0,0-1-1,0 0 1,-1 1-1,1-1 1,0 0 0,0 0-1,2 0 1,4-1 12,0-1 1,0 1-1,0-1 0,-1-1 0,1 1 1,0-2-1,-1 1 0,0-1 1,0 0-1,11-8 0,2-3 121,0-2 1,18-19-1,47-58 786,-73 79-590,-1-1 0,-1-1-1,0 0 1,11-25 0,-19 31 113,-5 10-21,-9 13-103,3 5-353,0 0 0,1 1 0,1 0 0,1 1 0,0 0 0,1-1 0,1 2 0,1-1 0,-1 23 1,4-38-119,0 0 1,0-1 0,0 1-1,1 0 1,-1 0 0,1 0 0,0-1-1,0 1 1,3 6 0,-3-9 82,-1 0 1,1 1-1,0-1 1,0 0-1,0 0 1,0 0-1,0 0 1,0 0-1,0 0 1,0 0-1,0-1 1,0 1-1,1 0 0,-1-1 1,0 1-1,0-1 1,1 1-1,-1-1 1,0 1-1,1-1 1,-1 0-1,1 0 1,-1 0-1,0 0 1,1 0-1,-1 0 0,1 0 1,-1 0-1,3-1 1,23-7-528,5-6-208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173 547 16964,'-20'16'743,"0"1"0,1 1 1,-25 30-1,35-37-503,0 0 1,1 1-1,1 0 0,0 0 0,0 1 1,1-1-1,-7 28 0,12-39-223,0 1 0,1-1 0,0 0 0,-1 1 0,1-1 1,0 1-1,0-1 0,0 1 0,0-1 0,0 0 0,0 1 0,0-1 0,0 1 0,1-1 0,-1 1 0,1-1 0,-1 0 0,2 3 0,-1-3-15,-1-1 1,1 1-1,0-1 1,-1 0 0,1 1-1,0-1 1,0 0-1,-1 1 1,1-1-1,0 0 1,0 0-1,-1 0 1,1 0-1,0 0 1,0 0-1,0 0 1,-1 0 0,1 0-1,0 0 1,0 0-1,0-1 1,-1 1-1,3-1 1,3-1-27,0-1 1,1-1 0,-1 1 0,0-1-1,-1 0 1,6-5 0,3-4-21,-1 0 1,-1-1 0,0 0-1,18-29 1,30-68 115,-28 46 38,-40 136-115,6-61 7,-2 10 41,1-1 0,1 1-1,1 0 1,0 0 0,4 34-1,-2-52-28,-1 0-1,0 0 0,1 0 0,-1 0 0,1 0 1,0-1-1,-1 1 0,1 0 0,0 0 0,0 0 0,0-1 1,0 1-1,1-1 0,-1 1 0,0-1 0,1 1 1,-1-1-1,1 0 0,-1 0 0,1 1 0,0-1 0,-1 0 1,4 1-1,-2-2 6,0 1 0,-1-1 0,1 0 1,-1 0-1,1 0 0,0 0 0,-1 0 0,1-1 0,-1 1 1,1-1-1,0 1 0,-1-1 0,0 0 0,1 0 0,-1 0 1,0-1-1,5-2 0,7-6 24,-1 0 0,0-1 1,-1-1-1,0 0 0,-1-1 1,0 0-1,9-16 0,0-1-34,-2-1-1,18-44 1,-21 39-352,-1-1 1,-2-1-1,-2 0 0,-1 0 0,-2-1 1,4-73-1,-11 104 187,0 1 0,-1-1 0,0 0 1,0 1-1,-1-1 0,-3-10 0,5 17 124,-1-1 0,1 1 1,-1 0-1,1 0 0,-1 0 0,0 1 0,1-1 0,-1 0 0,0 0 0,0 0 0,1 0 0,-1 1 1,0-1-1,0 0 0,0 1 0,0-1 0,0 1 0,0-1 0,0 1 0,-2-1 0,2 1 18,-1 0 1,0 0-1,1 0 0,-1 0 0,0 1 0,1-1 0,-1 1 0,0-1 0,1 1 0,-1 0 1,1 0-1,-1-1 0,1 1 0,0 0 0,-1 0 0,1 0 0,0 1 0,-2 1 0,-8 8 92,1 0-1,1 1 0,0 1 0,1-1 0,0 2 1,0-1-1,2 1 0,-7 17 0,3-3 179,2 0-1,0 2 0,-4 34 1,9-35 9,-1 31 0,4-53-240,0 0 1,0 0-1,1 0 0,0 0 1,0 0-1,1 0 1,0 0-1,0-1 0,0 1 1,5 8-1,-6-14-33,0 0 0,0 1 0,0-1-1,0 0 1,0 0 0,0 0 0,0 0 0,0 0 0,1 0-1,-1 0 1,0 0 0,1 0 0,-1 0 0,0-1-1,1 1 1,-1-1 0,1 1 0,-1-1 0,1 1-1,1-1 1,0 0-34,0 0-1,0 0 0,0-1 1,-1 1-1,1-1 1,0 1-1,0-1 0,0 0 1,-1 0-1,4-2 1,7-4-265,-1 0 0,-1-2 0,18-14 1,-20 15 98,13-12-247,19-15-379,-38 33 760,0 0-1,0 0 1,0 1 0,0-1 0,0 1 0,0-1 0,0 1 0,1 0-1,-1 0 1,1 0 0,5 0 0,-8 1 83,1 0 1,-1 1-1,0-1 0,0 0 1,0 1-1,0-1 0,0 0 1,0 1-1,0-1 1,0 1-1,0 0 0,0-1 1,0 1-1,-1 0 0,1 0 1,0-1-1,0 1 0,-1 0 1,1 0-1,0 0 0,-1 0 1,1 0-1,-1 0 0,1 0 1,-1 0-1,1 0 0,-1 0 1,0 0-1,0 0 1,0 0-1,1 0 0,-1 2 1,1 39 673,-2-37-595,-1 14 194,-1-1 0,0 0-1,-2 0 1,-10 28 0,14-42-260</inkml:trace>
  <inkml:trace contextRef="#ctx0" brushRef="#br0" timeOffset="1">891 44 19012,'0'-29'1744,"-1"18"-1303,-3 8-209,2 17 1480,-1 8-1296,3 12-176,0 8-8,-1 9-96,-2 8-32,3 8 88,0-1-24,2-5-48,6-6-152,1-7-688,1-10-2192,3-16 2535,4-11-319,-1-25-288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15699,'-41'141'4316,"29"-88"-3480,-11 107 0,23-159-835,-1 10-7,0 1 0,1-1 0,0 1-1,5 20 1,-5-30-14,0 0 0,0-1 0,1 1 0,-1 0 0,1-1 0,-1 1 0,1-1 0,0 1 0,0-1 0,-1 1 1,1-1-1,0 1 0,0-1 0,1 0 0,-1 0 0,0 1 0,0-1 0,1 0 0,-1 0 0,0 0 0,1 0 0,-1-1 0,1 1 0,-1 0 0,1-1 0,0 1 0,-1-1 0,1 1 0,-1-1 0,1 0 1,0 1-1,0-1 0,-1 0 0,1 0 0,0 0 0,-1-1 0,1 1 0,0 0 0,-1-1 0,1 1 0,0-1 0,1 0 0,5-2-64,-1-1 1,0 0-1,0 0 1,0 0-1,-1-1 0,0 0 1,0 0-1,0 0 1,8-11-1,44-60-277,-57 75 359,61-97 776,50-109 1,-114 213-737,-64 154 594,59-138-521,0 1 1,2 0 0,0 0-1,2 0 1,-1 32 0,4-49-90,0 0 0,1 0 1,0 0-1,0-1 0,0 1 1,0 0-1,1-1 0,0 1 1,0-1-1,1 0 0,4 7 1,1 0-327,0-1 0,2-1 1,12 13-1,-11-12-76,-8-9 22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11 175 15347,'-1'2'203,"-1"0"1,1-1-1,0 1 0,0 0 0,0 0 0,1 0 1,-1 0-1,0 1 0,1-1 0,-1 0 0,1 0 0,0 0 1,0 5-1,0-6-144,0 0 1,1 0 0,-1 0-1,1 0 1,-1 0-1,1 1 1,-1-1-1,1 0 1,-1 0 0,1 0-1,0-1 1,0 1-1,-1 0 1,1 0 0,0 0-1,0 0 1,0-1-1,0 1 1,0 0 0,0-1-1,0 1 1,0-1-1,1 1 1,-1-1-1,0 0 1,0 0 0,2 1-1,3 0 58,-1-1-1,1 0 0,0 0 0,0 0 1,0-1-1,-1 0 0,1 0 0,0 0 1,-1-1-1,1 0 0,-1 0 1,1 0-1,-1-1 0,0 1 0,0-1 1,0-1-1,-1 1 0,6-5 0,4-4 150,0-1-1,0 0 1,-1-1-1,14-20 1,4-14 214,-30 46-462,1 0-1,-1-1 1,0 1-1,0 0 1,0-1-1,0 1 1,-1-1-1,1 1 1,0-1-1,-1 1 1,0-1 0,0 1-1,0-1 1,0 0-1,0 1 1,0-1-1,-1 1 1,1-1-1,-2-2 1,2 4-14,0 1 0,-1-1 0,1 0 0,-1 1 0,1-1 0,-1 1 0,1-1 0,-1 1 0,1-1 0,-1 1 0,0-1 0,1 1 0,-1-1 0,0 1 0,1 0 0,-1-1 0,0 1 0,1 0 0,-1 0 0,0 0 0,0 0 0,1-1 0,-1 1 0,-1 0 0,0 1 1,0-1 0,0 0 1,0 1-1,0-1 0,1 1 1,-1 0-1,0 0 0,0 0 0,-2 1 1,-3 3 4,1 0 1,0 0-1,-10 11 1,4-2-32,0 1 1,0 0-1,1 1 1,1 0-1,1 1 1,0 0 0,1 0-1,1 1 1,1 0-1,0 0 1,2 1 0,-5 30-1,9-45-67,0 0 0,-1 0-1,2 0 1,-1 0 0,0 1-1,1-1 1,0 0 0,0 0 0,0 0-1,0 0 1,1 0 0,3 5-1,-4-7 32,1 0-1,-1 0 0,1 0 1,0-1-1,-1 1 0,1-1 0,0 1 1,0-1-1,0 0 0,0 0 1,0 0-1,1 0 0,-1 0 1,0 0-1,0 0 0,1-1 1,-1 1-1,0-1 0,1 0 0,-1 0 1,0 0-1,1 0 0,2 0 1,32-6-366,6-7-135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15619,'-13'33'1969,"-9"7"-1217,-9 7-304,-4 6 1120,0 3-607,-1 1-153,6-8-376,1-3-296,10-10-544,2-9-264,7-14-665,2-7 1073,3-12-248,0-8-200</inkml:trace>
  <inkml:trace contextRef="#ctx0" brushRef="#br0" timeOffset="1">1 186 15275,'11'10'1369,"4"7"-905,3 0-192,5 0 552,6-1-264,5-2-592,8-2 32,1-5 56,0-1-88,8-5-144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15195,'-1'21'1897,"-1"2"-1217,1 0-272,1-1 1128,0-1-1384,4-2 248,3-9-216,2-6-168,4-7-184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17148,'-5'11'618,"-3"6"176,0 0 0,-8 36 0,15-50-735,0 1 1,0 0-1,0-1 0,1 1 1,0 0-1,0-1 0,0 1 0,0 0 1,0 0-1,1-1 0,0 1 1,-1 0-1,1-1 0,1 1 1,-1-1-1,0 1 0,1-1 0,0 0 1,0 0-1,0 0 0,3 4 1,-3-5-41,1 0-1,-1-1 1,1 1 0,0-1 0,-1 1 0,1-1 0,0 0 0,0 0 0,0 0 0,0 0 0,0-1 0,0 1 0,0-1 0,0 0 0,0 0 0,0 0 0,0 0 0,0-1 0,1 1 0,-1-1 0,0 0 0,4-1 0,5-2 44,-1-1 0,0 1 0,0-2-1,14-8 1,21-19 149,-32 22-134,0 1 0,1 0 0,0 1 0,18-8 0,-32 17-84,0-1 0,0 1 0,-1 0 0,1-1 1,0 1-1,0 0 0,0 0 0,0-1 0,0 1 0,0 0 0,0 0 1,0 0-1,0 0 0,0 1 0,0-1 0,0 0 0,0 0 0,0 0 1,0 1-1,0-1 0,0 0 0,0 1 0,-1-1 0,1 1 0,0-1 1,0 1-1,1 1 0,0 1-135,0 0 1,0 0-1,0 0 0,-1 0 1,1 0-1,1 6 1,-2-6-85,0 0-1,0 0 1,0 0 0,0 0 0,1-1 0,-1 1 0,1 0-1,0-1 1,0 1 0,0-1 0,3 3 0,-3-3 109,1-1 1,0 0-1,-1 0 0,1 0 1,0 0-1,-1-1 1,1 1-1,0-1 0,0 1 1,0-1-1,4 0 1,19-3-785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131 151 15851,'11'-13'2006,"-21"15"-217,-24 19 292,25-13-1966,0 0 0,0 0-1,1 0 1,0 1 0,0 0-1,1 1 1,1 0 0,0 0 0,0 0-1,0 1 1,2 0 0,-5 12-1,9-22-112,-1 1-1,1-1 1,-1 1-1,1 0 0,0-1 1,0 1-1,0 0 1,0-1-1,0 1 1,0 0-1,0-1 0,0 1 1,1 0-1,-1-1 1,1 1-1,-1-1 1,1 1-1,0-1 0,-1 1 1,1-1-1,0 1 1,0-1-1,2 3 0,-1-3 0,0 0 0,-1 0-1,1 0 1,0 0 0,0-1-1,0 1 1,0 0-1,0-1 1,0 1 0,0-1-1,0 0 1,0 0 0,0 0-1,0 0 1,0 0-1,0 0 1,0 0 0,0-1-1,3 0 1,9-3-5,-1-1-1,-1 0 1,1-1-1,-1 0 1,0-1-1,0 0 1,15-13-1,70-67-10,-72 61 31,0-1-1,-2-1 0,35-56 1,-46 61-2,-12 17 1,-7 12 20,-5 9-42,1 0 0,1 1 0,0 1 0,1 0-1,1 0 1,0 1 0,1 0 0,1 0 0,1 0 0,-5 32 0,8-5-335,2-43 330,0 1 0,0 0 0,1-1 0,-1 1 0,1 0 0,0-1 0,0 1 0,0-1 0,0 1 1,0-1-1,1 0 0,-1 1 0,1-1 0,1 2 0,17 9-124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16259,'9'10'1785,"4"6"-977,0 4-304,6 3 1241,2-1-665,6 1-392,2 0-40,7-7-472,-2-4-328,6-14-760,-1-8 2032,-2-13-1184,2-5-32,-3-13-56</inkml:trace>
  <inkml:trace contextRef="#ctx0" brushRef="#br0" timeOffset="1">476 1 15907,'-20'46'2233,"-4"3"-1289,-5-1-304,3 0 1985,3-1-1585,5-1-160,4-10-536,2-3-352,9-12-816,3-5 1864,6-13-1120,4-3-48,4-9-72</inkml:trace>
  <inkml:trace contextRef="#ctx0" brushRef="#br0" timeOffset="2">789 176 16299,'-3'14'1897,"-13"11"-1097,-1 3-328,-5 4 1521,2-1-1017,3 1-400,1-4-264,9-5-864,2-7-264,5-14 672,0 0-168,1-14-128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16844,'0'19'1776,"0"-2"-1592,-4-12-392,-2-3 2280,1-11-1880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22 16131,'0'-1'87,"0"1"0,0-1-1,1 0 1,-1 1-1,0-1 1,0 1-1,0-1 1,0 0 0,0 1-1,0-1 1,0 0-1,0 1 1,0-1-1,0 0 1,0 1 0,0-1-1,0 0 1,-1 1-1,1-1 1,0 1 0,-1-1-1,1 0 1,0 1-1,-1-1 1,1 1-1,0-1 1,-1 1 0,1-1-1,-1 1 1,1 0-1,-1-1 1,1 1-1,-1-1 1,1 1 0,-1 0-1,0-1 1,1 1-1,-1 0 1,1 0-1,-1 0 1,0-1 0,1 1-1,-1 0 1,0 0-1,1 0 1,-1 0-1,-1 0 1,-1 0 188,-1 0 0,0 0 0,0 1 0,1-1 0,-1 1 0,0-1 0,-5 3 0,-8 5-64,1 1 0,-1 0 0,2 1 0,-1 1 0,2 0 0,-1 1 0,2 1 0,-1 0 0,-12 17 0,22-25-229,0 1-1,0 0 0,1 0 1,-1 0-1,-2 7 0,6-12 3,-1 0-1,1 0 0,-1 0 0,1 0 0,0 0 0,-1 0 1,1 0-1,0 0 0,0 0 0,0-1 0,0 1 0,0 0 1,0 0-1,0 0 0,0 0 0,0 0 0,0 0 0,0 0 0,1 0 1,-1 0-1,0 0 0,1 0 0,-1 0 0,1 0 0,-1 0 1,1-1-1,-1 1 0,1 0 0,-1 0 0,1-1 0,0 1 1,-1 0-1,1-1 0,0 1 0,0 0 0,0-1 0,0 1 1,-1-1-1,1 0 0,0 1 0,0-1 0,0 0 0,0 1 1,1-1-1,71 7-1019,-49-6 562,40 8 1,-58-8 412,0 1 0,0-1 0,0 1 0,0 1 0,0-1 0,0 1 0,-1 0 0,1 0 0,-1 1 0,0 0 0,5 5-1,-8-8 65,-1 0 0,0 0 0,0 0-1,0 0 1,0 1 0,0-1-1,0 0 1,0 1 0,-1-1-1,1 1 1,0-1 0,-1 1-1,1-1 1,-1 1 0,0-1-1,1 1 1,-1-1 0,0 1-1,0 0 1,0-1 0,0 1 0,0-1-1,0 1 1,-1 1 0,0 0 35,0 0 0,-1 0-1,1-1 1,-1 1 0,0-1 0,1 1 0,-1-1 0,0 0 0,-1 1 0,1-1 0,0 0 0,-3 1 0,-5 4 189,-1 0 0,0-1 0,0-1 0,0 0 0,-16 5 1,-20 0 548,44-9-800,-1-1 0,1 0 0,0 0 1,0 0-1,0 0 0,-1 0 0,1-1 0,0 1 1,0-1-1,0 0 0,0 0 0,-4-2 0,7 3 0,-1-1-1,0 1 0,1-1 0,-1 1 0,1-1 1,-1 0-1,1 1 0,-1-1 0,1 0 1,-1 1-1,1-1 0,0 0 0,-1 0 0,1 1 1,0-1-1,0 0 0,0 0 0,-1 1 1,1-1-1,0 0 0,0 0 0,0 0 1,0 0-1,0 1 0,1-1 0,-1 0 0,0 0 1,0 0-1,0 1 0,1-1 0,-1 0 1,0 0-1,1 1 0,-1-1 0,1 0 0,-1 1 1,1-1-1,0-1 0,2-1-36,0-1-1,0 1 1,0-1-1,0 1 1,7-5-1,16-7-408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18076,'-35'92'5028,"33"-87"-4972,-10 37 142,12-41-193,-1 1 0,1 0-1,0-1 1,-1 1 0,1 0-1,0 0 1,0-1-1,0 1 1,0 0 0,1 0-1,-1-1 1,0 1 0,1 0-1,-1-1 1,1 1 0,-1-1-1,1 1 1,0 0-1,0-1 1,1 2 0,-1-2-5,0-1 0,0 1 0,0 0 0,1-1 0,-1 1 0,0-1 0,0 0 0,1 1 0,-1-1 0,0 0 0,0 0 0,1 0 0,-1 0 0,0 0 0,1 0 0,-1 0 1,0 0-1,0-1 0,2 1 0,26-11-3,-22 8 6,68-33 20,15-6-1,-78 37-40,-1 1 1,1 1-1,0 0 1,0 0 0,23-1-1,-34 4 12,1 0 0,-1 0 0,1 0 0,0 0 0,-1 0 0,1 0-1,0 1 1,-1-1 0,1 0 0,0 1 0,-1-1 0,1 1 0,-1 0 0,1 0 0,-1-1 0,0 1 0,1 0 0,-1 0 0,0 0 0,1 1-1,0 0 1,-1 0-8,1 1-1,-1-1 1,0 1-1,-1-1 1,1 0-1,0 1 0,-1-1 1,1 1-1,-1 0 1,0-1-1,0 1 1,0-1-1,0 4 1,-1-5 14,1 0 1,0 1-1,0-1 1,0 0-1,0 0 1,0 0-1,0 1 1,0-1-1,1 0 1,-1 0-1,0 1 0,1-1 1,-1 0-1,1 0 1,0 2-1,0-3 3,0 0 0,0 1 0,0-1-1,0 0 1,-1 0 0,1 1 0,0-1-1,0 0 1,0 0 0,0 0-1,0 0 1,0 0 0,0 0 0,0 0-1,0-1 1,0 1 0,0 0 0,0-1-1,0 1 1,-1 0 0,1-1-1,0 1 1,1-1 0,25-13 70,43-27 0,-52 28-95,1 2 1,0 0 0,0 1 0,1 1 0,25-7 0,-42 15 7,0 0 1,1 0-1,-1 1 1,0-1-1,1 1 1,-1 0-1,0 0 1,1 0-1,-1 0 1,1 1-1,-1-1 1,0 1-1,6 2 1,-7-2 6,-1 0 0,1 0 0,-1 0 0,0 0 0,1 1 0,-1-1 0,0 0 0,0 1 0,1-1 0,-1 1 0,0-1 0,0 1 0,-1 0 1,1-1-1,0 1 0,-1 0 0,1 0 0,-1-1 0,1 1 0,-1 0 0,0 0 0,0 0 0,0 0 0,0 0 0,0 3 0,0 2-8,-1 0 1,0 1-1,0-1 0,0 0 0,-1 0 0,0 0 1,0 0-1,-1-1 0,-3 8 0,6-14 0,0 1 0,0-1 0,-1 0 0,1 1 0,0-1 0,0 0 0,0 1 1,0-1-1,-1 0 0,1 0 0,0 1 0,0-1 0,0 0 0,-1 1 0,1-1 0,0 0 0,-1 0 0,1 0 0,0 1 0,0-1 0,-1 0 0,1 0 0,0 0 0,-1 0 0,1 0 0,0 1 0,-1-1 0,1 0 0,-1 0 1,1 0-1,0 0 0,-1 0 0,1 0 0,0 0 0,-1 0 0,1 0 0,0 0 0,-1-1 0,1 1 0,0 0 0,-1 0 0,1 0 0,0 0 0,-1 0 0,1-1 0,0 1 0,-1 0 0,1 0 0,0-1 0,0 1 0,-1 0 1,1 0-1,0-1 0,0 1 0,-1-1 0,1-5-161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142 290 20516,'-1'-1'73,"0"0"1,0 0-1,0 0 0,0 0 0,0 0 0,-1 0 0,1 0 0,0 0 0,-1 0 0,1 1 1,0-1-1,-1 1 0,1-1 0,-1 1 0,1-1 0,-1 1 0,1 0 0,-1 0 0,1 0 1,-1 0-1,1 0 0,-1 0 0,1 0 0,-1 0 0,1 0 0,-1 1 0,1-1 0,0 1 1,-1-1-1,1 1 0,-1 0 0,1-1 0,0 1 0,-2 1 0,-4 2 80,1 0-1,-1 1 0,1 0 0,0 0 1,-8 9-1,6-5-65,1 0 1,1 0-1,-7 13 1,11-19-111,0 0 1,1 0 0,-1 0 0,1 0 0,0 1 0,0-1 0,0 1 0,0-1 0,1 1 0,-1-1-1,1 1 1,0-1 0,1 8 0,-1-11 14,0 0-1,0 1 1,0-1-1,0 1 0,1-1 1,-1 1-1,0-1 1,0 0-1,1 1 1,-1-1-1,0 0 1,0 1-1,1-1 1,-1 0-1,0 1 1,1-1-1,-1 0 1,0 0-1,1 1 1,-1-1-1,1 0 0,-1 0 1,0 0-1,1 1 1,-1-1-1,1 0 1,-1 0-1,1 0 1,0 0-1,16-4-144,11-14-43,-12 5 119,-1-1 1,-1 0-1,0-1 1,-1-1-1,-1 0 1,20-35 0,-8 7 135,29-77 1,-47 104-36,-1 6 11,-1 0 0,0 0 1,0-1-1,-1 1 0,2-21 1,-13 56 45,-23 149-211,27-136 77,2 0 1,3 66-1,0-93 36,0 0 0,1 1 0,0-1 0,5 14 0,-6-22 15,0 0 1,-1-1-1,1 1 1,0 0-1,0-1 1,-1 1-1,1 0 1,1-1-1,-1 1 1,0-1-1,0 0 1,0 1-1,1-1 1,-1 0-1,1 0 1,-1 0-1,1 0 1,-1 0-1,1 0 1,0 0-1,0 0 1,-1-1-1,1 1 1,0-1-1,0 1 1,-1-1-1,1 0 1,0 1-1,0-1 1,0 0-1,2-1 1,2 0 6,0-1 1,0 0 0,0 0-1,0-1 1,-1 0 0,1 0-1,-1 0 1,0-1 0,0 1-1,0-1 1,-1 0 0,1-1-1,-1 1 1,8-11 0,0-2 45,-1 1 1,-1-2-1,11-24 0,10-31 77,-28 64-150,0-1-1,-1 1 0,0-1 1,0 0-1,0-19 0,-2 28 13,0 1 0,0-1 0,0 0 0,0 1 0,0-1 0,0 0 0,0 0 0,0 1-1,0-1 1,0 0 0,-1 1 0,1-1 0,0 0 0,0 1 0,-1-1 0,1 1 0,0-1 0,-1 0 0,1 1-1,-1-1 1,1 1 0,-1-1 0,0 0 0,0 1-5,1 0 0,-1 0 1,1 0-1,-1 0 0,0 0 0,1 0 0,-1 1 1,1-1-1,-1 0 0,0 0 0,1 1 0,-1-1 1,1 0-1,-1 1 0,1-1 0,-1 0 0,1 1 0,0-1 1,-1 1-1,0 0 0,-3 3-72,0 1 1,1 0-1,0 0 0,-5 7 0,1 3-35,0 0-1,1 0 1,1 1-1,0 0 1,1 0-1,-4 31 1,8-44 116,0-1-1,0 0 1,0 0 0,0 1 0,1-1 0,-1 0-1,0 0 1,1 0 0,-1 0 0,1 1 0,0-1-1,0 0 1,0 0 0,0 0 0,0 0 0,0-1-1,1 1 1,-1 0 0,1 0 0,-1-1 0,1 1-1,0-1 1,-1 1 0,1-1 0,0 0 0,0 0-1,0 0 1,0 0 0,0 0 0,0 0 0,0 0-1,0-1 1,0 1 0,1-1 0,-1 1 0,0-1-1,3 0 1,9 1-13,1-1-1,-1-1 1,1 0 0,22-6-1,-25 5 7,57-10-32,110-16 112,-179 28-52,1 0 0,-1 0-1,0 0 1,0 0 0,1 0 0,-1 0 0,0 0 0,0 0 0,0 0 0,1 0 0,-1-1-1,0 1 1,0 0 0,1 0 0,-1 0 0,0 0 0,0-1 0,0 1 0,0 0 0,1 0-1,-1 0 1,0-1 0,0 1 0,0 0 0,0 0 0,0-1 0,0 1 0,0 0 0,0 0-1,0-1 1,0 1 0,0 0 0,1 0 0,-2-1 0,1 1 0,0 0 0,0 0 0,0-1-1,0 1 1,0 0 0,0 0 0,0-1 0,0 1 0,0 0 0,0 0 0,-1-1 0,-6-14 368,5 11-174,-12-25 708,-17-54-1,28 72-933,1 1 0,0 0 0,0-1 1,1 1-1,0-1 0,0 1 0,1-1 0,1 1 0,2-15 0,-2 22 52,0 0 0,0 0 0,1 0 0,-1 0 0,0 0 0,1 0 0,0 1 0,0-1 0,0 1 0,0-1 0,0 1 0,0 0 0,1 0 0,-1 0 0,1 0 0,0 0 0,-1 0 0,1 1 0,0-1 0,0 1 0,4-2 0,23-8-22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15459,'-6'8'1745,"3"-1"-1113,3-4-632,2-5 2240,5-2-1456,3-3-712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163 251 12395,'1'-1'152,"-1"1"0,1-1 0,0 1 0,0-1 0,-1 0 0,1 1 0,0-1 0,-1 0 0,1 0 1,-1 1-1,1-1 0,-1 0 0,1 0 0,-1 0 0,0 0 0,1 0 0,-1 1 0,0-1 0,0 0 0,0 0 1,0 0-1,1 0 0,-1 0 0,0 0 0,-1 0 0,1 0 0,0 0 0,0 0 0,0 0 0,-1 0 0,1 0 1,0 1-1,-1-1 0,1 0 0,0 0 0,-1 0 0,0 0 0,1 1 0,-1-1 0,1 0 0,-1 1 0,-1-2 0,1 1-47,-1 0-1,0 0 0,0 0 0,1 1 0,-1-1 0,0 1 0,0-1 0,0 1 0,1-1 0,-1 1 1,0 0-1,0 0 0,0 0 0,0 0 0,0 0 0,0 1 0,0-1 0,1 0 0,-1 1 0,0 0 0,-3 1 1,-4 3-83,0 0 1,1 1 0,0 0 0,0 1-1,0 0 1,1 0 0,0 1-1,0 0 1,1 0 0,0 0 0,0 1-1,1 0 1,0 0 0,1 0 0,0 1-1,0-1 1,1 1 0,1 0 0,-2 10-1,3-18-25,1 0 0,0 0 0,0 0 1,0-1-1,0 1 0,0 0 0,0 0 0,0-1 0,0 1 0,1 0 0,-1 0 0,1-1 0,0 1 0,-1 0 0,1-1 0,0 1 0,0-1 0,0 1 0,0-1 1,0 1-1,0-1 0,0 0 0,1 1 0,-1-1 0,0 0 0,1 0 0,-1 0 0,1 0 0,-1 0 0,1 0 0,0-1 0,-1 1 0,1 0 0,0-1 0,0 1 1,-1-1-1,1 0 0,0 0 0,3 1 0,3-1 4,0-1 0,0 0 1,0 0-1,0 0 1,-1-1-1,1 0 0,0 0 1,7-5-1,9-4 85,-1-1 0,-1-1 0,0-2-1,-1 0 1,0-1 0,35-36 0,-34 29 126,-2-1 1,0-1-1,-2-1 0,0-1 1,18-38-1,-33 58-151,16-36 266,-18 40-283,0 0 0,0 0 0,0 0-1,0-1 1,-1 1 0,1 0 0,-1 0-1,0-1 1,0 1 0,-1-6 0,1 9-42,0 0 0,0 0 0,0 0 1,0 0-1,0 0 0,0 0 0,0-1 1,-1 1-1,1 0 0,0 0 0,0 0 1,0 0-1,0 0 0,0 0 1,0 0-1,-1 0 0,1 0 0,0 0 1,0 0-1,0 0 0,0 0 0,0 0 1,0 0-1,-1 0 0,1 0 1,0 0-1,0 0 0,0 0 0,0 0 1,0 0-1,-1 0 0,1 0 0,0 0 1,0 0-1,0 0 0,0 0 0,0 0 1,0 0-1,0 0 0,-1 1 1,1-1-1,0 0 0,0 0 0,0 0 1,0 0-1,0 0 0,0 0 0,0 0 1,0 1-1,0-1 0,0 0 1,0 0-1,0 0 0,0 0 0,0 0 1,-1 1-1,-3 4 15,-1 1 0,1 1 1,0-1-1,0 1 0,1-1 0,0 1 1,-4 12-1,-14 56-10,19-67-5,-4 15-198,2 0 1,0 1-1,-1 40 1,5-56 46,1 0 1,0 0 0,0 0 0,0-1 0,1 1 0,5 12 0,-5-16 90,-1 0 0,1-1 0,0 1 0,1-1 0,-1 1 0,1-1 0,-1 0 0,1 0 0,0 0-1,0 0 1,1-1 0,-1 1 0,6 3 0,21 6-428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16235,'8'-20'2723,"-8"17"-990,-4 15-511,-36 143 414,35-129-1656,1 1-1,1 0 0,1 52 0,2-76 18,0-1-1,0 1 0,0-1 0,1 1 0,-1 0 0,1-1 0,0 1 1,0-1-1,0 0 0,0 1 0,0-1 0,0 0 0,1 1 1,-1-1-1,1 0 0,-1 0 0,1 0 0,0 0 0,0 0 1,0-1-1,0 1 0,0-1 0,0 1 0,1-1 0,-1 0 1,0 1-1,3 0 0,6 0-28,-1 0-1,0 0 1,0-1-1,1 0 1,17-1 0,-17-1-43,-1 2 1,1-1 0,-1 1-1,13 3 1,-20-3 53,-1-1-1,0 1 1,1 0 0,-1 0 0,0 0 0,1 0-1,-1 0 1,0 1 0,0-1 0,0 1 0,0-1-1,0 1 1,0 0 0,-1 0 0,1-1 0,-1 1-1,1 1 1,-1-1 0,0 0 0,1 0 0,-1 0-1,0 1 1,0 1 0,-1-1 20,1-1 1,-1 1-1,0-1 1,-1 1-1,1-1 1,0 1-1,-1-1 1,1 0-1,-1 1 1,0-1-1,0 0 1,1 1-1,-2-1 1,1 0-1,0 0 1,0 0-1,-1 0 1,1 0-1,-1 0 1,0 0-1,1-1 0,-1 1 1,-3 1-1,-4 4 171,0-1 0,-1 0-1,1-1 1,-1 0-1,0 0 1,-1-1 0,1 0-1,-22 3 1,23-5-91,0 0 1,0-1 0,0-1 0,0 1-1,0-1 1,0-1 0,1 0 0,-1 0-1,0-1 1,0 0 0,-12-4 0,19 5-223,0-1 1,-1 1-1,1-1 1,0 1 0,0-1-1,1 1 1,-1-1 0,0 0-1,-2-3 1,4 4 104,-1 1 0,1 0 0,0-1 1,0 1-1,-1 0 0,1-1 0,0 1 0,0-1 1,0 1-1,-1 0 0,1-1 0,0 1 0,0-1 0,0 1 1,0 0-1,0-1 0,0 1 0,0-1 0,0 1 1,0-1-1,0 1 0,0-1 0,0 1 0,0 0 1,0-1-1,1 1 0,-1-1 0,0 1 0,0 0 1,0-1-1,1 1 0,-1-1 0,0 1 0,0 0 0,1-1 1,-1 1-1,0 0 0,1 0 0,-1-1 0,0 1 1,1 0-1,-1 0 0,1-1 0,-1 1 0,0 0 1,1 0-1,-1 0 0,1 0 0,-1 0 0,0-1 0,1 1 1,-1 0-1,1 0 0,-1 0 0,1 0 0,-1 0 1,1 1-1,12-2-744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5 242 16299,'-4'-1'1666,"3"2"-221,12 4 231,-2-4-1512,0-1-1,0 0 1,0-1 0,0 0-1,-1 0 1,1-1 0,0 0-1,-1-1 1,1 1 0,-1-2 0,0 1-1,12-8 1,1-1 34,0-1 0,-1-1 0,25-24 0,-35 29-81,0 0-1,-1-1 1,10-14-1,-17 21-89,0 0 0,0 0 1,0 0-1,0 0 0,-1 0 0,1 0 0,-1-1 0,0 1 1,0 0-1,0-1 0,0 1 0,-1-1 0,1 1 1,-1-1-1,0 1 0,0-1 0,-1-5 0,0 8-18,1-1-1,-1 1 1,0-1 0,0 1-1,1 0 1,-1 0-1,0-1 1,0 1 0,0 0-1,0 0 1,-1 0-1,1 0 1,0 0-1,0 0 1,-1 0 0,1 0-1,0 1 1,-1-1-1,1 0 1,-1 1 0,1-1-1,-1 1 1,1 0-1,-1-1 1,1 1-1,-1 0 1,0 0 0,1 0-1,-1 0 1,1 0-1,-1 1 1,1-1 0,-3 1-1,-2 0 6,0 0 1,0 1-1,0 0 1,0 0-1,0 0 0,0 1 1,-6 4-1,-3 3-6,1 1 1,1 0-1,0 1 1,1 0-1,0 2 0,0-1 1,-16 27-1,21-28-18,0 0-1,0 0 1,2 0 0,-1 1-1,2 0 1,0 0 0,0 0-1,1 0 1,1 1 0,-2 20-1,4-32-11,0 1 0,0-1 0,0 0 0,1 0 0,-1 1 0,1-1-1,-1 0 1,1 0 0,-1 1 0,1-1 0,0 0 0,0 0 0,0 0-1,1 0 1,-1 0 0,0 0 0,1-1 0,-1 1 0,1 0 0,-1-1 0,1 1-1,0-1 1,0 0 0,0 1 0,0-1 0,0 0 0,0 0 0,0 0-1,0 0 1,0-1 0,0 1 0,1 0 0,-1-1 0,0 0 0,0 1-1,1-1 1,3 0 0,6-1-181,-1 1-1,1-1 1,0-1-1,-1 0 1,22-8 0,-11 2 220,0-1 0,-1 0 0,-1-2-1,1-1 1,-2 0 0,37-31 0,8-13-230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15651,'-17'50'3118,"-15"79"1,23-78-2795,2 0 0,3 1 0,2 70 0,2-117-317,0-1 1,1 0-1,-1 0 1,1 0-1,0 1 1,0-1-1,0 0 1,4 6-1,-5-9-1,1-1-1,-1 1 0,1 0 0,0 0 0,-1-1 1,1 1-1,0 0 0,0-1 0,-1 1 1,1-1-1,0 1 0,0-1 0,0 1 0,0-1 1,0 0-1,0 1 0,0-1 0,0 0 0,0 0 1,0 0-1,0 1 0,0-1 0,0 0 0,0 0 1,0-1-1,0 1 0,0 0 0,0 0 0,0 0 1,0-1-1,-1 1 0,1 0 0,0-1 1,0 1-1,0-1 0,0 1 0,0-1 0,-1 0 1,1 1-1,1-2 0,10-6 95,-1-1 0,0 0-1,0-1 1,-1 0 0,18-23 0,38-65 276,-55 80-324,-1 2-22,9-14-528,-1 0 0,22-52 0,-39 80 456,0 0 5,0 1 1,0-1-1,0 0 1,-1 0-1,1 0 1,-1 0-1,1 0 1,-1 0-1,0 0 1,0-1-1,0 1 1,0 0-1,0 0 1,0 0-1,-1 0 1,1 0-1,-1-2 1,-8-7-416</inkml:trace>
  <inkml:trace contextRef="#ctx0" brushRef="#br0" timeOffset="1">94 481 15539,'5'24'1313,"7"-11"-977,3-3-160,4-7 8,3-3 2024,-1-5-1832,1 1 56,-1-4-56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9 16852,'-10'2'228,"0"1"0,1 0 1,-1 0-1,1 1 0,-1 1 1,1-1-1,1 2 0,-1-1 0,1 1 1,-1 0-1,-7 9 0,10-10-203,1 1-1,-1 0 1,2 0-1,-1 0 0,1 0 1,-1 1-1,2 0 1,-1 0-1,1 0 0,0 0 1,0 0-1,1 1 0,0-1 1,1 1-1,-2 10 1,3-18-25,0 1 0,0 0 1,0 0-1,0 0 1,0 0-1,0 0 1,0-1-1,0 1 0,0 0 1,1 0-1,-1 0 1,0-1-1,0 1 0,1 0 1,-1 0-1,1-1 1,-1 1-1,1 0 1,-1-1-1,1 1 0,-1 0 1,1-1-1,-1 1 1,1-1-1,0 1 0,-1-1 1,1 1-1,0-1 1,0 1-1,0 0 0,2-1 1,-1 0 0,0 1 0,1-1-1,-1 0 1,1 0 0,-1 0-1,0-1 1,1 1 0,-1 0-1,5-2 1,5-3-5,-1 1 0,1-1 0,15-10 0,130-99-57,-107 75 31,-43 33 24,-4 4 3,0-1-1,-1 1 1,2 0-1,-1 0 1,0 0 0,0 1-1,1-1 1,-1 1-1,4-2 1,-7 3 3,1 0-1,-1 0 1,0 0 0,0 0 0,0 0 0,1 0-1,-1 0 1,0 0 0,0 0 0,1 0-1,-1 0 1,0 0 0,0 0 0,0 0-1,1 0 1,-1 0 0,0 0 0,0 1 0,0-1-1,0 0 1,1 0 0,-1 0 0,0 0-1,0 0 1,0 0 0,0 1 0,0-1 0,1 0-1,-1 0 1,0 0 0,0 0 0,0 1-1,0-1 1,0 0 0,0 0 0,0 0-1,0 1 1,0-1 0,0 0 0,0 0 0,0 1-1,-1 13 2,-9 14 14,10-27-14,-14 32 32,7-18 39,0 0-1,1 0 1,1 1-1,0 0 1,1 0 0,-2 19-1,6-34-59,0-1 0,0 1 1,0 0-1,0 0 0,0 0 0,0 0 0,0 0 0,0-1 0,0 1 0,0 0 0,1 0 0,-1 0 0,0 0 0,0-1 0,1 1 1,-1 0-1,1 0 0,-1-1 0,1 1 0,-1 0 0,1-1 0,-1 1 0,1 0 0,0-1 0,-1 1 0,1-1 0,0 1 0,0-1 0,-1 0 1,1 1-1,0-1 0,0 1 0,0-1 0,-1 0 0,1 0 0,0 0 0,0 1 0,0-1 0,0 0 0,-1 0 0,1 0 0,0 0 0,0-1 1,0 1-1,0 0 0,1 0 0,3-1 50,1-1 1,-1 0-1,1 1 1,-1-2 0,9-4-1,119-80 467,-44 27-442,-85 57-93,1 0 0,0 1 0,-1 0 0,1 0-1,9-3 1,-13 5 5,0 0-1,-1-1 0,1 1 1,0 0-1,0 0 0,-1 0 1,1 0-1,0 0 0,-1 0 1,1 0-1,0 0 0,0 0 1,-1 0-1,1 1 0,0-1 1,-1 0-1,1 0 0,0 1 1,-1-1-1,1 0 0,0 1 1,-1-1-1,1 1 0,-1-1 1,1 0-1,-1 1 0,1 0 1,-1-1-1,1 1 0,-1-1 1,1 1-1,-1-1 0,0 1 1,1 0-1,-1-1 1,0 1-1,0 0 0,1 0 1,-1-1-1,0 1 0,0 0 1,0-1-1,0 1 0,0 0 1,0 0-1,0-1 0,0 1 1,0 0-1,-1 1 0,-2 16-19,2-16 26,0 1 0,1-1 0,-1 1-1,1-1 1,-1 1 0,1-1 0,0 1 0,0 0 0,0-1 0,1 5-1,-1-6 0,1-1-1,-1 0 1,1 1-1,-1-1 0,1 1 1,-1-1-1,1 0 1,-1 1-1,1-1 0,-1 0 1,1 0-1,-1 1 1,1-1-1,0 0 0,-1 0 1,1 0-1,-1 0 1,1 0-1,0 0 0,-1 0 1,1 0-1,-1 0 1,1 0-1,0 0 0,-1 0 1,1 0-1,23-5 43,-13 3-21,-10 1-56,1 1-1,-1 0 1,1 0-1,0 0 1,-1 0 0,1 0-1,0 0 1,-1 1 0,1-1-1,-1 0 1,1 1-1,0 0 1,-1-1 0,1 1-1,-1 0 1,0-1-1,1 1 1,-1 0 0,1 0-1,-1 0 1,0 0-1,0 1 1,0-1 0,0 0-1,0 0 1,0 1-1,2 1 1,-2 0-49,-1 0-1,1-1 1,0 1-1,-1 0 1,1 0-1,-1-1 1,0 1-1,0 0 0,0 0 1,0-1-1,0 1 1,-1 0-1,1 0 1,-1-1-1,-1 6 1,-5 7-339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14843,'-17'68'4266,"9"-43"-2676,-6 45 1,14-70-1581,0 0-1,0 0 1,0 1-1,0-1 1,0 0 0,0 0-1,0 0 1,0 0-1,0 1 1,0-1-1,0 0 1,0 0 0,0 0-1,0 0 1,0 0-1,0 1 1,0-1 0,0 0-1,0 0 1,0 0-1,0 0 1,1 0-1,-1 1 1,0-1 0,0 0-1,0 0 1,0 0-1,0 0 1,0 0 0,1 0-1,-1 0 1,0 0-1,0 0 1,0 1-1,0-1 1,0 0 0,1 0-1,-1 0 1,0 0-1,0 0 1,0 0 0,0 0-1,1 0 1,-1 0-1,0 0 1,0 0-1,12-4 145,9-8-84,32-27 22,-25 17-48,62-36 0,-89 57-43,0 0 1,0 0 0,1 0 0,-1 0 0,0 1 0,1-1-1,-1 1 1,1-1 0,-1 1 0,1-1 0,-1 1-1,1 0 1,-1 0 0,1 0 0,-1 0 0,1 0 0,-1 0-1,1 0 1,-1 0 0,1 1 0,-1-1 0,1 1-1,-1-1 1,1 1 0,2 1 0,-3-1 1,0 1 0,0 0 0,0 0 0,0 0 1,0-1-1,0 1 0,-1 0 0,1 0 0,-1 0 0,1 0 0,-1 0 0,0 0 1,1 1-1,-1-1 0,0 0 0,-1 0 0,1 0 0,-1 3 0,-3 21 28,-12 40 0,2-11-1,13-54-30,1-1 0,0 1 0,-1 0 0,1 0 0,0 0 0,0 0 0,0 0 0,0 0 0,0 0-1,0 0 1,0 0 0,0 0 0,0 0 0,0-1 0,0 1 0,1 0 0,-1 0 0,0 0 0,1 0 0,-1 0-1,2 1 1,-2-2-3,1 0 0,0 1 0,-1-1 0,1 0 0,0 0 0,-1 0-1,1 0 1,0 0 0,-1 0 0,1 0 0,0 0 0,-1 0-1,1-1 1,0 1 0,-1 0 0,1 0 0,0-1 0,-1 1 0,1 0-1,0-1 1,0 0 0,8-5-135,0 0-1,13-14 1,-18 16 7,93-94 751,-78 75-640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 16804,'2'-12'2363,"-12"26"-872,-17 40-1276,3 1 0,3 1 0,2 2-1,2 0 1,-10 68 0,27-122-220,-3 7 4,2 0-1,0-1 0,0 16 1,1-24-2,0-1 1,0 0 0,0 1-1,0-1 1,0 0-1,0 1 1,1-1 0,-1 1-1,0-1 1,1 0 0,-1 0-1,1 1 1,-1-1-1,1 0 1,0 0 0,-1 0-1,1 1 1,0-1 0,0 0-1,0 0 1,0 0 0,0 0-1,0-1 1,0 1-1,0 0 1,0 0 0,1-1-1,-1 1 1,0 0 0,0-1-1,1 1 1,-1-1-1,0 0 1,3 1 0,-2-1-26,0-1 1,1 1 0,-1-1 0,0 0-1,0 1 1,0-1 0,0 0 0,0 0 0,0 0-1,0 0 1,0-1 0,0 1 0,0-1-1,-1 1 1,1-1 0,-1 1 0,1-1-1,-1 0 1,1 0 0,-1 0 0,0 0-1,0 0 1,0 0 0,0 0 0,0 0 0,0-3-1,3-5-123,-1-1 0,0 1 0,3-22-1,-5 21-14,0-1 0,-1 0 0,-1-15 0,1 23 124,-1-1 1,1 0 0,-1 1 0,-1-1-1,1 1 1,-1-1 0,1 1-1,-1 0 1,0 0 0,-1 0-1,-2-4 1,-1 4-67,6 12 75,5 10 21,-4-15 31,1 1-1,-1-1 1,1-1 0,0 1 0,0 0 0,1 0 0,-1-1-1,0 1 1,1-1 0,0 0 0,-1 0 0,1 0 0,0 0-1,0 0 1,0-1 0,0 1 0,0-1 0,1 0-1,-1 0 1,0 0 0,1 0 0,-1 0 0,0-1 0,1 0-1,-1 0 1,1 0 0,-1 0 0,1 0 0,-1-1 0,0 1-1,4-2 1,6-1 137,0-1 0,0 0 0,-1-1 0,0 0 0,1-1 0,19-13-1,-5 1 363,31-27 0,-50 38-346,0 0 0,0-1-1,-1 0 1,0 0 0,-1-1 0,0 0 0,9-18-1,-14 26-132,0-1 0,-1 1 0,1 0 1,-1-1-1,1 1 0,-1-1 0,1 1 0,-1 0 0,0-1 0,0 1 0,0-1 0,0 1 0,0-1 0,0 1 0,0-1 0,0 1 0,0-1 0,-1 1 0,0-3 1,0 3-21,0 1 1,0-1 0,0 1-1,1-1 1,-1 1 0,0 0-1,0-1 1,0 1 0,0 0-1,0 0 1,0 0 0,0 0-1,0-1 1,0 1 0,0 1-1,0-1 1,0 0 0,0 0-1,0 0 1,0 0 0,0 1-1,0-1 1,0 0 0,0 1-1,1-1 1,-1 1 0,0-1-1,0 1 1,0-1 0,0 2-1,-9 4 28,1 0 0,0 1 0,0 0-1,1 0 1,0 1 0,0 0 0,-8 12-1,4-5-39,1 2-1,1-1 0,-11 25 0,17-33-16,1 0 0,0 1 0,0-1 0,1 1 0,0 0 0,1 0 0,0 0 0,0 0-1,1 9 1,0-14-37,0-1 0,1 0 0,-1 1 0,1-1 0,0 0 0,0 0 0,0 0 1,0 1-1,0-1 0,1 0 0,0 0 0,-1-1 0,1 1 0,0 0 0,0-1 0,1 1 0,-1-1 0,0 1 0,1-1 0,0 0 0,-1 0 0,1 0 0,0-1 0,0 1 0,0-1 0,0 1 0,3 0 0,23 3-176,2-5-81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19484,'6'12'1536,"-12"19"-1167,-4 8-153,-2 13 680,1 4-400,1 9-288,-3 1-88,7-3-592,2-7-344,1-13-625,0-8 1153,0-15-264,-4-7-168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17284,'14'-11'673,"1"0"0,0 1 0,0 1 0,2 0 1,-1 1-1,23-8 0,4 2 197,59-11 0,-79 20-827,0 1 0,0 1 0,0 1 0,1 1 0,-1 1 0,25 4 0,-40-3-114,1 1 0,-1 0-1,0 0 1,-1 1-1,1 0 1,0 0 0,-1 1-1,14 9 1,-17-10-5,1 1 0,-1 0 0,0 1 0,0-1 0,0 1 0,0 0 0,-1-1 0,0 2 0,0-1 0,0 0 0,-1 1 0,0-1 0,3 10 0,-2-2 17,-2 0 0,1 0 0,-1 0 0,-1-1 0,-1 1 0,0 0 0,0 0 0,-1 0-1,-1-1 1,0 1 0,-1-1 0,0 0 0,-9 19 0,3-12 180,1-1 0,-2 0 0,-1 0 0,0-1 0,-1-1 1,-1 0-1,-25 24 0,29-32-55,-1 0 0,0-1 0,0 0 1,0-1-1,-1 0 0,0-1 0,0 0 0,0-1 0,-1 0 1,1-1-1,-1 0 0,0-1 0,-23 1 0,26-3-251,0-1 0,0 1 0,0-2 0,0 1 0,0-1-1,0-1 1,0 0 0,1 0 0,-1-1 0,1 0 0,0-1 0,0 0-1,1 0 1,-1-1 0,1 0 0,1 0 0,-1-1 0,-8-9 0,6 1-605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62 16339,'1'0'72,"-1"0"-1,1 0 1,-1 0-1,1 0 0,0-1 1,-1 1-1,1 0 0,-1 0 1,1 0-1,-1 1 1,1-1-1,-1 0 0,1 0 1,0 0-1,-1 0 0,1 0 1,-1 1-1,1-1 0,-1 0 1,1 0-1,-1 1 1,1-1-1,-1 0 0,0 1 1,1-1-1,-1 1 0,1-1 1,-1 0-1,0 1 0,1-1 1,-1 1-1,0-1 1,0 1-1,1-1 0,-1 1 1,0-1-1,0 1 0,0-1 1,0 1-1,1 0 1,-1-1-1,0 1 0,0-1 1,0 1-1,0-1 0,-1 2 1,-2 31 1364,2-27-975,-34 141 3376,-2 12-3066,37-157-805,0-1-1,-1 1 1,1-1 0,0 1-1,0 0 1,0-1 0,0 1-1,0-1 1,0 1 0,1 0-1,-1-1 1,1 3 0,-1-4 16,1 0 0,-1 0-1,0 1 1,0-1 0,1 0 0,-1 0 0,0 0 0,0 0-1,1 0 1,-1 0 0,0 0 0,1 0 0,-1 1 0,0-1-1,0 0 1,1 0 0,-1 0 0,0 0 0,1 0 0,-1-1-1,0 1 1,0 0 0,1 0 0,-1 0 0,0 0 0,1 0-1,-1 0 1,0 0 0,0-1 0,1 1 0,-1 0 0,0 0 0,0 0-1,0 0 1,1-1 0,-1 1 0,0-1 0,5-3-224,-1-1 0,0 0 0,0 0 0,6-10 0,100-193-3015,-29 48 2142,-77 154 1101,-3 3 25,1 0 1,-1 0-1,1 0 1,0 0-1,0 0 1,0 0-1,0 1 1,0-1-1,1 1 1,4-4 0,-7 6-6,1 0 0,-1 0 1,0 0-1,0 0 0,0-1 1,1 1-1,-1 0 0,0 0 1,0 0-1,0 0 1,1 0-1,-1 0 0,0 0 1,0 0-1,0 0 0,1 0 1,-1 0-1,0 0 0,0 0 1,0 0-1,1 0 1,-1 1-1,0-1 0,0 0 1,0 0-1,1 0 0,-1 0 1,0 0-1,0 0 1,0 0-1,0 1 0,1-1 1,-1 0-1,0 0 0,0 0 1,0 0-1,0 1 0,0-1 1,0 0-1,1 0 1,-1 1-1,2 13 154,-3 18 63,1-32-215,-20 146 1106,10-86-470,2 0 0,2 120 0,11-135-475,-4-43-188,-1 0 0,1 1 0,0-1 0,-1 1 0,1-1 0,0 0 1,1 0-1,-1 1 0,0-1 0,1 0 0,-1 0 0,1 0 0,0 0 0,3 2 1,-5-3 6,0-1 0,0 0 0,1 0 1,-1 0-1,0 0 0,0 1 0,1-1 1,-1 0-1,0 0 0,0 0 0,1 0 1,-1 0-1,0 0 0,1 1 0,-1-1 0,0 0 1,0 0-1,1 0 0,-1 0 0,0 0 1,1 0-1,-1 0 0,0 0 0,1-1 1,-1 1-1,0 0 0,1 0 0,-1 0 1,0 0-1,0 0 0,1 0 0,-1-1 1,0 1-1,0 0 0,1 0 0,-1 0 1,0-1-1,0 1 0,0 0 0,1 0 1,-1 0-1,0-1 0,0 1 0,0 0 1,0-1-1,1 1 0,-1 0 0,0 0 1,0-1-1,0 1 0,0 0 0,0-1 0,0 1 1,0 0-1,0-1 0,0 1 0,-1-22-434,-3 6 275,-1 0 0,0 0 0,-2 1 0,0 0 0,0 0 0,-14-19-1,-3-2 3,-37-39 0,54 66 177,4 5 0,0 0-1,0 0 0,0 1 1,-1-1-1,0 0 1,1 1-1,-1 0 0,-1 0 1,1 0-1,0 1 0,-1-1 1,-4-1-1,9 4-5,0 0 1,0 0-1,-1 0 0,1 0 0,0 0 0,0 0 1,0 0-1,-1 0 0,1 0 0,0 0 1,0 0-1,0 0 0,0 0 0,-1 0 1,1 0-1,0 0 0,0 0 0,0 0 1,0 0-1,0 0 0,-1 1 0,1-1 1,0 0-1,0 0 0,0 0 0,0 0 1,0 0-1,0 0 0,-1 1 0,1-1 0,0 0 1,0 0-1,0 0 0,0 0 0,0 0 1,0 1-1,0-1 0,0 0 0,0 0 1,0 0-1,0 0 0,0 1 0,2 10 54,9 9 31,-7-13-56,1-1 1,1 0 0,-1 0-1,1-1 1,0 0-1,0 0 1,0 0-1,0-1 1,1 0 0,0 0-1,0 0 1,0-1-1,1 0 1,-1-1-1,9 3 1,-5-4 23,-1 1-1,1-2 1,0 1-1,-1-1 1,1-1-1,0 0 1,-1-1 0,1 0-1,-1 0 1,12-5-1,-3 0 14,-1-1-1,-1 0 1,1-2 0,-2 0-1,1 0 1,-1-2-1,-1 0 1,0-1-1,-1 0 1,0-1 0,20-28-1,-31 38-67,0-1 1,0 0-1,0 1 0,-1-1 0,1 0 0,-1 0 0,1-7 1,-3 12-3,0-1 1,1 1 0,-1 0-1,0 0 1,0-1-1,0 1 1,0 0 0,0 0-1,0-1 1,0 1 0,0 0-1,0 0 1,0-1 0,0 1-1,0 0 1,0-1 0,0 1-1,0 0 1,0 0 0,0-1-1,0 1 1,-1 0 0,1 0-1,0-1 1,0 1 0,0 0-1,0 0 1,0 0 0,-1-1-1,1 1 1,0 0-1,0 0 1,0 0 0,-1 0-1,1-1 1,0 1 0,0 0-1,-1 0 1,1 0 0,0 0-1,0 0 1,-1 0 0,1 0-1,0 0 1,0 0 0,-1 0-1,1 0 1,0 0 0,0 0-1,-1 0 1,1 0 0,0 0-1,-1 0 1,1 0 0,0 0-1,0 0 1,-1 0-1,1 0 1,0 0 0,0 0-1,0 1 1,-1-1 0,1 0-1,0 0 1,0 0 0,0 0-1,-1 1 1,1-1 0,-16 12-65,5 2 106,1 0 0,0 1 0,1 0 0,1 0 0,0 1 0,1 0 0,1 0 0,0 1 0,2-1 0,-1 2 0,2-1 0,-2 25 0,5-37-1,0 0-1,0 0 1,0-1 0,0 1 0,3 7-1,-3-11-23,0 0 0,0 0 0,1 0 0,-1-1 1,0 1-1,1 0 0,-1 0 0,1 0 0,-1 0 0,1-1 0,-1 1 0,1 0 0,0 0 0,-1-1 0,1 1 0,0 0 0,-1-1 0,1 1 0,0-1 0,0 1 0,0-1 0,0 1 0,0-1 0,-1 0 0,1 1 0,0-1 0,0 0 0,0 0 0,0 0 0,0 0 0,0 0 0,0 0 0,0 0 0,0 0 0,2 0 0,1-2 31,1 1 1,0-1-1,0 0 0,-1-1 0,1 1 0,-1-1 0,1 0 0,-1 0 0,0 0 0,0-1 0,-1 1 0,6-7 0,6-8 141,17-26 0,-29 40-163,27-44 260,29-64 0,-50 94-328,-11 25-32,0 0 1,1 0-1,0-1 0,0 1 1,0 8-1,-1-2 4,0 6-100,1 0 0,2 29 0,-1-44 117,0 0 0,1 0 0,-1 0 0,1 0 0,0-1 0,0 1 0,0 0 0,0 0 0,1-1 0,-1 1 0,1-1 0,0 1 0,0-1 0,1 0 0,-1 0 0,1 0 0,-1 0 0,1 0 0,5 3 0,-6-4 35,0-2 1,0 1-1,0 0 1,0 0-1,0-1 1,0 1-1,0-1 1,0 1-1,0-1 1,4 0-1,27-6-249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235 419 20036,'-6'-6'204,"-1"1"0,0 0-1,0 1 1,-1 0 0,0 0 0,1 0-1,-1 1 1,0 0 0,0 1 0,-14-3-1,17 5-159,1-1 0,-1 1 0,1 0 0,0 1-1,-1-1 1,1 1 0,0 0 0,-1 0 0,1 0-1,0 1 1,0-1 0,0 1 0,0 0 0,0 0-1,0 1 1,0-1 0,1 1 0,-1-1 0,1 1-1,0 0 1,-6 7 0,3-1-33,1-1 0,-1 1 0,1-1 0,1 2 0,0-1 0,0 0 0,-4 16 0,7-21-18,1 0 1,-1 0-1,1-1 0,-1 1 0,1 0 0,0 0 0,1 0 1,-1-1-1,1 1 0,1 5 0,-2-7 3,1 0-1,0-1 0,0 1 0,0 0 1,0-1-1,0 1 0,0 0 1,1-1-1,-1 1 0,0-1 1,1 0-1,-1 1 0,1-1 0,0 0 1,-1 0-1,1 0 0,0 0 1,-1 0-1,1-1 0,4 2 1,-1-1-2,1 0 1,-1-1 0,1 1-1,0-1 1,-1-1 0,1 1-1,0-1 1,-1 0 0,1 0-1,-1-1 1,1 1 0,-1-1-1,0 0 1,1-1 0,7-4 0,5-4 7,0-1 0,28-24 0,-20 13 78,24-30 0,-50 52-78,0 1 0,1-1-1,-1 1 1,0 0 0,1-1 0,-1 1-1,0 0 1,1-1 0,-1 1 0,0 0 0,1-1-1,-1 1 1,1 0 0,-1 0 0,0-1 0,1 1-1,-1 0 1,1 0 0,-1 0 0,1 0-1,-1-1 1,1 1 0,-1 0 0,1 0 0,-1 0-1,2 0 1,1 12 5,-9 33-107,4-31 12,1-2-142,0 0 0,1 0 1,0 0-1,1 0 1,2 13-1,-2-23 139,-1 0 0,1 0-1,-1 0 1,1 0 0,0 0 0,0 0-1,0 0 1,0 0 0,0 0 0,0 0 0,0 0-1,1-1 1,-1 1 0,1-1 0,2 3 0,-2-3 20,0 0 1,-1-1-1,1 1 1,0-1-1,0 0 1,-1 1-1,1-1 1,0 0-1,0 0 1,0 0-1,-1 0 1,1 0-1,0-1 1,0 1-1,0-1 1,-1 1-1,1-1 1,0 1-1,-1-1 1,1 0-1,-1 0 1,3-1-1,10-7-364,-1 0-1,0-1 1,-1 0 0,0-1-1,0 0 1,-1-1-1,10-15 1,63-98-2491,6-41 2417,-73 130 1735,-2-1 0,18-67 0,-29 80 170,-4 24-1365,0 0 1,0-1-1,0 1 0,1 0 1,-1-1-1,0 1 1,0 0-1,0 0 0,0-1 1,0 1-1,0 0 0,0 0 1,-1-1-1,1 1 0,0 0 1,0-1-1,0 1 1,0 0-1,0 0 0,0-1 1,0 1-1,-1 0 0,1 0 1,0 0-1,0-1 1,0 1-1,0 0 0,-1 0 1,1 0-1,0-1 0,0 1 1,-1 0-1,1 0 1,-1 0-1,-7 5 522,-6 15-64,-2 11-167,1 0-1,2 1 0,1 1 0,1 0 0,-7 41 0,10-27-117,2 1-1,1 0 1,4 59-1,1-91-351,-1-23-259,-4-27-140,0 7 70,-2 1-1,0 0 0,-19-41 0,27 69 291,3 3 200,0 0-1,1-1 0,-1 1 0,1-1 0,0 0 0,0 0 0,8 4 0,-5-5 45,1-1 0,0 1 0,0-2 1,0 1-1,0-1 0,0-1 0,0 1 1,0-1-1,0-1 0,0 0 0,0 0 1,0-1-1,0 0 0,0-1 0,-1 1 1,1-2-1,8-3 0,-1-1 111,0 0 0,-1-1 0,0 0 0,0-2 0,-1 1 1,-1-2-1,22-22 0,-26 23 65,-11 11 0,-14 19 56,4-2-141,1 0 1,1 0 0,0 1-1,1 1 1,1-1 0,1 1 0,-7 30-1,14-46-124,-1-1 0,1 1 0,0-1-1,-1 1 1,1 0 0,1-1 0,-1 1-1,0 0 1,0-1 0,1 1 0,0-1-1,-1 1 1,1-1 0,0 1 0,0-1-1,3 4 1,-3-4-10,1-1 0,-1 1 0,1-1 0,-1 0 0,1 1 0,-1-1 0,1 0 0,0 0 0,0-1 0,0 1 0,0 0 0,-1 0 0,1-1 0,0 1 0,0-1 0,0 0 0,0 1 0,0-1 0,0 0 0,0 0 0,0-1 0,3 1 0,12-3-5,-1-1 1,1 0 0,-1-1 0,22-10-1,9-2-161,-23 8 56,25-8-146,-45 16 196,0 0 1,0 1 0,0-1 0,1 1-1,-1-1 1,0 1 0,0 1-1,1-1 1,4 1 0,-7 1 18,0-1 1,0 0-1,1 1 0,-1-1 1,0 1-1,0 0 0,0 0 1,-1 0-1,1 0 0,0 0 1,-1 0-1,1 0 0,-1 1 1,0-1-1,0 0 1,2 5-1,-2-4 9,0 0 0,0-1-1,1 1 1,-1 0 0,1-1 0,0 0 0,-1 1-1,1-1 1,0 0 0,3 2 0,-4-3-1,-1-1-1,1 0 1,0 1-1,0-1 1,-1 0 0,1 0-1,0 1 1,0-1 0,-1 0-1,1 0 1,0 0 0,0 0-1,0 0 1,-1 0 0,1 0-1,0-1 1,1 1-1,0-1-62,1 0 0,-1-1 0,0 1 0,1 0 0,-1-1 0,0 1 0,3-4 0,5-8-113,-3-4-77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14699,'-4'3'297,"0"1"0,0-1-1,1 1 1,-1 0 0,1 0 0,0 0-1,0 0 1,0 1 0,1-1 0,0 1-1,-3 6 1,-1 7 703,-7 32 0,9-32-540,-7 34 100,3 1-1,2-1 1,1 101-1,5-152-546,0 1 0,0-1 0,0 1 0,0-1 0,0 1 0,1-1 0,-1 1-1,1-1 1,-1 1 0,1-1 0,-1 0 0,2 2 0,-2-3-9,0 1 1,1-1-1,-1 0 1,0 0-1,1 1 0,-1-1 1,0 0-1,1 0 1,-1 0-1,0 1 1,1-1-1,-1 0 0,0 0 1,1 0-1,-1 0 1,0 0-1,1 0 0,-1 0 1,1 0-1,-1 0 1,0 0-1,1 0 1,-1 0-1,0 0 0,1 0 1,-1 0-1,1 0 1,0-1-1,1 0 7,0-1-1,1 1 1,-1-1 0,0 0-1,0 0 1,0 0 0,0 0 0,0 0-1,-1 0 1,3-3 0,18-34 40,-1-1 1,20-54-1,-27 57-68,2 1 0,2 1 0,29-45 0,-45 77 6,0 0-1,0 0 0,0 1 1,0-1-1,1 1 0,-1-1 0,1 1 1,0 0-1,-1 0 0,1 0 1,0 0-1,0 1 0,0-1 0,1 1 1,-1 0-1,0 0 0,0 0 1,1 0-1,-1 1 0,0-1 0,7 1 1,-7 0-4,0 1 1,0 0-1,0 0 0,0 0 1,0 0-1,0 0 1,0 1-1,-1-1 0,1 1 1,0 0-1,-1 0 0,0 0 1,1 0-1,-1 0 1,0 0-1,0 1 0,0-1 1,0 1-1,0-1 1,-1 1-1,1 0 0,-1 0 1,2 4-1,-1 0 25,0 0-1,0 0 1,-1 0 0,1 0-1,-2 1 1,1-1-1,-1 0 1,0 1 0,0-1-1,-1 0 1,0 0 0,-1 1-1,1-1 1,-1 0-1,0 0 1,-1 0 0,0-1-1,-7 14 1,4-10 67,-1 0 1,1-1-1,-2 1 1,1-2-1,-1 1 1,-1-1-1,1 0 1,-1 0-1,-1-1 1,1-1-1,-14 8 0,19-12-98,0 0-1,0-1 0,-1 1 1,1-1-1,0 0 0,-1 0 1,1 0-1,0-1 1,-1 0-1,1 0 0,-1 0 1,1 0-1,-6-1 0,9 0 19,-1 1 0,0-1 1,0 1-1,0-1 0,0 0 0,0 0 0,1 0 0,-1 0 0,0 0 1,1 0-1,-1-1 0,1 1 0,-1 0 0,1-1 0,0 1 0,0-1 0,-1 1 1,1-1-1,0 0 0,0 0 0,1 1 0,-1-1 0,0 0 0,1 0 1,-1 0-1,1 0 0,-1 0 0,1 0 0,0 0 0,0-4 0,0-1-10,1-1 0,-1 1-1,2-1 1,-1 1 0,1-1-1,0 1 1,4-10 0,12-23-262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17492,'0'3'186,"0"0"0,0-1 0,-1 1 1,1 0-1,-1 0 0,0-1 0,1 1 0,-2 0 1,1-1-1,0 1 0,0-1 0,-1 1 0,1-1 1,-1 1-1,0-1 0,-2 2 0,-8 15 1084,7-7-760,1 1-1,-5 17 1,8-25-464,0 0 0,0 0 0,0 0 0,1 0 0,0 0 0,0 0 0,0 0 0,1 0 0,1 7 0,-2-11-36,1 1 0,-1-1 0,1 0 0,-1 1 0,1-1 0,0 0 0,0 1 0,0-1 0,-1 0 0,1 0 0,0 0 0,0 0 0,0 0 0,1 0 0,-1 0 0,0 0 0,0 0-1,1-1 1,-1 1 0,0 0 0,3 0 0,-1 0-1,1-1-1,-1 1 0,0-1 0,0 0 0,0 0 0,1 0 0,-1-1 0,0 1 0,6-2 0,5-3-3,-1 0 0,1 0-1,18-12 1,-29 16-1,111-72 100,-39 23 20,-72 48-114,1 0 1,-1 1-1,0-1 1,0 1-1,1-1 1,-1 1 0,5-1-1,-7 2-8,0 0 1,-1 0-1,1 0 0,0 0 0,0 0 0,-1 0 1,1 0-1,0 0 0,-1 1 0,1-1 0,0 0 1,-1 0-1,1 1 0,0-1 0,-1 0 0,1 1 1,0-1-1,-1 0 0,1 1 0,-1-1 1,1 1-1,-1-1 0,1 1 0,-1 0 0,1-1 1,-1 1-1,1-1 0,-1 1 0,0 0 0,0-1 1,1 1-1,-1 0 0,0-1 0,0 1 0,1 0 1,-1-1-1,0 1 0,0 0 0,0 0 1,0-1-1,0 2 0,-1 39 50,1-32-197,-1-1-1,1 1 1,1 0 0,-1 0 0,1-1 0,4 13 0,-5-21 86,0 1 0,0-1 0,0 1 0,0-1 0,0 1 0,1-1 0,-1 0 0,0 1 0,0-1 0,0 1 0,1-1 1,-1 0-1,0 1 0,1-1 0,-1 0 0,0 1 0,1-1 0,-1 0 0,0 0 0,1 1 0,-1-1 0,1 0 0,-1 0 0,0 0 0,1 0 0,-1 1 0,1-1 1,-1 0-1,1 0 0,-1 0 0,0 0 0,1 0 0,-1 0 0,1 0 0,-1 0 0,1 0 0,-1 0 0,1 0 0,-1-1 0,0 1 0,1 0 0,-1 0 0,1 0 1,-1-1-1,1 1 0,15-14-360,-15 13 365,17-20-702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17284,'-1'3'279,"1"0"1,-1 0 0,0 0 0,0-1 0,0 1-1,-1 0 1,1-1 0,0 1 0,-1-1 0,-2 3-1,-5 10 575,-6 13-558,2 1 0,0 0 0,2 1 0,2 0 1,-12 63-1,20-89-284,1 0 0,0-1 0,-1 1 0,2 0 0,-1-1 0,0 1 0,1 0 0,-1-1 0,1 1-1,0 0 1,0-1 0,1 1 0,1 3 0,-1-5 4,-1-1 0,0 1 0,1-1 0,-1 1 0,1-1 0,-1 0 0,1 0 0,-1 0 0,1 0 0,0 0 0,0 0 0,0 0 0,-1-1 0,1 1 0,0 0 0,0-1 0,0 0 0,0 1 0,0-1 0,0 0 0,0 0 0,0 0 0,0 0 0,0-1-1,0 1 1,3-1 0,8-2 64,0-1-1,-1 0 1,1-1 0,-1-1-1,0 0 1,-1 0-1,13-9 1,74-61 513,-73 52-435,-19 17-161,0 1-1,1 0 1,-1 0 0,1 1 0,0 0 0,0 0 0,14-6 0,-21 11-13,1-1-1,-1 1 1,0 0-1,0 0 1,0 0 0,1 0-1,-1 0 1,0 0-1,0 0 1,0 0-1,1 0 1,-1 0-1,0 0 1,0 0-1,0 0 1,1 1-1,-1-1 1,0 0 0,0 0-1,0 0 1,1 0-1,-1 0 1,0 0-1,0 0 1,0 0-1,0 1 1,0-1-1,1 0 1,-1 0-1,0 0 1,0 0 0,0 1-1,0-1 1,0 0-1,0 0 1,0 0-1,1 1 1,0 11-609,-4 14 610,3-25 123,-10 43-372,6-22 33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140 100 12747,'5'-12'523,"1"1"-13,-2 0-1,1 0 1,-1 0-1,-1 0 1,4-19-1,-7 30-474,0 0-1,0 0 0,0 0 0,0 0 0,0 0 0,0-1 0,0 1 0,0 0 0,0 0 1,0 0-1,0 0 0,0 0 0,0 0 0,0 0 0,-1-1 0,1 1 0,0 0 0,0 0 0,0 0 1,0 0-1,0 0 0,0 0 0,0 0 0,0 0 0,0 0 0,-1 0 0,1 0 0,0-1 0,0 1 1,0 0-1,0 0 0,0 0 0,0 0 0,0 0 0,-1 0 0,1 0 0,0 0 0,0 0 0,0 0 1,0 0-1,0 0 0,0 0 0,0 0 0,-1 0 0,1 0 0,0 0 0,0 1 0,0-1 0,0 0 1,0 0-1,0 0 0,0 0 0,-1 0 0,1 0 0,0 0 0,0 0 0,0 0 0,0 0 0,0 0 1,0 1-1,0-1 0,0 0 0,0 0 0,0 0 0,0 0 0,0 0 0,0 0 0,0 1 0,-9 7 577,-10 27 41,1 1 0,-25 71 0,41-102-618,-52 173 573,46-143-462,2 0-1,1 1 1,0 42-1,8-44-49,-3-33-106,0 0 1,0 0-1,0 0 0,0 0 1,0 0-1,0 0 0,0 0 1,1 0-1,-1 0 1,0 0-1,1 0 0,-1 0 1,1 0-1,-1 0 1,1 0-1,-1-1 0,1 1 1,0 0-1,0 0 0,-1-1 1,1 1-1,0 0 1,0-1-1,-1 1 0,1-1 1,0 1-1,2 0 0,-2-1-19,0-1 0,0 1 1,-1-1-1,1 1 0,0-1 0,0 1 0,0-1 0,-1 0 0,1 1 0,0-1 0,-1 0 0,1 1 0,-1-1 0,1 0 0,-1 0 0,1 0 0,-1 0 0,1 1 0,-1-1 0,0 0 0,0 0 0,1 0 0,-1 0 0,0 0 0,0-1 0,5-29-537,-5 29 502,2-24-576,-1 1-1,-4-41 0,2 51 483,-1 1 0,-1-1 0,0 1 0,-1 0 0,-11-27 0,10 35 598,4 10-71,5 13 169,-1-12-461,0 0-1,1-1 1,-1 0-1,1 0 0,0 0 1,0 0-1,0 0 0,1-1 1,-1 0-1,1 0 1,0 0-1,0 0 0,0-1 1,0 0-1,0 0 1,1 0-1,-1-1 0,1 0 1,-1 0-1,1 0 0,-1 0 1,8-1-1,6 0 83,-1-1-1,1 0 1,-1-1 0,0-1-1,26-8 1,-15 2 183,42-19 1,-58 22-215,-1 0 0,1-2 0,-1 1 0,-1-1 0,16-14 0,-9-2 147,-18 24-271,1-1 1,-1 1-1,0-1 1,0 1-1,1 0 1,-1-1-1,0 1 1,0-1-1,0 1 1,0-1-1,0 1 1,1 0-1,-1-1 1,0 1-1,0-1 0,0 1 1,0-1-1,0 1 1,-1-1-1,1 1 1,0-1-1,0 1 1,0 0-1,0-1 1,0 1-1,-1-1 1,1 1-1,0 0 1,0-1-1,0 1 1,-1-1-1,1 1 1,0 0-1,-1-1 1,1 1-1,0 0 1,-1 0-1,1-1 1,-1 1-1,1 0 0,0 0 1,-1-1-1,1 1 1,-1 0-1,1 0 1,-1 0-1,1 0 1,0 0-1,-1 0 1,1 0-1,-1 0 1,1 0-1,-1 0 1,1 0-1,-1 0 1,1 0-1,0 0 1,-1 0-1,-7 1 3,1 0-1,0 0 1,1 1-1,-1-1 1,0 2-1,0-1 1,1 1-1,-1 0 1,1 0 0,-9 7-1,-2 1 8,2 1 0,-24 22 0,29-25-110,1 1 0,1 0 0,0 1 0,-14 22 0,20-29 55,0 0 0,1 0 0,-1 0 0,1 0 0,0 0-1,0 1 1,0-1 0,0 7 0,1-9 26,0 0 0,0 1 0,0-1 1,1 1-1,-1-1 0,1 0 0,-1 1 0,1-1 0,0 0 0,0 0 1,0 0-1,0 0 0,1 0 0,-1 0 0,1 0 0,2 3 1,-2-3-9,1 0 0,0 0 0,1 0 0,-1-1 0,0 1 0,0-1 1,1 1-1,-1-1 0,0 0 0,1-1 0,-1 1 0,1-1 0,-1 1 1,1-1-1,0 0 0,-1 0 0,7-1 0,37-8-285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16123,'4'39'1305,"-8"4"-985,-5 1-160,2 5 192,-2-2 1760,5-5-1808,1-1 56,2-14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191 219 16620,'-9'0'201,"-1"0"0,0 0 1,1 1-1,-1 0 1,0 0-1,1 2 0,-1-1 1,1 1-1,0 0 1,-16 8-1,20-8-161,0 0 1,0 1-1,1 0 0,-1 0 0,1 0 0,0 0 0,0 0 1,0 1-1,0 0 0,1 0 0,0 0 0,0 0 1,0 0-1,0 1 0,1-1 0,0 1 0,0 0 1,-1 9-1,2-13-29,1 0 1,-1 0-1,1 0 1,0 1-1,-1-1 1,1 0-1,0 0 1,0 0-1,1 0 1,-1 0-1,0 0 1,1 0-1,-1 0 1,1 0-1,-1 0 1,1 0-1,0 0 1,0 0-1,0 0 0,0 0 1,0-1-1,1 1 1,-1 0-1,0-1 1,1 1-1,-1-1 1,1 1-1,0-1 1,-1 0-1,1 0 1,0 0-1,0 0 1,0 0-1,0 0 1,0 0-1,0-1 1,0 1-1,0-1 1,0 1-1,0-1 1,0 0-1,0 0 1,0 0-1,0 0 0,3 0 1,6-1 62,0-1 0,0-1 0,-1 1 0,1-2 0,-1 1 0,0-1 0,0-1-1,0 0 1,12-8 0,2-3 165,0-2-1,26-24 1,-44 37-182,13-12 128,-1 0 1,-1-1-1,20-26 1,-55 62-45,11-6-197,0 0 0,1 0-1,-8 25 1,12-31 29,0-1-1,1 1 1,0 0 0,0 0 0,0 0 0,1 0-1,0 0 1,0 0 0,0 0 0,1 0-1,1 7 1,-2-11 27,1-1 0,0 1 0,0 0-1,-1-1 1,1 1 0,0-1 0,0 0 0,0 1 0,0-1-1,1 0 1,-1 0 0,0 1 0,0-1 0,1 0 0,-1 0 0,1 0-1,-1-1 1,1 1 0,-1 0 0,1-1 0,0 1 0,-1-1-1,1 1 1,0-1 0,-1 0 0,1 1 0,0-1 0,0 0 0,-1 0-1,1 0 1,2-1 0,4 0 41,-1 0 1,0-1-1,0 0 0,0 0 1,0 0-1,8-5 0,8-5 140,0-1 0,-2-1 1,1 0-1,-2-2 0,0 0 0,-1-2 0,-1 0 1,0-1-1,-2-1 0,0 0 0,-1-1 0,-1-1 0,13-28 1,-24 43-153,0-1 1,-1 0 0,0 0-1,0 0 1,1-17-1,-3 24-32,0-1-1,0 1 0,0 0 1,0-1-1,0 1 0,0 0 0,0-1 1,-1 1-1,1 0 0,-1-1 1,1 1-1,-1 0 0,1 0 0,-1 0 1,0-1-1,1 1 0,-1 0 1,-1-2-1,0 3-8,1-1 1,0 1 0,-1-1-1,1 1 1,0 0 0,-1 0-1,1-1 1,0 1-1,-1 0 1,1 0 0,-1 0-1,1 0 1,0 1-1,-1-1 1,1 0 0,-1 0-1,1 1 1,0-1-1,0 1 1,-1-1 0,1 1-1,-2 1 1,-5 3-30,0 0 0,0 0 0,1 1 1,0 0-1,0 0 0,0 1 0,-9 12 0,-1 3-25,-19 34-1,26-38 34,0 0 0,-11 31 0,19-42-2,-1 1 1,1 0-1,0 0 0,1 0 1,0 0-1,0 0 0,1 0 1,0 0-1,1 12 0,0-17-30,0 0 1,0 0-1,0 0 0,0 0 0,0-1 0,0 1 0,1 0 0,0-1 0,-1 1 0,1-1 0,0 1 0,0-1 0,0 0 0,1 0 0,-1 0 0,0 0 0,1-1 0,-1 1 1,1 0-1,0-1 0,0 0 0,-1 0 0,1 1 0,0-2 0,0 1 0,0 0 0,0-1 0,6 1 0,3 0-170,0 0 1,0-1-1,-1-1 0,1 0 1,0-1-1,12-2 0,27-10-370,2-4-94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16155,'-7'0'474,"-1"0"-1,0 0 0,1 1 0,-1 0 0,1 0 0,-1 1 0,1-1 1,-1 2-1,1-1 0,0 1 0,0 0 0,0 1 0,-10 7 1,16-11-474,1 0 1,0 0 0,-1 0 0,1 1 0,0-1 0,0 0 0,-1 0-1,1 1 1,0-1 0,0 0 0,-1 0 0,1 1 0,0-1 0,0 0-1,0 1 1,-1-1 0,1 0 0,0 1 0,0-1 0,0 0 0,0 1-1,0-1 1,0 0 0,0 1 0,0-1 0,0 1 0,0-1 0,0 0 0,0 1-1,0-1 1,0 0 0,0 1 0,0-1 0,0 0 0,0 1 0,1-1-1,-1 0 1,0 1 0,0-1 0,0 0 0,0 1 0,1-1 0,-1 0-1,0 0 1,0 1 0,1-1 0,-1 0 0,0 0 0,1 1 0,-1-1-1,0 0 1,1 0 0,-1 0 0,0 0 0,1 0 0,-1 1 0,0-1-1,1 0 1,0 0 0,28 6-339,-20-5 251,11 2-99,49 13-472,-64-15 605,0 1 0,0 0 1,0 1-1,0-1 0,0 1 0,0 0 1,-1 0-1,1 0 0,-1 1 1,5 4-1,-8-8 66,-1 1-1,1 0 1,-1 0 0,1 0-1,0 0 1,-1-1 0,1 1 0,-1 0-1,0 0 1,1 0 0,-1 0 0,0 0-1,0 0 1,1 0 0,-1 0 0,0 0-1,0 0 1,0 0 0,0 0-1,0 0 1,0 0 0,-1 1 0,1-1-1,0-1 1,-1 1 0,1 0 0,0 0-1,-1 0 1,1 0 0,-1 0 0,1 0-1,-1 0 1,0 0 0,1-1 0,-1 1-1,0 0 1,1 0 0,-1-1-1,0 1 1,0-1 0,0 1 0,-1 0-1,-3 2 129,0 1-1,-1-2 0,1 1 1,-1 0-1,-11 2 0,2-1-43,0-1-1,-1 0 0,-17 1 1,27-4-86,-1 0 1,1 0 0,0 0 0,-1-1 0,1 0 0,-1 0 0,1-1 0,0 0 0,0 0 0,-9-4 0,1-6-76,13 0-163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 23077,'-10'-1'296,"-5"1"-104</inkml:trace>
  <inkml:trace contextRef="#ctx0" brushRef="#br0" timeOffset="1">9 10 20804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30 14107,'0'-1'210,"0"0"-1,0 0 1,0 0 0,0 0-1,0 0 1,0 0-1,-1 0 1,1 0 0,-1 0-1,1 0 1,0 0 0,-1 0-1,0 0 1,1 0-1,-1 0 1,0 0 0,1 0-1,-1 0 1,0 1 0,0-1-1,0 0 1,1 1-1,-1-1 1,-2 0 0,0-1 106,0 1 0,0 0 1,0 0-1,0 1 0,0-1 1,0 1-1,0-1 0,-6 1 1,-5 1 332,0 0 0,-27 6 1,28-3-573,-1 0 0,1 0 1,-1 1-1,2 1 1,-1 0-1,-16 12 0,25-16-81,-1 1 1,1 0-1,1 0 0,-1 0 0,0 0 0,1 0 0,0 1 0,-1 0 0,2-1 0,-1 1 0,0 1 0,1-1 0,-1 0 0,1 0 0,1 1 0,-1-1 0,0 1 0,1 0 0,0 0 0,0-1 0,0 11 0,1-13 0,0 0 1,1 1-1,-1-1 0,1 0 0,-1 1 0,1-1 0,0 0 0,0 0 1,0 1-1,0-1 0,0 0 0,0 0 0,1 0 0,-1-1 1,1 1-1,-1 0 0,1 0 0,2 1 0,0 0-1,-1-1-1,1 0 1,0 0-1,0-1 1,-1 1 0,1-1-1,0 0 1,0 0-1,8 1 1,1-1 11,0-1 0,0 0 0,0-1-1,0-1 1,21-4 0,-13 1 83,-1-1-1,0-1 0,0-1 0,-1 0 1,0-2-1,0 0 0,-1-1 1,0-1-1,26-23 0,-41 33-51,-1 0-1,0-1 0,1 0 1,-1 1-1,0-1 1,0 0-1,-1 0 1,1 0-1,-1 0 1,1 0-1,-1 0 1,0-1-1,1-4 0,-2 6-23,0 1 0,0-1 0,-1 1 0,1-1-1,0 1 1,-1-1 0,1 1 0,-1-1-1,1 1 1,-1 0 0,0-1 0,0 1-1,0 0 1,0 0 0,0-1 0,0 1-1,0 0 1,0 0 0,0 0 0,0 0 0,0 0-1,-1 1 1,1-1 0,0 0 0,-1 1-1,1-1 1,-1 0 0,1 1 0,-1 0-1,1-1 1,-4 1 0,-6-3-145,0 1 0,0 0 1,-1 1-1,1 1 0,-22 1 1,25-1 33,0 1 0,0 1 0,0-1 0,0 1 1,0 1-1,1-1 0,-1 1 0,1 0 0,-9 6 1,9-1-209,14 0-2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15075,'-1'23'1308,"-5"30"-1,0-1-365,3 750 4316,3-800-5251,-35-179 273,21 114-280,-3-3-25,-6-30 25,23 95 1,0 1 0,-1-1 0,1 1 0,0-1 0,0 1 1,0-1-1,0 1 0,0-1 0,0 0 0,0 1 0,0-1 0,0 1 0,0-1 1,0 0-1,0 1 0,0-1 0,0 1 0,1-1 0,-1 1 0,0-1 0,0 1 1,1-1-1,-1 1 0,0-1 0,1 1 0,-1-1 0,0 1 0,1-1 1,-1 1-1,1 0 0,-1-1 0,1 1 0,-1 0 0,1-1 0,-1 1 0,1 0 1,-1-1-1,1 1 0,-1 0 0,1 0 0,-1 0 0,1 0 0,0 0 0,0 0 1,3 0-19,0 1 1,0-1-1,0 1 1,0 0-1,6 3 1,4 1-214,-5-3 44,0 0 0,0-1-1,0 0 1,0 0-1,0-1 1,0 0 0,1-1-1,-1 0 1,0 0 0,0-1-1,0 0 1,0 0-1,0-1 1,-1-1 0,1 1-1,8-6 1,16-16-492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72 13099,'0'-3'193,"-1"1"0,1 0 0,-1 0 0,1 0 0,-1 0 0,1 0 0,0 0 1,0 0-1,0-1 0,0 1 0,1 0 0,-1 0 0,1 0 0,-1 0 0,1 0 0,-1 0 0,1 0 1,0 0-1,0 0 0,0 0 0,0 0 0,1 1 0,-1-1 0,0 0 0,1 1 0,-1-1 0,1 1 1,0-1-1,-1 1 0,1 0 0,0 0 0,0 0 0,0 0 0,-1 0 0,1 0 0,0 0 0,1 0 1,-1 1-1,4-1 0,-2 0-22,1 0 1,0 0 0,-1 0-1,1 1 1,0 0-1,-1 0 1,1 0 0,0 0-1,-1 1 1,1 0-1,0 0 1,-1 0 0,1 0-1,-1 1 1,0 0 0,1 0-1,6 4 1,-8-3-147,0 0-1,0 0 1,0 0 0,0 0 0,0 0-1,-1 1 1,0 0 0,0-1 0,0 1 0,0 0-1,0 0 1,-1 0 0,0 0 0,1 0-1,-1 0 1,-1 0 0,1 0 0,-1 0 0,0 1-1,0-1 1,0 0 0,0 0 0,-1 1-1,1-1 1,-1 0 0,0 0 0,-1 0-1,1 0 1,-3 5 0,-2 5-16,-1-1 0,-1-1 0,0 1 0,0-1 0,-1-1 0,-1 0 0,-12 12 0,2-4 20,13-14-26,1 1 0,-1 0 0,1 0 0,1 0 0,-1 1 0,1 0 0,-7 13 0,12-20-4,-1 1 0,1 0 1,0-1-1,0 1 0,0-1 1,0 1-1,0 0 0,0-1 0,0 1 1,0 0-1,0-1 0,0 1 0,0-1 1,0 1-1,0 0 0,0-1 1,1 1-1,-1-1 0,0 1 0,0 0 1,1-1-1,-1 1 0,0-1 0,1 1 1,-1-1-1,1 1 0,-1-1 1,0 0-1,1 1 0,-1-1 0,1 1 1,-1-1-1,1 0 0,0 1 0,-1-1 1,1 0-1,-1 0 0,1 0 1,0 1-1,-1-1 0,1 0 0,-1 0 1,1 0-1,0 0 0,-1 0 0,1 0 1,0 0-1,36 0-17,-34 0 18,20-2-115,0-1 0,0-1 0,0-1 0,0-1 0,-1-1 0,0 0 1,35-19-1,-55 25 109,1 0 0,-1-1 0,0 1 1,0-1-1,0 0 0,0 1 0,0-1 0,0 0 0,-1 0 1,1 0-1,0 0 0,-1-1 0,3-4 0,-5-6-227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15307,'8'7'1577,"8"0"-1113,13-3-200,5 2 744,12-2-664,4-1-240,5-1-336,3-2 344,-2-3-184,-3-3-104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198 254 15915,'-10'1'451,"0"0"-1,0 0 0,0 1 0,0 0 1,0 1-1,1 0 0,-1 1 1,1 0-1,0 1 0,-11 7 0,13-8-364,1 0-1,0 0 0,0 1 0,0 0 0,0 0 0,1 1 0,0-1 0,0 1 0,1 0 0,0 1 0,0-1 0,0 1 1,0-1-1,-2 9 0,6-14-83,-1 0 0,1 0 0,0 0 0,-1 0 0,1 0 0,0 0 0,0 0 0,-1 0 0,1 0 0,0 0 0,0 0 0,0 0 0,0 0 0,1 0 0,-1 0 0,0 0-1,0 0 1,1 0 0,-1 0 0,0 0 0,1 0 0,-1 0 0,1 0 0,-1 0 0,1 0 0,0 0 0,-1 0 0,1-1 0,0 1 0,-1 0 0,1-1 0,0 1 0,0 0 0,0-1 0,0 1 0,0-1 0,0 1 0,-1-1 0,1 0 0,0 1 0,0-1 0,0 0 0,1 0 0,-1 0 0,0 1 0,0-1 0,0 0 0,0 0 0,0-1 0,0 1 0,1 0 0,6-1 31,0 0 1,0 0-1,0-1 1,-1 0-1,10-4 1,6-4 129,-1-2 0,0 0 0,-1-2 0,-1 0 1,0-1-1,-1-1 0,0-1 0,25-31 0,-85 140 24,38-85-191,-21 54-136,22-55 66,1-1 1,-1 1-1,1-1 0,1 1 1,-1 0-1,1-1 0,0 1 1,0 0-1,1 6 1,-1-11 33,1 0 0,-1 0 0,0 0 0,1 0 0,-1 0 0,1 0 0,-1 0 0,1 0 0,0 0 0,0 0 0,-1 0 0,1 0 0,0 0 0,0 0 0,0-1 0,0 1 0,0 0 0,0-1 0,0 1 0,0 0 0,0-1 0,0 1 0,0-1 0,0 0 0,0 1 0,0-1 0,0 0 0,1 0 0,-1 0 0,0 0 0,0 0 0,0 0 0,1 0 0,-1 0 0,0 0 0,0 0 0,0-1 0,2 0 0,4 0-220,-1-1 0,0-1 0,1 1 0,-1-1 0,9-5 0,-1-2-156,1 0 0,-1-1 0,-1-1 0,0 0 1,-1-1-1,0 0 0,-1-1 0,-1-1 0,16-27 0,4-16-422</inkml:trace>
  <inkml:trace contextRef="#ctx0" brushRef="#br0" timeOffset="1">542 0 12939,'-1'0'79,"0"1"1,1-1-1,-1 0 1,0 0 0,1 1-1,-1-1 1,0 0-1,1 1 1,-1-1-1,1 0 1,-1 1-1,1-1 1,-1 1 0,1-1-1,-1 1 1,1-1-1,-1 1 1,1-1-1,0 1 1,-1 0 0,1-1-1,0 1 1,-1 0-1,1-1 1,0 1-1,0 0 1,0 0-1,-13 28 417,11-25-192,-10 23 666,1 0 0,1 0 0,1 2 0,2-1 0,-7 48 0,14-75-943,-1 1 1,1 0-1,0-1 0,0 1 1,0-1-1,0 1 0,0 0 1,1-1-1,-1 1 0,0-1 1,1 1-1,-1 0 0,1-1 1,0 1-1,-1-1 0,1 0 1,0 1-1,0-1 0,0 0 1,0 1-1,0-1 0,0 0 1,0 0-1,0 0 1,1 0-1,-1 0 0,0 0 1,3 1-1,2 0-4,-1-1 0,1 0 0,0 0 0,-1 0 0,1-1 0,11 0 0,-13 0-12,0-1-1,0 1 0,0 0 1,0 0-1,0 1 1,0-1-1,0 1 1,-1 0-1,1 0 1,0 0-1,0 1 1,0-1-1,-1 1 0,4 2 1,-5-3-7,-1 1 0,0 0 0,0 0 0,0-1 0,0 1 0,0 0-1,-1 0 1,1 0 0,-1 0 0,1 0 0,-1 0 0,1 0 0,-1 0 0,0 0 0,0 0 0,0 0 0,0 0 0,-1 0 0,1 0 0,0 0 0,-1 0-1,0 2 1,-2 5 10,0-1-1,0 1 1,-8 12-1,-25 30-525,91-105 1408,-27 26-884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18908,'-6'17'1688,"-8"12"-1047,-5 4-233,-4 10 1072,-3 3-488,0 4-416,2 0-72,4-4-88,4-3-71,3-9-201,5-5-136,8-6-376,0-5-297,4-6-599,2-6 2048,4-6-1008,0-5-128,8-3-40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18036,'0'2'112,"0"0"1,0 0 0,0 0-1,0-1 1,1 1 0,-1 0-1,0 0 1,1 0 0,0 0-1,0 0 1,-1 0 0,1-1-1,0 1 1,0 0-1,1-1 1,-1 1 0,0-1-1,0 1 1,1-1 0,1 2-1,0-1 16,0 0 0,0-1 0,0 1 0,1-1-1,-1 0 1,0 0 0,1 0 0,-1 0 0,0 0 0,7 0 0,1-1 66,1 0 1,0-1 0,-1 0 0,0-1 0,1 0 0,10-4 0,-11 2-14,-1 0-1,1 0 1,-1-1 0,17-11 0,-24 14-131,0 0-1,0-1 1,0 1-1,0-1 1,-1 1-1,1-1 0,0 0 1,-1 0-1,0 0 1,0 0-1,0 0 1,0 0-1,-1-1 1,1 1-1,-1-1 1,0 1-1,2-8 1,-3 10-37,0 0 0,0 0 0,1 0 0,-1 0 0,-1 0 0,1 0 0,0 0 0,0 0 0,0 0 1,0 0-1,-1-1 0,1 1 0,-1 0 0,1 0 0,-1 1 0,1-1 0,-1 0 0,1 0 0,-1 0 0,0 0 1,1 0-1,-1 1 0,0-1 0,-1-1 0,0 1 2,1 1 1,-1-1-1,0 0 1,0 1-1,0-1 1,0 1-1,0 0 1,0-1-1,1 1 1,-1 0-1,0 0 1,-3 1-1,-2-1 7,0 2-1,0-1 1,1 1-1,-1 0 1,1 0-1,-10 5 0,5 0-13,-1 0-1,1 1 1,1 0-1,-13 13 1,18-17-8,1 1 0,-1 0 1,1 1-1,0-1 1,1 1-1,-1-1 0,1 1 1,0 0-1,0 0 0,-2 10 1,5-15-1,-1 0 0,1 0-1,0 0 1,-1 0 0,1 0 0,0 0 0,0 0 0,0 0 0,0 0-1,0 0 1,0 0 0,0 0 0,0 0 0,0 1 0,1-1 0,-1 0-1,0 0 1,1 0 0,-1 0 0,1 0 0,-1 0 0,1 0 0,-1-1-1,1 1 1,0 0 0,-1 0 0,1 0 0,0 0 0,0-1 0,0 1-1,0 0 1,-1-1 0,1 1 0,0-1 0,0 1 0,0-1 0,0 1-1,0-1 1,0 0 0,0 1 0,1-1 0,-1 0 0,0 0 0,0 0-1,0 0 1,0 0 0,1 0 0,7 0-1,0-1 0,0 0 1,0-1-1,13-3 0,-18 3 1,78-26 12,-63 20-6,1 1 0,0 0 0,0 1 0,34-4-1,-53 10-5,0 0-1,0 0 0,0-1 0,0 1 1,0 0-1,0 0 0,0 1 0,0-1 1,0 0-1,0 0 0,-1 0 0,1 1 0,0-1 1,0 0-1,0 1 0,0-1 0,0 1 1,0-1-1,-1 1 0,1-1 0,0 1 0,0 0 1,-1-1-1,1 1 0,0 0 0,-1 0 1,1 0-1,-1-1 0,1 1 0,-1 0 0,1 0 1,-1 0-1,0 0 0,1 0 0,-1 0 1,0 0-1,0 0 0,0 0 0,0 0 0,0-1 1,0 1-1,0 0 0,0 0 0,0 2 1,0-2-1,0 0 0,0 1 0,0-1 0,0 0 0,0 1 0,0-1 1,0 0-1,1 1 0,-1-1 0,0 0 0,1 0 0,0 0 0,-1 1 0,1-1 1,-1 0-1,1 0 0,0 0 0,0 0 0,0 0 0,0 0 0,0 0 1,0 0-1,0 0 0,0-1 0,0 1 0,0 0 0,0-1 0,2 2 0,2-1 5,0 0-1,0-1 1,1 1-1,-1-1 0,0 0 1,0-1-1,0 1 0,1-1 1,-1 0-1,7-3 0,54-19 15,-50 16-14,25-11-2,-27 11-12,0 1 1,0 0 0,21-5-1,-34 11 9,-1 0-1,1 0 0,-1-1 1,1 1-1,-1 0 0,1 0 1,0 0-1,-1 0 0,1 0 1,-1 0-1,1 0 0,0 0 1,-1 0-1,1 0 0,-1 0 1,1 0-1,-1 0 0,1 1 1,0-1-1,-1 0 1,1 0-1,-1 1 0,1-1 1,-1 0-1,1 1 0,-1-1 1,1 0-1,-1 1 0,0-1 1,1 1-1,0 0-1,-1 1 0,0-1 0,0 0 1,0 0-1,0 0 0,0 0 0,0 1 0,0-1 0,-1 0 1,1 0-1,0 0 0,-1 0 0,1 0 0,-1 2 0,-27 43 7,23-39 29,2-3 220,2-3-221,0 0 0,1 0 0,-1-1 0,0 1 1,1 0-1,-1 0 0,0 0 0,1 0 0,-1 0 0,1 0 0,-1 0 0,1 0 0,0 1 0,-1-1 0,1 0 0,0 0 0,0 0 0,0 0 0,0 0 1,0 0-1,0 2 0,6 0 128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17956,'3'5'241,"0"-1"0,1 0 0,-1 0 0,1-1 0,0 1 0,0-1 0,0 1 0,1-1 0,-1-1 0,1 1 0,0-1 0,0 1 0,-1-1 0,10 2 0,2-1-6,-1 0-1,2-1 0,-1-1 1,0 0-1,0-2 0,30-3 1,96-26 74,-115 23-459,-14 3-392,0 0-1,0 1 1,0 1-1,19-1 1,-24 5-1667,-14 3 738,-14 5 138,-1-3 218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8 300 15515,'-7'11'1761,"7"-1"-1113,15 1-128,5-4 888,8 0-448,8-4-119,5-3-177,4-2-208,2-5-608,0-1-472,-2-5 584,-4-3-168,-9-3-112</inkml:trace>
  <inkml:trace contextRef="#ctx0" brushRef="#br0" timeOffset="1">524 0 17748,'2'0'173,"0"0"-1,-1 0 1,1 0 0,0 1 0,0-1-1,0 0 1,0 1 0,0-1 0,-1 1-1,1 0 1,0-1 0,0 1 0,-1 0-1,1 0 1,2 2 0,28 20 514,-24-16-560,-1-2-105,0 1-1,0 0 1,-1 0 0,0 0 0,0 1-1,-1 0 1,0 0 0,0 1 0,0-1-1,-1 1 1,0 0 0,-1 0-1,0 1 1,0-1 0,-1 1 0,0-1-1,0 1 1,-1 0 0,0 0 0,0 0-1,-1 0 1,-1-1 0,1 1 0,-1 0-1,-1 0 1,0 0 0,0-1 0,0 1-1,-7 13 1,1-4 177,-20 34 1,24-45-146,-1 0 1,0-1 0,0 0-1,-1 0 1,1 0 0,-1-1 0,-12 9-1,-6-2 65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18060,'5'9'328,"0"1"0,-1-1 1,0 1-1,0 0 0,-1 0 1,0 1-1,-1-1 0,2 18 1,2 1 249,2 22-11,-5-32-334,0 0 0,1-1 0,0 1 0,10 21 0,-14-39-224,1 0 1,0 0-1,-1 0 0,1 0 0,0 0 1,-1 0-1,1 0 0,0 0 1,0 0-1,0 0 0,0 0 1,0-1-1,0 1 0,0 0 0,0-1 1,0 1-1,0-1 0,0 1 1,0-1-1,0 0 0,1 1 0,-1-1 1,0 0-1,0 0 0,0 0 1,1 0-1,-1 0 0,2 0 1,3-1 2,0 0 1,1 0 0,-1-1 0,9-4 0,10-2 6,-21 7-19,-1 1-1,0-1 1,1 1-1,-1 0 1,1-1-1,-1 2 1,1-1-1,-1 0 1,0 1-1,1-1 1,-1 1 0,0 0-1,1 0 1,-1 0-1,0 1 1,0-1-1,0 1 1,0 0-1,0 0 1,0 0-1,-1 0 1,1 0-1,-1 0 1,1 1-1,-1-1 1,0 1-1,0 0 1,0 0-1,0 0 1,0 0-1,-1 0 1,1 0-1,-1 0 1,0 0-1,0 1 1,0-1-1,-1 0 1,1 1-1,-1-1 1,1 1-1,-1-1 1,0 1-1,-1-1 1,1 0-1,-1 1 1,1-1-1,-1 0 1,-2 7-1,0-5 50,1 0 0,-1 0 0,-1 0 0,1-1 0,-1 1-1,1-1 1,-1 0 0,-1 0 0,1 0 0,0-1-1,-1 1 1,0-1 0,0 0 0,0 0 0,0-1 0,0 1-1,-9 1 1,-1 1 119,0-1 0,0 0 0,0-1 0,0-1 0,-22 1 0,29-3-142,-1-1 0,0 1 0,1-2-1,-1 1 1,1-1 0,-11-4 0,17 6-109,1-1 1,-1 0 0,0 1-1,1-1 1,-1 0 0,1 0-1,-1 0 1,1 0 0,0-1-1,-1 1 1,1 0 0,0-1-1,0 1 1,0 0 0,-2-3 0,3 2-87,0 1 1,-1 0 0,1-1 0,0 1-1,0-1 1,0 1 0,0-1 0,0 1-1,0 0 1,1-1 0,-1 1 0,0-1-1,1 1 1,-1 0 0,1-1 0,-1 1 0,1 0-1,0 0 1,-1-1 0,1 1 0,0 0-1,2-2 1,-1 1-6,0-1-1,0 1 1,1 0-1,-1 0 1,0 0 0,1 0-1,0 0 1,-1 1-1,1-1 1,0 1 0,0-1-1,5 0 1,24-6-1170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74 138 16996,'1'0'129,"0"1"0,1-1 0,-1 1 0,1-1 0,-1 0 0,1 1 1,-1-1-1,1 0 0,-1 0 0,1 0 0,-1 0 0,0 0 0,1-1 1,-1 1-1,1 0 0,-1-1 0,1 1 0,-1-1 0,0 1 0,1-1 1,-1 0-1,0 1 0,1-1 0,-1 0 0,0 0 0,0 0 0,0 0 1,0 0-1,1-1 0,0-1 20,1-1 0,-2 1 0,1 0 0,0-1 0,-1 1 0,1-1-1,-1 0 1,0 1 0,0-1 0,0 0 0,0-6 0,-1 5-82,0 1 0,0-1 0,0 1 0,-1 0 0,1-1 0,-1 1 0,0 0 0,0-1 1,-1 1-1,-2-6 0,3 8-38,0 0 0,0 1 0,0-1 0,0 1 0,0-1 0,0 1 0,0 0 0,-1-1 0,1 1 0,-1 0 0,1 0 0,-1 0 0,1 0 0,-1 0 0,1 0 0,-1 0 0,0 1 0,0-1 0,1 1 0,-1-1 0,0 1 0,0 0 0,0-1 0,-3 1 0,2 0-1,0 1 0,1-1 0,-1 1 0,0-1 0,0 1 0,1 0 0,-1 0 1,0 0-1,1 0 0,-1 1 0,1-1 0,-1 1 0,1 0 0,0-1 0,-1 1 0,-2 4 0,2-2-11,-1 0-1,1 1 1,0 0 0,0 0-1,1 0 1,-1 0-1,1 0 1,-2 7-1,2-4-23,0 0 0,0 1 0,1-1 0,0 0 0,0 0 0,1 1 0,0-1 0,1 1 0,0-1-1,0 0 1,4 14 0,-3-19 1,-1 1-1,1-1 1,0 0 0,-1 0-1,1 0 1,1 0-1,-1 0 1,0 0-1,1 0 1,0-1-1,-1 1 1,1-1 0,0 0-1,0 0 1,5 3-1,-3-3 1,0 0-1,0 0 1,1-1 0,-1 1-1,1-1 1,-1 0-1,1-1 1,0 1-1,6-1 1,3-2-2,0 1 0,0-2 0,0 0 0,0-1-1,-1 0 1,23-11 0,-12 3 8,-1-2 0,0 0-1,-1-2 1,0 0 0,-2-2-1,0 0 1,0-1 0,18-25 0,-39 44-2,0 0 1,0 0-1,0-1 1,0 1-1,0 0 1,0 0-1,0 0 1,1-1-1,-1 1 1,0 0-1,0 0 1,0 0-1,0 0 1,0 0-1,1-1 1,-1 1-1,0 0 1,0 0-1,0 0 1,0 0-1,1 0 1,-1 0-1,0 0 1,0 0-1,0-1 1,0 1-1,1 0 1,-1 0-1,0 0 1,0 0-1,0 0 1,1 0-1,-1 0 1,0 0-1,0 0 1,0 0-1,1 0 1,-1 1-1,0-1 1,0 0-1,0 0 1,1 0-1,-1 0 1,1 12-52,-6 26-21,3-25 51,1-4 17,-1 7 10,1 1-1,1 17 1,0-31 4,0 0 0,0 1 0,0-1 0,1 0 1,0 1-1,0-1 0,0 0 0,0 0 0,0 0 0,0 0 1,1 0-1,-1 0 0,1 0 0,0 0 0,0-1 0,5 5 1,-5-5 4,0-1 0,0 0 0,0 0 1,0-1-1,0 1 0,1 0 0,-1-1 1,0 1-1,1-1 0,-1 0 0,0 0 1,1 0-1,-1 0 0,0 0 1,1 0-1,-1-1 0,0 1 0,1-1 1,-1 1-1,0-1 0,0 0 0,1 0 1,-1 0-1,0 0 0,0-1 1,3-2-1,2-1-104,0 0 0,0 0 0,-1-1 0,1 0 0,-2 0 0,7-8 0,-9 10-12,-1 0 1,1-1-1,-1 1 0,0-1 1,0 1-1,0-1 1,0 0-1,-1 0 0,0 1 1,0-1-1,0 0 1,-1 0-1,0 0 0,1 0 1,-2 0-1,0-7 0,-4-17-447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 13083,'-5'4'1200,"4"-5"-976,0-2 496,1 0-72,-2-1 713,-1-1-161,2 5-968,-1 2-128,5-1-128,4 2-128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1 15827,'0'0'49,"0"1"0,1 0-1,-1-1 1,0 1-1,1 0 1,-1-1 0,0 1-1,0 0 1,0-1 0,0 1-1,0 0 1,0 0-1,0-1 1,0 1 0,0 0-1,0 0 1,0-1 0,0 1-1,0 0 1,0-1-1,-1 1 1,1 0 0,0-1-1,-1 1 1,1 0-1,0-1 1,-2 2 0,-14 20 42,10-15 173,-115 155-87,-90 129-138,137-167 71,65-107-87,1 1 1,1 0-1,0 0 0,1 1 0,-4 25 0,10-40-22,-1-1-1,1 1 0,-1 0 1,1 0-1,1 0 0,-1 0 1,0 0-1,1 0 0,0 0 1,0 0-1,2 6 0,-1-8 4,-1 0 1,0 0-1,0-1 0,0 1 0,1-1 1,-1 1-1,1-1 0,0 1 0,-1-1 1,1 0-1,0 1 0,0-1 0,-1 0 0,1 0 1,0-1-1,0 1 0,0 0 0,0-1 1,0 1-1,1-1 0,-1 1 0,4-1 1,3 0 32,1 0 1,-1-1 0,0 0-1,1-1 1,-1 1 0,17-7-1,55-26 199,-47 19-137,196-95-1126,-79 36 226,-84 43 380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12683,'-7'20'937,"0"-1"-1,1 1 1,0 1 0,-4 36 0,5-23-272,-1-4-285,-14 90 882,18-99-950,1 0 0,0 0 0,4 32 0,-3-51-283,0-1-1,0 1 1,0 0 0,0 0 0,1-1-1,-1 1 1,1 0 0,0 0 0,-1-1-1,1 1 1,0-1 0,0 1 0,0 0 0,0-1-1,0 0 1,0 1 0,0-1 0,1 0-1,-1 1 1,0-1 0,1 0 0,-1 0-1,1 0 1,-1 0 0,1 0 0,-1-1 0,1 1-1,0 0 1,0-1 0,-1 1 0,1-1-1,0 0 1,0 0 0,-1 1 0,1-1-1,0 0 1,0 0 0,2-1 0,6-1 29,0 0 1,-1 0 0,0-1-1,1-1 1,12-6-1,20-9 30,51-23 68,-81 38-177,0 0 1,1 1-1,-1 0 1,1 1-1,24-1 0,-34 3 9,0 0-1,1 0 0,-1 1 1,0-1-1,0 1 0,1 0 0,-1 0 1,0 0-1,4 3 0,-6-4 11,0 1 0,0-1 1,0 1-1,0-1 0,-1 1 0,1 0 0,0 0 0,0-1 1,-1 1-1,1 0 0,0 0 0,-1 0 0,1 0 1,-1-1-1,1 1 0,-1 0 0,1 0 0,-1 0 0,0 0 1,0 0-1,1 0 0,-1 0 0,0 1 0,0-1 0,0 0 1,0 0-1,0 0 0,0 0 0,0 0 0,-1 0 1,1 0-1,0 0 0,-1 1 0,1-1 10,0-1-1,-1 1 0,1-1 1,0 1-1,0 0 1,-1-1-1,1 1 1,-1-1-1,1 1 0,0-1 1,-1 1-1,1-1 1,-1 0-1,1 1 1,-1-1-1,1 1 0,-1-1 1,1 0-1,-1 0 1,0 1-1,1-1 1,-1 0-1,1 0 0,-1 0 1,0 1-1,1-1 1,-1 0-1,0 0 1,1 0-1,-1 0 0,0 0 1,1 0-1,-1-1 1,1 1-1,-1 0 0,0 0 1,1 0-1,-1 0 1,1-1-1,-1 1 1,0 0-1,1-1 0,-1 1 1,0-1-1,-2-1 38,1 1-1,-1-1 0,1 0 0,-1 0 1,1-1-1,0 1 0,-3-4 0,1 0 2,1 0-1,0 0 1,0 0 0,1 0-1,0-1 1,0 1 0,0-1-1,1 1 1,0-1-1,1 0 1,-1-6 0,1 2-26,0 1 1,1 0-1,0 0 1,1 0-1,0 0 1,6-17-1,-6 24-26,-1-1 0,1 1 0,0-1 0,0 1 0,1 0 0,-1 0 0,0 0 0,1 0 0,0 0 0,0 0 0,0 1 0,0-1 0,0 1 0,0 0 0,1 0 0,-1 0 0,1 1 0,-1-1 0,1 1 0,0 0 0,-1 0 0,1 0 0,0 0 0,0 1 0,0-1 0,0 1 0,-1 0 0,8 1 0,9 1-199,1 1 0,-1 1-1,1 1 1,22 8 0,-21-6-233,-6-2 428,-5-1-76,0-1 0,18 3 0,-27-6-236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147 236 15171,'0'-1'120,"1"0"0,-1 0 0,1 0 0,-1 0 0,1 0 0,-1 0 0,0 0 0,0 0 0,1 0-1,-1 0 1,0-1 0,0 1 0,0 0 0,0 0 0,0 0 0,0 0 0,-1 0 0,1 0 0,0 0 0,0 0 0,-1 0 0,1-1-1,-1 1 1,1 0 0,-1 1 0,1-1 0,-1 0 0,0 0 0,1 0 0,-1 0 0,0 0 0,0 1 0,1-1 0,-1 0 0,0 1 0,0-1-1,0 0 1,0 1 0,0-1 0,-1 1 0,-1-1-3,1 0-1,-1 1 1,1 0-1,0-1 1,-1 1-1,1 0 1,-1 0 0,1 1-1,-1-1 1,1 0-1,-1 1 1,1 0-1,0-1 1,-1 1-1,1 0 1,0 0 0,-3 2-1,-3 3-9,1-1 0,0 1 0,1 1 0,-1-1 0,1 1 0,0 1 0,1-1 0,0 1 0,0 0 0,1 0 0,-1 0 0,2 0 0,-1 1 0,1 0 0,-2 11 0,5-19-101,-1 1-1,1-1 1,0 1-1,0 0 1,0-1-1,0 1 0,0-1 1,0 1-1,0 0 1,0-1-1,1 1 1,-1-1-1,0 1 1,1 0-1,0-1 0,-1 1 1,1-1-1,0 0 1,0 1-1,1 1 1,-1-2-2,0-1 0,0 1 0,1 0 0,-1 0 0,0-1 0,0 1 0,1-1 0,-1 1 0,1-1 0,-1 0 0,0 1 0,1-1 0,-1 0 0,1 0 0,-1 0 0,1 0 0,2-1 0,3 0 3,0-1 0,-1 1 0,1-2 0,0 1-1,-1-1 1,0 0 0,11-7 0,6-7 11,-2-1 0,-1-1 0,0-1 0,-1 0 0,-1-2 0,-1 0 0,-1-1 0,-2-1 0,0 0 0,-1-1 0,-1 0 0,10-34 1,-17 32 22,-6 24-13,-4 14-13,-4 14-23,1 0 0,2 1 0,0 0 0,2 1 0,1-1 0,1 1 0,1 0 0,2-1 0,3 29 0,-3-49 2,0-1 1,0 1 0,1 0 0,0-1-1,0 1 1,0-1 0,1 0 0,-1 0-1,1 0 1,1 0 0,-1 0 0,8 8-1,-8-11 2,0 1 0,0-1 0,0 0 0,0 0 0,0-1 0,0 1 0,0-1-1,1 0 1,-1 1 0,0-1 0,1-1 0,-1 1 0,1 0 0,-1-1 0,1 0 0,0 0-1,-1 0 1,1 0 0,-1-1 0,1 1 0,-1-1 0,6-1 0,0-2 1,0 1 0,-1-1 0,1 0 0,-1-1 1,0 0-1,0-1 0,0 1 0,-1-1 0,0-1 0,0 0 0,7-8 1,-9 8 13,1 0 0,-1 0 0,0 0 1,0-1-1,-1 0 0,0 0 0,-1 0 1,0-1-1,0 1 0,0-1 0,-1 1 1,1-11-1,-3 18-7,0 0 1,0-1-1,0 1 0,0 0 1,0 0-1,0 0 1,0 0-1,0 0 0,0-1 1,-1 1-1,1 0 1,0 0-1,-1 0 0,1 0 1,-1 0-1,1 0 1,-1 0-1,0 0 0,0-1 1,0 2-2,0-1 1,1 1-1,-1 0 1,0-1-1,1 1 1,-1 0-1,0 0 1,0-1-1,1 1 1,-1 0-1,0 0 1,0 0-1,1 0 1,-1 0-1,0 0 1,0 0-1,1 0 1,-1 1-1,0-1 0,0 0 1,0 1-1,-3 0 8,0 1-1,1 0 1,-1 0-1,1 0 0,0 0 1,-1 1-1,1 0 0,0-1 1,-4 7-1,1-2 19,1 0 0,0 0 0,0 0 1,1 1-1,0 0 0,0 0 0,1 0 0,0 0 0,1 1 1,0-1-1,0 1 0,0 0 0,1 0 0,0 11 0,2-18-15,-1 0 0,0 0 0,1-1-1,-1 1 1,1 0 0,-1-1 0,1 1-1,0-1 1,0 1 0,-1 0 0,1-1-1,0 0 1,0 1 0,1-1 0,-1 0-1,0 1 1,0-1 0,1 0 0,1 1-1,0 0-25,1 0-1,-1-1 1,0 1-1,1-1 0,-1 0 1,1 0-1,-1-1 1,1 1-1,4 0 0,0-1-113,0 0-1,1 0 0,-1-1 1,0 0-1,0-1 0,0 0 1,13-4-1,-4-4-53,-4-4-76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30 16460,'0'-1'209,"0"-1"0,0 1 0,0 0 0,0-1 0,0 1 0,0-1 0,-1 1 0,1-1 0,-1 1 0,1-1 0,-1 1 1,1 0-1,-1-1 0,0 1 0,1 0 0,-2-2 0,1 2-91,0 1 0,1 0 0,-1-1 0,0 1 1,0-1-1,1 1 0,-1 0 0,0 0 0,0-1 0,1 1 0,-1 0 0,0 0 0,0 0 1,0 0-1,1 0 0,-1 0 0,0 0 0,0 0 0,1 0 0,-1 0 0,-1 1 1,-2 0 62,0 1 1,0 0-1,0 0 1,0 0-1,1 1 1,-1-1-1,1 1 1,0 0-1,-5 5 1,-4 6-102,1 1 0,1 0-1,0 1 1,1 0 0,1 0 0,0 1 0,-10 34 0,12-27-80,0 1 0,1-1 0,2 1 1,0 1-1,2 29 0,1-46-3,0 0 0,1 0 0,1-1 0,-1 1-1,1-1 1,1 1 0,0-1 0,0 0 0,7 13 0,-8-17 1,0-1-1,1 1 1,-1-1 0,1 1 0,0-1 0,0 0-1,1-1 1,-1 1 0,1 0 0,-1-1-1,1 0 1,0 0 0,-1 0 0,1 0 0,0 0-1,1-1 1,-1 0 0,0 0 0,0 0-1,0 0 1,6 0 0,0-2-2,-1 1 0,0-1 0,1-1 0,-1 0 0,0 0 0,0 0 0,0-1 0,0-1 0,-1 0 0,1 0 0,12-8 0,-15 8 9,0 0 0,0 0 0,-1 0 0,1-1 0,-1 0 0,0 0 0,-1 0 0,1 0 0,-1-1 0,0 0 0,0 0 0,-1 0 0,1 0 0,-2-1 0,5-13 0,-6 19-3,-1 0 0,1 0 0,-1-1 0,0 1 1,1 0-1,-1 0 0,0-1 0,0 1 0,0 0 0,0 0 0,0-1 0,0 1 0,-1 0 1,1 0-1,0-1 0,-1 1 0,1 0 0,0 0 0,-1 0 0,0 0 0,1-1 0,-1 1 1,0 0-1,1 0 0,-1 0 0,0 0 0,0 0 0,0 1 0,0-1 0,0 0 0,0 0 1,0 1-1,0-1 0,0 0 0,0 1 0,-1-1 0,1 1 0,0-1 0,0 1 0,0 0 0,-1 0 1,1-1-1,0 1 0,0 0 0,-1 0 0,1 0 0,0 0 0,-1 1 0,1-1 0,-2 1 1,-4 0 2,0 0 1,-1 1 0,1 0 0,1 0-1,-1 1 1,0 0 0,-9 6-1,10-6-5,0 1 0,0 0 0,1 0 0,0 1 0,0 0 0,0 0 0,0 0 0,1 0 0,0 1-1,0 0 1,0 0 0,1 0 0,-4 10 0,6-15-1,1 0 0,0-1 0,0 1 0,0 0 0,0-1 0,0 1 0,0 0 0,0-1-1,0 1 1,0 0 0,0 0 0,0-1 0,0 1 0,0 0 0,1-1 0,-1 1 0,0 0 0,0-1 0,1 1 0,-1-1 0,1 1 0,-1 0 0,0-1-1,1 1 1,-1-1 0,1 1 0,-1-1 0,1 0 0,-1 1 0,1-1 0,0 1 0,-1-1 0,1 0 0,0 1 0,-1-1 0,1 0 0,0 0 0,-1 0-1,1 1 1,0-1 0,-1 0 0,1 0 0,0 0 0,-1 0 0,1 0 0,0 0 0,-1 0 0,1-1 0,0 1 0,-1 0 0,2-1 0,4 0-8,0 0 1,-1 0 0,1-1 0,0 0 0,5-3 0,20-12-203,33-24 0,-33 20-199,36-18 0,-63 37 337,1 0-1,0 0 1,0 0 0,0 0-1,7 0 1,-10 1 51,-1 1 1,0 0-1,1 0 1,-1 0 0,0 0-1,1 0 1,-1 0-1,0 1 1,1-1 0,-1 0-1,0 1 1,1-1-1,-1 1 1,0-1 0,0 1-1,0 0 1,0-1-1,1 1 1,-1 0-1,0 0 1,0 0 0,0 0-1,-1 0 1,1 0-1,0 0 1,0 0 0,0 2-1,2 2-23,-1 0 1,0 1-1,-1-1 0,1 1 0,-1-1 1,0 1-1,-1 0 0,1-1 0,-1 10 1,-6 54-31,4-55 72,-3 18 24,3-20-96,1-1 0,0 1 0,0 21 0,1-33 59,0 1 0,0-1 0,0 1 0,0-1-1,0 1 1,0-1 0,0 1 0,0-1 0,0 1 0,0-1 0,0 1-1,0-1 1,0 1 0,0-1 0,1 1 0,-1-1 0,0 0 0,0 1 0,1-1-1,-1 1 1,0-1 0,1 0 0,-1 1 0,0-1 0,1 1 0,-1-1-1,0 0 1,1 0 0,-1 1 0,1-1 0,-1 0 0,1 0 0,-1 1 0,1-1-1,-1 0 1,0 0 0,1 0 0,-1 0 0,2 0 0,-1 0-1,1-1 0,-1 0 0,1 1 0,-1-1 0,1 0 0,-1 0 1,0 0-1,1 0 0,-1 0 0,0 0 0,0-1 0,1 1 0,0-2 1,18-25-209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16331,'4'1'1833,"-4"9"-1145,-6 16-168,-5 7 1032,-2 20-463,-3 6-113,1 10-184,2 0-80,1-1-168,4-3-96,2-9-200,4-7-159,4-18-450,5-9-295,2-14-608,-1-8 992,1-10-192,2-3-208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15403,'2'3'196,"0"0"0,0-1 0,1 1 0,-1-1-1,1 0 1,-1 1 0,1-1 0,0 0 0,0-1 0,0 1-1,0-1 1,0 1 0,1-1 0,-1 0 0,0 0 0,6 1 0,-2-2 73,-1 1 0,0-1 1,1 0-1,-1-1 0,0 0 1,1 0-1,-1 0 0,10-4 1,-5 1 20,0-1 0,0 0 0,-1 0 0,1-1 1,-2 0-1,1-1 0,-1 0 0,0-1 0,13-13 0,-19 17-173,1-1 0,-1-1 0,0 1 0,0 0 0,0-1 0,-1 0 0,0 1 0,2-8 0,-4 12-101,1 0 0,-1 0 1,0-1-1,1 1 0,-1 0 0,0 0 1,0-1-1,0 1 0,0 0 0,0 0 1,0 0-1,0-1 0,-1 1 0,1 0 0,0 0 1,-1 0-1,1-1 0,-1 1 0,1 0 1,-1 0-1,1 0 0,-1 0 0,0 0 0,1 0 1,-1 0-1,0 0 0,0 0 0,0 0 1,0 1-1,0-1 0,0 0 0,0 1 1,0-1-1,0 0 0,0 1 0,0-1 0,-1 1 1,1 0-1,0-1 0,0 1 0,0 0 1,-1 0-1,1 0 0,0 0 0,-2 0 1,-2 0-8,1 1 1,0 0-1,0 0 1,0 0 0,0 0-1,0 1 1,0-1-1,0 1 1,0 0 0,0 0-1,1 1 1,-1-1-1,1 1 1,0-1 0,-1 1-1,1 0 1,1 1 0,-5 4-1,-1 2-20,1 0 0,0 1 0,1 0 0,0 0 0,-5 15 0,8-18-2,0 1 1,1 0-1,0-1 1,0 1-1,1 0 1,0 0-1,1 14 1,0-21 8,0 1 0,0-1 0,0 1 0,1 0 0,-1-1 0,1 1 0,0-1 0,0 0 0,0 1 1,0-1-1,0 0 0,0 1 0,1-1 0,-1 0 0,1 0 0,-1 0 0,1 0 0,0 0 0,0-1 0,0 1 0,0 0 0,0-1 1,0 1-1,0-1 0,1 0 0,-1 0 0,0 0 0,1 0 0,-1 0 0,3 0 0,3 0 0,0-1-1,0 1 1,0-1 0,0-1-1,-1 0 1,1 0 0,0 0-1,-1-1 1,1 0 0,-1-1-1,1 0 1,-1 0 0,10-5-1,4-5 1,1 0-1,35-31 0,-16 7-157,51-60 0,-92 97 152,1-1-1,-1 0 0,1 1 1,-1-1-1,1 0 0,-1 1 1,1-1-1,0 1 0,-1-1 0,1 1 1,0-1-1,-1 1 0,1-1 1,0 1-1,0 0 0,-1 0 1,1-1-1,0 1 0,0 0 1,-1 0-1,3-1 0,-3 2 4,1-1-1,-1 1 1,1-1-1,-1 0 1,0 1 0,1-1-1,-1 1 1,1-1-1,-1 1 1,0-1-1,0 1 1,1 0 0,-1-1-1,0 1 1,0-1-1,0 1 1,1-1-1,-1 1 1,0 0 0,0-1-1,0 1 1,0 0-1,-3 46-162,2-38 158,-1 6 0,0 44 8,2-55 11,0 1 0,0-1 1,1 1-1,0-1 0,0 0 0,0 1 0,0-1 0,1 0 1,0 0-1,2 5 0,-3-8-3,0 1 0,0-1 0,0 0 0,0 0 1,0 0-1,0 0 0,0 0 0,0 0 0,0 0 0,0-1 0,0 1 0,1 0 0,-1-1 1,0 1-1,1-1 0,-1 1 0,0-1 0,1 1 0,-1-1 0,3 0 0,-1 0 4,-1 0-1,1 0 1,0-1-1,-1 1 0,1-1 1,-1 0-1,1 0 0,-1 0 1,1 0-1,3-2 1,2-3 0,0 0 0,0 0 0,0-1 0,12-14 0,-4 3-280,26-41 0,-36 50-70,-1-1 0,0 1 1,0-1-1,-1-1 0,-1 1 0,5-20 0,-8 28 273,1 1 0,-1-1-1,0 1 1,0-1 0,0 1-1,0 0 1,0-1-1,0 1 1,0-1 0,0 1-1,0-1 1,-1 1 0,1 0-1,-1-1 1,1 1 0,-2-2-1,1 2 22,1 1 0,-1-1 0,0 1 0,0-1 0,0 1 0,0-1-1,0 1 1,0 0 0,0-1 0,0 1 0,0 0 0,0 0 0,0 0 0,0 0-1,0 0 1,0 0 0,0 0 0,0 0 0,0 0 0,0 0 0,0 0 0,-1 1 0,-13 2-570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21677,'-6'-3'1504,"3"7"-1296,-1 4-264,4-4 1792,0 0-1536,3 3 0,2 1 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278 258 19276,'0'-1'94,"1"-1"0,-1 1 0,0-1 0,1 1 0,-1-1 0,0 1 0,0-1 0,0 0 0,0 1 0,0-1 0,-1 1 0,1-1 0,0 1 0,-1-1-1,1 1 1,-1 0 0,1-1 0,-1 1 0,0-1 0,0 1 0,1 0 0,-1 0 0,0-1 0,0 1 0,0 0 0,-1 0 0,1 0 0,0 0 0,0 0 0,0 0 0,-1 0 0,1 1 0,0-1 0,-1 0 0,1 1 0,-1-1-1,1 1 1,-1 0 0,1-1 0,-1 1 0,1 0 0,-4 0 0,0 0 9,0 0 0,-1 0-1,1 0 1,0 1-1,0 0 1,-1 0 0,1 1-1,0-1 1,0 1 0,0 0-1,-8 6 1,-2 2-68,0 2-1,1 0 1,1 0 0,0 1 0,1 1-1,-20 29 1,24-31-37,0 0 0,1 1 0,1 0 0,0 0 0,1 0 0,0 1 0,1 0 0,1 0 0,-3 20 0,5-31-2,1 0 1,0 0 0,0 1 0,1-1 0,-1 0 0,0 0-1,1 0 1,0 0 0,0 0 0,0 0 0,0 0 0,2 4-1,-1-5 0,-1 0 0,0-1 0,1 1 0,-1-1 0,1 1 0,-1-1 0,1 1 0,0-1 0,0 0 0,-1 0 0,1 0 0,0 0 0,0 0-1,0 0 1,0-1 0,0 1 0,1-1 0,-1 1 0,0-1 0,3 0 0,4 0-19,-1 0 1,1-1-1,0 0 0,-1 0 1,1-1-1,-1-1 0,0 1 1,0-1-1,0 0 0,0-1 1,11-7-1,7-5-45,-1-1 0,23-21 0,-11 6 4,-2-1 1,-2-1 0,0-2-1,-3-1 1,-1-2 0,-2-1-1,43-84 1,-70 124 63,5-9-2,-1 1 0,-1-1 1,0 1-1,0-1 0,-1 0 1,2-10-1,-4 18 2,0 1 0,1-1-1,-1 1 1,0-1 0,0 1 0,0-1 0,0 1-1,0-1 1,0 1 0,0-1 0,-1 1-1,1 0 1,0-1 0,0 1 0,0-1 0,0 1-1,-1-1 1,1 1 0,0-1 0,0 1-1,-1 0 1,1-1 0,0 1 0,-1-1 0,1 1-1,0 0 1,-1-1 0,1 1 0,-1 0 0,1 0-1,0-1 1,-1 1 0,1 0 0,-1 0-1,1 0 1,-1-1 0,1 1 0,-1 0 0,1 0-1,-1 0 1,1 0 0,-1 0 0,1 0 0,-1 0-1,1 0 1,-1 0 0,1 0 0,-1 0-1,1 1 1,-1-1 0,1 0 0,0 0 0,-1 0-1,1 1 1,-1-1 0,0 0 0,-24 16 1,16-7 16,0 1-1,1 0 0,0 0 0,0 1 0,1 0 0,-10 22 0,-26 76 173,34-83-118,1 1 0,-5 37 0,11-55-42,1 1 0,1 0 0,-1 0 0,2 0 0,-1 0 0,1 0 0,1 0 0,0 0 0,6 18 0,-7-25-21,0 0 0,0 0 1,1-1-1,-1 1 1,1-1-1,-1 1 1,1-1-1,0 0 1,0 0-1,0 0 0,1 0 1,-1 0-1,0 0 1,1 0-1,-1-1 1,1 1-1,5 1 0,-4-1-3,0-1 0,1-1-1,-1 1 1,0-1-1,1 1 1,-1-1 0,1 0-1,-1-1 1,1 1-1,7-3 1,3-1-15,-1-1 0,0-1 0,-1 0 1,1-1-1,-1 0 0,14-11 0,7-8-67,-2-2-1,-1-1 1,-1-2 0,40-51-1,-55 65-27,-15 17 103,0 0 1,0 0-1,0 0 1,0 0-1,0-1 1,0 1-1,0 0 0,1 0 1,-1 0-1,0 0 1,0 0-1,0 0 1,0 0-1,0 0 1,0 0-1,1-1 1,-1 1-1,0 0 1,0 0-1,0 0 0,0 0 1,0 0-1,1 0 1,-1 0-1,0 0 1,0 0-1,0 0 1,0 0-1,1 0 1,-1 0-1,0 0 1,0 0-1,0 0 0,0 0 1,0 0-1,1 0 1,-1 1-1,0-1 1,0 0-1,0 0 1,0 0-1,0 0 1,0 0-1,1 0 0,-1 0 1,0 0-1,0 1 1,0-1-1,0 0 1,0 0-1,0 0 1,0 0-1,0 0 1,0 0-1,0 1 1,0-1-1,1 0 0,-1 0 1,0 12-38,0-11 31,-6 57-101,-3 30 52,9-78 56,0 0 1,1 1-1,0-1 0,0 0 1,1 0-1,4 12 1,-5-20 2,-1 0 0,1 1 0,0-1 0,0 0 0,0 0 0,1 0 0,-1 0 0,0 0 0,1 0-1,-1 0 1,1 0 0,0-1 0,0 1 0,-1-1 0,1 1 0,0-1 0,0 0 0,1 1 0,3 0 0,-3-1 2,0 0 1,1-1-1,-1 1 0,0-1 0,1 0 1,-1 0-1,1 0 0,-1-1 0,0 1 1,1-1-1,-1 0 0,5-1 0,7-4 7,-1-1-1,0-1 0,0 0 0,20-15 0,12-13-19,-27 21-73,0 1 0,1 0 0,23-12 0,-41 25 63,-1 0 1,1 1 0,-1-1-1,1 0 1,-1 1 0,1-1-1,-1 1 1,1 0 0,0-1-1,-1 1 1,1 0 0,0 0-1,-1 0 1,1 0 0,0 0-1,-1 1 1,1-1-1,2 1 1,-2 0 0,-1 0 0,0 0 0,0 0 0,0 0 0,0 0-1,0 0 1,0 0 0,-1 0 0,1 0 0,0 0 0,0 0 0,-1 0 0,1 1 0,-1-1 0,1 0-1,-1 1 1,1 1 0,0 7-41,0-1-1,0 1 0,-1-1 1,0 1-1,-2 9 1,1-16 57,0 7-2,0-2 33,0-1 0,1 1 0,0 0 1,0 0-1,2 12 0,-1-18-12,-1 0 1,1 0-1,0 0 1,0 0-1,0 0 1,0 0-1,0 0 1,0 0-1,0-1 1,1 1-1,-1 0 1,1-1-1,-1 1 1,1-1-1,-1 1 1,1-1-1,0 0 1,0 0-1,0 0 1,0 0-1,0 0 1,0 0-1,0-1 1,0 1-1,3 0 1,46 7 143,-40-8-175,0 2 1,0 0 0,14 4-1,-20-5 3,-1 1-1,0 0 1,1 0 0,-1 1-1,0-1 1,0 1-1,0 0 1,-1 0 0,1 0-1,-1 1 1,5 4-1,-3-1 2,0 1-1,-1-1 0,0 1 0,0-1 1,0 1-1,-1 1 0,0-1 0,-1 0 0,3 15 1,-4-18 49,-1 0 0,1 0 0,-1-1 1,0 1-1,0 0 0,0 0 0,-1 0 0,0 0 1,0 0-1,0-1 0,0 1 0,-1 0 0,0-1 1,0 1-1,0-1 0,0 0 0,-1 1 1,-5 5-1,7-9-34,0 0-1,0 0 1,0 0 0,0 0 0,0 0 0,0 0 0,0 0 0,-1 0 0,1 0-1,0-1 1,-1 1 0,1-1 0,-1 1 0,1-1 0,-1 1 0,1-1-1,-1 0 1,1 0 0,-1 1 0,1-1 0,-1 0 0,1-1 0,-1 1-1,1 0 1,-1 0 0,1-1 0,-1 1 0,1 0 0,0-1 0,-1 0-1,1 1 1,0-1 0,-1 0 0,1 0 0,0 0 0,0 1 0,-1-1-1,1 0 1,0-1 0,0 1 0,-1-2 0,-1-1-143,0 1 0,0-1 0,1 0 0,0 0-1,0 0 1,0 0 0,0 0 0,0 0 0,1-1 0,0 1 0,0 0 0,-1-10 0,2 10 13,1-1 1,0 1 0,0 0 0,0-1-1,0 1 1,0 0 0,1 0 0,0 0-1,0 0 1,0 0 0,6-7 0,37-40-492,-19 22 489,69-97 213,-85 109-6,1 0-1,-2-1 1,-1 0 0,0 0-1,9-35 1,-13 25 122,-4 27-196,0 1-1,0 0 1,0-1 0,0 1 0,0 0-1,0-1 1,0 1 0,0 0-1,0-1 1,0 1 0,0 0-1,0-1 1,0 1 0,-1 0-1,1-1 1,0 1 0,0 0 0,0-1-1,0 1 1,0 0 0,-1 0-1,1-1 1,0 1 0,0 0-1,-1-1 1,1 1 0,0 0-1,0 0 1,-1 0 0,1-1-1,0 1 1,-1 0 0,1 0 0,0 0-1,-1 0 1,1 0 0,0 0-1,-1 0 1,1-1 0,0 1-1,-1 0 1,1 0 0,0 0-1,-1 0 1,1 0 0,0 1 0,-1-1-1,1 0 1,0 0 0,-1 0-1,1 0 1,0 0 0,-1 0-1,1 0 1,0 1 0,-1-1-1,1 0 1,0 0 0,0 1-1,-1-1 1,1 1 0,-5 2 53,1 2-1,-1-1 1,1 0 0,0 1 0,1 0 0,-1 0-1,1 0 1,0 0 0,0 1 0,0-1-1,-2 9 1,0 2 160,0 0 0,-6 32-1,10-43-163,1 0 0,-1 0 0,1 0-1,0 0 1,0 0 0,1 0-1,1 8 1,-2-12-40,0 0 0,1 1 0,-1-1-1,1 0 1,0 0 0,-1 0 0,1 0 0,0 1 0,0-1 0,-1 0 0,1 0-1,0 0 1,0 0 0,0-1 0,0 1 0,0 0 0,1 0 0,-1-1-1,0 1 1,0 0 0,0-1 0,1 1 0,-1-1 0,0 0 0,1 1 0,-1-1-1,0 0 1,1 0 0,-1 0 0,0 0 0,1 0 0,1 0 0,6-1 21,0-1 1,0 0 0,0 0 0,0 0-1,-1-1 1,10-5 0,51-28 60,-20 9-51,-33 20-35,0 0 0,0 0 0,0 2 0,27-6 0,-39 10-8,1 0 0,0 1 0,0 0 0,0 0 0,-1 0 1,1 0-1,0 1 0,0 0 0,5 2 0,-7-2 3,0 0-1,-1 0 1,1 1-1,-1-1 1,1 1-1,-1 0 1,0-1-1,1 1 1,-1 0-1,0 0 1,0 1-1,0-1 1,-1 0-1,1 1 1,0-1-1,1 5 1,1 2 121,-1-3-144,-1 0 0,2 0 0,-1 0 0,1-1 0,6 9 0,-9-13 0,-1 0 0,1 0 0,0-1 0,0 1 0,0 0 1,0-1-1,0 1 0,0-1 0,0 1 0,0-1 0,0 1 1,0-1-1,0 0 0,0 1 0,0-1 0,0 0 0,0 0 1,0 0-1,1 0 0,-1 0 0,0 0 0,0 0 0,0 0 1,0 0-1,0-1 0,0 1 0,0 0 0,0-1 0,0 1 0,0-1 1,0 1-1,0-1 0,0 0 0,0 1 0,0-1 0,0 0 1,0 1-1,-1-1 0,1 0 0,1-1 0,12-16-148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17324,'-4'4'202,"0"1"-1,0-1 1,1 0 0,-1 1 0,1 0 0,1 0-1,-1 0 1,1 0 0,-1 0 0,1 0 0,1 1-1,-1-1 1,1 1 0,-1 5 0,0 6 40,1 1 1,0-1-1,2 22 1,0-32-193,-1 0 0,1 1 0,1-1 0,-1 0 1,1 0-1,0 0 0,5 10 0,-5-14-31,-1-1 0,1 1 0,-1-1 0,1 0 1,0 1-1,0-1 0,0 0 0,0 0 0,0 0 0,1-1 0,-1 1 0,0-1 0,1 1 0,-1-1 0,1 0 0,0 1 0,-1-2 0,1 1 0,0 0 1,0 0-1,-1-1 0,5 1 0,11-1 70,-1 0 0,20-4 0,-23 2-47,-1 0-1,1 1 0,-1 1 1,1 0-1,27 5 0,-38-4-37,0 0-1,1 0 0,-1 0 0,0 1 1,0 0-1,0-1 0,0 1 0,0 0 1,0 1-1,0-1 0,-1 0 0,1 1 1,-1-1-1,1 1 0,-1 0 0,0 0 1,0 0-1,-1 0 0,1 0 0,0 0 1,-1 1-1,0-1 0,0 0 1,0 1-1,0-1 0,-1 1 0,1 6 1,0-3 41,-2 0 0,1 1 1,-1-1-1,0 0 0,0 0 1,-1 0-1,0 0 0,0 0 1,0 0-1,-1 0 0,0-1 1,-1 1-1,0-1 0,0 0 1,0 0-1,0-1 0,-1 1 1,0-1-1,0 0 0,-1 0 1,-10 7-1,10-7 40,0-1 0,-1 0 0,0 0 0,0-1 0,0 0 0,0 0 0,0-1 0,-1 0 0,-9 2 0,12-3-38,0-1-1,-1 0 1,1 0 0,0 0 0,0 0-1,0-1 1,0 0 0,0 0 0,0 0-1,0-1 1,0 0 0,0 0 0,0 0-1,-5-4 1,7 5-149,1-1-1,0 1 1,0-1-1,0 1 1,0-1-1,0 0 1,0 0-1,1 0 1,-1 0-1,0 0 1,1-1-1,0 1 1,0 0 0,-1-1-1,1 1 1,1-1-1,-1 1 1,0-1-1,1 0 1,-1 1-1,1-1 1,0 1-1,-1-1 1,1 0-1,1 1 1,-1-1-1,0 0 1,1 1 0,-1-1-1,1 0 1,0 1-1,0-1 1,0 1-1,0 0 1,0-1-1,0 1 1,1 0-1,-1-1 1,1 1-1,0 0 1,0 0 0,0 1-1,0-1 1,0 0-1,0 0 1,0 1-1,5-3 1,48-12-1539,-24 8 744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57 374 18780,'11'-11'1968,"-11"7"-1287,-4 5-281,-3 15 1024,-2 5-328,-2 11-528,-1 2-208,1 6-264,3 0-40,3-7-224,5-1-240,4-12-440,3-7-320,5-16 904,2-6-216,8-18-184</inkml:trace>
  <inkml:trace contextRef="#ctx0" brushRef="#br0" timeOffset="1">359 0 19300,'-4'25'1576,"-5"5"-1119,1 3-129,-1 10 664,-1 4-256,3 7-232,0 4-64,-1 2-104,3-1-56,0-2-120,4-3-136,1-5-360,0-1-280,3-7-576,1-5 1136,0-12-208,1-5-208,2-12-96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245 315 14963,'0'-1'86,"1"0"0,-1 0 1,0 0-1,0 0 0,0 0 0,0 0 0,0 0 0,0 0 0,0 0 0,-1 0 0,1 1 0,0-1 1,-1 0-1,1 0 0,0 0 0,-1 0 0,1 0 0,-1 0 0,1 1 0,-1-1 0,0 0 1,1 0-1,-1 1 0,0-1 0,1 1 0,-2-2 0,0 2 4,1-1 1,-1 1-1,0-1 0,1 1 1,-1-1-1,0 1 0,0 0 1,1 0-1,-1 0 0,0 0 0,0 0 1,1 1-1,-3-1 0,-5 3 247,0-1 0,0 1 1,0 1-1,-12 6 0,9-3-103,1 1 0,-1 0 0,1 1 0,1 0 0,0 0 0,0 1 0,-16 22 0,19-23-147,1 1 1,1-1 0,-1 1 0,2 0 0,-1 0 0,1 1-1,1-1 1,0 1 0,0 0 0,-1 16 0,4-25-66,-1 1 0,1 0 0,0 0 1,0 0-1,1 0 0,-1-1 1,1 1-1,-1 0 0,1 0 1,0-1-1,0 1 0,0 0 0,0-1 1,0 1-1,1-1 0,-1 1 1,1-1-1,-1 0 0,5 4 0,-4-4-9,0-1-1,1 0 0,-1 1 1,0-1-1,1 0 0,0 0 1,-1 0-1,1-1 0,-1 1 0,1 0 1,0-1-1,0 0 0,-1 0 1,1 0-1,0 0 0,-1 0 1,1 0-1,0-1 0,0 1 0,4-2 1,5-3 10,1 0 0,0 0 0,-1-1 0,0 0 0,-1-1 0,1-1 0,12-10 0,69-70 146,-68 61-105,-1-1 0,-2-2 0,0 0 0,17-35 1,-26 39-16,0 0 0,-2 0 0,-1-2 0,-1 1 0,9-49 0,-17 70-34,0 0 0,-1 0 1,1 0-1,-2-9 0,1 14-13,0 0 0,0 1-1,0-1 1,0 0 0,0 0-1,-1 1 1,1-1 0,0 0 0,0 0-1,0 1 1,-1-1 0,1 0-1,0 1 1,-1-1 0,1 0 0,-1 1-1,1-1 1,0 0 0,-1 1-1,0-1 1,1 1 0,-1-1 0,1 1-1,-1-1 1,0 1 0,1 0 0,-1-1-1,0 1 1,1 0 0,-1-1-1,0 1 1,1 0 0,-1 0 0,0 0-1,0 0 1,1-1 0,-1 1-1,0 0 1,0 0 0,1 1 0,-1-1-1,0 0 1,0 0 0,1 0 0,-1 0-1,0 1 1,-1-1 0,-2 2 1,1 1 0,-1-1 0,1 0 0,-1 1 0,1 0-1,0 0 1,0 0 0,0 0 0,0 0 0,1 0 0,-4 5 0,-23 46 40,23-43-27,-8 17 44,1 2-1,2-1 0,1 1 1,-8 37-1,15-54-34,1 0 0,0 0 0,1 1 1,0-1-1,1 0 0,1 0 0,0 0 0,1 0 1,0 0-1,1 0 0,0 0 0,10 22 0,-11-31-79,0 1-1,1-1 0,0 0 0,-1 0 0,1 0 0,1-1 0,-1 1 0,1-1 0,-1 1 0,1-1 0,0 0 0,0-1 0,0 1 0,0-1 0,1 1 0,4 1 1,-6-3 10,0-1 1,1 1 0,-1 0 0,0-1 0,0 0 0,1 0 0,-1 0-1,0 0 1,0 0 0,1-1 0,-1 0 0,0 1 0,0-1 0,0 0-1,0 0 1,0-1 0,0 1 0,0-1 0,0 1 0,0-1 0,-1 0-1,1 0 1,-1 0 0,5-5 0,12-17-365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17436,'0'4'173,"0"-1"0,1 1 1,-1-1-1,1 0 0,0 1 1,0-1-1,0 0 0,0 0 1,0 0-1,1 0 0,-1 0 1,1 0-1,0 0 0,4 5 0,-4-6-77,0-1 0,1 1 0,-1 0 0,1-1 0,-1 0 0,1 1-1,0-1 1,-1 0 0,1 0 0,0 0 0,0-1 0,-1 1 0,1-1-1,0 0 1,0 1 0,0-1 0,0 0 0,3-1 0,3 0 83,-1-1 1,1 0 0,0 0 0,-1-1-1,0 0 1,1 0 0,-1-1 0,-1 0-1,15-10 1,-16 10-110,0-1 0,0 1 0,-1-1-1,0 0 1,0-1 0,0 1 0,0-1-1,-1 0 1,0 0 0,0 0 0,-1-1-1,4-8 1,-6 13-52,-1 1 1,1-1-1,-1 0 0,1 0 0,-1 0 1,0 0-1,0 1 0,0-1 0,0 0 1,0 0-1,0 0 0,0 0 0,-2-3 1,2 4-12,0 0 0,-1 0 0,1 1 0,-1-1 0,1 0 0,-1 1 0,1-1 0,-1 0 0,0 1 0,1-1 1,-1 1-1,0-1 0,1 1 0,-1-1 0,0 1 0,0 0 0,1-1 0,-1 1 0,0 0 0,0-1 0,-1 1 1,-1 0 0,0 0 0,0 0-1,0 0 1,0 0 0,0 1 0,-1-1 0,1 1 0,1 0 0,-1 0 0,0 0 0,0 0 0,0 1 0,0-1 0,-4 4 0,-1 2-2,0-1 1,1 2-1,0-1 0,0 1 1,1 0-1,0 0 0,0 1 1,-9 17-1,13-21-7,-1 1 1,1-1 0,0 1-1,0-1 1,0 1 0,1 0-1,0 0 1,0 0 0,0 0-1,1 0 1,0 0-1,0 0 1,0 0 0,1 0-1,0-1 1,3 11 0,-3-14 0,0 0 1,0 0 0,1 0 0,-1 0-1,1 0 1,-1-1 0,1 1 0,0-1-1,0 1 1,-1-1 0,1 0-1,0 1 1,0-1 0,0 0 0,1 0-1,-1-1 1,0 1 0,0 0 0,0-1-1,1 1 1,-1-1 0,0 0 0,0 1-1,1-1 1,-1 0 0,0-1-1,1 1 1,-1 0 0,3-1 0,8-2 3,1 0 0,-1 0 0,20-8 0,11-9 21,51-29 0,30-13-115,-119 59 78,1 1 0,-1 0-1,1 0 1,0 0-1,8 0 1,-14 2 7,0 0 1,0-1-1,1 1 1,-1 1-1,0-1 1,1 0-1,-1 0 1,0 0-1,0 1 0,1-1 1,-1 0-1,0 1 1,0-1-1,0 1 1,0 0-1,0-1 1,0 1-1,0 0 0,0 0 1,0-1-1,0 1 1,0 0-1,0 0 1,0 0-1,-1 0 0,1 0 1,0 1-1,-1-1 1,1 0-1,-1 0 1,1 0-1,-1 0 1,1 3-1,1 35-53,-2-33 73,0 0 0,0 0-1,0 0 1,3 11 0,-3-16-10,0 0 0,1 0 0,-1 0 1,0-1-1,1 1 0,-1 0 0,1-1 0,-1 1 0,1 0 1,0-1-1,-1 1 0,1-1 0,-1 1 0,1 0 0,0-1 1,0 0-1,-1 1 0,1-1 0,0 1 0,0-1 0,0 0 1,-1 0-1,1 1 0,0-1 0,0 0 0,0 0 0,0 0 1,0 0-1,-1 0 0,1 0 0,0 0 0,0 0 0,0-1 1,0 1-1,-1 0 0,1 0 0,0-1 0,1 0 0,38-17-20,-28 11-127,-9 6 31,0 0 1,0 0-1,0 1 0,0-1 1,0 0-1,0 1 0,0 0 1,0 0-1,0 0 0,0 0 1,5 1-1,-8-1 85,1 0-1,0 1 1,0-1 0,0 0 0,0 0 0,-1 1-1,1-1 1,0 1 0,0-1 0,0 1 0,-1-1-1,1 1 1,0-1 0,-1 1 0,1 0-1,-1-1 1,1 1 0,0 0 0,-1-1 0,1 1-1,-1 0 1,0 0 0,1 0 0,-1-1 0,0 1-1,1 0 1,-1 0 0,0 0 0,0 0 0,0 0-1,0 0 1,0-1 0,0 1 0,0 0-1,0 0 1,0 0 0,0 0 0,-1 0 0,1 0-1,0-1 1,0 1 0,-1 1 0,-5 5-333,-2-4-26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15115,'1'3'1497,"8"-8"-857,2 0-232,9-4 568,5-1-112,11 0-432,4 0-304,7-4 48,2-1-80,9-1-168</inkml:trace>
  <inkml:trace contextRef="#ctx0" brushRef="#br0" timeOffset="1">957 128 17932,'-26'14'618,"1"2"0,-35 29 0,54-40-559,0 1 1,0-1-1,0 1 0,1 1 0,0-1 0,0 1 1,0 0-1,1 0 0,0 0 0,1 0 0,-1 1 1,2 0-1,-5 15 0,6-21-52,1 0-1,-1 1 1,1-1 0,0 0-1,0 0 1,0 0 0,0 1-1,0-1 1,0 0-1,1 0 1,-1 0 0,1 1-1,0-1 1,-1 0 0,1 0-1,0 0 1,0 0 0,0 0-1,0 0 1,1-1 0,-1 1-1,0 0 1,1-1-1,-1 1 1,1 0 0,0-1-1,0 0 1,-1 1 0,1-1-1,0 0 1,0 0 0,0 0-1,0 0 1,0-1-1,0 1 1,4 0 0,1 0-3,-1 0 0,1 0 0,0-1 1,-1 0-1,1-1 0,-1 0 0,1 0 0,-1 0 1,1-1-1,-1 1 0,10-5 0,-2-1 17,0-1-1,0 0 1,0-1 0,-1 0-1,-1-1 1,0-1 0,0 0-1,-1 0 1,0-1 0,-1-1-1,12-18 1,-12 14 8,0 0 0,-1-1 0,-1 0 0,0 0 0,-2-1 0,0 0 0,-1 0 1,4-35-1,-9 28-201,0 26 162,-1 0 1,1 0-1,0-1 1,0 1-1,0 0 1,-1 0-1,1 0 0,0 0 1,0 0-1,-1 0 1,1 0-1,0 0 1,0 0-1,0 0 1,-1 0-1,1 0 0,0 0 1,0 0-1,-1 0 1,1 0-1,0 1 1,0-1-1,0 0 0,-1 0 1,1 0-1,0 0 1,0 0-1,0 0 1,0 1-1,-1-1 1,1 0-1,0 0 0,0 0 1,0 0-1,0 1 1,0-1-1,-1 0 1,1 0-1,0 0 0,0 1 1,0-1-1,0 0 1,0 0-1,0 1 1,0-1-1,0 0 1,-4 7-194,1 1 0,-1-1 0,-3 14 0,2-5-204,1 1-1,1 0 0,0 0 0,1 0 1,1 0-1,1 19 0,0-35 381,0 0-1,0 0 1,0 0-1,0 0 0,0 0 1,0 0-1,0 0 1,1 0-1,-1 0 1,0 0-1,0 0 0,1 0 1,-1 0-1,1 0 1,-1 0-1,1 0 1,-1 0-1,1-1 0,-1 1 1,1 0-1,0 0 1,-1-1-1,1 1 1,0 0-1,0-1 0,0 1 1,0 0-1,-1-1 1,1 0-1,0 1 0,0-1 1,0 1-1,2-1 1,13-1-439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17260,'13'5'1360,"-3"-3"-1352,4-2-312,6 0 992,3-3-368,9-4-368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2 253 15163,'-1'1'116,"1"1"-1,0-1 0,0 1 0,0-1 1,0 1-1,0-1 0,0 1 0,0-1 1,0 1-1,1-1 0,-1 1 1,0-1-1,1 0 0,0 1 0,-1-1 1,1 0-1,0 1 0,-1-1 1,1 0-1,0 0 0,0 0 0,0 1 1,0-1-1,2 1 0,-1-1 23,1 0-1,-1 0 1,0-1 0,0 1-1,0-1 1,0 0 0,1 1-1,-1-1 1,0 0-1,0 0 1,1-1 0,-1 1-1,0 0 1,4-2-1,7-2 245,-1 0 0,0-1 0,1-1-1,15-9 1,-11 4-188,1-1-1,-2 0 1,1-1-1,-2-1 1,0 0-1,0-1 1,-2-1-1,0 0 1,22-36-1,-33 49-158,-1 0 0,1 0 0,-1-1 0,0 1 0,0-1 0,0 1 0,0-1 0,-1 0 0,1 1 0,-1-1 0,0 0 0,0 1 0,0-1 0,-2-5 0,2 7-19,-1 1-1,1 0 1,-1 0-1,1 0 1,-1 0-1,0-1 1,1 1-1,-1 0 0,0 0 1,0 1-1,0-1 1,0 0-1,0 0 1,0 0-1,0 0 1,0 1-1,-2-2 1,1 1-1,0 1 0,-1-1 0,1 1 0,-1-1 0,1 1 0,-1 0 1,1 0-1,0 0 0,-1 0 0,1 0 0,-1 0 0,-2 1 0,-1 1-6,-1 0-1,1 1 1,0 0-1,0-1 0,0 2 1,0-1-1,0 1 1,1 0-1,0 0 0,0 1 1,0-1-1,0 1 1,1 0-1,-1 0 0,1 1 1,1-1-1,-5 8 1,3-3-22,0 0 0,0 0 0,1 1 1,0-1-1,1 1 0,0 0 1,1 0-1,0 0 0,-1 18 0,3-27 6,0 0-1,0 1 1,0-1-1,1 0 1,-1 1-1,0-1 1,1 0-1,-1 1 1,1-1-1,0 0 1,0 0-1,0 0 1,0 0-1,0 0 1,1 0-1,-1 0 1,0 0-1,1 0 1,-1 0-1,4 2 1,-2-3 1,-1 0 0,1 1 0,-1-1 1,1-1-1,0 1 0,-1 0 0,1-1 1,0 1-1,0-1 0,0 0 0,-1 0 1,1 0-1,0 0 0,0 0 0,0-1 0,-1 1 1,4-2-1,6-1-12,0-1-1,-1 0 1,1-1-1,-1-1 1,17-10 0,50-41-49,-13 9 76,-62 46-11,-1 0 0,0 1 0,0 0-1,1-1 1,-1 1 0,1 0 0,-1 0 0,1 0 0,0 1 0,-1-1-1,6 0 1,-7 1 0,0 0-1,0 1 1,0-1-1,0 1 1,0-1-1,0 1 1,0-1-1,0 1 1,0-1-1,0 1 1,0 0-1,-1 0 1,1-1-1,0 1 1,0 0-1,-1 0 0,1 0 1,0 0-1,-1 0 1,1 0-1,-1 0 1,1 0-1,-1 0 1,0 0-1,1 0 1,-1 0-1,0 0 1,0 3-1,9 46-27,-6-30 4,9 36-1,-10-52 26,-1 1 0,1 0 1,0 0-1,0-1 0,1 1 0,0-1 1,-1 0-1,1 0 0,1 0 0,-1 0 0,1 0 1,4 3-1,-6-5 2,1 0 0,0-1 0,0 0 1,0 1-1,0-1 0,0 0 0,0-1 0,0 1 1,0 0-1,1-1 0,-1 0 0,0 1 0,0-1 1,0-1-1,1 1 0,-1 0 0,0-1 0,0 0 1,0 1-1,0-1 0,0-1 0,5-1 0,6-4 7,0 0 0,-1-1 0,17-13 0,-21 14 0,18-13 16,-22 14-25,1 1 1,-1 0-1,1 1 0,1 0 0,-1 0 0,1 0 1,-1 1-1,1-1 0,0 2 0,9-3 1,-15 4-1,0 1 1,0 1-1,-1-1 1,1 0-1,0 0 1,0 0-1,-1 0 1,1 0-1,0 1 1,-1-1-1,1 0 1,0 1-1,-1-1 1,1 0-1,0 1 1,-1-1-1,1 1 1,-1-1-1,1 1 1,0-1-1,-1 1 1,0 0-1,1-1 1,-1 1-1,1-1 1,-1 1-1,0 0 1,1-1-1,-1 1 1,0 0-1,0 0 1,1-1-1,-1 2 1,3 28-25,-3-23 17,0-4 7,1 1-3,-1-1 0,0 1 1,1 0-1,0-1 1,-1 1-1,3 4 1,-2-7 3,-1 0 0,0 0 0,1-1 0,-1 1 0,1 0 0,0 0 0,-1-1 0,1 1 0,0 0 0,-1-1 0,1 1 0,0-1 0,0 1 0,-1-1 0,1 0 0,0 1 0,0-1 0,0 0 0,0 1 0,-1-1 0,1 0 0,0 0 0,0 0 0,0 0 0,0 0 0,0 0 0,0 0 0,0 0 0,0 0 0,-1 0 0,1 0 0,1-1 0,11-3 3,-1-1 0,0 0 1,0-1-1,-1-1 1,1 0-1,10-9 0,13-6-16,-31 19 10,17-9-74,-1 0 1,27-10-1,-42 20 37,0 0-1,0 0 1,0 1-1,0 0 1,1 0-1,-1 0 1,0 0 0,1 1-1,-1 0 1,1 0-1,-1 0 1,0 1-1,1-1 1,-1 1-1,10 4 1,-12-4 8,0 1 0,-1 0 0,1 0 0,0 0 0,-1 1 0,0-1 0,1 0 0,-1 1 0,0 0 0,0-1 0,-1 1 0,1 0 0,0 0 0,-1 0 0,0 0 0,0 0 0,0 1 0,0-1 0,1 4 0,-1 1 15,0-1 0,0 1 0,-1 0-1,1-1 1,-2 1 0,1 0 0,-3 9 0,0-9-190,2-14-156,2-17 130,1-2 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 21173,'-2'20'1600,"2"-9"-1712,2-11 800,3-5-40,1-11-504,0-4 16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0 690 13187,'2'0'202,"1"0"0,-1 1 0,0-1 0,0 0 0,0 0 0,0-1 0,0 1 0,0 0 0,0-1-1,0 1 1,0-1 0,0 1 0,0-1 0,0 0 0,0 0 0,-1 0 0,4-2 0,31-28 1033,-24 20-252,47-44 306,-2-2 0,-3-3 0,83-117 0,-122 153-1172,0-1 1,15-37-1,-26 51-83,0-1 0,0 1-1,-1-1 1,0 0-1,-1 0 1,-1-1 0,1-22-1,-2 32-28,0 0 0,0 0 0,-1 0-1,1 1 1,-1-1 0,0 0 0,0 0-1,0 1 1,0-1 0,0 1 0,0-1-1,-1 1 1,1-1 0,-1 1 0,0 0-1,0 0 1,1 0 0,-1 0 0,-3-2-1,3 2-4,0 1 0,0 0-1,-1 0 1,1 1 0,0-1-1,0 0 1,0 1 0,-1 0-1,1-1 1,0 1 0,-1 0-1,1 0 1,0 0 0,-1 0-1,1 1 1,0-1-1,0 1 1,-1-1 0,1 1-1,0 0 1,0 0 0,0 0-1,-4 2 1,-4 3-8,-1 2 0,1-1 1,1 1-1,0 1 0,0 0 0,-15 19 1,-41 66-39,45-63 25,2 1 0,-20 51-1,31-65 11,1 0 0,1 0-1,0 0 1,2 1 0,0-1 0,-1 33-1,4-48 7,0 1 0,0 0 0,0-1 0,1 1 0,0-1 0,-1 1 0,1-1 0,0 1 0,1-1 0,-1 0 0,0 1 0,1-1 0,0 0 0,0 0 0,0 0 0,0 0 0,0 0 0,1-1 0,-1 1 0,1-1 0,0 0 0,-1 1 0,1-1 0,0 0 0,0-1 0,1 1 0,-1 0 0,0-1 0,1 0 0,-1 0 0,0 0 0,8 1 0,-1-1-4,1 0 0,0-1-1,-1 0 1,1-1 0,0 0 0,-1 0 0,1-1 0,-1-1 0,0 0-1,0 0 1,0-1 0,13-7 0,8-6-9,-1 0 1,40-32-1,-54 38 18,-1-1 1,0 0-1,-1-1 0,0-1 1,-1 0-1,0-1 0,10-18 1,-18 22 4,-11 13 0,-12 16-1,8-5-3,1 2 0,1 0-1,0 0 1,1 0 0,0 1 0,2 0-1,0 0 1,0 0 0,2 1-1,-4 29 1,7-45 0,0 1 0,0 0 0,0-1-1,0 1 1,1-1 0,-1 1 0,0 0 0,1-1-1,-1 1 1,1-1 0,-1 1 0,1-1 0,-1 1-1,1-1 1,0 0 0,2 3 0,-2-3 0,0-1 0,0 1 0,0 0 1,0-1-1,0 1 0,0-1 0,1 1 0,-1-1 1,0 0-1,0 0 0,1 1 0,-1-1 1,0 0-1,1 0 0,-1 0 0,0 0 0,0 0 1,1-1-1,-1 1 0,0 0 0,0 0 0,2-2 1,8-1 4,-1-1 0,0 0 0,-1-1 0,1 0 0,15-12 0,46-41-7,-31 24 12,-34 29-9,0 0-2,0 0 0,1 0-1,-1 0 1,1 1 0,0 0-1,0 0 1,0 1 0,1 0-1,11-4 1,-18 7-1,0 0 1,0 0-1,0 0 1,0 0-1,-1 0 1,1 0-1,0 1 1,0-1-1,0 0 1,0 0-1,-1 1 1,1-1-1,0 1 1,0-1-1,-1 0 1,1 1-1,0-1 0,0 1 1,-1 0-1,1-1 1,-1 1-1,1 0 1,-1-1-1,1 1 1,-1 0-1,1-1 1,-1 1-1,1 0 1,-1 0-1,0 0 1,0-1-1,1 1 1,-1 0-1,0 0 1,0 0-1,0 0 1,0 0-1,0-1 1,0 3-1,-3 36-2,3-35 3,-2 11-3,0-5 4,0-1 0,1 1 0,1 0 0,0-1 0,1 12 0,-1-20 1,0 0 0,0 0 1,0 0-1,0 0 1,0-1-1,1 1 0,-1 0 1,0 0-1,1 0 1,-1 0-1,1-1 0,-1 1 1,1 0-1,-1 0 1,1-1-1,-1 1 0,1 0 1,0-1-1,-1 1 1,1 0-1,0-1 0,0 1 1,-1-1-1,1 0 1,0 1-1,0-1 0,1 1 1,0-1 3,0 0 0,0 0-1,0 0 1,0 0 0,0 0 0,0 0 0,0-1-1,0 1 1,0-1 0,0 1 0,3-2 0,7-4 21,-1 0 1,0 0-1,11-9 1,-18 12-21,34-25 58,-22 15-58,1 1-1,0 0 1,0 1-1,1 1 1,1 1-1,19-7 1,-36 15-14,1 1-1,-1-1 1,0 1-1,0-1 1,1 1 0,-1 0-1,0 0 1,1 0 0,-1 0-1,0 0 1,1 1-1,-1-1 1,0 1 0,4 0-1,-5 0 3,0 0-1,1 0 0,-1 0 1,0 0-1,0 0 0,0 0 1,0 0-1,0 0 0,0 0 1,0 0-1,-1 0 0,1 1 1,0-1-1,-1 0 0,1 1 1,-1-1-1,1 1 0,-1-1 1,0 0-1,1 1 0,-1-1 1,0 1-1,0 1 0,0 11-39,-1 0 0,0-1 0,-1 1 0,-1 0-1,0-1 1,0 1 0,-9 17 0,11-30-460,0-5 394,1-6 68,3-13-129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15803,'2'15'1345,"2"-1"-1137,3-1-488,3 0 744,6-2-416,1-1-64,6 0-104</inkml:trace>
  <inkml:trace contextRef="#ctx0" brushRef="#br0" timeOffset="1">234 194 16115,'-1'2'331,"1"1"0,0 0 0,0 0 0,-1-1 0,2 1 0,-1 0-1,0-1 1,0 1 0,1 0 0,0-1 0,1 5 0,-1-6-242,-1 0 0,1 0 0,0 0 1,0-1-1,0 1 0,0 0 0,0 0 0,0-1 1,0 1-1,0-1 0,0 1 0,0-1 1,0 1-1,0-1 0,0 0 0,0 1 0,0-1 1,1 0-1,-1 0 0,0 0 0,0 0 0,0 0 1,0 0-1,1 0 0,-1 0 0,0 0 1,0-1-1,0 1 0,2-1 0,14-4 90,0-2-1,-1 1 1,1-2-1,-1 0 1,-1-1-1,0-1 0,0 0 1,-1-1-1,0-1 1,17-17-1,-28 26-150,-1-1 0,1 1 0,0 0 0,-1-1-1,0 1 1,0-1 0,4-6 0,-6 9-22,0 0 0,0 0 1,0 1-1,0-1 1,1 0-1,-1 1 0,0-1 1,0 0-1,0 1 0,0-1 1,-1 0-1,1 0 0,0 1 1,0-1-1,0 0 0,0 1 1,-1-1-1,1 0 1,0 1-1,-1-2 0,0 1 1,0 1-1,0-1 0,0 0 0,0 1 1,0-1-1,0 1 0,0-1 1,0 1-1,0-1 0,0 1 0,0 0 1,0-1-1,0 1 0,-1 0 0,1 0 1,-2 0-1,-5 0 7,1 0-1,0 1 1,-1 0-1,1 1 1,0 0-1,0 0 1,0 0-1,0 1 1,0 0-1,0 0 1,1 1-1,-1 0 1,1 0-1,0 0 1,1 1-1,-1 0 1,1 0-1,-1 1 1,-3 6-1,3-6-31,0 1 0,1 0-1,1 0 1,-1 1-1,1-1 1,0 1-1,1 0 1,0 0 0,0 1-1,1-1 1,0 1-1,0-1 1,1 1-1,0-1 1,0 1-1,1 9 1,1-15-57,-1-1-1,0 1 1,1 0 0,0 0-1,0 0 1,-1-1-1,2 1 1,-1-1 0,0 1-1,0-1 1,1 1 0,0-1-1,-1 0 1,1 1 0,0-1-1,0 0 1,0 0-1,0 0 1,0-1 0,1 1-1,-1-1 1,1 1 0,-1-1-1,1 0 1,-1 1 0,1-1-1,0-1 1,-1 1-1,1 0 1,0-1 0,0 1-1,0-1 1,-1 0 0,1 0-1,4 0 1,5-1-155,0 0-1,0-1 1,0-1 0,0 1-1,0-2 1,0 0 0,11-5-1,26-17-584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 16836,'-8'4'441,"0"0"0,1 0 0,-1 1 1,1 0-1,0 1 0,1 0 1,-1 0-1,1 0 0,0 1 0,-7 11 1,8-12-332,1 0 1,0 0 0,1 0 0,0 1-1,0-1 1,0 1 0,1 0-1,0 0 1,0 0 0,0 0-1,1 0 1,0 1 0,1 6 0,0-12-103,0-1 1,0 0 0,0 0 0,0 0 0,0 1 0,0-1 0,0 0 0,1 0-1,-1 0 1,1 0 0,-1 0 0,1 0 0,-1 0 0,1 0 0,-1 0-1,1 0 1,0 0 0,0 0 0,-1 0 0,1 0 0,0 0 0,0-1 0,0 1-1,0 0 1,2 0 0,-1 0-2,-1-1-1,1 0 1,0 1-1,0-1 0,0 0 1,0 0-1,0-1 1,0 1-1,0 0 1,0-1-1,0 1 1,-1-1-1,1 1 1,2-2-1,5-2 4,0-1 0,-1 0 0,1-1 0,14-11 0,-7 2 27,0-1 1,-1 0-1,-1-1 0,22-32 1,-36 49 89,-25 52 4,24-50-128,0 0 0,1 1-1,-1-1 1,1 0 0,-1 0-1,1 0 1,0 0 0,0 1-1,0-1 1,0 0 0,0 0 0,0 0-1,1 0 1,-1 1 0,1-1-1,-1 0 1,1 0 0,0 0-1,0 0 1,0 0 0,2 2-1,-1-2-1,0-1 0,0 1 0,0-1 0,0 1 0,0-1 0,1 0-1,-1 0 1,0 0 0,1 0 0,-1 0 0,1-1 0,-1 1 0,1-1 0,0 1-1,-1-1 1,1 0 0,3 0 0,14-2 15,-1 0 0,0-2 0,0 0 0,0-1 0,34-13 0,-30 9 5,1 2 0,42-9 0,-50 16-23,-16 1 3,-1-1 0,1 0 0,0 0 0,0 0 0,0 0 0,0 0 0,0 0 0,0 0 0,0 0 0,-1 0 0,1 1 0,0-1 0,0 0 0,0 0 0,0 0 0,0 0 0,0 0 0,0 0 0,0 1 0,0-1 0,0 0 0,0 0 0,0 0 0,0 0 0,0 1 0,0-1 0,0 0 0,0 0 0,0 0 1,0 0-1,0 0 0,0 1 0,0-1 0,0 0 0,0 0 0,0 0 0,0 0 0,0 0 0,0 0 0,1 1 0,-1-1 0,0 0 0,0 0 0,0 0 0,0 0 0,0 0 0,0 0 0,0 0 0,1 0 0,-1 0 0,0 1 0,0-1 0,0 0 0,18-33 239,-12 24-207,15-23 18,-20 30-52,0 1 0,0 0-1,0-1 1,0 1 0,0 0 0,1 0-1,-1 0 1,0 0 0,1 0 0,-1 0-1,0 0 1,1 0 0,-1 1 0,1-1-1,0 0 1,2 0 0,-3 2-3,1 0-1,-1 0 1,0 0 0,0 0 0,1 0 0,-1 0-1,0 0 1,0 1 0,0-1 0,0 0 0,0 1-1,-1-1 1,1 1 0,0-1 0,0 3-1,11 13-14,-9-15 20,-1-1-1,0 0 0,1 0 1,0 0-1,-1-1 1,1 1-1,-1 0 1,1-1-1,0 0 0,0 0 1,-1 0-1,1 0 1,0 0-1,-1 0 0,1-1 1,0 1-1,-1-1 1,1 0-1,-1 0 1,1 0-1,-1 0 0,1 0 1,-1 0-1,0-1 1,1 1-1,-1-1 0,3-3 1,0 2 10,-1-1 0,0 1 1,0-1-1,0 0 0,-1 0 1,1-1-1,-1 1 0,0-1 1,0 0-1,-1 1 0,1-1 1,2-9-1,-5 13-7,1 0 0,-1 1-1,0-1 1,0 0 0,1 0 0,-1 1 0,0-1 0,0 0 0,0 0-1,0 1 1,0-1 0,0 0 0,0 0 0,0 1 0,0-1 0,-1 0-1,1 1 1,0-1 0,0 0 0,-1 1 0,1-1 0,0 0-1,-1 1 1,1-1 0,-1 0 0,1 1 0,-1-1 0,0 0 0,0 1 0,0 0 0,0 0 0,0-1 0,0 1 1,0 0-1,0 0 0,0 1 0,0-1 1,0 0-1,0 0 0,0 0 0,0 1 0,0-1 1,0 1-1,0-1 0,-2 1 0,-3 3 7,1-1 0,-1 1 0,1 0-1,-1 0 1,-4 6 0,5-3-3,1-1 0,-1 1 0,1 0 0,1 0 0,-1 0 0,1 0 1,1 1-1,-1-1 0,1 1 0,1-1 0,-2 14 0,2-18-64,1-1 1,0 1-1,0-1 0,0 1 1,0-1-1,0 1 0,1-1 1,-1 1-1,1-1 0,0 1 1,-1-1-1,1 1 0,0-1 1,0 0-1,1 1 0,-1-1 1,0 0-1,1 0 0,-1 0 1,1 0-1,0 0 0,0-1 1,-1 1-1,1 0 0,0-1 1,1 1-1,-1-1 0,0 0 1,0 0-1,1 0 0,-1 0 1,0 0-1,1 0 0,-1 0 1,1-1-1,-1 0 0,1 1 1,-1-1-1,4 0 0,2 0-171,0-1 0,1 0 0,-1-1 0,0 1-1,0-1 1,0-1 0,0 0 0,0 0 0,0-1 0,-1 1-1,9-7 1,25-15-661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18036,'-7'1'475,"0"0"0,0 1 0,0 0 0,0 1 0,1 0 1,-1 0-1,1 0 0,-9 6 0,10-6-329,1 1 0,-1-1-1,1 0 1,0 1 0,0 0 0,1 0-1,-1 0 1,1 1 0,0-1 0,0 1-1,-4 7 1,7-11-147,0 0 0,0-1 1,0 1-1,0 0 0,0-1 0,0 1 0,0 0 1,0 0-1,0-1 0,0 1 0,0 0 0,0-1 0,1 1 1,-1 0-1,0-1 0,0 1 0,1 0 0,-1-1 0,1 1 1,-1-1-1,0 1 0,1-1 0,-1 1 0,1-1 0,-1 1 1,1-1-1,-1 1 0,1-1 0,0 1 0,-1-1 0,1 0 1,-1 1-1,1-1 0,0 0 0,-1 0 0,1 0 0,0 1 1,0-1-1,-1 0 0,1 0 0,0 0 0,-1 0 0,2 0 1,36 1-296,-35-1 263,31-3-234,-25 2 158,0 0 0,1 0 0,-1 1 0,1 1 0,-1-1 0,12 3 0,-20-3 106,0 1-1,0-1 0,0 0 1,1 1-1,-1-1 1,0 0-1,0 1 0,0-1 1,0 1-1,0 0 1,0-1-1,0 1 0,0 0 1,0 0-1,-1 0 1,1-1-1,0 1 0,0 0 1,-1 0-1,1 0 1,0 0-1,-1 0 0,1 0 1,-1 0-1,1 2 1,-1-1 26,0 0 0,0 0 1,0-1-1,-1 1 0,1 0 1,0 0-1,-1-1 0,0 1 1,1 0-1,-1-1 0,0 1 1,0 0-1,0-1 0,-2 3 1,-2 3 145,-1-1-1,0 0 1,0 0 0,0 0 0,-13 7 0,13-9-120,0 0 1,0-1 0,0 1-1,0-2 1,-1 1 0,1-1-1,-1 0 1,1 0-1,-1 0 1,0-1 0,0 0-1,0-1 1,0 0 0,0 0-1,0 0 1,0-1-1,1 0 1,-14-3 0,-4-8-52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59 18188,'-1'-3'85,"0"0"1,-1-1-1,1 1 0,-1 0 1,1 0-1,-1 0 1,0 0-1,-1 0 0,1 0 1,0 1-1,-1-1 0,1 1 1,-1 0-1,0-1 1,0 1-1,0 0 0,0 1 1,0-1-1,0 0 1,0 1-1,-1 0 0,1 0 1,-1 0-1,1 0 0,-1 0 1,1 1-1,-1 0 1,1-1-1,-1 1 0,1 1 1,-1-1-1,1 0 1,-1 1-1,1 0 0,-1 0 1,1 0-1,-1 0 0,1 0 1,0 1-1,-5 2 1,-4 4 6,2 0 0,-1 0 0,1 1 1,0 0-1,1 1 0,0 0 1,0 1-1,-9 15 0,3-1 25,1 1-1,-20 50 1,21-43 17,-10 42 1,21-66-107,0 0 0,0 1 0,1-1 0,1 1 0,-1-1 0,1 1 0,1 0 0,0-1 0,3 17 0,-3-23-19,1 1-1,-1-1 0,0 0 0,1 0 0,0 1 1,0-1-1,-1 0 0,2-1 0,-1 1 0,0 0 1,1-1-1,-1 1 0,1-1 0,0 0 0,0 1 1,0-1-1,3 1 0,0 0-6,-1-1 0,0-1 0,1 1 0,-1-1 0,1 0 0,-1 0 0,1 0 0,0-1 0,-1 0 0,7-1 0,1 0-3,1-1-1,-1-1 1,0 0-1,0-1 1,0-1-1,0 0 0,-1 0 1,15-9-1,-26 13 3,3-1 6,0 0-1,0 0 1,-1 0-1,1-1 1,0 0-1,-1 0 1,0 0-1,0 0 1,0 0-1,0-1 1,0 1-1,0-1 1,-1 0 0,2-4-1,-3 7-3,-1 1 0,0-1 0,0 1 0,0-1 0,0 1 0,0-1 0,0 1-1,0-1 1,0 0 0,0 1 0,0-1 0,0 1 0,0-1 0,-1 1 0,1-1 0,0 1 0,0-1 0,-1 1 0,1-1-1,0 1 1,0-1 0,-1 1 0,1-1 0,-1 1 0,1-1 0,0 1 0,-1 0 0,0-1 0,-19-4 60,12 5-44,1 0 1,0 1-1,-14 2 0,-55 25 5,124-69-217,31-24-15,-78 64 206,0 0 1,0 0-1,0 0 1,0 1-1,0-1 1,0 0-1,0 1 1,0-1-1,0 1 1,0-1-1,1 1 1,-1 0-1,0 0 1,0-1-1,0 1 0,1 0 1,-1 0-1,0 0 1,1 0-1,-1 1 6,0 0 0,0-1 0,-1 1-1,1 0 1,0 0 0,-1 0 0,1 0-1,-1 0 1,1 0 0,-1 0 0,0 0 0,1 0-1,-1 0 1,0 0 0,0 0 0,0 0-1,0 0 1,0 0 0,0 0 0,0 0-1,0 0 1,0 2 0,-10 111 167,5-90-191,2 1 1,2 0-1,0-1 0,1 1 0,5 35 0,-5-59-6,0 0 0,0-1-1,0 1 1,0 0 0,0 0 0,1 0 0,-1-1-1,0 1 1,0 0 0,1-1 0,-1 1 0,1 0-1,-1 0 1,0-1 0,1 1 0,-1-1-1,1 1 1,0 0 0,-1-1 0,1 1 0,-1-1-1,1 1 1,0-1 0,0 0 4,0 0 1,0 0-1,-1 0 0,1 0 1,0 0-1,-1 0 0,1 0 1,0-1-1,-1 1 0,1 0 1,0-1-1,-1 1 1,1 0-1,-1-1 0,1 1 1,0-1-1,-1 1 0,1-1 1,-1 1-1,1-1 0,4-5-77,0 0-1,-1-1 0,6-9 0,8-18-249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18868,'-6'8'2111,"-1"6"-1664,1 0 0,0 1 0,1 0 0,-3 17 0,-3 6-93,-52 183 510,53-177-773,2-1-1,2 1 1,0 53 0,6-95-116,3 43-320,5-27-254,-7-17 558,-1-1 0,1 0 0,-1 1 0,1-1 0,-1 0 0,0 0 0,1 1 0,-1-1 0,1 0 0,-1 0 1,1 0-1,-1 1 0,1-1 0,0 0 0,-1 0 0,1 0 0,-1 0 0,1 0 0,-1 0 0,1 0 0,-1 0 0,1 0 1,-1 0-1,1-1 0,-1 1 0,1 0 0,-1 0 0,1 0 0,0-1 0,2-2-53,0 0 0,0 1-1,0-1 1,-1 0 0,1-1 0,-1 1-1,0 0 1,0-1 0,0 1 0,-1-1-1,1 0 1,-1 1 0,0-1-1,0 0 1,1-4 0,1-4-149,8-25-284,0-2-21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14339,'-1'4'174,"2"0"-1,-1 0 1,0 0-1,1-1 0,-1 1 1,1 0-1,0 0 1,0-1-1,1 1 1,-1-1-1,1 1 1,0-1-1,0 1 1,0-1-1,5 6 1,-5-7-44,1 0 0,-1 0 0,1 0 0,0 0 0,0 0 0,0-1 0,0 1 0,1-1 0,-1 0 0,0 0 0,0 0 0,1-1 0,-1 1 0,0-1 0,1 1 0,-1-1 0,1 0 0,3-1 1,9-1 256,-1 0 0,1-2 0,-1 1 0,0-2 1,0 0-1,0-1 0,23-13 0,-18 8 18,-1-1-1,-1-1 0,0-1 1,30-29-1,-41 36-303,0 0-1,0-1 1,0 0-1,-1-1 1,0 1-1,-1-1 1,0 0-1,0 0 1,-1-1-1,5-15 1,-8 24-97,-1-1 0,1 1-1,-1 0 1,0 0 0,0-1 0,1 1 0,-1 0 0,0-1 0,0 1 0,0 0-1,-1-1 1,1 1 0,0 0 0,0-1 0,-1 1 0,1 0 0,-1 0 0,1-1-1,-1 1 1,1 0 0,-1 0 0,0 0 0,1 0 0,-1 0 0,0 0-1,0 0 1,0 0 0,0 0 0,0 0 0,0 0 0,0 1 0,0-1 0,0 0-1,-1 1 1,1-1 0,0 1 0,0-1 0,0 1 0,-1-1 0,1 1 0,0 0-1,-1 0 1,1 0 0,0 0 0,-1 0 0,1 0 0,0 0 0,-1 0 0,1 0-1,-2 1 1,-4 0-8,0 1 1,0 0-1,1 0 0,-1 0 0,1 1 0,0-1 0,0 2 0,-8 4 1,2 1-8,1 1 1,0 0-1,1 1 1,0 1 0,0-1-1,2 1 1,-1 1-1,1 0 1,1 0 0,0 0-1,1 1 1,1 0 0,-5 18-1,9-29 10,1-1 0,-1 1-1,1 0 1,0 0 0,-1 0 0,1-1-1,0 1 1,1 0 0,-1 0 0,1 0-1,-1-1 1,1 1 0,0 0 0,0-1-1,0 1 1,0 0 0,2 2 0,-2-3-1,1-1 1,0 1-1,-1 0 1,1 0-1,0-1 1,0 1-1,1-1 1,-1 1-1,0-1 1,0 0-1,1 0 1,-1 0 0,0 0-1,1-1 1,3 2-1,4-1-2,0 0 0,0-1 0,0 0 0,0-1 1,0 0-1,0 0 0,0-1 0,12-4 0,-1-1 0,-1 0 0,0-2 0,0 0-1,23-16 1,69-53-161,-109 76 155,-3 2 8,0 0-1,-1 0 1,1 0 0,0 0 0,0 0-1,0 1 1,0-1 0,0 0 0,0 0-1,0 0 1,0 0 0,0 0 0,0 0 0,0 1-1,0-1 1,0 0 0,0 0 0,0 0-1,0 0 1,0 0 0,0 1 0,0-1 0,0 0-1,0 0 1,0 0 0,0 0 0,1 0-1,-1 0 1,0 0 0,0 1 0,0-1-1,0 0 1,0 0 0,0 0 0,0 0 0,0 0-1,0 0 1,1 0 0,-1 0 0,0 0-1,0 0 1,0 1 0,0-1 0,0 0-1,0 0 1,1 0 0,-1 0 0,0 0 0,0 0-1,0 0 1,0 0 0,0 0 0,1 0-1,-1 0 1,0 0 0,0 0 0,0 0-1,0 0 1,0-1 0,0 1 0,1 0 0,-1 0-1,0 0 1,0 0 0,-3 12-41,-1 0 24,0 1 0,1-1 0,0 1 0,1 0 0,-1 23 0,3-33 19,0 0 0,0 0 0,0 0 0,1 0 0,-1 0 0,1-1-1,0 1 1,0 0 0,0 0 0,0-1 0,0 1 0,1-1 0,-1 1 0,3 2 0,-2-4 1,-1 1 0,1-1 0,0 0 0,0 0 0,0 0 0,0 0 0,0 0 0,0 0 0,0 0 0,0-1 0,0 1 0,0-1 0,0 1 0,1-1 0,-1 0 0,0 0 1,0 0-1,0 0 0,1 0 0,-1-1 0,3 0 0,6-2-23,-1 0 0,1-1 0,-1 0 0,0-1 0,0 0 0,-1 0 0,0-1 0,1-1 0,-2 0 0,1 0 0,-1 0 0,0-1 0,-1 0 1,0-1-1,0 1 0,-1-2 0,0 1 0,0-1 0,-1 1 0,-1-1 0,7-20 0,-10 29-6,-1 0-1,0 0 1,0 1 0,0-1-1,1 0 1,-1 0 0,0 0 0,0 1-1,0-1 1,0 0 0,0 0-1,-1 0 1,1 1 0,0-1 0,0 0-1,0 0 1,-1 1 0,0-2-1,1 1-6,0 1 0,-1 0-1,1 0 1,0 0-1,-1-1 1,1 1 0,-1 0-1,1 0 1,0 0-1,-1 0 1,1 0-1,-1 0 1,1 0 0,0 0-1,-1 0 1,1 0-1,-1 0 1,1 0 0,-1 0-1,1 0 1,0 0-1,-1 0 1,1 1 0,-1-1-1,-2 1-197,0 1-1,0 0 0,0-1 1,1 1-1,-1 0 1,-3 4-1,3-3 101,1-1 0,0 1 0,-1 0 0,1 0 0,0 0 0,-2 6 0,-1 6-382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87 13379,'-5'2'199,"-1"0"1,1 1-1,0-1 0,1 1 1,-1 0-1,0 1 1,1-1-1,0 1 0,0 0 1,0 0-1,-6 9 1,1-1 219,0 1 1,1 1 0,-6 14-1,7-14-77,1 0 0,1 0 0,0 1 0,1 0-1,-3 20 1,7-31-277,-1 1 1,1 0-1,-1 0 0,1 0 0,1 0 0,-1 0 0,1 0 1,0 0-1,0 0 0,0 0 0,1-1 0,0 1 0,0 0 1,0-1-1,0 1 0,1-1 0,-1 0 0,1 0 0,0 0 1,5 4-1,7 5-81,1-1-1,19 11 1,-19-13-115,0 1 1,15 13-1,-26-19 73,0 0 0,0 0 0,-1 0 0,1 1 0,-1 0 0,-1 0 0,1 0 0,-1 0 1,4 9-1,-4-5 43,0 1 1,-1 0-1,0-1 1,0 1-1,-1 0 0,-1 0 1,0-1-1,0 1 1,-1 0-1,0 0 1,-5 17-1,4-20 166,0-1-1,-1 0 1,0 1-1,0-1 1,0 0-1,-1-1 1,0 1-1,0-1 0,-1 0 1,0 0-1,0 0 1,0 0-1,-1-1 1,0 0-1,0 0 1,0-1-1,-8 5 0,12-8-75,0 0 0,1 0 0,-1 0 0,0 0-1,0 0 1,0-1 0,0 1 0,0-1-1,0 1 1,-1-1 0,1 0 0,0 0-1,0 0 1,0 0 0,0 0 0,0-1 0,0 1-1,0 0 1,0-1 0,0 0 0,0 1-1,0-1 1,-3-2 0,3 2-38,0-1 1,1 0-1,-1 0 1,0 0-1,1 0 1,-1 0-1,1 0 0,0 0 1,0-1-1,0 1 1,0 0-1,0-1 1,0 1-1,1 0 0,-1-1 1,1 1-1,0-1 1,-1 1-1,1-1 1,1-2-1,-1-7-50,2 0 0,0 0 1,0 0-1,1 0 0,0 0 0,1 1 0,1-1 1,8-16-1,57-85-249,-54 89 228,119-162-383,24-37-134,-154 214 527,1 1-13,-1 0 0,-1 0-1,1 0 1,-1-1 0,-1 0 0,4-12 0,-6 20 32,-1 0 0,1 0 0,-1 0 0,0 1 1,0-1-1,1 0 0,-1 0 0,0 0 0,0 0 0,0 0 0,0 1 0,0-1 0,0 0 0,0 0 1,0 0-1,-1 0 0,1 0 0,0 1 0,0-1 0,-1 0 0,1 0 0,0 0 0,-1 1 0,1-1 1,-1 0-1,1 1 0,-1-1 0,0 0 0,1 1 0,-1-1 0,1 0 0,-1 1 0,0-1 1,0 1-1,1-1 0,-1 1 0,0 0 0,0-1 0,0 1 0,1 0 0,-1 0 0,0-1 0,0 1 1,0 0-1,0 0 0,0 0 0,1 0 0,-1 0 0,0 0 0,0 0 0,-1 1 0,-5 0 9,0 0-1,0 1 1,1 0 0,-1 1-1,-9 4 1,-2 2 56,-1 1 1,2 1-1,-1 1 1,-28 25 0,38-29-37,0 0 1,0 1 0,1 0-1,0 0 1,0 0 0,1 1 0,0 0-1,1 0 1,0 1 0,-4 14-1,8-22-56,0-1 0,0 1 1,0-1-1,1 1 0,0-1 0,-1 1 0,1 0 0,0-1 0,0 1 0,0 0 0,1-1 0,-1 1 0,1 0 0,-1-1 0,1 1 0,0-1 0,0 1 0,0-1 0,0 0 0,0 1 0,1-1 0,-1 0 0,1 0 0,-1 0 0,1 0 0,0 0 1,0 0-1,0 0 0,0 0 0,0-1 0,0 1 0,1-1 0,-1 0 0,0 0 0,1 0 0,-1 0 0,4 1 0,-1 0-82,1-1 1,-1 0-1,1 0 1,-1-1-1,1 1 1,0-1-1,-1-1 1,1 1-1,0-1 1,-1 0-1,1 0 0,-1 0 1,1-1-1,-1 0 1,1 0-1,8-5 1,14-14-445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17524,'-15'7'1632,"8"3"-1656,2-1-256,5-5 1960,5-2-1384,0-2-480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212 270 16420,'1'0'69,"-1"-1"0,0 1 0,1-1 1,-1 1-1,0-1 0,0 0 0,0 1 1,1-1-1,-1 1 0,0-1 0,0 0 1,0 1-1,0-1 0,0 0 0,0 1 1,0-1-1,0 0 0,0 1 0,0-1 1,-1 1-1,1-1 0,0 0 0,0 1 1,-1-1-1,1 1 0,0-1 0,-1 1 1,1-1-1,0 1 0,-1-1 0,1 1 1,-1-1-1,1 1 0,-1-1 0,1 1 1,-1 0-1,1-1 0,-1 1 0,1 0 1,-1-1-1,0 1 0,1 0 0,-1 0 1,1 0-1,-1 0 0,0-1 0,1 1 1,-2 0-1,-1 0 125,0 0 0,-1 0 0,1 0 0,0 0 0,0 1 0,0-1 0,-1 1 0,1 0 0,-4 1 0,-4 4-61,-1 0-1,1 0 1,0 1 0,0 1 0,1 0 0,0 1 0,1-1 0,-15 18 0,18-19-140,0 1 1,1 0-1,-1 0 1,2 0-1,-1 0 0,1 1 1,0 0-1,1 0 1,0 0-1,0 0 1,1 1-1,-1 12 1,2-20 1,1 0 1,0 0-1,0 0 1,1 0-1,-1 0 1,0 0 0,0 0-1,1 0 1,0 0-1,-1 0 1,1-1 0,0 1-1,0 0 1,0 0-1,0-1 1,0 1-1,0 0 1,0-1 0,1 1-1,-1-1 1,2 2-1,0-1-1,0 0-1,0-1 1,0 1-1,0-1 1,0 0 0,1 0-1,-1 0 1,0 0-1,1 0 1,-1-1-1,5 1 1,7-1-12,0 0 1,-1-2-1,1 1 0,22-7 1,-4-2 56,-1-1 0,0-1-1,-1-2 1,-1-1 0,0-1 0,-1-2 0,-1-1 0,-1-1 0,0-2-1,-2 0 1,0-2 0,-2-1 0,0 0 0,31-49 0,-46 63-1,-1 0 1,0-1 0,-1 1-1,-1-1 1,1-1 0,-2 1-1,0-1 1,0 1 0,-1-1-1,1-16 1,-4 28-36,0 0 0,0 0 0,1 0 0,-1 0 0,0 0-1,0 0 1,-1 0 0,1 0 0,0 0 0,0 0 0,0-1 0,-1 1 0,1 0 0,0 0 0,-1 0 0,1 0-1,-1 1 1,0-1 0,1 0 0,-1 0 0,0 0 0,1 0 0,-1 0 0,0 1 0,0-1 0,0 0 0,-1 0-1,1 1 0,-1 0 0,0 0 0,1 0 0,-1 0 0,1 0 0,-1 0 0,1 1 0,-1-1 0,0 0 0,1 1 0,-1 0 0,1-1 0,0 1 0,-1 0-1,1 0 1,0 0 0,-1 0 0,1 0 0,0 0 0,0 0 0,-2 1 0,-13 15-1,1 1-1,0 1 1,1 0-1,1 0 1,1 1 0,1 1-1,1 0 1,0 1 0,2 0-1,-10 38 1,15-47-10,0 0 0,1 0 0,1 0 0,0 23 0,1-33 5,0 0 0,0 1 0,1-1 0,-1 0 0,1 0 0,0 0 0,0 0 1,0 0-1,0 0 0,1 0 0,-1 0 0,1 0 0,0-1 0,-1 1 0,1-1 0,0 1 0,1-1 0,-1 0 1,0 1-1,1-1 0,-1 0 0,1-1 0,0 1 0,4 2 0,2-1-1,0 0 0,0-1 0,1-1 0,-1 1 0,0-1 0,1-1 0,-1 1 0,0-2 0,19-2-1,-1-2 1,1-1-1,27-10 0,79-39 39,-91 36-144,82-26 0,-124 45 101,0-1 1,0 1-1,0 0 1,0-1 0,0 1-1,0 0 1,0 0-1,0 0 1,0 0 0,0 0-1,0 0 1,0 1-1,0-1 1,0 0-1,0 0 1,0 1 0,0-1-1,0 0 1,0 1-1,0-1 1,0 1 0,0 0-1,0-1 1,0 1-1,-1 0 1,1-1-1,0 1 1,-1 0 0,1 0-1,0 0 1,-1-1-1,1 1 1,-1 0 0,1 0-1,-1 0 1,1 0-1,-1 0 1,0 0 0,0 0-1,1 2 1,0 5-33,0 0 1,0 1-1,-1-1 1,-1 13-1,1 5 17,2-15 31,1 0 1,0 0 0,1-1-1,0 0 1,0 1 0,1-2-1,1 1 1,0 0 0,0-1-1,9 10 1,-3-3-10,-1 0 1,9 19-1,-13-20-10,-1 0 0,-1 0 0,-1 0-1,0 1 1,0-1 0,-2 1 0,0 0 0,-1 0-1,0 0 1,-2 0 0,-2 22 0,2-27 70,-2 0 1,1 1 0,-1-2-1,-1 1 1,0 0 0,0-1-1,-1 1 1,-1-1 0,0 0-1,0-1 1,-1 0 0,0 0-1,0 0 1,-1-1-1,0 0 1,-16 12 0,20-17 23,0-1 0,0 1 0,-1-1 1,1 0-1,-1 0 0,1 0 0,-1-1 0,-6 2 1,10-3-51,-1 1 0,1-1 0,-1 0-1,0 0 1,1 0 0,-1 0 0,0 0 0,1-1 0,-1 1 0,0 0 0,1-1 0,-1 1 0,1-1 0,-1 0 0,1 1 0,-1-1 0,1 0 0,0 0 0,-1 0 0,1 0-1,0 0 1,0 0 0,-1 0 0,1-1 0,0 1 0,0 0 0,0-1 0,-1-2 0,-1-3 5,0-1 1,1 0-1,-1 0 1,1 0-1,1 0 0,0 0 1,0 0-1,0-1 1,2-11-1,9-76-288,-3 57-288,1 0 0,15-42 0,-18 67 275,0-1 0,2 1 1,-1 0-1,2 1 0,0-1 0,1 2 0,0-1 0,15-15 1,6 4-317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 19692,'-6'-1'213,"1"1"-1,-1 0 1,0 0-1,1 1 1,-1-1-1,1 1 1,-1 0-1,1 1 0,-1 0 1,1-1-1,0 2 1,0-1-1,-9 6 1,-2 2 211,0 0 0,-23 22-1,-13 18 56,48-46-501,1 0-1,0 0 0,-1 1 1,2-1-1,-1 1 1,0-1-1,1 1 1,0 0-1,0 0 1,1 0-1,-2 6 1,3-9-17,0-1 1,0 0 0,0 1 0,0-1-1,0 1 1,1-1 0,-1 1 0,1-1 0,-1 1-1,1-1 1,-1 0 0,1 1 0,0-1 0,0 0-1,-1 0 1,1 1 0,0-1 0,0 0 0,0 0-1,0 0 1,0 0 0,1 0 0,-1-1 0,0 1-1,0 0 1,1 0 0,-1-1 0,0 1 0,1-1-1,-1 1 1,1-1 0,2 1 0,6 1-227,-1 0 1,1-1-1,18 1 0,-18-2 55,44 2-521,-23-1 412,54 8 0,-83-9 350,-1 0 1,1 0-1,-1 0 0,1 1 0,-1-1 0,1 1 0,-1-1 0,1 1 1,-1 0-1,1 0 0,-1-1 0,0 1 0,2 1 0,-3-1-13,0-1 0,0 0 0,0 1 0,0-1 0,0 0 0,0 1 0,0-1 0,1 0 0,-1 1 0,0-1 0,-1 0 0,1 1 0,0-1 0,0 0 0,0 1 0,0-1 0,0 0 0,0 0 0,0 1 0,0-1 0,-1 0 0,1 1 0,0-1 0,0 0 0,0 0 0,-1 1 0,1-1 0,0 0 0,0 0 0,0 1 0,-1-1 0,1 0 0,0 0 0,-1 0 0,1 1 0,-5 2 117,-1-1-1,1 1 0,0-1 0,-1 0 1,-6 2-1,-23 5 33,-2-1 0,1-2 0,-53 2 0,58-7-216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18572,'0'-2'131,"0"0"-1,-1 0 1,1 0 0,-1 0 0,0 0 0,0 1-1,0-1 1,1 0 0,-1 0 0,-1 1-1,1-1 1,0 1 0,0-1 0,-1 1-1,1-1 1,-1 1 0,1 0 0,-1 0-1,1-1 1,-1 1 0,0 0 0,0 1-1,1-1 1,-1 0 0,0 0 0,0 1-1,0-1 1,0 1 0,0 0 0,0 0 0,-3-1-1,-3 1 111,0 0-1,1 0 0,-1 1 0,1-1 1,-1 2-1,1-1 0,-9 3 1,-7 5-14,1 0 1,-37 20-1,48-22-274,1 0 0,-1 0 0,1 1-1,0 0 1,1 1 0,-16 17 0,22-17-361,11-8 149,17-9-77,-22 7 254,16-6-197,1 0-1,0 2 1,0 0-1,0 1 1,26-1-1,-40 4 209,1 1-1,-1 0 0,0 0 0,1 1 0,-1 0 1,0 0-1,0 0 0,0 1 0,0 0 0,0 0 1,0 1-1,0-1 0,0 1 0,-1 0 0,0 1 1,1-1-1,-1 1 0,0 0 0,-1 1 0,1-1 1,5 8-1,-8-8 72,1 0 0,-1 0 0,0 1 0,-1-1 0,1 0 0,-1 1 0,0 0 0,0-1 0,0 1 0,0-1-1,-1 1 1,0 0 0,0 0 0,0-1 0,-1 1 0,1 0 0,-1-1 0,0 1 0,0-1 0,-1 1 0,0-1 0,1 0 0,-1 1 0,-1-1 0,1 0 0,-4 4 0,2-1 89,-1-1 0,0 1 0,0-1 0,-1 0 0,0 0 0,0-1 0,0 1 0,-1-1 0,0-1 0,0 1 0,0-1 0,0-1-1,-1 1 1,-8 2 0,14-6-113,0 1-1,0-1 0,1 1 0,-1-1 0,0 0 1,0 0-1,0 0 0,0 0 0,1 0 1,-1 0-1,0 0 0,0-1 0,0 1 0,1-1 1,-1 1-1,0-1 0,0 1 0,-2-3 1,3 2 6,0 0 0,0 0 0,0-1 0,0 1 0,0 0 0,0-1 0,0 1 0,0 0 0,1-1 0,-1 1 0,1-1 0,-1 1 0,1-1 0,-1 1 0,1-1 1,0 0-1,0 1 0,0-1 0,0 1 0,0-1 0,1-2 0,4-22-272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 14731,'0'0'34,"2"10"1710,10-15-1121,4-6-388,0-1 1,-2-1-1,1 0 1,-2 0-1,1-2 1,13-20-1,-19 26 44,-8 8-263,0 1 0,0 0-1,0 0 1,0 0 0,1-1 0,-1 1 0,0 0 0,0 0 0,0 0 0,0-1-1,0 1 1,0 0 0,1 0 0,-1 0 0,0 0 0,0-1 0,0 1 0,0 0-1,1 0 1,-1 0 0,0 0 0,0 0 0,0 0 0,1 0 0,-1-1 0,0 1-1,0 0 1,0 0 0,1 0 0,-1 0 0,0 0 0,0 0 0,1 0 0,-1 0-1,0 0 1,0 0 0,0 0 0,1 1 0,-1-1 0,1 10 374,-8 21-41,7-28-318,-3 9 8,-57 267 1194,52-226-846,2 1 0,2-1 0,5 70 0,1-99-413,-1-16-54,0 0-1,-1 0 1,0 1-1,-1 11 0,0-17 53,1 0-1,-1 0 0,0 0 0,-1 0 0,1 0 0,0-1 1,-1 1-1,0 0 0,1-1 0,-1 1 0,0-1 0,0 1 1,0-1-1,-1 0 0,-2 3 0,0-2 37,1 1-1,-1 0 1,0-1-1,0 0 1,-1 0-1,1-1 1,-11 4-1,15-6 6,0 1 0,0-1 0,0 0-1,0 0 1,0 0 0,0 0-1,0 0 1,0 0 0,0 0-1,0 0 1,0-1 0,0 1-1,0 0 1,0-1 0,0 1 0,0 0-1,0-1 1,0 1 0,0-1-1,1 1 1,-2-2 0,1 1 5,0-1-1,0 0 1,0 1 0,0-1 0,0 0 0,0 0 0,1 1 0,-1-1 0,1 0-1,-1 0 1,1 0 0,0 0 0,0 0 0,0 0 0,0-3 0,1-11 56,1-1 0,0 1 0,1-1 0,1 1 0,0 0 0,13-29 1,51-90-14,-61 122-83,122-202-1429,-106 170 1145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59 10730,'0'-2'139,"0"0"0,1 0 0,-1-1 1,0 1-1,0 0 0,0 0 0,0-1 0,-1 1 0,1 0 0,-1 0 0,1 0 0,-1 0 0,0 0 0,1-1 0,-1 1 0,-3-3 0,-3-11 6369,6 15-6366,0 1 0,-1-1 0,1 1 0,-1 0 0,1 0 0,-1 0 0,1-1 0,-1 2 0,1-1 0,-1 0 0,1 0 0,-1 0 0,1 1 0,-1-1 0,-1 1 0,2 0-43,-5 0-5,0 1 0,0-1 0,0 2 0,0-1-1,1 1 1,-1-1 0,1 2 0,-8 5 0,11-8-111,1 0 0,0 0 0,-1 1 0,1-1 0,0 1 0,0-1 0,0 1 0,0-1 0,0 1 0,0-1 0,1 1-1,-1 0 1,0-1 0,1 1 0,0 0 0,-1 0 0,1-1 0,0 1 0,0 0 0,0 0 0,0-1 0,0 1 0,0 0 0,0 0-1,1 0 1,-1-1 0,1 1 0,-1 0 0,1-1 0,-1 1 0,1 0 0,0-1 0,0 1 0,2 2 0,2 3-168,1 0 0,1 0 0,-1 0 0,15 10 0,-11-9-39,-1 0 1,12 14 0,-18-19 182,-1-1 1,0 1 0,0 0-1,-1 1 1,1-1-1,0 0 1,-1 0-1,0 1 1,0-1 0,0 0-1,0 1 1,0 6-1,-1-8 55,0 0 0,0 1 0,-1-1 0,1 0 0,-1 0 0,0 0 0,0 0 0,0 0 0,0-1 0,0 1 0,0 0-1,0 0 1,0 0 0,-1-1 0,1 1 0,0-1 0,-1 1 0,0-1 0,1 0 0,-1 1 0,0-1 0,0 0 0,0 0 0,-2 1 0,-7 3 211,0 0 0,-24 5 0,32-9-182,-6 2 51,-1-1-1,0 0 1,0 0 0,0-1-1,0 0 1,-1-1 0,1 0-1,-19-3 1,28 3-157,0-1 1,0 1-1,1 0 1,-1 0-1,0 0 0,1-1 1,-1 1-1,0 0 0,1-1 1,-1 1-1,0-1 1,1 1-1,-1 0 0,1-1 1,-1 1-1,1-1 0,-1 0 1,1 1-1,-1-1 1,1 1-1,-1-1 0,1 0 1,0 1-1,-1-1 0,1 0 1,0 0-1,0 1 1,-1-1-1,1 0 0,0 1 1,0-1-1,0 0 0,0 0 1,0 1-1,0-1 1,0 0-1,0 0 0,1 1 1,-1-2-1,2-2-175,-1 0 0,1 0 0,0 1 0,0-1 1,0 1-1,5-6 0,11-13-646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15755,'-16'36'3930,"-22"60"-2357,-67 273 735,104-365-2281,-1 7 84,-1 0-1,2 0 0,-1 17 0,2-27-99,0 0-1,0 0 0,0 0 0,0 0 0,0 1 0,0-1 0,1 0 0,-1 0 1,0 0-1,1 0 0,-1 0 0,1 0 0,-1 0 0,1 0 0,-1 0 0,1 0 1,0 0-1,-1-1 0,2 2 0,-1-2-6,0 1 0,0-1 0,0 0 0,0 0 0,1 0 0,-1 0 0,0 0 0,0 0 0,0 0 0,0 0 0,0 0 0,0 0 0,0-1 0,1 1 0,-1-1 0,0 1 0,0 0 0,0-1 0,0 0 0,0 1 0,-1-1 0,1 1 0,2-2 0,4-5 3,1 1 0,-1-1 0,-1 0 0,1 0 0,-1-1 0,0 0 0,-1 0 0,1 0 0,6-16 0,-1-3-103,17-55 0,-20 36-362,-14 93-690,6-35 1068,1-1 1,0 0-1,0 1 1,1-1-1,0 0 1,7 18-1,-7-26 83,-1 1 0,1-1 0,0 0 0,0 0 0,0 0 0,0 0 1,1 0-1,-1-1 0,1 1 0,0-1 0,-1 1 0,1-1 0,0 0 0,1 0 0,-1 0 0,0-1 0,0 1 0,1-1 0,-1 0 0,1 0 0,-1 0 1,1 0-1,0 0 0,6-1 0,4 0 65,-1 0 0,1-1 0,0-1 0,-1-1 0,1 0 0,-1 0 0,0-1 0,0-1 1,15-7-1,5-5 206,0-1 1,34-26-1,-53 33-133,0 0-1,16-18 0,-24 22-62,-30 55 142,18-35-207,1-6-11,1 1 0,0 0 1,0 0-1,1 0 0,0 0 1,0 1-1,1-1 0,0 1 1,0 11-1,2-19 0,0 0 0,0 0 0,0 0 0,0 0 0,0 0 0,0 0 0,1-1 0,-1 1 0,0 0 0,1 0 0,-1 0 0,1 0 0,-1 0 0,1-1 0,-1 1 0,1 0 0,-1 0 0,1-1 1,0 1-1,-1 0 0,1-1 0,0 1 0,0-1 0,-1 1 0,1-1 0,0 1 0,0-1 0,0 0 0,0 1 0,0-1 0,0 0 0,0 0 0,-1 1 0,1-1 0,0 0 0,0 0 0,0 0 0,0 0 0,0 0 0,2-1 0,3 0 14,0 0-1,1 0 1,-1-1 0,11-4-1,48-25 89,-47 22-96,-1 0-1,2 1 0,-1 1 0,1 0 1,0 2-1,24-4 0,-41 8-13,0 1 1,-1 0-1,1 0 0,0 0 1,0 0-1,-1 0 0,1 0 1,0 0-1,-1 1 0,1-1 1,0 1-1,-1-1 1,1 1-1,0 0 0,-1-1 1,1 1-1,-1 0 0,0 0 1,1 0-1,-1 0 0,0 0 1,1 1-1,-1-1 0,0 0 1,0 0-1,1 3 0,1 1-17,-1 0 0,-1 0-1,1 0 1,-1 1 0,0-1-1,1 10 1,0 3-28,-2-17 52,1 0 0,-1 1-1,1-1 1,-1 0 0,1 1-1,-1-1 1,1 0 0,0 0-1,0 0 1,0 0 0,-1 0-1,1 0 1,0 0 0,0 0-1,1 0 1,-1 0 0,0 0-1,0 0 1,0-1 0,0 1-1,1 0 1,-1-1 0,0 1-1,1-1 1,-1 0 0,0 1-1,1-1 1,-1 0 0,0 0-1,1 0 1,-1 0 0,1 0-1,-1 0 1,0 0 0,2-1-1,8 0 7,-1-1 1,0 0-1,16-6 0,-21 6-9,48-17 24,35-11-60,-80 28 3,1 0 0,0 0 0,0 1 0,0 0 1,-1 1-1,1 0 0,17 2 0,-25-2 24,0 0 0,0 1 0,1-1-1,-1 0 1,0 0 0,0 1 0,0-1 0,1 0 0,-1 1-1,0 0 1,0-1 0,0 1 0,0-1 0,0 1 0,0 0-1,0 0 1,0 0 0,-1 0 0,1-1 0,0 1 0,0 0-1,-1 0 1,1 1 0,0-1 0,-1 0 0,1 0 0,-1 0-1,1 0 1,-1 3 0,0 0-99,0 0 0,0 0 0,-1-1 0,1 1 0,-1 0 0,0 0 0,-3 5 0,-1 12-413,5-17 297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196 167 13299,'0'-1'106,"1"1"0,-1-1 0,0 0 0,1 1 0,-1-1 0,0 0 0,0 0-1,0 0 1,0 1 0,0-1 0,1 0 0,-1 0 0,-1 0 0,1 1 0,0-1 0,0 0 0,0 0 0,0 1 0,0-1 0,-1 0 0,1 0 0,0 1 0,-1-1 0,1 0 0,-1 0 0,1 1 0,-1-1 0,1 1 0,-1-1 0,1 0-1,-1 1 1,1-1 0,-1 1 0,0-1 0,1 1 0,-1 0 0,0-1 0,1 1 0,-1 0 0,0-1 0,0 1 0,1 0 0,-1 0 0,0 0 0,0-1 0,0 1 0,1 0 0,-1 0 0,0 0 0,0 0 0,0 1 0,1-1-1,-1 0 1,-1 0 0,-2 1 105,0 0 0,0 0 0,0 0-1,0 0 1,0 1 0,1-1 0,-1 1-1,0 0 1,-5 4 0,-2 5-64,0 1-1,1-1 1,0 2 0,1 0 0,0 0 0,1 0-1,-8 19 1,7-12-137,2 0 0,0 0 0,0 1 0,-5 36 0,11-47-22,0-1 1,0 0-1,1 1 0,0-1 0,2 19 0,-2-27 9,0 0 0,1 0 0,-1-1 0,0 1 0,0 0 0,0 0 0,1 0 0,-1-1 0,0 1 0,1 0 0,-1 0 0,1 0 0,-1-1 0,1 1-1,-1 0 1,1-1 0,-1 1 0,1-1 0,0 1 0,-1-1 0,1 1 0,0-1 0,0 1 0,-1-1 0,1 1 0,0-1 0,0 0 0,1 1 0,0-1-1,0 0 0,-1-1 0,1 1 0,0 0 0,-1-1 0,1 0 1,0 1-1,-1-1 0,1 0 0,-1 0 0,1 1 0,-1-1 0,3-2 1,4-4-11,-1 0 0,1 0 0,11-16 0,9-20 138,-2-1 0,-2-1 0,-2-1 1,-2 0-1,27-93 0,-43 125-58,-1 5 12,0 0-1,-1 0 0,0 0 0,0 0 1,-1-1-1,0-12 0,-8 45 79,-3 30-158,3 0-1,1 1 1,3 0-1,6 76 1,-2-116-189,1-1 0,7 25 0,-8-34 217,0-1-1,0 1 1,1-1 0,-1 0 0,1 0 0,0 0 0,0 1-1,0-2 1,0 1 0,1 0 0,-1 0 0,1-1 0,-1 1-1,1-1 1,4 3 0,-5-4-17,-1-1 1,1 1-1,0 0 0,-1-1 1,1 1-1,0-1 0,0 1 1,-1-1-1,1 0 0,0 0 1,0 0-1,0 0 0,-1 0 1,1 0-1,0 0 0,0-1 1,1 0-1,28-15-45,11-15-8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55 15395,'-6'14'478,"-9"16"188,2 1 1,1 0-1,2 1 1,-8 36-1,18-63-517,-1-1-1,1 0 0,0 0 0,0 0 0,1 7 0,-1-10-125,0-1 0,0 1 0,0-1-1,0 1 1,1 0 0,-1-1 0,0 1 0,0-1 0,0 1 0,1-1-1,-1 1 1,0-1 0,1 1 0,-1-1 0,1 1 0,-1-1 0,0 0 0,1 1-1,-1-1 1,1 0 0,-1 1 0,1-1 0,-1 0 0,1 1 0,-1-1-1,1 0 1,-1 0 0,1 0 0,-1 0 0,1 1 0,0-1 0,-1 0-1,1 0 1,-1 0 0,1 0 0,0 0 0,-1 0 0,1 0 0,-1-1 0,1 1-1,-1 0 1,1 0 0,-1 0 0,1-1 0,0 1 0,-1 0 0,1 0-1,-1-1 1,0 1 0,1 0 0,-1-1 0,1 1 0,0-1 0,6-5 17,0 0 1,0 0 0,0 0 0,-1-1 0,0 0 0,0 0 0,6-11-1,33-59-112,-31 48-113,-2 1 0,-1-2-1,10-43 1,-24 130-51,0-20 316,1 1 1,2-1 0,6 45-1,-5-78-102,-1 0 0,1 0 0,0 0 0,1 0-1,-1 0 1,1 0 0,3 5 0,-4-8 10,-1 0 1,1 0 0,-1-1-1,1 1 1,0 0 0,-1-1-1,1 1 1,0 0 0,0-1-1,0 1 1,-1-1 0,1 1 0,0-1-1,0 0 1,0 1 0,0-1-1,0 0 1,0 0 0,0 1-1,-1-1 1,1 0 0,0 0-1,0 0 1,0 0 0,0 0-1,0 0 1,0-1 0,0 1-1,0 0 1,0 0 0,0-1-1,0 1 1,0 0 0,-1-1-1,1 1 1,0-1 0,1 0-1,16-17-94,2-6-112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19036,'-14'10'487,"1"1"-1,0 0 1,1 1-1,0 1 1,1-1 0,-15 23-1,20-25-305,-1 0-1,2 1 0,-1 0 0,1 0 1,1 1-1,0-1 0,1 1 1,0 0-1,-2 21 0,5-31-169,0 0 0,-1 0-1,1 0 1,0 0 0,0 1-1,0-1 1,1 0 0,-1 0 0,1 0-1,-1 0 1,1 0 0,-1 0-1,1 0 1,0 0 0,0 0 0,0 0-1,0-1 1,0 1 0,1 0-1,-1-1 1,0 1 0,1 0 0,-1-1-1,1 0 1,3 3 0,-2-3-23,0 0 1,0 0 0,0-1 0,0 1-1,0-1 1,0 1 0,0-1-1,1 0 1,-1 0 0,0 0 0,0-1-1,0 1 1,0-1 0,0 0-1,0 0 1,4-2 0,42-20-530,-39 18 300,-1 0 0,1 1 0,0 0 1,0 0-1,15-3 0,-24 7 211,0 0-1,0-1 1,0 1-1,0 0 1,0 0-1,0 0 0,0 0 1,0 0-1,0 0 1,0 0-1,0 0 1,0 1-1,0-1 1,0 0-1,0 1 1,0-1-1,0 1 1,0-1-1,0 1 1,0-1-1,-1 1 1,1-1-1,0 1 1,0 0-1,-1-1 1,1 1-1,0 0 1,-1 0-1,1 0 1,-1 0-1,1-1 1,-1 1-1,1 0 0,-1 0 1,1 0-1,-1 0 1,0 0-1,0 0 1,0 0-1,1 1 1,-1 2-6,0-1 0,0 1 0,0-1 0,-1 0 0,1 1 0,-1-1 0,1 0 0,-1 1 0,0-1 0,-3 6 0,-1-1 32,1-1 0,-2 1 0,1-1 0,-1-1 1,0 1-1,0-1 0,0 0 0,-15 10 0,4-4 0,-1-2 1,-32 15 0,6-7 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12547,'16'-5'1984,"13"0"-1112,7-2-336,5-2 1769,11 2-2049,2-1 240,-1 2-136,-1 2-96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17668,'3'1'1616,"-2"4"-1296,-9 16-160,-4 8 912,-1 14-711,0 4-145,2 11-120,0 2-72,1 3-521,1-3 1922,5-6-1321,-1 0 88,4-12 16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17148,'3'-5'2523,"-4"8"-1041,-4 15-305,0 9-867,1 1 0,1-1 1,2 1-1,1 0 0,1-1 0,6 36 0,-6-60-302,-1 1-1,1-1 0,0 1 0,1-1 1,-1 0-1,1 1 0,-1-1 1,1 0-1,0 0 0,0 0 0,1 0 1,-1 0-1,4 3 0,-4-5-4,-1 0 0,1 0-1,0 0 1,0 0 0,0-1-1,0 1 1,-1 0 0,1-1 0,0 0-1,0 1 1,0-1 0,0 0-1,0 0 1,0 0 0,0 0-1,0-1 1,0 1 0,0 0-1,0-1 1,0 1 0,0-1-1,-1 0 1,1 0 0,0 0 0,0 1-1,2-3 1,13-9 5,0-1 0,0-1 1,-1 0-1,-1-1 0,25-30 0,-19 21 8,31-30 0,-49 52-17,-1 1 0,0-1 0,1 0 0,-1 0 0,1 1 0,-1-1 0,1 1 1,0 0-1,0 0 0,0 0 0,3-1 0,-5 2 0,0 0 0,0 0 0,0 0 0,0 1 1,0-1-1,0 0 0,0 0 0,0 1 1,0-1-1,0 0 0,0 1 0,0-1 1,0 1-1,0-1 0,-1 1 0,1 0 0,0-1 1,0 1-1,0 0 0,-1-1 0,1 1 1,0 0-1,-1 0 0,1 0 0,-1 0 0,1 0 1,-1 0-1,1 0 0,-1 0 0,0 0 1,0 0-1,1 1 0,1 9-10,0-1 0,0 1 0,0 17 0,3 24 32,-5-52-19,0 1 0,0-1 1,0 0-1,1 1 0,-1-1 0,0 0 0,0 0 0,0 1 0,0-1 0,0 0 0,0 0 1,0 1-1,1-1 0,-1 0 0,0 0 0,0 0 0,0 1 0,1-1 0,-1 0 0,0 0 0,0 0 1,1 1-1,-1-1 0,0 0 0,0 0 0,1 0 0,-1 0 0,0 0 0,0 0 0,1 0 0,-1 0 1,0 0-1,1 0 0,-1 0 0,0 0 0,1 0 0,11-6 58,10-17 24,-21 21-75,12-13 30,33-34 56,-43 45-105,1 1 0,0 0 0,0 0 0,0 0 0,0 1 0,0-1 0,1 1 0,-1 0 0,1 0 0,8-2 0,-12 4 3,1 0 0,-1 0 0,1 0-1,-1 0 1,1 0 0,-1 0 0,1 0 0,-1 0 0,0 1-1,1-1 1,-1 1 0,1-1 0,-1 1 0,0-1 0,0 1-1,1 0 1,-1-1 0,0 1 0,0 0 0,0 0 0,2 2-1,-1-1-37,0 1-1,0 0 0,0 0 0,0 0 0,-1 0 1,1 0-1,-1 1 0,2 5 0,0 2-331,-1 0-1,-1 1 1,1-1 0,-2 18-1,0-28 334,1 1-1,-1 0 1,0-1-1,0 1 1,-1 0-1,1-1 0,0 1 1,-1-1-1,1 1 1,0 0-1,-1-1 0,0 1 1,1-1-1,-1 1 1,-1 1-1,-3-9-404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24 16059,'-2'-2'160,"1"0"0,-1 0 0,0 1 0,0-1 0,0 0 0,0 1 0,-1-1 0,1 1 0,0-1-1,-1 1 1,1 0 0,-1 0 0,1 0 0,-1 1 0,1-1 0,-1 0 0,0 1 0,1 0 0,-1-1 0,0 1-1,1 0 1,-1 1 0,0-1 0,1 0 0,-1 1 0,1 0 0,-1-1 0,-3 2 0,-1 1 51,-1 0 0,0 0 0,1 1 0,-1-1 1,1 2-1,0-1 0,-13 11 0,13-8-131,0 1 0,0 0 0,1 0 0,0 0 0,1 0 0,-1 1 0,2 0 0,-5 10 0,7-13-68,-1 0 0,1 0 1,1 1-1,-1-1 0,1 0 0,0 1 0,1-1 1,-1 1-1,1-1 0,1 1 0,-1 0 1,1-1-1,2 10 0,-2-14-13,-1-1 1,1 1-1,-1-1 1,1 1-1,0-1 0,-1 1 1,1-1-1,0 0 1,0 0-1,0 1 0,0-1 1,0 0-1,0 0 1,0 0-1,0 0 0,1 0 1,-1 0-1,0 0 1,1-1-1,-1 1 0,2 0 1,0 0-1,-1-1 0,1 1 0,-1-1 0,1 0 0,-1 0 0,1 0 0,-1-1 0,1 1 0,-1 0 0,0-1 0,1 0 0,2 0 0,4-3 0,-1 0 0,1-1 0,-1 0 0,0 0 0,15-12 0,1-7 32,-1-1 0,-1-2 0,-1 0 0,-1 0-1,16-33 1,-34 71 65,-4 10-69,-6 83 54,8-89-78,0 0-1,1 0 1,1 1-1,5 23 0,-6-36 6,-1-1 0,1 1-1,0-1 1,0 0 0,0 1-1,0-1 1,0 0-1,0 0 1,1 0 0,-1 1-1,1-2 1,-1 1-1,1 0 1,0 0 0,0 0-1,0-1 1,0 1 0,0-1-1,0 1 1,0-1-1,3 1 1,-2-1 8,0-1 1,0 0-1,0 1 0,0-1 1,0-1-1,0 1 0,0 0 1,0-1-1,0 1 0,0-1 1,0 0-1,0 0 0,0 0 1,0 0-1,-1-1 0,1 1 0,3-3 1,13-10 94,0-1 0,-1 0 0,-1-1 0,25-30 0,-24 26-19,1 0-1,38-31 0,-56 51-93,0-1-1,0 0 0,0 1 0,0-1 0,0 0 0,0 1 1,0-1-1,0 1 0,0-1 0,0 1 0,0 0 1,0-1-1,0 1 0,0 0 0,1 0 0,-1 0 1,0 0-1,0 0 0,0 0 0,0 0 0,0 0 0,0 0 1,2 1-1,-1 0-1,-1 0 1,0 0 0,0 0-1,0 0 1,0 0-1,0 0 1,0 1 0,0-1-1,0 0 1,0 0-1,-1 1 1,1-1 0,-1 0-1,1 1 1,0 2-1,2 7-15,-1 0 1,-1 0-1,1 21 0,-2-23 8,2 36-43,-1-13 74,6 42 1,-7-73-19,0 1-1,0-1 1,0 0 0,0 0-1,0 0 1,0 0-1,0 1 1,1-1 0,-1 0-1,1 0 1,-1 0 0,1 0-1,-1 0 1,1 0 0,-1 0-1,1 0 1,0 0-1,0 0 1,-1-1 0,1 1-1,0 0 1,0 0 0,0-1-1,0 1 1,0 0 0,0-1-1,1 1 1,0-1-52,-1 0 0,1-1 1,-1 1-1,1-1 0,-1 1 0,0-1 0,1 0 1,-1 1-1,0-1 0,1 0 0,-1 0 1,0 0-1,0 0 0,0 0 0,0 0 0,0 0 1,0 0-1,0-1 0,1-1 0,15-22-386,-11 15 159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16 14323,'7'-15'3168,"-7"15"-3109,0 0 0,0 0 0,0 0-1,0 0 1,0 0 0,0 0 0,0 0-1,0 0 1,0 0 0,0 0-1,0 0 1,0 1 0,0-1 0,0 0-1,0 0 1,0 0 0,0 0 0,-1 0-1,1 0 1,0 0 0,0 0-1,0 0 1,0 0 0,0 0 0,0 0-1,0 0 1,0 0 0,0 0 0,0 0-1,0 0 1,0 0 0,0 0-1,0 0 1,0 0 0,-1 0 0,1 0-1,0-1 1,0 1 0,0 0-1,0 0 1,0 0 0,0 0 0,0 0-1,0 0 1,0 0 0,0 0 0,0 0-1,0 0 1,0 0 0,0 0-1,0 0 1,0 0 0,0 0 0,0 0-1,0 0 1,0-1 0,-3 4 337,1 0-1,0-1 1,0 1 0,1 0 0,-1 0-1,-2 5 1,-11 34-219,1-1 1,3 2-1,1 0 1,2 0-1,2 0 0,2 1 1,2 54-1,3-80-270,1 0 1,0 0-1,1-1 1,1 1-1,9 27 0,-11-40 10,1 0-1,-1 0 1,1-1-1,0 1 1,0 0-1,0-1 1,0 0-1,1 0 1,0 0-1,4 4 1,-5-6 62,0 0 0,0-1 0,0 1 0,0-1 1,0 1-1,0-1 0,0 0 0,0 0 1,1-1-1,-1 1 0,0-1 0,1 1 1,-1-1-1,0 0 0,1 0 0,-1 0 0,6-2 1,20-7-319,2-5-129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12 16548,'-2'1'455,"-1"0"0,1 0 0,0-1 1,-1 1-1,1-1 0,-1 0 0,-4 1 1,4-2-251,1 2 1,-1-1 0,0 0 0,1 0 0,-1 1 0,1-1 0,-1 1 0,1 0 0,-4 2 0,-3 2-11,1 1 1,0 1-1,0 0 1,0 0 0,1 1-1,0 0 1,1 0-1,0 0 1,0 1-1,0 0 1,-5 13-1,6-12-177,1 0 0,0 0-1,1 0 1,0 0-1,0 1 1,1-1 0,1 1-1,0-1 1,0 1-1,1 0 1,1 11 0,-1-21-18,0 1 1,0-1-1,0 1 1,0-1-1,1 1 1,-1-1-1,1 1 1,-1-1 0,1 1-1,-1-1 1,1 1-1,0-1 1,0 0-1,-1 1 1,1-1-1,0 0 1,0 0-1,0 1 1,1-1 0,-1 0-1,0 0 1,0 0-1,1-1 1,-1 1-1,0 0 1,1 0-1,-1-1 1,1 1-1,-1-1 1,1 1 0,-1-1-1,1 1 1,-1-1-1,1 0 1,-1 0-1,1 0 1,0 0-1,-1 0 1,1 0-1,-1 0 1,1-1 0,-1 1-1,1-1 1,1 0-1,5-2-3,-1 0 0,0 0 0,0 0 1,0-1-1,-1-1 0,1 1 0,8-9 0,-1 0 31,-1-1 0,-1 0-1,0-1 1,17-29 0,-23 33 8,0 1 1,-1-1 0,0-1-1,-1 1 1,0-1-1,-1 0 1,0 0-1,2-17 1,-5 27-51,0 0 0,0 0 0,0 0 1,-1 0-1,1 0 0,0-1 0,-1 1 0,1 0 0,-1 0 0,0 0 0,0 0 0,0 0 1,0 1-1,0-1 0,-2-2 0,3 3-17,-1 1 1,1-1 0,0 1-1,-1 0 1,1-1 0,-1 1-1,1 0 1,-1-1 0,1 1-1,-1 0 1,1 0-1,-1 0 1,0-1 0,1 1-1,-1 0 1,1 0 0,-1 0-1,1 0 1,-1 0 0,0 0-1,1 0 1,-1 0-1,-1 1-56,1-1-1,0 1 0,0 0 0,0-1 0,-1 1 1,1 0-1,0 0 0,0-1 0,0 1 0,0 0 1,0 0-1,1 0 0,-3 2 0,1 1-74,0-1 0,0 1 0,0-1 0,1 1 0,-1 0-1,-1 6 1,3-8 126,0-1 0,-1 0-1,1 1 1,0-1 0,0 1 0,0-1-1,0 1 1,0-1 0,0 1-1,0-1 1,0 1 0,0-1-1,1 1 1,-1-1 0,1 0-1,-1 1 1,1-1 0,0 0-1,-1 1 1,1-1 0,1 2 0,14 4-473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16620,'-13'8'435,"0"1"0,0 0 1,1 0-1,0 1 0,1 1 1,0 0-1,0 0 1,1 1-1,1 1 0,0 0 1,1 0-1,0 0 1,1 1-1,-9 24 0,15-36-420,0 0 0,1-1 0,-1 1 0,1 0 0,-1 0 0,1-1 0,0 1 0,-1 0 0,1 0-1,0 0 1,0-1 0,0 1 0,1 0 0,-1 0 0,0 0 0,1-1 0,-1 1 0,1 0 0,-1 0 0,1-1-1,0 1 1,1 2 0,0-3-11,0 0-1,0 1 0,0-1 0,0 0 1,0 0-1,0 0 0,0 0 0,0-1 0,0 1 1,0 0-1,1-1 0,-1 0 0,0 1 1,0-1-1,1 0 0,-1 0 0,3-1 1,12 0-100,0 1 1,0 1-1,-1 0 1,33 8 0,-45-9 76,-1 1-1,0 0 1,0 0 0,1 0 0,-1 1 0,0-1 0,0 1 0,0-1 0,-1 1-1,1 0 1,0 0 0,-1 0 0,1 1 0,-1-1 0,0 1 0,1-1 0,-1 1-1,-1 0 1,1 0 0,0 0 0,-1 0 0,1 0 0,-1 0 0,0 0 0,0 0-1,0 1 1,0-1 0,-1 0 0,0 1 0,1-1 0,-1 0 0,0 5-1,-1-1 70,-1-1-1,1 1 0,-1 0 1,0 0-1,-1-1 0,0 1 1,0-1-1,0 0 0,-1 0 1,1 0-1,-2 0 0,1 0 1,0-1-1,-1 0 0,0 0 1,0 0-1,-10 6 0,6-4 9,-2 0-1,1-1 0,-1 0 0,0-1 0,0 0 0,0 0 0,-1-1 0,1-1 0,-17 3 0,23-5-55,0-1 0,0 1 0,0-1 0,0 0 0,0 0 0,0-1 0,0 0 0,-9-2 0,13 3 10,-1-1 0,0 0 0,0 0 0,1 0 0,-1 0 0,0 0 0,1 0 0,-1 0 0,1-1 0,0 1 0,-1 0 0,1-1 0,0 1 0,0-1 0,0 1 0,0-1 0,0 0 0,0 0 0,0 1 0,0-1 0,1 0 0,-1 0 0,1 0 0,0 0 0,-1-3 0,3-28-119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13 105 16275,'2'1'164,"0"1"-1,0-1 1,0 0-1,0 0 0,0 0 1,0 0-1,0 0 0,0 0 1,1-1-1,-1 1 0,0-1 1,0 1-1,1-1 0,-1 0 1,0 0-1,1 0 0,-1 0 1,0 0-1,0-1 0,1 1 1,-1-1-1,0 1 0,0-1 1,0 0-1,0 0 0,1 0 1,1-1-1,-1-1-31,0 1 0,0-1 0,-1 0 0,1 0 0,0 0 0,-1 0 0,0 0 0,0 0 0,0-1 0,0 1 0,-1-1 0,1 1 0,-1-1 0,0 0 0,1-5 0,-1 5-65,0 1-1,-1-1 1,0 1 0,0-1 0,0 0-1,0 1 1,0-1 0,-1 1 0,-1-6 0,2 9-55,0-1 0,0 0 0,-1 1 1,1-1-1,0 0 0,-1 1 0,1-1 1,0 1-1,-1-1 0,1 1 0,-1-1 1,1 1-1,-1-1 0,1 1 0,-1 0 1,1-1-1,-1 1 0,1 0 1,-1-1-1,0 1 0,0-1 0,-1 1-1,1 0 0,0 0-1,0 1 1,0-1 0,-1 0-1,1 0 1,0 0 0,0 1-1,0-1 1,0 1 0,-1-1-1,1 1 1,0-1 0,0 1-1,0 0 1,-1 1 0,-4 3 17,1 0-1,0 0 1,1 0 0,-1 1 0,1-1-1,0 1 1,1 0 0,-1 0 0,1 1 0,-3 7-1,-1 5-17,2-1-1,-7 30 0,11-39-15,-1 1 0,1-1 0,0 1 0,2 17 0,-1-26 4,0 1 1,0-1 0,0 1 0,0-1 0,1 1-1,-1-1 1,0 0 0,1 1 0,-1-1-1,1 1 1,0-1 0,-1 0 0,1 0 0,0 1-1,0-1 1,0 0 0,0 0 0,0 0 0,0 0-1,0 0 1,0 0 0,0 0 0,0 0 0,1-1-1,-1 1 1,0 0 0,0-1 0,1 1 0,-1-1-1,1 1 1,-1-1 0,0 1 0,1-1 0,-1 0-1,1 0 1,-1 0 0,1 0 0,-1 0-1,1 0 1,-1 0 0,3-1 0,11-4-3,0-1 0,-1 0 0,0 0 0,0-2 1,0 0-1,17-13 0,5-3 0,-10 9 13,29-14 1,-47 26-9,0-1 0,1 1 1,-1 1-1,1 0 0,-1 0 1,1 0-1,0 1 0,11 0 1,-17 1-3,0 1 0,-1-1 0,1 0 0,0 1 1,0 0-1,-1-1 0,1 1 0,-1 0 0,1 1 0,0-1 0,-1 0 0,0 1 1,1-1-1,-1 1 0,0 0 0,0-1 0,0 1 0,0 0 0,2 4 0,1 1 9,-1 1 0,0-1-1,0 1 1,4 15-1,9 16 89,-17-38-87,1 0 1,-1 0-1,1 0 0,-1 0 1,1 0-1,0-1 1,0 1-1,-1 0 0,1 0 1,0-1-1,0 1 1,0-1-1,0 1 0,0-1 1,0 1-1,0-1 1,0 1-1,0-1 0,0 0 1,0 0-1,0 0 1,0 1-1,0-1 0,0 0 1,0 0-1,0 0 1,0 0-1,0-1 0,0 1 1,0 0-1,0 0 1,0-1-1,0 1 0,0 0 1,0-1-1,0 1 1,0-1-1,0 1 0,0-1 1,-1 0-1,1 1 1,0-1-1,1-1 0,6-5 42,-1 0-1,0 0 1,11-14-1,-11 13-10,6-8-8,3-2-63,20-20 1,-32 34-22,0 0 0,1 1 1,-1 0-1,0 0 0,1 0 0,0 0 1,0 1-1,0 0 0,0 0 1,0 0-1,7-1 0,-10 3-6,0 0 1,0 0-1,0 0 0,1 0 1,-1 1-1,0-1 0,0 1 0,0-1 1,0 1-1,0 0 0,0 0 0,0 0 1,0 0-1,0 0 0,0 1 1,0-1-1,-1 0 0,1 1 0,0-1 1,-1 1-1,1 0 0,1 2 0,14 25-6295,-24-45 5296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17948,'-4'0'1280,"7"1"-1088,7 1-216,7 1-1864,1 4 1920,5 0-312,2 1-272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15435,'-17'67'5440,"3"-7"-4877,4 0 1,1 1-1,4 1 0,4 98 1,1-147-543,1 1 1,1-1-1,0 0 0,1 0 1,4 12-1,-7-22-9,1-1 0,0 0 0,0 0 0,-1 1 0,2-1 1,-1 0-1,0 0 0,0 0 0,1 0 0,-1 0 0,1 0 0,-1-1 0,1 1 0,0-1 0,0 1 0,0-1 0,0 1 0,0-1 0,0 0 0,0 0 1,0 0-1,0 0 0,1 0 0,-1 0 0,0-1 0,1 1 0,-1-1 0,1 0 0,-1 0 0,0 0 0,1 0 0,-1 0 0,1 0 0,2-1 1,3-1 30,-1 0 1,0-1 0,0 0-1,0 0 1,0-1 0,-1 0 0,1 0-1,7-7 1,6-6 100,20-22-1,-22 19-46,306-355 571,-239 270-2855,-85 105 2137,0 0-1,0 0 1,0 0-1,0 0 1,-7 4-1594,-10 11 1038,-4 9-221</inkml:trace>
  <inkml:trace contextRef="#ctx0" brushRef="#br0" timeOffset="1">418 343 15851,'10'36'1713,"0"0"-1201,3-2-248,3-1 776,3-4-480,2-3-320,5-13 1169,3-9-1265,2-16 16,3-9 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46 16019,'-21'5'848,"-16"2"928,-51 18 1,77-21-1523,0 0 1,1 1 0,0 0-1,0 1 1,0 0 0,1 1-1,-1 0 1,2 0 0,-10 10-1,16-14-199,-1 0-1,1 0 0,0 0 0,0 0 1,0 0-1,0 1 0,1-1 1,0 1-1,-2 4 0,3-7-46,-1 0 1,1 0-1,0 0 0,0 0 0,0-1 1,0 1-1,0 0 0,0 0 0,0 0 1,1 0-1,-1 0 0,0-1 1,0 1-1,1 0 0,-1 0 0,0 0 1,1-1-1,-1 1 0,1 0 0,-1 0 1,1-1-1,-1 1 0,1 0 0,-1-1 1,1 1-1,0-1 0,-1 1 0,1-1 1,0 1-1,0-1 0,-1 1 0,1-1 1,0 0-1,0 1 0,0-1 0,0 0 1,-1 0-1,1 0 0,0 1 1,0-1-1,0 0 0,0 0 0,0 0 1,0-1-1,1 1 0,4 0 6,-1-1 0,1 1 0,0-2 0,0 1-1,0 0 1,-1-1 0,1 0 0,-1 0 0,1-1 0,5-3 0,9-7 11,22-17 1,-29 20-15,102-85-7,-86 69-6,-27 24-3,1 0 0,-1 0 0,0 0 0,1 0 0,-1 1 0,1-1 0,-1 1 0,1 0 0,4-2 0,-7 3 3,1 0 0,-1 0 0,0 0 0,1 0 0,-1 0 0,1 0 0,-1 0 0,0 0 0,1 0 0,-1 0 0,0 0 0,1 0 0,-1 1 0,0-1 0,1 0 0,-1 0 0,0 0 0,1 0 0,-1 1 1,0-1-1,1 0 0,-1 0 0,0 1 0,0-1 0,1 0 0,-1 1 0,0-1 0,2 19-33,-14 74-8,6-56 133,2 0 0,0 49 0,4-84-84,5 31 147,-5-32-145,0-1 0,1 1 0,-1 0 0,0 0 0,1 0 0,-1-1 0,0 1 0,1 0 0,-1 0 0,1-1 1,-1 1-1,1-1 0,0 1 0,-1 0 0,1-1 0,0 1 0,-1-1 0,1 1 0,0-1 0,-1 1 0,1-1 0,0 0 1,0 1-1,0-1 0,-1 0 0,1 0 0,0 0 0,0 1 0,0-1 0,0 0 0,0 0 0,-1 0 0,1 0 0,0-1 0,0 1 1,1 0-1,5-4 15,1 1 0,-1-1 0,0-1 1,-1 1-1,1-1 0,-1 0 0,0-1 1,0 1-1,0-1 0,5-8 1,4-3-35,37-38-73,-18 17-252,2 1-1,46-35 0,-76 68 223,-1 0-1,1 0 0,12-5 1,-18 9 104,1 0-1,-1-1 1,1 1 0,-1 0 0,1 0 0,0-1 0,-1 1 0,1 0 0,-1 0-1,1 0 1,-1 0 0,1 0 0,0 0 0,-1 0 0,1 0 0,-1 0 0,1 0-1,0 0 1,-1 0 0,1 0 0,-1 0 0,1 0 0,-1 1 0,1-1 0,-1 0-1,1 0 1,-1 1 0,1-1 0,-1 0 0,1 1 0,-1-1 0,1 1 0,-1-1-1,1 0 1,-1 1 0,0-1 0,1 1 0,-1-1 0,0 1 0,0-1 0,1 1-1,-1-1 1,0 1 0,0 0 0,0-1 0,0 1 0,1-1 0,-1 1-1,0-1 1,0 1 0,0 0 0,0-1 0,0 1 0,-1-1 0,1 1 0,0 0-1,0-1 1,0 1 0,-3 17 59,0-1 0,-1-1 0,-1 1 1,-8 18-1,5-13 213,-9 36 0,14-44-205,2-9-110,0-1 1,0 0-1,0 1 0,0-1 1,1 0-1,0 1 1,0-1-1,1 7 1,-1-11 31,0 0 1,0 1 0,0-1 0,0 0 0,0 1 0,0-1-1,0 0 1,0 0 0,0 1 0,0-1 0,0 0 0,0 0 0,1 1-1,-1-1 1,0 0 0,0 0 0,0 1 0,1-1 0,-1 0-1,0 0 1,0 0 0,0 1 0,1-1 0,-1 0 0,0 0-1,0 0 1,1 0 0,-1 0 0,0 0 0,1 0 0,-1 1-1,0-1 1,0 0 0,1 0 0,-1 0 0,0 0 0,1 0-1,-1 0 1,0 0 0,0 0 0,1 0 0,-1-1 0,0 1-1,1 0 1,-1 0 0,0 0 0,1 0 0,11-11-341,-1-8-69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44 100 17892,'-2'0'131,"1"0"1,0 1 0,-1-1-1,1 1 1,0-1-1,0 1 1,-1 0 0,1-1-1,0 1 1,0 0-1,0 0 1,0 0 0,0 0-1,0 0 1,0 0-1,0 0 1,0 0 0,0 0-1,1 1 1,-1-1-1,0 0 1,1 0 0,-1 1-1,0 2 1,-10 36 934,10-35-847,0 4-120,-1 0 0,1 0-1,0 0 1,1 0-1,0 0 1,1 11-1,-1-18-93,0 0 0,1 0 0,-1-1 0,1 1 0,-1-1 0,1 1-1,-1 0 1,1-1 0,0 1 0,0-1 0,0 1 0,0-1 0,0 0 0,0 1 0,0-1 0,0 0-1,0 0 1,1 0 0,-1 0 0,0 0 0,1 0 0,-1 0 0,1 0 0,-1 0 0,1-1-1,-1 1 1,1-1 0,0 1 0,-1-1 0,1 1 0,0-1 0,-1 0 0,1 0 0,0 0 0,-1 0-1,1 0 1,0 0 0,-1-1 0,4 0 0,7-2 5,0-1 0,-1 0 0,1 0 0,-1-2 0,0 1 0,-1-1 0,1-1 0,-1 0 0,0 0 0,-1-1 0,13-14 0,0-1-68,-2 0 0,0-2 0,20-34 0,-35 51-16,-2 4-2,0 0 0,-1-1 1,1 1-1,-1-1 1,0 1-1,0-1 1,0 0-1,-1 0 1,1 0-1,0-6 0,-18 48-874,12-25 877,1 0 1,1 1 0,0-1-1,1 0 1,0 1-1,1 15 1,0-26 44,0 0 0,1 1 0,-1-1 0,0 0 1,1 0-1,0 1 0,-1-1 0,1 0 0,0 0 0,0 0 0,0 0 0,0 0 0,1 0 0,-1 0 0,0 0 0,1-1 0,-1 1 1,1 0-1,0-1 0,0 1 0,-1-1 0,1 0 0,0 1 0,0-1 0,0 0 0,0 0 0,1-1 0,-1 1 0,0 0 1,0-1-1,0 1 0,1-1 0,-1 1 0,0-1 0,0 0 0,1 0 0,-1 0 0,0-1 0,1 1 0,-1 0 0,4-2 1,3 0-39,1-1 0,0 0 1,-1 0-1,0-1 1,0-1-1,14-8 1,23-16-226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 16251,'1'1'146,"-1"-1"-1,1 1 0,-1-1 1,1 1-1,-1 0 0,1-1 1,-1 1-1,0 0 0,1-1 1,-1 1-1,0 0 0,0-1 1,0 1-1,1 0 1,-1 0-1,0-1 0,0 1 1,0 0-1,0 0 0,0 0 1,0-1-1,-1 2 0,0 19 1033,-4 15 590,-11 39 0,8-43-972,-6 54 0,14-85-784,0-1 0,0 1 0,0-1 0,0 1 0,-1 0-1,1-1 1,0 1 0,0-1 0,0 1 0,1 0 0,-1-1 0,0 1 0,0-1 0,0 1-1,0-1 1,0 1 0,1 0 0,-1-1 0,0 1 0,1-1 0,-1 1 0,0-1-1,1 1 1,-1-1 0,0 0 0,1 1 0,0-1-8,0 0 0,0 0 0,-1 0 0,1 0 0,0 0 0,-1 0 0,1 0 1,0-1-1,-1 1 0,1 0 0,0 0 0,-1-1 0,1 1 0,0-1 0,-1 1 0,1 0 0,-1-1 0,1 0 0,25-27-139,-10 8-28,83-98-727,-81 98 609,2 2 1,0-1-1,38-24 1,-56 41 256,0 1 0,0-1 0,1 1 0,-1 0 0,1 0 0,-1 0 0,1 0 0,0 0 0,-1 1 0,1-1 0,4 0 0,-7 1 24,1 0-1,-1 0 1,0 1 0,1-1-1,-1 0 1,0 0 0,1 0-1,-1 0 1,0 0 0,1 0 0,-1 1-1,0-1 1,1 0 0,-1 0-1,0 0 1,0 1 0,1-1 0,-1 0-1,0 0 1,0 1 0,0-1-1,1 0 1,-1 1 0,0-1-1,0 0 1,0 1 0,0-1 0,0 0-1,0 1 1,0-1 0,1 1-1,-1 1 11,-1-1 0,1 1 0,0 0 0,0 0-1,-1-1 1,1 1 0,-1 0 0,0-1 0,1 1 0,-2 2-1,-19 34 335,-16 37 437,34-66-673,0 0 0,0 0 0,0 0 0,1 1 0,1-1 0,-1 17 0,2-25-102,0 0-1,0 0 1,0-1 0,0 1-1,0 0 1,0 0 0,0 0-1,0 0 1,0 0 0,1 0-1,-1 0 1,0-1 0,0 1-1,1 0 1,-1 0 0,1 0-1,-1-1 1,1 1 0,-1 0 0,1-1-1,0 1 1,-1 0 0,1-1-1,0 1 1,-1-1 0,3 2-1,-2-2-3,1 0 0,0 1 0,-1-1 0,1 0 0,-1 0 0,1 0 0,0 0 0,-1 0 0,1-1 0,0 1-1,-1 0 1,1-1 0,2 0 0,6-4-34,0 1 0,0-2 0,12-7 0,-19 11 20,6-4-120,-3 3 73,0-1-1,-1 0 1,0 0 0,9-8-1,-13 12 59,-1-1-1,1 0 1,0 0-1,-1 0 1,1 0-1,-1 1 1,1-1-1,-1 0 0,1 0 1,-1 0-1,1 0 1,-1 0-1,0 0 1,0 0-1,0 0 1,1 0-1,-1 0 1,0 0-1,0 0 0,0-1 1,-1 1-1,1 0 1,0 0-1,0 0 1,0 0-1,-1 0 1,1 0-1,-1 0 1,1 0-1,-1 1 0,1-1 1,-1 0-1,1 0 1,-1 0-1,-1-1 1,-10-11-85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20908,'5'15'1473,"-10"14"-1257,-3 4-112,-2 14 520,0 6-352,-3 9-192,2 0-32,2-5-24,4-4-184,2-9-728,3-6 800,0-14-80,0-5-88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19108,'-7'40'2281,"-1"-6"-1489,-1-17-488,6-5 1920,6-12-2120,4-7 1233,-4-15-1233,-3-12-88,0-11-32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3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9130,'1'3'149,"0"1"0,0-1 0,0 0 0,1-1 1,-1 1-1,1 0 0,-1 0 0,1-1 0,0 1 0,0 0 0,1-1 1,-1 0-1,0 0 0,1 0 0,-1 0 0,1 0 0,0 0 0,-1 0 0,1-1 1,0 0-1,0 1 0,0-1 0,0 0 0,5 0 0,8 3 289,-1 0-1,1-2 0,23 2 0,6-2-126,0-1 0,0-2 0,0-2 0,0-2 0,0-2 0,64-19 0,-16-5-23,88-24 65,-156 49-329,-1 2 0,1 1 1,0 1-1,-1 1 0,43 3 0,18 4-11,122-8-1,37 1 34,44 5-63,2-1 30,-152 9-26,96 3 27,-71-14-131,289-38 0,-363 23 98,1 4 1,0 4 0,120 6-1,66 14 409,409-33-1,-360 23-344,-221 1-74,-53-4-91,1-4-1,0-1 1,68-15 0,-110 18-514,-10 1 516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1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6083 522 12115,'-82'-2'224,"-1116"-49"196,204 42-498,570 29 155,-518 37 17,783-41-60,-1 8 1,-265 74-1,-55 74 126,324-108-98,-283 128-17,378-160-46,0 3 0,3 2 0,1 3 0,-94 87 0,123-99-11,1 1 0,2 1 0,1 2 0,1 0 0,-24 48 0,37-60-52,0 0 0,2 1 0,0 0 1,1 0-1,2 1 0,0 0 0,1 0 0,1 0 0,2 0 1,1 43-1,10 9-174,3 0 0,3-2 0,28 76-1,-19-74 164,52 107 0,-61-149 79,2-2 0,1 1 0,1-2 0,2-1 0,42 44 0,-19-33 18,1-1 1,2-3-1,1-1 1,2-3-1,1-2 0,1-3 1,78 28-1,19-4 31,242 46-1,496 39-71,-506-100-20,2-16 0,0-17 0,-1-17 0,627-105 0,-130-69-18,-18-72-7,-8-74-181,-622 216-53,-196 96 219,0-1 0,-2-1-1,-1-2 1,29-32 0,-43 38 63,-2-2 1,0 0-1,-2 0 0,-1-2 1,0 0-1,-2-1 0,-1 0 0,-1 0 1,-1-1-1,7-41 0,-3-5 123,-3-1-1,0-131 1,-11 121-119,-4 0 1,-3 0-1,-4 0 1,-3 1-1,-49-148 1,51 199-3,-1 0-1,-1 1 1,-2 1 0,-1 0 0,-1 2 0,-2 0 0,0 1 0,-2 1 0,-1 1 0,-1 1 0,-43-32 0,16 20 85,-1 2 0,-2 3 1,-1 2-1,-1 2 0,-89-27 0,-45-4 295,-2 9 0,-213-26-1,-404 5-2670,639 64 1844,4 5-170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0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0 342 14827,'6'-23'615,"-6"19"-624,1-1 1,0 1 0,0 0-1,0-1 1,0 1-1,1 0 1,0 0-1,0 0 1,0 0-1,0 0 1,1 0 0,0 1-1,-1-1 1,5-3-1,2 0-42,1 0 0,-1 0 0,2 0-1,-1 2 1,1-1 0,0 1 0,0 1-1,0 0 1,0 0 0,1 1 0,0 1 0,0 0-1,-1 1 1,1 0 0,0 0 0,15 2-1,17 4-130,0 1 0,0 2-1,42 14 1,-64-16 130,100 27-125,176 40 94,-108-42-123,1-8-1,203-3 1,179-35-68,0-25 239,-273 18 27,555-26 31,4 42 47,-183 29 6,522 7-15,713-90-42,-1124 26-20,1947-91-570,-1587 71-1549,1 25-600,459 38 1958,297-4 2067,-736-28-940,833-5 2320,-1990 28-2656,289 5 922,-5 23 439,-283-26-1230,0 0 0,0 1 0,0 0 1,22 10-1,-32-12-140,0 0 0,0 0 1,0 0-1,0 0 0,0 0 0,0 0 1,-1 1-1,1-1 0,-1 1 0,1 0 1,-1-1-1,1 1 0,-1 0 0,0 0 1,0-1-1,0 1 0,0 0 0,0 0 1,0 0-1,-1 0 0,1 1 0,-1-1 1,1 0-1,-1 0 0,0 0 0,0 0 1,0 1-1,0-1 0,0 0 0,0 0 1,-1 0-1,1 0 0,-2 5 0,1-3-163,-1 0-1,0 0 0,0 1 0,0-1 0,0 0 0,-4 4 1,5-7 125,0 1 1,-1-1 0,1 1 0,-1-1 0,1 0-1,-1 1 1,1-1 0,-1 0 0,0 0 0,1 0 0,-1 0-1,0 0 1,0-1 0,0 1 0,0 0 0,0-1-1,-3 1 1,-30-6-276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3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13227,'-25'2'2873,"23"-2"-1841,4-1-136,13 0-36,400-3-1704,-392 5 580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3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11795,'0'0'92,"0"0"0,1 0 0,-1 0 0,0 0 0,0 0 0,0 0 0,1 0 1,-1 0-1,0 0 0,0 0 0,1 0 0,-1 0 0,0-1 0,0 1 1,0 0-1,0 0 0,1 0 0,-1 0 0,0 0 0,0-1 0,0 1 1,0 0-1,1 0 0,-1 0 0,0-1 0,0 1 0,0 0 0,0 0 1,0-1-1,0 1 0,0 0 0,0 0 0,0 0 0,0-1 0,0 1 0,0 0 1,0 0-1,0-1 0,0 1 0,0 0 0,0 0 0,0 0 0,0-1 1,0 1-1,0 0 0,0 0 0,0-1 0,0 1 0,0 0 0,-1 0 1,1 0-1,0-1 0,0 1 0,0 0 0,0 0 0,-1 0 0,1 0 1,0 0-1,0-1 0,0 1 0,-1 0 0,1 0 0,0 0 0,20-4 718,-20 4-812,62-8 241,95-15 109,-124 16-763,-1-1-1,53-20 1,-46 7-25,-29 13 156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12979,'16'23'426,"5"9"-778,-3 10 210,-2 0 0,-2 2 0,15 78-1,6 141 325,-11-72-21,115 502 635,-137-682-785,111 711 357,-58 6-287,-45-571-74,35 290-19,-27-334-9,64 211 0,78 94-5,-72-200-4,-65-158 84,-3 1-1,15 79 0,-34-116 284,-1-24-294,0 1 1,0-1 0,0 1 0,0-1 0,0 1-1,-1-1 1,1 1 0,0-1 0,0 0-1,0 1 1,-1-1 0,1 1 0,0-1-1,-1 0 1,1 1 0,0-1 0,-1 0-1,1 1 1,-1-1 0,1 0 0,0 1-1,-1-1 1,0 0 0,-2 1 89,0-1 0,-1-1 0,1 1 0,0 0 0,0-1 0,0 1 0,0-1 0,0 0 0,-5-2 0,5 2-181,-25-9 419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1:39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69 16540,'20'-45'1088,"-23"28"-1136,-15 14-16,-3 6 336,1 3-464,3 0-304,1 1-40,-2-9 327,-1-10-119,6 0 104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87 376 15939,'-26'44'1589,"14"-25"-1051,1 0 1,1 1-1,-13 34 1,22-50-370,0 0 0,0 0 0,0-1 0,1 1 0,-1 8 0,1-12-142,0 1 0,0 0 1,0-1-1,1 1 1,-1 0-1,0-1 0,0 1 1,0 0-1,1-1 1,-1 1-1,0 0 0,0-1 1,1 1-1,-1-1 1,1 1-1,-1-1 0,1 1 1,-1-1-1,0 1 1,1-1-1,0 1 0,-1-1 1,1 1-1,-1-1 1,1 0-1,0 1 1,-1-1-1,1 0 0,-1 0 1,1 1-1,0-1 1,-1 0-1,1 0 0,0 0 1,0 0-1,-1 0 1,1 0-1,0 0 0,-1 0 1,1 0-1,0 0 1,0-1-1,8 0 14,-1-2 0,0 1 1,1-1-1,-1-1 0,0 1 0,0-2 1,-1 1-1,13-10 0,4-4-83,28-28 0,-27 21 16,0-2 1,-2-1 0,-1 0-1,-1-2 1,-1 0 0,-2-1-1,-1-1 1,-2-1 0,-1 0-1,10-36 1,-21 57 14,0 1 0,-1-1 0,0 0 0,-1 1-1,-1-16 1,0 26 10,0 0-1,0-1 0,0 1 1,0 0-1,0 0 0,-1-1 1,1 1-1,0 0 0,-1 0 1,1 0-1,-1 0 0,1 0 1,-1-1-1,0 1 0,1 0 1,-1 0-1,-1-1 0,2 2 2,-1 0 0,1 0 1,-1 0-1,0-1 0,1 1 0,-1 0 0,1 0 0,-1 0 0,1 0 0,-1 0 0,0 0 0,1 0 0,-1 0 0,1 0 0,-1 0 1,1 0-1,-1 0 0,1 1 0,-1-1 0,0 0 0,1 0 0,-1 0 0,1 1 0,-1 0 0,-3 1 9,1 0-1,1 1 0,-1 0 0,0-1 1,0 1-1,1 0 0,0 0 0,0 1 1,-3 3-1,-3 11 67,0 1 0,1-1 1,1 1-1,0 1 0,2-1 0,0 1 1,1 0-1,0 35 0,3-45-68,1-1-1,0 0 1,0 1-1,1-1 1,0 0 0,1 0-1,0 0 1,1-1-1,5 12 1,-6-15-55,1 1 0,0-1 1,0 0-1,0 0 0,1 0 0,-1-1 1,1 1-1,0-1 0,1-1 0,-1 1 1,1-1-1,-1 1 0,1-2 0,10 5 1,-10-5 22,1 0 1,-1-1-1,1 1 1,-1-1-1,9 0 1,33-6-193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1809 516 5009,'-94'-23'984,"-1"-3"-424,-2 2-208,-9-3 937,-5-3-153,7 2-736,-4-2-112,-2-3-552,-6-1-80,-9 0-48,0-2-32,8-2 64,1 3-376,-8-6 328,-7 3-153,2-1 481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1810 12011,'0'0'14,"0"0"0,0 0 1,0-1-1,1 1 1,-1 0-1,0 0 0,0 0 1,0 0-1,0-1 1,0 1-1,0 0 0,0 0 1,0 0-1,0-1 0,0 1 1,0 0-1,0 0 1,0 0-1,0 0 0,0-1 1,0 1-1,0 0 1,0 0-1,0 0 0,0-1 1,0 1-1,0 0 1,0 0-1,0 0 0,0 0 1,-1-1-1,1 1 1,0 0-1,0 0 0,0 0 1,0 0-1,0 0 1,-1-1-1,1 1 0,0 0 1,0 0-1,0 0 1,0 0-1,-1 0 0,1 0 1,0 0-1,0 0 0,0 0 1,0 0-1,-1 0 1,2-1-136,10-2 37,305-114-1394,-9-28 610,-2 1 39,499-156-88,24 71 723,25 67 63,646-73 214,-1058 167-98,632-90 9,8 43 92,351 41-30,3 35-57,-1179 33-2,857-1 82,-1 24 352,97-5-191,91 2-102,-7 41-19,-411 19-189,-14 63 47,-434-23 59,-6 23 40,-178-55-24,-204-67-39,768 268 92,-398-100-276,-282-115 118,130 87 0,-226-129 60,-1 1 1,-1 2-1,-1 1 0,-1 2 1,-2 1-1,34 47 0,-52-62 53,-2 1 0,0 0-1,-2 1 1,0 0-1,-1 1 1,-1 0 0,-1 0-1,0 0 1,-2 1-1,-1 0 1,0 0 0,-2 1-1,-1-1 1,-2 42 0,-5-18 163,-3-1 1,-1 0 0,-2-1-1,-21 49 1,-84 166 535,109-242-731,-19 39 65,-117 217-161,124-241-11,-2-2 1,-1 0-1,-1-1 1,-1-2-1,-2 0 0,-36 27 1,-6-5-93,-2-3-1,-112 54 1,-166 53-40,191-86 97,-178 64 95,-476 122-1,476-170-700,-4-15 0,-511 37 0,687-94-606,-772 75-3564,748-58 5315,-348 50 349,-4-29 90,-147-37 1682,186-8-838,342 1-1338,-959 17 1670,-1-41-2537,-599-13-2464,-495 26 3850,59-30 2272,99-57-2815,1807 70-344,-830-100 16,959 102 8,2-4 1,1-6-1,1-4 1,-110-51-1,160 56-56,1-3 0,2-3 0,1-2-1,2-3 1,2-3 0,1-1-1,-96-106 1,106 94-48,2-1 0,3-3 0,3-1 0,2-1 0,4-2 0,-43-119 0,49 102-62,3-1 0,4-1 0,4-1 0,4-1 0,-2-119 1,14 149-285,1 1 1,4 0 0,22-104 0,-7 88 46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2169 0 8986,'-311'61'2261,"231"-39"-1737,-139 58 0,152-47-1164,2 2 1,1 3-1,-91 72 1,-160 161-2011,-109 156 6275,358-352-3199,3 3 1,4 2-1,-89 161 1,126-198-412,2 1 0,1 2 1,3 0-1,2 0 0,1 2 0,3-1 1,2 1-1,2 1 0,1 92 1,6-121-25,1-1 1,1 1 0,1-1 0,0 1-1,2-1 1,0-1 0,1 1 0,1-1-1,20 34 1,-14-32-17,1 0-1,0-1 1,1-1 0,1 0-1,1-1 1,1-1 0,33 22-1,11 1-35,1-3 0,1-3 0,2-3 0,79 24 0,290 63-158,407 55-47,-556-118 236,244 35-155,602 22 0,540-103-933,-1186-28-111,407-15-1062,-272 20 1692,362-14 746,1188-73 1479,-122 83-1453,-1147 81 137,-669-41-86,865 28 456,-640-44-671,364-6-105,-465-4-41,7-1 133,-4-26-128,-284 17 259,0-3-1,117-44 1,-113 35-125,165-31 1,91 11-12,408-8-17,5 34-23,-3 0 20,-31-34 2,-7-67 9,-465 61-241,416-165 0,-536 169 167,-2-5 1,-3-5-1,112-84 0,-85 53-14,-65 46 165,108-92 0,-184 140-64,0 0 61,0 0 1,0-1-1,-1 0 1,8-11-1,-11 15-32,0 0-1,0-1 0,-1 1 0,1 0 1,-1 0-1,1-1 0,-1 1 0,0 0 0,1-1 1,-1 1-1,0-1 0,0 1 0,0 0 0,0-1 1,0 1-1,0-1 0,0 1 0,0 0 1,-1-1-1,1 1 0,-1-1 0,1 1 0,-1 0 1,1 0-1,-1-1 0,0 1 0,0 0 1,1 0-1,-3-2 0,-15-14 103,-1 0 1,-1 2-1,-1 0 1,0 2-1,-43-22 1,36 20-187,-601-364-591,585 350 755,-47-27 68,-122-83-226,172 110-260,3-3 1,0-1 0,-36-42 0,-68-107-1041,93 111 986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10436 513 4713,'-453'-161'2491,"274"103"-1461,-65-20-1010,-352-65 0,373 110-594,-294-7 0,-227 52 1034,110 40-500,3 22 2,289-32 238,-1276 171 2374,865-109-2562,-847 48-4495,-98-79 4311,1494-67-106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7197 126 5857,'-1742'-43'2193,"1483"26"-2075,-1130-49 1507,448 80 48,0 29-766,581-25-783,-340 25 226,-49 2-1297,738-44 862,3 0 42,-1-1 1,1 1-1,0-2 0,0 1 0,0-1 0,0 0 0,-1-1 0,-7-2 0,-6-10-240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50 17052,'0'-2'253,"12"-32"1352,-12 21-958,0 13-621,-1 0 1,1 0-1,-1 0 0,1 0 1,-1 0-1,1 0 0,0 0 1,-1 0-1,1 0 0,-1 0 1,1 0-1,-1 0 0,1 0 1,0 0-1,-1 1 0,1-1 1,-1 0-1,1 0 0,0 0 1,-1 1-1,1-1 0,0 0 1,-1 0-1,1 1 0,0-1 1,0 0-1,-1 1 0,1-1 1,-1 1-1,-8 9 191,0 0 1,1 1-1,0-1 0,1 2 0,0-1 1,-6 15-1,2-5-42,-42 83 82,6 2-1,-64 212 1,72-162-129,35-132-107,0 0 0,2 0-1,1 0 1,3 37 0,-2-56-29,1-1 0,-1 0 0,1 0 0,0 1 1,0-1-1,1 0 0,-1 0 0,1 0 0,0-1 0,0 1 0,0 0 1,1-1-1,-1 1 0,1-1 0,0 0 0,4 5 0,-3-5-62,0-1 0,0 0 0,1 0-1,-1 0 1,0 0 0,1 0 0,-1-1 0,1 0-1,-1 0 1,1 0 0,0-1 0,-1 1-1,1-1 1,8-1 0,1 0-218,0-1 0,1-1 1,-1 0-1,0-1 0,-1 0 0,20-10 1,78-45-774,-108 58 1031,63-39-743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149 115 18132,'-1'0'100,"0"0"1,0 0-1,-1 0 1,1 0-1,0 0 0,-1 0 1,1 1-1,0-1 1,0 1-1,-1-1 1,1 1-1,0-1 0,0 1 1,0 0-1,0-1 1,0 1-1,0 0 1,-2 1-1,-16 21 48,16-19 3,-12 17 259,1-1 0,1 2 0,-19 44 0,27-52-361,-1 0 0,2 0-1,0 0 1,1 1 0,0 0 0,1 0 0,1 27 0,1-39-46,0 0 0,0 0 0,0 0-1,1 0 1,-1 0 0,1 0 0,0 0 0,0-1-1,0 1 1,0 0 0,0 0 0,1-1 0,-1 1-1,1-1 1,0 0 0,0 1 0,0-1 0,0 0-1,0 0 1,3 2 0,-2-2-2,0-1 0,0 1 0,1-1 0,-1 0 0,0 0 0,1-1 0,-1 1 0,1-1 0,-1 1 0,1-1 0,-1 0 0,1 0 0,0-1 0,-1 1 0,0-1 0,7-1 0,4-3 19,-1 0-1,0 0 1,-1-1 0,1-1-1,-1 0 1,-1-1-1,1 0 1,-1-1 0,-1 0-1,1 0 1,-2-1-1,10-13 1,-5 7 50,-2-1-1,0-1 1,-1 0-1,-1 0 1,-1-1-1,0-1 0,8-28 1,-14 35-12,0-1 0,-1 0-1,0 0 1,-1 0 0,-1 0 0,-1-23-1,0 32-41,0 0-1,0 0 0,0 0 0,0 1 0,-1-1 0,0 0 0,0 1 0,0-1 0,-5-6 0,5 9-19,0-1-1,0 1 1,0 0-1,0 0 1,-1 0-1,1 1 1,0-1-1,-1 0 1,0 1-1,1 0 1,-1-1 0,0 1-1,1 0 1,-1 0-1,0 1 1,0-1-1,-4 0 1,3 1-54,0 0 1,0 0 0,0 1 0,0 0-1,0-1 1,0 1 0,0 0 0,0 1-1,0-1 1,0 1 0,1 0 0,-1 0-1,1 0 1,-1 0 0,1 0 0,0 1-1,0 0 1,0 0 0,-4 4-1,2-1-54,0 0-1,0 0 0,1 1 1,0 0-1,0 0 0,1 0 0,-1 0 1,2 0-1,-3 9 0,4-1-302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46 16267,'1'-1'80,"-1"0"-1,1 0 0,-1 0 1,1 0-1,-1-1 0,0 1 1,1 0-1,-1 0 0,0 0 1,0-1-1,0 1 0,0 0 1,0 0-1,0 0 0,0-1 0,-1 1 1,1 0-1,0 0 0,-1 0 1,1-1-1,0 1 0,-1 0 1,0 0-1,1 0 0,-1 0 1,-1-2-1,0 2 18,0-1 1,0 1-1,0 0 0,0 0 1,-1 0-1,1 0 0,0 0 1,0 0-1,-1 1 0,1-1 1,-1 1-1,-3-1 1,-5 1 137,1 0 0,0 0 1,0 1-1,0 1 1,-17 4-1,9 0-143,1 1 1,0 1-1,1 0 0,0 1 0,0 1 0,1 0 0,-15 14 1,21-16-94,-1 1 1,1 0 0,0 1-1,1 0 1,0 0-1,1 1 1,0 0 0,1 0-1,0 1 1,-8 22 0,13-30-22,0-1 1,0 0-1,0 0 1,1 1-1,0-1 1,-1 0-1,1 1 1,0-1-1,0 0 1,1 1-1,-1-1 1,1 0-1,0 1 1,0-1-1,0 0 1,0 0-1,0 0 1,1 0-1,-1 0 1,3 3-1,-1-3-34,0 1 0,0-1 0,0 0 1,1-1-1,-1 1 0,1 0 0,0-1 0,0 0 0,-1 0 0,1 0 1,1 0-1,-1-1 0,0 0 0,6 2 0,82 10-1027,-68-11 719,1 1 0,-1 2 0,44 13 0,-66-18 348,1 1 0,-1 1 0,0-1 0,1 0 0,-1 0 0,0 1 0,0-1 0,0 1 0,0 0 0,0 0 0,0-1 0,0 1 0,-1 0 0,1 1 0,1 2 0,-3-4 35,1 1 0,0 0 0,-1-1-1,0 1 1,1 0 0,-1 0 0,0-1 0,0 1 0,0 0-1,0 0 1,0 0 0,0-1 0,-1 1 0,1 0 0,-1 0-1,1-1 1,-1 1 0,0 0 0,1-1 0,-1 1 0,0 0-1,-2 2 1,-4 4 199,0 1 0,0-1 0,-1 0 0,0-1 0,0 0 0,-13 9 0,-61 33 1273,67-41-1214,-27 15 246,-2-2-1,-69 24 0,109-44-2216,10-6 1221,16-6 133,6 0-267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16996,'-2'0'88,"0"1"0,1-1 0,-1 0 1,0 1-1,0-1 0,1 1 0,-1-1 1,1 1-1,-1 0 0,0 0 0,1-1 1,-1 1-1,1 0 0,0 1 0,-1-1 1,1 0-1,0 0 0,0 0 0,0 1 1,0-1-1,0 1 0,0-1 0,0 1 1,-1 2-1,-2 4-4,1 0 1,1 0-1,-4 15 0,4-14 36,-6 20-91,2 0-1,2 0 1,0 0 0,2 0-1,1 39 1,1-64-28,1-1 1,-1 0-1,0 0 1,1 0-1,0 0 0,0 1 1,0-1-1,0 0 1,0 0-1,1-1 0,-1 1 1,1 0-1,0 0 1,0-1-1,0 1 1,4 3-1,-4-4 0,1-1 1,0 0 0,-1 1-1,1-1 1,0 0-1,0 0 1,0 0-1,0-1 1,0 1-1,0-1 1,0 0-1,0 0 1,0 0 0,0 0-1,0 0 1,0 0-1,0-1 1,4-1-1,6-1 8,1-2 0,-2 1 0,1-2-1,0 0 1,18-12 0,59-45 32,-64 44-29,41-35 30,22-14 49,-89 68-89,1-1-1,-1 1 1,0 0 0,1-1-1,-1 1 1,1 0 0,-1-1-1,1 1 1,-1 0 0,1 0-1,-1 0 1,1 0 0,-1-1-1,1 1 1,-1 0 0,1 0-1,-1 0 1,1 0 0,-1 0 0,1 0-1,-1 0 1,1 0 0,0 9 21,-13 20 11,9-22-18,-1 0-6,1 1-1,1-1 1,-1 1 0,1 0 0,-1 9-1,3-16-8,0 1 0,0-1-1,-1 0 1,1 0 0,0 0-1,1 1 1,-1-1 0,0 0-1,0 0 1,0 0 0,1 0-1,-1 1 1,1-1 0,-1 0-1,1 0 1,-1 0 0,1 0-1,-1 0 1,1 0 0,0 0-1,0 0 1,-1 0 0,1 0-1,0-1 1,0 1 0,0 0-1,0 0 1,0-1 0,0 1 0,0-1-1,0 1 1,1-1 0,-1 1-1,0-1 1,0 0 0,0 0-1,0 1 1,1-1 0,-1 0-1,0 0 1,0 0 0,0 0-1,3-1 1,6 0-7,1 0 0,0-1 0,-1 0-1,1-1 1,17-7 0,52-27-199,-50 22 48,23-11-153,-28 12-43,-1 2 0,2 1 0,47-14 1,-71 24 321,0 0 0,0 1 1,0 0-1,0 0 0,0-1 1,0 1-1,0 0 0,0 0 1,0 1-1,0-1 0,0 0 1,0 1-1,0-1 0,2 2 1,-3-1 18,0 0 0,0 0 0,0 0 0,0 0 0,0 0 1,0 0-1,0 0 0,0 0 0,-1 0 0,1 0 0,-1 1 1,1-1-1,-1 0 0,1 1 0,-1-1 0,0 0 0,1 1 1,-1-1-1,0 0 0,0 1 0,0-1 0,0 2 0,-1 16 151,-1 0 0,0 0 1,-8 29-1,5-24 232,-4 36-1,9-51-311,-1-1-1,2 0 0,-1 1 1,1-1-1,0 0 0,1 0 1,0 0-1,4 11 0,-1-9-28,-1-1-1,1 0 0,0 0 1,1-1-1,0 1 0,9 8 0,48 42 59,-47-46-90,-2 0-1,1 1 1,-2 1 0,0 0-1,11 17 1,-20-25 3,0 0-1,0 0 0,-1 1 1,0-1-1,0 1 0,-1-1 1,0 1-1,-1 0 0,1 0 1,-1 0-1,-1 0 0,0 0 1,0 0-1,0 0 0,-1 0 1,-3 11-1,2-10 53,-1-1 0,-1 0 0,1 0 0,-1 0 0,-1 0 0,1-1 0,-1 1 0,-1-1 0,1 0 0,-1-1-1,0 1 1,-1-1 0,0 0 0,-12 8 0,13-10 31,0 0 0,-1 0 0,0-1 0,1 0 0,-1 0 0,0 0-1,-1-1 1,1 0 0,0-1 0,-1 1 0,1-1 0,-1-1 0,1 1 0,-11-2-1,12 0-43,0 0 0,0-1 0,0 1-1,0-1 1,1 0 0,-1-1-1,1 0 1,-1 1 0,1-2-1,0 1 1,0-1 0,0 1 0,1-1-1,-1-1 1,1 1 0,0-1-1,0 1 1,-3-8 0,1 3-78,1-1 0,0 1 1,0-1-1,1-1 0,1 1 1,0-1-1,0 1 0,1-1 1,0 0-1,1 0 0,0 0 1,1 1-1,0-1 0,1 0 1,0 0-1,1 0 0,0 0 1,0 1-1,1-1 0,1 1 1,0-1-1,0 1 0,1 1 1,0-1-1,1 1 0,0 0 1,1 0-1,-1 0 0,2 1 1,-1 0-1,17-13 0,-3 8-207,-1 1-1,1 1 1,36-14 0,20-9-34,-36 11 92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13699,'1'-18'1352,"19"-8"-752,6 0-216,10 5 625,5 2-617,11 9 1792,-1 1-1712,12 4 56,-1 0 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304 383 13747,'-1'-3'76,"0"-1"0,-1 1 0,1 0 0,-1 0-1,1 0 1,-1 0 0,0 0 0,0 0 0,0 1 0,0-1 0,-1 1 0,1-1 0,-1 1-1,1 0 1,-1 0 0,0 0 0,0 0 0,0 1 0,0-1 0,0 1 0,0-1 0,-1 1 0,1 0-1,0 0 1,-1 1 0,1-1 0,0 1 0,-1 0 0,1 0 0,-1 0 0,1 0 0,-6 1-1,-1 0-5,1 1-1,-1 0 0,1 1 0,-1 0 1,1 0-1,0 1 0,0 0 0,1 1 0,-1 0 1,1 0-1,0 1 0,0 0 0,-13 13 1,13-11-39,1 0 0,0 1 0,0 0 0,1 0 0,0 0 0,0 1 0,1 0 0,1 0 1,-1 0-1,2 1 0,-1-1 0,-1 13 0,4-19-23,1 0 0,0 0 0,-1 0 0,1 0 0,1 0 0,-1 1 0,2 4 0,-2-7-3,0-1-1,1 0 0,-1 0 1,0 0-1,1 0 0,-1 0 1,1 0-1,0 0 0,-1-1 1,1 1-1,0 0 1,-1 0-1,1 0 0,0-1 1,0 1-1,0 0 0,0-1 1,0 1-1,0-1 0,0 1 1,0-1-1,0 1 0,0-1 1,0 1-1,0-1 0,0 0 1,0 0-1,0 0 0,0 0 1,0 0-1,0 0 0,0 0 1,2 0-1,3-1 24,0-1 1,-1 1-1,1-1 0,-1 0 0,1 0 1,-1-1-1,0 0 0,0 0 0,0 0 1,0 0-1,5-6 0,9-8 94,20-24-1,-30 31-79,36-41 412,60-88 0,-80 100-241,-2-1 0,-1 0 0,20-56-1,-36 83-213,-5 11-7,0-1 0,0 1 0,0 0 0,0-1 0,0 1 0,-1-1 0,1 1 0,-1-1 0,1 1 0,-1-1 0,0 1 0,0-1 0,0-3 0,-11 26-387,-3 30 147,3 1 1,2 0-1,-4 91 0,13-133 253,-2 17 22,1 0 1,1-1-1,2 1 0,8 48 1,-9-70-17,0 0-1,0-1 1,0 1 0,1 0 0,0-1 0,-1 1 0,1-1-1,1 0 1,-1 0 0,4 5 0,-5-7-4,0 0 0,1 0-1,-1 0 1,0-1 0,1 1 0,-1 0 0,1 0 0,-1-1-1,1 1 1,-1-1 0,1 0 0,-1 1 0,1-1 0,-1 0-1,1 0 1,0 0 0,-1 0 0,1 0 0,-1 0 0,1 0-1,0 0 1,-1-1 0,1 1 0,-1-1 0,1 1 0,-1-1-1,1 0 1,2-1 0,4-3 12,-1 0 0,1 0 0,-1-1 0,0 0 0,-1 0-1,1-1 1,7-10 0,36-58 84,-47 70-96,24-39 114,33-76 0,-48 92-100,-2 0 0,-1-1 1,-1 0-1,5-33 1,-11 17-66,-2 44 38,0 0 0,0 0 0,0 0 0,0 0 0,0 0 0,0 0 0,0 0 0,0 0 0,0 0 0,-1 0 0,1 0 0,0 0 0,-1 0 0,1 0 0,-1 0 0,1 0 0,-1 0 0,1 0 1,-1 0-1,0 1 0,0-1 0,1 0 0,-1 0 0,0 1 0,0-1 0,0 0 0,1 1 0,-1-1 0,0 1 0,0 0 0,0-1 0,0 1 0,-2-1 0,1 1-8,0 1 1,1-1 0,-1 1-1,1-1 1,-1 1-1,0-1 1,1 1 0,-1 0-1,1 0 1,-1 0-1,1 0 1,0 0 0,0 0-1,-1 0 1,1 0 0,0 1-1,0-1 1,0 0-1,0 1 1,-1 2 0,-18 38-145,17-34 125,-10 25-20,-17 70-1,27-87 88,0 0 0,1-1-1,1 1 1,0 0 0,1 0-1,4 32 1,-3-45-23,-1-1 0,1 1-1,0 0 1,-1-1 0,1 1-1,0-1 1,1 1 0,-1-1-1,0 0 1,1 1 0,-1-1 0,1 0-1,0 0 1,0 0 0,0 0-1,0 0 1,4 2 0,-3-2 1,-1-1 0,1 0 0,0 0 1,0-1-1,0 1 0,0-1 0,-1 1 0,1-1 1,0 0-1,0 0 0,0 0 0,0 0 0,0-1 0,0 1 1,0-1-1,-1 0 0,6-2 0,9-4 18,0 0 0,-1-2-1,0 0 1,0-1 0,22-19-1,70-68 9,-91 80-32,174-172-269,-190 187 254,0 1-1,0 0 1,1 0 0,-1 0 0,0 0-1,1 0 1,-1 0 0,1 0 0,-1 0-1,1 0 1,0 1 0,-1-1 0,1 1-1,2-1 1,-3 1 4,-1 0 1,1 0-1,-1 0 0,1 0 0,-1 1 0,0-1 0,1 0 0,-1 0 1,1 1-1,-1-1 0,0 0 0,1 1 0,-1-1 0,0 0 0,1 1 1,-1-1-1,0 1 0,1-1 0,-1 1 0,0-1 0,0 0 1,0 1-1,1-1 0,-1 1 0,0-1 0,0 1 0,0-1 0,0 1 1,0-1-1,0 2 0,0 6-25,0 0 0,-1 0 0,0-1 0,-2 12 1,2-17 32,-4 23 1,-2 11 195,-4 49 0,11-84-191,-1 0 1,1 1 0,0-1 0,0 0 0,0 0-1,0 0 1,0 0 0,0 1 0,0-1 0,0 0-1,0 0 1,1 0 0,-1 0 0,0 0 0,1 1-1,-1-1 1,1 0 0,-1 0 0,1 0 0,0 0-1,-1 0 1,1 0 0,0-1 0,0 1 0,1 1 0,-1-2 1,1 0 1,-1 0 0,0 0-1,1-1 1,-1 1 0,0 0-1,1-1 1,-1 1 0,0-1-1,0 1 1,1-1 0,-1 1-1,0-1 1,0 0 0,0 0 0,0 0-1,0 0 1,0 0 0,0 0-1,0 0 1,1-2 0,53-61 57,-38 41-220,36-35 0,-51 56 134,0 1 0,0-1 1,0 0-1,0 1 1,1-1-1,-1 1 1,0 0-1,1 0 1,-1 0-1,1 0 0,0 0 1,2 0-1,-4 1 12,0 0 0,0 0 1,0 0-1,0 0 0,0 0 0,0 0 0,0 1 0,0-1 0,0 0 0,0 1 0,-1-1 0,1 1 0,0-1 0,0 1 1,0-1-1,0 1 0,-1 0 0,1-1 0,0 1 0,-1 0 0,1-1 0,0 1 0,-1 0 0,1 0 0,-1 0 0,1 0 1,-1 0-1,0 0 0,1-1 0,-1 1 0,0 0 0,0 0 0,1 2 0,1 9 25,0 0 1,-1 1-1,-1-1 0,0 20 0,-1-16 183,3 31-1,-2-46-193,0 0 1,0-1 0,0 1-1,0 0 1,0-1-1,1 1 1,-1 0-1,0-1 1,0 1-1,1 0 1,-1-1-1,0 1 1,1 0 0,-1-1-1,0 1 1,1-1-1,-1 1 1,1-1-1,-1 1 1,1-1-1,-1 1 1,1-1-1,0 1 1,-1-1-1,1 0 1,0 1 0,-1-1-1,1 0 1,0 0-1,-1 1 1,1-1-1,0 0 1,-1 0-1,1 0 1,0 0-1,-1 0 1,1 0 0,0 0-1,0 0 1,-1 0-1,1 0 1,0 0-1,-1-1 1,1 1-1,0 0 1,-1 0-1,1-1 1,0 1 0,-1 0-1,1-1 1,-1 1-1,1-1 1,0 0-1,7-4 56,-1 1-1,-1-2 1,10-8-1,-13 12-46,76-74 233,-43 39-491,2 1 0,47-33 0,-80 66 153,0 0-1,0 0 1,0 0 0,0 0 0,1 1 0,-1-1 0,7 0 0,-11 3 67,0-1 0,0 1 0,1 0 0,-1 0 1,0 0-1,0 0 0,0 0 0,1 1 0,-1-1 0,0 0 0,0 1 0,0-1 0,0 0 1,0 1-1,0-1 0,0 1 0,0 0 0,0-1 0,0 1 0,0 0 0,0-1 1,0 1-1,0 0 0,-1 0 0,1 0 0,0 0 0,0 0 0,-1 0 0,1 0 1,-1 0-1,1 0 0,-1 0 0,0 0 0,1 0 0,-1 1 0,0-1 0,0 0 0,1 0 1,-1 0-1,0 0 0,-1 2 0,3 18 37,-2 32 1,0-1 150,2-41-138,3-7 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255 384 17372,'-6'-4'121,"-1"0"0,0 1 0,0-1 0,0 2 0,-1-1 0,1 1 0,0 0 1,-1 1-1,0 0 0,1 0 0,-1 0 0,0 1 0,1 0 0,-1 1 0,0 0 0,1 0 1,-1 0-1,1 1 0,-15 5 0,16-4-95,0 0-1,1-1 1,-1 2 0,1-1 0,0 1 0,0-1-1,0 1 1,0 1 0,1-1 0,0 1 0,-1 0 0,2 0-1,-1 0 1,1 0 0,-1 1 0,1-1 0,1 1-1,-1 0 1,1 0 0,0 0 0,1 0 0,-1 0-1,1 0 1,-1 10 0,2-14-26,0-1 1,0 1-1,0 0 1,0-1-1,0 1 1,1-1-1,-1 1 0,0 0 1,1-1-1,-1 1 1,1-1-1,-1 1 0,1-1 1,0 0-1,-1 1 1,1-1-1,0 1 1,0-1-1,0 0 0,0 0 1,1 0-1,-1 0 1,0 0-1,0 0 0,1 0 1,-1 0-1,0 0 1,1 0-1,-1-1 1,1 1-1,-1-1 0,1 1 1,-1-1-1,1 1 1,-1-1-1,1 0 0,0 0 1,-1 0-1,1 0 1,-1 0-1,3 0 1,6-1 6,0 0 1,0-1 0,0 0 0,0 0-1,15-6 1,3-4 14,0-1 0,-1-2 1,0 0-1,-1-2 0,-1-1 0,-1-1 0,27-26 0,-7 1 114,-2-2 0,56-79-1,-84 105-50,-1 0 0,-1-1 0,16-38 0,-27 56-64,0 0-1,0 0 0,0 0 1,-1 0-1,1 0 0,-1 0 1,1-5-1,-1 8-18,0 0 1,0 0-1,0 0 0,0-1 1,0 1-1,0 0 0,0 0 1,0 0-1,0-1 1,0 1-1,0 0 0,0 0 1,0 0-1,0 0 0,-1-1 1,1 1-1,0 0 0,0 0 1,0 0-1,0 0 1,0-1-1,0 1 0,0 0 1,0 0-1,-1 0 0,1 0 1,0 0-1,0 0 0,0 0 1,0-1-1,0 1 1,-1 0-1,1 0 0,0 0 1,0 0-1,0 0 0,0 0 1,-1 0-1,1 0 0,0 0 1,0 0-1,0 0 1,0 0-1,-1 0 0,1 0 1,0 0-1,0 0 0,0 0 1,0 0-1,-1 0 0,1 0 1,0 0-1,0 0 1,0 0-1,0 0 0,-1 1 1,1-1-1,0 0 0,0 0 1,0 0-1,0 0 0,0 0 1,-1 0-1,1 1 1,0-1-1,-5 4 22,-1 1-1,1-1 1,1 1 0,-1 1-1,1-1 1,-1 1-1,-3 7 1,-26 49 78,22-38-64,-13 22 35,3 1-1,2 1 1,2 0 0,-21 88-1,37-126-56,0 1 1,1-1-1,0 1 0,1-1 0,0 1 0,0-1 0,4 18 1,-3-25-13,-1 0 0,1 0-1,0 0 1,1 1 0,-1-2 0,0 1 0,1 0 0,0 0 0,0 0 0,0-1 0,0 1 0,0-1 0,0 1 0,0-1 0,1 0 0,0 0 0,-1 0 0,1 0 0,0-1 0,0 1 0,-1-1 0,1 1-1,1-1 1,-1 0 0,0 0 0,0-1 0,6 2 0,2-2 1,1 1-1,0-1 1,0-1 0,0 0-1,-1-1 1,1 0-1,0-1 1,-1-1 0,0 1-1,11-6 1,15-9 2,53-32-1,-50 25 9,-2-2 1,-1-1-1,-2-3 0,58-60 0,-91 88-12,2 0 3,-1 0 0,0-1-1,0 1 1,0-1 0,-1 1 0,1-1-1,-1 0 1,0 0 0,0 0 0,0 0 0,-1 0-1,1-1 1,-1 1 0,1-5 0,-2 8-4,0 1 0,0-1 1,0 0-1,0 1 0,-1-1 1,1 0-1,0 1 0,0-1 1,0 0-1,-1 1 0,1-1 1,0 1-1,-1-1 0,1 0 1,0 1-1,-1-1 0,1 1 1,-1-1-1,1 1 0,-1-1 1,1 1-1,-1 0 0,1-1 1,-1 1-1,1 0 0,-2-1 1,1 0 2,-1 1-1,0 0 1,0-1 0,1 1-1,-1 0 1,0 0 0,0 0-1,1 0 1,-1 0 0,-2 1-1,-3 1 24,-1 0-1,1 0 1,0 1-1,-9 4 1,-7 6 88,-1 1 0,2 1 0,0 2 1,1 0-1,0 1 0,2 1 1,0 0-1,1 2 0,-19 27 1,32-40-50,1 0 0,-1 0 0,-5 16 0,9-22-58,0-1 0,1 1 0,-1 0 0,1 0 0,-1-1 0,1 1-1,0 0 1,0 0 0,0-1 0,0 1 0,0 0 0,0 0 0,0 0 0,0-1 0,1 1-1,-1 0 1,1 0 0,-1-1 0,1 1 0,0 0 0,0-1 0,0 1 0,0-1-1,0 1 1,0-1 0,0 1 0,2 1 0,2-1-53,1 1 0,-1-1 0,1-1 0,0 1 0,0-1 1,0 0-1,0 0 0,0-1 0,0 0 0,-1 0 0,1 0 0,7-1 0,14-4-209,-1-1 0,1-1 0,-1-1 0,0-1 0,29-15 1,15-8-159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19092,'-31'23'1589,"25"-20"-1475,0 0 0,1 1 0,0 0 0,0 0 0,0 0 0,0 1-1,0 0 1,1 0 0,0 0 0,0 0 0,1 1 0,-4 6 0,6-11-123,1 1-1,0-1 0,-1 0 1,1 1-1,0-1 1,0 1-1,0-1 1,0 0-1,1 1 1,-1-1-1,0 0 0,0 1 1,1-1-1,-1 0 1,1 1-1,-1-1 1,1 0-1,0 0 1,-1 0-1,1 1 0,0-1 1,0 0-1,0 0 1,0 0-1,0 0 1,0 0-1,0-1 1,0 1-1,0 0 1,0 0-1,1-1 0,-1 1 1,0-1-1,0 1 1,1-1-1,-1 1 1,3-1-1,6 3-246,1 0 0,0-1 0,17 1 1,-21-2 165,35 3-480,-12-2 140,0 2 1,1 0 0,55 17 0,-81-19 466,-1 0 0,1 0 0,-1 0 0,0 1 0,0-1 0,0 1 0,0 0 0,6 6 0,-9-7 6,0-1 1,0 0 0,1 1-1,-2-1 1,1 1-1,0-1 1,0 1 0,0-1-1,-1 1 1,1 0 0,-1-1-1,1 1 1,-1 0 0,0 0-1,0-1 1,1 1 0,-1 0-1,0 0 1,-1-1-1,1 1 1,0 0 0,0 0-1,-1-1 1,1 1 0,-1 0-1,0-1 1,0 3 0,-4 3 146,0 1 1,-1-1-1,1 0 1,-1-1-1,-1 1 1,1-1-1,-1-1 1,0 1-1,0-1 1,-10 5-1,-82 41 1233,97-51-1406,-8 4 145,-64 27 134,67-29-326,0 0-1,0-1 0,0 1 0,0-1 0,0-1 0,0 1 0,0-1 0,-14-2 0,20 2 27,-1 0 1,0-1-1,0 1 1,0-1-1,1 0 0,-1 1 1,0-1-1,1 0 1,-4-2-1,-3-12-152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64 17612,'1'-5'179,"0"1"-5,1 0-1,-1-1 1,0 0-1,-1 1 0,1-1 1,-1 1-1,0-1 1,0 0-1,-1-7 1,1 12-162,0-1 0,0 1 0,0 0 0,0 0 0,0 0 0,0-1 0,0 1 0,0 0 0,0 0 0,0 0 0,0-1 0,0 1 0,0 0 0,0 0 0,-1 0 0,1-1 1,0 1-1,0 0 0,0 0 0,0 0 0,0 0 0,-1-1 0,1 1 0,0 0 0,0 0 0,0 0 0,0 0 0,-1 0 0,1 0 0,0 0 0,0-1 0,0 1 1,-1 0-1,1 0 0,0 0 0,0 0 0,-1 0 0,1 0 0,0 0 0,0 0 0,-1 0 0,-7 9 452,-6 20 173,13-28-609,-37 90 540,-26 95 0,48-130-503,3 0-1,3 1 1,-4 64-1,13-100-45,0-1 0,2 0-1,5 32 1,-6-47-18,1 0 0,0 0 0,0 0 0,1 0 0,-1-1 0,1 1 0,0-1-1,0 1 1,1-1 0,-1 0 0,1 1 0,0-1 0,0-1 0,1 1 0,-1 0 0,1-1 0,-1 0 0,1 0 0,7 5 0,-7-7-4,0 0 1,0 0-1,0 0 1,0 0-1,1-1 1,-1 1-1,0-1 1,0 0-1,0-1 1,0 1-1,1-1 1,-1 1-1,0-1 0,0 0 1,0-1-1,0 1 1,-1-1-1,1 0 1,0 0-1,-1 0 1,1 0-1,-1-1 1,4-2-1,9-8 1,-1 0-1,-1-2 1,18-20-1,-12 11 55,0 0-1,-2-2 1,-1 0-1,-1 0 1,-1-2-1,-2 0 1,14-41-1,-24 51 129,-3 18-173,-1 0 0,1 0-1,0 0 1,-1 0 0,1 0 0,0 0-1,0 0 1,-1 0 0,1 0-1,0 0 1,-1 0 0,1 0-1,0 0 1,0 1 0,-1-1 0,1 0-1,0 0 1,0 0 0,-1 1-1,1-1 1,0 0 0,0 0 0,0 1-1,0-1 1,-1 0 0,1 0-1,0 1 1,0-1 0,0 0 0,0 1-1,-21 33 205,5 5-88,-17 61-1,28-83-124,1 0 0,1 0 0,1 0 0,0 1 0,2-1 0,1 25 0,-1-39 0,0-1 1,1 1-1,-1 0 0,1-1 1,0 1-1,0-1 1,0 0-1,0 1 0,0-1 1,0 0-1,0 1 1,1-1-1,1 2 0,-1-3 2,-1 0 0,0 0-1,0 0 1,0-1 0,1 1 0,-1 0-1,1-1 1,-1 1 0,0-1-1,1 1 1,-1-1 0,1 0-1,-1 0 1,1 1 0,-1-1-1,1 0 1,-1 0 0,1-1 0,-1 1-1,1 0 1,-1 0 0,0-1-1,1 1 1,-1-1 0,1 1-1,0-2 1,13-6 1,0 0 0,-1-2 0,-1 1 0,1-2 1,20-21-1,-16 15 4,141-140 182,-136 139-159,-23 17-27,0 1 0,0 0-1,0 0 1,1-1 0,-1 1 0,0 0 0,0 0 0,1 0-1,-1-1 1,0 1 0,1 0 0,-1 0 0,0 0 0,0 0 0,1 0-1,-1 0 1,0-1 0,1 1 0,-1 0 0,0 0 0,1 0-1,-1 0 1,0 0 0,1 0 0,-1 0 0,0 0 0,1 1 0,-1-1-1,0 0 1,1 0 0,-1 0 0,0 0 0,1 0 0,-1 0 0,0 1-1,0-1 1,1 0 0,-1 0 0,0 0 0,0 1 0,1-1-1,-1 0 1,0 0 0,0 1 0,0-1 0,1 0 0,-1 1 0,0-1-1,0 0 1,0 0 0,0 1 0,0-1 0,0 0 0,0 1 0,0-1-1,0 0 1,0 1 0,0-1 0,0 1 0,-2 21 7,1-20-7,-8 37 3,3-16 7,-5 47 0,11-68-7,0 1 0,0 0 0,0 0 0,0 0 0,0 0 0,1-1 0,-1 1 0,1 0 0,0 0 0,1 2 0,-2-4 1,1 0-1,0 0 1,-1 0-1,1 0 1,0 0 0,0-1-1,0 1 1,-1 0-1,1-1 1,0 1-1,0 0 1,0-1 0,0 1-1,0-1 1,0 1-1,1-1 1,-1 0-1,0 1 1,0-1 0,0 0-1,0 0 1,0 0-1,0 0 1,1 0-1,-1 0 1,0 0 0,0 0-1,0 0 1,0-1-1,2 1 1,7-3 27,1-1-1,0 1 1,-1-2 0,0 1 0,18-12-1,51-40 88,-47 33-72,44-35 40,53-36-126,-126 92 25,1 0 1,-1 0-1,0 0 1,1 0-1,-1 1 1,1 0-1,0-1 1,5 0-1,-9 2 12,0 0 0,1 0 0,-1 0 0,0 0 0,1 0 0,-1 0 0,0 0 0,1 1-1,-1-1 1,0 0 0,1 0 0,-1 0 0,0 0 0,0 0 0,1 1 0,-1-1 0,0 0 0,1 0 0,-1 1 0,0-1 0,0 0 0,0 0 0,1 1-1,-1-1 1,0 0 0,0 0 0,0 1 0,0-1 0,0 0 0,1 1 0,-1-1 0,0 1 0,-3 21-28,-32 66 63,-1 0 165,33-78-160,0 1 0,0-1 0,1 1 0,1 0-1,0 0 1,0 14 0,1-25-57,0 1 0,-1-1 0,1 1 0,0-1 0,0 1 0,0-1 0,0 1 0,0-1 0,0 1 0,0-1 0,1 1 0,-1-1 0,0 1 0,0-1 0,0 1 0,0-1 0,0 1 0,1-1 0,-1 1 0,0-1 0,1 0 0,-1 1 0,0-1 0,0 1 0,1-1 0,-1 0 0,1 1 0,-1-1 0,0 0 0,1 0 0,-1 1 0,1-1 0,-1 0 0,1 0 0,-1 0 0,1 1 0,-1-1-1,1 0 1,-1 0 0,0 0 0,2 0 0,-1 0-36,-1-1-1,1 1 0,0 0 0,0-1 0,-1 1 0,1-1 1,0 1-1,-1-1 0,1 1 0,0-1 0,-1 0 0,1 1 0,-1-1 1,1 0-1,-1 1 0,1-1 0,-1 0 0,0 0 0,1 0 0,-1 1 1,0-1-1,1-1 0,1-14-299,0-6-130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18820,'2'6'1064,"8"4"-1440,3 4-128,7 3-1432,6 0 1680,5 3-305,2 2-175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134 198 15075,'1'11'1743,"1"-9"-56,5-16 587,-2 2-2175,1-3 207,-1 0 1,0 0 0,3-19 0,-6 27-235,-1 0 1,0 0 0,-1 0-1,1 0 1,-1 0 0,-1 0-1,1 0 1,-1 0 0,-4-11 0,5 16-61,0 1 1,-1 0 0,1-1-1,-1 1 1,1 0 0,-1 0-1,1 0 1,-1 0 0,0-1-1,0 1 1,0 0 0,0 0-1,0 1 1,0-1 0,0 0 0,0 0-1,0 0 1,0 1 0,0-1-1,0 0 1,0 1 0,-1-1-1,1 1 1,0-1 0,0 1-1,-1 0 1,1 0 0,0-1-1,-1 1 1,1 0 0,0 0 0,-1 0-1,1 0 1,0 1 0,-1-1-1,1 0 1,0 1 0,-1-1-1,1 0 1,0 1 0,0 0-1,0-1 1,-2 2 0,-2 1 11,0 0-1,-1 0 1,1 1 0,0 0 0,1 0-1,-1 0 1,-7 10 0,2-1 2,1 2 0,0-1-1,1 1 1,1 0 0,0 1 0,-6 21 0,10-25-26,0 0-1,0 0 0,1-1 1,1 1-1,0 0 1,1 0-1,0 0 1,1 0-1,3 21 1,-3-29-67,0-1 0,0 1 1,0-1-1,1 0 1,-1 1-1,1-1 0,-1 0 1,1 0-1,0 0 0,0 0 1,1 0-1,-1 0 0,1-1 1,-1 1-1,1-1 0,0 0 1,0 0-1,0 0 0,0 0 1,0 0-1,0 0 1,0-1-1,1 0 0,-1 0 1,1 0-1,-1 0 0,1 0 1,-1-1-1,1 1 0,-1-1 1,1 0-1,0 0 0,-1 0 1,1-1-1,-1 1 0,1-1 1,5-1-1,1-2-140,0 0 0,-1 0 0,1 0 1,-1-1-1,0-1 0,10-7 0,48-45-635,-66 57 824,52-50-805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17484,'-18'9'429,"1"1"0,0 1 1,1 0-1,0 2 0,1-1 1,0 2-1,1 0 0,1 1 1,0 0-1,1 1 0,-18 29 1,29-43-406,0-1 0,0 1 0,1-1 0,-1 1 0,0-1 0,1 1 1,-1 0-1,1-1 0,-1 1 0,1 0 0,0-1 0,0 1 0,0 0 1,0-1-1,0 1 0,0 0 0,1 1 0,-1-2-16,0 0-1,1-1 0,-1 1 1,1-1-1,-1 1 1,1 0-1,0-1 1,-1 1-1,1-1 0,0 0 1,-1 1-1,1-1 1,0 1-1,-1-1 1,1 0-1,0 0 0,0 1 1,-1-1-1,1 0 1,0 0-1,0 0 1,0 0-1,-1 0 0,3 0 1,4-1-9,0 0-1,0 0 1,0-1 0,1 0 0,-2 0 0,9-4 0,74-39-85,-69 33 65,1 0 0,1 2 0,0 0 0,0 2 0,34-9 0,-55 17 19,1-1 0,-1 1 0,1 0 0,-1-1 0,1 1 0,-1 0 0,1 0 1,-1 0-1,1 1 0,0-1 0,-1 0 0,1 0 0,-1 1 0,1-1 1,-1 1-1,0-1 0,1 1 0,-1 0 0,1 0 0,-1-1 0,0 1 0,0 0 1,3 3-1,-3-3 2,0 1-1,0 0 1,0 0 0,-1 0 0,1 1 0,-1-1-1,1 0 1,-1 0 0,0 0 0,1 0 0,-1 0-1,0 1 1,0-1 0,-1 0 0,1 0 0,-1 3 0,-3 10 23,0 0 1,-8 19 0,7-23 20,1 1 0,0 0 0,1 0-1,-2 14 1,4-26-41,1 0 0,0 0 0,0 1 0,0-1 0,0 0 0,0 1 0,0-1 0,0 0 0,0 1 0,0-1 0,0 0 0,0 1 0,0-1 0,0 0 0,0 1 0,0-1 0,0 0 0,0 1 0,0-1 0,0 0 0,0 0 0,1 1 0,-1-1 0,0 0 0,0 1 0,0-1 0,1 0 0,-1 0 0,0 1 0,0-1 0,1 0 0,-1 0 0,0 0 0,0 1 0,1-1 0,-1 0 0,0 0 0,1 0 0,-1 0 0,0 0 0,1 0 0,-1 0 0,0 1 0,0-1 0,1 0 0,-1 0 0,0 0 0,1 0 0,-1 0 0,0 0 0,1-1 0,-1 1 0,0 0 0,1 0 0,-1 0 0,0 0 0,1 0 0,-1-1 0,18-9 75,1-6-79,0-2 0,-2 0-1,28-36 1,18-19-473,-63 72 461,1 1 0,-1-1 1,0 1-1,1-1 0,-1 1 0,1-1 0,-1 1 0,0 0 0,1-1 1,0 1-1,-1-1 0,1 1 0,-1 0 0,1 0 0,-1-1 0,1 1 0,-1 0 1,1 0-1,0 0 0,-1 0 0,1-1 0,0 1 0,-1 0 0,1 0 0,-1 0 1,1 0-1,0 1 0,-1-1 0,1 0 0,0 0 0,0 0 0,10 17-249,1 2 205,-9-17 60,0 0 0,0-1 0,0 1 0,0-1 0,0 0 0,1 0 0,-1 0 0,0 0 0,1-1 0,-1 1 0,1-1 0,-1 0 1,1 0-1,-1 0 0,0 0 0,1-1 0,-1 1 0,6-3 0,7-1 20,-1-1 1,22-10-1,-37 15-23,13-5 7,-1-1 0,0 0-1,-1 0 1,0-1-1,0-1 1,0 0-1,-1 0 1,0-1-1,9-10 1,-19 18-8,1 0 1,0 1-1,-1-1 1,1 0-1,-1 0 1,1 1-1,-1-1 1,1 0-1,-1 0 1,1 0-1,-1 0 1,0 1-1,1-1 1,-1 0-1,0 0 1,0 0-1,0 0 1,0 0-1,0 0 1,0 0-1,0 0 1,0-1-1,0 2 2,-1-1 0,1 1 0,-1 0 0,0-1 0,1 1 0,-1 0 0,1-1 1,-1 1-1,0 0 0,1 0 0,-1 0 0,0-1 0,1 1 0,-1 0 0,0 0 0,1 0 0,-1 0 0,0 0 0,1 0 0,-1 0 0,1 1 0,-2-1 0,-4 1 17,1 0 0,-1 1-1,0 0 1,1 0 0,0 0-1,-7 4 1,3 1 42,0 0 0,0 0 0,0 0-1,1 1 1,-9 12 0,14-17-24,0 1-1,0 1 1,0-1 0,1 0-1,-1 1 1,1-1-1,0 1 1,0 0 0,1 0-1,-1-1 1,1 1 0,0 0-1,1 0 1,-1 7-1,1-10-22,0-1-1,1 1 0,-1 0 0,1-1 1,-1 1-1,1-1 0,0 1 0,-1-1 1,1 1-1,0-1 0,0 1 0,0-1 1,0 0-1,0 0 0,0 1 1,0-1-1,1 0 0,-1 0 0,0 0 1,1 0-1,-1 0 0,1-1 0,-1 1 1,1 0-1,-1-1 0,1 1 0,-1-1 1,1 1-1,0-1 0,-1 0 0,4 1 1,4-1 17,1 1 0,-1-1 0,1 0 0,13-3 0,15-5-39,-1 0-1,40-17 1,-34 11-296,44-8-1,-85 21 281,0 0-1,0 1 1,0 0-1,0-1 1,0 1 0,0 0-1,0 0 1,0 0-1,0 0 1,0 1-1,0-1 1,0 0-1,0 1 1,0-1-1,-1 1 1,4 1-1,-4-1 15,0 0-1,-1 1 1,1-1-1,0 0 0,-1 0 1,1 0-1,-1 1 1,1-1-1,-1 0 0,0 1 1,0-1-1,1 1 1,-1-1-1,0 0 0,0 1 1,0-1-1,0 0 1,-1 1-1,1-1 0,0 1 1,-1-1-1,1 0 1,0 1-1,-2 0 1,2 0 24,-1 0 0,0 0 0,1 1 0,-1-1 0,1 0 0,0 0 0,0 0 0,0 0 0,0 1 0,0-1 0,0 0 0,0 0 0,1 0 0,-1 0 0,1 0 0,0 0 0,-1 1 0,1-1 0,0-1 0,2 4 0,-2-4-19,1 0 1,0 1-1,0-1 0,0 0 1,0 0-1,0 0 0,0 0 1,1 0-1,-1-1 0,0 1 1,0-1-1,1 1 0,-1-1 1,0 0-1,0 0 0,1 0 1,-1 0-1,0 0 0,4-1 1,2 0-104,0-1 1,-1 1-1,1-1 1,0-1-1,-1 0 1,0 0 0,1 0-1,-1-1 1,11-7-1,-8 2-161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439 135 15411,'8'-9'506,"-1"0"0,1-1-1,-1 0 1,10-21-1,-16 29-417,0 0-1,0 0 1,-1 0-1,1-1 1,0 1-1,-1 0 1,0-1-1,0 1 1,1 0-1,-1 0 1,-1-1-1,1 1 1,0 0-1,-1-4 0,0 4 0,0 0-1,0 1 0,0-1 0,0 1 0,0-1 0,0 1 1,-1-1-1,1 1 0,-1 0 0,1 0 0,0-1 0,-1 1 1,0 0-1,1 0 0,-1 1 0,0-1 0,1 0 1,-1 0-1,0 1 0,0-1 0,-2 1 0,-3-1 60,0 0 1,0 0-1,0 1 0,-1 0 1,1 0-1,0 1 0,0 0 0,0 0 1,0 1-1,0 0 0,-9 3 1,-5 4 62,1 0 0,-29 18 0,27-13-184,1 1-1,1 1 1,0 1-1,2 1 1,0 1-1,0 0 1,2 1-1,1 1 1,-15 25-1,19-27-49,1 0 1,1 1-1,0 0 0,2 1 1,0 0-1,1 0 0,2 0 0,0 1 1,1 0-1,1 0 0,1 25 0,1-40-11,1 0-1,0 0 0,0 0 1,0 0-1,1 0 0,0 0 1,0 0-1,1-1 0,0 1 0,0-1 1,1 0-1,-1 1 0,1-2 1,8 9-1,-8-9-5,0-2 0,1 1 0,0-1 0,-1 1 1,2-1-1,-1 0 0,0-1 0,0 1 0,1-1 0,-1-1 0,1 1 0,0-1 0,-1 1 1,1-2-1,0 1 0,0-1 0,12 0 0,-7-1 0,1 0-1,0-1 0,-1-1 1,1 1-1,-1-2 1,0 0-1,0 0 1,0-1-1,0 0 1,-1-1-1,0 0 1,0-1-1,-1 0 1,1-1-1,-2 1 1,1-2-1,12-15 1,-19 22 39,0-1 0,0-1 0,-1 1 0,1 0 0,0 0 0,-1-1 0,0 1 0,0 0 1,0-1-1,0 1 0,-1-1 0,1 0 0,-1 1 0,0-1 0,0 1 0,0-1 0,-1 0 0,1 1 1,-1-1-1,0 1 0,0-1 0,0 1 0,0 0 0,-1-1 0,1 1 0,-1 0 0,0 0 1,0 0-1,0 0 0,-3-3 0,-1 0 4,0 0-1,-1 0 1,1 0 0,-1 1-1,0 0 1,-1 0 0,1 1-1,-1 0 1,0 0 0,0 1 0,-11-3-1,17 5-9,-1 1-1,1 0 1,0 0-1,0 0 1,0 0-1,0 0 1,-1 0-1,1 0 1,-3 1-1,5-1 6,0 0 0,0 0-1,0 0 1,-1 0 0,1 0-1,0 0 1,0 0 0,0 0-1,0 0 1,0 0 0,0 0-1,0 0 1,-1 1-1,1-1 1,0 0 0,0 0-1,0 0 1,0 0 0,0 0-1,0 0 1,0 0 0,0 0-1,-1 0 1,1 0 0,0 1-1,0-1 1,0 0 0,0 0-1,0 0 1,0 0 0,0 0-1,0 0 1,0 0-1,0 1 1,0-1 0,0 0-1,0 0 1,0 0 0,0 0-1,0 0 1,0 0 0,0 1-1,0-1 1,0 0 0,0 0-1,0 0 1,13 6-226,9-1 38,-1-1 0,1-1 0,0-1 0,0-1 0,42-3 0,-14-3-92,73-19-1,-109 21 285,-9 1 24,-1 1-1,1 0 0,0 0 0,0 0 0,0 1 0,0 0 1,10 0-1,-14 0-7,0 0 0,-1 1 0,1-1 1,0 0-1,-1 0 0,1 1 0,0-1 1,-1 1-1,1-1 0,0 0 0,-1 1 1,1-1-1,-1 1 0,1 0 0,-1-1 0,1 1 1,-1-1-1,1 1 0,-1 0 0,1-1 1,-1 1-1,0 0 0,0-1 0,1 1 1,-1 0-1,0 0 0,0-1 0,0 1 0,0 0 1,0 0-1,0-1 0,0 1 0,0 0 1,0 0-1,0-1 0,0 2 0,-9 32 517,8-31-475,-18 45 912,-35 65 1,28-64-496,-20 55 0,41-79-906,5-25 436,0 1 0,0-1 0,0 1 0,0-1-1,0 1 1,0-1 0,0 0 0,0 1 0,1-1 0,-1 1-1,0-1 1,0 1 0,0-1 0,1 0 0,-1 1-1,0-1 1,1 0 0,-1 1 0,0-1 0,1 0-1,-1 1 1,0-1 0,1 0 0,-1 1 0,0-1 0,1 0-1,-1 0 1,1 0 0,-1 0 0,1 1 0,-1-1-1,0 0 1,1 0 0,-1 0 0,1 0 0,-1 0-1,1 0 1,-1 0 0,1 0 0,-1 0 0,1 0 0,-1 0-1,0 0 1,1-1 0,-1 1 0,1 0 0,-1 0-1,1 0 1,-1-1 0,0 1 0,1 0 0,-1 0-1,1-1 1,5-2-4,0-1 1,-1 0-1,1 0 0,-1 0 0,1-1 0,-2 0 1,1 1-1,0-2 0,5-7 0,27-38-166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20100,'-16'27'1497,"-12"8"-1225,-2 3-120,5 11 368,4 6-80,5 3-176,3 4-104,7 1-168,2-6-120,4-4-208,0-4-160,4-13-448,2-6-129,1-20 721,-1-11-240,-2-24-88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11538,'4'8'453,"1"0"-1,0-1 1,1 0-1,-1 0 0,2 0 1,9 8-1,-13-12-255,1-1 0,-1 0 0,1 0-1,0 0 1,0 0 0,0-1 0,0 1 0,0-1 0,0 0-1,1 0 1,-1-1 0,0 1 0,0-1 0,1 0 0,7-1-1,-1-1-10,1 0 1,-1-1-1,1 0 0,-1-1 0,0 0 0,0-1 0,0 0 0,-1-1 0,0 0 0,0-1 0,-1 0 0,1 0 0,-1-1 0,-1 0 0,0-1 0,0 0 0,0 0 0,-1-1 0,-1 1 0,11-21 0,-16 26-155,0 1 0,1-1 0,-1 0 0,0 0 0,-1 1 0,1-1 0,-1 0 0,1 0 0,-1 0 0,-1-5 0,1 8-29,0 0 1,-1 0 0,1 0 0,0 0 0,-1 0 0,1 0 0,-1 0-1,1 0 1,-1 0 0,0 0 0,1 0 0,-1 0 0,0 1-1,0-1 1,1 0 0,-1 0 0,0 1 0,0-1 0,0 0 0,0 1-1,0-1 1,0 1 0,0-1 0,0 1 0,0 0 0,0-1 0,0 1-1,0 0 1,-1 0 0,1 0 0,0 0 0,0 0 0,0 0 0,0 0-1,0 0 1,0 0 0,0 1 0,-2 0 0,-4 0-1,1 1 0,0 1-1,0-1 1,0 1 0,0 0 0,0 1 0,1-1 0,0 1 0,-1 0 0,1 0 0,1 1-1,-1 0 1,1 0 0,-1 0 0,-4 9 0,-1 1-2,0 0 1,2 1-1,0 1 0,-9 25 1,13-29-1,0 0 0,1 1 0,0-1 0,1 1 0,0 26 0,2-36 0,1 0 0,-1 0 1,1 0-1,0 1 1,0-1-1,0 0 0,0 0 1,1 0-1,0 0 0,2 4 1,-2-6-1,-1 0 1,1 0 0,-1 0-1,1 0 1,0-1 0,0 1-1,0-1 1,0 1 0,0-1-1,0 0 1,0 0 0,0 0-1,1 0 1,-1 0 0,0 0-1,1-1 1,-1 1 0,1-1-1,2 1 1,3-1 5,1 0-1,-1-1 1,1 0-1,-1 0 1,0-1-1,0 0 1,0-1-1,0 0 1,0 0-1,0 0 1,12-9-1,9-6 42,39-33-1,-67 51-45,130-121 148,-44 39-84,-87 82-65,0-1 0,0 1 0,0 0 0,0 0 0,0 0 0,0-1 1,0 1-1,0 0 0,1 0 0,-1 0 0,0 0 0,0 0 1,0-1-1,0 1 0,0 0 0,0 0 0,1 0 0,-1 0 1,0 0-1,0 0 0,0 0 0,0 0 0,1-1 0,-1 1 1,0 0-1,0 0 0,0 0 0,1 0 0,-1 0 0,0 0 1,0 0-1,0 0 0,0 0 0,1 0 0,-1 0 0,0 0 1,0 0-1,0 0 0,1 1 0,-1-1 0,0 0 0,0 0 1,0 0-1,0 0 0,1 0 0,-1 0 0,0 0 0,0 0 1,0 1-1,0-1 0,0 0 0,0 0 0,1 0 0,-1 1 1,-2 15 4,-14 35 7,10-32 2,4-15-9,-18 77 97,18-73-87,1 1 0,0-1 0,1 0 1,0 0-1,0 0 0,1 0 0,0 0 0,2 9 1,-2-15-12,-1-1 0,0 1 0,1 0 1,-1 0-1,1-1 0,0 1 0,-1 0 1,1-1-1,0 1 0,0-1 0,0 1 1,0-1-1,0 0 0,1 1 0,-1-1 1,0 0-1,1 0 0,-1 0 1,1 0-1,-1 0 0,1 0 0,-1 0 1,1 0-1,0-1 0,-1 1 0,1-1 1,0 1-1,-1-1 0,1 0 0,0 1 1,0-1-1,0 0 0,-1 0 0,1 0 1,0 0-1,0-1 0,-1 1 0,3-1 1,2-1-54,-1 0 0,0 0 1,0-1-1,0 1 1,0-1-1,0 0 0,0-1 1,-1 1-1,0-1 0,1 0 1,3-5-1,3-6-100,0 0-1,-2-1 1,1 0 0,-2-1-1,0 0 1,5-18 0,3-15-175</inkml:trace>
  <inkml:trace contextRef="#ctx0" brushRef="#br0" timeOffset="1">730 0 17868,'-4'12'1432,"5"0"-1112,1 0-240,9-1 184,2 1-528,10-2 264,1-1-168,8 1-136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169 343 16860,'-13'8'261,"1"1"1,-1 1-1,2 0 1,-1 0-1,2 1 1,-1 1-1,1 0 1,1 0-1,0 1 1,1 0-1,0 0 1,1 1-1,1 0 1,0 0-1,1 1 1,0 0-1,1-1 1,1 2-1,0-1 1,0 20-1,3-30-229,0-1 0,0 0-1,0 0 1,1 0-1,0 0 1,0-1 0,0 1-1,0 0 1,0 0-1,3 4 1,-3-6-22,0 0-1,0-1 1,1 1-1,-1-1 1,0 1 0,1-1-1,-1 1 1,1-1-1,0 0 1,-1 0 0,1 0-1,0 0 1,0 0-1,0 0 1,0 0-1,-1-1 1,1 1 0,0-1-1,0 1 1,0-1-1,0 0 1,4 0 0,4-1-4,0 0 0,0 0 1,0-1-1,0-1 1,-1 0-1,1 0 0,-1-1 1,0 0-1,0 0 0,16-11 1,5-6-14,46-41 0,-41 32-21,-2-2 0,-2-2 0,-1-1 0,-2-1 0,-1-1 0,-2-2 0,-1-1 0,-3 0 0,-1-2 0,21-61 0,-38 95 3,-1 0 1,0-1 0,0 1 0,0-1 0,-1 1 0,-1-1-1,1 0 1,-3-16 0,2 25 20,0-1 1,0 0-1,0 1 0,-1-1 0,1 0 1,0 1-1,-1-1 0,1 0 1,0 1-1,-1-1 0,1 1 0,-1-1 1,1 1-1,-1-1 0,1 1 0,-1-1 1,1 1-1,-1-1 0,0 1 0,1 0 1,-1-1-1,1 1 0,-1 0 1,0 0-1,0-1 0,1 1 0,-1 0 1,0 0-1,0 0 0,-1 0-1,1 0 0,-1 0 0,0 1 0,1-1 0,-1 0 1,1 1-1,-1-1 0,1 1 0,-1 0 0,1-1 0,-1 1 0,-1 1 0,-5 5 13,0-1-1,1 1 1,0 0 0,0 1-1,-9 14 1,-28 48 174,37-58-145,-5 8 41,0 1 0,2 0-1,0 0 1,2 1 0,0 1-1,1-1 1,2 1 0,-6 45-1,11-63-59,0 1-1,0-1 1,0 1 0,1-1-1,0 1 1,0-1-1,0 1 1,3 5 0,-3-9-12,0 1 0,0 0 0,1-1 0,-1 0 0,1 1 0,0-1 0,0 0 0,0 0 0,0 0 0,0 0 0,0 0 0,1-1 0,-1 1 0,1-1 0,-1 1 0,1-1 0,3 2 0,2-1-28,0 0 1,1 0-1,-1-1 0,0 0 1,1-1-1,-1 0 0,0 0 1,1 0-1,-1-1 0,0-1 1,1 1-1,-1-1 0,0-1 1,8-3-1,16-7-337,-2-1 1,34-21-1,-40 21 58,10-8-160,-23 15 79,0 0 0,17-8 0,-28 15 374,0 0-1,0 0 0,0 0 0,1-1 0,-1 1 1,0 0-1,0 0 0,0 0 0,1 0 1,-1 0-1,0 0 0,0 0 0,0 0 1,1 0-1,-1 0 0,0 0 0,0 0 0,0 0 1,0 1-1,1-1 0,-1 0 0,0 0 1,0 0-1,0 0 0,1 0 0,-1 0 0,0 0 1,0 0-1,0 1 0,0-1 0,0 0 1,1 0-1,-1 0 0,0 0 0,0 0 1,0 1-1,0-1 0,0 0 0,0 0 0,0 0 1,0 1-1,0-1 0,0 0 0,0 0 1,0 0-1,0 0 0,0 1 0,0-1 1,0 0-1,0 0 0,0 0 0,0 1 0,0-1 1,0 0-1,0 0 0,0 0 0,0 1 1,0-1-1,0 0 0,0 0 0,0 0 0,0 0 1,-1 1-1,1-1 0,0 0 0,0 0 1,0 0-1,-8 20-36,6-15 28,-1 2 60,0 1 0,0 0 0,1 0 1,0 0-1,0 0 0,1 0 1,0 1-1,1-1 0,0 0 1,1 11-1,-1-15-24,1-1-1,0 1 1,1-1 0,-1 1 0,1-1 0,-1 1-1,1-1 1,0 0 0,0 0 0,0 0-1,1 0 1,-1 0 0,1-1 0,-1 1-1,1-1 1,0 1 0,0-1 0,0 0-1,1 0 1,-1 0 0,0-1 0,1 1-1,-1-1 1,1 0 0,5 2 0,2-1-22,-1 0 1,1-1 0,0 0-1,0 0 1,0-1-1,0-1 1,0 0 0,0 0-1,0-1 1,0 0 0,12-5-1,14-6-652,62-32 0,-69 30 67,-29 14 569,-1 1 1,1-1 0,0 1 0,-1 0-1,1-1 1,-1 1 0,1 0 0,0-1-1,-1 1 1,1 0 0,0 0 0,-1 0 0,1 0-1,0-1 1,-1 1 0,1 0 0,0 0-1,-1 0 1,1 0 0,0 1 0,0-1-1,-1 0 1,1 0 0,0 0 0,-1 0-1,1 1 1,0-1 0,-1 0 0,1 1-1,-1-1 1,1 1 0,-1-1 0,1 0-1,0 1 1,-1-1 0,0 1 0,1-1 0,-1 1-1,1 0 1,-1-1 0,0 1 0,1-1-1,-1 1 1,0 0 0,1-1 0,-1 1-1,0 0 1,0-1 0,0 1 0,0 0-1,0-1 1,0 1 0,0 0 0,0 0-1,0-1 1,0 1 0,0 0 0,0 0-1,-1 9 32,0 0-1,0 1 0,-5 12 0,3-11 46,-37 226 2065,13-66-1192,19-130-803,-2-1 1,-2-1-1,-1 0 0,-36 72 1,46-107-70,0 1 1,-1 0-1,0-1 0,0 0 1,-5 5-1,9-9-46,-1-1-1,1 1 0,-1 0 1,1-1-1,-1 1 0,1-1 0,-1 1 1,0-1-1,1 1 0,-1-1 1,0 1-1,1-1 0,-1 0 0,0 1 1,0-1-1,1 0 0,-1 0 1,0 0-1,0 1 0,1-1 0,-1 0 1,0 0-1,0 0 0,0 0 1,1 0-1,-1 0 0,0-1 0,0 1 1,1 0-1,-1 0 0,0 0 1,0-1-1,1 1 0,-1 0 0,0-1 1,1 1-1,-1-1 0,0 1 1,1-1-1,-1 1 0,1-1 0,-1 1 1,1-1-1,-1 0 0,1 1 0,-1-1 1,1 0-1,-1 1 0,1-1 1,0 0-1,-1 0 0,1 1 0,0-2 1,-3-7 48,0-1 0,0 0 1,1 0-1,1 1 0,-1-1 0,1-17 1,5-65-273,-3 82 169,5-47-180,2 1 1,2 0 0,3 1-1,2 0 1,3 1 0,25-55-1,-12 49 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117 322 17612,'1'0'74,"1"1"1,-1 0 0,0 0-1,0 0 1,0 0 0,0 0-1,0 0 1,-1 0 0,1 0-1,0 1 1,0-1 0,-1 0-1,1 0 1,-1 1 0,1-1 0,-1 0-1,0 1 1,1-1 0,-1 0-1,0 1 1,0-1 0,0 1-1,0-1 1,0 1 0,0-1-1,0 0 1,-1 2 0,-10 50 360,7-34 25,-20 78 616,-53 143 0,72-228-1078,3-9-22,1 0 1,0 0-1,0 0 0,0 0 1,0 0-1,0 0 0,0 0 1,1 1-1,0-1 0,0 5 0,0-8 15,0 0-1,0 0 0,0 0 0,0 0 0,1 1 0,-1-1 0,0 0 0,0 0 1,0 0-1,0 0 0,1 0 0,-1 0 0,0 0 0,0 0 0,0 0 1,1 0-1,-1 1 0,0-1 0,0 0 0,0 0 0,1 0 0,-1 0 0,0 0 1,0-1-1,0 1 0,1 0 0,-1 0 0,0 0 0,0 0 0,0 0 0,1 0 1,-1 0-1,0 0 0,0 0 0,0 0 0,0-1 0,1 1 0,-1 0 0,0 0 1,0 0-1,0 0 0,0 0 0,0-1 0,0 1 0,1 0 0,-1 0 0,0 0 1,0-1-1,0 1 0,0 0 0,0 0 0,0-1 0,10-10-273,4-8-131,-1-1 1,-1-1 0,13-32 0,22-70-606,-39 101 853,6-24-138,-1 1 0,6-52 1,-17 91 218,-1 18 54,-1 24 33,-33 350 1980,30-339-3394,-8-88 996,-22-54 1,18 57 504,15 38-88,0-1 0,0 1-1,0 0 1,0 0-1,0 0 1,0 0 0,-1 0-1,1 0 1,0 0-1,0-1 1,0 1 0,0 0-1,0 0 1,0 0-1,0 0 1,0 0 0,0-1-1,0 1 1,0 0-1,0 0 1,0 0-1,0 0 1,0-1 0,0 1-1,0 0 1,0 0-1,0 0 1,0 0 0,0-1-1,0 1 1,0 0-1,0 0 1,0 0 0,0 0-1,0 0 1,0-1-1,0 1 1,0 0 0,1 0-1,-1 0 1,0 0-1,0 0 1,0 0 0,0 0-1,0-1 1,0 1-1,1 0 1,-1 0 0,0 0-1,0 0 1,0 0-1,0 0 1,0 0-1,1 0 1,-1 0 0,0 0-1,0 0 1,0 0-1,0 0 1,1 0 0,-1 0-1,0 0 1,0 0-1,0 0 1,0 0 0,0 0-1,1 0 1,8 5 2,0 4-6,-2-2-9,0-1-1,0 0 1,16 11-1,-20-16 24,-1 0 0,1 0 0,-1 0 0,1 0 0,-1 0-1,1 0 1,0 0 0,-1-1 0,1 0 0,0 1 0,0-1 0,-1 0 0,1 0-1,0-1 1,0 1 0,-1 0 0,1-1 0,5-1 0,-1-2 25,1 0 0,-1-1 0,1 1 0,-1-2 0,-1 1 0,1-1 0,-1 0 1,0 0-1,0 0 0,6-11 0,5-8 108,23-43 0,-38 63-132,28-57 74,-27 54-107,0 1 0,0 0 1,-1-1-1,0 0 1,-1 1-1,1-13 1,-2 20 18,0 0 0,0 0 0,0 0 0,0 0 0,0 0 0,1 0 0,-1-1 0,0 1 0,0 0 0,0 0 0,0 0 0,0 0 0,0 0 0,0 0 0,0 0 0,0 0 0,0 0 0,0-1 0,0 1 0,0 0 0,0 0 0,0 0 0,0 0 0,0 0 0,0 0 0,0 0 0,0 0 0,0 0 0,0-1 0,-1 1 0,1 0 0,0 0 1,0 0-1,0 0 0,0 0 0,0 0 0,0 0 0,0 0 0,0 0 0,0 0 0,0 0 0,0 0 0,0 0 0,-1-1 0,1 1 0,0 0 0,0 0 0,0 0 0,0 0 0,0 0 0,0 0 0,0 0 0,0 0 0,0 0 0,-1 0 0,1 0 0,0 0 0,0 0 0,0 0 0,0 0 0,0 0 0,-6 8-73,-4 15-10,1 3 85,2 1-1,1 0 1,1 0 0,1 0 0,0 34 0,3-59 6,1 0 0,0 0 0,0 0 0,0 0 0,0-1 1,1 1-1,-1 0 0,0 0 0,1 0 0,0 0 0,-1-1 0,1 1 1,0 0-1,0-1 0,0 1 0,0 0 0,0-1 0,0 1 1,2 1-1,-2-3-1,0 1 0,1-1 0,-1 0 1,0 0-1,1 1 0,-1-1 0,0 0 1,1 0-1,-1-1 0,0 1 0,1 0 0,-1 0 1,0-1-1,1 1 0,-1 0 0,0-1 1,0 1-1,1-1 0,-1 0 0,0 1 0,0-1 1,0 0-1,0 0 0,0 0 0,0 0 0,0 0 1,1-1-1,20-21 5,-1-1 0,0 0 0,-3-2 0,0 0 0,17-34 1,17-23-371,-41 72 32,-11 11 322,0 0 0,1 0 0,-1 0 0,0 0 0,0 0-1,1 0 1,-1 1 0,0-1 0,0 0 0,0 0 0,0 0-1,1 0 1,-1 1 0,0-1 0,0 0 0,0 0 0,0 1-1,0-1 1,0 0 0,1 0 0,-1 1 0,0-1 0,0 0-1,0 0 1,0 1 0,0-1 0,0 0 0,0 0 0,0 1 0,0-1-1,0 0 1,0 1 0,-4 33-186,3-28 156,-3 19-17,0 1 129,0 1 0,2-1 0,1 1 0,1 0 0,4 36 0,-3-60-47,-1-1 0,1 1-1,0-1 1,-1 0 0,1 1-1,0-1 1,0 0 0,1 0-1,-1 0 1,0 0 0,1 0 0,-1 0-1,4 3 1,-4-5-4,0 1-1,0 0 1,1 0 0,-1-1-1,1 1 1,-1 0 0,0-1-1,1 1 1,-1-1 0,1 0-1,-1 0 1,1 0 0,0 1 0,-1-1-1,1 0 1,-1-1 0,1 1-1,-1 0 1,1 0 0,-1-1-1,1 1 1,-1-1 0,1 1-1,1-2 1,6-3 65,1 0-1,-2-1 1,1 0-1,-1 0 0,0-1 1,0 0-1,-1-1 1,10-11-1,51-75 360,-59 80-387,18-28-32,-1-1 0,-3-2-1,-1 0 1,-3-2 0,-1 0-1,-3-1 1,13-66 0,-26 104-100,0 0 0,-1 0 0,0 0 0,-2-18 0,1 28 62,0-1-1,0 1 1,0-1 0,0 1-1,0 0 1,0-1-1,0 1 1,0-1-1,0 1 1,0 0 0,0-1-1,0 1 1,-1 0-1,1-1 1,0 1 0,0-1-1,0 1 1,-1 0-1,1-1 1,0 1-1,0 0 1,-1 0 0,1-1-1,0 1 1,-1 0-1,1 0 1,0-1-1,-1 1 1,1 0 0,-1 0-1,-8 7-144,-5 17 27,-14 47 343,4 2-1,-28 137 1,45-175-131,-30 174 512,32-168-688,3 0-1,1 0 0,6 48 0,-5-64-638,-3-13-831,3-11 1459,0-1 0,-1 0 0,1 0 0,0 0 0,0 1 0,0-1 0,0 0 0,0 0 0,-1 0 0,1 0 0,0 0 0,0 1 0,0-1 0,0 0 0,-1 0 0,1 0 0,0 0 1,0 0-1,0 0 0,-1 0 0,1 0 0,0 0 0,0 0 0,0 0 0,-1 0 0,1 0 0,0 0 0,0 0 0,0 0 0,-1 0 0,1 0 0,0 0 0,0 0 0,0 0 0,-1 0 0,1 0 0,0 0 0,0 0 0,0-1 0,-1 1 0,1-1-206,-1 0 0,0 0 1,1 0-1,-1 0 0,1 0 1,-1 0-1,1 0 0,0 0 1,0 0-1,-1 0 0,1 0 1,0 0-1,0 0 0,0 0 1,0 0-1,0-1 0,0 0 1,3-23-1660,14-32-234,-2 18 1841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38 13731,'1'-1'153,"15"-18"1157,-16 19-1280,0-1 1,0 1-1,1 0 1,-1-1-1,0 1 1,0-1-1,1 1 1,-1 0-1,0-1 1,0 1-1,0-1 1,0 1-1,1 0 1,-1-1 0,0 1-1,0-1 1,0 1-1,0-1 1,0 1-1,0 0 1,0-1-1,0 1 1,0-1-1,-1 1 1,1 0-1,0-1 1,0 1-1,0-1 1,0 1 0,-1 0-1,1-1 1,0 1-1,0-1 1,-1 1-1,1 0 1,0-1-1,0 1 1,-1 0-1,1 0 1,0-1-1,-1 1 1,1 0-1,-1 0 1,1 0-1,0-1 1,-1 1 0,1 0-1,-1 0 1,1 0-1,0 0 1,-1 0-1,1 0 1,-1 0-1,-5-1 216,1 1-1,0 0 0,0 1 1,-1-1-1,1 1 1,0 0-1,0 1 0,0-1 1,0 1-1,0 0 1,0 0-1,-8 6 0,-1 0-25,1 0 0,0 1-1,-14 14 1,23-19-167,-1 1-1,1 0 1,0-1-1,0 1 1,1 1-1,-1-1 0,1 0 1,-4 10-1,6-13-49,1-1-1,-1 1 0,1 0 0,-1 0 0,1 0 1,0-1-1,0 1 0,0 0 0,0 0 0,0 0 1,0 0-1,0 0 0,0-1 0,1 1 0,-1 0 0,1 0 1,0 0-1,-1-1 0,1 1 0,0 0 0,0-1 1,0 1-1,0-1 0,0 1 0,0-1 0,1 1 1,-1-1-1,0 0 0,1 0 0,-1 1 0,1-1 1,-1 0-1,4 1 0,12 6-134,0-1 1,1-1-1,0 0 0,1-1 1,29 4-1,-25-6-82,0 2-1,0 1 1,23 9 0,-42-13 173,0 0 0,1 0-1,-1 0 1,0 1 0,0 0 0,-1 0 0,1 0 0,0 0-1,5 7 1,-8-8 49,0-1-1,0 1 0,0 0 0,0-1 1,-1 1-1,1-1 0,0 1 0,-1 0 1,1 0-1,-1-1 0,0 1 0,1 0 1,-1 0-1,0 0 0,0 0 0,0-1 1,0 1-1,-1 0 0,1 0 0,0-1 1,-1 1-1,1 0 0,-1 0 0,0-1 1,0 1-1,1 0 0,-1-1 0,-2 3 1,-2 3 68,-1-1 0,-1 1 1,1-1-1,-1-1 1,0 1-1,0-1 1,0 0-1,-11 4 1,-68 31 605,79-38-628,6-1-38,-25 9 79,-39 11 0,59-19-96,-1 0 1,1-1-1,-1 0 0,0 0 1,1-1-1,-1 0 1,0 0-1,1-1 0,-1 1 1,0-2-1,-11-2 1,-8-13-84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26 17644,'1'-1'128,"0"0"1,-1 0-1,1 0 1,0 1-1,-1-1 1,1 0-1,-1 0 0,1 0 1,-1 0-1,1 0 1,-1 0-1,0 0 1,0 0-1,1 0 1,-1 0-1,0-1 1,0 0-1,0 1-74,-1 1-1,1 0 0,0-1 1,0 1-1,-1-1 1,1 1-1,0 0 1,-1-1-1,1 1 1,0 0-1,-1 0 0,1-1 1,-1 1-1,1 0 1,0 0-1,-1 0 1,1-1-1,-1 1 0,1 0 1,-1 0-1,1 0 1,0 0-1,-1 0 1,1 0-1,-1 0 1,1 0-1,-1 0 0,-3 0 130,1 1 0,-1-1 0,1 1-1,0 0 1,-1-1 0,1 2-1,0-1 1,-1 0 0,-4 4 0,-6 5-86,0 1 0,0 0 0,1 1 0,1 1 0,0 0-1,1 1 1,0 0 0,1 0 0,1 1 0,0 1 0,1 0 0,1 0 0,-10 31 0,16-45-116,0-1-1,1 1 0,-1 0 1,1 0-1,-1 0 0,1 0 1,0 0-1,0 0 0,0 0 1,0 0-1,0 0 0,0 0 1,1 0-1,-1 0 0,1 0 1,-1 0-1,1 0 0,0 0 1,-1-1-1,1 1 0,0 0 1,0 0-1,0-1 0,1 1 1,-1-1-1,0 1 0,3 1 1,0-1-64,0 0 0,1 0 1,0 0-1,0 0 0,-1-1 0,1 0 1,0 0-1,0 0 0,9-1 1,19 2-397,54 7-682,-79-8 1036,0 1-1,0 0 0,0 0 0,0 1 0,0 0 1,-1 0-1,1 1 0,6 4 0,-12-6 108,0 0 0,1-1 0,-1 1 0,0 0 1,-1 0-1,1 0 0,0 1 0,0-1 0,-1 0 0,0 1 0,1-1 0,-1 1 0,0-1 0,0 1 0,0 0 0,-1-1 0,1 1 0,-1 0 0,1 0 0,-1-1 0,0 1 0,0 0 0,0 0 0,0 0 0,-1-1 0,1 1 0,-1 0 0,1-1 0,-1 1 0,0 0 0,0-1 0,-1 1 0,0 2 0,-4 6 131,-1 0 0,0 0 0,0-1 0,-1 0 0,-17 16 0,2-3 223,0-1-1,-2-2 1,0 0 0,-2-2-1,0-1 1,-1-1-1,0-1 1,-32 11 0,56-24-315,-22 5-49,26-7 7,-1 0 0,1 0 1,0 0-1,-1 1 0,1-1 1,-1 0-1,1 0 0,-1 0 1,1 0-1,-1 0 0,1 0 1,-1 0-1,1-1 0,-1 1 1,1 0-1,-1 0 0,1 0 1,0 0-1,-1-1 0,1 1 1,-1 0-1,1 0 0,-1-1 0,1 1 1,0 0-1,-1-1 0,1 1 1,0 0-1,-1-1 0,1 1 1,0 0-1,0-1 0,-1 1 1,1-1-1,0 1 0,0-1 1,0 1-1,0-1 0,-1 1 1,1 0-1,0-1 0,0 1 1,0-1-1,0 1 0,0-1 1,0 0-1,3-7-361,-1 0 0,1 0 0,0 1-1,1-1 1,0 1 0,0-1 0,1 1 0,10-11 0,-2-1 197,24-31-655,10-2-185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70 13883,'-11'13'666,"0"1"-1,1 0 1,1 0 0,-12 23 0,18-31-539,1 0 0,-1 0 0,1-1 0,0 1 1,1 1-1,0-1 0,0 0 0,0 0 0,0 0 1,1 1-1,0-1 0,1 0 0,-1 0 0,1 1 1,2 7-1,-2-12-118,-1-1 0,1 1 1,0-1-1,-1 1 0,1-1 1,0 1-1,0-1 0,0 1 0,0-1 1,0 0-1,1 0 0,-1 1 1,0-1-1,1 0 0,-1 0 0,0 0 1,1-1-1,-1 1 0,1 0 1,-1 0-1,3 0 0,0 0 12,0-1 0,-1 0 0,1 1 0,0-1 0,-1 0 0,1 0 0,0-1 0,0 1 1,5-3-1,5-1 36,0-1 1,0-1 0,25-14-1,-6 0-77,0-3-1,-2 0 0,-1-2 1,-1-1-1,50-59 0,-72 78 14,-3 3 2,-1 1 1,0-1-1,0 0 0,-1 0 1,1 0-1,-1 0 0,0 0 1,3-7-1,-5 11 6,0 0-1,0-1 1,0 1 0,0 0 0,0 0-1,0 0 1,0 0 0,0 0 0,0-1-1,0 1 1,1 0 0,-1 0 0,0 0-1,0 0 1,0 0 0,0-1 0,0 1-1,0 0 1,0 0 0,0 0 0,0 0-1,-1-1 1,1 1 0,0 0 0,0 0 0,0 0-1,0 0 1,0 0 0,0-1 0,0 1-1,0 0 1,0 0 0,0 0 0,0 0-1,-1 0 1,1 0 0,0 0 0,0-1-1,0 1 1,0 0 0,0 0 0,0 0-1,-1 0 1,1 0 0,0 0 0,0 0-1,0 0 1,0 0 0,-1 0 0,1 0-1,0 0 1,-11 5 74,-14 14 110,11-2-52,1 1 1,0 1 0,2 0-1,0 0 1,-11 29 0,3-1 220,-15 65-1,22-63-129,3 1-1,-6 86 1,17 104-33,0-205-181,-2 0 0,-6 57 0,5-84 10,0 1 0,0-1-1,-1 1 1,-1-1-1,0 0 1,0 1-1,0-1 1,-1-1-1,0 1 1,0-1-1,-1 1 1,0-1-1,-1 0 1,1-1-1,-1 0 1,-9 8 0,12-12 4,0 0 0,0 0 0,0 0 0,-1 0 0,1-1 0,0 1 0,-1-1 0,1 0 0,-1 0 0,0 0 0,1 0 0,-1-1 0,0 1 0,1-1 0,-1 0 0,0 0 0,1-1 0,-1 1 0,0-1 0,1 0 0,-1 0 0,1 0 0,-1 0 0,1 0 0,-1-1 0,1 0 0,0 0 0,-5-3 0,1 0-3,1-1 0,0 1 0,1-1 0,-1 0 0,1-1 1,1 1-1,-1-1 0,1 0 0,0 0 0,1 0 0,-1-1 0,-2-9 0,2 0-106,1 1-1,1-1 0,0 1 0,1-1 1,1 0-1,0 0 0,1 1 0,1-1 0,1 0 1,0 1-1,11-31 0,1 6-399,2 1 0,2 0 0,32-51-1,-21 43-18,3 1 0,2 2-1,78-78 1,-59 72 125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65 14283,'3'-3'308,"26"-24"1043,-27 26-1222,-1-1-1,0 1 1,0-1-1,1 1 0,-1-1 1,0 1-1,0-1 1,0 0-1,-1 0 0,1 1 1,0-1-1,-1 0 1,1 0-1,-1 0 0,0 0 1,1-3-1,-1 4-73,-1 1-1,1 0 0,0 0 1,-1 0-1,1-1 1,0 1-1,-1 0 1,1 0-1,0 0 1,-1 0-1,1-1 0,0 1 1,-1 0-1,1 0 1,0 0-1,-1 0 1,1 0-1,-1 0 0,1 0 1,0 0-1,-1 0 1,1 0-1,0 0 1,-1 1-1,1-1 0,0 0 1,-1 0-1,1 0 1,0 0-1,-1 0 1,1 1-1,-1-1 0,-13 6 477,-4 4-269,-1 1-1,1 1 1,1 1 0,0 0-1,1 1 1,1 1-1,0 0 1,-25 34-1,38-45-246,0-1 1,0 0-1,0 1 0,1-1 0,-1 1 1,1-1-1,0 1 0,0 0 0,0 0 1,0 5-1,1-7-18,0 0-1,0-1 1,1 1 0,-1 0 0,0 0-1,1-1 1,-1 1 0,1 0 0,-1-1-1,1 1 1,0 0 0,0-1 0,0 1 0,0-1-1,0 0 1,0 1 0,0-1 0,1 0-1,-1 1 1,0-1 0,1 0 0,-1 0-1,1 0 1,1 1 0,7 2-51,0 0 0,1-1 1,-1 0-1,1 0 0,-1-1 0,1-1 1,0 0-1,16 0 0,-16-2 2,0 2 0,0 0 0,0 0 0,0 1 1,0 0-1,0 1 0,-1 0 0,11 5 0,-20-8 53,0 1 1,0-1-1,0 1 0,0 0 0,0-1 1,0 1-1,0 0 0,0 0 0,0 0 1,0 0-1,0 0 0,-1 0 1,1 0-1,0 0 0,-1 0 0,1 0 1,-1 0-1,1 1 0,-1-1 0,0 0 1,1 0-1,-1 0 0,0 1 1,0-1-1,0 0 0,0 0 0,0 1 1,0-1-1,0 0 0,-1 0 0,1 1 1,0-1-1,0 0 0,-1 0 1,1 0-1,-1 0 0,0 0 0,1 1 1,-1-1-1,0 0 0,1 0 0,-3 1 1,-2 5 90,-1 0 1,0 0-1,0-1 1,-11 9-1,-8 4 213,-1-1 0,-1-1-1,0-1 1,-2-1 0,1-2-1,-39 12 1,62-23-359,0 0 1,0-1 0,0 0-1,-1 0 1,1-1-1,-6 1 1,10-1 15,1 0 0,-1 0 0,0-1 0,1 1 1,-1 0-1,0 0 0,1 0 0,-1 0 0,0-1 1,1 1-1,-1 0 0,0-1 0,1 1 0,-1 0 1,1-1-1,-1 1 0,1-1 0,-1 1 0,1-1 0,-1 0 1,0 0-11,1 0 0,0 0 0,-1 0 0,1 0 1,0 0-1,0 0 0,0-1 0,0 1 0,0 0 1,0 0-1,0 0 0,1 0 0,-1 0 0,0 0 1,1 0-1,-1 0 0,0 0 0,2-1 0,9-22-32,2 0 0,1 0-1,20-25 1,11-12-389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41 17732,'16'-25'1663,"-9"12"-878,-7 13-772,0 0 1,-1 0 0,1 1-1,0-1 1,0 0 0,0 0-1,0 0 1,0 0 0,0 0-1,0 0 1,0 0 0,0 0-1,0 0 1,-1 0 0,1 0-1,0 0 1,0 0-1,0 0 1,0 0 0,0 0-1,0 0 1,0-1 0,0 1-1,0 0 1,0 0 0,-1 0-1,1 0 1,0 0 0,0 0-1,0 0 1,0 0 0,0 0-1,0 0 1,0 0-1,0 0 1,0 0 0,0 0-1,0-1 1,0 1 0,0 0-1,0 0 1,0 0 0,0 0-1,0 0 1,0 0 0,0 0-1,0 0 1,0 0-1,0 0 1,0-1 0,0 1-1,0 0 1,0 0 0,0 0-1,0 0 1,0 0 0,0 0-1,0 0 1,0 0 0,0 0-1,0 0 1,0-1 0,0 1-1,0 0 1,0 0 0,-3 2 183,0 0 1,0 0 0,0 0 0,0 1 0,0-1 0,0 1 0,1 0 0,-1 0 0,1 0 0,-2 3 0,-21 38 383,18-30-356,-20 41-32,3 1-1,2 1 1,-20 87 0,19-41-51,-11 124 0,33-215-140,-2 11-42,1 1 0,1-1 0,4 45 0,-3-66 17,1 0-1,-1-1 0,0 1 0,1 0 1,-1 0-1,1-1 0,0 1 0,-1 0 1,1-1-1,0 1 0,0-1 1,0 1-1,0-1 0,2 2 0,-3-2 0,1-1-1,0 0 0,0 1 1,0-1-1,-1 0 0,1 0 0,0 1 1,0-1-1,0 0 0,0 0 1,-1 0-1,1 0 0,0 0 1,0 0-1,0 0 0,0 0 1,0-1-1,-1 1 0,1 0 0,0 0 1,0-1-1,0 1 0,-1 0 1,1-1-1,0 1 0,-1-1 1,1 1-1,0-1 0,-1 0 1,1 1-1,0-1 0,-1 1 0,1-1 1,0-1-1,11-13-417,0 0 1,-2-1-1,1-1 1,-2 0-1,15-34 0,-8 15-161,6-14-144,-16 33 477,2 1 0,-1-1 0,20-28 0,-26 44 278,-1 1 0,0 0 0,0-1 0,0 1-1,0 0 1,1-1 0,-1 1 0,0 0 0,0 0 0,0-1-1,1 1 1,-1 0 0,0-1 0,1 1 0,-1 0 0,0 0-1,0 0 1,1-1 0,-1 1 0,0 0 0,1 0-1,-1 0 1,1 0 0,-1 0 0,0 0 0,1 0 0,-1 0-1,0 0 1,1 0 0,-1 0 0,0 0 0,1 0 0,-1 0-1,1 0 1,-1 0 0,0 0 0,1 0 0,-1 0-1,0 0 1,1 0 0,-1 1 0,0-1 0,1 0 0,-1 0-1,0 1 1,0-1 0,1 0 0,-1 0 0,0 1 0,0-1-1,1 0 1,-1 1 0,0-1 0,0 0 0,0 0-1,1 1 1,-1-1 0,0 1 0,7 25 569,-6-20-439,1 4 50,1-1 0,-1 0 0,1 1 0,1-1 0,0-1 0,8 14 0,-11-19-160,1-1 0,0 0 0,0 0 0,0 0 1,0 0-1,0 0 0,1 0 0,-1 0 0,0-1 0,1 1 0,-1-1 1,1 0-1,0 0 0,-1 0 0,1 0 0,0 0 0,-1-1 1,1 1-1,0-1 0,0 1 0,0-1 0,0 0 0,0 0 0,-1-1 1,1 1-1,0 0 0,3-2 0,6-2 7,1 0 0,-1-1 0,0 0 0,0-1 0,-1-1-1,0 0 1,12-9 0,-7 5-27,0 0 0,21-9 0,-37 20-5,1-1 1,0 1-1,-1-1 1,1 1-1,0 0 1,-1-1-1,1 1 1,0 0-1,0 0 0,-1-1 1,1 1-1,0 0 1,0 0-1,0 0 1,-1 0-1,1 0 1,0 0-1,0 0 1,-1 0-1,1 0 1,0 0-1,0 0 1,0 1-1,-1-1 1,1 0-1,0 0 1,-1 1-1,1-1 1,0 1-1,0-1 0,-1 1 1,1 0-1,0 0 20,-1 1 0,1 0 0,-1 0 0,0 0 0,1-1 0,-1 1-1,0 0 1,0 0 0,-1 0 0,1 0 0,0-1 0,-1 1 0,0 3 0,-7 23 224,5-21-151,1 1-1,0 0 0,0 0 1,1 0-1,0 0 0,0 0 0,1 0 1,1 13-1,-1-20-72,0 1-1,1-1 1,0 1 0,-1-1-1,1 0 1,0 1 0,0-1-1,-1 0 1,1 1 0,0-1-1,0 0 1,1 0 0,-1 0-1,0 0 1,0 0 0,0 0-1,1 0 1,-1 0 0,0 0-1,1-1 1,-1 1 0,1 0-1,-1-1 1,1 1 0,-1-1-1,1 0 1,0 0 0,-1 1-1,1-1 1,-1 0 0,1 0-1,-1 0 1,1-1 0,2 1-1,7-2 53,1 1-1,-1-2 0,17-4 0,-25 6-58,51-19 202,77-37 1,26-11-206,-147 64-24,-7 3 5,0 0 0,0 0 0,0 0 0,0 0 0,0 0 0,0 0 0,0 1 0,1 0 1,-1-1-1,0 1 0,4 1 0,-6-1 5,-1 0 1,1 0 0,-1 1-1,1-1 1,-1 0 0,0 0-1,1 1 1,-1-1 0,0 0-1,1 1 1,-1-1 0,0 0-1,0 1 1,1-1 0,-1 1-1,0-1 1,0 0 0,0 1-1,1-1 1,-1 1 0,0-1-1,0 1 1,0-1 0,0 1-1,0-1 1,0 1 0,0-1-1,0 0 1,0 1 0,0-1-1,0 1 1,0-1 0,0 1-1,-1-1 1,1 1 0,0-1-1,0 0 1,0 1 0,-1-1-1,1 1 1,0-1 0,-12 22 30,10-19-21,-3 5 17,-18 32 98,22-38-108,0 0-1,0 0 1,0 0-1,0 1 0,1-1 1,-1 0-1,1 0 0,-1 1 1,1-1-1,0 0 0,0 1 1,0-1-1,0 1 0,0-1 1,1 3-1,0-4-7,-1 0 1,1 0-1,0-1 0,0 1 0,-1 0 0,1 0 1,0 0-1,0-1 0,0 1 0,0 0 0,0-1 1,0 1-1,0-1 0,0 1 0,0-1 1,0 0-1,0 1 0,0-1 0,0 0 0,0 0 1,0 1-1,0-1 0,1 0 0,-1 0 0,0-1 1,2 1-1,31-6 85,-32 6-86,41-13-179,0-3 0,-2-1 0,61-33 0,-6 2-1236,-154 90 723,59-40 786,6-1 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17972,'-12'1'256,"-1"0"0,0 0 0,1 2 0,0-1 0,-1 2 0,1 0 0,0 0 0,0 1 0,1 0 0,0 1 0,0 1 0,0 0 0,1 0 0,0 1 0,0 0 0,0 1 0,-11 14-1,18-21-209,1 1-1,0 0 0,0 0 0,0 0 0,0 0 0,1 0 0,-1 1 0,1-1 0,0 0 0,0 1 0,0-1 0,0 1 0,0-1 0,1 1 0,-1 5 0,2-7-34,0 0-1,-1 1 1,1-1-1,0 1 1,0-1-1,0 0 1,0 0-1,1 0 1,-1 0-1,1 0 1,-1 0 0,1 0-1,0 0 1,0 0-1,-1-1 1,1 1-1,0-1 1,1 1-1,-1-1 1,0 0-1,0 0 1,0 0-1,3 1 1,14 5-74,1-1 0,21 5 0,-27-8-23,-1 0 1,1 1 0,-1 0-1,0 1 1,0 1 0,17 10-1,-28-15 68,0 0-1,0 1 0,0-1 1,-1 1-1,1-1 1,-1 1-1,1-1 1,-1 1-1,0 0 0,1 0 1,-1 0-1,0 0 1,0 0-1,1 2 1,-2-2 18,0-1 0,0 1 1,0-1-1,0 1 1,0-1-1,0 0 0,0 1 1,0-1-1,0 1 1,-1-1-1,1 1 0,-1-1 1,1 0-1,-1 1 1,1-1-1,-2 2 0,-2 2 46,0 0-1,0-1 1,0 0-1,0 0 1,-1 0-1,1 0 1,-1-1-1,-10 6 1,-22 10 297,0 0 0,-2-3 0,0-1 1,-42 10-1,80-25-362,-34 7-457,34-7 464,-1 0 0,0 0 0,0 0 1,1 0-1,-1 0 0,0 0 0,1 0 0,-1 0 0,0-1 0,1 1 0,-1-1 0,0 1 0,1-1 0,-1 0 0,1 0 0,-1 0 0,-1 0 0,-2-8-197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6505,'5'2'312,"0"0"-1,1 0 0,-1 0 1,0 0-1,1-1 0,-1 0 1,1 0-1,0-1 0,-1 0 0,1 0 1,7 0-1,9-3 601,34-9-1,-31 6-663,732-108 1058,6 64-289,-582 39-482,125-2 650,-321 4-1522,3 8 250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12819,'36'-12'761,"1"1"0,1 2-1,38-4 1,117-5 123,-121 12-661,1392-34 5,-660 13-97,-779 25-2325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12035,'23'-6'5550,"43"-7"-5195,-54 11 145,575-58 743,-390 46-1188,502-9-1661,-159 8 1239,-323 7 326,-184 7 185,0-2 0,0-1 1,0-1-1,53-17 0,-78 20-173,-1 1 0,1-1 0,-1 1 0,14 1 0,-20 0-351,1-3 14,-2 3 112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587 112 7154,'1'-5'390,"-1"0"0,-1-1 0,1 1 0,-1 0 0,0-1 1,0 1-1,-1 0 0,1 0 0,-1 0 0,0 0 0,-1 0 1,1 1-1,-6-9 0,5 10-216,0 0 0,0 0 0,-1 0 0,1 1 1,-1-1-1,1 1 0,-1 0 0,0 0 0,1 0 0,-1 1 0,0-1 0,0 1 0,0 0 1,-1 0-1,1 1 0,0-1 0,-8 1 0,1 0-159,0 1-1,1 0 1,0 1 0,-1 0 0,1 1-1,0 0 1,0 0 0,0 1-1,0 0 1,1 1 0,0 0-1,0 1 1,0 0 0,1 0 0,-1 1-1,-12 14 1,0 1-36,2 1 0,1 1-1,1 0 1,-25 46 0,5 2-94,4 0 0,-26 80-1,43-99 63,1 1 0,4 0 1,-10 101-1,19-110 27,1 1 1,3 0-1,14 89 1,-13-115 6,2 1 1,1-1-1,0-1 1,2 1-1,0-1 1,1-1-1,1 1 1,0-2-1,2 1 1,0-1-1,16 16 1,-23-27 9,2 0 0,-1 0 0,1-1 0,0 0 0,0 0 0,0-1 0,0 0 0,1-1 0,0 1 0,0-1 0,0-1 0,0 1 0,0-1 0,0-1 0,12 1 0,-8-1 8,0-2-1,-1 0 0,1 0 0,0-1 1,-1 0-1,0-1 0,1-1 0,-1 0 0,0 0 1,15-9-1,2-4 25,-2 0 0,0-2 0,-1 0 0,-1-2-1,-1-1 1,0-1 0,-2 0 0,-1-2 0,-1-1 0,-1 0 0,27-55 0,-25 39-4,-1-1-1,-3 0 1,-2-2 0,-1 1 0,-3-1 0,-1-1-1,4-73 1,-12 76 35,-2 0-1,-2 0 1,-2 0-1,-1 1 1,-2 0-1,-3 0 1,-1 1-1,-1 0 1,-35-69-1,44 102-86,1 1 0,-1 0 1,-1 0-1,1 0 0,-1 1 0,-1-1 1,1 1-1,-1 0 0,0 1 0,0 0 0,-10-7 1,3 8-150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17036,'-15'16'396,"1"1"1,0 1-1,2 0 0,0 1 1,1 1-1,1-1 1,1 2-1,-10 30 1,0 14 333,-15 94 1,20-86-367,-6 142 1,19-213-368,1-1 0,0 1 0,0 0 0,0-1 0,0 1-1,0-1 1,0 1 0,1 0 0,-1-1 0,1 1 0,-1-1 0,1 1-1,-1-1 1,1 1 0,0-1 0,-1 1 0,3 1 0,-3-3-1,1 0 0,0 0 0,0 0 0,-1 0 0,1 0 0,0 0 1,-1 0-1,1 0 0,0 0 0,-1 0 0,1 0 0,0-1 0,-1 1 0,1 0 0,-1-1 0,1 1 1,0 0-1,-1-1 0,1 1 0,-1-1 0,1 1 0,-1-1 0,1 1 0,-1-1 0,1 1 0,-1-1 1,1 0-1,8-10-111,-1-1 0,11-20 0,-15 25 36,15-26-195,13-22-682,68-90 0,-96 140 843,0 0 1,0 1-1,1-1 0,0 1 0,7-5 1,-11 9 101,-1-1 1,1 1 0,0 0 0,-1-1 0,1 1 0,0 0 0,-1-1 0,1 1 0,0 0-1,-1 0 1,1-1 0,0 1 0,0 0 0,-1 0 0,1 0 0,0 0 0,0 0 0,-1 0-1,1 0 1,0 0 0,0 1 0,-1-1 0,1 0 0,0 0 0,0 1 0,-1-1 0,1 0-1,0 1 1,-1-1 0,1 1 0,-1-1 0,1 1 0,0-1 0,-1 1 0,1-1 0,-1 1-1,1-1 1,-1 1 0,0 0 0,1-1 0,-1 1 0,0 0 0,1-1 0,-1 1 0,0 0-1,0-1 1,1 1 0,-1 0 0,0 0 0,0-1 0,0 1 0,0 1 0,2 17 19,-1 0 1,-1 0 0,0 0 0,-2 0 0,0 0-1,-1 0 1,-1-1 0,-11 34 0,13-70 512,5-10-243,10-49 0,-10 65-255,0 0 0,1 0 0,1 1 0,0-1 0,0 1 0,12-17 0,-15 25-9,1 0 0,0 0 1,0 0-1,0 1 0,0-1 0,0 1 0,1 0 1,-1 0-1,1 0 0,-1 0 0,5-1 1,47-12 130,-11 3-392,-37 10 64,-5 1 144,1 0 1,0 0-1,0 0 0,-1 0 0,1 0 0,0 0 1,-1-1-1,1 1 0,-1-1 0,0 0 1,1 0-1,-1 0 0,0 0 0,2-3 0,-1-5-171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50 10122,'-2'-4'236,"0"1"0,0-1 0,0 1 0,0 0 0,0 0 0,-1 0 0,1 0 0,-1 0 0,0 0 0,0 1 0,0-1 0,0 1 0,0 0 0,-7-4 1,7 6-193,1-1 0,-1 1 0,1-1 1,-1 1-1,1 0 0,-1 0 1,1 0-1,-1 0 0,0 0 0,1 1 1,-1-1-1,1 1 0,-1-1 1,1 1-1,0 0 0,-1 0 0,1 0 1,0 1-1,-1-1 0,1 0 1,0 1-1,0 0 0,0-1 1,-2 3-1,-6 7 24,-1 0-1,1 0 1,1 1 0,-15 26-1,-26 58 101,38-72-125,-33 70 27,4 2 0,-33 115 0,62-166-71,1 0 0,3 1-1,1 0 1,3 0 0,1 0 0,3 1 0,6 60-1,-3-89-6,0 1 0,1 0-1,1-1 1,1 0 0,1 0 0,0-1-1,13 23 1,-17-34 13,1-1 0,0 0-1,0 0 1,1 0 0,-1 0 0,1-1-1,0 1 1,0-1 0,0-1 0,11 7-1,-12-8 23,1-1 0,0 1 0,0-1 0,0 1-1,0-1 1,0-1 0,0 1 0,0-1 0,0 0-1,0 0 1,0 0 0,0-1 0,0 0-1,0 0 1,7-2 0,-1-1 69,-1-1 1,1 0-1,-1 0 0,0-1 1,-1 0-1,1-1 0,-1 0 1,-1 0-1,1-1 0,10-13 0,0-2 142,-1 0 0,26-49-1,-18 24-105,-4-1-1,-1-1 0,27-101 1,-29 68-46,14-151 0,-27 177-38,-3 0 1,-3 1-1,-12-101 0,12 154-10,-1-4-129,0-1-1,-1 1 1,0 0 0,-5-11 0,7 16 49,-1 1 1,0 0 0,1 0-1,-1-1 1,0 1 0,0 0-1,1 0 1,-1 0 0,0 0-1,0 0 1,0 0-1,0 0 1,-1 1 0,1-1-1,0 0 1,0 1 0,0-1-1,-1 0 1,1 1 0,0-1-1,-1 1 1,1 0 0,0 0-1,-1-1 1,1 1 0,0 0-1,-1 0 1,1 0 0,-1 0-1,1 0 1,-2 1 0,-6 3-315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40 13331,'-2'-3'132,"-1"0"0,1-1 0,-1 1 1,0 1-1,0-1 0,-1 0 0,1 1 1,0 0-1,-1 0 0,1 0 0,-1 0 0,0 0 1,0 1-1,0-1 0,0 1 0,0 0 1,0 0-1,0 1 0,0-1 0,0 1 0,0 0 1,0 0-1,0 1 0,0-1 0,-1 1 0,1-1 1,0 1-1,-6 3 0,-3 1 67,-1 0-1,1 1 0,1 1 1,-1 0-1,1 0 0,0 1 1,-12 12-1,-1 3-101,1 1 0,1 2 0,1 0 0,1 2 0,2 0 0,1 1 0,-27 58 0,22-33 49,2 2 1,3 0-1,-19 101 1,28-109-219,-3 71 1,11-103 49,1 0 0,1 0 0,0 0 0,1-1 0,1 1 0,1 0 0,0-1 0,8 22 1,-9-31 11,1-1 0,-1 1 0,1 0 0,0-1 1,0 0-1,1 0 0,-1 0 0,1 0 0,0-1 1,0 0-1,1 0 0,0 0 0,-1 0 0,1-1 1,0 0-1,0-1 0,1 1 0,-1-1 0,0 0 1,1-1-1,0 1 0,-1-1 0,1-1 0,12 1 1,-4-2 62,0 0 1,0 0 0,0-2 0,0 0 0,-1 0-1,1-1 1,-1-1 0,0-1 0,-1 0 0,17-9-1,-6-1 136,-1-1 0,-1 0 0,0-2 0,-2 0 0,0-2 0,-1 0 0,32-47 0,-23 22 73,-1-1 0,-2-1 1,23-64-1,-36 81-198,-2-1-1,-1 1 1,-2-2 0,4-43 0,-9 59-156,-1 1 0,-1-1-1,-1 1 1,0-1 0,-1 1 0,-1-1 0,-1 1 0,0 0-1,-1 1 1,-10-24 0,12 33-99,0 1 0,0 0 0,0 0 1,0 1-1,-8-9 0,9 11 114,0 1 0,0-1-1,0 1 1,0-1 0,0 1 0,0 0 0,0 0 0,0 0 0,0 0 0,-1 0-1,1 0 1,0 1 0,-1-1 0,1 1 0,-5 0 0,-4 1-422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2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45 12739,'-11'6'1062,"11"-2"-189,18-3 215,0 0-932,64 8 425,72 8-269,235-2 1,-79-40-278,-32 2 28,-190 20-28,104 8 0,-127 1-32,23 3 4,1-3 0,129-10 0,-30-20 32,-71 8 31,167-2-1,-190 19-50,295-8 57,-374 5-73,-11 1-5,0 1-1,0-1 0,1 1 0,-1 0 1,0 0-1,8 1 0,-5 3-140,-8-5 178,-2-2-56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12171,'4'6'253,"-1"0"-1,2 0 1,-1 0 0,0-1 0,1 0 0,0 1 0,1-2 0,-1 1 0,1-1 0,0 1 0,0-2 0,0 1-1,0-1 1,1 0 0,-1 0 0,8 2 0,13 3 174,0-2-1,51 6 1,-40-7-220,-2 1-121,215 24 169,-211-28-240,0-2-1,0-1 1,0-2-1,53-12 1,96-35 241,30-7 225,-182 50-407,0 2 1,1 1-1,-1 2 0,39 3 0,-6 8-39,0 3 0,-1 3 0,78 27 0,25 7-34,-147-43-1,227 61 418,-251-67-417,1 0-66,-1 1 0,1-1 0,0 1-1,0-1 1,0 1 0,-1 0-1,1 0 1,0 0 0,-1 0-1,1 0 1,-1 0 0,1 0 0,-1 0-1,0 1 1,3 1 0,-4-2-150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11787,'0'-4'216,"1"0"0,0-1 1,0 1-1,0 0 1,1 0-1,-1 0 0,1 0 1,0 0-1,0 0 1,0 1-1,1-1 1,-1 0-1,1 1 0,0 0 1,0 0-1,0 0 1,6-4-1,6-5 203,2 0 0,23-13 0,-36 23-436,41-22 159,1 2 0,1 2 0,1 1 0,0 3 0,1 3 1,1 1-1,0 2 0,0 3 0,89-2 0,-79 10-166,0 3 0,0 2 0,0 3 0,-1 2 0,-1 3 1,0 3-1,109 46 0,-121-41 28,2-3 1,1-1 0,0-3-1,1-2 1,0-2-1,70 7 1,-10-13 162,128-11 0,108-32 571,-283 27-424,89-27 0,56-33-111,-169 57-295,-20 6 239,-20 7-148,1 1 0,0-1 1,0 1-1,0 0 1,-1-1-1,1 1 0,0-1 1,0 1-1,-1 0 1,1-1-1,0 1 0,-1 0 1,1 0-1,0-1 1,-1 1-1,1 0 0,-1 0 1,1-1-1,0 1 1,-1 0-1,1 0 0,-1 0 1,1 0-1,0 0 1,-1 0-1,1 0 0,-1 0 1,1 0-1,-1 0 0,1 0 1,-1 0-1,0 0 1,-21-5-22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13323,'1'0'77,"-1"1"1,1 0 0,-1 0-1,1 0 1,-1 0 0,1 0-1,0 0 1,-1-1-1,1 1 1,0 0 0,0 0-1,-1-1 1,1 1-1,0-1 1,0 1 0,0-1-1,0 1 1,0-1-1,0 1 1,0-1 0,0 0-1,0 1 1,0-1 0,0 0-1,0 0 1,0 0-1,0 0 1,0 0 0,0 0-1,2 0 1,36-2 1033,158-33 1539,127-13-1922,-8 43-825,23-2 23,-215-2-23,1 5 1,147 14 0,-269-10 89,7 2-37,1-1 1,0-1 0,18-1-1,-25 1 43,0-1 0,1 0 0,-1-1-1,0 1 1,0-1 0,0 0 0,0 0 0,-1 0-1,1 0 1,0-1 0,-1 1 0,4-5 0,-6 7-2,8-9 16,-9 8-14,1 1 0,-1 0-1,0-1 1,0 1 0,1 0 0,-1 0 0,0 0 0,1-1 0,-1 1-1,0 0 1,1 0 0,-1 0 0,0 0 0,1-1 0,-1 1-1,0 0 1,1 0 0,-1 0 0,1 0 0,-1 0 0,0 0 0,1 0-1,-1 0 1,1 0 0,-1 0 0,0 0 0,1 0 0,-1 1-1,0-1 1,1 0 0,0 0-9,-1 1 0,0-1 1,0 0-1,0 0 0,1 0 0,-1 1 0,0-1 0,0 0 0,0 0 0,0 1 0,1-1 1,-1 0-1,0 0 0,0 1 0,0-1 0,0 0 0,0 1 0,0-1 0,0 0 0,0 0 1,0 1-1,0-1 0,0 0 0,0 1 0,0-1 0,0 0 0,0 1 0,0-1 0,0 0 1,0 0-1,0 1 0,0-1 0,-1 0 0,1 1 0,0-1 0,0 0 0,0 0 0,0 1 1,-1-1-1,1 0 0,0 0 0,0 0 0,-1 1 0,1-1 0,0 0 0,0 0 0,-1 0 1,1 0-1,0 0 0,0 0 0,-1 1 0,1-1 0,0 0 0,-1 0 0,1 0 0,0 0 1,0 0-1,-1 0 0,1 0 0,0 0 0,-1 0 0,1 0 0,-1 0 0,-22 0-332,5-6 185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12603,'13'-6'4534,"1"-2"-4069,3 5-248,0 0 0,0 1 0,1 1 0,-1 0 0,34 4 0,7 0-2,17-4-38,0 0-50,0 2-1,103 17 1,-122-9-119,1-2 1,0-2-1,0-3 0,0-2 0,92-13 1,-39-5 14,171-21-285,-237 36 119,0 2 0,56 6 0,85 20-228,-181-24 369,24 2-90,0-1-1,-1-1 1,1-1-1,0-1 1,50-9 0,-66 9 31,-9 1 55,-1 0 1,0 0-1,1 0 0,-1 0 0,0-1 1,1 1-1,-1-1 0,0 1 0,1-1 1,-1 0-1,3-1 0,-24-10-710,11 4 563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17964,'-1'1'155,"1"-1"0,-1 1 0,1 0 0,-1 0 0,1 0 0,-1 0 0,1 0 0,0 0 0,-1 0 0,1 0 0,0 0 0,0 0 0,0 0 0,0 0 0,0 0 0,0 0 0,0 0 0,0 2 0,-1 32 611,7 173 643,-2-170-1420,1 1-1,2-1 0,16 53 0,-21-86 25,-1-1 0,1 1 0,0 0 0,1-1-1,-1 1 1,1-1 0,0 0 0,0 0 0,0 0 0,0 0 0,1 0 0,0-1 0,6 6 0,-7-8 23,-1 0-1,1 0 1,-1 0 0,1 0 0,-1 0 0,1-1 0,0 1 0,0-1 0,-1 1 0,1-1 0,0 0 0,0 0 0,-1-1 0,1 1 0,0 0 0,-1-1 0,1 0-1,0 1 1,-1-1 0,1 0 0,-1 0 0,1-1 0,-1 1 0,0 0 0,1-1 0,-1 0 0,3-2 0,4-3 176,-1-2 1,1 1-1,-1-1 1,-1 0-1,1 0 1,-2-1 0,1 0-1,-1-1 1,-1 1-1,7-19 1,-6 13 40,-1 0 1,-1 0 0,-1 0 0,0 0-1,-1 0 1,-1-1 0,0-19-1,-7 1 64,6 34-332,-1 0 0,1 0 0,0-1 0,-1 1 0,1 0 1,-1 0-1,0 0 0,1 0 0,-1 0 0,0 0 0,1 0 0,-1 0 0,0 0 0,0 0 0,0 0 1,0 1-1,0-1 0,0 0 0,0 0 0,0 1 0,0-1 0,0 1 0,-1-1 0,-1 0 0,3 2-35,-1-1-1,1 0 1,-1 0-1,1 0 1,0 0-1,-1 0 1,1 0-1,-1 1 1,1-1-1,0 0 1,-1 0-1,1 1 1,0-1-1,-1 0 1,1 1-1,0-1 1,-1 0-1,1 1 1,0-1-1,0 0 1,-1 1-1,1-1 1,0 0-1,0 1 1,0-1-1,-1 1 1,1-1-1,0 1 1,0-1-1,0 0 1,0 1-1,0-1 1,0 1-1,0-1 1,0 1-1,0-1 1,0 0-1,0 1 1,0-1-1,1 1 1,-1-1-1,0 1 1,0-1-1,0 0 1,1 1-1,-1 0 1,0 0-224,1 1 0,0 0-1,-1 0 1,1 0 0,0-1 0,0 1 0,-1 0 0,2-1 0,-1 1-1,1 2 1,0-3 125,1 0-1,-1-1 0,0 1 0,0 0 1,0 0-1,1-1 0,-1 0 1,0 1-1,0-1 0,1 0 1,2 0-1,18 0-852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118 258 18364,'0'-1'81,"0"1"1,1 0-1,-1-1 1,0 1 0,0-1-1,0 1 1,0-1-1,1 1 1,-1-1-1,0 1 1,0-1-1,0 1 1,0-1-1,0 1 1,0-1-1,0 1 1,-1-1-1,1 1 1,0-1-1,0 1 1,0-1-1,0 1 1,-1-1-1,1 1 1,0 0-1,0-1 1,-1 1-1,1-1 1,0 1-1,-1-1 1,0 1 47,0-1 0,0 1 0,0-1-1,-1 1 1,1-1 0,0 1 0,0 0 0,0 0 0,-1-1-1,1 1 1,0 0 0,-2 0 0,0 1 76,-1-1-1,1 0 1,-1 1 0,1 0-1,-1-1 1,1 1 0,0 1-1,-6 2 1,4 0-175,-1 1-1,1 0 1,0 0 0,1 1 0,0 0 0,-1-1 0,2 1-1,-1 1 1,1-1 0,0 0 0,0 1 0,1 0-1,-1 0 1,2 0 0,-2 8 0,1-10-39,2 1 0,-1-1 0,0 1 0,1-1 0,0 1 0,1-1 0,-1 1 0,1-1 0,0 1 0,0-1 0,1 0 0,-1 1 0,1-1 0,0 0 0,1 0 0,-1 0 0,1-1 0,0 1 0,0 0 0,5 4 0,8 5-47,0-1 0,21 13-1,-26-20 20,-1 0 0,0 2 0,0-1-1,-1 1 1,0 0 0,0 1-1,-1 0 1,0 1 0,12 18 0,-14-16 22,-1 0 0,-1 1 0,0-1 0,0 1 0,-2 0 0,1 0 0,-1 0 0,-1 0 0,-1 22 0,0-24 52,-1 1 1,-1 0-1,0-1 0,0 1 0,-1-1 1,0 0-1,-1 0 0,0 0 0,-1 0 0,0-1 1,-8 11-1,13-20-26,-1 0 1,0 1-1,0-1 0,0 0 1,0 1-1,0-1 1,0 0-1,-1 0 0,1 0 1,0 0-1,0 0 1,-1 0-1,1 0 0,-1-1 1,1 1-1,-1 0 1,1-1-1,-1 1 0,1-1 1,-1 0-1,0 1 1,1-1-1,-1 0 0,1 0 1,-1 0-1,0 0 0,1 0 1,-1-1-1,0 1 1,-1-1-1,0 0-3,1 0 0,0-1 0,0 1 0,0-1 0,0 0 0,0 1 0,0-1 0,0 0 0,0 0 0,1 0 0,-1 0 0,1-1 0,0 1 0,-1 0 0,1-1 0,0 1 0,0 0 0,1-1 0,-2-2 0,0-5-15,1 0-1,0-1 1,0 1-1,1 0 1,1 0-1,-1-1 1,2 1-1,-1 0 1,2 0-1,-1 0 1,1 0-1,1 1 1,-1-1-1,2 1 1,-1 0-1,8-10 1,9-13 5,1 1 1,1 1-1,28-27 1,-13 17 34,94-110 143,-113 126-99,-2 0 0,-1-1 0,-1-1 0,19-44-1,-30 60-16,-1 0-1,0-1 1,-1 1-1,0-1 0,0 1 1,-1-1-1,-1 1 1,0-1-1,-1-15 0,0 23-20,1-1-1,-1 0 1,1 1-1,-1-1 1,-1 1-1,1-1 1,0 1-1,-1-1 1,0 1-1,1 0 1,-1 0-1,-1 0 1,1 0-1,0 0 1,-1 0-1,1 0 1,-1 1-1,0-1 0,0 1 1,0 0-1,0 0 1,0 0-1,-1 0 1,1 1-1,-1-1 1,1 1-1,-1 0 1,1 0-1,-8-1 1,5 2-7,1-1 1,-1 1-1,0 0 1,1 0 0,-1 1-1,0 0 1,0 0-1,1 0 1,-1 1-1,1-1 1,-1 1 0,1 1-1,0-1 1,0 1-1,0 0 1,0 0-1,0 0 1,1 1-1,0-1 1,-1 1 0,1 1-1,0-1 1,1 0-1,-1 1 1,-5 9-1,6-8-131,0 0 0,1 0 0,-1 0-1,1 0 1,0 1 0,1-1 0,-1 0-1,1 1 1,1 0 0,-1-1 0,1 1-1,0-1 1,1 1 0,-1-1 0,1 1-1,1-1 1,-1 1 0,1-1 0,0 0-1,0 0 1,1 0 0,5 10-1,-1-6-174,1 0 0,0 0-1,0 0 1,1-1-1,1 0 1,-1-1-1,1 0 1,20 12 0,13 3-661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18548,'6'10'1992,"-3"1"-1215,-1-2-329,2 1 1000,-1 2-280,2-1-840,0-2-672,2-5 392,0-4-160,0-24-136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15467,'22'5'1361,"5"-4"-1089,10-1-256,6-1 272,7-2-184,-1 0 40,4 3-72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17388,'1'-3'362,"0"-1"1,0 1 0,0 0 0,0 0-1,0-1 1,1 1 0,-1 0-1,1 1 1,0-1 0,0 0-1,0 0 1,0 1 0,1-1 0,-1 1-1,4-3 1,-5 4-293,1 0 1,-1 0-1,0 1 1,0-1-1,0 0 1,0 1-1,1-1 1,-1 1-1,0-1 1,1 1-1,-1 0 1,0-1-1,1 1 1,-1 0-1,0 0 1,1 0-1,-1 0 1,0 0-1,1 0 1,-1 1-1,0-1 0,1 0 1,-1 1-1,0-1 1,1 1-1,-1-1 1,0 1-1,0-1 1,0 1-1,1 0 1,-1 0-1,0 0 1,0 0-1,0 0 1,0 0-1,-1 0 1,1 0-1,0 0 1,0 0-1,-1 0 0,2 2 1,1 3-36,-1 0 0,1 0 0,-1 1 0,0-1-1,0 1 1,-1-1 0,0 1 0,0 0 0,-1-1 0,0 13 0,-2 9-27,-5 31 1,6-53-5,-9 49-13,5-31 29,1 0 0,1 0 0,1 0 0,1 25 0,1-47-14,0 0 0,0 0 0,0 0 0,1 1 0,-1-1 0,1 0 0,0 0 0,-1 0 0,1 0 0,0 0 0,0-1 0,0 1 0,1 0 0,-1 0 0,0-1 0,1 1 0,-1 0 0,1-1 0,-1 0 0,1 1 0,0-1 0,0 0 0,-1 0 0,1 0 0,0 0 0,0 0 0,0 0 0,0 0 0,0-1 0,0 1 0,0-1 0,1 0 0,-1 1 0,0-1 0,0 0 0,0 0 0,0-1 0,3 1 0,5-1-10,-1-1-1,1 0 0,-1 0 1,1-1-1,-1 0 1,0 0-1,10-6 0,-13 6-114,1-1-1,-1 0 0,-1 0 0,1 0 1,0-1-1,-1 0 0,0 0 1,0 0-1,0 0 0,4-8 0,-8 11-20,1-1-1,-1 0 0,1 0 0,-1 0 1,0 0-1,0 0 0,0 0 1,-1 0-1,1 0 0,-1 0 0,1 0 1,-1 0-1,0-1 0,0 1 1,0 0-1,-1 0 0,1 0 0,-1 0 1,0 0-1,0 0 0,0 0 1,0 0-1,0 0 0,-1 0 0,-1-3 1,-4-3-160,-1-1 0,0 1-1,0 0 1,-1 1 0,0 0 0,0 1 0,-1-1 0,1 2 0,-2-1 0,1 2 0,-1-1 0,0 1 0,-15-4 0,26 9 332,-1-1 0,0 1 0,0 0 0,1-1 0,-1 1 0,0 0 0,1 0 0,-1-1 0,0 1 0,0 0 0,0 0 1,1 0-1,-1 0 0,0 0 0,0 0 0,1 0 0,-1 1 0,0-1 0,0 0 0,1 0 0,-1 0 0,0 1 0,1-1 0,-1 0 0,0 1 0,1-1 0,-1 1 0,0-1 1,1 1-1,-1-1 0,1 1 0,-1-1 0,1 1 0,-2 1 0,2-1 9,0 0 0,0 0 0,1 0 0,-1 0 0,0 1 0,0-1 0,1 0 0,-1 0 0,0 0 0,1 0 1,-1 0-1,1 0 0,-1 0 0,1 0 0,0 0 0,-1 0 0,1 0 0,0 0 0,0 0 0,0-1 0,-1 1 0,1 0 0,0-1 0,2 2 0,3 2-85,0 0 0,1-1 0,0 0 0,-1 0 0,1 0 0,0-1 0,13 3 0,-1-2-85,38 1-1,-2-4-63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10 414 21004,'-5'28'1633,"2"-10"-1281,2 1-208,1-2 144,4-7-472,5-6 992,2-5-792,5-18-112,3-11-72</inkml:trace>
  <inkml:trace contextRef="#ctx0" brushRef="#br0" timeOffset="1">223 0 20140,'0'3'1521,"-6"13"-1233,-1 2-128,3 11 624,3 5-472,1 7-728,2 0-328,4 2-1761,3-1 2137,-5-4-312,-1-5-320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8 176 18188,'-2'-4'230,"1"0"0,0 0 0,0 0 0,0 0 0,0 0 0,1 0 0,-1 0 0,1 0 0,0-1 1,1 1-1,-1 0 0,1 0 0,-1 0 0,1 0 0,1 0 0,2-8 0,-1 7-7,0 0 0,0 1 0,0-1 0,1 1 0,0 0 0,0 0 0,0 0 0,0 0 0,0 1-1,1 0 1,0 0 0,7-4 0,4-1-35,0 1 0,0 1 0,1 1 0,0 0 0,32-4 0,-41 7-197,1 1 0,0 1 0,0-1 0,-1 1 0,1 1 0,0 0 0,-1 0 0,1 1 0,0 0 0,-1 0 0,0 1 0,1 0 0,10 6 0,-16-8 1,-1 1-1,0 0 1,1-1 0,-1 1 0,0 0 0,0 0-1,0 0 1,0 0 0,-1 1 0,1-1-1,-1 0 1,1 1 0,-1-1 0,0 1-1,0 0 1,0-1 0,0 1 0,0 0 0,0 4-1,-1-2 2,0-1 0,0 1 0,0-1 0,-1 1-1,0-1 1,0 0 0,0 1 0,-1-1 0,1 0-1,-1 0 1,-3 6 0,-4 4 10,-1 0-1,-1 0 1,1-1 0,-2 0-1,-15 13 1,17-16-134,10-5-307,18-6-434,-11 0 825,4-1-152,0 1 0,1 1 0,-1 0 1,1 1-1,-1 0 0,1 0 0,-1 1 0,0 1 1,0 0-1,0 0 0,21 10 0,-26-9 165,-1-1 0,1 0 0,0 1 0,-1 0 0,0 1 0,0-1 0,0 1 1,-1 0-1,0 0 0,0 0 0,0 1 0,0 0 0,-1-1 0,0 1 0,0 0 0,0 1 0,-1-1 0,0 0 0,0 1 0,-1-1 0,1 13 0,-1-10 137,-2 1-1,1 0 0,-2-1 1,1 1-1,-1-1 0,0 0 1,-1 1-1,0-1 0,-1 0 1,0-1-1,0 1 1,-1-1-1,0 0 0,-1 0 1,1 0-1,-11 10 0,4-6 164,0 0 1,0 0-1,-1-1 0,-1-1 0,0 0 0,-1-1 0,1-1 1,-24 10-1,29-14-264,1-1 0,-1-1 0,0 1 0,-1-1 0,1-1 0,-14 1 0,20-2-18,-1 0-1,1 0 1,-1 0 0,1-1 0,-1 0-1,1 1 1,-1-1 0,1-1 0,0 1-1,-1 0 1,1-1 0,0 1 0,0-1-1,0 0 1,0 0 0,0 0 0,1-1-1,-1 1 1,-3-5 0,-14-24-259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45 104 12531,'-34'1'1393,"23"0"-869,23-1 181,181-19-170,-90 7-449,162-13 251,129-15 380,-301 31-2484,-88 9 1480,-2 1-108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1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2953 371 9746,'-17'-2'191,"1"-1"-1,-1-1 1,1 0-1,0-1 1,0-1-1,-28-15 1,28 15-135,-1 0 0,1 1 0,-1 1 0,0 0 0,0 1 0,0 1 0,-30 1 0,8-1 73,-606-63 2203,494 48-2146,-506-18-92,524 32-88,-170 8 49,228 1-24,1 3 1,-76 20-1,131-24 16,0 1 0,0 1 0,0 1 0,1 0 0,1 2 0,-18 11 0,10-3-25,0 1 1,2 2-1,-24 26 0,27-26-50,2 1 0,0 0 0,-18 33 0,26-39 12,2 1-1,0 1 1,1-1-1,1 1 1,1 0 0,-4 20-1,5-8 10,1 0 0,2 0 0,0 0 0,3 0-1,0 1 1,9 39 0,55 177-24,-53-204 29,109 361-18,-104-343 14,3-1-1,2-1 0,2-2 0,3 0 0,3-2 0,2-1 1,70 88-1,-34-64-13,126 116 0,-150-156 4,2-2 1,1-2-1,1-2 1,77 36-1,12-6 4,2-6-1,3-6 1,2-6-1,192 31 1,-32-45-16,3-23-2,-244-6 29,186-3-12,1-11-1,-2-10 1,313-71 0,-492 79-6,232-61-46,-262 63 55,0-1 1,-1-3 0,-1-1-1,-1-2 1,45-30 0,-60 33-43,-1-1-1,-1 0 1,0-2 0,-1 0 0,-2-1 0,0-1 0,20-33 0,-20 24-62,-2 0 1,-1-1 0,-1 0-1,-2-1 1,10-46 0,-11 25 43,-3 0-1,-2 0 1,-3-1 0,-2 1-1,-2-1 1,-3 1 0,-17-80 0,-14-10 177,-6 2 0,-64-144 0,88 243-56,-2 1-1,-3 1 1,0 1 0,-44-55-1,29 50-42,-1 2 0,-2 2 0,-55-44 0,-21-3-4,-3 6 0,-3 4-1,-160-73 1,204 116-2,-2 3 1,-1 4-1,-1 4 0,-1 3 0,-98-11 0,3 13 4,-258 5 0,20 28-168,14 0-514,283-14 504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64 9010,'-1'0'36,"1"0"1,0 0-1,0 0 1,0 0-1,0 0 0,0 0 1,-1 0-1,1 0 1,0 0-1,0 0 1,0 0-1,0 0 0,0 0 1,-1 0-1,1 0 1,0 0-1,0 0 1,0 0-1,0 0 0,0 0 1,-1 0-1,1 0 1,0 0-1,0 0 0,0 0 1,0 0-1,0 0 1,0 0-1,0-1 1,-1 1-1,1 0 0,0 0 1,0 0-1,0 0 1,0 0-1,0 0 1,0 0-1,0-1 0,0 1 1,0 0-1,0 0 1,0 0-1,0 0 1,0 0-1,0-1 0,0 1 1,0 0-1,0 0 1,0 0-1,0 0 0,0 0 1,0-1-1,0 1 1,0 0-1,0 0 1,0 0-1,0 0 0,0 0 1,0-1-1,0 1 1,0 0-1,0 0 1,0 0-1,1 0 0,13-7 1279,20-1 19,16 3-545,1 2 0,56 3 1,13 1-682,151-15 84,376 2 230,-595 15-413,474 22 200,-2-39-255,-375-10-104,-171 24-805,14 1 775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12883,'0'-1'45,"1"0"1,-1 1-1,0-1 1,0 0-1,1 0 1,-1 0 0,1 0-1,-1 0 1,0 1-1,1-1 1,0 0-1,-1 0 1,1 1-1,-1-1 1,1 0-1,0 1 1,0-1 0,-1 1-1,1-1 1,0 1-1,0-1 1,0 1-1,-1 0 1,1-1-1,0 1 1,0 0 0,1-1-1,28-8 236,11 4-89,-1 1 0,1 2-1,59 5 1,-25-1-87,953-34 1391,-603 12-1085,-11 19-364,-109 4-436,-255-5-29,0-2 1,60-12-1,-110 16 410,1 0 0,-1 0-1,0 0 1,0-1 0,1 1-1,-1 0 1,0 0 0,0 0-1,1 0 1,-1 0 0,0 0 0,0 0-1,0-1 1,0 1 0,1 0-1,-1 0 1,0 0 0,0 0-1,0-1 1,0 1 0,1 0-1,-1 0 1,0 0 0,0-1-1,0 1 1,0 0 0,0 0-1,0-1 1,0 1 0,0 0-1,0 0 1,0 0 0,0-1-1,0 1 1,0 0 0,0 0 0,0-1-1,0 1 1,0 0 0,0 0-1,0-1 1,-6 0-231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10522,'5'3'5171,"19"7"-4291,35 10-1398,1-7 344,101 7-1,64-10 293,-17-1-192,-5 4-77,217-15 1,139-42 356,-75 4-191,-179 24 230,88-7 1090,-392 23-1307,9-2-315,-10 2 274,1 0 1,-1 0-1,0 0 0,0 0 1,0 0-1,1 0 0,-1 0 1,0-1-1,0 1 0,0 0 1,0 0-1,0 0 0,1 0 1,-1 0-1,0-1 0,0 1 1,0 0-1,0 0 0,0 0 1,0-1-1,0 1 0,0 0 1,0 0-1,0 0 0,0-1 1,0 1-1,0 0 0,0 0 1,0 0-1,0-1 0,0 1 1,0 0-1,0 0 0,0 0 0,0-1 1,0 1-1,0 0 0,0 0 1,0 0-1,0 0 0,0-1 1,-1 1-1,1 0 0,0 0 1,0 0-1,0 0 0,0 0 1,-1-1-1,-1-2-202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3077 290 5393,'-374'-61'3179,"-30"12"-1223,-3 44-3841,-185-13 2877,329 2 843,1 22-832,235-2-975,0 1 0,0 1-1,1 1 1,-35 14 0,-97 52 117,100-44-129,30-16-36,0 3 0,2 0 0,0 1-1,1 2 1,-23 21 0,30-22 3,1 0-1,0 1 1,2 0 0,1 2-1,0 0 1,-19 40 0,18-30 36,2 0 0,2 1 0,0 1 0,2 0 0,2 0 1,1 1-1,1 0 0,2 0 0,2 0 0,3 45 0,18 208-198,-13-175 65,-7-99 71,1 1 0,1-1 0,0 1 0,0-1 0,2 0-1,-1 0 1,2 0 0,0 0 0,0-1 0,1 0 0,1 0 0,0 0 0,0-1 0,1 0 0,19 19 0,135 123 45,-136-133 6,2 0-1,0-2 1,0-1 0,52 22 0,-37-23 29,0-1 0,46 7 0,91 11 108,-137-27-134,70 9-5,0-5 0,0-5 0,0-4 0,183-24 0,37-17 44,199-25-134,-5-28-187,-433 71 290,117-44 0,-166 48 14,-1-1 0,0-2-1,-2-3 1,61-42-1,-78 45 16,-1 0 0,-1-2 0,-1 0 0,-1-2 0,0 0 0,-3-2 0,21-35-1,-10 6 122,-2-1-1,34-106 0,-56 145-109,0 0 0,-1 0 0,-1-1 0,-1 1 0,0-1 0,-1 1 0,-1-1 0,-1 1 0,-1-1 0,-1 1 0,0-1 0,-1 1-1,-1 0 1,-1 1 0,-9-22 0,-10-20 25,-2 1-1,-48-76 0,60 112-78,-1 0 1,-1 1-1,-1 0 0,-1 2 0,0 0 1,-1 1-1,-2 1 0,-30-20 1,-24-5-561,0 3 1,-133-47-1,95 50-1244,-156-30 1,178 50 939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3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705 123 10450,'-1'-7'244,"1"1"0,-1-1 1,-1 0-1,0 1 0,0-1 0,0 1 0,0 0 0,-1 0 0,0 0 0,-7-10 0,7 12-111,0 1 1,-1 0-1,1-1 0,-1 1 0,1 0 0,-1 1 0,0-1 0,0 1 0,0 0 0,-1 0 0,1 0 0,-1 0 1,1 1-1,-1 0 0,1-1 0,-7 1 0,0 0-64,0 0-1,0 0 1,0 2 0,0-1 0,0 1-1,0 1 1,0 0 0,0 1 0,1 0-1,-16 6 1,12-2-60,-1 1 0,1 0 0,1 1 1,-1 0-1,2 1 0,-17 16 0,0 6-39,1 1 1,1 1-1,2 1 1,-28 55-1,20-30 31,3 1 0,3 1 0,2 2 0,-30 125 0,47-151-14,1 0 0,2 1 0,2 0 0,2 0 0,1 0 0,2 0 0,1 0 1,3 0-1,1-1 0,12 39 0,-12-57-28,0-1 0,2 1 1,0-1-1,2-1 0,0 0 1,0 0-1,2-1 0,0-1 1,22 21-1,-28-30 12,1 0 0,0 0 0,1-1 0,-1 0 0,1 0 0,0-1 0,1-1 0,-1 1 0,1-2 0,0 1 0,0-1 0,0-1 0,0 0 0,1 0 0,-1-1 0,0 0 0,1-1 0,-1 0 0,1-1 0,18-3 0,-15 0 1,-1 0 0,0-1 0,0-1 0,0 0 0,-1-1 1,0 0-1,0-1 0,-1 0 0,0-1 0,16-16 1,-4 1 11,-1-1 1,-1-1 0,24-41 0,-11 10 82,-2-2 0,-2-2 0,-4 0 0,27-88 0,-43 111-65,-1 1-1,-1-1 1,-3-1 0,-1 1-1,-1-1 1,-3 0-1,-1 1 1,-12-76-1,9 95-182,-1 0 0,-1 1 0,-1 0 0,-15-31-1,18 42 74,-1-1 0,1 1-1,-1 0 1,0 0-1,-1 1 1,0-1 0,0 1-1,0 1 1,-1-1 0,1 1-1,-1 0 1,-1 1-1,-7-5 1,-17-2-317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315 135 16388,'1'-19'805,"0"10"-515,-1-1 0,1 0 0,-2 1 0,1-1 0,-4-14 0,3 22-241,1 0 1,-1-1 0,0 1-1,0 0 1,0 0-1,-1-1 1,1 1 0,0 0-1,-1 0 1,1 1 0,-1-1-1,0 0 1,0 0-1,1 1 1,-1-1 0,0 1-1,-1-1 1,1 1-1,0 0 1,0 0 0,0 0-1,-1 0 1,1 1-1,0-1 1,-1 0 0,-4 0-1,1 1-33,-1 0-1,0 0 0,0 1 0,0-1 1,0 2-1,0-1 0,1 1 1,-1 0-1,0 0 0,1 1 1,0-1-1,-1 2 0,1-1 0,1 1 1,-1 0-1,0 0 0,-5 5 1,-6 6-35,0 2 1,1-1 0,-23 34 0,32-40 7,0-1 0,1 1 1,0 0-1,1 1 0,0-1 0,1 1 0,-4 13 0,7-20-7,0 0 1,1-1-1,-1 1 0,1 0 0,0-1 0,0 1 0,0 0 1,0 0-1,1-1 0,-1 1 0,1 0 0,0-1 1,0 1-1,1-1 0,-1 1 0,1-1 0,-1 1 0,1-1 1,0 0-1,0 0 0,1 0 0,-1 0 0,1 0 0,-1-1 1,1 1-1,4 2 0,8 5-99,1-1-1,28 12 1,-28-15 79,0 1 0,-1 1 0,0 1 0,26 19 0,-38-25 35,0 0-1,0 0 1,0 0 0,0 0 0,-1 0-1,1 1 1,-1-1 0,0 1 0,0 0 0,-1 0-1,1-1 1,-1 1 0,1 0 0,-1 0-1,-1 0 1,1 1 0,0-1 0,-1 0 0,0 0-1,0 0 1,0 0 0,-1 1 0,1-1-1,-3 8 1,0-5 83,1 1 0,-2-1-1,1 1 1,-1-1 0,0 0-1,0 0 1,-1-1 0,0 1-1,0-1 1,-9 7 0,3-2 262,-1-1 1,0-1 0,-1 0-1,-20 11 1,32-19-358,0 0 0,0-1 0,0 1 0,0-1 0,0 1 1,0-1-1,0 1 0,0-1 0,0 0 0,0 0 0,0 1 0,0-1 0,0 0 0,0 0 0,0 0 0,0 0 1,0 0-1,0 0 0,0-1 0,-2 1 0,2-1-35,1 0 1,-1 1-1,1-1 0,-1 1 1,1-1-1,-1 0 1,1 1-1,0-1 0,-1 0 1,1 1-1,0-1 0,0 0 1,0 1-1,0-1 0,-1 0 1,1 0-1,0 1 1,0-1-1,0 0 0,0 0 1,1 1-1,-1-2 0,1-5-150,1 1 0,-1-1-1,1 1 1,1 0 0,3-9-1,11-14-428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42 203 16604,'-14'18'1594,"10"-14"-1369,1 0 0,0 0-1,0 0 1,0 0 0,0 1 0,0-1 0,1 1 0,-2 5 0,15-14 201,-1-5-531,1-1-1,-1 0 0,-1 0 0,0-1 0,0 0 0,7-14 0,-4 7-179,21-24 0,-32 42 276,-1-1 0,0 1-1,0 0 1,0-1-1,1 1 1,-1 0-1,0-1 1,1 1-1,-1 0 1,0 0-1,0-1 1,1 1 0,-1 0-1,0 0 1,1 0-1,-1 0 1,1-1-1,-1 1 1,0 0-1,1 0 1,-1 0-1,0 0 1,1 0 0,-1 0-1,1 0 1,-1 0-1,0 0 1,1 0-1,0 0 1,3 12-136,-4 27-7,-1-27 34,1-6 19,0 0 0,0 0 0,1 0 0,0-1 0,0 1 0,2 7 0,-3-12 41,1 1 1,0-1-1,-1 0 1,1 1 0,0-1-1,0 0 1,0 0-1,0 0 1,0 1-1,0-1 1,0 0-1,0 0 1,0-1-1,1 1 1,-1 0 0,0 0-1,1 0 1,-1-1-1,0 1 1,1-1-1,-1 1 1,1-1-1,-1 0 1,1 1-1,-1-1 1,1 0 0,-1 0-1,1 0 1,-1 0-1,2-1 1,3 1-36,-1-1-1,0 0 1,1 0 0,-1-1 0,0 0 0,0 0-1,0 0 1,6-4 0,21-14-390</inkml:trace>
  <inkml:trace contextRef="#ctx0" brushRef="#br0" timeOffset="1">428 1 12939,'-39'94'2744,"35"-83"-2363,0 1 0,1 0-1,1 0 1,0 1 0,1-1-1,0 14 1,2-21-330,0 0 0,0 0 0,0 0 0,1 0 1,0 0-1,0-1 0,1 1 0,-1-1 0,1 0 0,0 1 0,0-1 0,6 6 0,15 24-324,-15-14 180,-1-1 0,-1 1 1,0 0-1,-2 1 0,0 0 1,-1-1-1,1 39 0,-4-45 172,-1 0 0,-1 0 0,0 1 1,-1-1-1,0 0 0,-1 0 0,-1 0 0,0 0 0,-1-1 0,0 0 0,-1 0 0,-10 17 0,14-27 22,0-1 0,-1 1 1,1 0-1,0 0 0,-1-1 0,0 1 0,1-1 0,-1 0 0,0 0 0,0 0 0,0 0 0,-6 2 0,7-4-63,1 1 0,-1-1 0,1 0 0,0 0 0,-1 0 0,1 0 0,-1 0 0,1 0 0,0 0 0,-1-1-1,1 1 1,0 0 0,-1-1 0,1 1 0,0-1 0,-1 0 0,1 1 0,0-1 0,0 0 0,0 0 0,-1 1 0,1-1 0,0 0 0,0 0 0,1 0 0,-1-1 0,0 1 0,0 0 0,0 0 0,1 0-1,-1-1 1,0 1 0,1 0 0,-1-2 0,-2-6-29,0 0 0,1 1 0,0-1 0,0 0 0,1 0 0,0 0-1,1 0 1,0-11 0,10-75-949,-9 84 813,5-23-240,18-62 0,-3 33-143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3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1077 80 11450,'-11'-9'229,"0"1"0,0 0 0,0 0 0,-1 1 0,0 1 0,-1 0 0,1 1 0,-1 0-1,0 0 1,-1 2 0,1 0 0,-1 0 0,1 1 0,-1 1 0,-23 0 0,18 2-151,1 1 0,-1 0 1,1 1-1,-1 1 1,1 1-1,0 1 1,1 0-1,-1 2 1,1 0-1,-32 20 0,18-5-67,0 2 0,1 2 0,1 0-1,2 2 1,-25 34 0,-108 170-1,116-162-10,4 1-1,3 2 1,-52 150-1,76-182-12,1 0 0,3 1 0,2 0 0,1 0 0,2 1 0,2 0 0,2-1 0,2 1 0,9 51 0,-5-70-50,0 0 0,2-1 0,0 0 0,2 0 0,1 0 0,0-1 0,2-1 0,1 0 0,0-1 0,25 28 0,-29-39 6,0 0 0,1-1 0,0 0 0,0 0 0,1-1 0,0-1 0,0 0 0,26 10 0,-28-14 23,1 0 1,-1 0-1,1-1 1,0-1-1,0 0 0,0 0 1,0-1-1,0 0 0,-1-1 1,1-1-1,0 1 1,17-6-1,-1-3 15,0-1-1,-1-1 1,-1-1 0,0-1-1,0-1 1,-2-2 0,0 0-1,-1-1 1,-1-2-1,20-22 1,4-8 51,-3-3-1,-3-1 1,39-71-1,-44 65 34,-2-2 0,-3-2-1,39-128 1,-56 146-80,-2 0-1,-2-1 1,-3 0 0,-1 0 0,-2 0 0,-7-81-1,1 106-81,0-1-1,-1 1 1,-1 0-1,-1 0 1,-1 1-1,-1 0 1,-1 1-1,-1-1 1,-14-19 0,3 9-122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4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10 9074,'-3'-2'118,"-1"1"0,1 0 0,-1-1 0,1 1 0,-1 1 0,0-1 0,0 0 0,1 1 0,-1 0 0,0 0 0,0 0 0,0 0 0,0 1 0,1-1 0,-1 1 0,0 0 0,1 0 0,-1 1 0,1-1 0,-1 1 0,1-1 0,-1 1 0,1 0 0,0 0 0,-3 3 0,-7 5 25,1 1 1,1 0-1,-1 0 0,-16 24 1,0 3-119,1 1 1,3 1 0,1 2 0,2 0-1,2 2 1,2 0 0,1 1-1,3 0 1,2 1 0,1 0 0,3 1-1,2 0 1,2 0 0,1 1-1,3-1 1,2 0 0,10 49 0,29 88 7,-33-152-27,3 0-1,0-1 1,27 47 0,-34-68-6,1-1 1,1 0-1,0 0 1,0 0-1,16 14 1,-21-21 3,0 0 0,0-1 0,0 1 1,0-1-1,1 1 0,-1-1 0,0 0 0,1 0 1,-1 0-1,1 0 0,-1 0 0,1-1 0,-1 1 0,1-1 1,-1 0-1,1 1 0,-1-1 0,1 0 0,0-1 1,-1 1-1,1 0 0,-1-1 0,1 1 0,-1-1 0,1 0 1,-1 0-1,1 0 0,-1 0 0,0-1 0,0 1 1,1 0-1,1-3 0,6-5 34,0 0-1,-1-1 1,0 0 0,-1-1-1,0 0 1,10-19 0,35-81 177,-37 76-153,26-64 123,38-129-1,-63 164-217,-3 0 1,-2-1 0,4-83-1,-15 123-15,-1 0-1,-1 1 1,-1-1 0,-6-25 0,6 40-14,-1 0 1,0 0 0,0 0-1,-1 0 1,0 0 0,-1 0-1,0 1 1,-1 0 0,0 0-1,0 1 1,-11-12 0,14 17-14,0 1 1,0-1 0,0 1 0,0 0 0,0 0-1,-1 0 1,1 1 0,-1-1 0,1 1 0,-1-1-1,0 1 1,1 0 0,-1 1 0,0-1 0,0 1-1,0 0 1,0-1 0,1 2 0,-6-1 0,4 1 3,-1 1 0,0-1 0,1 1 0,-1 0 0,1 0 1,0 1-1,0-1 0,0 1 0,0 0 0,0 1 1,-7 5-1,-14 20-387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3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3767 598 11114,'-7'-4'572,"1"-2"0,0 1 0,-9-10-1,11 10-364,0 0 0,0 1 0,-1 0-1,0 0 1,0 0 0,0 0-1,-7-3 1,-11-4 207,-101-53 64,105 53-477,-1 1 0,0 1-1,-1 1 1,0 1-1,-30-7 1,-111-12 110,115 21-52,1-3 0,0-1-1,-51-17 1,-539-161-353,625 184 289,-373-75-40,298 65 49,-1 4-1,-130 4 0,-192 44-59,332-25 20,1 3 0,0 4-1,-90 37 1,128-40 8,0 2 1,1 2-1,1 1 1,2 1-1,0 2 1,1 2-1,2 1 0,1 1 1,-38 50-1,13-6-10,4 3-1,2 2 0,-48 109 0,72-132 30,3 1-1,2 1 0,2 0 1,3 2-1,3 0 1,-6 72-1,14-78 2,3 1 0,2-1-1,2 0 1,3 0 0,2 0-1,2-1 1,22 65 0,123 244-29,-27-71-51,-62-106 22,47 115 0,-93-255 59,3-1 0,1-1 1,2-1-1,47 57 0,-28-49 5,3-1 0,1-3-1,87 63 1,-60-57-1,1-4 1,95 43-1,-13-19-15,3-7 1,3-7-1,1-7 1,3-7-1,2-8 1,1-7-1,239 8 1,-172-31 14,0-11 0,0-11-1,-1-10 1,-2-10 0,255-74 0,-69-21-156,-293 83-18,153-80 0,-208 88 87,-3-3 0,-1-3 0,81-71 0,-106 77 60,-2-2 0,-2-2 0,-2-1 1,-2-3-1,43-69 0,-64 88 23,-1-1 0,-1 0 0,-1-1 0,-2 0 1,-1 0-1,-2-1 0,6-44 0,-10 36 54,-1 0 0,-3-1 1,-1 1-1,-2 0 0,-13-66 0,3 50 84,-3 0 0,-3 2 0,-1 0 0,-3 1-1,-35-59 1,-170-236 534,-10 45-344,-20 17-261,158 184-90,-118-93 0,-129-67-129,249 197 124,-3 5 0,-2 4-1,-2 5 1,-3 5 0,-196-57-1,112 55-21,-2 8 0,-314-24-1,190 42-16,175 12 24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1485 126 6521,'-16'-5'491,"0"0"-1,0-1 0,1-1 0,-1 0 1,-14-10-1,15 8 125,0 1 0,0 1 0,-1 0 1,-30-8-1,6 10-475,0 1 1,0 2 0,-1 2 0,-52 6 0,-21 0 62,56-8 166,-86-14 0,26 1 131,108 15-497,1 0 0,-1 0-1,1 1 1,-1 0-1,1 0 1,-1 1 0,1 1-1,0 0 1,0 0-1,0 0 1,0 1-1,1 1 1,-1-1 0,-7 7-1,-9 8-82,1 1 0,-42 45 0,11-10-37,13-15 77,-42 48 1,70-70 41,1 0 1,0 0 0,2 1 0,0 1-1,1 0 1,-8 22 0,6-3 12,1 1 1,2 0 0,2 0 0,2 0-1,0 49 1,5-3 108,16 121 0,-13-184-128,1 1 0,1-1 0,16 45 1,-16-56-14,1 0 1,0 0 0,0 0 0,2-1 0,-1 0 0,2 0 0,-1-1 0,15 14 0,-4-8-34,1 0-1,0-1 1,1-1-1,1-1 1,0-1-1,42 17 1,-33-19 16,0 0 0,1-2 0,0-2 1,55 5-1,-28-10-491,0-2 0,-1-2 0,0-3 1,0-3-1,88-24 0,-96 17-30,0-2 0,-2-2 0,0-2 0,85-55 1,161-138 3315,-267 192-2545,-1-1 1,-1 0-1,-1-2 0,-1-1 1,-2-1-1,0-1 1,-2 0-1,-2-2 1,26-57-1,12-65 499,-48 129-480,-1-1 0,-2-1 0,0 1 0,0-34 0,-4 52-195,-1-1 1,0 1-1,0-1 1,0 1-1,-1-1 1,0 1-1,-1 0 1,1-1-1,-1 1 1,-1 1-1,1-1 1,-1 0-1,-1 1 1,1 0-1,-1 0 0,-8-9 1,-6-2-152,-1 1-1,-1 1 1,-36-21 0,30 20 77,-28-18-94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4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1164 53 9050,'-20'-9'594,"1"2"0,-2 0 0,1 1 0,-1 1 0,-31-4 1,-107-1-97,-218 30 611,376-20-1107,-55 6 72,0 2 0,-58 16-1,87-16-21,1 1 0,0 0 0,0 2 0,1 1 0,0 2 0,-27 18-1,49-29 11,0 0-1,-1 0 0,1 1 0,0-1 0,1 1 1,-1-1-1,1 1 0,0 0 0,0 0 0,0 0 0,0 1 1,0-1-1,1 0 0,0 1 0,0-1 0,0 7 1,-1 9-7,1 0 0,2 30 0,0-24-59,3 52 7,2-1 0,19 82 0,-22-142-4,2-1-1,-1 1 0,2-1 1,0 0-1,2 0 0,-1 0 1,17 23-1,-17-30-4,-1-1 0,1-1 0,0 1 0,1-1 0,0 0 0,0-1 0,0 0 0,1 0 1,0-1-1,0 0 0,0 0 0,1-1 0,-1-1 0,12 4 0,-2-3 2,0-1 1,0-1-1,0 0 1,0-2 0,0 0-1,0-1 1,0-1-1,22-4 1,21-9-96,67-24-1,-38 10-310,-15 7 17,157-50-752,-178 51 1104,-1-1 1,62-37 0,-48 16 463,-1-2 0,-3-4 0,-2-2 1,68-73-1,-129 124-418,9-10 124,-1-1 1,0 0-1,15-23 0,-23 32-113,1 1 0,-1-1-1,0 0 1,0-1-1,0 1 1,0 0-1,-1 0 1,1 0 0,0 0-1,-1-1 1,0 1-1,1 0 1,-1-1-1,0 1 1,0 0 0,0-1-1,-1 1 1,1 0-1,0 0 1,-1-1-1,0 1 1,1 0 0,-1 0-1,0 0 1,0 0-1,0 0 1,0 0-1,-1 0 1,1 0 0,-1 0-1,1 0 1,-2-1-1,-4-2 20,-1 0 0,1 0-1,0 1 1,-1 0 0,0 0-1,0 1 1,-9-3 0,-64-14 92,51 14-122,-65-14-371,0 4 1,-120-4-1,130 20 158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 16524,'0'-3'376,"0"1"-177,0-1 0,0 1 0,0-1-1,0 1 1,-1-1 0,1 1 0,-1 0-1,1-1 1,-2-2 0,-3 22 1585,3 89-1549,-6 74-320,-31 62 121,-2 19 6,39-247-39,1-10-5,0 1 0,1-1 0,-1 1 0,1-1-1,0 1 1,1-1 0,0 9 0,9-50-580,0-6-305,-4 26 602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10554,'12'-3'538,"1"0"0,0 0 0,-1-2-1,1 1 1,-1-2 0,0 1 0,-1-2 0,13-8-1,27-13 334,-14 13-636,1 2 0,-1 2 0,77-13 0,-61 14-240,68-22-1,-71 10-22,-34 14-159,30-10 0,-37 18-125,-7 3-108,-2-2 401,-1-1 0,1 1 0,0-1 1,0 1-1,-1-1 0,1 1 0,0-1 1,-1 0-1,1 1 0,-1-1 1,1 0-1,-1 1 0,1-1 0,-1 0 1,1 0-1,-1 1 0,1-1 0,-1 0 1,1 0-1,-1 0 0,1 1 0,-1-1 1,0 0-1,-5 0-172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14787,'4'-2'474,"1"0"-1,0 0 1,-1 1-1,1-1 1,10 0-1,3-2 147,177-39 1187,28-7-2074,-204 46 107,0-2-1,-1 0 1,1-1-1,-1-1 1,0-1-1,-1-1 1,0 0-1,27-22 1,-44 32 164,0 0 0,0 0-1,0 0 1,0-1 0,0 1 0,0 0 0,0 0 0,0 0-1,1 0 1,-1 0 0,0-1 0,0 1 0,0 0-1,0 0 1,0 0 0,0 0 0,1 0 0,-1 0 0,0 0-1,0 0 1,0 0 0,0 0 0,1 0 0,-1 0 0,0 0-1,0 0 1,0 0 0,0 0 0,1 0 0,-1 0-1,0 0 1,0 0 0,0 0 0,0 0 0,0 0 0,1 0-1,-1 0 1,0 0 0,0 0 0,0 0 0,0 0 0,1 0-1,-1 0 1,0 1 0,0-1 0,0 0 0,0 0-1,0 0 1,0 0 0,0 0 0,1 1 0,-1 12 84,-7 31-81,4-30-8,-34 502 531,30-338 119,8-144-1185,-1-34 529,1 0 0,-1 0 0,0 0-1,0 0 1,0 0 0,0 0 0,1 0 0,-1 0-1,0 0 1,0 0 0,0 0 0,0 0 0,1 0-1,-1 0 1,0 0 0,0 0 0,0 0 0,1 0 0,-1 0-1,0 0 1,0 0 0,0 0 0,0 0 0,1 0-1,-1 0 1,0 0 0,0 0 0,0 0 0,0 0-1,1-1 1,-1 1 0,0 0 0,0 0 0,0 0-1,0 0 1,0 0 0,0-1 0,0 1 0,1 0 0,-1 0-1,8-12-197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971 311 10466,'8'-15'401,"-1"0"0,-1-1 0,0 0 0,-2 0 0,4-19-1,-7 28-297,0 0 0,-1 0 0,0 0 0,-1 0 0,1 0 0,-1 0 0,-1 0 0,1 0-1,-1 0 1,0 0 0,-1 1 0,0-1 0,0 1 0,0 0 0,-5-7 0,4 6-40,-1 1-1,0 0 1,0 0 0,0 1 0,-1-1 0,1 1 0,-1 1 0,0-1-1,-1 1 1,1 0 0,-1 0 0,0 0 0,-12-3 0,10 4-15,-1 1 0,0 0 0,0 1 0,-1 0 1,1 0-1,0 1 0,0 0 0,0 1 0,-13 3 0,-4 2-13,0 2 0,0 1 1,1 2-1,0 0 0,1 1 0,-37 25 0,16-5-48,2 1 1,1 3 0,2 1-1,2 2 1,1 1 0,2 2-1,2 2 1,2 1-1,2 2 1,-44 91 0,54-91-14,3 1 0,1 1 0,3 1 0,2 0 0,2 0 1,2 1-1,3 0 0,2 0 0,2 0 0,2 1 0,2-1 1,21 92-1,-16-109-68,1-1 0,2-1 0,1 0 1,1 0-1,2-1 0,1-1 1,1-1-1,35 42 0,-36-51-8,1-1 0,1-1 1,1-1-1,0 0 0,1-2 0,1 0 0,0-2 0,1 0 0,1-1 1,0-2-1,50 16 0,-48-20 14,0-1-1,1-1 1,-1-1 0,1-2-1,0 0 1,0-2 0,0-1-1,-1-1 1,1-1 0,50-15-1,-41 6 49,0-1 1,-2-1-1,0-2 0,0-2 1,-2-1-1,0-1 0,36-33 0,-16 8 166,-3-3 0,-2-1 0,-2-3 0,-2-1 0,-3-2 0,49-90 0,-62 95 39,-3-2 0,-1 0 0,-4-2 0,-1 0 0,-3-1 0,-2 0 0,-3-1 0,3-65 0,-12 99-147,-1 0 0,-1 1 0,-1-1-1,-2 1 1,0-1 0,-1 1-1,-1 0 1,-9-22 0,11 34-42,0 0 1,-1 0 0,-1 1-1,1 0 1,-1 0 0,-1 0-1,0 0 1,0 1 0,-1 0-1,0 1 1,0 0 0,0 0-1,-1 1 1,0 0 0,-1 0-1,1 1 1,-1 0 0,-16-5-1,16 7-29,-1 1-1,-20-2 1,31 4 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12091,'0'0'63,"0"0"0,0 0 0,0 0 0,0 0 0,0-1 0,0 1 1,0 0-1,0 0 0,0 0 0,0-1 0,0 1 0,1 0 1,-1 0-1,0 0 0,0 0 0,0-1 0,0 1 0,0 0 0,0 0 1,0 0-1,0 0 0,1 0 0,-1-1 0,0 1 0,0 0 1,0 0-1,0 0 0,0 0 0,1 0 0,-1 0 0,0 0 0,0 0 1,0-1-1,1 1 0,-1 0 0,0 0 0,0 0 0,0 0 1,0 0-1,1 0 0,-1 0 0,0 0 0,5 9 1100,0 14 522,-5-7-783,-9 189 706,9-194-1459,1-2-1634,-5-16 87,1-1 868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16420,'-13'9'544,"1"0"1,0 1 0,-16 16 0,26-24-506,-1 1 1,1-1 0,0 1-1,0-1 1,0 1 0,1 0-1,-1 0 1,0 0 0,1 0-1,0 0 1,0 0 0,0 0-1,0 1 1,0-1 0,1 0-1,0 1 1,-1-1 0,1 0-1,0 1 1,1-1 0,-1 0-1,2 6 1,-2-8-56,1 0 1,-1 0-1,1 1 1,0-1-1,0 0 1,-1 0-1,1 0 1,0 0-1,0-1 1,0 1-1,0 0 1,0 0-1,0-1 1,0 1-1,0 0 1,1-1-1,-1 1 1,0-1-1,0 1 1,0-1-1,1 0 1,-1 0-1,0 1 1,0-1 0,1 0-1,-1 0 1,2 0-1,40-5-745,-27 2 442,1 1 34,-1 0-39,1 0 0,0 1-1,19 2 1,-33-1 311,0 0 0,-1 0 0,1 1 0,0-1 0,-1 1 0,1-1 0,-1 1 0,1 0 0,-1 0 0,1 0 0,-1 0 0,1 1 1,-1-1-1,0 1 0,0-1 0,0 1 0,0 0 0,0 0 0,0-1 0,0 2 0,0-1 0,-1 0 0,1 0 0,-1 0 0,0 1 0,2 4 0,-3-6 42,1 1 0,-1 0-1,0 0 1,-1 0 0,1 0 0,0 0 0,-1-1 0,1 1 0,-1 0 0,1 0-1,-1-1 1,0 1 0,1 0 0,-1-1 0,0 1 0,0 0 0,-1-1 0,1 1 0,0-1-1,0 0 1,-1 1 0,-1 0 0,-35 27 491,36-28-485,-19 12 127,0-2 0,-1 0 1,-35 12-1,30-14-131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11522,'2'2'267,"1"-1"0,-1 0 0,0 0 0,0 0 0,1 0 0,-1 0 0,0-1 0,1 1-1,-1-1 1,1 0 0,-1 1 0,1-1 0,-1 0 0,1 0 0,-1-1 0,1 1-1,3-1 1,42-11-105,-21 0 68,0 0 0,39-24 1,10-6 207,-75 41-433,0 0 1,0 0-1,1 0 0,-1 1 0,0-1 1,1 1-1,-1-1 0,1 1 0,-1-1 1,1 1-1,-1 0 0,1-1 0,-1 1 1,1 0-1,-1 0 0,1 0 0,-1 0 1,1 1-1,-1-1 0,1 0 0,-1 1 1,1-1-1,2 2 0,-3 0-3,0-1-1,0 1 1,0 0 0,0 0 0,0 0-1,0 0 1,0 0 0,-1 0-1,1 0 1,-1 0 0,0 0-1,0 0 1,1 0 0,-1 0-1,0 0 1,-1 3 0,-4 109 66,1 30 231,4-128-253,-1-12 10,1-1 1,-1 1-1,1-1 1,1 1-1,-1 0 1,0-1-1,1 1 1,1 3-1,1-16 715,-2 9-799,-1 0 1,0 0-1,0-1 1,1 1-1,-1 0 1,0 0 0,0 0-1,1-1 1,-1 1-1,0 0 1,0 0-1,0 0 1,1-1 0,-1 1-1,0 0 1,0 0-1,0-1 1,0 1-1,0 0 1,0-1-1,0 1 1,1 0 0,-1 0-1,0-1 1,0 1-1,0 0 1,0-1-1,0 1 1,0 0 0,0 0-1,-1-1 1,1 1-1,0 0 1,0-1-1,0 1 1,0 0-1,0 0 1,0-1 0,0 1-1,-1 0 1,1 0-1,0-1 1,0 1-1,0 0 1,-1 0 0,1 0-1,0-1 1,0 1-1,0 0 1,-1 0-1,1 0 1,0 0-1,-1-1 1,1 1 0,0 0-1,0 0 1,-1 0-1,1 0 1,0 0-1,0 0 1,-1 0-1,-7-2-378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13851,'21'-3'3750,"12"-3"-1822,64-4-1,10 0-3711,-57-5-654,-32 13 1688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 14155,'-3'-17'2392,"3"15"-909,2 12-1046,0 7-317,0 0 0,-2 21 0,2 9 29,3 47 134,14 113-38,-8-146-334,-4-28-585,-1 1 0,2 52 0,-8-76 390,1-8-45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28 13115,'-1'-1'269,"-1"-1"1,0 1-1,0 0 1,0-1-1,0 1 1,0 0-1,0 0 1,0 0-1,0 0 1,0 1-1,0-1 1,0 0-1,0 1 1,-1 0-1,-3-1 1,-39 0 1757,31 2-1851,-77-3 862,33 0-198,-90 8 1,144-5-809,-1 0 9,1-1 0,-1 1 0,1-1 0,0 0 0,-1 0 0,1-1 0,-7 0 0,47-11-2123,-22 8 457,-13 17 597,-1 0 858,-2 0-968,1-12 908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11923,'1'2'256,"0"1"0,-1-1 0,1 0 0,0 1 1,-1-1-1,0 0 0,0 1 0,1-1 1,-1 1-1,0-1 0,-1 0 0,0 4 0,1 6 60,-5 125 1477,1-73-1550,3-1 1,8 67-1,-3-80-183,3 22 45,-6-70-106,-1 0-1,0-1 1,1 1-1,-1 0 0,1 0 1,0-1-1,0 1 1,-1 0-1,1-1 1,0 1-1,0-1 0,1 1 1,-1-1-1,0 0 1,0 1-1,1-1 1,-1 0-1,1 0 0,-1 0 1,1 0-1,-1 0 1,1 0-1,2 1 1,1-1-1,1 0 1,-1 0-1,0 0 1,1-1-1,-1 0 1,0 0-1,7-1 1,30-3-244,0-3 0,0-1 0,70-24 0,-78 19-19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13099,'5'-5'9353,"-5"13"-9526,-5 102-817,9-118-1798,-3 3 2027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12715,'3'1'272,"0"0"0,1 0 1,-1 0-1,0-1 0,1 1 0,-1-1 1,1 1-1,-1-1 0,1 0 1,-1-1-1,1 1 0,-1 0 1,1-1-1,-1 0 0,1 0 0,4-2 1,7-3 164,0-1 0,18-11 1,-11 5 34,49-21-876,-71 34 404,0 0 0,0 0 0,0 0 0,0 0 0,0 0 0,1-1 0,-1 1 0,0 0 0,0 0 0,0 0-1,0 0 1,0 0 0,0-1 0,0 1 0,0 0 0,0 0 0,0 0 0,0 0 0,0-1 0,0 1 0,0 0 0,0 0 0,0 0 0,0 0 0,0-1 0,0 1 0,0 0 0,0 0 0,0 0 0,0 0-1,0-1 1,0 1 0,0 0 0,0 0 0,0 0 0,0 0 0,0 0 0,0-1 0,-1 1 0,-8-8 355,-17-8 599,19 13-783,-20-16 674,19 14-581,1 0-1,-1 0 1,-1 0 0,1 1-1,-10-3 1,15 6-347,1 0 0,-1 1 1,0-1-1,0 1 0,1 0 0,-1 0 0,0 0 1,1 0-1,-1 0 0,0 1 0,1-1 0,-1 1 0,0 0 1,1-1-1,-1 1 0,1 1 0,-1-1 0,1 0 1,-1 0-1,1 1 0,0 0 0,-2 1 0,1-1-293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42 11546,'-11'-6'137,"1"0"0,-1 1-1,0 0 1,0 1-1,-1 0 1,1 1-1,-1 0 1,0 1 0,0 0-1,0 1 1,0 1-1,0-1 1,0 2-1,0 0 1,0 0-1,-22 6 1,18-2-116,1 0 0,0 1 0,1 0 0,0 1 0,0 1 0,0 0 0,1 1 0,0 0 0,0 1 0,1 1-1,1 0 1,-15 17 0,4 2-11,1 1-1,1 1 1,2 0-1,1 2 1,1 0-1,-17 60 1,18-41 6,2 0 0,3 1 0,-7 106 0,16-113-2,2 0-1,2-1 1,13 68 0,-12-92-17,1 0-1,2 0 1,0 0 0,1-1 0,1-1 0,1 1 0,1-1 0,1-1 0,16 22 0,-22-34 7,0-1-1,0 1 1,1-1 0,0-1 0,0 1-1,0-1 1,0 0 0,1-1-1,0 0 1,0 0 0,0-1-1,1 1 1,-1-2 0,1 1-1,-1-2 1,1 1 0,0-1 0,0 0-1,0-1 1,0 0 0,-1 0-1,1-1 1,0 0 0,0-1-1,16-4 1,-1-2 35,-1-1 1,-1-1-1,0-1 0,0-1 0,-1-1 1,0-1-1,-2-1 0,24-22 0,-1-2 86,-2-2 0,-2-2 0,-1-2 0,-3-1 0,-2-1 0,-2-2 0,-2-2 0,-2 0 0,-3-1 0,-2-2 0,-2 0 0,-2-1 0,-3-1 0,-3 0 0,6-74 0,-15 109-136,-1-1 0,-1 1 0,-1-1 0,0 1 0,-2-1 0,-9-33 1,10 48 7,0 1 1,0 0 0,-1 0 0,0 0 0,0 0 0,0 1-1,-6-7 1,6 9-11,0 0 1,0 0-1,0 0 0,-1 1 0,-6-4 0,-4-2-36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86 11098,'-38'-16'391,"-102"-35"-61,123 46-334,-1 1-1,1 0 1,-1 2 0,0 0 0,0 1-1,-22 1 1,30 1-3,1 1 0,-1 0 0,0 1 0,1 0 0,-1 0 0,1 1 0,0 0 0,0 1 0,1 0 0,-1 0 0,-11 10 0,-6 7-150,-46 52 0,62-63 87,-53 62-731,4 3-1,-66 109 1,-73 181-1220,168-300 1879,2 2 0,3 1 0,-27 124 0,42-140 421,2 0 0,3 0 0,2 1 0,2 0 0,12 97 0,-5-115-113,1-1 0,2 0 0,2-1 0,1 0 0,1-1 1,2 0-1,1-1 0,2 0 0,28 37 0,-30-48-227,1 0-1,0-2 1,2 0-1,0-1 1,2-1-1,-1 0 1,2-2-1,0-1 0,1 0 1,1-2-1,-1 0 1,2-2-1,35 10 1,-42-15-73,0-2 0,1 0 1,-1-1-1,1 0 0,-1-2 0,1 0 0,0-1 1,-1-1-1,34-8 0,-28 3 124,1-1-1,-1-2 1,-1 0-1,0-1 1,0-2-1,28-20 1,-12 4 275,-1-2 0,53-56 0,50-77 1004,-50 45 547,100-172 0,-136 193-1179,-4-3-1,53-150 1,-91 215-593,-3 0 1,-1-1-1,-1-1 1,-2 1-1,-2-1 1,-1 0 0,-4-51-1,-1 70-123,0 1-1,-1-1 0,-2 1 1,0 0-1,0 0 1,-2 0-1,-10-20 0,10 26-73,0 0-1,-1 0 1,0 1-1,-1 0 0,0 1 1,-1 0-1,0 0 1,-1 1-1,0 0 0,-20-12 1,22 16 73,0 1 0,0-1 1,-1 2-1,-14-5 0,-36-2-473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698 154 9794,'-4'-5'97,"-14"-17"509,-2 1 0,0 1 0,-42-32 1,57 48-518,-1 0 0,0 0 0,1 1 0,-1 0 0,0 0 0,-1 1 0,1-1 0,0 1 0,-1 1 0,1-1 0,-1 1 1,1 0-1,-1 1 0,0-1 0,1 1 0,-1 1 0,0-1 0,1 1 0,-1 0 0,0 1 0,1 0 0,-10 3 0,-1 4-18,1 0-1,0 2 0,1-1 0,0 2 0,-24 24 0,-59 76-18,73-78-44,1 0 0,2 2 0,2 0 0,1 1 0,2 1 0,1 1 0,3 0 0,1 1 0,1 1 1,3 0-1,1 0 0,-2 60 0,9-83-42,1-1 0,0 1 0,1-1-1,1 1 1,1-1 0,0 0 0,1 0 0,11 23 0,-14-34 16,1-1 0,0 0 0,0-1 1,0 1-1,0 0 0,1-1 0,-1 0 0,1 0 0,0 0 0,1 0 0,-1-1 1,1 1-1,-1-1 0,1 0 0,0-1 0,0 1 0,1-1 0,-1 0 1,0 0-1,1 0 0,-1-1 0,1 0 0,-1 0 0,1-1 0,0 1 0,-1-1 1,1 0-1,0-1 0,10-1 0,-1-2 13,-1 0-1,1-1 1,-1 0-1,0-2 1,-1 1 0,1-1-1,-2-1 1,1-1-1,13-10 1,6-9 149,59-64 1,-52 47 86,48-72 1,-72 94-194,-1 0 0,-2-1 0,0-1 0,-1 0 0,11-41 0,-20 55-24,1 0 0,-2 0 1,0 0-1,0-1 0,-1 1 1,0 0-1,-1-1 0,0 1 1,-1 0-1,0 0 0,-6-17 1,4 19-12,-1 0-1,0 0 1,-1 0 0,-9-10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15 122 16692,'-5'26'1424,"1"-1"0,1 1 0,1 47 0,2-44-1004,-1-17-341,2 0 0,-1-1 1,2 1-1,0 0 0,4 16 1,-6-27-79,1-1 1,-1 1-1,0 0 1,0 0-1,0-1 1,1 1-1,-1 0 1,1-1-1,-1 1 1,0-1-1,1 1 1,-1 0-1,1-1 1,-1 1-1,1-1 1,-1 1-1,1-1 1,0 0-1,-1 1 1,1-1-1,0 0 1,-1 1-1,1-1 1,0 0-1,-1 1 1,1-1-1,0 0 1,0 0-1,-1 0 1,1 0 0,0 0-1,-1 0 1,1 0-1,0 0 1,0 0-1,-1 0 1,1 0-1,0-1 1,0 1-1,-1 0 1,1 0-1,0-1 1,-1 1-1,1 0 1,-1-1-1,1 1 1,0-1-1,-1 1 1,1-1-1,4-3 7,-1 1 0,0-1 0,0 0 1,0 0-1,4-6 0,10-18 130,-1 0 0,-2-1 0,0-1 1,-3 0-1,18-62 0,-25 78-22,-2 0 1,1-1-1,-2 0 0,0 0 0,-1-27 1,0 42-112,-1-1 0,0 0 1,0 0-1,0 1 0,0-1 1,0 0-1,0 1 1,-1-1-1,1 0 0,0 0 1,0 1-1,0-1 0,-1 0 1,1 1-1,0-1 1,-1 0-1,1 1 0,0-1 1,-1 1-1,1-1 0,-2 0 1,2 1-11,-1 0-1,1 0 1,-1 0 0,1 1 0,-1-1 0,1 0 0,-1 0 0,1 1-1,0-1 1,-1 0 0,1 1 0,-1-1 0,1 1 0,0-1 0,-1 0-1,1 1 1,0-1 0,0 1 0,-1-1 0,1 2 0,-14 31-440,10-18-1,2 0 1,0 1-1,0 23 0,2-33 208,0-1-1,0 1 0,1 0 0,0-1 0,0 1 0,0-1 0,1 1 0,-1-1 0,1 0 0,1 0 0,-1 1 0,1-2 0,3 6 0,-5-8 157,1-1 0,-1 1 0,1-1 0,-1 0 0,1 1 0,-1-1 0,1 0 0,0 0 0,0 0 0,-1 0 0,1 0 0,0-1 0,0 1 0,0-1 0,0 1-1,0-1 1,0 1 0,3-1 0,-1 0-25,1-1 0,-1 1 0,0-1 0,0 0 0,0 0 0,-1 0 1,1-1-1,0 1 0,4-3 0,30-19-714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12275,'2'-3'425,"1"-1"1,0 1-1,-1-1 1,0 0-1,0 0 1,0 0-1,0-1 1,-1 1-1,2-6 1,-2 5 143,1 0 0,0 0 0,0 1 0,0-1 0,5-8 0,-5 16-540,-1 0 0,1 0-1,-1 0 1,1 0 0,-1 0-1,0 0 1,1 5 0,0-9 2025,4-7-1007,12-21-675,-8 12-317,31-29-1391,-55 123 1831,-11 54-315,22-107-679,1 0 1,1 0-1,3 36 0,-2-60 488,0 0 0,0 0 0,0 0 0,0 1 0,0-1 0,0 0 1,0 0-1,0 0 0,0 0 0,0 0 0,0 0 0,0 0 0,0 0 0,0 1 0,0-1 0,0 0 1,0 0-1,0 0 0,0 0 0,0 0 0,0 0 0,0 0 0,0 1 0,0-1 0,0 0 0,1 0 1,-1 0-1,0 0 0,0 0 0,0 0 0,0 0 0,0 0 0,0 0 0,0 0 0,0 1 0,0-1 1,0 0-1,1 0 0,-1 0 0,0 0 0,0 0 0,0 0 0,0 0 0,0 0 0,0 0 0,0 0 1,0 0-1,1 0 0,-1 0 0,0 0 0,0 0 0,0 0 0,0 0 0,5-6-411,0-4-81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89 13915,'16'-5'5699,"18"-13"-4482,-8 4-785,6 0-182,1 1 1,44-11-1,-76 24-252,-1 0 0,1 0 0,-1 0 0,1 0 1,-1 0-1,1 0 0,-1 0 0,0 1 0,1-1 0,-1 0 0,0 0 0,1 1 0,-1-1 0,1 0 0,-1 0 1,0 1-1,1-1 0,-1 0 0,0 1 0,0-1 0,1 0 0,-1 1 0,0-1 0,0 1 0,0-1 0,1 0 1,-1 1-1,0-1 0,0 1 0,0-1 0,0 1 0,0-1 0,0 0 0,0 1 0,0-1 0,0 1 1,0 0-1,1 23-56,-1-19 39,-3 195-34,-1-58 32,4-141-31,-15 7-301,-14 0 537,12-3 123,0-1 0,-33 4 0,26-7-29,0 0-1,-43-5 1,67 4-299,0 0 0,-1 0 0,1 0 0,0 0 0,-1 0 0,1 0 0,0 0 0,-1 0 0,1 0 1,0 0-1,-1 0 0,1-1 0,0 1 0,0 0 0,-1 0 0,1 0 0,0 0 0,0-1 0,-1 1 0,1 0 0,0 0 1,0-1-1,-1 1 0,1 0 0,0 0 0,0-1 0,0 1 0,0 0 0,0-1 0,-1 1 0,1 0 0,0-1 1,0 1-1,0 0 0,0-1 0,0 1 0,0 0 0,0-1 0,0 1 0,0 0 0,0-1 0,7-14-140,-5 11 94,10-21-169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713 0 11610,'-56'17'378,"1"2"0,2 2-1,-80 44 1,97-43-235,0 0 0,2 3 1,0 1-1,2 1 0,-46 50 0,60-54-100,0 0 0,2 1-1,0 2 1,2-1-1,0 2 1,2-1 0,1 2-1,2 0 1,0 0-1,-6 42 1,9-33-97,2-1 0,2 1 0,1 0 0,2 0 0,1-1-1,2 1 1,17 71 0,-15-87-5,1-1 0,1 1-1,1-1 1,0-1 0,2 0 0,0 0-1,1-1 1,14 17 0,-18-26 40,0 0 0,0-1 0,0 0 0,1-1 0,0 0 0,1 0 0,0-1 1,0 0-1,0 0 0,1-1 0,-1-1 0,1 0 0,0 0 0,1-1 0,-1-1 0,21 3 0,-16-5 56,-1-1 0,0 0-1,0-1 1,0-1 0,0 0-1,0-1 1,27-11 0,-9 0 156,0-1 1,37-25-1,-28 12 140,-1-2 1,-2-2-1,-1-1 1,56-66-1,-44 39 122,-3-3-1,51-89 0,-80 120-433,-1 0 1,15-40-1,-28 62-28,0 1 1,-1-1-1,-1 0 0,0-1 1,0 1-1,-1 0 0,-1-1 1,0 1-1,0 0 0,-4-23 1,2 28-4,1 0 1,-1 0-1,0 1 1,0-1-1,-1 1 1,0-1-1,0 1 1,0 0-1,-7-8 1,4 7-28,0 0 0,-1 1 0,0 0 0,0 1 0,-14-8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11466,'31'9'216,"1"2"0,-2 1-1,57 30 1,81 63-207,-73-43 80,32 15 187,4-6 0,3-6 0,248 84 0,229 26 905,-168-50-767,-404-113-395,1559 480 142,-1400-422-156,164 50-187,-348-117 172,-1 0 0,26 2 0,-33-5 5,1-1 0,0 1-1,0-1 1,-1-1 0,8-1-1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11707,'-18'75'434,"-19"155"0,19 77-380,18 544 328,5-194-181,-39 212-161,0 139-288,47-721 153,3-188 37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5076 118 10874,'0'-2'63,"4"-7"215,0-1 1,-2-1 0,1 1 0,1-13-1,-4 21-218,1 0 0,-1 1 0,0-1-1,0 0 1,0 0 0,0 0-1,0 1 1,-1-1 0,1 0 0,0 0-1,-1 1 1,1-1 0,-1 0-1,0 0 1,1 1 0,-1-1-1,0 1 1,0-1 0,0 1 0,0-1-1,-1 1 1,1 0 0,0-1-1,0 1 1,-1 0 0,1 0-1,-1 0 1,1 0 0,-1 0 0,0 0-1,1 0 1,-1 1 0,-2-2-1,-2 1 20,-1 0-1,1 1 0,-1 0 0,1 0 0,-1 0 0,1 1 1,-1 0-1,1 0 0,0 0 0,-1 1 0,1 0 0,0 0 0,-9 5 1,-8 6-23,-43 29 1,61-38-51,-81 62-244,-100 101 0,139-123 165,-506 536-665,404-415 687,-364 428 19,322-366 26,-841 1054-691,112 82 247,457-466 512,399-761-50,-147 331 12,2 10 58,77-176-2,92-209-827,-31 108 0,68-182 460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14099,'-3'-7'1003,"2"9"-314,3 18-4,8 30-325,241 1092-423,-129-318-1979,-68 7-3968,-52-728 5131,2-20-42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 78 16003,'-1'-5'269,"0"0"-1,0 0 1,-1 1-1,1-1 1,-1 0-1,0 1 1,-1-1-1,1 1 1,-1 0-1,1 0 1,-6-6-1,6 8-186,-1 0 0,1 0 0,-1 1 0,1-1 0,-1 1 0,1 0 0,-1-1 0,0 1 0,1 0-1,-1 1 1,0-1 0,0 0 0,0 1 0,0-1 0,0 1 0,0 0 0,0 0 0,1 0-1,-1 1 1,0-1 0,-4 2 0,-8 2-23,0 0 1,0 2-1,0 0 0,1 0 0,0 1 0,-17 12 1,-1 3-94,-41 37 1,50-39 7,-40 45 1,58-59 3,0 0 1,0 0-1,1 0 1,0 1-1,0 0 1,1-1-1,0 1 1,0 0-1,1 1 1,0-1 0,0 0-1,0 1 1,0 12-1,2-16-2,1 0-1,0 0 0,0-1 1,0 1-1,0 0 1,0 0-1,1-1 0,-1 1 1,1-1-1,0 0 1,0 0-1,1 1 0,-1-1 1,1 0-1,4 4 0,6 5-80,2-1-1,17 12 1,4 4-100,-18-11 106,0 0-1,-1 2 0,-1 0 1,-1 1-1,0 0 0,23 43 1,-31-48 61,0 1 1,-1 0 0,-1 0 0,0 1 0,-1 0-1,-1-1 1,0 1 0,-1 1 0,-1-1-1,-1 0 1,-1 24 0,0-32 72,-1-1 1,0 1-1,0-1 0,0 1 0,-1-1 1,0 0-1,-1 0 0,1-1 1,-1 1-1,-1-1 0,1 0 1,-1 0-1,0 0 0,-11 9 0,12-11 8,-1 0 0,0 0-1,0-1 1,0 0-1,-1 0 1,1 0 0,-1-1-1,1 0 1,-1 0 0,0 0-1,0 0 1,0-1-1,0 0 1,0-1 0,0 1-1,0-1 1,0 0-1,0-1 1,-9-1 0,13 2-71,0-1 1,0 1-1,0-1 1,0 0-1,0 0 1,0 0-1,0 0 1,0 0 0,0 0-1,0 0 1,0-1-1,1 1 1,-1-1-1,1 1 1,-1-1-1,1 0 1,-1 1-1,1-1 1,0 0-1,0 0 1,0 0-1,-1-3 1,1 1-7,0 0-1,0 0 1,0 0 0,1 0 0,0-1-1,0 1 1,0 0 0,0 0 0,1 0-1,-1-1 1,3-5 0,10-29-281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27 101 17340,'-1'3'133,"1"0"-1,-1 0 1,1 0 0,-1-1 0,0 1 0,0 0 0,0 0-1,-2 2 1,-5 13-116,5-5 17,1 0 0,0 0 0,0 1 0,2-1 0,-1 1 0,3 18 0,-1-23-48,1 0 0,-1 0-1,2 0 1,-1 0 0,1 0 0,0-1 0,1 1 0,0-1 0,0 0 0,8 10 0,-11-15 14,1-1 0,0 0 1,-1 0-1,1 0 0,0 0 1,0 0-1,0 0 0,1 0 1,-1-1-1,0 1 0,1-1 1,-1 0-1,1 1 0,-1-1 1,1-1-1,0 1 1,-1 0-1,1 0 0,0-1 1,0 0-1,-1 1 0,1-1 1,0 0-1,0 0 0,-1-1 1,1 1-1,0-1 0,0 1 1,-1-1-1,1 0 0,0 0 1,-1 0-1,1 0 0,-1 0 1,4-3-1,2-2 27,0 0 1,0-1-1,0 0 1,-1 0-1,0-1 0,0 0 1,-1-1-1,8-12 0,-4 4 84,-1 0-1,-1-1 0,-1 0 0,0 0 1,-1 0-1,-1-1 0,-1 0 0,2-21 1,-6 28 93,-4 17 27,-3 19 20,6-13-234,1 0 0,0-1 0,0 1 0,1-1-1,0 1 1,1-1 0,4 15 0,-6-23-25,1 0 1,0-1-1,0 1 1,0 0-1,0 0 1,0-1-1,0 1 1,0-1-1,0 1 1,0-1-1,1 1 0,-1-1 1,1 0-1,-1 1 1,1-1-1,0 0 1,-1 0-1,4 1 1,-3-1 1,1-1 0,0 0 0,-1 0 0,1 0 0,-1 0 0,1 0 0,-1-1 0,1 1 0,-1-1 0,1 1 0,-1-1 0,0 0 0,1 0 0,-1 0 0,0 0 0,0-1 0,1 1 0,2-3 0,13-11-20,-1 0 1,0 0-1,-1-2 1,26-35-1,9-8-89,-51 58 102,1 1 1,0 0-1,0 0 1,0 0-1,0 0 0,0 0 1,0 0-1,1 0 1,-1 1-1,0-1 0,0 0 1,0 0-1,1 1 1,-1-1-1,0 1 0,1 0 1,-1-1-1,1 1 1,1 0-1,-2 0 2,0 1 1,0-1-1,-1 1 0,1 0 1,0-1-1,0 1 0,0 0 1,-1 0-1,1 0 0,-1 0 1,1 0-1,0 0 0,-1-1 1,1 1-1,-1 0 0,0 1 1,1-1-1,-1 0 0,0 0 1,0 0-1,0 0 0,1 0 1,-1 0-1,0 0 0,-1 1 1,4 42-212,-3-32 185,1 0 0,-1-1-1,2 1 1,0 0 0,6 19-1,-8-31 39,0 1 0,1 0-1,-1-1 1,0 1 0,1-1-1,-1 1 1,1-1 0,-1 1-1,1-1 1,-1 1 0,1-1-1,-1 1 1,1-1 0,-1 1 0,1-1-1,-1 0 1,1 1 0,0-1-1,-1 0 1,1 0 0,0 1-1,-1-1 1,1 0 0,0 0 0,-1 0-1,1 0 1,0 0 0,-1 0-1,1 0 1,0 0 0,-1 0-1,1 0 1,0 0 0,-1 0 0,1-1-1,0 1 1,-1 0 0,1 0-1,0-1 1,-1 1 0,1-1-1,-1 1 1,1 0 0,-1-1-1,1 1 1,-1-1 0,1 0 0,26-26 80,-1-8-13,-18 23-34,1 1 1,0 0-1,0 0 1,1 0-1,0 1 1,14-9-1,-23 18-36,0 0 0,0 0-1,0 1 1,0-1 0,0 0 0,1 1-1,-1-1 1,0 1 0,0-1 0,1 1-1,-1 0 1,0-1 0,1 1 0,-1 0-1,0 0 1,1 0 0,-1 0 0,0 0-1,1 0 1,-1 1 0,0-1-1,1 0 1,-1 1 0,0-1 0,0 1-1,1-1 1,-1 1 0,0 0 0,2 0-1,0 3-20,1 0 0,-1 0 0,0 0-1,0 0 1,0 0 0,3 7 0,12 16-182,-16-26 200,-1 0-1,0 0 1,0-1 0,0 1-1,1 0 1,-1-1-1,0 1 1,1-1-1,-1 1 1,0-1-1,1 0 1,-1 0-1,1 1 1,-1-1-1,0 0 1,1 0-1,-1-1 1,1 1-1,-1 0 1,0 0-1,1-1 1,-1 1-1,1 0 1,-1-1-1,0 0 1,0 1-1,1-1 1,-1 0-1,0 1 1,0-1-1,1-1 1,7-5-9,-1 1 0,0-1 0,8-9 0,-8 8 5,15-16 2,-14 14 10,1 0 0,0 1 0,0 0 0,1 1 0,13-9 0,-23 16-5,-1 1 0,1-1 0,0 1 0,0-1 0,0 0 0,0 1 0,0 0 0,0-1 0,1 1 0,-1 0 0,0-1 0,0 1 0,0 0 0,0 0-1,0 0 1,0 0 0,0 0 0,1 0 0,-1 0 0,0 1 0,0-1 0,0 0 0,0 1 0,0-1 0,0 1 0,0-1 0,0 1 0,0-1 0,0 1 0,0-1 0,0 1 0,0 0 0,-1 0 0,1-1 0,0 1 0,0 0 0,-1 0 0,1 0 0,-1 0-1,1 0 1,0 0 0,-1 0 0,0 0 0,1 0 0,-1 0 0,0 0 0,1 0 0,-1 3 0,2 6-15,-1 1-1,0 0 1,0 0 0,-2 12-1,1-12 2,-3 60 773,3-72-750,1 1 0,-1 0 1,0 0-1,0 0 1,0 0-1,0 0 1,0 0-1,0 0 0,0-1 1,0 1-1,0 0 1,1 0-1,-1 0 0,0 0 1,0 0-1,0 0 1,0 0-1,0 0 1,0 0-1,1 0 0,-1 0 1,0 0-1,0 0 1,0 0-1,0 0 1,0 0-1,1 0 0,-1 0 1,0 0-1,0 0 1,0 0-1,0 0 1,0 0-1,1 0 0,-1 0 1,0 0-1,0 0 1,0 0-1,0 0 1,0 0-1,0 0 0,1 0 1,-1 1-1,0-1 1,0 0-1,0 0 1,0 0-1,0 0 0,0 0 1,0 0-1,0 0 1,0 1-1,0-1 1,0 0-1,1 0 0,-1 0 1,0 0-1,0 0 1,0 1-1,0-1 1,0 0-1,0 0 0,0 0 1,0 1-1,9-13 217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15 138 15891,'-2'13'407,"-9"57"505,10-62-853,1 0 1,0-1-1,0 1 0,1-1 1,0 1-1,0-1 1,3 8-1,-4-14-49,0 1 0,0-1 0,1 0-1,-1 1 1,1-1 0,-1 0 0,1 0 0,0 0 0,-1 0-1,1 0 1,0 1 0,0-1 0,0 0 0,0-1 0,0 1-1,0 0 1,0 0 0,0 0 0,0-1 0,0 1 0,0 0-1,1-1 1,-1 1 0,0-1 0,0 1 0,1-1 0,-1 0-1,0 0 1,0 1 0,1-1 0,-1 0 0,0 0 0,1 0-1,-1 0 1,0-1 0,1 1 0,-1 0 0,0-1 0,1 1-1,-1 0 1,0-1 0,0 0 0,0 1 0,2-2 0,5-3-12,0 0 0,0 0 0,0-1 0,-1 0 0,6-7 0,11-12 10,-2-1 0,22-35 0,-5 8 45,-36 48-49,-1 2 9,0 0 0,1 0-1,0 0 1,-1 0 0,1 0 0,7-4 0,-10 7-10,0 0 1,0-1-1,0 1 1,1 0-1,-1 0 0,0 0 1,0 0-1,0 0 1,0 0-1,0 0 1,1 0-1,-1 0 1,0 0-1,0 0 1,0 0-1,0 0 1,1 0-1,-1 0 1,0 0-1,0 0 1,0 0-1,0 0 1,0 0-1,1 0 1,-1 0-1,0 0 1,0 0-1,0 1 1,0-1-1,0 0 1,1 0-1,-1 0 1,0 0-1,0 0 1,0 0-1,0 0 0,0 1 1,0-1-1,0 0 1,0 0-1,1 0 1,-1 0-1,0 0 1,0 1-1,2 11 101,-4 16 38,1-26-112,0 10 45,-1 34 286,2-46-358,0 0 1,0 1 0,0-1-1,0 1 1,0-1-1,0 0 1,0 1-1,0-1 1,0 1 0,1-1-1,-1 0 1,0 1-1,0-1 1,0 0 0,1 1-1,-1-1 1,0 0-1,0 1 1,1-1 0,-1 0-1,0 0 1,0 1-1,1-1 1,-1 0-1,1 0 1,-1 0 0,0 1-1,1-1 1,-1 0-1,0 0 1,1 0 0,-1 0-1,1 0 1,15-4 57,14-18-15,36-45-100,8-7-567,-72 72 575,0 0-1,0 1 0,0-1 0,0 1 1,0-1-1,0 1 0,0 0 1,1 0-1,-1 0 0,0 0 0,1 0 1,-1 1-1,4-2 0,-5 3 30,0-1 0,0 0 0,0 0 1,0 1-1,0-1 0,0 0 0,0 1 0,0-1 0,0 1 0,0-1 0,0 1 1,-1 0-1,1-1 0,0 1 0,0 0 0,-1-1 0,1 1 0,0 0 0,-1 0 0,1 0 1,-1 0-1,1 0 0,-1-1 0,1 1 0,-1 0 0,0 0 0,0 0 0,1 0 1,-1 0-1,0 0 0,0 0 0,0 0 0,0 2 0,1 17-14,0-1 0,-1 1 0,-4 23 0,2-21 290,1 1 0,1 22-1,0-45-223,0 1-1,0-1 0,0 1 1,0-1-1,0 1 0,1 0 1,-1-1-1,0 1 0,0-1 1,0 1-1,0-1 0,1 1 1,-1-1-1,0 1 0,1-1 1,-1 1-1,0-1 1,1 1-1,-1-1 0,0 1 1,1-1-1,-1 0 0,1 1 1,-1-1-1,1 0 0,-1 1 1,1-1-1,-1 0 0,1 0 1,-1 0-1,1 1 0,-1-1 1,1 0-1,0 0 0,-1 0 1,1 0-1,-1 0 1,1 0-1,0 0 0,-1 0 1,1 0-1,-1 0 0,1 0 1,-1 0-1,1-1 0,-1 1 1,1 0-1,-1 0 0,1-1 1,0 1-1,-1 0 0,0 0 1,1-1-1,-1 1 0,1-1 1,-1 1-1,1 0 1,-1-1-1,0 1 0,1-1 1,-1 1-1,0-1 0,0 1 1,1-1-1,-1 0 0,15-25 370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112 507 14699,'-36'69'1826,"-13"28"-105,43-83-1395,1-1 1,1 1 0,1 0-1,0 0 1,-2 24 0,4-34-255,1-1 0,0 1 0,0 0 0,1-1 0,-1 1 1,2 6-1,-2-9-57,1-1 0,-1 1 1,1 0-1,-1 0 1,0 0-1,1-1 0,-1 1 1,1 0-1,0-1 0,-1 1 1,1 0-1,-1-1 0,1 1 1,0-1-1,0 1 1,-1-1-1,1 1 0,0-1 1,0 1-1,0-1 0,-1 0 1,1 0-1,0 1 0,0-1 1,0 0-1,0 0 1,0 0-1,0 0 0,-1 0 1,1 0-1,0 0 0,0 0 1,0 0-1,0 0 0,0-1 1,1 1-1,3-2 8,0 0 1,1-1-1,-1 1 0,0-1 0,0 0 1,0 0-1,-1-1 0,1 1 0,-1-1 0,0 0 1,0 0-1,0-1 0,0 1 0,-1-1 0,4-5 1,3-7 69,0-1 0,-2 0 0,8-21 0,-9 22-198,-1 0 0,-1 0 0,-1 0-1,-1 0 1,0-1 0,-1 1 0,-1-1 0,0 0-1,-3-22 1,2 39 54,0 0-1,0 0 1,0 0-1,-1-1 1,1 1-1,0 0 1,-1 0-1,1 0 1,-1 0-1,1 0 0,-1 0 1,1 0-1,-1 0 1,0 0-1,1 0 1,-2-1-1,1 2 20,1 0-1,0 0 0,-1 0 1,1 0-1,-1 0 0,1 0 1,0 0-1,-1 0 0,1 0 1,0 0-1,-1 0 0,1 1 1,-1-1-1,1 0 0,0 0 1,-1 0-1,1 1 0,0-1 0,0 0 1,-1 0-1,1 1 0,0-1 1,-1 0-1,1 1 0,0-1 1,0 0-1,0 1 0,-1-1 1,1 1-1,-2 3-138,-1 1 0,1-1 0,0 1 0,1-1 0,-3 10 0,3-6 88,0 1 0,0-1 0,1 1 0,0-1 0,0 1 0,3 10 0,-3-18 79,0 1 0,0-1 0,0 0 0,1 1 0,-1-1 0,1 0 0,-1 1 0,1-1 0,-1 0 0,1 0 1,0 0-1,0 1 0,0-1 0,-1 0 0,1 0 0,0 0 0,0 0 0,0 0 0,1-1 0,-1 1 0,0 0 0,0 0 0,0-1 0,1 1 0,-1-1 0,0 1 0,0-1 0,1 1 0,-1-1 0,1 0 0,-1 0 0,0 0 0,1 0 0,-1 0 0,0 0 0,1 0 0,-1 0 0,1 0 0,-1 0 0,0-1 0,1 1 0,-1-1 0,0 1 0,0-1 0,1 0 0,0 0 0,17-9-35,-1-2 0,0 0 1,0 0-1,-2-2 0,0 0 0,15-17 1,-14 15 20,30-30-32,65-83 0,-93 104 89,-1-1 0,-1-1 0,-2-1-1,0 0 1,15-44 0,-20 30 140,-9 39-162,-1 1 1,0-1-1,0 1 1,1 0-1,-2-1 1,1 1-1,0-1 1,0 1-1,-1-1 1,1 1-1,-1 0 1,0-1-1,0 1 1,0 0-1,-1-3 1,1 5-10,0-1 1,1 0-1,-1 1 0,0-1 1,0 0-1,0 1 0,0-1 1,0 1-1,0-1 1,0 1-1,0 0 0,1-1 1,-2 1-1,1 0 0,0 0 1,0 0-1,0 0 1,0 0-1,0 0 0,0 0 1,0 0-1,0 0 1,0 0-1,0 0 0,0 1 1,0-1-1,0 0 0,0 1 1,0-1-1,0 1 1,0 0-1,-32 20 156,30-18-143,-16 13 48,0 2 1,1 0-1,1 1 0,1 1 0,0 0 0,2 1 1,0 1-1,2 0 0,-19 46 0,18-33 25,1 0-1,2 1 1,1 0-1,2 1 1,2-1 0,-1 44-1,6-65-83,0-1 1,1 0-1,0 0 0,1 0 0,1 0 0,4 14 0,-7-26-10,1 1 0,0-1 0,0 0-1,0 1 1,0-1 0,0 0 0,0 0-1,0 0 1,1 0 0,-1 0 0,1 0-1,0 0 1,-1 0 0,1-1 0,0 1-1,0-1 1,0 1 0,0-1-1,0 0 1,1 0 0,-1 0 0,0 0-1,1 0 1,-1 0 0,0 0 0,1-1-1,-1 0 1,1 1 0,-1-1 0,1 0-1,-1 0 1,1 0 0,-1 0 0,0-1-1,1 1 1,-1-1 0,1 1 0,-1-1-1,0 0 1,1 0 0,-1 0-1,2-2 1,9-3 2,-1-1-1,-1 0 1,0-1 0,0 0-1,0-1 1,9-10-1,56-65 68,-74 80-65,72-93 68,-64 82-48,-1-1 1,-1 0 0,0-1-1,10-29 1,-18 45-23,0 0-1,1 0 1,-1 1 0,0-1 0,1 0 0,-1 1-1,0-1 1,0 0 0,0 0 0,0 0-1,0 1 1,0-1 0,0 0 0,0 0 0,0 0-1,0 1 1,0-1 0,0 0 0,0 0-1,-1 1 1,1-1 0,0 0 0,-1 0 0,1 1-1,0-1 1,-1 0 0,1 1 0,-1-1-1,0-1 1,-1 2-1,1 0 0,0 0-1,0 0 1,0 0 0,-1 1-1,1-1 1,0 0 0,0 0-1,0 1 1,0-1 0,-1 1-1,1-1 1,0 1 0,0-1-1,0 1 1,0 0 0,0-1-1,0 1 1,-1 1 0,-11 10 30,0 0 1,1 1 0,0 0 0,1 0 0,1 1 0,0 1 0,1 0-1,-11 24 1,18-35-21,1-1 0,0 1 0,0-1 0,0 1 0,0-1 0,1 1-1,-1-1 1,1 1 0,0 0 0,0-1 0,0 1 0,1 4 0,0-7-8,0 1 1,-1 0-1,1-1 0,0 1 1,0 0-1,-1-1 1,1 1-1,1-1 0,-1 1 1,0-1-1,0 0 1,0 0-1,1 1 0,-1-1 1,1 0-1,-1 0 1,1 0-1,-1 0 0,1-1 1,-1 1-1,1 0 1,0-1-1,0 1 0,-1-1 1,1 1-1,3-1 1,4 1-1,0-1 1,0 0-1,1-1 1,-1 0-1,0-1 1,0 1-1,-1-2 0,1 1 1,0-1-1,-1-1 1,0 1-1,1-1 1,-2-1-1,1 0 1,0 0-1,12-11 1,-3 1 10,0-1 1,-2 0 0,0 0-1,0-2 1,20-33-1,-33 48-8,23-43 89,-23 42-80,0 0 0,0 0-1,-1 0 1,0-1 0,0 1 0,0 0-1,0-1 1,0 1 0,-1-6-1,0 10-13,0 0 0,0 0 0,0 0 0,0 0 0,0-1-1,0 1 1,0 0 0,0 0 0,0 0 0,0 0 0,0 0-1,0-1 1,0 1 0,0 0 0,0 0 0,0 0-1,0 0 1,-1 0 0,1 0 0,0-1 0,0 1 0,0 0-1,0 0 1,0 0 0,0 0 0,0 0 0,0 0 0,-1 0-1,1 0 1,0-1 0,0 1 0,0 0 0,0 0 0,0 0-1,-1 0 1,1 0 0,0 0 0,0 0 0,0 0-1,0 0 1,-1 0 0,-6 4 16,-6 12 2,5-1 3,0 1-1,1 0 0,1 1 1,0-1-1,1 1 1,1 0-1,1 0 1,0 0-1,2 1 1,-1 26-1,2-42-14,0 0 0,0 0 0,0 1-1,1-1 1,-1 0 0,1 0 0,-1 0 0,1 1-1,0-1 1,-1 0 0,1 0 0,0 0-1,1 0 1,-1 0 0,0 0 0,0-1 0,3 3-1,-3-3-2,1 0 0,0 0 0,-1-1 0,1 1 0,0-1 0,0 1-1,-1-1 1,1 1 0,0-1 0,0 0 0,0 0 0,-1 0-1,1 0 1,0 0 0,0-1 0,-1 1 0,1 0 0,0-1 0,0 0-1,-1 1 1,1-1 0,2-1 0,17-9 8,0-2 0,-1 0 0,-1-1-1,0 0 1,29-31 0,-9 9-88,-16 16 2,-14 10-35,1 2 0,-1-1 1,2 1-1,21-13 0,-30 24-136,-5 5 150,-5 7 58,7-13 44,-21 36 219,21-35-180,-1 0 0,1 0 0,0 0 0,0 0 0,0 0 0,1 1 0,-1-1 0,1 0 0,0 0 0,0 7 0,0-9-30,0-1 0,0 1 0,0 0 0,1 0 0,-1-1 0,0 1 0,1 0 0,-1-1 0,0 1 0,1-1 0,-1 1 0,1 0 0,-1-1 0,1 1 0,-1-1 1,1 1-1,0-1 0,-1 1 0,1-1 0,0 0 0,-1 1 0,1-1 0,0 0 0,-1 1 0,1-1 0,0 0 0,0 0 0,-1 0 0,1 0 0,0 1 1,0-1-1,1-1 0,24-2 243,-24 2-246,21-7 1,0-1 1,0 0-1,-1-2 0,0-1 0,29-22 0,24-11-765,-68 41 671,-1 0-83,0 1 0,0 0 0,0 0 0,11-3 1,-16 6 136,-1 0 1,1 0 0,-1 0 0,1 0 0,0 0-1,0 0 1,-1 0 0,1 0 0,0 0 0,-1 0-1,1 0 1,-1 0 0,1 0 0,0 1 0,-1-1-1,1 0 1,0 0 0,-1 1 0,1-1 0,-1 0-1,2 1 1,-2 0-5,1 0 0,-1 0 0,1 0 0,-1 0-1,0 0 1,1 0 0,-1 0 0,0 1 0,0-1 0,1 0 0,-1 0-1,0 0 1,0 0 0,0 0 0,-1 0 0,1 0 0,0 2-1,-26 79 674,26-81-621,0-1 0,0 0 0,0 1 0,-1-1 0,1 1 0,0-1 0,0 1 0,0-1 0,0 1 0,0-1 0,0 1 0,0-1 0,0 0 0,0 1 0,0-1 0,0 1 0,1-1 0,-1 1 0,0-1 0,0 1 0,0-1 0,0 0 0,1 1 0,-1-1-1,0 0 1,0 1 0,1-1 0,-1 1 0,0-1 0,1 0 0,-1 0 0,0 1 0,1-1 0,-1 0 0,1 1 0,1-1 15,-1 0 1,0 0-1,1 0 0,-1 0 0,1 0 0,-1-1 0,0 1 1,1 0-1,-1-1 0,0 1 0,3-2 0,38-23 366,-39 23-345,58-40 114,-31 19-566,1 2 1,1 1-1,66-30 0,-92 48 268,-1 0 0,1 1 0,0-1 0,0 1 0,10 0 0,-15 0 107,0 1 1,0 0-1,0 0 1,0 0-1,-1 0 0,1 1 1,0-1-1,0 0 1,0 0-1,0 1 1,0-1-1,0 0 0,0 1 1,0-1-1,-1 1 1,1-1-1,0 1 1,0-1-1,-1 1 0,1 0 1,0-1-1,-1 1 1,1 0-1,0-1 1,-1 1-1,1 0 0,-1 0 1,0 0-1,1 0 1,-1-1-1,1 1 0,-1 0 1,0 0-1,0 0 1,0 0-1,1 0 1,-1 0-1,0 0 0,0 0 1,-1 2-1,0 8 30,-1 0-1,0 0 0,-1 0 0,0 0 1,-1-1-1,-9 18 0,-5 17-42,17-38-1,4-4-7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12843,'2'4'192,"1"0"0,0 0 1,0 0-1,1-1 1,-1 0-1,1 1 0,-1-1 1,1-1-1,0 1 0,0 0 1,1-1-1,-1 0 0,0 0 1,1 0-1,0-1 0,-1 1 1,1-1-1,0 0 0,-1 0 1,1-1-1,0 0 0,0 1 1,0-2-1,-1 1 1,1 0-1,0-1 0,0 0 1,-1 0-1,7-3 0,1 0 7,1 0 0,-1-1 0,0-1 0,-1 0 0,1-1 0,-1 0 0,0-1 0,14-12 0,-18 13-51,0 1 1,0-1 0,-1 0 0,0-1-1,0 0 1,-1 0 0,0 0-1,0 0 1,-1-1 0,0 0-1,0 0 1,2-11 0,-5 17-105,-1 1 1,1-1 0,-1 0-1,0 1 1,0-1 0,0 0-1,0 0 1,0 0-1,-1 1 1,1-1 0,-1 0-1,0 1 1,1-1 0,-1 0-1,0 1 1,-1-1 0,1 1-1,0 0 1,-1-1-1,0 1 1,1 0 0,-1 0-1,0 0 1,0 0 0,-4-3-1,2 3-13,1 0-1,0 0 0,-1 1 1,1 0-1,-1-1 0,1 1 1,-1 1-1,0-1 1,0 0-1,1 1 0,-1 0 1,0 0-1,0 0 1,1 0-1,-1 1 0,0-1 1,0 1-1,-6 2 0,-1 2-18,0 0-1,0 0 0,0 1 0,1 1 0,0 0 0,1 0 0,0 1 0,0 0 1,0 0-1,1 1 0,-14 19 0,13-14-17,0 0 1,1 0-1,0 0 0,1 1 1,1 0-1,1 0 0,0 1 1,-4 21-1,8-30-35,0-1 1,0 1-1,1 0 0,0 0 0,0 0 0,1 0 1,0 0-1,0-1 0,1 1 0,3 11 0,-3-15-17,-1 0 1,1 1-1,0-1 0,0 0 0,0 0 0,0 0 0,1-1 0,-1 1 0,1-1 0,0 1 0,-1-1 0,1 0 0,0 0 1,1 0-1,-1 0 0,0 0 0,0-1 0,1 0 0,-1 1 0,1-1 0,5 1 0,-3-2 11,1 1 0,-1-1 0,1 0 0,0-1 0,-1 1 0,0-1 0,1-1 0,-1 1 0,0-1 0,1 0 0,-1 0-1,0-1 1,8-5 0,40-28-379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48 17260,'-2'-2'104,"1"1"1,0-1 0,-1 0-1,1 1 1,-1-1 0,0 1 0,0 0-1,1 0 1,-1-1 0,0 1-1,0 0 1,0 1 0,0-1-1,0 0 1,0 0 0,0 1-1,0-1 1,0 1 0,-1 0-1,1 0 1,0 0 0,0 0 0,0 0-1,0 0 1,-1 0 0,1 1-1,0-1 1,0 1 0,0 0-1,0-1 1,0 1 0,0 0-1,0 0 1,0 0 0,1 1-1,-1-1 1,-2 2 0,-3 3-102,0 0 0,0 1 0,0-1 0,1 1 0,1 1 0,-1-1 0,-6 12 0,6-7-101,0 1 1,0 0-1,-3 14 0,7-21 25,0-1-1,1 1 1,0-1-1,0 1 1,1 0-1,-1-1 1,1 1-1,0 0 1,1 0-1,1 6 1,-2-11 62,0-1 0,0 1 0,0-1 1,0 1-1,1-1 0,-1 1 0,0-1 0,0 1 0,1-1 1,-1 1-1,0-1 0,0 0 0,1 1 0,-1-1 0,1 0 1,-1 1-1,0-1 0,1 0 0,-1 1 0,1-1 0,-1 0 0,1 0 1,-1 1-1,0-1 0,1 0 0,-1 0 0,1 0 0,-1 0 1,1 1-1,0-1 0,-1 0 0,1 0 0,0 0 0,1-1-7,0 1 0,0-1 0,0 0 0,-1 1 1,1-1-1,0 0 0,0 0 0,0 0 0,1-2 0,35-30-44,-37 31 62,28-31 484,-1-1 0,30-51 0,-29 41 428,-21 35-619,-3 8 11,-1 19 54,-3-7-422,2 10 18,-1-3-184,0 0 1,1-1 0,1 1-1,1-1 1,0 1 0,12 22-1,-16-38 155,0 0-1,0 0 0,0 0 0,1-1 1,-1 1-1,0 0 0,1-1 0,0 1 1,-1-1-1,1 1 0,0-1 0,0 0 1,-1 0-1,1 0 0,4 2 0,-4-3-4,-1 1-1,1-1 0,0 0 0,-1 0 1,1 0-1,0 0 0,-1 0 0,1-1 0,0 1 1,-1 0-1,1-1 0,-1 1 0,1-1 1,-1 1-1,1-1 0,1-1 0,3-2-98,-1 0-1,0-1 0,0 1 0,0-1 0,-1 0 0,1 0 1,-1 0-1,5-11 0,15-29-443,1-16 12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15243,'-1'18'746,"0"1"1,1 0-1,1 0 0,1-1 0,7 31 0,-4-21-799,-4-22 47,5 31-194,1-1 0,15 43 0,-22-77 173,1 0 0,0 0-1,0 0 1,-1 0-1,1-1 1,0 1 0,1 0-1,-1 0 1,0-1-1,0 1 1,1-1 0,-1 1-1,4 2 1,-4-4 16,-1 0-1,1 0 1,0 1 0,0-1 0,-1 0 0,1 0 0,0 0-1,0 0 1,-1 0 0,1 0 0,0 0 0,0 0 0,-1 0-1,1 0 1,0 0 0,0-1 0,-1 1 0,1 0 0,0 0-1,-1-1 1,1 1 0,0 0 0,-1-1 0,2 0 0,2-3 3,0 0 0,-1 0 0,0 0 0,0 0 0,0-1 0,0 0 0,-1 1 0,4-9 0,8-26 488,-2-1 0,-1 0 0,-2-1 0,-2 0 0,3-70 0,-10 102 269,-2 13-494,-2 13-51,4-15-185,-5 51-338,2 0 1,3-1 0,9 82 0,-8-127-152,1 1 0,-1-1 0,6 13 0,-6-19 378,-1 1-1,1-1 1,-1 0-1,1 0 1,0 0-1,-1 1 1,1-1-1,0 0 1,0 0-1,0 0 1,0 0-1,0 0 1,0-1-1,0 1 1,0 0-1,0 0 1,1-1-1,-1 1 1,0 0-1,0-1 1,1 0-1,-1 1 1,0-1 0,1 0-1,-1 1 1,0-1-1,2 0 1,13-2-933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13515,'0'1'99,"1"0"0,-1-1 0,0 1 0,0 0 0,1 0 0,-1 0 0,1 0 0,-1 0 0,1 0 0,-1-1 0,1 1 0,-1 0 0,1 0 0,0-1 0,0 1 0,-1-1 0,1 1 0,0 0 0,0-1 0,-1 1 0,1-1 0,0 0 0,0 1 0,0-1 0,1 1 0,0-1-28,-1-1 1,0 1-1,0 0 0,0-1 1,0 1-1,0-1 0,0 0 1,0 1-1,0-1 0,0 0 0,0 1 1,0-1-1,0 0 0,-1 0 1,1 0-1,0 0 0,0-1 1,4-4 481,-2-1 1,1 1 0,-1-1 0,6-14 0,-12 25-229,0 1 0,1 0 1,0 0-1,-4 10 1,3-1-349,-3 25-278,5-36 258,1 0-1,0-1 0,0 1 0,0 0 0,0-1 0,0 1 0,1 0 1,-1-1-1,1 1 0,0-1 0,1 4 0,-1-5 22,0 0 0,0 0 0,-1 0 0,1 0 0,1-1 0,-1 1 0,0 0 0,0 0 0,0-1 0,0 1 0,0-1 0,1 1 0,-1-1 0,0 1 0,0-1 0,1 0 0,-1 0 0,0 1 0,1-1 0,-1 0 0,0 0 0,0 0 0,1-1 0,-1 1 0,0 0 0,1 0 0,0-1 0,37-12-213,-37 11 217,15-5-37,49-19 28,-60 24 25,0 0 0,0 1 0,0 0 0,0 0 0,0 1 0,0-1 0,0 1 0,0 1 0,8 0 0,-3 4-33,1 0 239,-12-5-178,0 0 0,1-1 0,-1 1 0,0 0 0,1 0 0,-1-1 0,0 1 0,0 0 0,1 0 0,-1-1 0,0 1 0,0 0 0,1 0 0,-1-1 0,0 1 0,0 0 0,0-1 0,0 1 0,0 0 0,1-1 0,-1 1 0,0 0 0,0-1 0,0 1 0,0-1 0,0 1 0,0 0 0,0-1 0,0 1 0,0 0 0,0-1 0,0 1 0,-1 0 0,1-1 0,0 0 0,-4-28 1351,-13-52 1,0 6-515,17 74-865,-1 0 1,1 1 0,0-1 0,0 1 0,0-1-1,0 0 1,0 1 0,0-1 0,1 0 0,-1 1-1,0-1 1,0 1 0,0-1 0,1 0 0,-1 1-1,0-1 1,0 1 0,1-1 0,-1 1 0,1-1-1,-1 1 1,0-1 0,1 1 0,-1-1 0,1 1-1,-1-1 1,1 1 0,-1 0 0,1-1 0,0 1-1,-1 0 1,1-1 0,25-4-520,-8 3 185,-4-3 184,1 0 0,24-14 0,0-1-121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18108,'-6'-6'1432,"8"17"-1112,4 21-152,1 11 608,4 8-223,1 11-377,2 5-96,0 4-176,3-1-144,-4-11-177,0-9-87,-4-13-104,-5-10-232,-5-19-456,-5-8-985,-11-21 1697,-5-9-232,-11-14-32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2 250 16500,'-2'-7'1568,"2"1"-1128,15-4 40,5 0 824,10-10-343,6-4-113,7-2-216,1-4-24,3 1-24,-2 0-104,-4 6-432,-2 2-264,-9 11-584,-1 6-328,-12 6 856,-8 7-224,-9 10-185</inkml:trace>
  <inkml:trace contextRef="#ctx0" brushRef="#br0" timeOffset="1">160 379 16003,'5'3'1993,"10"0"-1193,2-6-256,1-3 1345,7-1-1073,5-3-136,7 0-408,2-2-384,1-2 1392,0 0-1192,-5-2-56,-5-4 32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18116,'2'53'1672,"-2"10"-1304,0 12-128,3 5 569,9-1-345,4 1-96,4-12-216,0-8-176,3-16-360,1-9-184,-1-22-137,0-11-191,-5-16 560,-3-9-200,-5-17-128</inkml:trace>
  <inkml:trace contextRef="#ctx0" brushRef="#br0" timeOffset="1">279 370 13523,'-3'40'1351,"1"-19"-502,1 35 1,1-55-808,0 0-1,0 0 1,0 0 0,0 0-1,0 0 1,1 0 0,-1 0 0,0 0-1,0 0 1,1 0 0,-1 0 0,0 0-1,1 0 1,-1 0 0,1 0-1,-1-1 1,1 1 0,0 0 0,-1 0-1,1 0 1,0-1 0,1 2-1,-1-2-22,0 0 0,0 0 0,0 0-1,0 0 1,-1 0 0,1 0-1,0 0 1,0 0 0,0 0 0,0 0-1,0-1 1,-1 1 0,1 0-1,0-1 1,0 1 0,0-1 0,-1 1-1,1-1 1,0 1 0,0-2-1,4-2 27,-1 0-1,0-1 0,0 1 0,0-1 0,0 0 0,3-7 1,-3 3 141,0-1 1,0 0-1,-1 1 1,2-13-1,-4 16-8,0 1 0,-1 0 0,1-1 0,-1 1 0,0 0 0,-1-1 0,1 1 0,-1 0 0,-2-9 0,3 14-157,0 1 0,0-1 0,0 1 0,0-1-1,-1 0 1,1 1 0,0-1 0,0 0 0,0 1 0,0-1 0,-1 0-1,1 0 1,0 1 0,0-1 0,-1 0 0,1 0 0,0 1 0,0-1-1,-1 0 1,1 0 0,0 1 0,-1-1 0,1 0 0,0 0 0,-1 0-1,1 0 1,0 0 0,-1 0 0,1 0 0,0 0 0,-1 1 0,1-1-1,-1 0 1,1 0 0,0-1 0,-1 1 0,1 0 0,0 0 0,-1 0-1,1 0 1,0 0 0,-1 0 0,1 0 0,0-1 0,-1 1 0,1 0-1,0 0 1,-1 0 0,1-1 0,0 1 0,0 0 0,-1 0 0,1-1-1,0 1 1,0 0 0,-1-1 0,1 1 0,0 0 0,0-1 0,0 1-1,0 0 1,0-1 0,-1 1 0,1 0 0,0-1 0,0 1 0,0 0-1,0-1 1,0 0 0,-10 28 476,8-13-454,0-1 1,1 0-1,1 25 1,0-31-115,1 0 1,0 0 0,0 0 0,1 0 0,0 0-1,0-1 1,0 1 0,1 0 0,4 6-1,-7-12 14,1 1 1,0-1-1,0 1 0,0-1 0,1 0 0,-1 1 0,0-1 0,1 0 0,-1 0 0,0 0 0,1 0 0,-1 0 0,1 0 0,0 0 0,-1-1 0,1 1 0,-1 0 0,1-1 0,0 1 0,0-1 0,2 0 0,-1 0-20,0 0-1,0 0 1,0-1-1,0 0 1,0 0-1,0 1 0,-1-2 1,1 1-1,0 0 1,0 0-1,4-4 1,3-3-131,1-1 1,-1 0 0,-1-1 0,15-17 0,15-25-441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41 409 17548,'-6'35'904,"-6"57"121,11-82-892,1 0 0,0 0-1,1 0 1,0 0 0,0 0 0,6 18 0,-6-26-95,0 1 0,0-1-1,0 0 1,0 1 0,0-1 0,0 0 0,1 0 0,-1 0-1,1 0 1,-1 0 0,1-1 0,0 1 0,0 0-1,2 1 1,-2-2-30,-1-1 0,1 1 0,-1-1 0,1 1 0,0-1 0,-1 1-1,1-1 1,0 0 0,-1 0 0,1 0 0,0 0 0,-1 0 0,1 0-1,0 0 1,-1-1 0,1 1 0,0 0 0,-1-1 0,1 0 0,-1 1 0,1-1-1,-1 0 1,2-1 0,5-2-42,-1-2-1,-1 1 1,1-1-1,-1 0 0,0-1 1,0 1-1,0-1 1,-1 0-1,-1-1 1,6-8-1,-1-2-44,0-1 1,-2 1-1,9-31 0,-8 18 69,-2 0 0,-1 0-1,-2-1 1,-1 0-1,-1 0 1,-2 1 0,-1-1-1,-2 0 1,-13-55-1,14 76 26,0 1-1,-1 0 0,0 0 1,-1 0-1,-9-14 0,13 23-7,0-1 0,0 0-1,0 1 1,0-1-1,0 1 1,0-1-1,-1 1 1,1 0-1,-1-1 1,1 1-1,-1 0 1,1 0 0,-1 0-1,0 0 1,0 0-1,1 0 1,-1 1-1,0-1 1,0 1-1,0-1 1,0 1-1,0-1 1,0 1-1,0 0 1,1 0 0,-1 0-1,0 0 1,0 1-1,0-1 1,0 0-1,0 1 1,0-1-1,0 1 1,0 0-1,1 0 1,-1-1 0,-2 3-1,0 0 31,-1 0 0,1 1 0,0 0-1,0 0 1,0 0 0,1 0 0,-1 1 0,1-1-1,-5 10 1,-18 49 418,23-52-368,-7 17 305,-10 50 1,17-63-250,1-1 1,0 1-1,2 0 0,0-1 1,2 22-1,-2-34-122,0 1 0,0-1 0,1 0-1,-1 0 1,0 0 0,1 1 0,0-1-1,0 0 1,-1 0 0,1 0 0,0 0-1,1 0 1,-1 0 0,0-1 0,0 1-1,1 0 1,-1 0 0,1-1 0,0 1-1,-1-1 1,1 0 0,0 1 0,0-1-1,0 0 1,0 0 0,0 0 0,0 0-1,0-1 1,0 1 0,0 0 0,4 0-1,3-1-28,1-1-1,-1 0 0,0 0 0,0 0 1,0-1-1,12-5 0,18-2-278,-28 7 102,0 0-1,0 2 0,0-1 1,0 1-1,0 1 0,19 3 1,-24-3 62,0 1 1,-1 0-1,1 0 1,-1 0-1,1 1 0,-1 0 1,0 0-1,0 0 1,0 1-1,-1 0 1,1-1-1,-1 2 0,0-1 1,5 6-1,-1 3-306,-1-1 0,0 1 0,0 0-1,-1 1 1,6 23 0,3 4-296,-11-37 437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16436,'-3'52'2158,"1"-39"-1750,1-1 1,1 1-1,0 0 1,0 0-1,4 16 0,-4-29-399,0 1 0,0 0-1,0-1 1,0 1-1,0 0 1,0 0-1,0-1 1,0 1-1,1 0 1,-1-1-1,0 1 1,1-1-1,-1 1 1,0 0-1,1-1 1,-1 1-1,1-1 1,-1 1-1,1-1 1,-1 1-1,1-1 1,-1 1-1,1-1 1,0 1-1,-1-1 1,1 0-1,-1 1 1,2-1-1,-1 0-24,-1-1 0,1 1 0,0-1 0,-1 0 0,1 1 0,-1-1-1,1 1 1,-1-1 0,1 0 0,-1 0 0,1 1 0,-1-1 0,0 0 0,1 0 0,-1 1-1,0-1 1,0 0 0,0 0 0,0 0 0,1 0 0,-1 1 0,0-1 0,0 0 0,-1-2-1,-1-35-1274,1 35 788,0 4 70,2 19 59,7 56 405,-7-67 71,1-1-1,0 0 1,0 0 0,1 0 0,0 0 0,8 14 0,-11-21-72,1 0 1,0 1 0,0-1 0,0 0 0,0 0-1,0 0 1,1 0 0,-1 1 0,0-2-1,0 1 1,1 0 0,-1 0 0,0 0-1,1-1 1,-1 1 0,1 0 0,-1-1-1,1 1 1,-1-1 0,1 0 0,0 0 0,-1 1-1,1-1 1,-1 0 0,1 0 0,0-1-1,-1 1 1,1 0 0,-1 0 0,1-1-1,-1 1 1,1-1 0,-1 1 0,1-1-1,-1 0 1,1 0 0,-1 1 0,0-1 0,3-2-1,4-4 93,0 0-1,0 0 1,-1-1-1,11-13 0,-17 20-111,15-20-61,-1 0-1,-1-1 0,-1-1 0,-1 0 0,-1 0 0,13-41 0,-23 62-7,0-1-1,-1 0 0,1 1 0,-1-1 0,0 0 0,0 0 0,0 0 1,0-3-1,0 6 48,0 0 0,0-1 1,0 1-1,0 0 0,0 0 1,0 0-1,-1-1 1,1 1-1,0 0 0,0 0 1,0 0-1,0-1 0,0 1 1,0 0-1,0 0 0,-1 0 1,1 0-1,0 0 0,0-1 1,0 1-1,0 0 1,-1 0-1,1 0 0,0 0 1,0 0-1,0 0 0,0 0 1,-1 0-1,1 0 0,0 0 1,0 0-1,0-1 0,-1 1 1,1 0-1,0 0 0,-1 1 1,-11 8-295,0 8 442,1 0 0,1 0-1,-15 32 1,15-28 499,-1 1-1,-16 22 1,27-44-633,-1 0-1,1 1 1,0-1 0,0 0-1,0 1 1,0-1-1,0 0 1,-1 1 0,1-1-1,0 0 1,0 1 0,-1-1-1,1 0 1,0 0 0,0 1-1,-1-1 1,1 0-1,0 0 1,-1 0 0,1 1-1,0-1 1,-1 0 0,1 0-1,0 0 1,-1 0-1,1 0 1,-1 0 0,1 0-1,0 1 1,-1-1 0,1 0-1,0 0 1,-1-1 0,1 1-1,-1 0 1,1 0-1,0 0 1,-1 0 0,1 0-1,0 0 1,-1 0 0,1-1-1,0 1 1,-1 0 0,1 0-1,0 0 1,-1-1-1,1 1 1,0 0 0,0 0-1,-1-1 1,1 1 0,0 0-1,-1-1 1,1 0-111,-1 0 1,1-1-1,-1 1 1,1 0-1,0 0 1,0 0-1,-1-1 1,1 1-1,0 0 1,0 0-1,0-1 1,0 1-1,0 0 1,0-1-1,1-1 1,18 44-306,-17-30 547,-1-7 229,2-12-159,-2 5-216,2 4-68,1 9 40,7 19 29,-8-18 14,-2-9 1,-1 0 1,1-1-1,-1 1 1,1-1-1,-1 1 1,1-1-1,0 0 0,0 1 1,0-1-1,0 0 1,0 1-1,0-1 1,0 0-1,0 0 0,1 0 1,-1 0-1,0 0 1,1 0-1,-1 0 1,0-1-1,3 2 0,-3-2 6,1 0 0,-1 0 0,1 0 0,0 0 0,-1 0 0,1-1 0,-1 1 0,1 0 0,-1-1 0,1 0 0,-1 1 0,0-1 0,1 0 0,-1 1 0,0-1 0,1 0 0,1-2-1,4-3 47,0-1-1,-1 0 0,0-1 0,0 1 0,8-14 0,8-20-34,-1-1 1,-3 0 0,18-58-1,-29 86-355,-7 14 329,0 0 1,1 0-1,-1 0 1,0 0-1,0 0 1,1 0-1,-1 0 1,0 1-1,0-1 1,0 0-1,1 0 1,-1 0-1,0 0 0,0 0 1,0 1-1,1-1 1,-1 0-1,0 0 1,0 0-1,0 1 1,0-1-1,0 0 1,0 0-1,1 1 1,-1-1-1,0 0 1,0 0-1,0 1 1,0-1-1,0 0 1,0 0-1,0 1 1,0-1-1,5 37-44,-5-27 22,2 3 36,7 38 144,-8-48-129,0 0-1,0 0 1,0 0 0,0 0-1,0 0 1,1 0 0,-1-1 0,1 1-1,0-1 1,-1 1 0,1-1-1,1 0 1,2 4 0,-4-6-13,0 1 0,1-1 0,-1 1 0,0-1 0,0 0 0,0 1 1,1-1-1,-1 0 0,0 0 0,1 0 0,-1 0 0,0 0 0,0 0 0,1 0 0,-1 0 0,0-1 1,0 1-1,1 0 0,-1-1 0,0 1 0,0-1 0,0 1 0,0-1 0,2-1 0,27-21 51,-22 17-86,23-23-140,-22 19 23,1 1-1,0 0 0,1 1 0,19-12 0,-27 18 124,0 1 1,0-1 0,0 1 0,1 0-1,-1 0 1,0 0 0,1 1 0,-1-1-1,1 1 1,-1 0 0,1-1 0,-1 2-1,1-1 1,-1 0 0,0 1 0,1 0-1,-1-1 1,1 1 0,-1 1 0,0-1-1,0 0 1,0 1 0,3 1 0,4 4 113,0 1 1,13 12-1,-18-14-46,0-1-1,0 0 1,1 0-1,0-1 1,0 0-1,0 0 0,1 0 1,-1-1-1,13 5 1,-18-8-65,0 1 1,0-1 0,1 0-1,-1 0 1,0-1 0,0 1-1,0 0 1,0 0 0,0 0-1,0-1 1,0 1 0,0 0 0,0-1-1,0 1 1,0-1 0,0 1-1,0-1 1,-1 0 0,1 1-1,0-1 1,0 0 0,0 0-1,-1 1 1,1-1 0,0 0-1,-1 0 1,1 0 0,-1 0-1,1 0 1,-1 0 0,1 0-1,-1 0 1,0 0 0,1-2-1,-3-18-121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19092,'0'-17'1712,"6"-1"-1199,2 0-225,7 3 440,5 2-504,3 7 88,0 5-32,3 3-288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11 301 15091,'-2'4'242,"0"-1"0,1 1 0,0-1 1,0 1-1,0-1 0,0 1 0,1 0 0,-1 5 0,1-9-201,0 1 1,0-1-1,0 1 1,0-1-1,0 0 1,0 1-1,0-1 1,0 1-1,0-1 1,1 1-1,-1-1 0,0 0 1,0 1-1,0-1 1,1 1-1,-1-1 1,0 0-1,0 1 1,1-1-1,-1 0 1,0 0-1,1 1 1,-1-1-1,0 0 1,1 0-1,-1 1 1,1-1-1,0 0 0,0 0 34,0 0 0,1 0-1,-1 0 1,0 0 0,1 0-1,-1-1 1,0 1 0,1 0-1,-1-1 1,0 1 0,0-1-1,1 0 1,-1 1 0,2-2-1,8-6-9,0-1-1,0 1 1,-1-2-1,0 1 1,0-2-1,-1 1 1,0-1-1,-1 0 1,-1-1-1,0 0 1,0 0-1,-1-1 1,-1 1-1,0-1 1,-1-1 0,0 1-1,-1-1 1,0 1-1,-1-1 1,0-18-1,-2 29-60,0-1-1,0 0 1,-1 1-1,0-1 1,0 1 0,1-1-1,-2 0 1,0-3-1,1 7-2,1-1 0,0 1-1,-1-1 1,1 1-1,0-1 1,-1 1-1,1-1 1,-1 1-1,1-1 1,-1 1-1,1-1 1,-1 1 0,1 0-1,-1-1 1,1 1-1,-1 0 1,0-1-1,1 1 1,-1 0-1,0 0 1,0 0 0,0 0-1,0 0 1,0 0 0,0 0-1,0 1 1,0-1 0,0 0 0,0 1-1,1-1 1,-1 0 0,0 1-1,0-1 1,0 1 0,1 0 0,-1-1-1,0 1 1,1 0 0,-2 1-1,-3 4 13,-1 1 1,1 1-1,1-1 0,0 1 0,0 0 0,-6 16 0,-12 53 204,19-67-163,0 1 0,1 0 1,0-1-1,1 1 0,0 0 1,1 0-1,0 0 1,2 12-1,-2-21-45,0-1 1,0 0-1,1 0 0,-1 1 0,1-1 1,-1 0-1,1 0 0,-1 0 0,1 0 1,0 0-1,-1 0 0,1 0 0,0 0 1,0 0-1,0 0 0,0 0 1,0 0-1,0 0 0,0-1 0,0 1 1,0 0-1,0-1 0,0 1 0,2 0 1,0-1-9,-1 1 1,1-1-1,0 0 1,-1 0-1,1 0 1,0 0-1,-1 0 1,1-1-1,0 1 0,-1-1 1,3-1-1,6-2-44,0 0 0,0-1 0,-1-1 0,13-9-1,10-10-107,-2-2 0,-2-1 0,36-43 0,-45 48 174,-8 15 206,-12 8-223,0 0 1,0 0-1,1 0 0,-1 0 0,0 0 0,0 0 0,1 0 1,-1 0-1,0 1 0,0-1 0,0 0 0,1 0 1,-1 0-1,0 0 0,0 0 0,0 1 0,0-1 0,0 0 1,1 0-1,-1 0 0,0 1 0,0-1 0,0 0 1,0 0-1,0 0 0,0 1 0,0-1 0,0 0 0,0 0 1,1 1-1,-1-1 0,0 0 0,-1 30 329,-1-17-198,2-10-103,0 1 0,0-1-1,1 1 1,-1-1-1,1 1 1,-1-1-1,1 0 1,0 1-1,1-1 1,-1 0 0,0 0-1,1 0 1,0 0-1,2 4 1,-2-6-25,-1 1 0,1-1 0,0 0 0,0 1 0,0-1 0,-1 0 1,1 0-1,1 0 0,-1-1 0,0 1 0,0 0 0,0-1 0,0 1 0,0-1 0,1 0 0,-1 0 0,0 0 1,0 0-1,0 0 0,1 0 0,-1-1 0,0 1 0,0-1 0,3 0 0,13-4-62,-1-2 0,1 1-1,-1-2 1,0 0 0,18-13 0,76-59-788,-14 10-549,-95 68 1318,1 0-1,-1 1 1,1-1 0,0 1-1,0 0 1,-1 0-1,1 0 1,4-1-1,-6 2 61,-1 0 0,0 0 0,0 0 0,1 0 0,-1 0 0,0 0 0,1 0 0,-1 0 0,0 0 0,0 0 0,1 0 0,-1 0-1,0 1 1,0-1 0,1 0 0,-1 0 0,0 0 0,0 0 0,1 0 0,-1 1 0,0-1 0,0 0 0,0 0 0,1 1 0,-1-1 0,0 0 0,0 0 0,0 1-1,0-1 1,0 0 0,-1 16-273,-4-3 130,0-1 0,-13 21 0,11-22 107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142 273 14827,'-9'0'601,"0"0"-1,1 1 1,-1 0 0,0 1-1,0 0 1,0 0 0,1 1-1,-11 5 1,15-7-529,1 1 0,0 0 0,0 0 0,-1 0 0,1 0 0,1 1 0,-1-1 0,0 1 0,1-1 0,-1 1 0,1 0 0,0 0 0,0 1 0,0-1 0,0 0 0,0 0 0,1 1 0,0-1 0,0 1 0,0 0 0,0-1 0,0 5 0,0-7-72,1 1 0,0 0 1,0-1-1,0 1 0,0-1 1,0 1-1,0 0 0,1-1 0,-1 1 1,0-1-1,1 1 0,-1-1 1,1 1-1,0-1 0,-1 1 1,3 1-1,-3-2-6,1 0-1,0 0 1,0-1 0,0 1-1,0 0 1,0-1 0,0 1-1,0-1 1,0 1 0,0-1-1,0 0 1,0 1 0,0-1-1,0 0 1,0 0 0,0 0-1,0 0 1,2 0 0,1 0-11,-1-1 1,0 1 0,1-1-1,-1 0 1,0 0 0,0-1-1,1 1 1,-1-1 0,0 1-1,0-1 1,-1 0 0,1 0-1,0 0 1,2-3 0,7-9 3,0-1-1,-1 0 1,-1-1 0,0 0 0,-1-1 0,-1 0 0,-1 0 0,7-21 0,2-18 308,11-73 0,-21 105-68,-5 48-221,-1-17-53,9 163-704,-6-142 566,2 0 1,1 0-1,18 53 1,-22-78 176,-1 1 0,1 0 0,0 0 1,0-1-1,0 1 0,0-1 0,1 0 0,-1 0 1,1 0-1,0 0 0,4 3 0,-6-5 21,0-1 0,0 1-1,1-1 1,-1 1 0,0-1-1,0 0 1,1 1 0,-1-1-1,0 0 1,1 0 0,-1 0-1,0 0 1,1 0 0,-1 0-1,0 0 1,1 0 0,-1-1-1,0 1 1,1-1 0,-1 1-1,0-1 1,0 1 0,0-1-1,1 1 1,-1-1 0,0 0-1,0 0 1,0 0 0,0 0-1,0 0 1,0 0 0,0 0-1,-1 0 1,1 0 0,1-2 0,2-3 52,1-1 0,-2 0 0,1 0 0,-1 0 1,0 0-1,0-1 0,-1 1 0,0-1 1,0 0-1,1-10 0,0-12 220,-2-41 1,-1 51-192,0 15-76,0-2-30,1 0 0,-2 0-1,1 1 1,-1-1 0,0 0-1,0 0 1,0 0 0,-1 1 0,0-1-1,-5-8 1,7 15 7,0 0 0,0 0 0,0 0-1,0-1 1,0 1 0,0 0 0,0 0 0,0 0 0,0-1-1,0 1 1,0 0 0,-1 0 0,1 0 0,0 0 0,0-1 0,0 1-1,0 0 1,0 0 0,-1 0 0,1 0 0,0 0 0,0 0-1,0 0 1,-1-1 0,1 1 0,0 0 0,0 0 0,0 0-1,-1 0 1,1 0 0,0 0 0,0 0 0,0 0 0,-1 0-1,1 0 1,0 0 0,0 0 0,0 0 0,-1 0 0,1 0-1,0 0 1,0 1 0,-1-1 0,-3 11-125,0 14-5,3-8 84,1 0 1,1 0-1,0 0 1,1-1-1,1 1 0,5 18 1,-6-30 47,-1 0-1,1-1 1,0 1 0,0 0 0,1 0-1,0-1 1,-1 0 0,1 1 0,1-1-1,-1 0 1,1-1 0,-1 1 0,1-1-1,0 1 1,0-1 0,1 0 0,-1 0-1,0-1 1,1 1 0,0-1 0,0 0-1,0-1 1,9 3 0,2-2-13,1-1 1,-1 0 0,0-1-1,0-1 1,0-1-1,18-3 1,94-29-657,-117 31 553,-5 1 19,1 1 1,0-1-1,-1-1 0,1 1 0,-1-1 0,0 0 1,0-1-1,0 0 0,0 1 0,6-7 0,-12 9 84,0 1 0,1 0 0,-1-1 0,0 1-1,0-1 1,1 1 0,-1-1 0,0 1-1,0 0 1,0-1 0,0 1 0,1-1 0,-1 1-1,0-1 1,0 1 0,0-1 0,0 1-1,0-1 1,0 1 0,0-1 0,0 1 0,-1-1-1,1 1 1,0-1 0,0 1 0,0-1-1,0 1 1,-1-1 0,1 1 0,0 0-1,-1-1 1,1 1 0,0-1 0,-1 1 0,1 0-1,0-1 1,-1 1 0,0-1 0,-17-9-202,15 8 194,-87-33 542,69 29-96,0-1 0,1-2 0,0 0 0,-33-20 0,53 29-420,0 0 1,-1 0-1,1-1 0,0 1 0,0 0 1,-1 0-1,1 0 0,0-1 0,-1 1 0,1 0 1,0 0-1,0 0 0,-1-1 0,1 1 0,0 0 1,0-1-1,0 1 0,-1 0 0,1-1 1,0 1-1,0 0 0,0-1 0,0 1 0,0 0 1,0-1-1,0 1 0,0 0 0,0-1 1,0 1-1,0 0 0,0-1 0,0 1 0,0 0 1,0-1-1,0 1 0,0 0 0,0-1 1,0 1-1,0 0 0,0-1 0,1 1 0,-1 0 1,0-1-1,0 1 0,0 0 0,1 0 0,-1-1 1,0 1-1,0 0 0,1 0 0,-1-1 1,0 1-1,1 0 0,-1 0 0,0 0 0,1 0 1,-1-1-1,22-6-254,-20 6 247,74-22-303,-28 5-11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17964,'-18'88'1810,"-7"29"-1223,-14 180-1,41-280-761,-2-16 170,0-1 1,0 0-1,0 0 0,0 0 1,0 0-1,0 0 0,0 1 0,1-1 1,-1 0-1,0 0 0,0 0 0,0 0 1,0 0-1,1 0 0,-1 0 1,0 1-1,0-1 0,0 0 0,0 0 1,1 0-1,-1 0 0,0 0 0,0 0 1,0 0-1,1 0 0,-1 0 1,0 0-1,0 0 0,0 0 0,0 0 1,1 0-1,-1 0 0,0 0 0,0-1 1,0 1-1,0 0 0,1 0 0,-1 0 1,0 0-1,2-2-20,0 0-1,0 1 1,-1-1-1,1 0 1,0 0-1,-1 0 1,0 0-1,2-4 1,9-19-90,-2-1-1,-1 0 1,6-28 0,12-85 13,-20 100 121,11-103 262,-15 110-210,-3 32-70,0 0-1,0 0 1,0 0 0,0 0 0,0 0 0,0 0 0,0 0 0,0 0 0,0 0 0,0 0 0,0 0 0,0 0 0,0 0-1,0 0 1,0 0 0,0 0 0,0 0 0,1 0 0,-1 0 0,0 0 0,0 0 0,0 0 0,0 0 0,0 0-1,0 0 1,0 0 0,0 0 0,0 0 0,0 0 0,0-1 0,0 1 0,0 0 0,0 0 0,0 0 0,0 0 0,0 0-1,0 0 1,0 0 0,0 0 0,0 0 0,2 8-3,2 14-21,7 97-61,-6-50-261,25 124 0,-29-188 285,12 38-439,-12-41 426,0 1-1,0-1 1,0 0-1,1 1 1,-1-1 0,0 0-1,1 0 1,-1 0-1,1 0 1,0-1-1,0 1 1,0 0 0,0-1-1,3 3 1,-5-4 62,0 0 1,0 0-1,0 0 1,0 1 0,0-1-1,1 0 1,-1 0-1,0 0 1,0 0-1,0 0 1,0 0 0,0 0-1,1 0 1,-1 0-1,0 0 1,0 0-1,0 0 1,0 0-1,1 0 1,-1 0 0,0 0-1,0 0 1,0 0-1,0 0 1,1 0-1,-1 0 1,0 0 0,0 0-1,0 0 1,0 0-1,1 0 1,-1 0-1,0 0 1,0 0-1,0-1 1,0 1 0,0 0-1,0 0 1,1 0-1,-1 0 1,0 0-1,0 0 1,0-1 0,0 1-1,0 0 1,-2-10-28,-9-11 341,1 9 18,-1 0-1,-1 1 1,0 0 0,-1 1-1,-19-13 1,-10-7 573,42 30-887,-1-1 1,1 1-1,-1 0 0,1-1 1,0 1-1,-1 0 0,1-1 1,0 1-1,0 0 0,-1-1 1,1 1-1,0-1 0,0 1 1,-1-1-1,1 1 0,0-1 1,0 1-1,0-1 0,0 1 0,0-1 1,0 1-1,0-1 0,0 1 1,0-1-1,0 1 0,0-1 1,0 1-1,0-1 0,0 1 1,1 0-1,-1-1 0,0 1 1,0-1-1,0 1 0,1-1 1,-1 1-1,0 0 0,1-1 1,-1 1-1,0-1 0,1 1 1,-1 0-1,0 0 0,1-1 1,-1 1-1,1 0 0,-1-1 1,1 1-1,-1 0 0,0 0 1,2 0-1,33-16 70,-22 11-8,4-3 142,0-1 1,-1 0-1,24-18 0,-13 2-9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20036,'-1'42'3575,"3"171"-2637,-2-212-949,0 0 1,0 1-1,0-1 0,0 0 0,0 1 1,0-1-1,1 0 0,-1 0 0,0 1 0,1-1 1,-1 0-1,1 0 0,-1 0 0,1 1 1,0-1-1,-1 0 0,1 0 0,0 0 0,0 0 1,0 0-1,0 0 0,0 0 0,1 0 0,-1-1 0,0 1-1,1-1 0,-1 0 1,0 0-1,0-1 0,1 1 0,-1 0 1,0 0-1,0-1 0,1 1 1,-1 0-1,0-1 0,0 1 0,0-1 1,0 0-1,0 1 0,0-1 0,0 0 1,0 0-1,0 1 0,0-1 1,0 0-1,1-1 0,18-19-162,20-18-101,-37 37 246,1-1 1,0 0 0,0 1-1,0-1 1,0 1-1,0 0 1,0 1-1,0-1 1,7-1 0,-10 3 14,1 0 0,-1 0 1,1 0-1,-1 0 0,1 0 0,0 0 1,-1 0-1,1 0 0,-1 0 1,1 1-1,-1-1 0,0 1 0,1-1 1,-1 1-1,1-1 0,-1 1 1,0 0-1,1 0 0,-1 0 1,2 1-1,-1 1-12,0-1-1,0 1 1,0-1 0,-1 1 0,1 0 0,-1-1-1,0 1 1,1 0 0,0 6 0,0-1 4,0 0 1,-1 1-1,0-1 0,-1 1 1,0 0-1,-1 13 0,0-17 83,0 0 0,-1-1 0,1 1 0,-1 0 0,0 0 0,0-1 0,-1 1 0,1-1 0,-1 1 1,0-1-1,0 0 0,0 0 0,-1-1 0,1 1 0,-1-1 0,0 0 0,0 1 0,-1-2 0,1 1 0,0 0 0,-6 1 0,4-1-64,1-1 0,0 0 0,-1-1-1,1 0 1,-1 1 0,1-2 0,-1 1 0,0-1 0,1 1-1,-1-2 1,0 1 0,1-1 0,-1 1 0,1-2 0,-1 1 0,1 0-1,0-1 1,-11-5 0,15 6-102,-1 1 0,1-1 0,-1 0-1,1 0 1,-1 0 0,1 0 0,0 0 0,-1 0 0,1-1-1,0 1 1,0 0 0,0-1 0,0 1 0,0-1 0,0 1 0,0-1-1,1 1 1,-1-1 0,0 1 0,1-1 0,0 0 0,-1 0-1,1 1 1,0-1 0,0 0 0,0 1 0,0-1 0,0 0-1,0 0 1,0-1 0,1 0-48,0 0 0,1 0 0,-1 0 0,0 0 0,1 1 0,0-1 0,0 0 0,-1 1 0,2-1 0,-1 1 0,0 0 0,0 0 0,1 0 0,-1 0 0,4-2 0,22-12-928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17204,'-4'-2'251,"0"1"0,0 0 0,0-1 0,-1 1 0,1 1 0,0-1 0,-1 1 0,1 0 0,0 0 0,-1 0 1,1 0-1,0 1 0,-1 0 0,1 0 0,0 0 0,0 0 0,-5 2 0,7-2-229,-1 0 1,1 0-1,0 1 1,-1-1-1,1 0 0,0 1 1,0 0-1,0-1 0,0 1 1,0 0-1,0 0 0,1 0 1,-1 0-1,1 0 0,-1 0 1,1 1-1,0-1 0,-1 0 1,1 1-1,1-1 1,-1 1-1,0-1 0,1 1 1,-1 0-1,1-1 0,0 1 1,-1-1-1,2 6 0,-1-6-48,1-1 0,-1 1-1,1 0 1,0-1-1,-1 1 1,1-1-1,0 1 1,0-1-1,0 0 1,0 1 0,0-1-1,0 0 1,1 1-1,-1-1 1,0 0-1,1 0 1,-1 0 0,1 0-1,-1 0 1,1-1-1,1 2 1,40 12-315,-28-10 213,26 6-257,-26-6 114,-1-1-1,0 2 1,0 0 0,25 12 0,-38-16 241,1 0 0,-1 0-1,0 0 1,1 0 0,-1 0 0,0 0 0,1 0-1,-1 0 1,0 1 0,0-1 0,0 0-1,0 1 1,0-1 0,0 1 0,0-1 0,-1 1-1,1 0 1,-1-1 0,1 1 0,-1 0-1,1 3 1,-1-3 25,0 1 0,-1-1 0,1 0 1,-1 1-1,0-1 0,0 0 0,0 1 0,0-1 0,0 0 0,0 0 0,0 0 0,-1 0 0,-2 3 1,-3 3 87,-1 0 0,0-1 1,0 0-1,-1 0 0,-15 9 1,19-13-17,-1-1 0,1 1 0,0-1 0,-1 1 0,0-2-1,1 1 1,-1-1 0,0 1 0,-6-1 0,10-1-29,0 0-1,0 0 1,0 0-1,0-1 1,1 1-1,-1 0 1,0-1-1,0 0 1,0 1-1,0-1 1,0 0-1,1 0 1,-1 0-1,0 0 1,1 0-1,-1 0 1,1-1-1,-1 1 1,1 0-1,0-1 1,-1 1-1,1-1 1,0 0-1,0 1 1,0-1-1,0 0 1,0 1-1,1-1 1,-1 0 0,0 0-1,0-3 1,-4-34 190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13651,'7'26'1640,"-1"7"-1056,1 9-240,4 1 1489,8 7-1313,2-1-136,5 1-144,0-3-56,0-4-96,0-6-56,-4-7-152,-4-4-112,-8-13-304,-9-10 168,-4 1 224,-10-17-80,-12-11-120</inkml:trace>
  <inkml:trace contextRef="#ctx0" brushRef="#br0" timeOffset="1">18 276 11795,'-16'-15'1456,"14"12"-864,7 5-352,13 5 1600,5 3-1440,10-1-808,4-2 328,4-6-152,0-1-88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14651,'-3'13'449,"-12"90"1545,14-93-1870,1 0 0,0 1 0,1-1 0,0 0 0,0 0 0,1 0-1,6 19 1,-8-28-108,0 0-1,0 0 1,1 0-1,-1 0 0,0 0 1,1 0-1,-1 0 1,1 0-1,-1 0 1,1-1-1,0 1 0,-1 0 1,1 0-1,0 0 1,-1-1-1,1 1 1,0 0-1,0-1 0,0 1 1,0 0-1,0-1 1,0 1-1,0-1 1,0 0-1,0 1 1,0-1-1,0 0 0,0 1 1,0-1-1,0 0 1,0 0-1,0 0 1,0 0-1,0 0 0,0 0 1,0-1-1,0 1 1,0 0-1,0 0 1,0-1-1,0 1 0,0 0 1,0-1-1,0 1 1,0-1-1,0 0 1,0 1-1,0-1 1,1-1-1,4-3 82,1-1 1,0 0-1,-1-1 1,8-11-1,47-74 519,-22 31-476,-38 59-158,0 0 0,1 1-1,-1-1 1,1 0 0,-1 0 0,1 1-1,0-1 1,-1 1 0,4-2 0,-5 3 11,1 0 1,-1 0-1,1 0 0,-1 0 1,1 0-1,-1-1 1,1 1-1,-1 1 1,1-1-1,-1 0 1,1 0-1,-1 0 1,1 0-1,-1 0 1,1 0-1,-1 0 1,1 1-1,-1-1 1,0 0-1,1 0 1,-1 1-1,1-1 1,-1 0-1,0 1 1,1-1-1,-1 0 1,0 1-1,1-1 0,-1 1 1,0-1-1,1 0 1,-1 1-1,0-1 1,0 1-1,0-1 1,1 1-1,-1-1 1,0 1-1,0-1 1,0 1-1,0-1 1,0 1-1,0-1 1,0 1-1,5 26-180,-4-22 168,0 1 0,0-1 0,0 0 0,0 1 0,1-1 0,0 0 0,0 0 0,1 0 0,3 6 0,-6-10 7,1-1 1,-1 0 0,1 1 0,0-1-1,-1 1 1,1-1 0,0 0-1,-1 0 1,1 1 0,0-1-1,-1 0 1,1 0 0,0 0 0,0 0-1,-1 0 1,1 0 0,0 0-1,0 0 1,-1 0 0,1 0-1,0 0 1,0 0 0,-1 0-1,1-1 1,0 1 0,-1 0 0,1-1-1,0 1 1,0-1 0,18-13-363,-18 13 355,55-49-311,-20 20 109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14 446 14491,'-2'6'391,"-7"16"163,9-21-554,-1-1 0,1 1 0,0 0 0,-1 0 0,1 0-1,0-1 1,0 1 0,0 0 0,0 0 0,0 0 0,0 0 0,0-1 0,0 1 0,0 0-1,0 0 1,0 0 0,0 0 0,1-1 0,-1 2 0,1-2 2,0 0 1,0 0-1,0 0 1,0-1-1,0 1 0,0 0 1,0-1-1,0 1 1,-1 0-1,1-1 0,0 1 1,0-1-1,0 1 1,-1-1-1,1 0 0,0 1 1,-1-1-1,1 0 1,0 1-1,-1-1 1,2-1-1,-1 0-18,8-9-20,0 0-1,-1-1 0,0-1 0,0 1 1,-2-1-1,0 0 0,0-1 1,-1 1-1,3-16 0,1-6 537,-2-1 1,3-51-1,-7 59 285,-2 0 0,-1-1 0,-7-55 1,2 75 35,0 16-421,0 18-114,1 6-176,1-1 0,2 1 0,1 0 0,1 0 0,1-1 0,2 1 0,10 39 0,-12-63-195,1-1 1,-1 1 0,1-1 0,0 0-1,0 0 1,5 6 0,-7-10 51,1 0 0,0 0 0,-1-1 0,1 1 1,0 0-1,0-1 0,0 1 0,0-1 0,0 1 0,0-1 0,0 0 1,1 0-1,-1 0 0,0 0 0,1-1 0,-1 1 0,1-1 1,-1 1-1,5-1 0,12-2-265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 18820,'-4'-2'188,"0"0"0,0 1 0,0 0 0,0-1 0,0 1 0,0 1 0,-1-1 1,1 1-1,0-1 0,0 1 0,-1 0 0,1 1 0,0-1 0,-1 1 0,1 0 0,0 0 0,-5 2 0,1 0-128,1-1 1,0 2-1,-1-1 0,1 1 0,1 0 1,-1 1-1,0 0 0,-8 8 1,21-15-145,0 0 1,0 0-1,0 1 1,0 0-1,0 0 1,10 1-1,-6-1-18,5-1-149,0 2 0,29 1 0,-39 0 187,-1-1 1,0 1 0,1 0-1,-1 0 1,0 0 0,0 1-1,0 0 1,0-1 0,0 1-1,0 1 1,0-1 0,0 1-1,-1-1 1,5 6 0,-7-7 56,0 0-1,0 0 1,0 0 0,0 0 0,-1 1 0,1-1 0,0 0-1,-1 0 1,1 1 0,-1-1 0,1 0 0,-1 1 0,0-1-1,0 1 1,1-1 0,-1 0 0,0 1 0,0-1 0,0 1-1,-1-1 1,1 1 0,-1 1 0,0 0 37,0 1 1,-1-1-1,0 0 0,1 0 1,-1 0-1,0-1 1,0 1-1,-1 0 0,-2 2 1,-6 4 206,0 0 1,0 0 0,-19 9-1,28-16-218,-58 28 485,55-28-480,1 0-1,-1 0 1,0-1-1,0 0 1,0 0 0,0 0-1,0-1 1,0 0-1,0 1 1,0-2-1,-6 0 1,-1-4-72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17004,'7'-7'1536,"7"1"-1104,3-1-200,11-2 968,3-2-840,9-6-360,5-5 56,2-9-112,0-2-64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83 16876,'-2'-2'120,"1"0"1,-1 1 0,0-1-1,0 1 1,0-1 0,1 1-1,-1 0 1,0 0 0,-1 0-1,1 0 1,0 0 0,0 0-1,0 0 1,-1 1 0,1-1-1,0 1 1,0 0 0,-1 0-1,1-1 1,0 2 0,-1-1-1,1 0 1,0 0 0,-1 1-1,1-1 1,0 1 0,0 0-1,0-1 1,-1 1 0,1 0-1,0 0 1,0 1 0,0-1-1,0 0 1,1 1 0,-1-1-1,-3 4 1,-1 2 17,-1 0 0,1 0 0,1 1 0,-1 0 0,1 0-1,1 0 1,-1 1 0,-2 9 0,1-2-141,1 0 1,1 0-1,1 1 0,-3 32 0,6-41-83,-1 1 0,1-1 0,1 1 0,0-1 0,0 1 0,1-1 0,0 1 0,0-1 0,1 0-1,0 0 1,4 9 0,-6-16 58,0 1-1,-1-1 1,1 0-1,0 1 1,0-1-1,0 0 0,-1 0 1,2 0-1,-1 0 1,0 0-1,0 0 1,0 0-1,0 0 1,0 0-1,1 0 1,-1 0-1,1-1 0,-1 1 1,0-1-1,1 1 1,-1-1-1,1 1 1,-1-1-1,1 0 1,-1 0-1,1 1 1,-1-1-1,1 0 0,-1-1 1,1 1-1,-1 0 1,1 0-1,-1-1 1,1 1-1,-1-1 1,1 1-1,-1-1 0,0 1 1,2-2-1,3-2-40,-1 0-1,0 0 1,0-1-1,0 0 1,0 0 0,-1 0-1,7-11 1,6-10 66,-1-2 0,-2 0 1,19-49-1,18-94 1006,-46 147-706,-8 59-55,2 46 0,1-30-258,-1 17 24,-1-3-249,2 0 0,18 120-1,-11-158 258,-7-27-18,0 0 0,0 1 0,0-1 0,0 0 0,0 0 0,0 1 1,0-1-1,0 0 0,1 0 0,-1 0 0,0 1 0,0-1 0,0 0 0,0 0 0,0 0 0,1 0 0,-1 1 0,0-1 0,0 0 0,0 0 0,1 0 0,-1 0 0,0 0 0,0 0 0,0 1 0,1-1 0,-1 0 1,0 0-1,0 0 0,1 0 0,-1 0 0,0 0 0,0 0 0,1 0 0,-1 0 0,0 0 0,0 0 0,1 0 0,-1 0 0,0-1 0,10-6-105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161 500 17252,'-3'0'130,"1"0"1,-1 1 0,1 0-1,-1-1 1,0 1-1,1 0 1,-1 1 0,1-1-1,0 0 1,-1 1-1,1-1 1,0 1 0,0 0-1,0-1 1,-3 5 0,-26 34 575,30-39-632,-15 22 304,1 0 1,-17 39-1,28-52-312,0 0 0,0 0 0,1 1 0,0-1 0,1 1 0,0 0 0,0 0 0,2 0 0,0 15 0,0-21-86,1-1-1,0 1 1,0-1 0,0 0 0,1 1 0,0-1 0,0 0-1,0 0 1,0 0 0,0 0 0,1-1 0,0 1 0,4 4-1,4 3-202,1-1 0,20 14-1,-21-16 49,-1 0-1,1 1 0,14 16 1,-18-15 117,0 0 1,0 0 0,-2 1 0,1 0-1,-1 0 1,-1 1 0,0-1-1,0 1 1,-2 0 0,1 0-1,-1 0 1,-1 1 0,0-1 0,-2 16-1,1-18 83,-1 0 0,0 0-1,0 0 1,-1 0-1,-1 0 1,1-1 0,-2 1-1,1-1 1,-1 0 0,-1 0-1,0 0 1,0 0-1,0-1 1,-1 0 0,-1 0-1,1 0 1,-15 11 0,19-17 31,0 0 0,-1-1 0,1 1 0,-1-1 0,1 1 0,-1-1 0,0 0 0,1 0 0,-1 0 0,0 0 0,-4 0 1,6-1-37,0 0 0,0 0 0,0-1 0,0 1 0,0 0 0,0 0 0,0-1 0,0 1 0,0 0 0,1-1 1,-1 1-1,0-1 0,0 1 0,0-1 0,0 1 0,1-1 0,-1 0 0,0 1 0,0-1 0,1 0 1,-1 0-1,1 0 0,-1 1 0,1-1 0,-1 0 0,1 0 0,-1 0 0,1 0 0,0 0 0,-1 0 0,1 0 1,0 0-1,0 0 0,0 0 0,0-1 0,-1-8 4,0-1-1,1 1 1,1 0-1,-1-1 1,2 1 0,-1 0-1,6-16 1,28-74-351,-26 77 241,24-56-301,2 2 1,4 1-1,4 2 1,58-78-1,-101 151 386,7-9 18,1 0-1,0 1 1,0-1-1,1 1 1,0 1 0,18-14-1,-27 22-10,0 0 0,0-1 0,1 1-1,-1 0 1,0 0 0,0 0 0,0 0 0,1 0 0,-1 0-1,0-1 1,0 1 0,1 0 0,-1 0 0,0 0 0,0 0-1,1 0 1,-1 0 0,0 0 0,0 0 0,1 0 0,-1 0-1,0 0 1,0 0 0,1 0 0,-1 0 0,0 1 0,0-1-1,0 0 1,1 0 0,-1 0 0,0 0 0,0 0-1,1 0 1,-1 1 0,0-1 0,0 0 0,0 0 0,0 0-1,1 0 1,-1 1 0,0-1 0,0 0 0,0 0 0,0 1-1,0-1 1,0 0 0,0 0 0,1 0 0,-1 1 0,0-1-1,0 0 1,0 0 0,0 1 0,0-1 0,0 0 0,0 0-1,0 1 1,0-1 0,0 0 0,-1 0 0,1 1 0,0-1-1,0 0 1,0 0 0,0 1 0,0-1 0,0 0 0,0 0-1,-1 1 1,-4 16 248,1-7-109,-3 8 83,0 0 0,1 0 0,1 0-1,1 1 1,0-1 0,0 20 0,4-36-213,-1 0 0,1-1 0,0 1 0,0 0 0,1-1 0,-1 1 0,0 0 0,0 0 0,1-1 0,-1 1 0,1-1 0,0 1 0,-1 0 0,1-1 0,0 1 0,0-1 0,0 1 1,0-1-1,0 0 0,0 1 0,0-1 0,1 0 0,-1 0 0,0 0 0,1 0 0,-1 0 0,1 0 0,-1 0 0,1-1 0,-1 1 0,1 0 0,0-1 0,-1 1 0,1-1 0,0 0 0,-1 1 0,1-1 0,0 0 0,-1 0 0,1 0 0,2-1 0,4 1-2,0-2 1,1 1-1,-1-1 0,0-1 1,0 0-1,-1 0 0,10-5 0,4-3-54,-1-2-1,0-1 1,-1 0-1,-1-1 0,0-1 1,-1-1-1,0 0 1,-2-2-1,0 0 0,13-22 1,-9 10-128,-2-2 0,-1 0-1,-1 0 1,-2-2 0,17-67 0,-17 31-87,-12 65 219,-1-1 1,1 0 0,-1 0-1,-1 0 1,1 1-1,-1-1 1,-1 0-1,-1-7 1,3 14 34,0-1 0,-1 1-1,1-1 1,0 0 0,0 1 0,-1-1-1,1 1 1,0-1 0,-1 1 0,1-1 0,0 1-1,-1-1 1,1 1 0,-1 0 0,1-1-1,-1 1 1,1-1 0,-1 1 0,1 0-1,-1-1 1,1 1 0,-1 0 0,0 0 0,1 0-1,-1-1 1,1 1 0,-1 0 0,0 0-1,1 0 1,-1 0 0,1 0 0,-1 0 0,0 0-1,1 0 1,-1 0 0,0 1 0,1-1-1,-1 0 1,1 0 0,-1 0 0,1 1-1,-1-1 1,1 0 0,-1 1 0,0-1 0,1 0-1,0 1 1,-1-1 0,1 1 0,-1-1-1,1 1 1,-1 0 0,-22 25 143,11-5 3,-1 0-1,2 1 1,1 0 0,1 1 0,1 0 0,1 0-1,1 1 1,1 0 0,1 0 0,1 1 0,1-1 0,2 44-1,1-63-138,-1 0-1,1 0 0,0 0 1,0-1-1,1 1 1,0 0-1,0 0 0,0-1 1,0 1-1,0-1 0,1 0 1,0 0-1,0 0 0,0 0 1,1 0-1,5 5 1,-7-8-17,1 1 0,0 0 0,0-1 0,0 1 0,0-1 1,1 0-1,-1 0 0,0 0 0,0 0 0,1 0 0,-1-1 1,0 0-1,1 0 0,-1 0 0,1 0 0,-1 0 0,0-1 1,1 1-1,-1-1 0,0 0 0,0 0 0,1 0 1,-1 0-1,0-1 0,4-2 0,2-2-16,0 0 0,0-1 0,0 0 0,-1 0 0,0-1 0,0-1 0,-1 1 0,0-1 0,-1 0 0,0-1 0,0 1 0,-1-1 0,6-15 0,-5 8-68,0-1 1,0 1-1,-2-1 0,0 0 1,-1 0-1,-1 0 0,0-26 0,-2 42 85,0 1 0,0 0 0,0 0-1,0 0 1,0-1 0,0 1 0,-1 0-1,1 0 1,0 0 0,-1 0-1,1 0 1,-1-1 0,0 0 0,1 2 9,-1 0 1,1 0-1,0-1 0,0 1 1,-1 0-1,1 0 1,0 0-1,0 0 1,-1 1-1,1-1 1,0 0-1,0 0 0,-1 0 1,1 0-1,0 0 1,0 0-1,-1 0 1,1 0-1,0 0 1,0 1-1,-1-1 1,1 0-1,0 0 0,0 0 1,0 0-1,0 1 1,-1-1-1,1 0 1,0 0-1,0 1 1,0-1-1,0 0 1,0 0-1,-1 1 0,-1 3 21,0-1 1,0 1-1,1 0 0,-1 0 0,1 0 0,-1 6 0,0-1 66,1 0 0,0 0 0,1 0 0,0 0 0,1-1-1,0 1 1,3 16 0,-3-21-53,0-1 0,0 1 0,1-1 0,-1 0 1,1 1-1,0-1 0,-1 0 0,1 0 0,1-1 0,-1 1 0,0 0 0,1-1 0,-1 1 0,1-1 0,0 0 0,0 1 0,0-2 0,0 1 0,0 0 0,0 0 0,1-1 0,4 2 0,0-2 0,0 1-1,0-2 1,0 1 0,0-1 0,0 0-1,0-1 1,0 0 0,0 0-1,-1 0 1,1-1 0,0-1-1,9-3 1,4-3 6,0-1 0,39-25 0,-34 17-44,-1-1 1,0-1-1,-1-1 1,30-35-1,-41 41-90,-1-1 0,-1 0 0,0-1 0,-1 0 0,-1 0 1,-1-1-1,0 0 0,7-26 0,-14 38 28,0 1 0,0-1 0,0 0 1,-1 0-1,0 0 0,0 0 1,-1 1-1,1-1 0,-3-8 0,2 12 45,1 1 0,0 0 0,-1-1 0,1 1 0,-1 0 0,0 0 0,1 0 0,-1 0 0,0 0 0,0 0 0,0 0 0,0 0 0,0 0 0,0 0 0,0 0-1,0 0 1,0 0 0,-2 0 0,1 0 7,0 1 0,0 0 0,0 0 0,1 0 0,-1 0 0,0 0-1,0 0 1,0 0 0,1 0 0,-1 1 0,0-1 0,0 1 0,1-1 0,-1 1 0,0 0-1,1 0 1,-1 0 0,-1 1 0,-3 2 52,0 1 0,1 0 0,0-1 1,0 2-1,0-1 0,1 1 0,-1-1 0,1 1 0,1 0 0,-1 1 0,1-1 1,-4 13-1,0 0 135,1 0 1,2 0 0,-5 30-1,7-36-153,1 0 1,1 1-1,0-1 0,0 0 0,1 1 0,1-1 0,0 0 1,1 0-1,1 0 0,0 0 0,0 0 0,2-1 0,-1 0 0,1 0 1,1 0-1,0-1 0,1 0 0,0 0 0,1-1 0,0 0 1,0-1-1,1 0 0,1 0 0,-1-1 0,14 8 0,-5-2-178,3 1-842,-22-15 988,0 0 0,0 0-1,0 0 1,0 0-1,0 0 1,0 0 0,0 0-1,0-1 1,0 1-1,0 0 1,0 0-1,0 0 1,0 0 0,0 0-1,0 0 1,0 0-1,0 0 1,0 0-1,0 0 1,0 0 0,0 0-1,0 0 1,0 0-1,0 0 1,1 0 0,-1 0-1,0 0 1,0 0-1,0 0 1,0-1-1,0 1 1,0 0 0,0 0-1,0 0 1,0 0-1,0 0 1,0 0 0,0 0-1,0 0 1,-12-13-464,-26-25 73,2-2 0,2-2 0,1-1 0,-34-62 0,64 100 551,-12-28 697,14 32-800,1 1 1,0-1 0,0 1-1,0-1 1,0 0-1,-1 1 1,1-1-1,0 0 1,0 1-1,0-1 1,0 0 0,1 1-1,-1-1 1,0 0-1,0 1 1,0-1-1,0 0 1,1 1-1,-1-1 1,0 0-1,1 1 1,-1-1 0,0 1-1,1-1 1,-1 1-1,1-1 1,-1 1-1,1-1 1,-1 1-1,1-1 1,-1 1-1,1 0 1,-1-1 0,1 1-1,0 0 1,-1 0-1,1-1 1,-1 1-1,1 0 1,0 0-1,-1 0 1,1 0-1,1-1 1,9 1 103,0 0 0,-1 1 0,1 0 0,0 0 0,16 5 0,-19-4-73,1 0-1,-1 0 1,1-1 0,0 0 0,0 0 0,0-1 0,-1 0 0,1-1 0,16-3-1,-3-7-99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94 15811,'-1'21'755,"-8"39"0,0 13-208,9-54-393,0-1 0,5 25 0,-5-37-148,2 0 0,-1 0 0,1 0 1,0 0-1,0 0 0,0 0 1,1 0-1,0-1 0,0 0 0,6 8 1,-8-12 1,0 0 1,0 0 0,0 0-1,1 0 1,-1 0 0,0 0-1,0 0 1,1-1 0,-1 1-1,0 0 1,1-1 0,-1 0-1,1 1 1,-1-1 0,1 0-1,-1 1 1,0-1 0,1 0-1,-1 0 1,1 0 0,-1 0-1,1-1 1,-1 1 0,1 0-1,-1-1 1,1 1 0,-1-1-1,0 1 1,1-1 0,-1 1-1,0-1 1,1 0 0,-1 0-1,0 0 1,0 0 0,0 0-1,2-2 1,4-4 61,0 0 0,0-1 0,-1 0 0,7-10-1,4-9 164,-1-1 1,-2-1-1,18-49 0,19-95 701,-47 158-761,-6 26-29,-1 14-78,1 10-16,-1 66 61,3-87-104,1 1 1,0-1-1,2 0 0,5 23 1,-8-35-12,1-1 1,-1 1 0,1 0 0,0-1-1,-1 1 1,1-1 0,0 1 0,0-1 0,0 1-1,0-1 1,0 0 0,0 1 0,1-1-1,1 1 1,-3-1 1,1-1 1,0 0-1,-1 1 0,1-1 1,0 0-1,0 0 0,-1 0 0,1 0 1,0 0-1,-1 0 0,1 0 1,0 0-1,0 0 0,-1 0 0,1 0 1,0 0-1,-1 0 0,1-1 1,0 1-1,-1 0 0,1-1 0,0 1 1,0-1-1,2-2-34,0 1-1,0-1 1,0 0-1,0 0 0,-1 0 1,1-1-1,-1 1 1,0 0-1,3-8 1,1-5-580,0 0 0,-1-1 0,4-26 0,1 1 109,-3 14-52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40 127 15627,'1'-6'481,"1"2"-198,-1 0 1,1 0 0,-1 0 0,0 0-1,-1-1 1,1 1 0,-1-1 0,0 1 0,0-6-1,0 10-245,0-1-1,0 1 1,0 0-1,0 0 1,0 0-1,0-1 1,0 1-1,0 0 0,0 0 1,0 0-1,-1-1 1,1 1-1,0 0 1,0 0-1,0 0 1,0-1-1,0 1 1,0 0-1,-1 0 1,1 0-1,0 0 0,0-1 1,0 1-1,0 0 1,-1 0-1,1 0 1,0 0-1,0 0 1,0 0-1,-1 0 1,1 0-1,0 0 0,0 0 1,0-1-1,-1 1 1,1 0-1,0 0 1,0 0-1,-1 0 1,1 1-1,0-1 1,0 0-1,0 0 0,-1 0 1,1 0-1,0 0 1,0 0-1,0 0 1,-1 0-1,1 0 1,0 0-1,0 1 1,0-1-1,-1 0 0,1 0 1,0 0-1,0 0 1,0 0-1,0 1 1,0-1-1,0 0 1,-1 0-1,1 0 1,0 1-1,0-1 0,0 0 1,0 0-1,-8 14 585,0 9-492,2 0 0,1 1 1,0 0-1,2 0 0,1 0 0,0 0 0,5 48 1,-2-65-135,-1 1 0,2 0 1,-1-1-1,1 1 0,0-1 1,1 0-1,5 12 1,-7-18 1,0 1 1,-1-1 0,1 1 0,1-1-1,-1 0 1,0 0 0,0 1 0,0-1-1,1 0 1,-1 0 0,1 0 0,-1 0-1,1 0 1,-1-1 0,1 1 0,2 0-1,-2 0 2,0-1-1,0 0 1,0 0-1,1 0 0,-1 0 1,0-1-1,0 1 1,0-1-1,0 1 1,0-1-1,0 1 0,0-1 1,0 0-1,0 0 1,0 0-1,3-3 1,5-4 12,-1 0 0,1-1 1,-1 0-1,-1 0 0,0-1 0,0 0 1,-1 0-1,10-20 0,-3 3 39,-1-2-1,14-42 0,-22 55-34,-1 0 0,0 0 0,-1 0 0,-1-1 0,0 1 0,-1-29 0,-1 43-18,0 0 1,-1-1-1,1 1 1,-1 0-1,1 0 1,-1 0-1,0 0 1,-2-4-1,3 5-1,0 1 0,-1-1 0,1 1 0,0-1 0,-1 1 0,1 0 0,-1-1 0,1 1 0,-1-1 1,1 1-1,-1 0 0,1-1 0,-1 1 0,1 0 0,-1 0 0,0-1 0,1 1 0,-1 0 0,1 0 0,-1 0 0,-1 0 0,1 0-4,-1 1 1,1-1-1,-1 1 1,1-1-1,-1 1 1,1 0-1,-1 0 1,1 0-1,0 0 1,-1 0-1,1 0 1,0 0-1,0 0 1,0 1-1,0-1 0,0 0 1,0 1-1,0-1 1,0 1-1,1-1 1,-2 4-1,-4 10-103,0 1 0,1 0 0,1 0 0,0 0 0,1 0 0,1 1 0,1 0 0,0-1 0,1 1 0,1 0-1,0-1 1,6 23 0,-2-20-124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138 190 16331,'0'-3'141,"-1"1"-1,1 0 0,-1 0 0,0 0 0,0 0 0,0 0 0,0 0 0,0 0 0,0 0 0,0 0 0,-1 1 1,1-1-1,-1 0 0,1 1 0,-1-1 0,1 1 0,-1 0 0,0-1 0,0 1 0,0 0 0,0 0 0,0 0 1,0 0-1,0 1 0,0-1 0,0 1 0,0-1 0,-1 1 0,1-1 0,-3 1 0,2 0-26,-1 1 0,1-1 0,0 1 0,0-1 0,-1 1 0,1 0 0,0 0-1,0 0 1,0 1 0,0-1 0,0 1 0,1 0 0,-1-1 0,0 1 0,1 0 0,-1 1 0,1-1 0,0 0-1,-1 1 1,-1 3 0,0 2-101,0 0 0,1 0-1,-1 0 1,2 0 0,-1 0 0,1 1-1,1-1 1,0 1 0,0-1-1,0 1 1,1 0 0,0-1-1,1 1 1,0 0 0,0-1 0,6 17-1,-7-23-25,1 0 0,-1-1 0,1 1 0,0-1 0,-1 1-1,1-1 1,0 1 0,0-1 0,0 1 0,0-1 0,0 0 0,0 1-1,1-1 1,-1 0 0,0 0 0,1 0 0,-1 0 0,0 0-1,3 1 1,-2-2 0,-1 1 1,1-1-1,-1 0 0,1 0 0,-1 0 0,1 0 0,-1 0 0,1-1 0,-1 1 0,1 0 1,-1-1-1,1 1 0,-1-1 0,1 1 0,-1-1 0,0 0 0,3-1 0,1-2-15,1-1 0,-1 0 0,0 0 0,0 0 0,0-1 0,-1 1 0,1-1 0,3-8 0,5-10 106,-2-1 0,0-1 0,-2 0 0,-1 0-1,-1 0 1,-1-1 0,-1 0 0,2-53 0,-10 61 90,3 19-165,0 0 0,0 0 0,0 0-1,0 0 1,-1 0 0,1 0 0,0 0 0,0 0 0,0 0-1,-1 0 1,1 0 0,0 0 0,0 0 0,0 0-1,0 0 1,-1 0 0,1 0 0,0 0 0,0 0-1,0 0 1,0 0 0,-1 1 0,1-1 0,0 0 0,0 0-1,0 0 1,0 0 0,0 0 0,0 0 0,-1 1-1,1-1 1,0 0 0,0 0 0,0 0 0,0 0 0,0 1-1,0-1 1,0 0 0,0 0 0,0 0 0,0 0-1,0 1 1,0-1 0,0 0 0,0 0 0,-3 6 14,1-1 1,0 1-1,1 0 1,-2 8-1,-1 23-12,1 0 1,2 1-1,2-1 0,1 0 1,9 46-1,-10-76-7,1 1 1,0-1-1,0 0 1,1 0-1,0-1 1,0 1-1,5 7 0,-7-12 2,0 0-1,1 0 1,-1-1-1,1 1 1,-1-1-1,1 1 0,-1-1 1,1 0-1,0 0 1,0 1-1,0-1 0,-1-1 1,1 1-1,0 0 1,0 0-1,0-1 1,1 1-1,-1-1 0,0 1 1,0-1-1,0 0 1,0 0-1,0 0 1,0 0-1,1 0 0,-1-1 1,0 1-1,2-1 1,4-2-2,0 0 0,-1 0 0,0 0-1,0-1 1,0 0 0,0-1 0,0 0 0,6-6 0,49-51-8,-37 35 19,-13 14-13,-8 8-2,1 0 1,-1 1 0,1-1-1,0 1 1,1 0 0,7-5-1,-12 9 5,-1 0 0,0-1 1,0 1-1,1 0 0,-1 0 0,0 0 0,1 0 0,-1 0 0,0-1 0,0 1 0,1 0 0,-1 0 0,0 0 0,1 0 0,-1 0 0,0 0 1,1 0-1,-1 0 0,0 0 0,1 0 0,-1 0 0,0 0 0,0 0 0,1 1 0,-1-1 0,0 0 0,1 0 0,-1 0 0,0 0 0,0 0 0,1 1 1,-1-1-1,0 0 0,0 0 0,1 0 0,-1 1 0,0-1 0,0 0 0,0 0 0,1 1 0,0 16 83,-2-13 16,0 0 1,0 0-1,0 0 0,0 0 0,0 0 0,-1-1 1,-2 5-1,4-7-66,-1-1 0,1 1 1,-1-1-1,1 0 0,0 1 1,-1-1-1,1 1 0,-1-1 0,0 0 1,1 0-1,-1 1 0,1-1 1,-1 0-1,1 0 0,-1 0 0,0 0 1,1 1-1,-1-1 0,1 0 0,-1 0 1,0 0-1,1 0 0,-1 0 1,1 0-1,-1-1 0,0 1 0,1 0 1,-1 0-1,-16-14 556,-7-23 12,22 32-577,0 1-1,0-1 0,0 0 1,1 1-1,-1-1 0,0-6 1,2 10-52,0 0 1,0 0-1,0-1 0,0 1 1,0 0-1,0 0 1,0-1-1,0 1 1,0 0-1,1 0 1,-1 0-1,0-1 1,1 1-1,-1 0 0,1 0 1,0 0-1,-1 0 1,1 0-1,0 0 1,-1 0-1,1 0 1,0 0-1,0 0 0,0 0 1,0 0-1,0 1 1,0-1-1,0 0 1,2 0-1,12-5-743,0 1-1,20-3 0,21-7-33,-16 0 63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53 496 17516,'-7'10'273,"0"-1"1,1 1-1,0 1 1,0-1-1,-6 22 1,9-25-230,2 0 0,-1 0 1,1 0-1,0 0 0,0 1 0,1-1 0,0 0 0,0 0 1,1 1-1,3 12 0,-4-18-48,0-1 0,0 1 0,1-1 0,-1 1 0,1-1 0,-1 1 0,1-1-1,-1 0 1,1 1 0,0-1 0,0 0 0,-1 1 0,1-1 0,0 0 0,0 0 0,0 0 0,1 0 0,-1 0 0,0 0 0,0 0 0,0 0 0,1 0 0,-1-1 0,0 1 0,1 0 0,-1-1-1,1 1 1,-1-1 0,1 0 0,-1 1 0,1-1 0,-1 0 0,1 0 0,-1 0 0,1 0 0,-1 0 0,1 0 0,-1-1 0,1 1 0,-1 0 0,1-1 0,-1 1 0,1-1 0,-1 0 0,0 1 0,1-1-1,-1 0 1,0 0 0,0 0 0,1 0 0,-1 0 0,1-1 0,8-7-23,0-1 0,-1 0 0,0-1 0,0 1-1,-1-2 1,-1 1 0,0-1 0,11-24 0,-7 9-277,-2 0 0,0 0 0,6-35 0,-14 82 136,1-1 0,0 0 0,2 0 1,0 0-1,9 25 0,-12-43 189,-1 0 0,1 0 0,-1 0 0,1 0 0,-1 0 0,1 0 0,0 0 0,0 0 0,-1 0 0,1 0 0,0 0 0,0 0 0,0 0 0,0-1 0,0 1 0,0 0 0,0-1 0,0 1 0,1-1 0,-1 1 0,0-1 0,0 0 0,0 1 0,2-1 0,-1 0 14,0 0 1,-1-1 0,1 1 0,0-1 0,0 1 0,-1-1 0,1 0-1,0 0 1,-1 0 0,1 0 0,-1 0 0,1 0 0,-1 0 0,3-2-1,3-4 123,-1-1-1,1 0 1,-1 0-1,9-17 1,1-7 201,-1-1-1,-2 0 1,-2 0 0,0-2 0,5-41 0,-5 9 139,3-118 1,-15 162-611,-2 43-64,4 34 118,1 0 0,3 0 0,3 0 0,21 81 0,-23-115 76,0 0 0,18 37 0,-22-53-18,0 1 1,0-1 0,1 0-1,0 0 1,0 0 0,0 0-1,0 0 1,1 0 0,-1-1 0,1 0-1,0 0 1,0 0 0,0 0-1,1-1 1,-1 1 0,0-1 0,1 0-1,6 2 1,-9-4-14,-1 1-1,1-1 1,-1 0 0,1 1 0,-1-1-1,1 0 1,-1 0 0,1 0 0,-1 0-1,1 0 1,0-1 0,-1 1 0,1 0-1,-1-1 1,0 1 0,1-1-1,-1 1 1,1-1 0,-1 0 0,0 0-1,1 1 1,-1-1 0,0 0 0,0 0-1,0 0 1,0 0 0,0-1 0,0 1-1,0 0 1,0 0 0,0-1 0,0 1-1,-1 0 1,1-1 0,0 1 0,-1-1-1,1 1 1,-1-1 0,0 1-1,0-1 1,1 1 0,-1-1 0,0-1-1,0-3-71,0 0 0,0 1 0,-1-1-1,0 0 1,0 0 0,0 1-1,-1-1 1,0 1 0,0-1 0,-4-7-1,0 4 41,0-1-1,-1 1 1,-1 1 0,1-1-1,-1 1 1,-1 0-1,0 1 1,0 0 0,0 1-1,-1-1 1,1 2-1,-2-1 1,1 2-1,-1-1 1,1 1 0,-1 1-1,-21-4 1,20 7 259,9 3 301,4-3-465,0 1 1,0-1 0,0 1 0,0-1 0,0 1-1,0-1 1,0 1 0,0-1 0,1 0 0,-1 0-1,0 1 1,0-1 0,0 0 0,0 0 0,3 0-1,16-2 58,0 0-1,-1-2 1,37-10-1,9-1-891,-39 10 564,-4 3-78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18 237 14459,'9'-1'301,"0"0"0,0-1 0,0-1 0,0 0 0,0 0 0,-1 0 0,0-1 0,0-1-1,0 1 1,0-1 0,0-1 0,7-6 0,-6 4-26,-1 1 1,0-1-1,-1-1 0,1 1 0,-1-1 0,-1-1 1,0 1-1,0-1 0,6-16 0,-11 24-240,0 0 0,0 0 0,-1-1-1,1 1 1,0 0 0,-1-1 0,0 1 0,0-1-1,1 1 1,-1-1 0,-1 1 0,1-1 0,0 1-1,-1 0 1,1-1 0,-1 1 0,0-1 0,1 1 0,-1 0-1,0 0 1,-1 0 0,1-1 0,0 1 0,-1 0-1,1 0 1,-1 1 0,1-1 0,-1 0 0,0 0-1,0 1 1,0-1 0,0 1 0,0 0 0,0-1-1,0 1 1,0 0 0,-1 0 0,1 0 0,0 1-1,-1-1 1,1 1 0,0-1 0,-1 1 0,1 0 0,-1 0-1,1 0 1,-1 0 0,1 0 0,-5 1 0,0 1-16,1 0 1,-1 0 0,1 1 0,0 0 0,0 0 0,0 0 0,0 1 0,0-1 0,1 2-1,-1-1 1,1 1 0,0-1 0,1 1 0,-1 1 0,1-1 0,-5 9 0,2-4-7,1 1 0,0 0 1,0 1-1,2-1 1,-1 1-1,1 0 0,1 0 1,-2 15-1,4-20-4,0 0-1,1 1 0,0-1 0,0 0 1,1 1-1,-1-1 0,2 0 1,-1 0-1,1 0 0,0 0 1,6 13-1,-5-16-14,-1 0 1,1 0 0,0 0-1,0 0 1,0 0 0,0-1-1,0 0 1,1 1-1,0-1 1,0-1 0,0 1-1,0 0 1,0-1 0,0 0-1,1 0 1,-1 0-1,1-1 1,8 2 0,2 0-55,0-1 1,1-1 0,-1-1 0,0 0 0,1-1 0,-1 0-1,29-8 1,10-7-62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16 355 15899,'-3'5'118,"1"1"-1,0 0 0,0-1 1,0 1-1,0 0 1,1 0-1,0 0 0,1 0 1,-1 13-1,2-3-179,0 0 0,5 24 1,-5-33-9,1 0 0,0-1 0,0 1 0,1 0 0,0-1-1,0 1 1,0-1 0,7 8 0,-9-12 60,0-1 1,0 0-1,0 0 0,0 0 0,0 0 0,0 0 0,0 0 0,1-1 0,-1 1 0,0 0 0,1 0 0,-1-1 0,0 1 0,1-1 0,-1 0 0,1 1 0,-1-1 0,3 0 0,-2 0 28,0 0 1,0-1-1,0 1 0,0-1 0,0 0 0,0 0 0,0 0 0,0 0 0,0 0 0,-1 0 0,1 0 0,0 0 0,-1-1 0,1 1 0,-1-1 0,1 1 0,1-3 0,9-13 348,-1 0 0,-1 0 1,0-1-1,-1 0 0,-1-1 0,-1 0 0,7-25 1,20-48 1290,-34 92-1653,0 0-1,0 0 0,0 0 1,0 0-1,0 0 0,0 0 0,0 0 1,0 0-1,0 0 0,0 0 0,0 0 1,0 1-1,0-1 0,0 0 0,0 0 1,0 0-1,0 0 0,0 0 1,0 0-1,1 0 0,-1 0 0,0 0 1,0 0-1,0 0 0,0 0 0,0 0 1,0 0-1,0 0 0,0 0 0,0 0 1,0 0-1,0 0 0,1 0 1,-1 0-1,0 0 0,0 0 0,0 0 1,0 0-1,0 0 0,0 0 0,0 0 1,0 0-1,0 0 0,0 0 0,0-1 1,0 1-1,0 0 0,0 0 0,1 0 1,-1 0-1,0 0 0,0 0 1,0 0-1,0 0 0,0 0 0,0 0 1,0 0-1,0 0 0,0 0 0,0 0 1,0-1-1,0 1 0,0 0 0,0 0 1,0 0-1,0 0 0,0 0 1,2 7 86,4 46-260,-5-33 6,0-1-1,2 1 1,1-1 0,0 0 0,1 0 0,2 0 0,10 23 0,-16-39 151,0 0 0,1 0 0,0-1 0,-1 1 0,1-1 1,0 1-1,0-1 0,1 0 0,-1 0 0,0 0 0,1 0 1,-1 0-1,1 0 0,0-1 0,-1 1 0,1-1 0,0 0 1,0 0-1,0 0 0,0 0 0,0 0 0,0 0 0,0-1 1,0 0-1,5 0 0,-2 0 73,-1-1 1,0-1-1,0 1 0,0-1 0,0 0 1,-1 0-1,1 0 0,0-1 1,-1 1-1,0-1 0,1 0 0,-1-1 1,0 1-1,4-6 0,3-3 186,-1-2-1,-1 0 1,0 0-1,0 0 1,-1-1-1,-1 0 1,-1-1-1,0 0 1,-1 0-1,-1 0 1,0 0-1,-1-1 0,-1 1 1,-1-1-1,0-19 1,-1 34-219,-3-28 236,3 29-259,0 0 1,0 0-1,0 0 0,0 0 0,0 0 1,-1 0-1,1 0 0,0 0 1,-1 0-1,1 1 0,-1-1 0,1 0 1,-1 0-1,1 0 0,-1 0 1,1 1-1,-1-1 0,0 0 0,0 1 1,1-1-1,-1 0 0,0 1 0,0-1 1,0 1-1,-1-1 0,1 1-15,1 0-1,-1 1 0,0-1 1,1 0-1,-1 1 1,0-1-1,1 1 0,-1-1 1,1 1-1,-1-1 1,1 1-1,-1 0 0,1-1 1,0 1-1,-1-1 1,1 1-1,-1 0 0,1-1 1,0 1-1,0 0 0,-1 0 1,1-1-1,0 1 1,0 0-1,0 0 0,0-1 1,0 1-1,0 0 1,0 0-1,0 0 0,0 26-272,1-12 51,1 1 1,0-1-1,9 28 0,-10-39 191,0-1 1,0 0-1,0 1 0,1-1 0,-1 0 0,1 0 1,0 0-1,0 0 0,0 0 0,0-1 1,0 1-1,0-1 0,1 1 0,-1-1 0,1 0 1,0 0-1,0 0 0,0 0 0,0 0 1,0-1-1,0 1 0,0-1 0,7 2 0,-6-3 41,-1 0-1,1-1 0,0 1 1,0-1-1,0 0 0,-1 0 1,1 0-1,0-1 0,-1 1 0,0-1 1,1 0-1,-1 0 0,0 0 1,0 0-1,0-1 0,0 1 1,0-1-1,0 0 0,-1 0 1,5-5-1,2-5 129,0 1 0,-1-2 1,12-24-1,-11 18 41,-2 1 1,0-1 0,-2 0-1,0 0 1,-1-1 0,-1 0-1,-1 1 1,0-31-1,-4 46-321,-1 14 46,-3 18-59,3-8 59,-6 69-198,8-76 255,1 0-1,1 0 0,-1 0 0,2-1 0,3 15 1,-5-25 41,0 1 0,1-1 1,-1 0-1,0 0 0,1 0 0,-1 0 1,1 0-1,-1 0 0,1 0 1,0 0-1,-1 0 0,1 0 1,0 0-1,0 0 0,-1 0 0,1-1 1,0 1-1,0 0 0,0 0 1,0-1-1,0 1 0,0-1 1,0 1-1,0-1 0,0 1 0,1-1 1,-1 0-1,0 0 0,0 1 1,0-1-1,0 0 0,1 0 1,-1 0-1,0 0 0,0 0 1,0-1-1,0 1 0,1 0 0,-1 0 1,0-1-1,0 1 0,1-1 1,6-3-45,0 0-1,0 0 1,-1-1 0,12-9 0,-10 7 3,3-1-48,0 0 0,0 0 1,1 1-1,24-9 0,-31 14 36,-1 0 1,1 1 0,0 0-1,0 0 1,-1 0 0,1 1-1,0 0 1,0 0 0,-1 0-1,1 1 1,0 0 0,0 0-1,-1 0 1,1 1-1,5 2 1,3 3-165,-1 1-1,0 0 1,0 1-1,-1 1 1,-1 0-1,1 0 1,-1 1-1,-1 0 1,0 1-1,-1 1 1,16 25-1,-66-93 3401,24 35-2835,2 0 0,0-1 0,1-1 0,-16-34 0,30 55-335,-1 0 0,1-1-1,0 1 1,-1 0 0,1 0 0,0-1-1,0 1 1,0 0 0,0-1 0,0 1-1,0 0 1,0 0 0,1-1-1,-1 1 1,0 0 0,1 0 0,-1 0-1,1-1 1,-1 1 0,1 0 0,-1 0-1,1 0 1,0 0 0,0 0 0,-1 0-1,1 0 1,0 0 0,0 0-1,0 1 1,0-1 0,0 0 0,0 0-1,1 1 1,-1-1 0,2 0 0,5-3 4,1 1 0,1 0 0,-1 0 0,10-1 0,4-1-84,2-3-493,46-21 1,-63 25 468,-1-1 1,1 1 0,-1-1-1,0 0 1,0-1-1,-1 1 1,1-1 0,-1-1-1,9-12 1,4-18-339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16636,'14'18'1112,"5"0"-1264,12-1-304,4-1 800,8 3-448,7-1-112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37 367 16227,'-4'14'605,"-22"78"1248,24-82-1659,0 1 1,1-1-1,0 1 0,1-1 1,0 1-1,3 19 1,-3-28-182,0-1-1,0 1 1,1-1 0,-1 1 0,0-1 0,1 1 0,-1-1 0,1 0 0,0 1 0,-1-1 0,1 0 0,0 1 0,0-1-1,0 0 1,0 0 0,0 0 0,0 0 0,0 0 0,0 0 0,0 0 0,1 0 0,-1 0 0,0 0 0,1-1 0,-1 1 0,0-1-1,1 1 1,-1-1 0,1 1 0,2-1 0,-1 0-17,0 0 0,0 0 0,0-1 0,0 0 0,-1 0 0,1 1 0,0-1 0,0-1 0,0 1 0,-1 0 0,1-1 0,0 0 0,-1 1 0,5-5 0,3-4 31,0 0 0,-1-1 0,0 0 0,0-1 0,-1 0 1,-1 0-1,0-1 0,0 0 0,4-14 0,-1-2 207,-1-1-1,-1 0 1,4-35-1,-7 34 91,-1-1-1,-2 0 0,-2 0 1,0 0-1,-11-62 1,11 91-299,-1 1-1,1-1 1,-1 1 0,0-1 0,0 1 0,0-1 0,0 1 0,0 0 0,0-1-1,-1 1 1,1 0 0,-1 0 0,0 0 0,1 0 0,-5-3 0,6 4-22,-1 1 0,1 0 0,-1 0 0,1 0 0,-1 0 0,1 0 0,0 0 0,-1 0 0,1 0 0,-1 0 0,1 0 0,-1 0 0,1 0 0,0 0 0,-1 0 0,1 0 0,-1 0 0,1 1 0,0-1 0,-1 0 0,1 0 0,-1 0 0,1 1 0,0-1 0,-1 0 0,1 0 0,0 1 0,-1-1 0,1 0 0,0 1 0,-1 0 0,0 1-3,0 0 0,-1 0 0,1 1 0,0-1 0,0 1 0,1-1 0,-1 1 0,0 4 0,-3 19-85,1 0 0,2 0 0,0 0 0,2 0-1,1 0 1,1 0 0,1-1 0,2 1-1,0-1 1,1 0 0,13 27 0,-15-42 28,0 0 0,1 0 1,0-1-1,0 0 1,1 0-1,15 15 0,13 1-193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16884,'6'11'559,"-1"1"0,0-1 0,-1 1 0,0-1 0,-1 1 0,2 15 0,2 5-211,3 8 192,30 74 1,-40-113-516,0-1 1,0 1-1,0 0 0,1 0 1,-1-1-1,0 1 0,1 0 1,-1-1-1,1 1 0,-1 0 1,1-1-1,-1 1 0,1-1 1,-1 1-1,1-1 0,0 1 1,-1-1-1,1 1 0,0-1 1,-1 0-1,1 1 0,0-1 1,0 0-1,0 0-2,0 0 1,-1 0-1,1 0 0,0-1 1,-1 1-1,1 0 1,-1-1-1,1 1 0,0-1 1,-1 1-1,1 0 0,-1-1 1,1 1-1,-1-1 1,0 0-1,1 1 0,-1-1 1,1 1-1,-1-1 0,1 0 1,14-41 588,-13 37-559,75-227 1233,-77 231-1285,13-28 17,-13 30-18,0-1-1,0 0 1,0 1-1,0-1 1,0 1-1,0-1 1,0 0-1,0 1 1,0-1-1,0 0 1,0 1-1,1-1 1,-1 0-1,0 1 1,0-1-1,0 0 1,1 1-1,-1-1 1,0 0-1,0 0 1,1 1-1,-1-1 1,0 0-1,1 0 1,-1 0-1,0 1 1,0-1-1,1 0 1,-1 0-1,0 0 1,1 0-1,-1 0 1,1 0-1,-1 1 1,0-1-1,1 0 1,-1 0 0,0 0-1,1 0 1,-1 0-1,0-1 1,1 1-1,-1 0 1,1 0-1,-1 0 1,0 0-1,1 0 1,-1 0-1,0-1 1,1 1-1,-1 0 1,0 0-1,0 0 1,1-1-1,-1 1 1,0 0-1,0 0 1,1-1-1,-1 1 1,0 0-1,0-1 1,0 1-1,1 0 1,-1-1-1,0 1 1,0 0-1,0-1 1,0 0-1,5 18-41,-2 0 0,0 0 0,-1 0 0,-1 18 0,3 9-40,-3-26 38,-1-13 26,0 0-1,0 1 0,1-1 0,0 0 0,0 0 1,0 0-1,1 0 0,-1 0 0,4 6 0,-4-10 17,-1-1 0,1 0 0,-1 1 0,1-1 0,-1 0 0,1 0 0,0 1 0,-1-1 0,1 0 0,-1 0 0,1 0 1,0 0-1,-1 1 0,1-1 0,0 0 0,-1 0 0,1 0 0,-1-1 0,1 1 0,0 0 0,-1 0 0,1 0 0,0 0 0,-1 0 0,1-1 0,-1 1 0,1 0 0,-1-1 0,1 1 0,-1 0 0,1-1 0,-1 1 0,1-1 0,-1 1 0,1-1 0,-1 1 0,0-1 0,1 0 0,18-20-23,-19 21 23,32-48-25,-2-1 0,36-82 0,-51 100-5,-5 15-125,-10 16 154,0 0 0,0 0 0,0 0 0,0 0 1,0 0-1,1 0 0,-1 0 0,0 0 0,0 0 0,0 0 0,0 0 0,0 1 0,0-1 1,1 0-1,-1 0 0,0 0 0,0 0 0,0 0 0,0 0 0,0 0 0,0 0 1,0 0-1,1 0 0,-1 1 0,0-1 0,0 0 0,0 0 0,0 0 0,0 0 0,0 0 1,0 0-1,0 1 0,0-1 0,0 0 0,0 0 0,0 0 0,0 0 0,0 0 1,0 0-1,0 1 0,0-1 0,0 0 0,0 0 0,0 0 0,0 0 0,0 0 1,0 0-1,0 1 0,0-1 0,0 0 0,0 0 0,-1 0 0,-3 34-179,3-27 182,-2 11-47,-1 6 26,1 0-1,0 1 1,2 0 0,2 35-1,-1-60 23,0 0-1,0 1 1,0-1-1,0 1 1,0-1-1,0 1 1,0-1-1,0 1 1,0-1-1,0 1 1,0-1-1,1 0 0,-1 1 1,0-1-1,0 1 1,0-1-1,1 0 1,-1 1-1,0-1 1,1 1-1,-1-1 1,0 0-1,0 1 0,1-1 1,-1 0-1,1 0 1,-1 1-1,0-1 1,1 0-1,-1 0 1,1 0-1,0 1 1,0-1-1,0-1 0,0 1 1,-1-1-1,1 1 0,0-1 1,0 1-1,0-1 0,-1 1 1,1-1-1,0 0 0,0 1 1,-1-1-1,1 0 0,0-1 1,19-31-11,-2-6-947,-1-1 0,18-68 0,-43 162 2525,7-49-1396,1 1-1,0 0 0,0-1 0,1 1 0,-1 0 0,1-1 0,0 1 0,1 0 0,2 6 0,-2-8-169,-1-4 7,4 11 82,-5-10 62,4 23-98,-3-20-86,-1 1 0,1-1 0,0 0 0,0 0 1,0 0-1,0-1 0,0 1 0,1 0 1,3 5-1,-4-8 20,0 0-1,0 0 1,0 0 0,0 0 0,0 0 0,0 0 0,0-1-1,0 1 1,1 0 0,-1-1 0,0 1 0,0-1 0,1 0-1,-1 1 1,0-1 0,1 0 0,-1 0 0,0 1-1,1-1 1,-1 0 0,1-1 0,-1 1 0,0 0 0,1 0-1,-1 0 1,0-1 0,1 1 0,-1-1 0,0 1-1,0-1 1,2-1 0,0 1 2,0 0 0,0 0-1,-1-1 1,1 0 0,-1 1-1,1-1 1,-1 0 0,0 0 0,1-1-1,-1 1 1,0 0 0,0-1-1,-1 1 1,1-1 0,-1 0 0,1 1-1,-1-1 1,0 0 0,2-4 0,-1-4 66,0 1 0,-1-1 1,0 0-1,0-14 1,1-17-32,0 24-50,-1 6-54,0 0 1,1-1-1,1 1 0,0 0 0,6-15 0,-9 27 58,1-1-1,-1 0 1,0 0-1,1 1 1,-1-1-1,1 0 1,-1 1-1,1-1 1,-1 0-1,1 1 1,0-1-1,-1 0 1,1 1-1,0-1 1,-1 1-1,1 0 1,0-1-1,0 1 1,-1-1-1,1 1 1,0 0-1,0 0 1,0-1-1,-1 1 1,1 0-1,0 0 1,0 0-1,1 0 1,0 1 12,0-1 0,0 1 0,0 0 1,0-1-1,0 1 0,-1 0 0,1 0 0,0 0 1,0 1-1,-1-1 0,3 2 0,3 4 27,-1 0-1,1 0 0,9 17 1,19 52 19,-35-75-37,1-1 0,-1 0 0,0 1-1,1-1 1,-1 0 0,0 1 0,1-1 0,-1 0-1,0 1 1,1-1 0,-1 0 0,1 0 0,-1 1 0,1-1-1,-1 0 1,0 0 0,1 0 0,-1 0 0,1 1-1,-1-1 1,1 0 0,-1 0 0,1 0 0,-1 0-1,1 0 1,-1 0 0,1 0 0,-1-1 0,1 1-1,-1 0 1,1 0 0,-1 0 0,1 0 0,-1-1-1,0 1 1,1 0 0,-1 0 0,1-1 0,-1 1-1,0 0 1,1-1 0,-1 1 0,0 0 0,1-1-1,16-19 14,-15 17-14,97-148 40,-97 148-43,-1 1-1,0 0 1,1-1 0,0 1 0,-1 0 0,1 0 0,4-2 0,-6 3 2,0 1 1,0 0-1,0 0 0,0 0 0,1 0 0,-1 0 1,0 0-1,0 0 0,0 0 0,0 0 0,1 0 1,-1 0-1,0 0 0,0 0 0,0 0 0,0 0 1,1 0-1,-1 0 0,0 0 0,0 0 0,0 0 1,0 0-1,1 0 0,-1 0 0,0 0 0,0 0 1,0 0-1,0 0 0,0 0 0,1 1 0,-1-1 1,0 0-1,0 0 0,0 0 0,0 0 0,0 0 1,0 0-1,1 1 0,1 13-10,-4 28 17,0-31 38,2 0 0,-1 0 0,1 1 0,1-1 0,0 0-1,5 21 1,-6-31-32,1 1-1,-1-1 0,1 0 1,-1 0-1,1 0 1,0 0-1,-1 0 0,1 1 1,0-1-1,0-1 0,0 1 1,0 0-1,-1 0 0,1 0 1,1 0-1,-1 0 1,0-1-1,0 1 0,0-1 1,0 1-1,0-1 0,1 1 1,-1-1-1,0 1 0,0-1 1,1 0-1,-1 0 1,0 0-1,1 0 0,-1 0 1,0 0-1,0 0 0,1 0 1,-1 0-1,0-1 0,0 1 1,1 0-1,-1-1 1,0 1-1,0-1 0,0 0 1,0 1-1,1-1 0,0-1 1,4-1 25,0-1 1,0-1-1,0 1 0,-1-1 1,0 1-1,9-12 1,-6 6 7,-1 0 0,0-1 0,-1 0 0,0 0 0,-1-1 0,0 1 0,-1-1 0,-1 0 0,1 0 0,-2-1 0,0 1 0,0-1 0,-1 1 0,-1-1 0,0 1 0,-3-21 0,2 29-3,0 1-1,0-1 1,0 1-1,-1 0 1,0 0-1,0 0 0,-2-4 1,4 7-35,-1-1 1,1 1-1,0-1 1,-1 1-1,1 0 1,0-1-1,0 1 1,-1 0-1,1 0 1,-1-1-1,1 1 1,0 0-1,-1 0 1,1-1-1,-1 1 1,1 0-1,0 0 1,-1 0-1,1 0 1,-1 0-1,1 0 1,-1 0-1,0 0 0,1 0-6,-1 1 0,0-1 0,1 1 0,0-1 0,-1 1 0,1-1 0,-1 1 0,1 0 0,0-1 0,-1 1 0,1 0 0,0-1 0,-1 1 0,1 0-1,0-1 1,0 1 0,0 0 0,0 0 0,0-1 0,0 3 0,-1 8-3,1 1 0,0 0 1,0 0-1,2 0 0,-1 0 0,5 13 0,-4-18-52,0 1 0,0-1-1,1 0 1,0 0-1,0 0 1,1-1 0,0 1-1,0-1 1,1 0 0,9 10-1,-14-15 12,1-1-1,-1 1 0,0-1 1,1 0-1,-1 1 0,0-1 0,1 0 1,-1 1-1,1-1 0,-1 0 1,0 1-1,1-1 0,-1 0 1,1 0-1,-1 0 0,1 1 1,-1-1-1,1 0 0,-1 0 1,1 0-1,-1 0 0,1 0 0,-1 0 1,1 0-1,0 0 0,-1 0 1,1 0-1,-1 0 0,1 0 1,-1-1-1,1 1 0,0-1-3,0 0-1,-1 0 1,1 0-1,-1 0 0,1 0 1,-1 0-1,1 0 1,-1 0-1,0 0 1,1 0-1,-1-1 0,0 1 1,0 0-1,0 0 1,0-2-1,0-18-437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8 20668,'-4'-3'2193,"2"0"-1569,0 2-296,0 1 1456,2 1-1455,0 2-522,-4 4 202,0 2-130,-18-3-103</inkml:trace>
  <inkml:trace contextRef="#ctx0" brushRef="#br0" timeOffset="1">3 141 21917,'-3'0'1976,"3"-7"-1560,5-4-448,0-2 576,4 0-232,2 0-136,1-1-280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19236,'3'0'2025,"7"-1"-1305,3-1-432,4-3 1536,1-4-424,-5 2-1135,-6-3 39,-7-2-232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19076,'-1'24'3403,"9"38"-2649,-4-35-607,-1 4-134,-2-15-3,0 0-1,1 0 0,1 0 0,1-1 1,10 28-1,-14-42-1,0-1-1,0 1 0,1-1 1,-1 0-1,0 1 1,0-1-1,1 1 1,-1-1-1,0 0 1,1 1-1,-1-1 1,1 1-1,-1-1 1,0 0-1,1 0 1,-1 1-1,1-1 1,-1 0-1,1 0 1,-1 0-1,1 1 1,-1-1-1,1 0 1,-1 0-1,1 0 1,-1 0-1,1 0 1,-1 0-1,1 0 1,-1 0-1,1 0 1,-1 0-1,1 0 1,-1 0-1,1-1 1,-1 1-1,1 0 1,-1 0-1,1 0 1,-1-1-1,1 1 1,-1 0-1,1-1 0,-1 1 1,0 0-1,1-1 1,-1 1-1,0 0 1,1-1-1,-1 1 1,0-1-1,1 0 1,18-26 374,-18 25-353,25-44 831,35-85 1,-61 129-855,1 1 0,-1-1 0,1 1 1,0 0-1,-1-1 0,1 1 1,0 0-1,0 0 0,0 0 1,0 0-1,0-1 0,0 1 0,2-1 1,-2 2-12,-1 0 1,0 0 0,1 0-1,-1 0 1,1 0 0,-1 0 0,1 0-1,-1 0 1,1 0 0,-1 0-1,1 1 1,-1-1 0,1 0-1,-1 0 1,0 0 0,1 1-1,-1-1 1,1 0 0,-1 0-1,0 1 1,1-1 0,-1 0-1,0 1 1,1-1 0,-1 0-1,0 1 1,0-1 0,1 1-1,-1-1 1,0 1 0,0-1-1,0 0 1,0 1 0,1-1-1,-1 1 1,0-1 0,0 1-1,0-1 1,0 1 0,0-1 0,0 1-1,8 31-334,-5-16-54,11 27 1,-14-42 383,1-1 1,-1 0-1,0 1 0,0-1 0,0 0 1,0 1-1,1-1 0,-1 0 1,0 1-1,0-1 0,0 0 0,1 0 1,-1 1-1,0-1 0,1 0 0,-1 0 1,0 1-1,1-1 0,-1 0 1,0 0-1,1 0 0,-1 1 0,0-1 1,1 0-1,-1 0 0,0 0 1,1 0-1,-1 0 0,1 0 0,-1 0 1,0 0-1,1 0 0,-1 0 1,0 0-1,1 0 0,-1 0 0,1 0 1,-1-1-1,0 1 0,1 0 1,-1 0-1,0 0 0,1 0 0,-1-1 1,0 1-1,1 0 0,-1 0 0,0-1 1,0 1-1,1 0 0,-1 0 1,0-1-1,0 1 0,0 0 0,1-1 1,-1 0-1,15-21 7,-14 20-18,19-37 35,-6 11 102,2 1 0,0 0 0,23-27 0,-39 54-118,0-1-1,1 1 1,-1 0 0,0-1-1,0 1 1,1 0 0,-1-1-1,0 1 1,0 0 0,1-1 0,-1 1-1,1 0 1,-1-1 0,0 1-1,1 0 1,-1 0 0,0 0-1,1-1 1,-1 1 0,1 0-1,-1 0 1,1 0 0,-1 0 0,1 0-1,-1 0 1,0 0 0,1 0-1,-1 0 1,1 0 0,-1 0-1,1 0 1,-1 0 0,1 1-1,0-1-3,-1 1 0,1 0 0,0 0 0,-1 0-1,1 0 1,-1 0 0,1 0 0,-1 0 0,0 0-1,1 0 1,-1 0 0,0 0 0,1 2-1,1 41-150,-2-40 135,0 111-177,0-113 125,0 0 1,1-1 0,0 1 0,-1 0 0,1-1 0,0 1 0,0-1 0,0 1 0,0-1-1,1 2 1,-2-3-64,0 1-1,1-1 0,-1 1 0,0-1 0,0 0 0,0 1 0,0-1 0,1 0 1,-1 1-1,0-1 0,0 0 0,1 0 0,-1 1 0,0-1 0,1 0 0,-1 0 1,0 1-1,1-1 0,-1 0 0,0 0 0,1 0 0,-1 1 0,0-1 1,1 0-1,-1 0 0,1 0 0,-1 0 0,0 0 0,1 0 0,-1 0 0,1 0 1,-1 0-1,0 0 0,1 0 0,-1 0 0,1-1 0,3-11-896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18524,'4'14'1672,"-1"5"-1184,-1 1-232,1 4 737,-1 0-241,1 1-584,2-4-376,-2-1-608,1-5-201,0-10 745,0-5-176,-1-11-216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1 670 12699,'2'1'159,"0"1"1,0 0 0,0-1-1,0 0 1,0 1 0,0-1 0,0 0-1,0 0 1,1 0 0,-1-1-1,0 1 1,1 0 0,-1-1-1,0 0 1,1 1 0,-1-1 0,1 0-1,-1 0 1,3-1 0,-1 0 48,0 0 0,-1 0 1,1 0-1,-1-1 0,1 1 1,-1-1-1,1 0 0,-1 0 1,0 0-1,0-1 0,4-3 1,-2 1 46,1-1 0,-1 0 0,-1 0 0,1 0 0,-1-1 1,0 1-1,0-1 0,-1 0 0,0 0 0,0-1 1,-1 1-1,2-8 0,-4 11-141,1-1 0,-1 1 0,0-1 0,0 1 1,0-1-1,-1 1 0,1-1 0,-1 1 0,0 0 0,-1-1 0,1 1 0,-4-7 0,4 10-101,0-1 0,0 1-1,0 0 1,0-1 0,0 1-1,0 0 1,-1 0-1,1-1 1,0 1 0,-1 0-1,1 0 1,-1 1 0,1-1-1,-1 0 1,0 0 0,1 1-1,-1-1 1,0 1-1,1-1 1,-1 1 0,0 0-1,0 0 1,0 0 0,1 0-1,-1 0 1,0 0 0,0 0-1,1 0 1,-1 1 0,0-1-1,1 1 1,-1-1-1,0 1 1,-1 1 0,-1 0-47,0 0 1,0 1 0,0-1-1,0 1 1,1 0 0,-1 0 0,1 0-1,0 1 1,0-1 0,0 1-1,0-1 1,1 1 0,-5 8-1,4-5-30,0-1-1,0 1 0,1-1 1,0 1-1,0 0 0,1 0 1,0 0-1,-1 11 1,2-17 52,0 0 0,0 1 1,0-1-1,0 1 0,1-1 1,-1 0-1,0 1 1,1-1-1,-1 0 0,1 1 1,0-1-1,-1 0 0,1 0 1,0 0-1,0 0 1,-1 1-1,1-1 0,0 0 1,0 0-1,0 0 0,2 1 1,0-1-2,-1 1-1,1-1 1,0 0 0,0 0 0,0 0-1,0 0 1,0-1 0,0 1 0,5 0-1,5-1-20,1 0 0,0-1-1,19-3 1,-29 3 18,29-4-163,0-1 1,0-1-1,56-22 0,-88 29 162,0-1 0,1 1 1,-1 0-1,0-1 0,0 0 0,0 1 0,0-1 0,0 0 0,0 1 0,0-1 1,-1 0-1,1 0 0,0 0 0,0 0 0,0 0 0,-1 0 0,1 0 0,-1 0 1,1 0-1,-1 0 0,1 0 0,0-2 0,-1 0-18,0 1-1,0-1 0,-1 1 1,1-1-1,-1 1 1,1-1-1,-1 1 1,-1-4-1,-5-16-53,5 7 32,1 1 1,1 0-1,0-1 1,1 1-1,4-23 1,22-71-84,-12 54-35,-6 18 10,0 3-11,-1 1-1,-1-1 0,-2-1 1,0-35-1,-5 67 165,0 1-1,0 0 1,0-1-1,0 1 0,0-1 1,0 1-1,0 0 1,-1-1-1,1 1 1,-1 0-1,1-1 1,-2-1-1,2 3 12,0 0 0,-1 0 0,1 0-1,0 0 1,0 0 0,-1-1-1,1 1 1,0 0 0,0 0-1,-1 0 1,1 0 0,0 0 0,-1 0-1,1 1 1,0-1 0,0 0-1,-1 0 1,1 0 0,0 0-1,0 0 1,-1 0 0,1 0 0,0 0-1,0 1 1,0-1 0,-1 0-1,1 0 1,0 0 0,0 0-1,0 1 1,-1-1 0,1 0 0,0 0-1,0 1 1,0-1 0,0 0-1,-3 5 31,0-1 0,0 1-1,1 0 1,0 0 0,-2 6-1,-5 19 85,2 0-1,1 1 1,1 0 0,2 0-1,1 0 1,2 1-1,0-1 1,3 0-1,8 46 1,-8-64-90,1 0 0,0 0 0,11 22 0,-13-31-20,-1-1-1,1 0 0,0 1 0,0-1 0,0 0 1,1 0-1,-1 0 0,1-1 0,0 1 1,0 0-1,-1-1 0,2 0 0,-1 0 0,0 0 1,0 0-1,1 0 0,-1-1 0,6 3 1,-8-4 0,-1 0-1,1 0 1,0 1 0,-1-1 0,1 0 0,-1 0 0,1 0 0,0 0 0,-1 1 0,1-1 0,0 0 0,-1 0-1,1 0 1,0-1 0,-1 1 0,1 0 0,0 0 0,-1 0 0,1 0 0,0-1 0,-1 1 0,1 0 0,-1-1-1,1 1 1,0 0 0,-1-1 0,1 1 0,-1 0 0,1-1 0,-1 1 0,0-1 0,1 1 0,-1-1 0,1 0-1,-1 1 1,0-1 0,1 1 0,-1-1 0,0 0 0,0 1 0,1-1 0,-1 1 0,0-1 0,0 0 0,0 1-1,0-1 1,0 0 0,0 1 0,0-1 0,0 0 0,-1-2 51,1 0-1,-1 0 1,0 0 0,0 0 0,0 0-1,-1 0 1,1 0 0,-1 1-1,-3-5 1,-3-2 195,-1 1 1,0-1-1,-1 2 0,0-1 0,0 1 1,-22-10-1,-22-17 1188,53 34-1401,0-1 0,0 1 0,0-1 0,0 0 0,1 0 0,-1 1 0,0-1 0,0 0 0,1 0 0,-1 0 0,0 0 0,1 0 0,-1 0 0,1 0 0,-1 0-1,1 0 1,0 0 0,-1 0 0,1 0 0,0 0 0,0 0 0,0 0 0,0-2 0,0 1-12,1 0 0,-1 1 1,1-1-1,0 0 0,-1 1 0,1-1 0,0 1 0,0-1 0,0 1 1,0-1-1,1 1 0,-1 0 0,2-2 0,6-4-174,0 0-1,0 1 1,18-10-1,-22 14-13,5-3-240,-4 2 151,1 0-1,-1-1 1,0 0 0,0 0 0,0 0-1,-1 0 1,1-1 0,8-10 0,-6-3-384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66 19668,'-1'5'2001,"1"-8"-1289,1-6-336,2 1 1144,0-2-728,3 1-1160,-2 2 1344,0-2-944,-1 2-80,-1-2-88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89 10506,'-27'-8'4466,"14"7"3316,16 2-6909,-3-1-872,1 0 0,-1 1 0,1-1 0,-1 0 0,1 0 0,-1 0 0,1 0 0,-1 0 0,1 0 0,-1 0 0,1 0 0,-1 0 0,1 0 0,0 0 0,-1 0 0,1 0 0,-1 0-1,1 0 1,0-1 0,20-8 11,0 0-1,0 1 0,1 2 0,0 0 0,0 1 0,1 2 1,22-2-1,153 4-705,-119 4 591,146-16 0,-150 4 77,0 3 0,0 3 0,1 3 0,82 12 0,-95-8-118,106-5 0,-18-2-255,-131 4 279,0 1-1,0 1 1,0 1-1,-1 1 1,26 8 0,1 6-336,42 23 1,-75-36 438,1-1 0,-1 0 0,1-1 1,0 0-1,0-2 0,0 1 0,1-2 0,-1 0 1,18-1-1,19-3 158,63-13 0,-69 9-91,110-7-434,-44 5-607,-91 6 903,-1-1 0,27-9 0,17-3-310,-58 15 38,-4 1 316,0 0-1,0 0 1,0 0 0,-1 0 0,1-1 0,0 1 0,0 0 0,0 0-1,0-1 1,0 1 0,-1-1 0,1 1 0,0-1 0,1 0-1,2-5-217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17348,'50'-39'3644,"-33"28"-3392,0 1-1,1 0 0,24-8 1,-32 14-215,1 0 0,-1 1 0,0 1 1,1 0-1,0 0 0,-1 1 0,21 0 0,-29 1-31,0 0-1,0 1 1,0-1-1,-1 0 1,1 1-1,0-1 1,0 1 0,0-1-1,-1 1 1,1 0-1,0-1 1,-1 1-1,1 0 1,0 0-1,-1 1 1,1-1-1,-1 0 1,2 2-1,-3-2 3,1 0 1,0 0-1,-1 1 0,0-1 0,1 0 0,-1 0 1,0 1-1,1-1 0,-1 0 0,0 1 1,0-1-1,0 0 0,0 1 0,0-1 0,0 0 1,-1 1-1,1-1 0,0 0 0,-1 2 0,-2 3 51,1-1 0,-1 1-1,0-1 1,-1 0-1,1 1 1,-1-2 0,0 1-1,0 0 1,-7 4-1,-8 4 190,8-5 82,26-10-197,-11 1-160,0 0-1,0 0 1,1 0-1,-1 1 0,0 0 1,0 0-1,0 0 1,1 0-1,-1 0 1,0 1-1,0 0 1,0 0-1,0 0 1,0 0-1,0 1 1,0 0-1,0 0 1,5 3-1,-6-3 16,-1 0-1,0 1 1,0-1-1,0 0 0,0 1 1,0 0-1,0-1 1,-1 1-1,1 0 1,-1 0-1,0 0 0,0 0 1,0 0-1,0 0 1,0 0-1,-1 0 1,1 0-1,-1 0 1,0 0-1,0 1 0,0-1 1,0 0-1,-1 0 1,1 0-1,-2 4 1,0 1 65,-1-1 0,0 1 0,-1-1 0,1 0 0,-1 0 0,-1 0 0,1 0 0,-1-1 0,-1 0 0,1 0 0,-1 0 0,0 0 0,0-1 0,0 0 0,-1-1 0,-13 8 0,1-1 229,-1-2 1,0-1 0,0 0 0,0-1 0,-25 4-1,43-10-253,-5 0-11,0 1 0,0-1 0,-14 0 0,21-1-57,-1 0 0,0 0 0,1 0 0,-1 0 0,0 0 0,1-1 0,-1 1 0,0 0 0,1 0-1,-1 0 1,0-1 0,1 1 0,-1 0 0,1-1 0,-1 1 0,0 0 0,1-1 0,-1 1 0,1-1 0,0 1 0,-1-1 0,0 0-50,1 0 0,0 0 0,0 0 0,0 0 0,0 0 0,0 0 1,0 0-1,0 1 0,1-1 0,-1 0 0,0 0 0,0 0 0,1 0 0,-1 0 1,0 1-1,1-1 0,-1 0 0,1 0 0,-1 1 0,1-1 0,0-1 1,26-28-1119,-8 17 418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56 14163,'0'0'70,"0"-1"-1,1 1 1,-1-1 0,0 0 0,0 1-1,0-1 1,0 1 0,1-1-1,-1 1 1,0-1 0,0 0-1,0 1 1,0-1 0,-1 0-1,1 1 1,0-1 0,0 1 0,0-1-1,0 1 1,0-1 0,-1 0-1,1 0 1,-1 1-33,1 0-1,-1 0 1,1 0 0,-1 0-1,1-1 1,-1 1-1,1 0 1,-1 0 0,1 1-1,0-1 1,-1 0-1,1 0 1,-1 0 0,1 0-1,-1 0 1,1 0-1,0 1 1,-1-1 0,1 0-1,-1 0 1,1 0-1,-1 1 1,-2 1 96,0 0-1,0 1 1,0-1 0,1 1 0,-1 0-1,-4 5 1,-1 5-7,1 2-1,0-1 0,1 1 1,1-1-1,0 2 1,1-1-1,1 0 1,0 1-1,1 0 1,0-1-1,2 1 1,1 24-1,-1-37-92,1 0 1,-1-1-1,1 1 0,0 0 0,0 0 1,0 0-1,0 0 0,0-1 0,1 1 0,-1 0 1,1-1-1,0 1 0,0-1 0,0 0 1,0 0-1,0 1 0,0-1 0,1-1 1,-1 1-1,0 0 0,1-1 0,0 1 1,-1-1-1,1 1 0,0-1 0,0 0 0,0-1 1,0 1-1,0 0 0,0-1 0,0 1 1,0-1-1,0 0 0,5-1 0,4 0 120,0 0-1,-1-1 0,1 0 1,-1-1-1,0-1 0,1 1 1,17-11-1,-18 9-25,0-2 1,0 0-1,-1 0 0,0-1 1,0 0-1,-1-1 0,0 0 1,0 0-1,-1-1 1,-1 0-1,8-13 0,-12 18-140,0 1 0,-1-1 0,0 0-1,0 1 1,0-1 0,-1 0 0,1 0 0,-1-1-1,-1 1 1,1 0 0,-1 0 0,1 0 0,-1-1-1,-1 1 1,1 0 0,-1 0 0,0 0 0,0 0-1,-1 0 1,1 0 0,-1 0 0,0 0 0,-1 0-1,1 1 1,-1-1 0,0 1 0,0-1 0,0 1-1,-5-4 1,2 2-140,0 1-1,-1 0 1,0 0-1,0 0 1,0 1-1,0 0 1,-1 0 0,1 1-1,-1 0 1,0 0-1,0 1 1,-1 0-1,1 1 1,0-1-1,-14 1 1,-6-1-454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3285 9514,'30'-27'1400,"-18"14"-816,1 1-1,0 1 1,21-13-1,176-93 1353,-171 99-1782,1 1-1,1 2 1,65-15-1,-34 13 25,0-3 1,-1-3-1,-1-3 0,-2-4 0,108-63 1,-32 11-210,30-19-397,-81 38 234,-56 36 174,1 2 0,68-33 0,29 4 26,-73 31-10,-1-2 0,67-40 0,-75 33 46,273-148 340,-117 76-335,-120 57-7,148-56 0,67 12-60,8-1-16,-241 67 30,-1-4 0,84-46 0,141-85 28,12 25-2,-110 67-2,87-33 42,-10-24-20,-51-5 34,-1 0 45,-153 94-70,95-36 0,-14 22-52,-80 29 19,-1-3 0,89-45 0,-129 51-8,45-35 0,12-9-13,-70 54 6,0 1-1,0 1 1,31-8 0,-24 8-4,16-6-5,90-29 24,-109 34-15,-1-2 0,1 0 0,-2-2 0,22-14 0,-32 18-117,0 0 0,0 0 0,12-17 0,-7 9 71,5-6-60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14227,'-7'4'976,"4"12"-832,-1 8-72,1 14 248,0 2-112,0 10-120,2 1-24,0 7-64,-1 2-112,2 6-408,2 3-680,-1-2 1016,0 0-168,2 5-112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11122,'-1'68'1289,"0"2"-865,-4 0-192,4 0 672,-2 0-784,-1-4 160,4-5-128,3 0-112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6991 11538,'329'-203'2301,"-314"193"-2178,317-223 732,324-198-482,143-46-443,-560 341 51,544-285-1,-325 181 14,116-60 25,-20 11 16,1203-679 139,-1649 905-169,955-564-128,-632 364 37,280-174-72,148-92 50,-394 245 81,242-134 33,-289 170-36,-13 7-294,-385 230 268,27-14-424,-2-3 1,0-2 0,42-36 0,-77 53 85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37 8578,'1'3'936,"1"-1"-624,-2-5-192,-2-4 440,-8-6-336,-4-6-64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 12051,'-5'-2'1088,"1"-1"-840,0-1-56,-1 3 576,-2-2-384,0 0-40,-2 2-48,-1 1-24,0 0-208,-1 0 0,-1 1 24,-1-1-48,2 1-88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 15 12251,'-54'13'864,"-9"-2"-928,-2-2-464,-1-3 776,-1-2-208,1-4-168</inkml:trace>
  <inkml:trace contextRef="#ctx0" brushRef="#br0" timeOffset="1">500 16 12891,'-102'3'760,"1"-1"-1016,1-7 256,4 0 288,-4-5-328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8415 39 11723,'-131'2'624,"0"-8"-616,2-3-8,8 1 80</inkml:trace>
  <inkml:trace contextRef="#ctx0" brushRef="#br0" timeOffset="1">6165 11 7554,'-152'2'360,"7"-4"-264,0-6-8</inkml:trace>
  <inkml:trace contextRef="#ctx0" brushRef="#br0" timeOffset="2">4165 12 12379,'-185'19'1112,"6"-4"-880,13-5-144,4-1 512,9-9-472,3-3-32,7-5-32</inkml:trace>
  <inkml:trace contextRef="#ctx0" brushRef="#br0" timeOffset="3">1172 1 12211,'-180'12'1040,"6"0"-776,2-4-256,8-3-264,0-5 336,4-6-240,2-3-120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6892 1 13011,'-1222'77'925,"1097"-77"-1536,-766 25-1202,135 62 4277,211-20-1609,-2-31-3223,195-38 77,-279 13 1698,254 31 2300,32-3-786,1-28-735,265-18 377,1-3 0,-112-29 0,144 29 19,-28-5 374,28 6-129,-69-22 0,103 27-675,-1 0-1,1 1 1,-17-2 0,25 4-156,1 1 1,-1 0 0,1-1-1,-1 1 1,0 1 0,1-1 0,-1 0-1,1 1 1,-1 0 0,1 0 0,-1 0-1,1 0 1,-1 0 0,1 1 0,0 0-1,-4 2 1,17-5-1749,9-7 1550,3-3-210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48 177 12891,'-3'2'177,"-1"-1"0,1 1 0,0 0 1,0 1-1,0-1 0,0 0 0,0 1 0,0 0 1,1 0-1,-1 0 0,1 0 0,-4 6 1,5-8-150,0 1 0,0 0 0,1 0 0,-1 0 0,0 0 1,1-1-1,0 1 0,-1 0 0,1 0 0,0 0 1,0 0-1,0 0 0,0 0 0,0 0 0,0 0 0,1 0 1,-1 0-1,1 0 0,-1-1 0,1 1 0,0 0 1,0 0-1,0 0 0,0-1 0,0 1 0,2 2 0,-2-3-23,0 0-1,1 0 1,-1 0-1,1 0 1,-1 0-1,1 0 1,-1 0-1,1 0 0,0 0 1,-1-1-1,1 1 1,0-1-1,0 1 1,-1-1-1,1 0 0,0 0 1,0 0-1,0 0 1,-1 0-1,1 0 1,0 0-1,0-1 1,-1 1-1,1-1 0,0 1 1,0-1-1,1 0 1,5-3 24,0 1-1,0-1 1,0-1 0,8-6-1,-3 2 86,-2-1-1,1 0 1,-1 0-1,-1-1 0,0-1 1,0 1-1,-1-2 0,-1 1 1,0-1-1,-1-1 0,11-25 1,-17 37-83,-1 0 1,1 0 0,-1 0-1,1 1 1,-1-1 0,0 0-1,1 0 1,-1 0 0,0 0-1,-1 0 1,1 0 0,0 0-1,0 0 1,-1 0 0,1 0-1,-1 0 1,0 0 0,-1-3-1,1 4-6,0 0-1,0 0 1,0 0-1,-1 0 1,1 0-1,0 0 1,0 0 0,-1 0-1,1 1 1,-1-1-1,1 1 1,-1-1-1,1 1 1,-1-1-1,1 1 1,-1 0-1,1-1 1,-3 1 0,-2 0 10,0 0 1,0 1 0,0 0 0,1 0 0,-1 0 0,0 1 0,1-1 0,-1 1 0,1 1 0,-11 5 0,9-3-34,0 1 0,0 0 0,0 0 1,1 1-1,0 0 0,1 0 0,-1 0 1,1 0-1,1 1 0,-1 0 0,-3 11 1,6-16-8,1 1 0,0 0 1,0 0-1,0 0 0,0 0 1,1 0-1,0 0 0,-1 0 1,1 0-1,1 0 0,-1 0 1,1 4-1,0-5 1,0-1 0,0 1 0,0-1 0,1 1 0,-1-1 0,0 0 0,1 1 0,0-1 0,-1 0 0,1 0 0,0 0 0,0-1 0,0 1 0,0 0 0,1-1 0,-1 1 0,0-1 0,1 1 0,3 0 0,-1 0 3,1 0-1,-1-1 1,1 0-1,0 0 0,-1 0 1,1-1-1,0 0 0,-1 0 1,1 0-1,0-1 1,-1 0-1,1 0 0,0 0 1,-1-1-1,1 0 1,-1 0-1,0 0 0,0-1 1,0 0-1,5-3 0,-2 1 50,-1 0 0,1-1 0,-1 1-1,-1-1 1,1-1 0,-1 0 0,0 0-1,-1 0 1,1 0 0,-1-1-1,7-16 1,-11 23-27,0-1 0,-1 0 0,1 0 0,-1 0 0,1 0 0,-1 0-1,0 1 1,1-1 0,-1 0 0,0 0 0,0 0 0,-1 0 0,1-2 0,-1 3-5,1 0 1,0 0 0,-1 0-1,1 0 1,-1 0-1,1 1 1,-1-1 0,1 0-1,-1 0 1,0 1-1,1-1 1,-1 0 0,0 1-1,0-1 1,1 1 0,-1-1-1,0 1 1,0-1-1,-1 0 1,-1 1 6,1-1 0,-1 1 0,0-1-1,1 1 1,-1 0 0,0 0 0,1 1 0,-1-1 0,0 0 0,1 1-1,-1-1 1,0 1 0,1 0 0,-1 0 0,1 0 0,-5 3 0,-2 2-22,1 0 0,0 1 0,1 0-1,-1 0 1,1 0 0,1 1 0,-1 1 0,1-1 0,1 1 0,0 0 0,0 0 0,1 0 0,0 1 0,0-1 0,1 1 0,0 0 0,1 0 0,0 0-1,-1 20 1,3-28-3,0 0-1,0 0 0,1 0 0,-1 0 1,0 0-1,1 1 0,-1-1 0,1 0 1,0 0-1,-1-1 0,1 1 0,0 0 1,0 0-1,0 0 0,1 0 0,-1-1 1,3 3-1,-3-3 3,0 0 0,0-1-1,0 1 1,0-1 0,0 1 0,0-1 0,1 1 0,-1-1-1,0 0 1,0 0 0,0 0 0,1 1 0,-1-1 0,0 0-1,0 0 1,1-1 0,-1 1 0,0 0 0,0 0 0,0-1-1,1 1 1,-1 0 0,0-1 0,0 1 0,0-1 0,0 0-1,0 1 1,0-1 0,0 0 0,2-1 0,3-4 31,0 1 1,0-1 0,-1-1 0,1 1-1,-1-1 1,-1 0 0,1 0 0,-1 0-1,-1-1 1,5-10 0,-4 7 50,0-1 1,-1 1-1,-1-1 0,0 0 1,0 0-1,0-20 0,-2 29-59,0 0-1,-1 0 1,1-1 0,-1 1-1,1 0 1,-1 0-1,0 0 1,0 0 0,0 0-1,-1 1 1,1-1-1,-1 0 1,1 0 0,-1 1-1,-2-3 1,2 3-17,1 1 1,-1 0 0,0 0-1,1 0 1,-1 0-1,0 0 1,0 0 0,0 0-1,1 0 1,-1 1-1,0-1 1,0 1 0,0 0-1,0-1 1,0 1 0,0 0-1,0 0 1,0 0-1,0 1 1,0-1 0,0 0-1,0 1 1,0-1-1,-3 2 1,0 0-13,1 0 0,0 0 0,0 0 0,0 0 0,1 1 0,-1-1 0,0 1 0,1 0 1,0 0-1,0 1 0,0-1 0,0 1 0,0-1 0,1 1 0,0 0 0,-1 0 0,1 0 0,1 0 0,-1 1 0,1-1 0,-1 0 0,1 1 0,-1 7 0,2-11 3,0 0 1,0 0-1,0 0 0,1 0 0,-1 0 0,0 0 0,0-1 0,0 1 0,1 0 0,-1 0 0,0 0 1,1 0-1,-1-1 0,1 1 0,-1 0 0,1 0 0,-1-1 0,1 1 0,0 0 0,-1-1 0,1 1 1,0-1-1,-1 1 0,1-1 0,0 1 0,0-1 0,0 1 0,0-1 0,2 1-2,-1-1 1,1 1-1,0-1 0,-1 0 0,1 0 0,-1 0 0,1-1 0,-1 1 1,1 0-1,2-2 0,6-1-12,-1 0 1,0-1-1,19-11 0,-16 7 17,1-1 0,-1-1 0,17-17 0,-24 23 20,-2-1-1,1-1 1,-1 1 0,1-1 0,-2 1 0,1-1-1,0 0 1,-1-1 0,-1 1 0,5-12 0,-7 17-13,0 0 0,1 0 1,-1 0-1,0 0 0,0 0 1,0 1-1,0-1 0,0 0 1,0 0-1,0 0 0,0 0 1,0 0-1,-1 0 0,1 0 1,0 0-1,0 0 1,-1 0-1,1 0 0,-1 0 1,1 0-1,-1 1 0,1-1 1,-1 0-1,-1-1 0,1 1 3,0 1 0,-1-1 0,1 0 0,-1 1 0,1-1 0,-1 1 0,1-1 0,-1 1-1,1 0 1,-1-1 0,1 1 0,-1 0 0,-2 0 0,-3 1 13,0 0 1,1 0-1,-1 1 0,1-1 0,-1 1 1,-6 3-1,2 1-4,0 0 1,1 0-1,0 1 0,-16 14 1,20-17-36,1 1 0,0 0 0,1 1 0,-1-1 0,1 1 0,0 0 0,1 0 0,-1 0 0,-3 11 0,6-16-8,1 0-1,-1 1 0,1-1 1,-1 0-1,1 1 0,0-1 1,-1 0-1,1 1 0,0-1 1,0 1-1,0-1 1,0 0-1,0 1 0,0-1 1,1 1-1,-1-1 0,0 0 1,1 1-1,-1-1 0,1 0 1,-1 1-1,1-1 0,0 0 1,0 0-1,-1 0 0,1 0 1,0 0-1,0 1 0,0-1 1,0-1-1,0 1 0,0 0 1,0 0-1,1 0 0,-1-1 1,0 1-1,0 0 0,1-1 1,-1 1-1,0-1 0,1 0 1,-1 1-1,0-1 0,1 0 1,-1 0-1,1 0 0,-1 0 1,0 0-1,1 0 0,1 0 1,21-4-230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14771,'10'0'2219,"124"-28"1446,-21 4-2625,288-32 284,127-25-1226,-432 60-77,-2-1 50,1 4-1,133-8 0,-226 26-69,70 1 47,-65-1-41,-1 1 0,1 0 0,-1 1 1,1-1-1,-1 1 0,0 1 0,0-1 0,9 6 0,-6-1 8,-9-6-12,0-1 1,0 0-1,0 1 0,0-1 0,0 0 1,0 0-1,1 1 0,-1-1 0,0 0 0,0 0 1,0 1-1,0-1 0,1 0 0,-1 0 0,0 0 1,0 1-1,0-1 0,1 0 0,-1 0 0,0 0 1,0 0-1,1 0 0,-1 0 0,0 1 1,1-1-1,-1 0 0,0 0 0,0 0 0,1 0 1,-1 0-1,0 0 0,1 0 0,-1 0 0,0 0 1,0 0-1,1 0 0,-1 0 0,0 0 1,1-1-1,-1 1 0,0 0 0,0 0 0,1 0 1,-1 0-1,0 0 0,0-1 0,1 1 0,-1 0 1,0 0-1,0 0 0,0-1 0,1 1 0,-1 0 1,0 0-1,0-1 0,1 1-110,-56 0-1324,31-2 1093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21 15763,'-1'-1'137,"1"-1"0,-1 1 0,1 0 0,-1 0 1,1 0-1,-1 0 0,0 0 0,1 0 0,-1 0 0,0 1 0,0-1 0,0 0 0,0 0 0,0 0 0,0 1 0,0-1 0,0 1 0,0-1 0,0 1 0,-2-2 0,0 2 82,1-1 0,-1 1 0,0 0 0,0-1 0,0 1 0,1 0 0,-1 1 0,-5 0 0,0 0 29,0 2 1,1-1 0,-1 1-1,0 0 1,-9 6-1,7-3-226,1 1 0,0 0-1,0 1 1,1 0-1,0 0 1,1 1 0,0 0-1,0 1 1,1-1-1,0 1 1,0 0 0,-4 13-1,5-13-9,1 1 0,1-1 0,0 1 0,0-1 0,1 1 0,1 0 0,0 0 0,0 0 0,1 0 0,0 0 0,1 0 0,4 20-1,-5-29-6,1 0-1,-1 0 0,1 1 0,0-1 1,0 0-1,0 0 0,1 0 0,-1 0 1,0 0-1,1 0 0,-1 0 0,1 0 1,-1-1-1,1 1 0,0-1 0,0 1 1,0-1-1,4 2 0,-3-1 8,0-1 1,0 0-1,1 0 1,-1-1-1,1 1 1,-1-1-1,1 0 1,-1 0-1,1 0 1,-1 0-1,6-1 1,4-2 60,-1-1 0,1 0 0,-1 0 0,0-2 0,19-10 0,-6 2 166,-1-1 0,-1-1 1,0-2-1,-2 0 1,0-1-1,-1-1 0,20-25 1,-36 39-151,0 1 1,-1-1 0,0 0-1,0 0 1,0 0-1,0 0 1,1-7 0,-4 12-78,1-1 0,-1 1 0,0 0 0,0-1 0,1 1 0,-1-1 0,0 1 1,-1 0-1,1-1 0,0 1 0,0-1 0,0 1 0,-1 0 0,1-1 0,-1 1 1,1 0-1,-1-1 0,0 1 0,1 0 0,-1 0 0,0 0 0,0 0 0,0 0 1,0 0-1,0 0 0,0 0 0,0 0 0,0 0 0,0 0 0,0 0 0,0 1 1,-1-1-1,1 0 0,0 1 0,-1-1 0,1 1 0,-2-1 0,-7 0-219,1 0 1,-1 0-1,1 1 0,-1 0 0,1 0 0,0 1 0,-1 0 0,-17 6 0,-11 0-158,7-4-135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3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15523,'-1'0'145,"-1"0"0,0 1 0,1-1 0,-1 0 0,1 1 0,-1-1 0,1 1 0,-1 0 0,1 0 0,0-1 0,-1 1 0,1 0 0,0 0 0,0 0 0,-1 1 0,1-1 0,0 0 0,0 0 0,0 1 0,1-1 0,-1 0 0,0 1 0,0-1 0,1 1 0,-1-1 0,1 1 0,-1-1 0,1 1 0,-1-1 0,1 3 0,-2 8-27,0 0 1,1 0 0,0 13 0,0-9 123,0 138 341,2-135-560,1-1-1,0 0 1,2 0-1,0 0 0,1-1 1,10 24-1,-14-39-16,-1-1 0,1 1 0,0 0 0,0-1 0,-1 1 0,1-1 1,0 1-1,0-1 0,1 0 0,-1 1 0,0-1 0,0 0 0,1 0 0,-1 0 0,0 0 0,1 0 0,-1 0 0,1 0 0,0 0 0,-1 0 0,1-1 0,-1 1 0,1-1 0,0 1 0,0-1 0,-1 0 0,1 0 0,0 1 0,0-1 0,1-1 0,0 0 46,0 0-1,0 0 1,0 0-1,0 0 1,-1-1-1,1 0 1,-1 1-1,1-1 0,-1 0 1,1 0-1,-1 0 1,0-1-1,0 1 1,0 0-1,0-1 0,2-4 1,5-10 305,0-1 1,-1 1-1,-1-1 0,-1-1 1,0 1-1,3-28 1,-3 10 286,-3-1 1,0-54-1,-8 44-206,5 45-445,0 1-1,0-1 1,0 1-1,-1 0 1,1-1-1,-1 1 1,1-1 0,0 1-1,-1 0 1,0 0-1,1-1 1,-1 1-1,0 0 1,0 0-1,0 0 1,0-1-1,0 1 1,0 0-1,0 0 1,0 1 0,0-1-1,0 0 1,0 0-1,-1 0 1,1 1-1,0-1 1,-1 1-1,-1-1 1,2 1-70,0 0 1,0 0 0,0 1 0,-1-1-1,1 0 1,0 1 0,0-1-1,0 1 1,0 0 0,0-1-1,0 1 1,0 0 0,1-1-1,-1 1 1,0 0 0,-1 1 0,1-1 52,1 0 0,-1 0 1,0 0-1,0-1 1,1 1-1,-1 0 1,0-1-1,0 1 1,0-1-1,0 1 0,0-1 1,0 1-1,0-1 1,0 0-1,0 1 1,-1-1-1,0-1-379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13747,'2'2'138,"0"1"0,0-1-1,0 1 1,0-1 0,0 0 0,1 0 0,0 0 0,-1 0 0,1-1-1,0 1 1,-1-1 0,1 0 0,0 1 0,0-1 0,0 0 0,0-1-1,1 1 1,-1 0 0,5-1 0,6 1 195,0-2 1,0 1-1,17-4 1,-16 2 33,162-36 1677,-44 7-1323,-106 26-639,-1 2 0,0 0 0,30 2 0,-41 3-63,1 0 0,0 1 0,0 1 1,20 7-1,-20-5-7,1-2 0,-1 1 0,25 1 0,-23-5-3,0-1 0,1-1 0,-1-1 0,0 0 0,21-6 0,1-4-22,45-18 0,-86 30 3,-1 0 1,1 1 0,-1-1-1,1 0 1,0 0-1,-1 0 1,1 0-1,-1-1 1,1 1-1,-1 0 1,1-1-1,-1 1 1,1-1-1,0 1 1,-1-1 0,1 1-1,0-1 1,0 0-1,-1 0 1,-1-1-1,-12-12-8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4:3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12033 22 9530,'-264'-16'104,"-1"11"0,-467 51 1,-509 178 625,75 101 472,-184 76-1443,1065-318 69,-987 320-745,181 25 1181,553-171 73,10 20-126,471-246-196,-280 160 37,9 15 1,-341 280-1,469-322-126,8 9-1,8 9 1,7 7-1,-235 327 1,269-306-191,-133 260-1,212-341 186,5 3 0,6 2 0,-54 214 0,93-285-19,3 0 0,3 1-1,2 0 1,3 0 0,3 0-1,9 72 1,-1-81-57,2 0-1,3-1 1,1 0-1,4-1 1,1-1-1,3-1 1,37 64-1,-28-62 55,3-1-1,1-1 1,3-2 0,2-2 0,2-2-1,86 72 1,-66-69 120,3-3 0,1-3-1,2-3 1,2-3 0,1-3 0,1-3-1,2-4 1,91 21 0,-32-21 66,1-6 1,1-6-1,263-6 1,410-94 348,-345-1-157,638-206 0,407-282-132,-820 259-80,-16-29 0,-14-30 0,634-480 0,-1254 827-45,654-507 535,-281 170-116,-25-24 18,-180 153-43,192-288 0,-308 382-190,-6-3 0,-6-4 0,62-172 0,-92 193-166,-6-2 0,-5-2 1,-7-1-1,-5-2 0,-6 0 1,2-153-1,-20 227-47,-2-1 0,-3 1 0,-21-109 0,18 141-75,-2 1 1,0 0-1,-2 0 0,0 1 1,-2 0-1,-2 1 0,0 1 1,-1 0-1,-39-44 0,27 40 18,-2 2 1,0 0-1,-2 2 0,-1 2 0,-54-31 0,-70-16-146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17348,'1'-6'309,"0"1"1,0 0-1,0-1 0,0 1 1,1 0-1,0 0 1,0 0-1,1 0 0,-1 0 1,1 1-1,0-1 1,0 1-1,1-1 1,-1 1-1,1 0 0,0 1 1,6-6-1,-1 2 54,1-1 0,0 2 0,0-1 0,0 1 0,1 1 0,0 0 0,12-3 1,-20 6-306,1 1 0,0 0 0,-1 1 0,1-1 0,0 1 0,0-1 0,-1 1 0,1 0 1,0 0-1,0 1 0,0-1 0,-1 1 0,1 0 0,0 0 0,-1 0 0,1 0 1,3 3-1,-5-3-49,0 1 0,0-1 0,0 1 0,0 0 0,0 0 0,0 0 0,0 1 0,-1-1 1,1 0-1,-1 0 0,0 1 0,0-1 0,0 1 0,0-1 0,0 1 0,0 0 0,-1-1 0,1 1 1,-1 0-1,0-1 0,0 1 0,0 0 0,0-1 0,-1 5 0,0 2 1,0-1-1,-1 0 1,0-1 0,0 1-1,-1 0 1,0 0-1,0-1 1,-9 13 0,-3 3 30,-25 28 1,25-33-8,1 0-1,-16 27 1,28-42-32,0 1 1,1-1-1,-1 1 1,1 0-1,0-1 1,0 1-1,0 0 1,0 0 0,0 0-1,1 0 1,0-1-1,0 1 1,0 0-1,0 0 1,1 0 0,-1 0-1,1 0 1,0-1-1,2 6 1,-1-7-62,-1 1 1,1 0-1,0-1 1,0 1-1,0-1 0,0 0 1,0 0-1,0 0 1,1 0-1,-1 0 1,1 0-1,-1-1 0,1 1 1,0-1-1,0 0 1,-1 0-1,1 0 0,0 0 1,0 0-1,0 0 1,0-1-1,0 0 1,0 1-1,1-1 0,2-1 1,5 0-20,0 0 0,0-1 0,0 0 0,0-1 0,0 0 0,-1-1 0,18-9 0,10-5-351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21004,'-11'24'1865,"1"5"-1329,0 0-224,2 5 656,1 0-264,2 2-191,4-3-129,1-3-304,1-2-176,4-4-416,-2-4-249,1-4-559,0-3 1040,-1-6-224,4-4-216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 19124,'32'-13'2514,"-18"6"-1293,0 2 1,24-7 0,-33 11-1042,0 0 1,0 0-1,0 1 0,0 0 0,1 0 1,-1 0-1,0 0 0,0 1 0,0 0 0,0 0 1,8 3-1,-11-3-157,0 0 1,0-1-1,-1 1 1,1 0-1,0 0 1,-1 0-1,1 0 0,-1 1 1,1-1-1,-1 0 1,0 1-1,0-1 1,1 1-1,-1-1 0,0 1 1,0-1-1,0 1 1,0 0-1,0 2 1,0-1-13,0 0 0,-1 0 0,0 1 0,1-1 0,-1 0 0,-1 0 0,1 0 0,0 0 0,-1 0 0,1 0 0,-2 3 0,-1 4-6,-1-1 0,0 1 0,-1-1 0,0 0 0,0-1 0,-10 12 0,-28 24 96,32-34-68,1 0 0,0 1 0,-10 13 0,21-24-35,-1 0-1,0 1 0,0-1 0,1 0 0,-1 1 1,0-1-1,0 0 0,1 0 0,-1 0 0,0 1 1,1-1-1,-1 0 0,0 0 0,1 0 0,-1 0 1,0 0-1,1 1 0,-1-1 0,1 0 0,-1 0 1,0 0-1,1 0 0,-1 0 0,0 0 0,1 0 1,-1 0-1,0 0 0,1-1 0,-1 1 0,1 0 0,-1 0 1,1 0-1,15-2-117,3-2-139,1 0-1,33-2 1,-48 6 177,0 0 1,0 0 0,0 0 0,0 0 0,0 1 0,0 0 0,0 0 0,0 0-1,0 1 1,-1 0 0,1 0 0,0 0 0,-1 0 0,0 1 0,1-1 0,4 5 0,-8-6 53,0 0 0,0 0 0,0 0 0,-1 0 0,1 0 1,0 0-1,0 1 0,-1-1 0,1 0 0,0 0 0,-1 1 1,1-1-1,-1 0 0,0 1 0,1-1 0,-1 0 1,0 1-1,0-1 0,0 0 0,0 1 0,0 1 0,-1-1 27,1 0-1,-1 0 0,0 0 0,0 0 0,0 0 0,0 0 0,-1 0 0,1 0 1,0-1-1,-1 1 0,1-1 0,-3 3 0,-5 3 154,-1-1 0,1 0 1,-1 0-1,-12 5 0,20-10-111,-64 27 1068,-74 22 1,140-50-1182,-1 0 0,1 1 0,0-1 0,0 0 1,-1 0-1,1 0 0,0 0 0,-1 1 0,1-1 0,0 0 0,-1 0 0,1 0 0,0 0 0,-1 0 0,1 0 1,0 0-1,-1 0 0,1 0 0,0 0 0,-1 0 0,1 0 0,0 0 0,0 0 0,-1-1 0,1 1 1,0 0-1,-1 0 0,1 0 0,0 0 0,0-1 0,-1 1 0,1 0 0,-1-1 0,6-9-1832,19-15 129,2 7 545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21989,'-7'14'711,"0"0"1,-1 0-1,-15 19 0,11-17-114,-14 26-1,20-29-494,-1 0-1,2 0 1,0 0-1,0 1 1,1 0 0,1 0-1,0 0 1,0 19 0,2-31-109,2-1 0,-1 1 0,0 0 0,0 0 0,1 0-1,-1 0 1,1 0 0,-1 0 0,1-1 0,0 1 0,-1 0 0,1 0 0,0-1 0,0 1 0,1-1 0,-1 1 0,0-1 0,0 1 0,1-1 0,-1 0 0,1 1 0,-1-1 0,1 0 0,0 0-1,-1 0 1,1 0 0,0-1 0,0 1 0,-1 0 0,1-1 0,0 1 0,0-1 0,0 0 0,0 1 0,0-1 0,0 0 0,0 0 0,2-1 0,6 1-341,0-1 0,1 0 0,-1-1 1,0 0-1,18-6 0,-18 4 168,0 0 0,0 0 0,-1-1 0,10-7 0,5-7-431</inkml:trace>
  <inkml:trace contextRef="#ctx0" brushRef="#br0" timeOffset="1">221 208 18924,'-15'23'2201,"0"0"-1233,-3 1-408,3 5 1232,0 1-431,4 2-593,1-1-360,7-4-936,2-1-449,1-6 785,1-4-184,5-9-120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264 133 17452,'2'-19'1247,"-1"10"-669,0 0-1,0 1 0,-1-1 0,0 0 1,0 1-1,-3-11 0,2 17-493,1 0-1,-1-1 1,0 1 0,0 0-1,0 0 1,0 0-1,-1 0 1,1 0 0,-1 0-1,1 0 1,-1 0 0,0 0-1,1 1 1,-1-1-1,0 1 1,0-1 0,0 1-1,0 0 1,-1 0-1,1 0 1,0 0 0,0 0-1,-1 0 1,1 1-1,0-1 1,-1 1 0,-2-1-1,-4 1 9,0 0 0,1 0-1,-1 0 1,1 1 0,-1 1-1,1-1 1,0 1 0,-1 1-1,1-1 1,0 1 0,0 1-1,-14 8 1,14-7-76,1-1 1,-1 2-1,1-1 1,0 1-1,0 0 1,1 0-1,0 1 1,0 0-1,0 0 1,1 1-1,-9 15 1,14-22-19,-1 0 0,0 0 1,1 0-1,-1 0 0,1 0 0,0 0 0,-1 0 1,1 0-1,0 0 0,0 0 0,0 0 1,0 0-1,0 0 0,0 1 0,0-1 0,0 0 1,0 0-1,0 0 0,0 0 0,1 0 0,-1 0 1,0 0-1,1 0 0,-1 0 0,1 0 0,0 1 1,0-1-2,1 0 0,-1-1-1,0 1 1,1 0 0,-1-1 0,1 1 0,-1-1 0,1 1 0,-1-1 0,1 0 0,-1 1 0,1-1 0,-1 0 0,1 0 0,-1 0 0,2-1 0,9 0-14,-1-1 1,0-1 0,19-6 0,55-34-71,-84 43 76,-1-1-1,1 1 1,0 0-1,0 0 1,0 0-1,0 0 1,-1 0 0,1 0-1,0 0 1,0 0-1,0 0 1,0 0 0,-1 1-1,1-1 1,0 0-1,0 0 1,0 1-1,-1-1 1,1 1 0,0-1-1,-1 0 1,1 1-1,0 0 1,-1-1 0,1 1-1,0-1 1,-1 1-1,1 0 1,-1-1 0,1 1-1,-1 0 1,0 0-1,1-1 1,-1 1-1,0 0 1,1 0 0,-1 1-1,9 36-211,-8-28 169,10 45-190,-5-16 214,2 0 0,17 48 1,-24-86 35,-1-1 0,0 1 0,1 0 1,-1 0-1,0 0 0,0 0 0,1 0 1,-1 0-1,0 0 0,0 0 0,0 0 1,-1 0-1,1 0 0,0 0 0,0 0 1,0 0-1,-1 0 0,1 0 0,0 0 1,-1 0-1,1 0 0,-1 0 1,1 0-1,-2 1 0,0-1 26,0 1-1,1-1 1,-1 1 0,0-1-1,0 0 1,0 0 0,-1 1-1,1-2 1,0 1 0,-4 1-1,-6 1 170,-1-1-1,0 0 0,-14-1 0,21 0-121,-26 0 322,0-2 1,-45-5-1,70 3-2247,11-1 670,13-1 103,-4 3 258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21293,'1'1'142,"-1"0"1,0 0 0,1 0 0,-1 0 0,0 0 0,0 0 0,0 0 0,0 0 0,0 0 0,0 0 0,0 0 0,0 0-1,0 0 1,0 0 0,-1 0 0,1 0 0,0 0 0,-2 2 0,-9 25 164,8-21-133,-7 15-138,-4 10-18,2 0 1,-16 65-1,27-95-17,1-1 1,0 1-1,-1-1 1,1 1-1,0 0 1,0-1-1,0 1 1,0-1-1,0 1 1,1 0-1,-1-1 1,0 1-1,1-1 1,-1 1-1,1-1 1,0 1-1,-1-1 1,1 1-1,0-1 1,0 0-1,0 1 1,0-1-1,0 0 1,0 0-1,0 0 1,1 1-1,-1-1 1,0 0-1,0-1 1,1 1-1,-1 0 1,1 0-1,-1-1 1,1 1-1,-1-1 1,1 1-1,-1-1 1,1 1-1,0-1 1,-1 0-1,1 0 1,-1 0-1,4 0 1,7 0-155,0-1 0,1 0 1,-1-1-1,17-4 0,-22 5 139,0-1 1,0 0-1,0 0 0,0-1 0,0 0 0,-1 0 0,0-1 0,1 1 0,-1-1 0,-1-1 0,1 1 0,5-6 0,-2-6-242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17692,'-7'26'1608,"-2"-2"-1160,1-2-208,3 1 728,3 1-279,2-4-521,5 0-312,4-2-673,-1-6 521,2-4 120,2-4-128,-1-4-144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14363,'-11'13'492,"1"0"0,0 0 0,1 0 0,0 2 0,-10 22 1,16-30-334,0 0 1,1 0 0,-1 0 0,1 1-1,1-1 1,-1 1 0,1-1 0,1 1 0,-1-1-1,1 1 1,1 0 0,-1-1 0,1 1-1,2 7 1,-2-13-96,0 0-1,-1 0 1,1 0 0,0 0-1,0 0 1,0 0-1,1 0 1,-1 0 0,0-1-1,1 1 1,-1 0-1,1-1 1,-1 1-1,1-1 1,0 0 0,-1 1-1,1-1 1,0 0-1,4 2 1,-3-2 19,1-1 0,-1 1 0,1 0 0,0-1 0,-1 0 0,1 0 0,0 0 0,-1 0 0,1 0 0,-1-1 0,5-1 0,2 0 148,-1-1 1,1-1-1,-1 0 0,0 0 0,0-1 0,0 0 0,14-12 0,-18 13-87,0-1 1,-1 1-1,1-1 0,-1 0 1,0 0-1,0-1 0,-1 1 1,1-1-1,-1 0 0,-1 0 1,1 0-1,-1 0 0,3-12 1,-5 15-108,1 0 1,-1 0 0,0-1 0,0 1 0,0 0 0,-1 0-1,1 0 1,-1-1 0,1 1 0,-1 0 0,0 0-1,0 0 1,-1 0 0,1 0 0,-1 0 0,1 0 0,-1 1-1,0-1 1,0 1 0,0-1 0,0 1 0,-1 0 0,1-1-1,0 1 1,-1 0 0,0 1 0,1-1 0,-1 0 0,-4-1-1,0 0-198,1 1 0,-1 0 0,0 0 0,0 0 0,0 1 0,0 0 0,0 1 0,0-1 0,0 1 0,0 1 0,0-1 0,-1 1 0,1 1 0,1-1 0,-1 1 0,-9 4 0,4-4-417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14707,'0'1'98,"0"0"1,0-1-1,0 1 0,0 0 0,0-1 0,0 1 1,0 0-1,0-1 0,0 1 0,0 0 0,0 0 1,1-1-1,-1 1 0,0-1 0,0 1 0,1 0 1,-1-1-1,0 1 0,1 0 0,-1-1 0,0 1 1,1-1-1,-1 1 0,1-1 0,-1 1 0,2 0 0,-1-1 52,0 1 0,1-1 0,-1 1 0,1-1 0,-1 1 0,1-1 0,-1 0 0,1 0 0,0 0 0,-1 0 0,4 0 0,6-2 430,1 0 0,20-7 1,-17 4-342,65-17 731,136-31 722,-179 47-1560,1 1 0,0 1 1,69 3-1,15 9-57,243-17 0,-111-9-50,-253 18-53,-1 0 1,0 0-1,0 0 1,1 0-1,-1 0 1,0 0-1,0 0 1,1 0-1,-1 0 0,0 0 1,1 0-1,-1 0 1,0 0-1,0 0 1,1 0-1,-1 0 1,0 0-1,0 0 1,1 0-1,-1-1 1,0 1-1,0 0 0,1 0 1,-1 0-1,0 0 1,0-1-1,0 1 1,1 0-1,-1 0 1,0 0-1,0-1 1,0 1-1,0 0 1,0 0-1,1 0 0,-1-1 1,0 1-1,0 0 1,0-1-1,0 1 1,0 0-1,0 0 1,0-1-1,0 1 1,0 0-1,0 0 1,0-1-1,0 1 0,0 0 1,0 0-1,0-1 1,0 1-1,0 0 1,0 0-1,-1-1 1,1 1-1,-12-14-484,7 9 397,-6-7-299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16363,'3'1'2836,"12"-7"-2043,19-13 279,-1-2-1,-1-1 1,43-39-1,78-93-746,-72 55 847,-95 132-920,-13 27-151,3 0 0,-19 77 0,41-132-298,1 0 0,0 1 1,1-1-1,-1 10 1,1-14 161,0-1 0,0 1 1,0-1-1,0 1 0,0 0 1,1-1-1,-1 1 1,0-1-1,0 1 0,0-1 1,0 1-1,1 0 0,-1-1 1,0 1-1,1-1 0,-1 1 1,0-1-1,1 0 0,-1 1 1,1-1-1,-1 1 0,0-1 1,1 0-1,-1 1 1,1-1-1,-1 0 0,1 1 1,-1-1-1,1 0 0,0 0 1,-1 1-1,1-1 0,-1 0 1,1 0-1,-1 0 0,1 0 1,0 0-1,-1 0 0,1 0 1,-1 0-1,1 0 0,0 0 1,-1 0-1,1-1 1,-1 1-1,1 0 0,-1 0 1,1 0-1,-1-1 0,1 1 1,-1 0-1,1-1 0,-1 1 1,1 0-1,0-1 0,19-13-482,6-8-151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 47 10226,'-10'-6'173,"0"0"-1,0 0 1,-1 1-1,0 1 1,0-1-1,0 2 1,0 0 0,0 0-1,-1 1 1,1 0-1,-1 1 1,0 0-1,1 1 1,-1 1-1,0-1 1,1 2 0,-1 0-1,1 0 1,-1 1-1,1 0 1,0 1-1,0 1 1,1-1-1,-1 2 1,-10 6-1,-6 8-167,1 1 0,0 1-1,2 1 1,1 2 0,1 0-1,-28 42 1,24-28-9,2 2 0,2 0 0,2 1 0,-17 51-1,27-65-7,2 0 1,1 1-1,-6 46 0,12-66 7,0 0 0,1 0 1,0 1-1,0-1 0,1 0 0,0 0 1,1 0-1,0 0 0,0 0 1,1 0-1,0-1 0,1 1 1,0-1-1,0 0 0,10 14 1,-10-18 8,0 0 0,0 0 0,0 0 0,1 0 0,0-1 0,0 0 1,0 0-1,0 0 0,0-1 0,1 1 0,-1-1 0,1-1 0,-1 1 0,1-1 0,0 0 1,0 0-1,0 0 0,-1-1 0,1 0 0,0 0 0,0-1 0,0 1 0,6-3 0,10-2 76,0-1 0,-1 0 0,0-2-1,35-18 1,45-28 267,-3-5 0,-2-4 0,125-107 1,-207 158-330,10-8 20,29-30 0,-48 45-31,0 0 0,-1-1-1,0 1 1,0-1 0,0 0 0,0 0 0,-1-1 0,0 1 0,-1 0 0,1-1 0,2-13 0,-5 17-8,0-1 1,0 1-1,0 0 0,-1 0 1,1 0-1,-1-1 0,0 1 1,0 0-1,0 0 1,0 0-1,0 0 0,-1 0 1,0 1-1,1-1 0,-1 0 1,0 1-1,0-1 1,0 1-1,-1-1 0,1 1 1,0 0-1,-1 0 0,0 0 1,1 1-1,-5-3 1,-9-4-74,1 0 0,-2 1 0,-26-7 0,15 4-104,15 6 89,-137-58-940,120 47 743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17460,'-69'90'2583,"-12"16"-758,71-90-1521,1-1 0,1 1 0,0 0 1,1 1-1,-6 20 0,11-33-273,1 1 0,0-1 0,0 1 0,1-1 0,0 1 0,-1-1 0,1 1-1,1-1 1,-1 1 0,1-1 0,0 1 0,0-1 0,0 1 0,0-1 0,1 0 0,0 1 0,-1-1 0,2 0 0,-1 0 0,0-1 0,7 8-1,-5-7-20,1 0-1,-1 0 1,1 0-1,0-1 0,0 1 1,1-1-1,-1-1 1,1 1-1,-1-1 0,1 0 1,0 0-1,0 0 1,0-1-1,0 0 1,11 0-1,-9-1 72,0 0 0,1-1 0,-1 0 0,0 0 0,0-1-1,0 0 1,0 0 0,0-1 0,14-7 0,-19 9-17,-1-1-1,1 1 1,0-1-1,-1 0 1,1 0-1,-1 0 1,1 0-1,-1 0 1,0 0-1,0-1 1,0 1-1,0-1 1,0 1-1,-1-1 1,1 0-1,-1 0 1,0 0-1,0 0 1,0 0 0,0 0-1,0 0 1,0 0-1,-1 0 1,0 0-1,0 0 1,1 0-1,-2-1 1,0-4-1,1 5-16,-1 0-1,-1 0 1,1 0 0,0 0-1,-1 0 1,1 0 0,-1 1-1,0-1 1,0 1 0,0-1-1,0 1 1,-1 0-1,1-1 1,-1 1 0,1 0-1,-1 1 1,0-1 0,0 0-1,1 1 1,-1-1 0,0 1-1,0 0 1,-1 0-1,1 1 1,0-1 0,0 0-1,-6 1 1,2-1-117,1 0 1,-1 1-1,1 0 0,-1 1 1,1-1-1,0 1 0,-1 1 1,1-1-1,0 1 1,-1 0-1,1 0 0,0 1 1,-6 3-1,11-5 20,0-1 1,-1 1-1,1 0 0,0 0 1,0 0-1,0 0 1,0 0-1,0 0 0,0 0 1,0 0-1,0 0 1,0 0-1,0 0 0,0 1 1,1-1-1,-1 0 1,0 1-1,1-1 0,-1 0 1,1 1-1,0-1 0,-1 1 1,1-1-1,0 1 1,0-1-1,0 0 0,0 1 1,0-1-1,0 1 1,0-1-1,1 1 0,-1-1 1,1 1-1,0 1 1,14 10-460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15995,'8'-10'585,"0"0"-1,1 0 0,0 0 1,0 1-1,1 1 0,0 0 0,1 0 1,0 1-1,0 0 0,1 1 1,0 0-1,0 1 0,0 0 0,0 1 1,1 0-1,16-2 0,-24 5-473,-1 1-1,1 0 1,-1 0-1,1 0 0,-1 0 1,1 1-1,-1-1 1,1 1-1,4 2 1,-7-3-91,-1 1 1,1 0-1,-1 0 1,1-1-1,-1 1 1,1 0-1,-1 0 0,0 1 1,1-1-1,-1 0 1,0 0-1,0 1 1,0-1-1,0 0 1,0 1-1,0-1 1,0 1-1,-1-1 1,1 1-1,0 0 1,-1-1-1,1 1 1,-1 0-1,0-1 0,1 1 1,-1 0-1,0 1 1,-1 4-7,0 0-1,0-1 1,0 1 0,-1-1 0,0 1 0,0-1-1,0 0 1,-1 0 0,0 0 0,0 0-1,-1 0 1,0-1 0,-6 9 0,-7 5 3,-1 0 0,-23 19 0,-62 43 60,63-51-74,22-14 17,18-16-19,-1 0-1,1 0 1,0 1 0,0-1 0,0 0-1,0 0 1,-1 0 0,1 1 0,0-1-1,0 0 1,0 0 0,0 1 0,0-1-1,0 0 1,0 0 0,0 1 0,0-1-1,-1 0 1,1 0 0,0 1-1,0-1 1,0 0 0,1 0 0,-1 1-1,0-1 1,0 0 0,0 1 0,0-1-1,0 0 1,0 0 0,0 1 0,0-1-1,0 0 1,1 0 0,-1 1 0,11 3 19,15-3 12,-24-1-28,164-15-1524,-95 7 1217,-24 4-29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22141,'3'0'1856,"11"-6"-1296,5 0-240,12-1 745,5 0-305,11 3-416,7-1-344,-1 1-704,0 1-249,-8 2-583,-3 1 1144,-18-5-336,-8 1-248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18132,'0'1'73,"0"-1"-1,0 1 1,0-1 0,0 1-1,1 0 1,-1-1 0,0 1-1,0-1 1,0 1 0,1-1-1,-1 0 1,0 1 0,1-1-1,-1 1 1,1-1-1,-1 1 1,0-1 0,1 0-1,-1 1 1,1-1 0,-1 0-1,1 1 1,-1-1 0,1 0-1,-1 0 1,1 0 0,-1 1-1,1-1 1,-1 0 0,1 0-1,-1 0 1,1 0 0,0 0-1,25 0 653,-13 0-21,-3 0-326,0 0-1,0 1 1,0 1-1,0 0 1,18 5-1,-26-7-337,0 1-1,-1 0 1,1 0 0,0 0-1,-1 0 1,1 0-1,-1 0 1,1 1-1,-1-1 1,1 0-1,-1 1 1,0-1-1,0 1 1,0-1 0,2 4-1,-2-3-22,-1 0 0,1 0 0,-1 1 0,0-1 0,0 0 0,1 0 0,-1 0 1,-1 1-1,1-1 0,0 0 0,0 0 0,-1 0 0,0 0 0,1 0 0,-1 0 0,0 0 0,-1 3 0,-3 4 30,0 1 0,-1-1 0,0-1 0,-1 1 0,1-1 0,-2 0 0,-12 11 0,-66 45 313,16-13-78,68-50-277,1 0 0,-1 0 0,1 0 0,0 0 0,0 0 0,0 1 0,0-1 0,0 0 0,0 1 1,0-1-1,-1 2 0,2-2-5,0-1-1,0 0 1,0 1 0,0-1 0,0 0 0,0 1 0,0-1-1,0 0 1,0 0 0,1 1 0,-1-1 0,0 0 0,0 1-1,0-1 1,0 0 0,0 0 0,0 1 0,1-1 0,-1 0 0,0 0-1,0 1 1,0-1 0,1 0 0,-1 0 0,0 0 0,0 0-1,1 1 1,-1-1 0,0 0 0,0 0 0,1 0 0,-1 0-1,0 0 1,0 0 0,1 1 0,4 0-12,1-1 1,-1 1-1,0-1 0,0 0 1,7-1-1,-3 1 8,33-1 58,205-8-1979,-219 6 1590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12 13099,'0'-1'255,"-1"1"1,1-1 0,0 0-1,-1 1 1,1-1-1,-1 0 1,1 1 0,-1-1-1,1 1 1,-1-1-1,0 1 1,1-1 0,-1 1-1,1-1 1,-1 1-1,0 0 1,0-1 0,1 1-1,-1 0 1,0 0-1,1-1 1,-1 1 0,0 0-1,0 0 1,0 0-1,1 0 1,-1 0 0,0 0-1,0 0 1,-1 0-1,-26 3 1916,21-1-2026,0 1 0,0 0 0,0 0 0,0 1 0,0-1-1,1 2 1,0-1 0,-1 1 0,2 0 0,-1 0 0,1 0 0,-1 1 0,2 0 0,-1 0 0,1 1 0,-6 10 0,-2 4-180,2 1 1,0 1-1,-12 44 1,12-31 43,-9 71 1,17-88-25,1 0 1,1 0 0,0 0 0,2 0-1,5 30 1,-5-44 0,-1 1 1,1-1-1,0 0 0,0 0 1,0 1-1,1-1 0,-1-1 0,1 1 1,1 0-1,4 5 0,-6-8 6,0 0 0,0 0-1,1 0 1,-1-1-1,0 1 1,1-1-1,-1 1 1,1-1 0,0 0-1,-1 0 1,1 0-1,0-1 1,-1 1 0,1-1-1,0 1 1,0-1-1,0 0 1,0 0 0,-1 0-1,1 0 1,0-1-1,4 0 1,2-2 10,-1 0 1,1 0-1,-1-1 0,0 0 1,0-1-1,0 0 0,-1 0 1,0-1-1,0 1 0,0-1 0,6-8 1,1-1 127,-1-1-1,0-1 1,17-30 0,-26 39-22,0 0-1,0 0 1,0-1 0,-1 1 0,-1-1-1,1 1 1,-2-1 0,1 0 0,0-13-1,-2 19-77,0 0 0,0 1-1,-1-1 1,1 0 0,0 1-1,-1-1 1,0 0 0,0 1-1,0-1 1,0 1 0,0-1-1,0 1 1,-1 0-1,1-1 1,-1 1 0,0 0-1,1 0 1,-1 0 0,0 0-1,0 0 1,0 1 0,0-1-1,-1 1 1,1-1 0,0 1-1,-1 0 1,1 0-1,-1 0 1,1 0 0,-1 0-1,0 0 1,1 1 0,-1-1-1,-4 1 1,2-1-68,1 1 0,-1 0 1,0 0-1,1 1 0,-1-1 0,0 1 0,1 0 1,-1 0-1,1 1 0,-1-1 0,1 1 0,-8 4 1,9-4-123,0-1 1,0 1 0,1 0 0,-1 0 0,1 0 0,0 1 0,-1-1 0,1 0-1,0 1 1,0 0 0,1-1 0,-1 1 0,1 0 0,-1 0 0,1 0-1,0 0 1,0 0 0,0 0 0,-1 5 0,3 1-445,7-5-179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15995,'-1'2'167,"1"0"0,0-1 0,0 1 1,0 0-1,0 0 0,0-1 0,0 1 0,0 0 0,0-1 0,1 1 0,-1 0 0,1-1 0,-1 1 0,1 0 0,0-1 0,-1 1 0,1-1 0,0 1 0,0-1 0,0 1 0,0-1 0,1 0 0,-1 0 0,0 1 0,0-1 0,1 0 0,-1 0 0,1 0 0,-1 0 0,1-1 0,-1 1 0,1 0 0,-1-1 0,3 1 0,-3 0-91,1-1 0,-1 1-1,1-1 1,0 0 0,-1 0-1,1 0 1,-1 0 0,1 0-1,-1 0 1,1 0 0,0 0-1,-1-1 1,1 1 0,-1 0-1,1-1 1,-1 0 0,1 1 0,-1-1-1,0 0 1,1 1 0,-1-1-1,0 0 1,1 0 0,-1 0-1,0-1 1,0 1 0,0 0-1,0 0 1,0 0 0,0-1-1,0 1 1,-1-1 0,1 1 0,0 0-1,-1-1 1,1 1 0,0-4-1,-1 4 21,1-1-1,-1 0 0,0 1 0,1-1 1,-1 0-1,0 1 0,0-1 1,0 0-1,0 1 0,0-1 0,-1 0 1,1 1-1,0-1 0,-1 0 1,-1-2-1,2 3-52,-1 1 0,1-1 0,-1 0 0,1 1 0,-1-1 0,0 0 0,1 1 0,-1-1 0,0 1 0,1-1 0,-1 1 0,0 0 0,0-1 0,0 1 0,1 0 0,-1-1 0,0 1 0,0 0 0,0 0 0,0 0 0,-1 0 0,0 0-24,-1 0 1,1 0-1,0 1 0,0-1 1,-1 1-1,1 0 0,0 0 0,0 0 1,0 0-1,0 0 0,0 0 1,0 0-1,0 1 0,1-1 1,-1 1-1,0-1 0,1 1 0,-1-1 1,1 1-1,-1 0 0,-1 3 1,3-4-24,-1 0 0,0-1 0,1 1 0,-1 0 1,1 0-1,-1 0 0,1 0 0,-1 0 0,1 1 1,0-1-1,-1 0 0,1 0 0,0 0 0,0 0 1,0 0-1,0 0 0,0 0 0,0 0 0,0 1 1,0-1-1,1 0 0,-1 0 0,0 0 0,1 0 1,-1 0-1,0 0 0,2 1 0,-1-1 2,0-1 0,0 0 0,0 1-1,0-1 1,0 0 0,0 0 0,0 1 0,0-1 0,0 0-1,0 0 1,0 0 0,0-1 0,0 1 0,1 0 0,-1 0-1,0 0 1,0-1 0,0 1 0,0-1 0,0 1 0,0-1-1,0 1 1,-1-1 0,1 1 0,0-1 0,0 0 0,0 0-1,0 0 1,3-2 5,0 1 0,0-1 0,-1 0 0,1 0 0,-1-1 0,0 1 0,0-1 0,0 1 0,0-1 0,-1 0 0,0 0 0,3-6 0,-5 10-4,0 0 0,0 0 1,0 0-1,0 0 0,0-1 1,0 1-1,0 0 0,0 0 0,0 0 1,0 0-1,0 0 0,0 0 1,0-1-1,0 1 0,0 0 0,0 0 1,0 0-1,0 0 0,0 0 1,0-1-1,0 1 0,0 0 1,0 0-1,0 0 0,0 0 0,0 0 1,-1 0-1,1 0 0,0 0 1,0-1-1,0 1 0,0 0 0,0 0 1,0 0-1,0 0 0,-1 0 1,1 0-1,0 0 0,0 0 0,0 0 1,0 0-1,0 0 0,-1 0 1,1 0-1,0 0 0,0 0 0,0 0 1,0 0-1,0 0 0,0 0 1,-1 0-1,1 0 0,0 0 0,0 0 1,0 0-1,0 0 0,-13 7-110,-8 12-444,18-17 332,-14 18-1159,17-19 1348,-1-1-1,1 0 0,-1 1 1,1-1-1,0 1 0,-1-1 1,1 1-1,0-1 0,0 1 1,-1-1-1,1 0 0,0 1 1,0 0-1,0-1 0,0 1 1,-1-1-1,1 1 0,0-1 1,0 1-1,0-1 0,0 1 1,0-1-1,0 1 0,0-1 1,1 1-1,-1-1 0,0 1 1,0-1-1,0 1 0,0-1 1,1 1-1,-1-1 0,0 1 1,1-1-1,-1 1 0,0-1 1,1 0-1,-1 1 0,9 1-602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20 140 14715,'0'-6'343,"0"1"0,1-1 0,-1 0 0,1 0 0,0 1 0,1-1 0,-1 0 0,1 1 0,0-1 0,1 1 0,-1 0 0,1 0 0,0 0 0,0 0 0,0 0 0,1 1 0,0-1 0,0 1 0,5-4 0,-6 5-247,0 0 0,0 0 0,0 1 0,1-1 1,-1 1-1,0 0 0,1 0 0,0 0 0,-1 0 0,1 1 0,0-1 0,0 1 1,0 0-1,0 0 0,0 1 0,0-1 0,0 1 0,1 0 0,-1 0 0,0 0 1,0 0-1,0 1 0,0 0 0,0 0 0,0 0 0,0 0 0,5 3 1,-5-1-78,-1-1 1,0 1 0,0 0 0,0 0-1,0 0 1,0 1 0,0-1 0,-1 1-1,0 0 1,1-1 0,-1 1 0,-1 0-1,1 0 1,-1 0 0,1 0 0,-1 1-1,0-1 1,-1 0 0,1 0 0,-1 7-1,1-1-17,-1 0-1,-1-1 1,1 1-1,-2-1 1,1 1-1,-1-1 1,-1 1-1,-4 10 1,-5 3-24,-1 0 0,-1-1 1,-1-1-1,-1 0 0,-31 31 0,-24 32-9,69-81 30,0 0 0,0 1 1,0-1-1,0 0 0,1 1 0,-1-1 0,1 1 0,0-1 0,0 1 0,0 0 0,0-1 1,1 1-1,-1 7 0,2-9 4,-1 0-1,0-1 1,1 1 0,-1-1-1,1 1 1,0 0 0,-1-1-1,1 1 1,0-1 0,0 0-1,0 1 1,0-1 0,0 0-1,0 1 1,0-1 0,1 0-1,-1 0 1,0 0 0,1 0-1,-1 0 1,0 0 0,1-1-1,0 1 1,-1 0 0,1-1 0,-1 1-1,1-1 1,0 0 0,-1 1-1,1-1 1,0 0 0,1 0-1,19 1 57,-1-2 1,1 0-1,-1-1 0,1-1 0,24-7 0,21-3-342,-65 13 173,0 0 1,1 0-1,-1-1 0,0 1 0,1-1 0,-1 0 1,0 1-1,0-1 0,0 0 0,0-1 0,0 1 0,0 0 1,0 0-1,0-1 0,0 1 0,0-1 0,-1 0 1,1 1-1,-1-1 0,1 0 0,-1 0 0,0 0 0,1 0 1,-1 0-1,1-4 0,5-9-503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15243,'1'0'141,"-1"0"-1,1 0 1,-1 0-1,0 0 1,1 0-1,-1 0 1,1 0-1,-1 1 1,0-1-1,1 0 1,-1 0-1,1 0 1,-1 0-1,0 1 1,1-1-1,-1 0 1,0 1-1,1-1 1,-1 0-1,0 1 1,0-1-1,1 0 1,-1 1-1,0-1 1,0 0-1,1 1 0,-1-1 1,0 1-1,2 16 2348,-10 27-705,5-29-1706,-7 64 363,-1 104 0,11-163-690,0 0-1,1 1 0,1-1 0,5 24 1,-4-41-1281,-3-9 1360,1 4-21,1-10-450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72 16003,'0'-1'266,"-1"-1"0,1 1 0,0-1 0,1 0 0,-1 1 0,0-1 0,0 1 0,1-1 0,-1 1-1,1-1 1,-1 1 0,1-1 0,-1 1 0,1-1 0,0 1 0,0 0 0,0 0 0,0-1 0,0 1-1,0 0 1,0 0 0,0 0 0,0 0 0,1 0 0,1-1 0,35-21 1482,-31 20-1644,-1 1 1,1 0-1,0 0 0,-1 1 0,1 0 0,0 0 0,0 0 1,12 1-1,-18 0-99,1 0 0,-1 0 0,1 0 0,-1 0 1,1 1-1,-1-1 0,1 0 0,-1 1 0,1-1 1,-1 1-1,0-1 0,1 1 0,-1 0 0,1-1 1,-1 1-1,0 0 0,0 0 0,0 0 0,1 0 1,-1 0-1,0 0 0,0 1 0,0-1 0,-1 0 0,1 0 1,0 1-1,0-1 0,-1 0 0,1 1 0,-1-1 1,1 1-1,-1-1 0,1 1 0,-1-1 0,0 1 1,0-1-1,0 1 0,0-1 0,0 1 0,0-1 0,0 1 1,-1-1-1,1 1 0,-1 2 0,0-1 0,0 0-1,0 0 0,0-1 1,-1 1-1,1 0 1,-1 0-1,0-1 0,0 1 1,0-1-1,0 1 0,0-1 1,-5 4-1,-34 21 67,17-13-32,23-14-41,0 1 0,0-1 0,1 0 0,-1 1 0,1-1 0,-1 1 0,0-1 0,1 1 0,-1 0 0,1-1 0,-1 1 0,1 0 0,-1-1 0,1 1 0,0 0 0,-1-1 0,1 1 0,0 0 0,0 0 0,0 0 0,-1-1 0,1 1 0,0 0 0,0 0-1,0 0 1,0-1 0,0 1 0,0 0 0,0 0 0,1 0 0,-1-1 0,0 1 0,0 0 0,1 0 0,-1-1 0,0 1 0,1 0 0,-1-1 0,1 1 0,-1 0 0,0-1 0,1 1 0,0 0 0,-1-1 0,1 1 0,0 0 0,5 4-104,0 0 0,1 0-1,13 8 1,-8-6-77,-4-1 21,0 1-1,-1-1 1,1 1 0,-1 0 0,-1 1-1,0 0 1,0 0 0,0 0-1,7 16 1,-11-21 164,-1 0 0,1 1 0,-1-1 0,0 0 0,0 1 0,0-1 0,-1 1 0,1-1 0,-1 1 0,0-1 0,0 1 0,0 0 0,0-1 0,-1 1 0,0-1 0,1 1 0,-1-1 0,0 0 1,-1 1-1,1-1 0,-1 0 0,1 0 0,-1 0 0,0 0 0,0 0 0,0 0 0,-1 0 0,1-1 0,0 1 0,-6 3 0,1-1 196,-1-1 1,0 0 0,0 0 0,0-1-1,0 0 1,0 0 0,-1-1-1,1 0 1,-1 0 0,1-1 0,-1 0-1,0-1 1,1 0 0,-1 0-1,0-1 1,1 0 0,-1-1 0,-16-4-1,24 5-260,1 1 0,-1 0 0,1 0 0,-1 0-1,1-1 1,-1 1 0,1 0 0,-1 0 0,0-1 0,1 1-1,0 0 1,-1-1 0,1 1 0,-1-1 0,1 1 0,-1-1-1,1 1 1,0-1 0,-1 1 0,1-1 0,0 1 0,0-1-1,-1 1 1,1-1 0,0 0 0,0 1 0,0-1 0,0 1-1,0-1 1,0 0 0,0 1 0,0-1 0,0 1 0,0-1-1,0 0 1,0 0 0,15-19-2313,-11 16 2405,7-7-847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 19652,'0'0'104,"1"-1"0,-1 1-1,1-1 1,0 1 0,-1-1 0,1 1-1,0 0 1,-1-1 0,1 1 0,0 0-1,0 0 1,-1 0 0,1-1 0,0 1-1,0 0 1,0 0 0,-1 0 0,1 0-1,0 0 1,0 0 0,0 1 0,0-1-35,-1 1 1,0-1 0,1 0-1,-1 1 1,0-1 0,1 1-1,-1-1 1,0 1 0,1-1-1,-1 1 1,0-1 0,0 1 0,0-1-1,0 1 1,0 0 0,1-1-1,-1 1 1,0-1 0,0 1-1,0-1 1,-1 2 0,-7 36 1309,7-35-1326,-30 87 919,-15 58-4,45-142-922,0-1-1,0 1 1,0 0-1,1-1 1,0 1-1,0 0 1,0-1-1,2 7 1,-2-10-38,1-1-1,-1 1 1,1 0 0,0-1 0,-1 1-1,1 0 1,0-1 0,0 1 0,0-1-1,0 0 1,0 1 0,0-1-1,1 0 1,-1 1 0,0-1 0,1 0-1,-1 0 1,1 0 0,-1 0 0,1-1-1,-1 1 1,1 0 0,0-1-1,-1 1 1,1-1 0,0 1 0,0-1-1,-1 0 1,4 1 0,3-1-105,-1 0 1,1 0-1,0 0 1,-1-1-1,1 0 1,-1-1-1,1 1 1,-1-2-1,1 1 1,-1-1-1,0 0 1,0 0-1,0-1 0,-1 0 1,1 0-1,-1 0 1,0-1-1,0 0 1,-1-1-1,7-6 1,4-10-322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A6F3-E660-4EF1-82E7-729A867C6E3B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1751-9961-427C-86E9-F1203D1B2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5.png"/><Relationship Id="rId13" Type="http://schemas.openxmlformats.org/officeDocument/2006/relationships/customXml" Target="../ink/ink848.xml"/><Relationship Id="rId3" Type="http://schemas.openxmlformats.org/officeDocument/2006/relationships/image" Target="../media/image15.emf"/><Relationship Id="rId7" Type="http://schemas.openxmlformats.org/officeDocument/2006/relationships/customXml" Target="../ink/ink845.xml"/><Relationship Id="rId12" Type="http://schemas.openxmlformats.org/officeDocument/2006/relationships/image" Target="../media/image3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customXml" Target="../ink/ink847.xml"/><Relationship Id="rId5" Type="http://schemas.openxmlformats.org/officeDocument/2006/relationships/image" Target="../media/image17.emf"/><Relationship Id="rId10" Type="http://schemas.openxmlformats.org/officeDocument/2006/relationships/image" Target="../media/image35.png"/><Relationship Id="rId4" Type="http://schemas.openxmlformats.org/officeDocument/2006/relationships/image" Target="../media/image16.emf"/><Relationship Id="rId9" Type="http://schemas.openxmlformats.org/officeDocument/2006/relationships/customXml" Target="../ink/ink846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4.png"/><Relationship Id="rId117" Type="http://schemas.openxmlformats.org/officeDocument/2006/relationships/image" Target="../media/image28.png"/><Relationship Id="rId21" Type="http://schemas.openxmlformats.org/officeDocument/2006/relationships/customXml" Target="../ink/ink855.xml"/><Relationship Id="rId42" Type="http://schemas.openxmlformats.org/officeDocument/2006/relationships/image" Target="../media/image1692.png"/><Relationship Id="rId47" Type="http://schemas.openxmlformats.org/officeDocument/2006/relationships/customXml" Target="../ink/ink868.xml"/><Relationship Id="rId63" Type="http://schemas.openxmlformats.org/officeDocument/2006/relationships/customXml" Target="../ink/ink876.xml"/><Relationship Id="rId68" Type="http://schemas.openxmlformats.org/officeDocument/2006/relationships/image" Target="../media/image1705.png"/><Relationship Id="rId84" Type="http://schemas.openxmlformats.org/officeDocument/2006/relationships/image" Target="../media/image1713.png"/><Relationship Id="rId89" Type="http://schemas.openxmlformats.org/officeDocument/2006/relationships/customXml" Target="../ink/ink889.xml"/><Relationship Id="rId112" Type="http://schemas.openxmlformats.org/officeDocument/2006/relationships/customXml" Target="../ink/ink900.xml"/><Relationship Id="rId16" Type="http://schemas.openxmlformats.org/officeDocument/2006/relationships/image" Target="../media/image1679.png"/><Relationship Id="rId107" Type="http://schemas.openxmlformats.org/officeDocument/2006/relationships/image" Target="../media/image44.png"/><Relationship Id="rId11" Type="http://schemas.openxmlformats.org/officeDocument/2006/relationships/customXml" Target="../ink/ink850.xml"/><Relationship Id="rId32" Type="http://schemas.openxmlformats.org/officeDocument/2006/relationships/image" Target="../media/image1687.png"/><Relationship Id="rId37" Type="http://schemas.openxmlformats.org/officeDocument/2006/relationships/customXml" Target="../ink/ink863.xml"/><Relationship Id="rId53" Type="http://schemas.openxmlformats.org/officeDocument/2006/relationships/customXml" Target="../ink/ink871.xml"/><Relationship Id="rId58" Type="http://schemas.openxmlformats.org/officeDocument/2006/relationships/image" Target="../media/image1700.png"/><Relationship Id="rId74" Type="http://schemas.openxmlformats.org/officeDocument/2006/relationships/image" Target="../media/image1708.png"/><Relationship Id="rId79" Type="http://schemas.openxmlformats.org/officeDocument/2006/relationships/customXml" Target="../ink/ink884.xml"/><Relationship Id="rId102" Type="http://schemas.openxmlformats.org/officeDocument/2006/relationships/customXml" Target="../ink/ink895.xml"/><Relationship Id="rId90" Type="http://schemas.openxmlformats.org/officeDocument/2006/relationships/image" Target="../media/image1716.png"/><Relationship Id="rId95" Type="http://schemas.openxmlformats.org/officeDocument/2006/relationships/customXml" Target="../ink/ink892.xml"/><Relationship Id="rId22" Type="http://schemas.openxmlformats.org/officeDocument/2006/relationships/image" Target="../media/image1682.png"/><Relationship Id="rId27" Type="http://schemas.openxmlformats.org/officeDocument/2006/relationships/customXml" Target="../ink/ink858.xml"/><Relationship Id="rId43" Type="http://schemas.openxmlformats.org/officeDocument/2006/relationships/customXml" Target="../ink/ink866.xml"/><Relationship Id="rId48" Type="http://schemas.openxmlformats.org/officeDocument/2006/relationships/image" Target="../media/image1695.png"/><Relationship Id="rId64" Type="http://schemas.openxmlformats.org/officeDocument/2006/relationships/image" Target="../media/image1703.png"/><Relationship Id="rId69" Type="http://schemas.openxmlformats.org/officeDocument/2006/relationships/customXml" Target="../ink/ink879.xml"/><Relationship Id="rId113" Type="http://schemas.openxmlformats.org/officeDocument/2006/relationships/image" Target="../media/image47.png"/><Relationship Id="rId80" Type="http://schemas.openxmlformats.org/officeDocument/2006/relationships/image" Target="../media/image1711.png"/><Relationship Id="rId85" Type="http://schemas.openxmlformats.org/officeDocument/2006/relationships/customXml" Target="../ink/ink887.xml"/><Relationship Id="rId12" Type="http://schemas.openxmlformats.org/officeDocument/2006/relationships/image" Target="../media/image1677.png"/><Relationship Id="rId17" Type="http://schemas.openxmlformats.org/officeDocument/2006/relationships/customXml" Target="../ink/ink853.xml"/><Relationship Id="rId33" Type="http://schemas.openxmlformats.org/officeDocument/2006/relationships/customXml" Target="../ink/ink861.xml"/><Relationship Id="rId38" Type="http://schemas.openxmlformats.org/officeDocument/2006/relationships/image" Target="../media/image1690.png"/><Relationship Id="rId59" Type="http://schemas.openxmlformats.org/officeDocument/2006/relationships/customXml" Target="../ink/ink874.xml"/><Relationship Id="rId103" Type="http://schemas.openxmlformats.org/officeDocument/2006/relationships/image" Target="../media/image42.png"/><Relationship Id="rId108" Type="http://schemas.openxmlformats.org/officeDocument/2006/relationships/customXml" Target="../ink/ink898.xml"/><Relationship Id="rId54" Type="http://schemas.openxmlformats.org/officeDocument/2006/relationships/image" Target="../media/image1698.png"/><Relationship Id="rId70" Type="http://schemas.openxmlformats.org/officeDocument/2006/relationships/image" Target="../media/image1706.png"/><Relationship Id="rId75" Type="http://schemas.openxmlformats.org/officeDocument/2006/relationships/customXml" Target="../ink/ink882.xml"/><Relationship Id="rId91" Type="http://schemas.openxmlformats.org/officeDocument/2006/relationships/customXml" Target="../ink/ink890.xml"/><Relationship Id="rId96" Type="http://schemas.openxmlformats.org/officeDocument/2006/relationships/image" Target="../media/image1719.png"/><Relationship Id="rId1" Type="http://schemas.openxmlformats.org/officeDocument/2006/relationships/slideLayout" Target="../slideLayouts/slideLayout1.xml"/><Relationship Id="rId15" Type="http://schemas.openxmlformats.org/officeDocument/2006/relationships/customXml" Target="../ink/ink852.xml"/><Relationship Id="rId23" Type="http://schemas.openxmlformats.org/officeDocument/2006/relationships/customXml" Target="../ink/ink856.xml"/><Relationship Id="rId28" Type="http://schemas.openxmlformats.org/officeDocument/2006/relationships/image" Target="../media/image1685.png"/><Relationship Id="rId36" Type="http://schemas.openxmlformats.org/officeDocument/2006/relationships/image" Target="../media/image1689.png"/><Relationship Id="rId49" Type="http://schemas.openxmlformats.org/officeDocument/2006/relationships/customXml" Target="../ink/ink869.xml"/><Relationship Id="rId57" Type="http://schemas.openxmlformats.org/officeDocument/2006/relationships/customXml" Target="../ink/ink873.xml"/><Relationship Id="rId106" Type="http://schemas.openxmlformats.org/officeDocument/2006/relationships/customXml" Target="../ink/ink897.xml"/><Relationship Id="rId114" Type="http://schemas.openxmlformats.org/officeDocument/2006/relationships/customXml" Target="../ink/ink901.xml"/><Relationship Id="rId10" Type="http://schemas.openxmlformats.org/officeDocument/2006/relationships/image" Target="../media/image3680.png"/><Relationship Id="rId31" Type="http://schemas.openxmlformats.org/officeDocument/2006/relationships/customXml" Target="../ink/ink860.xml"/><Relationship Id="rId44" Type="http://schemas.openxmlformats.org/officeDocument/2006/relationships/image" Target="../media/image1693.png"/><Relationship Id="rId52" Type="http://schemas.openxmlformats.org/officeDocument/2006/relationships/image" Target="../media/image1697.png"/><Relationship Id="rId60" Type="http://schemas.openxmlformats.org/officeDocument/2006/relationships/image" Target="../media/image1701.png"/><Relationship Id="rId65" Type="http://schemas.openxmlformats.org/officeDocument/2006/relationships/customXml" Target="../ink/ink877.xml"/><Relationship Id="rId73" Type="http://schemas.openxmlformats.org/officeDocument/2006/relationships/customXml" Target="../ink/ink881.xml"/><Relationship Id="rId78" Type="http://schemas.openxmlformats.org/officeDocument/2006/relationships/image" Target="../media/image1710.png"/><Relationship Id="rId81" Type="http://schemas.openxmlformats.org/officeDocument/2006/relationships/customXml" Target="../ink/ink885.xml"/><Relationship Id="rId86" Type="http://schemas.openxmlformats.org/officeDocument/2006/relationships/image" Target="../media/image1714.png"/><Relationship Id="rId94" Type="http://schemas.openxmlformats.org/officeDocument/2006/relationships/image" Target="../media/image1718.png"/><Relationship Id="rId99" Type="http://schemas.openxmlformats.org/officeDocument/2006/relationships/image" Target="../media/image40.png"/><Relationship Id="rId101" Type="http://schemas.openxmlformats.org/officeDocument/2006/relationships/image" Target="../media/image41.png"/><Relationship Id="rId13" Type="http://schemas.openxmlformats.org/officeDocument/2006/relationships/customXml" Target="../ink/ink851.xml"/><Relationship Id="rId18" Type="http://schemas.openxmlformats.org/officeDocument/2006/relationships/image" Target="../media/image1680.png"/><Relationship Id="rId39" Type="http://schemas.openxmlformats.org/officeDocument/2006/relationships/customXml" Target="../ink/ink864.xml"/><Relationship Id="rId109" Type="http://schemas.openxmlformats.org/officeDocument/2006/relationships/image" Target="../media/image45.png"/><Relationship Id="rId34" Type="http://schemas.openxmlformats.org/officeDocument/2006/relationships/image" Target="../media/image1688.png"/><Relationship Id="rId50" Type="http://schemas.openxmlformats.org/officeDocument/2006/relationships/image" Target="../media/image1696.png"/><Relationship Id="rId55" Type="http://schemas.openxmlformats.org/officeDocument/2006/relationships/customXml" Target="../ink/ink872.xml"/><Relationship Id="rId76" Type="http://schemas.openxmlformats.org/officeDocument/2006/relationships/image" Target="../media/image1709.png"/><Relationship Id="rId97" Type="http://schemas.openxmlformats.org/officeDocument/2006/relationships/image" Target="../media/image21.png"/><Relationship Id="rId104" Type="http://schemas.openxmlformats.org/officeDocument/2006/relationships/customXml" Target="../ink/ink896.xml"/><Relationship Id="rId71" Type="http://schemas.openxmlformats.org/officeDocument/2006/relationships/customXml" Target="../ink/ink880.xml"/><Relationship Id="rId92" Type="http://schemas.openxmlformats.org/officeDocument/2006/relationships/image" Target="../media/image1717.png"/><Relationship Id="rId2" Type="http://schemas.openxmlformats.org/officeDocument/2006/relationships/image" Target="../media/image19.emf"/><Relationship Id="rId29" Type="http://schemas.openxmlformats.org/officeDocument/2006/relationships/customXml" Target="../ink/ink859.xml"/><Relationship Id="rId24" Type="http://schemas.openxmlformats.org/officeDocument/2006/relationships/image" Target="../media/image1683.png"/><Relationship Id="rId40" Type="http://schemas.openxmlformats.org/officeDocument/2006/relationships/image" Target="../media/image1691.png"/><Relationship Id="rId45" Type="http://schemas.openxmlformats.org/officeDocument/2006/relationships/customXml" Target="../ink/ink867.xml"/><Relationship Id="rId66" Type="http://schemas.openxmlformats.org/officeDocument/2006/relationships/image" Target="../media/image1704.png"/><Relationship Id="rId87" Type="http://schemas.openxmlformats.org/officeDocument/2006/relationships/customXml" Target="../ink/ink888.xml"/><Relationship Id="rId110" Type="http://schemas.openxmlformats.org/officeDocument/2006/relationships/customXml" Target="../ink/ink899.xml"/><Relationship Id="rId115" Type="http://schemas.openxmlformats.org/officeDocument/2006/relationships/image" Target="../media/image48.png"/><Relationship Id="rId61" Type="http://schemas.openxmlformats.org/officeDocument/2006/relationships/customXml" Target="../ink/ink875.xml"/><Relationship Id="rId82" Type="http://schemas.openxmlformats.org/officeDocument/2006/relationships/image" Target="../media/image1712.png"/><Relationship Id="rId19" Type="http://schemas.openxmlformats.org/officeDocument/2006/relationships/customXml" Target="../ink/ink854.xml"/><Relationship Id="rId14" Type="http://schemas.openxmlformats.org/officeDocument/2006/relationships/image" Target="../media/image1678.png"/><Relationship Id="rId30" Type="http://schemas.openxmlformats.org/officeDocument/2006/relationships/image" Target="../media/image1686.png"/><Relationship Id="rId35" Type="http://schemas.openxmlformats.org/officeDocument/2006/relationships/customXml" Target="../ink/ink862.xml"/><Relationship Id="rId56" Type="http://schemas.openxmlformats.org/officeDocument/2006/relationships/image" Target="../media/image1699.png"/><Relationship Id="rId77" Type="http://schemas.openxmlformats.org/officeDocument/2006/relationships/customXml" Target="../ink/ink883.xml"/><Relationship Id="rId100" Type="http://schemas.openxmlformats.org/officeDocument/2006/relationships/customXml" Target="../ink/ink894.xml"/><Relationship Id="rId105" Type="http://schemas.openxmlformats.org/officeDocument/2006/relationships/image" Target="../media/image43.png"/><Relationship Id="rId51" Type="http://schemas.openxmlformats.org/officeDocument/2006/relationships/customXml" Target="../ink/ink870.xml"/><Relationship Id="rId72" Type="http://schemas.openxmlformats.org/officeDocument/2006/relationships/image" Target="../media/image1707.png"/><Relationship Id="rId93" Type="http://schemas.openxmlformats.org/officeDocument/2006/relationships/customXml" Target="../ink/ink891.xml"/><Relationship Id="rId98" Type="http://schemas.openxmlformats.org/officeDocument/2006/relationships/customXml" Target="../ink/ink893.xml"/><Relationship Id="rId3" Type="http://schemas.openxmlformats.org/officeDocument/2006/relationships/customXml" Target="../ink/ink849.xml"/><Relationship Id="rId25" Type="http://schemas.openxmlformats.org/officeDocument/2006/relationships/customXml" Target="../ink/ink857.xml"/><Relationship Id="rId46" Type="http://schemas.openxmlformats.org/officeDocument/2006/relationships/image" Target="../media/image1694.png"/><Relationship Id="rId67" Type="http://schemas.openxmlformats.org/officeDocument/2006/relationships/customXml" Target="../ink/ink878.xml"/><Relationship Id="rId116" Type="http://schemas.openxmlformats.org/officeDocument/2006/relationships/customXml" Target="../ink/ink902.xml"/><Relationship Id="rId20" Type="http://schemas.openxmlformats.org/officeDocument/2006/relationships/image" Target="../media/image1681.png"/><Relationship Id="rId41" Type="http://schemas.openxmlformats.org/officeDocument/2006/relationships/customXml" Target="../ink/ink865.xml"/><Relationship Id="rId62" Type="http://schemas.openxmlformats.org/officeDocument/2006/relationships/image" Target="../media/image1702.png"/><Relationship Id="rId83" Type="http://schemas.openxmlformats.org/officeDocument/2006/relationships/customXml" Target="../ink/ink886.xml"/><Relationship Id="rId88" Type="http://schemas.openxmlformats.org/officeDocument/2006/relationships/image" Target="../media/image1715.png"/><Relationship Id="rId111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9.xml"/><Relationship Id="rId21" Type="http://schemas.openxmlformats.org/officeDocument/2006/relationships/customXml" Target="../ink/ink911.xml"/><Relationship Id="rId42" Type="http://schemas.openxmlformats.org/officeDocument/2006/relationships/image" Target="../media/image68.png"/><Relationship Id="rId63" Type="http://schemas.openxmlformats.org/officeDocument/2006/relationships/customXml" Target="../ink/ink932.xml"/><Relationship Id="rId84" Type="http://schemas.openxmlformats.org/officeDocument/2006/relationships/image" Target="../media/image89.png"/><Relationship Id="rId138" Type="http://schemas.openxmlformats.org/officeDocument/2006/relationships/image" Target="../media/image116.png"/><Relationship Id="rId107" Type="http://schemas.openxmlformats.org/officeDocument/2006/relationships/customXml" Target="../ink/ink954.xml"/><Relationship Id="rId11" Type="http://schemas.openxmlformats.org/officeDocument/2006/relationships/customXml" Target="../ink/ink906.xml"/><Relationship Id="rId32" Type="http://schemas.openxmlformats.org/officeDocument/2006/relationships/image" Target="../media/image63.png"/><Relationship Id="rId53" Type="http://schemas.openxmlformats.org/officeDocument/2006/relationships/customXml" Target="../ink/ink927.xml"/><Relationship Id="rId74" Type="http://schemas.openxmlformats.org/officeDocument/2006/relationships/image" Target="../media/image84.png"/><Relationship Id="rId128" Type="http://schemas.openxmlformats.org/officeDocument/2006/relationships/image" Target="../media/image111.png"/><Relationship Id="rId149" Type="http://schemas.openxmlformats.org/officeDocument/2006/relationships/customXml" Target="../ink/ink975.xml"/><Relationship Id="rId5" Type="http://schemas.openxmlformats.org/officeDocument/2006/relationships/customXml" Target="../ink/ink903.xml"/><Relationship Id="rId95" Type="http://schemas.openxmlformats.org/officeDocument/2006/relationships/customXml" Target="../ink/ink948.xml"/><Relationship Id="rId22" Type="http://schemas.openxmlformats.org/officeDocument/2006/relationships/image" Target="../media/image58.png"/><Relationship Id="rId27" Type="http://schemas.openxmlformats.org/officeDocument/2006/relationships/customXml" Target="../ink/ink914.xml"/><Relationship Id="rId43" Type="http://schemas.openxmlformats.org/officeDocument/2006/relationships/customXml" Target="../ink/ink922.xml"/><Relationship Id="rId48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customXml" Target="../ink/ink935.xml"/><Relationship Id="rId113" Type="http://schemas.openxmlformats.org/officeDocument/2006/relationships/customXml" Target="../ink/ink957.xml"/><Relationship Id="rId118" Type="http://schemas.openxmlformats.org/officeDocument/2006/relationships/image" Target="../media/image106.png"/><Relationship Id="rId134" Type="http://schemas.openxmlformats.org/officeDocument/2006/relationships/image" Target="../media/image114.png"/><Relationship Id="rId139" Type="http://schemas.openxmlformats.org/officeDocument/2006/relationships/customXml" Target="../ink/ink970.xml"/><Relationship Id="rId80" Type="http://schemas.openxmlformats.org/officeDocument/2006/relationships/image" Target="../media/image87.png"/><Relationship Id="rId85" Type="http://schemas.openxmlformats.org/officeDocument/2006/relationships/customXml" Target="../ink/ink943.xml"/><Relationship Id="rId150" Type="http://schemas.openxmlformats.org/officeDocument/2006/relationships/image" Target="../media/image122.png"/><Relationship Id="rId12" Type="http://schemas.openxmlformats.org/officeDocument/2006/relationships/image" Target="../media/image53.png"/><Relationship Id="rId17" Type="http://schemas.openxmlformats.org/officeDocument/2006/relationships/customXml" Target="../ink/ink909.xml"/><Relationship Id="rId33" Type="http://schemas.openxmlformats.org/officeDocument/2006/relationships/customXml" Target="../ink/ink917.xml"/><Relationship Id="rId38" Type="http://schemas.openxmlformats.org/officeDocument/2006/relationships/image" Target="../media/image66.png"/><Relationship Id="rId59" Type="http://schemas.openxmlformats.org/officeDocument/2006/relationships/customXml" Target="../ink/ink930.xml"/><Relationship Id="rId103" Type="http://schemas.openxmlformats.org/officeDocument/2006/relationships/customXml" Target="../ink/ink952.xml"/><Relationship Id="rId108" Type="http://schemas.openxmlformats.org/officeDocument/2006/relationships/image" Target="../media/image101.png"/><Relationship Id="rId124" Type="http://schemas.openxmlformats.org/officeDocument/2006/relationships/image" Target="../media/image109.png"/><Relationship Id="rId129" Type="http://schemas.openxmlformats.org/officeDocument/2006/relationships/customXml" Target="../ink/ink965.xml"/><Relationship Id="rId54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customXml" Target="../ink/ink938.xml"/><Relationship Id="rId91" Type="http://schemas.openxmlformats.org/officeDocument/2006/relationships/customXml" Target="../ink/ink946.xml"/><Relationship Id="rId96" Type="http://schemas.openxmlformats.org/officeDocument/2006/relationships/image" Target="../media/image95.png"/><Relationship Id="rId140" Type="http://schemas.openxmlformats.org/officeDocument/2006/relationships/image" Target="../media/image117.png"/><Relationship Id="rId145" Type="http://schemas.openxmlformats.org/officeDocument/2006/relationships/customXml" Target="../ink/ink9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23" Type="http://schemas.openxmlformats.org/officeDocument/2006/relationships/customXml" Target="../ink/ink912.xml"/><Relationship Id="rId28" Type="http://schemas.openxmlformats.org/officeDocument/2006/relationships/image" Target="../media/image61.png"/><Relationship Id="rId49" Type="http://schemas.openxmlformats.org/officeDocument/2006/relationships/customXml" Target="../ink/ink925.xml"/><Relationship Id="rId114" Type="http://schemas.openxmlformats.org/officeDocument/2006/relationships/image" Target="../media/image104.png"/><Relationship Id="rId119" Type="http://schemas.openxmlformats.org/officeDocument/2006/relationships/customXml" Target="../ink/ink960.xml"/><Relationship Id="rId44" Type="http://schemas.openxmlformats.org/officeDocument/2006/relationships/image" Target="../media/image69.png"/><Relationship Id="rId60" Type="http://schemas.openxmlformats.org/officeDocument/2006/relationships/image" Target="../media/image77.png"/><Relationship Id="rId65" Type="http://schemas.openxmlformats.org/officeDocument/2006/relationships/customXml" Target="../ink/ink933.xml"/><Relationship Id="rId81" Type="http://schemas.openxmlformats.org/officeDocument/2006/relationships/customXml" Target="../ink/ink941.xml"/><Relationship Id="rId86" Type="http://schemas.openxmlformats.org/officeDocument/2006/relationships/image" Target="../media/image90.png"/><Relationship Id="rId130" Type="http://schemas.openxmlformats.org/officeDocument/2006/relationships/image" Target="../media/image112.png"/><Relationship Id="rId135" Type="http://schemas.openxmlformats.org/officeDocument/2006/relationships/customXml" Target="../ink/ink968.xml"/><Relationship Id="rId13" Type="http://schemas.openxmlformats.org/officeDocument/2006/relationships/customXml" Target="../ink/ink907.xml"/><Relationship Id="rId18" Type="http://schemas.openxmlformats.org/officeDocument/2006/relationships/image" Target="../media/image56.png"/><Relationship Id="rId39" Type="http://schemas.openxmlformats.org/officeDocument/2006/relationships/customXml" Target="../ink/ink920.xml"/><Relationship Id="rId109" Type="http://schemas.openxmlformats.org/officeDocument/2006/relationships/customXml" Target="../ink/ink955.xml"/><Relationship Id="rId34" Type="http://schemas.openxmlformats.org/officeDocument/2006/relationships/image" Target="../media/image64.png"/><Relationship Id="rId50" Type="http://schemas.openxmlformats.org/officeDocument/2006/relationships/image" Target="../media/image72.png"/><Relationship Id="rId55" Type="http://schemas.openxmlformats.org/officeDocument/2006/relationships/customXml" Target="../ink/ink928.xml"/><Relationship Id="rId76" Type="http://schemas.openxmlformats.org/officeDocument/2006/relationships/image" Target="../media/image85.png"/><Relationship Id="rId97" Type="http://schemas.openxmlformats.org/officeDocument/2006/relationships/customXml" Target="../ink/ink949.xml"/><Relationship Id="rId104" Type="http://schemas.openxmlformats.org/officeDocument/2006/relationships/image" Target="../media/image99.png"/><Relationship Id="rId120" Type="http://schemas.openxmlformats.org/officeDocument/2006/relationships/image" Target="../media/image107.png"/><Relationship Id="rId125" Type="http://schemas.openxmlformats.org/officeDocument/2006/relationships/customXml" Target="../ink/ink963.xml"/><Relationship Id="rId141" Type="http://schemas.openxmlformats.org/officeDocument/2006/relationships/customXml" Target="../ink/ink971.xml"/><Relationship Id="rId146" Type="http://schemas.openxmlformats.org/officeDocument/2006/relationships/image" Target="../media/image120.png"/><Relationship Id="rId7" Type="http://schemas.openxmlformats.org/officeDocument/2006/relationships/customXml" Target="../ink/ink904.xml"/><Relationship Id="rId71" Type="http://schemas.openxmlformats.org/officeDocument/2006/relationships/customXml" Target="../ink/ink936.xml"/><Relationship Id="rId92" Type="http://schemas.openxmlformats.org/officeDocument/2006/relationships/image" Target="../media/image93.png"/><Relationship Id="rId2" Type="http://schemas.openxmlformats.org/officeDocument/2006/relationships/image" Target="../media/image29.png"/><Relationship Id="rId29" Type="http://schemas.openxmlformats.org/officeDocument/2006/relationships/customXml" Target="../ink/ink915.xml"/><Relationship Id="rId24" Type="http://schemas.openxmlformats.org/officeDocument/2006/relationships/image" Target="../media/image59.png"/><Relationship Id="rId40" Type="http://schemas.openxmlformats.org/officeDocument/2006/relationships/image" Target="../media/image67.png"/><Relationship Id="rId45" Type="http://schemas.openxmlformats.org/officeDocument/2006/relationships/customXml" Target="../ink/ink923.xml"/><Relationship Id="rId66" Type="http://schemas.openxmlformats.org/officeDocument/2006/relationships/image" Target="../media/image80.png"/><Relationship Id="rId87" Type="http://schemas.openxmlformats.org/officeDocument/2006/relationships/customXml" Target="../ink/ink944.xml"/><Relationship Id="rId110" Type="http://schemas.openxmlformats.org/officeDocument/2006/relationships/image" Target="../media/image102.png"/><Relationship Id="rId115" Type="http://schemas.openxmlformats.org/officeDocument/2006/relationships/customXml" Target="../ink/ink958.xml"/><Relationship Id="rId131" Type="http://schemas.openxmlformats.org/officeDocument/2006/relationships/customXml" Target="../ink/ink966.xml"/><Relationship Id="rId136" Type="http://schemas.openxmlformats.org/officeDocument/2006/relationships/image" Target="../media/image115.png"/><Relationship Id="rId61" Type="http://schemas.openxmlformats.org/officeDocument/2006/relationships/customXml" Target="../ink/ink931.xml"/><Relationship Id="rId82" Type="http://schemas.openxmlformats.org/officeDocument/2006/relationships/image" Target="../media/image88.png"/><Relationship Id="rId19" Type="http://schemas.openxmlformats.org/officeDocument/2006/relationships/customXml" Target="../ink/ink910.xml"/><Relationship Id="rId14" Type="http://schemas.openxmlformats.org/officeDocument/2006/relationships/image" Target="../media/image54.png"/><Relationship Id="rId30" Type="http://schemas.openxmlformats.org/officeDocument/2006/relationships/image" Target="../media/image62.png"/><Relationship Id="rId35" Type="http://schemas.openxmlformats.org/officeDocument/2006/relationships/customXml" Target="../ink/ink918.xml"/><Relationship Id="rId56" Type="http://schemas.openxmlformats.org/officeDocument/2006/relationships/image" Target="../media/image75.png"/><Relationship Id="rId77" Type="http://schemas.openxmlformats.org/officeDocument/2006/relationships/customXml" Target="../ink/ink939.xml"/><Relationship Id="rId100" Type="http://schemas.openxmlformats.org/officeDocument/2006/relationships/image" Target="../media/image97.png"/><Relationship Id="rId105" Type="http://schemas.openxmlformats.org/officeDocument/2006/relationships/customXml" Target="../ink/ink953.xml"/><Relationship Id="rId126" Type="http://schemas.openxmlformats.org/officeDocument/2006/relationships/image" Target="../media/image110.png"/><Relationship Id="rId147" Type="http://schemas.openxmlformats.org/officeDocument/2006/relationships/customXml" Target="../ink/ink974.xml"/><Relationship Id="rId8" Type="http://schemas.openxmlformats.org/officeDocument/2006/relationships/image" Target="../media/image51.png"/><Relationship Id="rId51" Type="http://schemas.openxmlformats.org/officeDocument/2006/relationships/customXml" Target="../ink/ink926.xml"/><Relationship Id="rId72" Type="http://schemas.openxmlformats.org/officeDocument/2006/relationships/image" Target="../media/image83.png"/><Relationship Id="rId93" Type="http://schemas.openxmlformats.org/officeDocument/2006/relationships/customXml" Target="../ink/ink947.xml"/><Relationship Id="rId98" Type="http://schemas.openxmlformats.org/officeDocument/2006/relationships/image" Target="../media/image96.png"/><Relationship Id="rId121" Type="http://schemas.openxmlformats.org/officeDocument/2006/relationships/customXml" Target="../ink/ink961.xml"/><Relationship Id="rId142" Type="http://schemas.openxmlformats.org/officeDocument/2006/relationships/image" Target="../media/image118.png"/><Relationship Id="rId3" Type="http://schemas.openxmlformats.org/officeDocument/2006/relationships/image" Target="NULL"/><Relationship Id="rId25" Type="http://schemas.openxmlformats.org/officeDocument/2006/relationships/customXml" Target="../ink/ink913.xml"/><Relationship Id="rId46" Type="http://schemas.openxmlformats.org/officeDocument/2006/relationships/image" Target="../media/image70.png"/><Relationship Id="rId67" Type="http://schemas.openxmlformats.org/officeDocument/2006/relationships/customXml" Target="../ink/ink934.xml"/><Relationship Id="rId116" Type="http://schemas.openxmlformats.org/officeDocument/2006/relationships/image" Target="../media/image105.png"/><Relationship Id="rId137" Type="http://schemas.openxmlformats.org/officeDocument/2006/relationships/customXml" Target="../ink/ink969.xml"/><Relationship Id="rId20" Type="http://schemas.openxmlformats.org/officeDocument/2006/relationships/image" Target="../media/image57.png"/><Relationship Id="rId41" Type="http://schemas.openxmlformats.org/officeDocument/2006/relationships/customXml" Target="../ink/ink921.xml"/><Relationship Id="rId62" Type="http://schemas.openxmlformats.org/officeDocument/2006/relationships/image" Target="../media/image78.png"/><Relationship Id="rId83" Type="http://schemas.openxmlformats.org/officeDocument/2006/relationships/customXml" Target="../ink/ink942.xml"/><Relationship Id="rId88" Type="http://schemas.openxmlformats.org/officeDocument/2006/relationships/image" Target="../media/image91.png"/><Relationship Id="rId111" Type="http://schemas.openxmlformats.org/officeDocument/2006/relationships/customXml" Target="../ink/ink956.xml"/><Relationship Id="rId132" Type="http://schemas.openxmlformats.org/officeDocument/2006/relationships/image" Target="../media/image113.png"/><Relationship Id="rId15" Type="http://schemas.openxmlformats.org/officeDocument/2006/relationships/customXml" Target="../ink/ink908.xml"/><Relationship Id="rId36" Type="http://schemas.openxmlformats.org/officeDocument/2006/relationships/image" Target="../media/image65.png"/><Relationship Id="rId57" Type="http://schemas.openxmlformats.org/officeDocument/2006/relationships/customXml" Target="../ink/ink929.xml"/><Relationship Id="rId106" Type="http://schemas.openxmlformats.org/officeDocument/2006/relationships/image" Target="../media/image100.png"/><Relationship Id="rId127" Type="http://schemas.openxmlformats.org/officeDocument/2006/relationships/customXml" Target="../ink/ink964.xml"/><Relationship Id="rId10" Type="http://schemas.openxmlformats.org/officeDocument/2006/relationships/image" Target="../media/image52.png"/><Relationship Id="rId31" Type="http://schemas.openxmlformats.org/officeDocument/2006/relationships/customXml" Target="../ink/ink916.xml"/><Relationship Id="rId52" Type="http://schemas.openxmlformats.org/officeDocument/2006/relationships/image" Target="../media/image73.png"/><Relationship Id="rId73" Type="http://schemas.openxmlformats.org/officeDocument/2006/relationships/customXml" Target="../ink/ink937.xml"/><Relationship Id="rId78" Type="http://schemas.openxmlformats.org/officeDocument/2006/relationships/image" Target="../media/image86.png"/><Relationship Id="rId94" Type="http://schemas.openxmlformats.org/officeDocument/2006/relationships/image" Target="../media/image94.png"/><Relationship Id="rId99" Type="http://schemas.openxmlformats.org/officeDocument/2006/relationships/customXml" Target="../ink/ink950.xml"/><Relationship Id="rId101" Type="http://schemas.openxmlformats.org/officeDocument/2006/relationships/customXml" Target="../ink/ink951.xml"/><Relationship Id="rId122" Type="http://schemas.openxmlformats.org/officeDocument/2006/relationships/image" Target="../media/image108.png"/><Relationship Id="rId143" Type="http://schemas.openxmlformats.org/officeDocument/2006/relationships/customXml" Target="../ink/ink972.xml"/><Relationship Id="rId148" Type="http://schemas.openxmlformats.org/officeDocument/2006/relationships/image" Target="../media/image121.png"/><Relationship Id="rId4" Type="http://schemas.openxmlformats.org/officeDocument/2006/relationships/image" Target="NULL"/><Relationship Id="rId9" Type="http://schemas.openxmlformats.org/officeDocument/2006/relationships/customXml" Target="../ink/ink905.xml"/><Relationship Id="rId26" Type="http://schemas.openxmlformats.org/officeDocument/2006/relationships/image" Target="../media/image60.png"/><Relationship Id="rId47" Type="http://schemas.openxmlformats.org/officeDocument/2006/relationships/customXml" Target="../ink/ink924.xml"/><Relationship Id="rId68" Type="http://schemas.openxmlformats.org/officeDocument/2006/relationships/image" Target="../media/image81.png"/><Relationship Id="rId89" Type="http://schemas.openxmlformats.org/officeDocument/2006/relationships/customXml" Target="../ink/ink945.xml"/><Relationship Id="rId112" Type="http://schemas.openxmlformats.org/officeDocument/2006/relationships/image" Target="../media/image103.png"/><Relationship Id="rId133" Type="http://schemas.openxmlformats.org/officeDocument/2006/relationships/customXml" Target="../ink/ink967.xml"/><Relationship Id="rId16" Type="http://schemas.openxmlformats.org/officeDocument/2006/relationships/image" Target="../media/image55.png"/><Relationship Id="rId37" Type="http://schemas.openxmlformats.org/officeDocument/2006/relationships/customXml" Target="../ink/ink919.xml"/><Relationship Id="rId58" Type="http://schemas.openxmlformats.org/officeDocument/2006/relationships/image" Target="../media/image76.png"/><Relationship Id="rId79" Type="http://schemas.openxmlformats.org/officeDocument/2006/relationships/customXml" Target="../ink/ink940.xml"/><Relationship Id="rId102" Type="http://schemas.openxmlformats.org/officeDocument/2006/relationships/image" Target="../media/image98.png"/><Relationship Id="rId123" Type="http://schemas.openxmlformats.org/officeDocument/2006/relationships/customXml" Target="../ink/ink962.xml"/><Relationship Id="rId144" Type="http://schemas.openxmlformats.org/officeDocument/2006/relationships/image" Target="../media/image119.png"/><Relationship Id="rId90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0.png"/><Relationship Id="rId21" Type="http://schemas.openxmlformats.org/officeDocument/2006/relationships/image" Target="../media/image132.png"/><Relationship Id="rId63" Type="http://schemas.openxmlformats.org/officeDocument/2006/relationships/image" Target="../media/image153.png"/><Relationship Id="rId159" Type="http://schemas.openxmlformats.org/officeDocument/2006/relationships/image" Target="../media/image201.png"/><Relationship Id="rId170" Type="http://schemas.openxmlformats.org/officeDocument/2006/relationships/customXml" Target="../ink/ink1060.xml"/><Relationship Id="rId226" Type="http://schemas.openxmlformats.org/officeDocument/2006/relationships/customXml" Target="../ink/ink1088.xml"/><Relationship Id="rId107" Type="http://schemas.openxmlformats.org/officeDocument/2006/relationships/image" Target="../media/image175.png"/><Relationship Id="rId11" Type="http://schemas.openxmlformats.org/officeDocument/2006/relationships/image" Target="../media/image127.png"/><Relationship Id="rId32" Type="http://schemas.openxmlformats.org/officeDocument/2006/relationships/customXml" Target="../ink/ink991.xml"/><Relationship Id="rId53" Type="http://schemas.openxmlformats.org/officeDocument/2006/relationships/image" Target="../media/image148.png"/><Relationship Id="rId74" Type="http://schemas.openxmlformats.org/officeDocument/2006/relationships/customXml" Target="../ink/ink1012.xml"/><Relationship Id="rId128" Type="http://schemas.openxmlformats.org/officeDocument/2006/relationships/customXml" Target="../ink/ink1039.xml"/><Relationship Id="rId149" Type="http://schemas.openxmlformats.org/officeDocument/2006/relationships/image" Target="../media/image196.png"/><Relationship Id="rId5" Type="http://schemas.openxmlformats.org/officeDocument/2006/relationships/image" Target="../media/image124.png"/><Relationship Id="rId95" Type="http://schemas.openxmlformats.org/officeDocument/2006/relationships/image" Target="../media/image169.png"/><Relationship Id="rId160" Type="http://schemas.openxmlformats.org/officeDocument/2006/relationships/customXml" Target="../ink/ink1055.xml"/><Relationship Id="rId181" Type="http://schemas.openxmlformats.org/officeDocument/2006/relationships/image" Target="../media/image212.png"/><Relationship Id="rId216" Type="http://schemas.openxmlformats.org/officeDocument/2006/relationships/customXml" Target="../ink/ink1083.xml"/><Relationship Id="rId237" Type="http://schemas.openxmlformats.org/officeDocument/2006/relationships/image" Target="../media/image240.png"/><Relationship Id="rId258" Type="http://schemas.openxmlformats.org/officeDocument/2006/relationships/customXml" Target="../ink/ink1104.xml"/><Relationship Id="rId22" Type="http://schemas.openxmlformats.org/officeDocument/2006/relationships/customXml" Target="../ink/ink986.xml"/><Relationship Id="rId43" Type="http://schemas.openxmlformats.org/officeDocument/2006/relationships/image" Target="../media/image143.png"/><Relationship Id="rId64" Type="http://schemas.openxmlformats.org/officeDocument/2006/relationships/customXml" Target="../ink/ink1007.xml"/><Relationship Id="rId118" Type="http://schemas.openxmlformats.org/officeDocument/2006/relationships/customXml" Target="../ink/ink1034.xml"/><Relationship Id="rId139" Type="http://schemas.openxmlformats.org/officeDocument/2006/relationships/image" Target="../media/image191.png"/><Relationship Id="rId85" Type="http://schemas.openxmlformats.org/officeDocument/2006/relationships/image" Target="../media/image164.png"/><Relationship Id="rId150" Type="http://schemas.openxmlformats.org/officeDocument/2006/relationships/customXml" Target="../ink/ink1050.xml"/><Relationship Id="rId171" Type="http://schemas.openxmlformats.org/officeDocument/2006/relationships/image" Target="../media/image207.png"/><Relationship Id="rId192" Type="http://schemas.openxmlformats.org/officeDocument/2006/relationships/customXml" Target="../ink/ink1071.xml"/><Relationship Id="rId206" Type="http://schemas.openxmlformats.org/officeDocument/2006/relationships/customXml" Target="../ink/ink1078.xml"/><Relationship Id="rId227" Type="http://schemas.openxmlformats.org/officeDocument/2006/relationships/image" Target="../media/image235.png"/><Relationship Id="rId248" Type="http://schemas.openxmlformats.org/officeDocument/2006/relationships/customXml" Target="../ink/ink1099.xml"/><Relationship Id="rId12" Type="http://schemas.openxmlformats.org/officeDocument/2006/relationships/customXml" Target="../ink/ink981.xml"/><Relationship Id="rId33" Type="http://schemas.openxmlformats.org/officeDocument/2006/relationships/image" Target="../media/image138.png"/><Relationship Id="rId108" Type="http://schemas.openxmlformats.org/officeDocument/2006/relationships/customXml" Target="../ink/ink1029.xml"/><Relationship Id="rId129" Type="http://schemas.openxmlformats.org/officeDocument/2006/relationships/image" Target="../media/image186.png"/><Relationship Id="rId54" Type="http://schemas.openxmlformats.org/officeDocument/2006/relationships/customXml" Target="../ink/ink1002.xml"/><Relationship Id="rId75" Type="http://schemas.openxmlformats.org/officeDocument/2006/relationships/image" Target="../media/image159.png"/><Relationship Id="rId96" Type="http://schemas.openxmlformats.org/officeDocument/2006/relationships/customXml" Target="../ink/ink1023.xml"/><Relationship Id="rId140" Type="http://schemas.openxmlformats.org/officeDocument/2006/relationships/customXml" Target="../ink/ink1045.xml"/><Relationship Id="rId161" Type="http://schemas.openxmlformats.org/officeDocument/2006/relationships/image" Target="../media/image202.png"/><Relationship Id="rId182" Type="http://schemas.openxmlformats.org/officeDocument/2006/relationships/customXml" Target="../ink/ink1066.xml"/><Relationship Id="rId217" Type="http://schemas.openxmlformats.org/officeDocument/2006/relationships/image" Target="../media/image230.png"/><Relationship Id="rId6" Type="http://schemas.openxmlformats.org/officeDocument/2006/relationships/customXml" Target="../ink/ink978.xml"/><Relationship Id="rId238" Type="http://schemas.openxmlformats.org/officeDocument/2006/relationships/customXml" Target="../ink/ink1094.xml"/><Relationship Id="rId259" Type="http://schemas.openxmlformats.org/officeDocument/2006/relationships/image" Target="../media/image251.png"/><Relationship Id="rId23" Type="http://schemas.openxmlformats.org/officeDocument/2006/relationships/image" Target="../media/image133.png"/><Relationship Id="rId119" Type="http://schemas.openxmlformats.org/officeDocument/2006/relationships/image" Target="../media/image181.png"/><Relationship Id="rId44" Type="http://schemas.openxmlformats.org/officeDocument/2006/relationships/customXml" Target="../ink/ink997.xml"/><Relationship Id="rId65" Type="http://schemas.openxmlformats.org/officeDocument/2006/relationships/image" Target="../media/image154.png"/><Relationship Id="rId86" Type="http://schemas.openxmlformats.org/officeDocument/2006/relationships/customXml" Target="../ink/ink1018.xml"/><Relationship Id="rId130" Type="http://schemas.openxmlformats.org/officeDocument/2006/relationships/customXml" Target="../ink/ink1040.xml"/><Relationship Id="rId151" Type="http://schemas.openxmlformats.org/officeDocument/2006/relationships/image" Target="../media/image197.png"/><Relationship Id="rId172" Type="http://schemas.openxmlformats.org/officeDocument/2006/relationships/customXml" Target="../ink/ink1061.xml"/><Relationship Id="rId193" Type="http://schemas.openxmlformats.org/officeDocument/2006/relationships/image" Target="../media/image218.png"/><Relationship Id="rId207" Type="http://schemas.openxmlformats.org/officeDocument/2006/relationships/image" Target="../media/image225.png"/><Relationship Id="rId228" Type="http://schemas.openxmlformats.org/officeDocument/2006/relationships/customXml" Target="../ink/ink1089.xml"/><Relationship Id="rId249" Type="http://schemas.openxmlformats.org/officeDocument/2006/relationships/image" Target="../media/image246.png"/><Relationship Id="rId13" Type="http://schemas.openxmlformats.org/officeDocument/2006/relationships/image" Target="../media/image128.png"/><Relationship Id="rId109" Type="http://schemas.openxmlformats.org/officeDocument/2006/relationships/image" Target="../media/image176.png"/><Relationship Id="rId260" Type="http://schemas.openxmlformats.org/officeDocument/2006/relationships/customXml" Target="../ink/ink1105.xml"/><Relationship Id="rId34" Type="http://schemas.openxmlformats.org/officeDocument/2006/relationships/customXml" Target="../ink/ink992.xml"/><Relationship Id="rId55" Type="http://schemas.openxmlformats.org/officeDocument/2006/relationships/image" Target="../media/image149.png"/><Relationship Id="rId76" Type="http://schemas.openxmlformats.org/officeDocument/2006/relationships/customXml" Target="../ink/ink1013.xml"/><Relationship Id="rId97" Type="http://schemas.openxmlformats.org/officeDocument/2006/relationships/image" Target="../media/image170.png"/><Relationship Id="rId120" Type="http://schemas.openxmlformats.org/officeDocument/2006/relationships/customXml" Target="../ink/ink1035.xml"/><Relationship Id="rId141" Type="http://schemas.openxmlformats.org/officeDocument/2006/relationships/image" Target="../media/image192.png"/><Relationship Id="rId7" Type="http://schemas.openxmlformats.org/officeDocument/2006/relationships/image" Target="../media/image125.png"/><Relationship Id="rId162" Type="http://schemas.openxmlformats.org/officeDocument/2006/relationships/customXml" Target="../ink/ink1056.xml"/><Relationship Id="rId183" Type="http://schemas.openxmlformats.org/officeDocument/2006/relationships/image" Target="../media/image213.png"/><Relationship Id="rId218" Type="http://schemas.openxmlformats.org/officeDocument/2006/relationships/customXml" Target="../ink/ink1084.xml"/><Relationship Id="rId239" Type="http://schemas.openxmlformats.org/officeDocument/2006/relationships/image" Target="../media/image241.png"/><Relationship Id="rId250" Type="http://schemas.openxmlformats.org/officeDocument/2006/relationships/customXml" Target="../ink/ink1100.xml"/><Relationship Id="rId24" Type="http://schemas.openxmlformats.org/officeDocument/2006/relationships/customXml" Target="../ink/ink987.xml"/><Relationship Id="rId45" Type="http://schemas.openxmlformats.org/officeDocument/2006/relationships/image" Target="../media/image144.png"/><Relationship Id="rId66" Type="http://schemas.openxmlformats.org/officeDocument/2006/relationships/customXml" Target="../ink/ink1008.xml"/><Relationship Id="rId87" Type="http://schemas.openxmlformats.org/officeDocument/2006/relationships/image" Target="../media/image165.png"/><Relationship Id="rId110" Type="http://schemas.openxmlformats.org/officeDocument/2006/relationships/customXml" Target="../ink/ink1030.xml"/><Relationship Id="rId131" Type="http://schemas.openxmlformats.org/officeDocument/2006/relationships/image" Target="../media/image187.png"/><Relationship Id="rId152" Type="http://schemas.openxmlformats.org/officeDocument/2006/relationships/customXml" Target="../ink/ink1051.xml"/><Relationship Id="rId173" Type="http://schemas.openxmlformats.org/officeDocument/2006/relationships/image" Target="../media/image208.png"/><Relationship Id="rId194" Type="http://schemas.openxmlformats.org/officeDocument/2006/relationships/customXml" Target="../ink/ink1072.xml"/><Relationship Id="rId208" Type="http://schemas.openxmlformats.org/officeDocument/2006/relationships/customXml" Target="../ink/ink1079.xml"/><Relationship Id="rId229" Type="http://schemas.openxmlformats.org/officeDocument/2006/relationships/image" Target="../media/image236.png"/><Relationship Id="rId240" Type="http://schemas.openxmlformats.org/officeDocument/2006/relationships/customXml" Target="../ink/ink1095.xml"/><Relationship Id="rId261" Type="http://schemas.openxmlformats.org/officeDocument/2006/relationships/image" Target="../media/image252.png"/><Relationship Id="rId14" Type="http://schemas.openxmlformats.org/officeDocument/2006/relationships/customXml" Target="../ink/ink982.xml"/><Relationship Id="rId35" Type="http://schemas.openxmlformats.org/officeDocument/2006/relationships/image" Target="../media/image139.png"/><Relationship Id="rId56" Type="http://schemas.openxmlformats.org/officeDocument/2006/relationships/customXml" Target="../ink/ink1003.xml"/><Relationship Id="rId77" Type="http://schemas.openxmlformats.org/officeDocument/2006/relationships/image" Target="../media/image160.png"/><Relationship Id="rId100" Type="http://schemas.openxmlformats.org/officeDocument/2006/relationships/customXml" Target="../ink/ink1025.xml"/><Relationship Id="rId8" Type="http://schemas.openxmlformats.org/officeDocument/2006/relationships/customXml" Target="../ink/ink979.xml"/><Relationship Id="rId98" Type="http://schemas.openxmlformats.org/officeDocument/2006/relationships/customXml" Target="../ink/ink1024.xml"/><Relationship Id="rId121" Type="http://schemas.openxmlformats.org/officeDocument/2006/relationships/image" Target="../media/image182.png"/><Relationship Id="rId142" Type="http://schemas.openxmlformats.org/officeDocument/2006/relationships/customXml" Target="../ink/ink1046.xml"/><Relationship Id="rId163" Type="http://schemas.openxmlformats.org/officeDocument/2006/relationships/image" Target="../media/image203.png"/><Relationship Id="rId184" Type="http://schemas.openxmlformats.org/officeDocument/2006/relationships/customXml" Target="../ink/ink1067.xml"/><Relationship Id="rId219" Type="http://schemas.openxmlformats.org/officeDocument/2006/relationships/image" Target="../media/image231.png"/><Relationship Id="rId230" Type="http://schemas.openxmlformats.org/officeDocument/2006/relationships/customXml" Target="../ink/ink1090.xml"/><Relationship Id="rId251" Type="http://schemas.openxmlformats.org/officeDocument/2006/relationships/image" Target="../media/image247.png"/><Relationship Id="rId25" Type="http://schemas.openxmlformats.org/officeDocument/2006/relationships/image" Target="../media/image134.png"/><Relationship Id="rId46" Type="http://schemas.openxmlformats.org/officeDocument/2006/relationships/customXml" Target="../ink/ink998.xml"/><Relationship Id="rId67" Type="http://schemas.openxmlformats.org/officeDocument/2006/relationships/image" Target="../media/image155.png"/><Relationship Id="rId88" Type="http://schemas.openxmlformats.org/officeDocument/2006/relationships/customXml" Target="../ink/ink1019.xml"/><Relationship Id="rId111" Type="http://schemas.openxmlformats.org/officeDocument/2006/relationships/image" Target="../media/image177.png"/><Relationship Id="rId132" Type="http://schemas.openxmlformats.org/officeDocument/2006/relationships/customXml" Target="../ink/ink1041.xml"/><Relationship Id="rId153" Type="http://schemas.openxmlformats.org/officeDocument/2006/relationships/image" Target="../media/image198.png"/><Relationship Id="rId174" Type="http://schemas.openxmlformats.org/officeDocument/2006/relationships/customXml" Target="../ink/ink1062.xml"/><Relationship Id="rId195" Type="http://schemas.openxmlformats.org/officeDocument/2006/relationships/image" Target="../media/image219.png"/><Relationship Id="rId209" Type="http://schemas.openxmlformats.org/officeDocument/2006/relationships/image" Target="../media/image226.png"/><Relationship Id="rId220" Type="http://schemas.openxmlformats.org/officeDocument/2006/relationships/customXml" Target="../ink/ink1085.xml"/><Relationship Id="rId241" Type="http://schemas.openxmlformats.org/officeDocument/2006/relationships/image" Target="../media/image242.png"/><Relationship Id="rId15" Type="http://schemas.openxmlformats.org/officeDocument/2006/relationships/image" Target="../media/image129.png"/><Relationship Id="rId36" Type="http://schemas.openxmlformats.org/officeDocument/2006/relationships/customXml" Target="../ink/ink993.xml"/><Relationship Id="rId57" Type="http://schemas.openxmlformats.org/officeDocument/2006/relationships/image" Target="../media/image150.png"/><Relationship Id="rId262" Type="http://schemas.openxmlformats.org/officeDocument/2006/relationships/customXml" Target="../ink/ink1106.xml"/><Relationship Id="rId78" Type="http://schemas.openxmlformats.org/officeDocument/2006/relationships/customXml" Target="../ink/ink1014.xml"/><Relationship Id="rId99" Type="http://schemas.openxmlformats.org/officeDocument/2006/relationships/image" Target="../media/image171.png"/><Relationship Id="rId101" Type="http://schemas.openxmlformats.org/officeDocument/2006/relationships/image" Target="../media/image172.png"/><Relationship Id="rId122" Type="http://schemas.openxmlformats.org/officeDocument/2006/relationships/customXml" Target="../ink/ink1036.xml"/><Relationship Id="rId143" Type="http://schemas.openxmlformats.org/officeDocument/2006/relationships/image" Target="../media/image193.png"/><Relationship Id="rId164" Type="http://schemas.openxmlformats.org/officeDocument/2006/relationships/customXml" Target="../ink/ink1057.xml"/><Relationship Id="rId185" Type="http://schemas.openxmlformats.org/officeDocument/2006/relationships/image" Target="../media/image214.png"/><Relationship Id="rId9" Type="http://schemas.openxmlformats.org/officeDocument/2006/relationships/image" Target="../media/image126.png"/><Relationship Id="rId210" Type="http://schemas.openxmlformats.org/officeDocument/2006/relationships/customXml" Target="../ink/ink1080.xml"/><Relationship Id="rId26" Type="http://schemas.openxmlformats.org/officeDocument/2006/relationships/customXml" Target="../ink/ink988.xml"/><Relationship Id="rId231" Type="http://schemas.openxmlformats.org/officeDocument/2006/relationships/image" Target="../media/image237.png"/><Relationship Id="rId252" Type="http://schemas.openxmlformats.org/officeDocument/2006/relationships/customXml" Target="../ink/ink1101.xml"/><Relationship Id="rId47" Type="http://schemas.openxmlformats.org/officeDocument/2006/relationships/image" Target="../media/image145.png"/><Relationship Id="rId68" Type="http://schemas.openxmlformats.org/officeDocument/2006/relationships/customXml" Target="../ink/ink1009.xml"/><Relationship Id="rId89" Type="http://schemas.openxmlformats.org/officeDocument/2006/relationships/image" Target="../media/image166.png"/><Relationship Id="rId112" Type="http://schemas.openxmlformats.org/officeDocument/2006/relationships/customXml" Target="../ink/ink1031.xml"/><Relationship Id="rId133" Type="http://schemas.openxmlformats.org/officeDocument/2006/relationships/image" Target="../media/image188.png"/><Relationship Id="rId154" Type="http://schemas.openxmlformats.org/officeDocument/2006/relationships/customXml" Target="../ink/ink1052.xml"/><Relationship Id="rId175" Type="http://schemas.openxmlformats.org/officeDocument/2006/relationships/image" Target="../media/image209.png"/><Relationship Id="rId196" Type="http://schemas.openxmlformats.org/officeDocument/2006/relationships/customXml" Target="../ink/ink1073.xml"/><Relationship Id="rId200" Type="http://schemas.openxmlformats.org/officeDocument/2006/relationships/customXml" Target="../ink/ink1075.xml"/><Relationship Id="rId16" Type="http://schemas.openxmlformats.org/officeDocument/2006/relationships/customXml" Target="../ink/ink983.xml"/><Relationship Id="rId221" Type="http://schemas.openxmlformats.org/officeDocument/2006/relationships/image" Target="../media/image232.png"/><Relationship Id="rId242" Type="http://schemas.openxmlformats.org/officeDocument/2006/relationships/customXml" Target="../ink/ink1096.xml"/><Relationship Id="rId263" Type="http://schemas.openxmlformats.org/officeDocument/2006/relationships/image" Target="../media/image253.png"/><Relationship Id="rId37" Type="http://schemas.openxmlformats.org/officeDocument/2006/relationships/image" Target="../media/image140.png"/><Relationship Id="rId58" Type="http://schemas.openxmlformats.org/officeDocument/2006/relationships/customXml" Target="../ink/ink1004.xml"/><Relationship Id="rId79" Type="http://schemas.openxmlformats.org/officeDocument/2006/relationships/image" Target="../media/image161.png"/><Relationship Id="rId102" Type="http://schemas.openxmlformats.org/officeDocument/2006/relationships/customXml" Target="../ink/ink1026.xml"/><Relationship Id="rId123" Type="http://schemas.openxmlformats.org/officeDocument/2006/relationships/image" Target="../media/image183.png"/><Relationship Id="rId144" Type="http://schemas.openxmlformats.org/officeDocument/2006/relationships/customXml" Target="../ink/ink1047.xml"/><Relationship Id="rId90" Type="http://schemas.openxmlformats.org/officeDocument/2006/relationships/customXml" Target="../ink/ink1020.xml"/><Relationship Id="rId165" Type="http://schemas.openxmlformats.org/officeDocument/2006/relationships/image" Target="../media/image204.png"/><Relationship Id="rId186" Type="http://schemas.openxmlformats.org/officeDocument/2006/relationships/customXml" Target="../ink/ink1068.xml"/><Relationship Id="rId211" Type="http://schemas.openxmlformats.org/officeDocument/2006/relationships/image" Target="../media/image227.png"/><Relationship Id="rId232" Type="http://schemas.openxmlformats.org/officeDocument/2006/relationships/customXml" Target="../ink/ink1091.xml"/><Relationship Id="rId253" Type="http://schemas.openxmlformats.org/officeDocument/2006/relationships/image" Target="../media/image248.png"/><Relationship Id="rId27" Type="http://schemas.openxmlformats.org/officeDocument/2006/relationships/image" Target="../media/image135.png"/><Relationship Id="rId48" Type="http://schemas.openxmlformats.org/officeDocument/2006/relationships/customXml" Target="../ink/ink999.xml"/><Relationship Id="rId69" Type="http://schemas.openxmlformats.org/officeDocument/2006/relationships/image" Target="../media/image156.png"/><Relationship Id="rId113" Type="http://schemas.openxmlformats.org/officeDocument/2006/relationships/image" Target="../media/image178.png"/><Relationship Id="rId134" Type="http://schemas.openxmlformats.org/officeDocument/2006/relationships/customXml" Target="../ink/ink1042.xml"/><Relationship Id="rId80" Type="http://schemas.openxmlformats.org/officeDocument/2006/relationships/customXml" Target="../ink/ink1015.xml"/><Relationship Id="rId155" Type="http://schemas.openxmlformats.org/officeDocument/2006/relationships/image" Target="../media/image199.png"/><Relationship Id="rId176" Type="http://schemas.openxmlformats.org/officeDocument/2006/relationships/customXml" Target="../ink/ink1063.xml"/><Relationship Id="rId197" Type="http://schemas.openxmlformats.org/officeDocument/2006/relationships/image" Target="../media/image220.png"/><Relationship Id="rId201" Type="http://schemas.openxmlformats.org/officeDocument/2006/relationships/image" Target="../media/image222.png"/><Relationship Id="rId222" Type="http://schemas.openxmlformats.org/officeDocument/2006/relationships/customXml" Target="../ink/ink1086.xml"/><Relationship Id="rId243" Type="http://schemas.openxmlformats.org/officeDocument/2006/relationships/image" Target="../media/image243.png"/><Relationship Id="rId264" Type="http://schemas.openxmlformats.org/officeDocument/2006/relationships/customXml" Target="../ink/ink1107.xml"/><Relationship Id="rId17" Type="http://schemas.openxmlformats.org/officeDocument/2006/relationships/image" Target="../media/image130.png"/><Relationship Id="rId38" Type="http://schemas.openxmlformats.org/officeDocument/2006/relationships/customXml" Target="../ink/ink994.xml"/><Relationship Id="rId59" Type="http://schemas.openxmlformats.org/officeDocument/2006/relationships/image" Target="../media/image151.png"/><Relationship Id="rId103" Type="http://schemas.openxmlformats.org/officeDocument/2006/relationships/image" Target="../media/image173.png"/><Relationship Id="rId124" Type="http://schemas.openxmlformats.org/officeDocument/2006/relationships/customXml" Target="../ink/ink1037.xml"/><Relationship Id="rId70" Type="http://schemas.openxmlformats.org/officeDocument/2006/relationships/customXml" Target="../ink/ink1010.xml"/><Relationship Id="rId91" Type="http://schemas.openxmlformats.org/officeDocument/2006/relationships/image" Target="../media/image167.png"/><Relationship Id="rId145" Type="http://schemas.openxmlformats.org/officeDocument/2006/relationships/image" Target="../media/image194.png"/><Relationship Id="rId166" Type="http://schemas.openxmlformats.org/officeDocument/2006/relationships/customXml" Target="../ink/ink1058.xml"/><Relationship Id="rId187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81.xml"/><Relationship Id="rId233" Type="http://schemas.openxmlformats.org/officeDocument/2006/relationships/image" Target="../media/image238.png"/><Relationship Id="rId254" Type="http://schemas.openxmlformats.org/officeDocument/2006/relationships/customXml" Target="../ink/ink1102.xml"/><Relationship Id="rId28" Type="http://schemas.openxmlformats.org/officeDocument/2006/relationships/customXml" Target="../ink/ink989.xml"/><Relationship Id="rId49" Type="http://schemas.openxmlformats.org/officeDocument/2006/relationships/image" Target="../media/image146.png"/><Relationship Id="rId114" Type="http://schemas.openxmlformats.org/officeDocument/2006/relationships/customXml" Target="../ink/ink1032.xml"/><Relationship Id="rId60" Type="http://schemas.openxmlformats.org/officeDocument/2006/relationships/customXml" Target="../ink/ink1005.xml"/><Relationship Id="rId81" Type="http://schemas.openxmlformats.org/officeDocument/2006/relationships/image" Target="../media/image162.png"/><Relationship Id="rId135" Type="http://schemas.openxmlformats.org/officeDocument/2006/relationships/image" Target="../media/image189.png"/><Relationship Id="rId156" Type="http://schemas.openxmlformats.org/officeDocument/2006/relationships/customXml" Target="../ink/ink1053.xml"/><Relationship Id="rId177" Type="http://schemas.openxmlformats.org/officeDocument/2006/relationships/image" Target="../media/image210.png"/><Relationship Id="rId198" Type="http://schemas.openxmlformats.org/officeDocument/2006/relationships/customXml" Target="../ink/ink1074.xml"/><Relationship Id="rId202" Type="http://schemas.openxmlformats.org/officeDocument/2006/relationships/customXml" Target="../ink/ink1076.xml"/><Relationship Id="rId223" Type="http://schemas.openxmlformats.org/officeDocument/2006/relationships/image" Target="../media/image233.png"/><Relationship Id="rId244" Type="http://schemas.openxmlformats.org/officeDocument/2006/relationships/customXml" Target="../ink/ink1097.xml"/><Relationship Id="rId18" Type="http://schemas.openxmlformats.org/officeDocument/2006/relationships/customXml" Target="../ink/ink984.xml"/><Relationship Id="rId39" Type="http://schemas.openxmlformats.org/officeDocument/2006/relationships/image" Target="../media/image141.png"/><Relationship Id="rId265" Type="http://schemas.openxmlformats.org/officeDocument/2006/relationships/image" Target="../media/image254.png"/><Relationship Id="rId50" Type="http://schemas.openxmlformats.org/officeDocument/2006/relationships/customXml" Target="../ink/ink1000.xml"/><Relationship Id="rId104" Type="http://schemas.openxmlformats.org/officeDocument/2006/relationships/customXml" Target="../ink/ink1027.xml"/><Relationship Id="rId125" Type="http://schemas.openxmlformats.org/officeDocument/2006/relationships/image" Target="../media/image184.png"/><Relationship Id="rId146" Type="http://schemas.openxmlformats.org/officeDocument/2006/relationships/customXml" Target="../ink/ink1048.xml"/><Relationship Id="rId167" Type="http://schemas.openxmlformats.org/officeDocument/2006/relationships/image" Target="../media/image205.png"/><Relationship Id="rId188" Type="http://schemas.openxmlformats.org/officeDocument/2006/relationships/customXml" Target="../ink/ink1069.xml"/><Relationship Id="rId71" Type="http://schemas.openxmlformats.org/officeDocument/2006/relationships/image" Target="../media/image157.png"/><Relationship Id="rId92" Type="http://schemas.openxmlformats.org/officeDocument/2006/relationships/customXml" Target="../ink/ink1021.xml"/><Relationship Id="rId213" Type="http://schemas.openxmlformats.org/officeDocument/2006/relationships/image" Target="../media/image228.png"/><Relationship Id="rId234" Type="http://schemas.openxmlformats.org/officeDocument/2006/relationships/customXml" Target="../ink/ink1092.xml"/><Relationship Id="rId2" Type="http://schemas.openxmlformats.org/officeDocument/2006/relationships/customXml" Target="../ink/ink976.xml"/><Relationship Id="rId29" Type="http://schemas.openxmlformats.org/officeDocument/2006/relationships/image" Target="../media/image136.png"/><Relationship Id="rId255" Type="http://schemas.openxmlformats.org/officeDocument/2006/relationships/image" Target="../media/image249.png"/><Relationship Id="rId40" Type="http://schemas.openxmlformats.org/officeDocument/2006/relationships/customXml" Target="../ink/ink995.xml"/><Relationship Id="rId115" Type="http://schemas.openxmlformats.org/officeDocument/2006/relationships/image" Target="../media/image179.png"/><Relationship Id="rId136" Type="http://schemas.openxmlformats.org/officeDocument/2006/relationships/customXml" Target="../ink/ink1043.xml"/><Relationship Id="rId157" Type="http://schemas.openxmlformats.org/officeDocument/2006/relationships/image" Target="../media/image200.png"/><Relationship Id="rId178" Type="http://schemas.openxmlformats.org/officeDocument/2006/relationships/customXml" Target="../ink/ink1064.xml"/><Relationship Id="rId61" Type="http://schemas.openxmlformats.org/officeDocument/2006/relationships/image" Target="../media/image152.png"/><Relationship Id="rId82" Type="http://schemas.openxmlformats.org/officeDocument/2006/relationships/customXml" Target="../ink/ink1016.xml"/><Relationship Id="rId199" Type="http://schemas.openxmlformats.org/officeDocument/2006/relationships/image" Target="../media/image221.png"/><Relationship Id="rId203" Type="http://schemas.openxmlformats.org/officeDocument/2006/relationships/image" Target="../media/image223.png"/><Relationship Id="rId19" Type="http://schemas.openxmlformats.org/officeDocument/2006/relationships/image" Target="../media/image131.png"/><Relationship Id="rId224" Type="http://schemas.openxmlformats.org/officeDocument/2006/relationships/customXml" Target="../ink/ink1087.xml"/><Relationship Id="rId245" Type="http://schemas.openxmlformats.org/officeDocument/2006/relationships/image" Target="../media/image244.png"/><Relationship Id="rId30" Type="http://schemas.openxmlformats.org/officeDocument/2006/relationships/customXml" Target="../ink/ink990.xml"/><Relationship Id="rId105" Type="http://schemas.openxmlformats.org/officeDocument/2006/relationships/image" Target="../media/image174.png"/><Relationship Id="rId126" Type="http://schemas.openxmlformats.org/officeDocument/2006/relationships/customXml" Target="../ink/ink1038.xml"/><Relationship Id="rId147" Type="http://schemas.openxmlformats.org/officeDocument/2006/relationships/image" Target="../media/image195.png"/><Relationship Id="rId168" Type="http://schemas.openxmlformats.org/officeDocument/2006/relationships/customXml" Target="../ink/ink1059.xml"/><Relationship Id="rId51" Type="http://schemas.openxmlformats.org/officeDocument/2006/relationships/image" Target="../media/image147.png"/><Relationship Id="rId72" Type="http://schemas.openxmlformats.org/officeDocument/2006/relationships/customXml" Target="../ink/ink1011.xml"/><Relationship Id="rId93" Type="http://schemas.openxmlformats.org/officeDocument/2006/relationships/image" Target="../media/image168.png"/><Relationship Id="rId189" Type="http://schemas.openxmlformats.org/officeDocument/2006/relationships/image" Target="../media/image216.png"/><Relationship Id="rId3" Type="http://schemas.openxmlformats.org/officeDocument/2006/relationships/image" Target="../media/image123.png"/><Relationship Id="rId214" Type="http://schemas.openxmlformats.org/officeDocument/2006/relationships/customXml" Target="../ink/ink1082.xml"/><Relationship Id="rId235" Type="http://schemas.openxmlformats.org/officeDocument/2006/relationships/image" Target="../media/image239.png"/><Relationship Id="rId256" Type="http://schemas.openxmlformats.org/officeDocument/2006/relationships/customXml" Target="../ink/ink1103.xml"/><Relationship Id="rId116" Type="http://schemas.openxmlformats.org/officeDocument/2006/relationships/customXml" Target="../ink/ink1033.xml"/><Relationship Id="rId137" Type="http://schemas.openxmlformats.org/officeDocument/2006/relationships/image" Target="../media/image190.png"/><Relationship Id="rId158" Type="http://schemas.openxmlformats.org/officeDocument/2006/relationships/customXml" Target="../ink/ink1054.xml"/><Relationship Id="rId20" Type="http://schemas.openxmlformats.org/officeDocument/2006/relationships/customXml" Target="../ink/ink985.xml"/><Relationship Id="rId41" Type="http://schemas.openxmlformats.org/officeDocument/2006/relationships/image" Target="../media/image142.png"/><Relationship Id="rId62" Type="http://schemas.openxmlformats.org/officeDocument/2006/relationships/customXml" Target="../ink/ink1006.xml"/><Relationship Id="rId83" Type="http://schemas.openxmlformats.org/officeDocument/2006/relationships/image" Target="../media/image163.png"/><Relationship Id="rId179" Type="http://schemas.openxmlformats.org/officeDocument/2006/relationships/image" Target="../media/image211.png"/><Relationship Id="rId190" Type="http://schemas.openxmlformats.org/officeDocument/2006/relationships/customXml" Target="../ink/ink1070.xml"/><Relationship Id="rId204" Type="http://schemas.openxmlformats.org/officeDocument/2006/relationships/customXml" Target="../ink/ink1077.xml"/><Relationship Id="rId225" Type="http://schemas.openxmlformats.org/officeDocument/2006/relationships/image" Target="../media/image234.png"/><Relationship Id="rId246" Type="http://schemas.openxmlformats.org/officeDocument/2006/relationships/customXml" Target="../ink/ink1098.xml"/><Relationship Id="rId106" Type="http://schemas.openxmlformats.org/officeDocument/2006/relationships/customXml" Target="../ink/ink1028.xml"/><Relationship Id="rId127" Type="http://schemas.openxmlformats.org/officeDocument/2006/relationships/image" Target="../media/image185.png"/><Relationship Id="rId10" Type="http://schemas.openxmlformats.org/officeDocument/2006/relationships/customXml" Target="../ink/ink980.xml"/><Relationship Id="rId31" Type="http://schemas.openxmlformats.org/officeDocument/2006/relationships/image" Target="../media/image137.png"/><Relationship Id="rId52" Type="http://schemas.openxmlformats.org/officeDocument/2006/relationships/customXml" Target="../ink/ink1001.xml"/><Relationship Id="rId73" Type="http://schemas.openxmlformats.org/officeDocument/2006/relationships/image" Target="../media/image158.png"/><Relationship Id="rId94" Type="http://schemas.openxmlformats.org/officeDocument/2006/relationships/customXml" Target="../ink/ink1022.xml"/><Relationship Id="rId148" Type="http://schemas.openxmlformats.org/officeDocument/2006/relationships/customXml" Target="../ink/ink1049.xml"/><Relationship Id="rId169" Type="http://schemas.openxmlformats.org/officeDocument/2006/relationships/image" Target="../media/image206.png"/><Relationship Id="rId4" Type="http://schemas.openxmlformats.org/officeDocument/2006/relationships/customXml" Target="../ink/ink977.xml"/><Relationship Id="rId180" Type="http://schemas.openxmlformats.org/officeDocument/2006/relationships/customXml" Target="../ink/ink1065.xml"/><Relationship Id="rId215" Type="http://schemas.openxmlformats.org/officeDocument/2006/relationships/image" Target="../media/image229.png"/><Relationship Id="rId236" Type="http://schemas.openxmlformats.org/officeDocument/2006/relationships/customXml" Target="../ink/ink1093.xml"/><Relationship Id="rId257" Type="http://schemas.openxmlformats.org/officeDocument/2006/relationships/image" Target="../media/image250.png"/><Relationship Id="rId42" Type="http://schemas.openxmlformats.org/officeDocument/2006/relationships/customXml" Target="../ink/ink996.xml"/><Relationship Id="rId84" Type="http://schemas.openxmlformats.org/officeDocument/2006/relationships/customXml" Target="../ink/ink1017.xml"/><Relationship Id="rId138" Type="http://schemas.openxmlformats.org/officeDocument/2006/relationships/customXml" Target="../ink/ink1044.xml"/><Relationship Id="rId191" Type="http://schemas.openxmlformats.org/officeDocument/2006/relationships/image" Target="../media/image217.png"/><Relationship Id="rId205" Type="http://schemas.openxmlformats.org/officeDocument/2006/relationships/image" Target="../media/image224.png"/><Relationship Id="rId247" Type="http://schemas.openxmlformats.org/officeDocument/2006/relationships/image" Target="../media/image24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2.png"/><Relationship Id="rId21" Type="http://schemas.openxmlformats.org/officeDocument/2006/relationships/image" Target="../media/image264.png"/><Relationship Id="rId42" Type="http://schemas.openxmlformats.org/officeDocument/2006/relationships/customXml" Target="../ink/ink1128.xml"/><Relationship Id="rId63" Type="http://schemas.openxmlformats.org/officeDocument/2006/relationships/image" Target="../media/image285.png"/><Relationship Id="rId84" Type="http://schemas.openxmlformats.org/officeDocument/2006/relationships/customXml" Target="../ink/ink1149.xml"/><Relationship Id="rId138" Type="http://schemas.openxmlformats.org/officeDocument/2006/relationships/customXml" Target="../ink/ink1176.xml"/><Relationship Id="rId16" Type="http://schemas.openxmlformats.org/officeDocument/2006/relationships/customXml" Target="../ink/ink1115.xml"/><Relationship Id="rId107" Type="http://schemas.openxmlformats.org/officeDocument/2006/relationships/image" Target="../media/image307.png"/><Relationship Id="rId11" Type="http://schemas.openxmlformats.org/officeDocument/2006/relationships/image" Target="../media/image259.png"/><Relationship Id="rId32" Type="http://schemas.openxmlformats.org/officeDocument/2006/relationships/customXml" Target="../ink/ink1123.xml"/><Relationship Id="rId37" Type="http://schemas.openxmlformats.org/officeDocument/2006/relationships/image" Target="../media/image272.png"/><Relationship Id="rId53" Type="http://schemas.openxmlformats.org/officeDocument/2006/relationships/image" Target="../media/image280.png"/><Relationship Id="rId58" Type="http://schemas.openxmlformats.org/officeDocument/2006/relationships/customXml" Target="../ink/ink1136.xml"/><Relationship Id="rId74" Type="http://schemas.openxmlformats.org/officeDocument/2006/relationships/customXml" Target="../ink/ink1144.xml"/><Relationship Id="rId79" Type="http://schemas.openxmlformats.org/officeDocument/2006/relationships/image" Target="../media/image293.png"/><Relationship Id="rId102" Type="http://schemas.openxmlformats.org/officeDocument/2006/relationships/customXml" Target="../ink/ink1158.xml"/><Relationship Id="rId123" Type="http://schemas.openxmlformats.org/officeDocument/2006/relationships/image" Target="../media/image315.png"/><Relationship Id="rId128" Type="http://schemas.openxmlformats.org/officeDocument/2006/relationships/customXml" Target="../ink/ink1171.xml"/><Relationship Id="rId5" Type="http://schemas.openxmlformats.org/officeDocument/2006/relationships/image" Target="../media/image256.png"/><Relationship Id="rId90" Type="http://schemas.openxmlformats.org/officeDocument/2006/relationships/customXml" Target="../ink/ink1152.xml"/><Relationship Id="rId95" Type="http://schemas.openxmlformats.org/officeDocument/2006/relationships/image" Target="../media/image301.png"/><Relationship Id="rId22" Type="http://schemas.openxmlformats.org/officeDocument/2006/relationships/customXml" Target="../ink/ink1118.xml"/><Relationship Id="rId27" Type="http://schemas.openxmlformats.org/officeDocument/2006/relationships/image" Target="../media/image267.png"/><Relationship Id="rId43" Type="http://schemas.openxmlformats.org/officeDocument/2006/relationships/image" Target="../media/image275.png"/><Relationship Id="rId48" Type="http://schemas.openxmlformats.org/officeDocument/2006/relationships/customXml" Target="../ink/ink1131.xml"/><Relationship Id="rId64" Type="http://schemas.openxmlformats.org/officeDocument/2006/relationships/customXml" Target="../ink/ink1139.xml"/><Relationship Id="rId69" Type="http://schemas.openxmlformats.org/officeDocument/2006/relationships/image" Target="../media/image288.png"/><Relationship Id="rId113" Type="http://schemas.openxmlformats.org/officeDocument/2006/relationships/image" Target="../media/image310.png"/><Relationship Id="rId118" Type="http://schemas.openxmlformats.org/officeDocument/2006/relationships/customXml" Target="../ink/ink1166.xml"/><Relationship Id="rId134" Type="http://schemas.openxmlformats.org/officeDocument/2006/relationships/customXml" Target="../ink/ink1174.xml"/><Relationship Id="rId139" Type="http://schemas.openxmlformats.org/officeDocument/2006/relationships/image" Target="../media/image323.png"/><Relationship Id="rId80" Type="http://schemas.openxmlformats.org/officeDocument/2006/relationships/customXml" Target="../ink/ink1147.xml"/><Relationship Id="rId85" Type="http://schemas.openxmlformats.org/officeDocument/2006/relationships/image" Target="../media/image296.png"/><Relationship Id="rId12" Type="http://schemas.openxmlformats.org/officeDocument/2006/relationships/customXml" Target="../ink/ink1113.xml"/><Relationship Id="rId17" Type="http://schemas.openxmlformats.org/officeDocument/2006/relationships/image" Target="../media/image262.png"/><Relationship Id="rId33" Type="http://schemas.openxmlformats.org/officeDocument/2006/relationships/image" Target="../media/image270.png"/><Relationship Id="rId38" Type="http://schemas.openxmlformats.org/officeDocument/2006/relationships/customXml" Target="../ink/ink1126.xml"/><Relationship Id="rId59" Type="http://schemas.openxmlformats.org/officeDocument/2006/relationships/image" Target="../media/image283.png"/><Relationship Id="rId103" Type="http://schemas.openxmlformats.org/officeDocument/2006/relationships/image" Target="../media/image305.png"/><Relationship Id="rId108" Type="http://schemas.openxmlformats.org/officeDocument/2006/relationships/customXml" Target="../ink/ink1161.xml"/><Relationship Id="rId124" Type="http://schemas.openxmlformats.org/officeDocument/2006/relationships/customXml" Target="../ink/ink1169.xml"/><Relationship Id="rId129" Type="http://schemas.openxmlformats.org/officeDocument/2006/relationships/image" Target="../media/image318.png"/><Relationship Id="rId54" Type="http://schemas.openxmlformats.org/officeDocument/2006/relationships/customXml" Target="../ink/ink1134.xml"/><Relationship Id="rId70" Type="http://schemas.openxmlformats.org/officeDocument/2006/relationships/customXml" Target="../ink/ink1142.xml"/><Relationship Id="rId75" Type="http://schemas.openxmlformats.org/officeDocument/2006/relationships/image" Target="../media/image291.png"/><Relationship Id="rId91" Type="http://schemas.openxmlformats.org/officeDocument/2006/relationships/image" Target="../media/image299.png"/><Relationship Id="rId96" Type="http://schemas.openxmlformats.org/officeDocument/2006/relationships/customXml" Target="../ink/ink11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10.xml"/><Relationship Id="rId23" Type="http://schemas.openxmlformats.org/officeDocument/2006/relationships/image" Target="../media/image265.png"/><Relationship Id="rId28" Type="http://schemas.openxmlformats.org/officeDocument/2006/relationships/customXml" Target="../ink/ink1121.xml"/><Relationship Id="rId49" Type="http://schemas.openxmlformats.org/officeDocument/2006/relationships/image" Target="../media/image278.png"/><Relationship Id="rId114" Type="http://schemas.openxmlformats.org/officeDocument/2006/relationships/customXml" Target="../ink/ink1164.xml"/><Relationship Id="rId119" Type="http://schemas.openxmlformats.org/officeDocument/2006/relationships/image" Target="../media/image313.png"/><Relationship Id="rId44" Type="http://schemas.openxmlformats.org/officeDocument/2006/relationships/customXml" Target="../ink/ink1129.xml"/><Relationship Id="rId60" Type="http://schemas.openxmlformats.org/officeDocument/2006/relationships/customXml" Target="../ink/ink1137.xml"/><Relationship Id="rId65" Type="http://schemas.openxmlformats.org/officeDocument/2006/relationships/image" Target="../media/image286.png"/><Relationship Id="rId81" Type="http://schemas.openxmlformats.org/officeDocument/2006/relationships/image" Target="../media/image294.png"/><Relationship Id="rId86" Type="http://schemas.openxmlformats.org/officeDocument/2006/relationships/customXml" Target="../ink/ink1150.xml"/><Relationship Id="rId130" Type="http://schemas.openxmlformats.org/officeDocument/2006/relationships/customXml" Target="../ink/ink1172.xml"/><Relationship Id="rId135" Type="http://schemas.openxmlformats.org/officeDocument/2006/relationships/image" Target="../media/image321.png"/><Relationship Id="rId13" Type="http://schemas.openxmlformats.org/officeDocument/2006/relationships/image" Target="../media/image260.png"/><Relationship Id="rId18" Type="http://schemas.openxmlformats.org/officeDocument/2006/relationships/customXml" Target="../ink/ink1116.xml"/><Relationship Id="rId39" Type="http://schemas.openxmlformats.org/officeDocument/2006/relationships/image" Target="../media/image273.png"/><Relationship Id="rId109" Type="http://schemas.openxmlformats.org/officeDocument/2006/relationships/image" Target="../media/image308.png"/><Relationship Id="rId34" Type="http://schemas.openxmlformats.org/officeDocument/2006/relationships/customXml" Target="../ink/ink1124.xml"/><Relationship Id="rId50" Type="http://schemas.openxmlformats.org/officeDocument/2006/relationships/customXml" Target="../ink/ink1132.xml"/><Relationship Id="rId55" Type="http://schemas.openxmlformats.org/officeDocument/2006/relationships/image" Target="../media/image281.png"/><Relationship Id="rId76" Type="http://schemas.openxmlformats.org/officeDocument/2006/relationships/customXml" Target="../ink/ink1145.xml"/><Relationship Id="rId97" Type="http://schemas.openxmlformats.org/officeDocument/2006/relationships/image" Target="../media/image302.png"/><Relationship Id="rId104" Type="http://schemas.openxmlformats.org/officeDocument/2006/relationships/customXml" Target="../ink/ink1159.xml"/><Relationship Id="rId120" Type="http://schemas.openxmlformats.org/officeDocument/2006/relationships/customXml" Target="../ink/ink1167.xml"/><Relationship Id="rId125" Type="http://schemas.openxmlformats.org/officeDocument/2006/relationships/image" Target="../media/image316.png"/><Relationship Id="rId7" Type="http://schemas.openxmlformats.org/officeDocument/2006/relationships/image" Target="../media/image257.png"/><Relationship Id="rId71" Type="http://schemas.openxmlformats.org/officeDocument/2006/relationships/image" Target="../media/image289.png"/><Relationship Id="rId92" Type="http://schemas.openxmlformats.org/officeDocument/2006/relationships/customXml" Target="../ink/ink1153.xml"/><Relationship Id="rId2" Type="http://schemas.openxmlformats.org/officeDocument/2006/relationships/customXml" Target="../ink/ink1108.xml"/><Relationship Id="rId29" Type="http://schemas.openxmlformats.org/officeDocument/2006/relationships/image" Target="../media/image268.png"/><Relationship Id="rId24" Type="http://schemas.openxmlformats.org/officeDocument/2006/relationships/customXml" Target="../ink/ink1119.xml"/><Relationship Id="rId40" Type="http://schemas.openxmlformats.org/officeDocument/2006/relationships/customXml" Target="../ink/ink1127.xml"/><Relationship Id="rId45" Type="http://schemas.openxmlformats.org/officeDocument/2006/relationships/image" Target="../media/image276.png"/><Relationship Id="rId66" Type="http://schemas.openxmlformats.org/officeDocument/2006/relationships/customXml" Target="../ink/ink1140.xml"/><Relationship Id="rId87" Type="http://schemas.openxmlformats.org/officeDocument/2006/relationships/image" Target="../media/image297.png"/><Relationship Id="rId110" Type="http://schemas.openxmlformats.org/officeDocument/2006/relationships/customXml" Target="../ink/ink1162.xml"/><Relationship Id="rId115" Type="http://schemas.openxmlformats.org/officeDocument/2006/relationships/image" Target="../media/image311.png"/><Relationship Id="rId131" Type="http://schemas.openxmlformats.org/officeDocument/2006/relationships/image" Target="../media/image319.png"/><Relationship Id="rId136" Type="http://schemas.openxmlformats.org/officeDocument/2006/relationships/customXml" Target="../ink/ink1175.xml"/><Relationship Id="rId61" Type="http://schemas.openxmlformats.org/officeDocument/2006/relationships/image" Target="../media/image284.png"/><Relationship Id="rId82" Type="http://schemas.openxmlformats.org/officeDocument/2006/relationships/customXml" Target="../ink/ink1148.xml"/><Relationship Id="rId19" Type="http://schemas.openxmlformats.org/officeDocument/2006/relationships/image" Target="../media/image263.png"/><Relationship Id="rId14" Type="http://schemas.openxmlformats.org/officeDocument/2006/relationships/customXml" Target="../ink/ink1114.xml"/><Relationship Id="rId30" Type="http://schemas.openxmlformats.org/officeDocument/2006/relationships/customXml" Target="../ink/ink1122.xml"/><Relationship Id="rId35" Type="http://schemas.openxmlformats.org/officeDocument/2006/relationships/image" Target="../media/image271.png"/><Relationship Id="rId56" Type="http://schemas.openxmlformats.org/officeDocument/2006/relationships/customXml" Target="../ink/ink1135.xml"/><Relationship Id="rId77" Type="http://schemas.openxmlformats.org/officeDocument/2006/relationships/image" Target="../media/image292.png"/><Relationship Id="rId100" Type="http://schemas.openxmlformats.org/officeDocument/2006/relationships/customXml" Target="../ink/ink1157.xml"/><Relationship Id="rId105" Type="http://schemas.openxmlformats.org/officeDocument/2006/relationships/image" Target="../media/image306.png"/><Relationship Id="rId126" Type="http://schemas.openxmlformats.org/officeDocument/2006/relationships/customXml" Target="../ink/ink1170.xml"/><Relationship Id="rId8" Type="http://schemas.openxmlformats.org/officeDocument/2006/relationships/customXml" Target="../ink/ink1111.xml"/><Relationship Id="rId51" Type="http://schemas.openxmlformats.org/officeDocument/2006/relationships/image" Target="../media/image279.png"/><Relationship Id="rId72" Type="http://schemas.openxmlformats.org/officeDocument/2006/relationships/customXml" Target="../ink/ink1143.xml"/><Relationship Id="rId93" Type="http://schemas.openxmlformats.org/officeDocument/2006/relationships/image" Target="../media/image300.png"/><Relationship Id="rId98" Type="http://schemas.openxmlformats.org/officeDocument/2006/relationships/customXml" Target="../ink/ink1156.xml"/><Relationship Id="rId121" Type="http://schemas.openxmlformats.org/officeDocument/2006/relationships/image" Target="../media/image314.png"/><Relationship Id="rId3" Type="http://schemas.openxmlformats.org/officeDocument/2006/relationships/image" Target="../media/image255.png"/><Relationship Id="rId25" Type="http://schemas.openxmlformats.org/officeDocument/2006/relationships/image" Target="../media/image266.png"/><Relationship Id="rId46" Type="http://schemas.openxmlformats.org/officeDocument/2006/relationships/customXml" Target="../ink/ink1130.xml"/><Relationship Id="rId67" Type="http://schemas.openxmlformats.org/officeDocument/2006/relationships/image" Target="../media/image287.png"/><Relationship Id="rId116" Type="http://schemas.openxmlformats.org/officeDocument/2006/relationships/customXml" Target="../ink/ink1165.xml"/><Relationship Id="rId137" Type="http://schemas.openxmlformats.org/officeDocument/2006/relationships/image" Target="../media/image322.png"/><Relationship Id="rId20" Type="http://schemas.openxmlformats.org/officeDocument/2006/relationships/customXml" Target="../ink/ink1117.xml"/><Relationship Id="rId41" Type="http://schemas.openxmlformats.org/officeDocument/2006/relationships/image" Target="../media/image274.png"/><Relationship Id="rId62" Type="http://schemas.openxmlformats.org/officeDocument/2006/relationships/customXml" Target="../ink/ink1138.xml"/><Relationship Id="rId83" Type="http://schemas.openxmlformats.org/officeDocument/2006/relationships/image" Target="../media/image295.png"/><Relationship Id="rId88" Type="http://schemas.openxmlformats.org/officeDocument/2006/relationships/customXml" Target="../ink/ink1151.xml"/><Relationship Id="rId111" Type="http://schemas.openxmlformats.org/officeDocument/2006/relationships/image" Target="../media/image309.png"/><Relationship Id="rId132" Type="http://schemas.openxmlformats.org/officeDocument/2006/relationships/customXml" Target="../ink/ink1173.xml"/><Relationship Id="rId15" Type="http://schemas.openxmlformats.org/officeDocument/2006/relationships/image" Target="../media/image261.png"/><Relationship Id="rId36" Type="http://schemas.openxmlformats.org/officeDocument/2006/relationships/customXml" Target="../ink/ink1125.xml"/><Relationship Id="rId57" Type="http://schemas.openxmlformats.org/officeDocument/2006/relationships/image" Target="../media/image282.png"/><Relationship Id="rId106" Type="http://schemas.openxmlformats.org/officeDocument/2006/relationships/customXml" Target="../ink/ink1160.xml"/><Relationship Id="rId127" Type="http://schemas.openxmlformats.org/officeDocument/2006/relationships/image" Target="../media/image317.png"/><Relationship Id="rId10" Type="http://schemas.openxmlformats.org/officeDocument/2006/relationships/customXml" Target="../ink/ink1112.xml"/><Relationship Id="rId31" Type="http://schemas.openxmlformats.org/officeDocument/2006/relationships/image" Target="../media/image269.png"/><Relationship Id="rId52" Type="http://schemas.openxmlformats.org/officeDocument/2006/relationships/customXml" Target="../ink/ink1133.xml"/><Relationship Id="rId73" Type="http://schemas.openxmlformats.org/officeDocument/2006/relationships/image" Target="../media/image290.png"/><Relationship Id="rId78" Type="http://schemas.openxmlformats.org/officeDocument/2006/relationships/customXml" Target="../ink/ink1146.xml"/><Relationship Id="rId94" Type="http://schemas.openxmlformats.org/officeDocument/2006/relationships/customXml" Target="../ink/ink1154.xml"/><Relationship Id="rId99" Type="http://schemas.openxmlformats.org/officeDocument/2006/relationships/image" Target="../media/image303.png"/><Relationship Id="rId101" Type="http://schemas.openxmlformats.org/officeDocument/2006/relationships/image" Target="../media/image304.png"/><Relationship Id="rId122" Type="http://schemas.openxmlformats.org/officeDocument/2006/relationships/customXml" Target="../ink/ink1168.xml"/><Relationship Id="rId4" Type="http://schemas.openxmlformats.org/officeDocument/2006/relationships/customXml" Target="../ink/ink1109.xml"/><Relationship Id="rId9" Type="http://schemas.openxmlformats.org/officeDocument/2006/relationships/image" Target="../media/image258.png"/><Relationship Id="rId26" Type="http://schemas.openxmlformats.org/officeDocument/2006/relationships/customXml" Target="../ink/ink1120.xml"/><Relationship Id="rId47" Type="http://schemas.openxmlformats.org/officeDocument/2006/relationships/image" Target="../media/image277.png"/><Relationship Id="rId68" Type="http://schemas.openxmlformats.org/officeDocument/2006/relationships/customXml" Target="../ink/ink1141.xml"/><Relationship Id="rId89" Type="http://schemas.openxmlformats.org/officeDocument/2006/relationships/image" Target="../media/image298.png"/><Relationship Id="rId112" Type="http://schemas.openxmlformats.org/officeDocument/2006/relationships/customXml" Target="../ink/ink1163.xml"/><Relationship Id="rId133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9.xml"/><Relationship Id="rId21" Type="http://schemas.openxmlformats.org/officeDocument/2006/relationships/image" Target="../media/image334.png"/><Relationship Id="rId42" Type="http://schemas.openxmlformats.org/officeDocument/2006/relationships/customXml" Target="../ink/ink1197.xml"/><Relationship Id="rId47" Type="http://schemas.openxmlformats.org/officeDocument/2006/relationships/image" Target="../media/image347.png"/><Relationship Id="rId63" Type="http://schemas.openxmlformats.org/officeDocument/2006/relationships/image" Target="../media/image355.png"/><Relationship Id="rId68" Type="http://schemas.openxmlformats.org/officeDocument/2006/relationships/customXml" Target="../ink/ink1210.xml"/><Relationship Id="rId84" Type="http://schemas.openxmlformats.org/officeDocument/2006/relationships/customXml" Target="../ink/ink1218.xml"/><Relationship Id="rId89" Type="http://schemas.openxmlformats.org/officeDocument/2006/relationships/image" Target="../media/image368.png"/><Relationship Id="rId16" Type="http://schemas.openxmlformats.org/officeDocument/2006/relationships/customXml" Target="../ink/ink1184.xml"/><Relationship Id="rId11" Type="http://schemas.openxmlformats.org/officeDocument/2006/relationships/image" Target="../media/image329.png"/><Relationship Id="rId32" Type="http://schemas.openxmlformats.org/officeDocument/2006/relationships/customXml" Target="../ink/ink1192.xml"/><Relationship Id="rId37" Type="http://schemas.openxmlformats.org/officeDocument/2006/relationships/image" Target="../media/image342.png"/><Relationship Id="rId53" Type="http://schemas.openxmlformats.org/officeDocument/2006/relationships/image" Target="../media/image350.png"/><Relationship Id="rId58" Type="http://schemas.openxmlformats.org/officeDocument/2006/relationships/customXml" Target="../ink/ink1205.xml"/><Relationship Id="rId74" Type="http://schemas.openxmlformats.org/officeDocument/2006/relationships/customXml" Target="../ink/ink1213.xml"/><Relationship Id="rId79" Type="http://schemas.openxmlformats.org/officeDocument/2006/relationships/image" Target="../media/image363.png"/><Relationship Id="rId102" Type="http://schemas.openxmlformats.org/officeDocument/2006/relationships/customXml" Target="../ink/ink1227.xml"/><Relationship Id="rId5" Type="http://schemas.openxmlformats.org/officeDocument/2006/relationships/image" Target="../media/image326.png"/><Relationship Id="rId90" Type="http://schemas.openxmlformats.org/officeDocument/2006/relationships/customXml" Target="../ink/ink1221.xml"/><Relationship Id="rId95" Type="http://schemas.openxmlformats.org/officeDocument/2006/relationships/image" Target="../media/image371.png"/><Relationship Id="rId22" Type="http://schemas.openxmlformats.org/officeDocument/2006/relationships/customXml" Target="../ink/ink1187.xml"/><Relationship Id="rId27" Type="http://schemas.openxmlformats.org/officeDocument/2006/relationships/image" Target="../media/image337.png"/><Relationship Id="rId43" Type="http://schemas.openxmlformats.org/officeDocument/2006/relationships/image" Target="../media/image345.png"/><Relationship Id="rId48" Type="http://schemas.openxmlformats.org/officeDocument/2006/relationships/customXml" Target="../ink/ink1200.xml"/><Relationship Id="rId64" Type="http://schemas.openxmlformats.org/officeDocument/2006/relationships/customXml" Target="../ink/ink1208.xml"/><Relationship Id="rId69" Type="http://schemas.openxmlformats.org/officeDocument/2006/relationships/image" Target="../media/image358.png"/><Relationship Id="rId80" Type="http://schemas.openxmlformats.org/officeDocument/2006/relationships/customXml" Target="../ink/ink1216.xml"/><Relationship Id="rId85" Type="http://schemas.openxmlformats.org/officeDocument/2006/relationships/image" Target="../media/image366.png"/><Relationship Id="rId12" Type="http://schemas.openxmlformats.org/officeDocument/2006/relationships/customXml" Target="../ink/ink1182.xml"/><Relationship Id="rId17" Type="http://schemas.openxmlformats.org/officeDocument/2006/relationships/image" Target="../media/image332.png"/><Relationship Id="rId33" Type="http://schemas.openxmlformats.org/officeDocument/2006/relationships/image" Target="../media/image340.png"/><Relationship Id="rId38" Type="http://schemas.openxmlformats.org/officeDocument/2006/relationships/customXml" Target="../ink/ink1195.xml"/><Relationship Id="rId59" Type="http://schemas.openxmlformats.org/officeDocument/2006/relationships/image" Target="../media/image353.png"/><Relationship Id="rId103" Type="http://schemas.openxmlformats.org/officeDocument/2006/relationships/image" Target="../media/image375.png"/><Relationship Id="rId20" Type="http://schemas.openxmlformats.org/officeDocument/2006/relationships/customXml" Target="../ink/ink1186.xml"/><Relationship Id="rId41" Type="http://schemas.openxmlformats.org/officeDocument/2006/relationships/image" Target="../media/image344.png"/><Relationship Id="rId54" Type="http://schemas.openxmlformats.org/officeDocument/2006/relationships/customXml" Target="../ink/ink1203.xml"/><Relationship Id="rId62" Type="http://schemas.openxmlformats.org/officeDocument/2006/relationships/customXml" Target="../ink/ink1207.xml"/><Relationship Id="rId70" Type="http://schemas.openxmlformats.org/officeDocument/2006/relationships/customXml" Target="../ink/ink1211.xml"/><Relationship Id="rId75" Type="http://schemas.openxmlformats.org/officeDocument/2006/relationships/image" Target="../media/image361.png"/><Relationship Id="rId83" Type="http://schemas.openxmlformats.org/officeDocument/2006/relationships/image" Target="../media/image365.png"/><Relationship Id="rId88" Type="http://schemas.openxmlformats.org/officeDocument/2006/relationships/customXml" Target="../ink/ink1220.xml"/><Relationship Id="rId91" Type="http://schemas.openxmlformats.org/officeDocument/2006/relationships/image" Target="../media/image369.png"/><Relationship Id="rId96" Type="http://schemas.openxmlformats.org/officeDocument/2006/relationships/customXml" Target="../ink/ink122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79.xml"/><Relationship Id="rId15" Type="http://schemas.openxmlformats.org/officeDocument/2006/relationships/image" Target="../media/image331.png"/><Relationship Id="rId23" Type="http://schemas.openxmlformats.org/officeDocument/2006/relationships/image" Target="../media/image335.png"/><Relationship Id="rId28" Type="http://schemas.openxmlformats.org/officeDocument/2006/relationships/customXml" Target="../ink/ink1190.xml"/><Relationship Id="rId36" Type="http://schemas.openxmlformats.org/officeDocument/2006/relationships/customXml" Target="../ink/ink1194.xml"/><Relationship Id="rId49" Type="http://schemas.openxmlformats.org/officeDocument/2006/relationships/image" Target="../media/image348.png"/><Relationship Id="rId57" Type="http://schemas.openxmlformats.org/officeDocument/2006/relationships/image" Target="../media/image352.png"/><Relationship Id="rId10" Type="http://schemas.openxmlformats.org/officeDocument/2006/relationships/customXml" Target="../ink/ink1181.xml"/><Relationship Id="rId31" Type="http://schemas.openxmlformats.org/officeDocument/2006/relationships/image" Target="../media/image339.png"/><Relationship Id="rId44" Type="http://schemas.openxmlformats.org/officeDocument/2006/relationships/customXml" Target="../ink/ink1198.xml"/><Relationship Id="rId52" Type="http://schemas.openxmlformats.org/officeDocument/2006/relationships/customXml" Target="../ink/ink1202.xml"/><Relationship Id="rId60" Type="http://schemas.openxmlformats.org/officeDocument/2006/relationships/customXml" Target="../ink/ink1206.xml"/><Relationship Id="rId65" Type="http://schemas.openxmlformats.org/officeDocument/2006/relationships/image" Target="../media/image356.png"/><Relationship Id="rId73" Type="http://schemas.openxmlformats.org/officeDocument/2006/relationships/image" Target="../media/image360.png"/><Relationship Id="rId78" Type="http://schemas.openxmlformats.org/officeDocument/2006/relationships/customXml" Target="../ink/ink1215.xml"/><Relationship Id="rId81" Type="http://schemas.openxmlformats.org/officeDocument/2006/relationships/image" Target="../media/image364.png"/><Relationship Id="rId86" Type="http://schemas.openxmlformats.org/officeDocument/2006/relationships/customXml" Target="../ink/ink1219.xml"/><Relationship Id="rId94" Type="http://schemas.openxmlformats.org/officeDocument/2006/relationships/customXml" Target="../ink/ink1223.xml"/><Relationship Id="rId99" Type="http://schemas.openxmlformats.org/officeDocument/2006/relationships/image" Target="../media/image373.png"/><Relationship Id="rId101" Type="http://schemas.openxmlformats.org/officeDocument/2006/relationships/image" Target="../media/image374.png"/><Relationship Id="rId4" Type="http://schemas.openxmlformats.org/officeDocument/2006/relationships/customXml" Target="../ink/ink1178.xml"/><Relationship Id="rId9" Type="http://schemas.openxmlformats.org/officeDocument/2006/relationships/image" Target="../media/image328.png"/><Relationship Id="rId13" Type="http://schemas.openxmlformats.org/officeDocument/2006/relationships/image" Target="../media/image330.png"/><Relationship Id="rId18" Type="http://schemas.openxmlformats.org/officeDocument/2006/relationships/customXml" Target="../ink/ink1185.xml"/><Relationship Id="rId39" Type="http://schemas.openxmlformats.org/officeDocument/2006/relationships/image" Target="../media/image343.png"/><Relationship Id="rId34" Type="http://schemas.openxmlformats.org/officeDocument/2006/relationships/customXml" Target="../ink/ink1193.xml"/><Relationship Id="rId50" Type="http://schemas.openxmlformats.org/officeDocument/2006/relationships/customXml" Target="../ink/ink1201.xml"/><Relationship Id="rId55" Type="http://schemas.openxmlformats.org/officeDocument/2006/relationships/image" Target="../media/image351.png"/><Relationship Id="rId76" Type="http://schemas.openxmlformats.org/officeDocument/2006/relationships/customXml" Target="../ink/ink1214.xml"/><Relationship Id="rId97" Type="http://schemas.openxmlformats.org/officeDocument/2006/relationships/image" Target="../media/image372.png"/><Relationship Id="rId104" Type="http://schemas.openxmlformats.org/officeDocument/2006/relationships/customXml" Target="../ink/ink1228.xml"/><Relationship Id="rId7" Type="http://schemas.openxmlformats.org/officeDocument/2006/relationships/image" Target="../media/image327.png"/><Relationship Id="rId71" Type="http://schemas.openxmlformats.org/officeDocument/2006/relationships/image" Target="../media/image359.png"/><Relationship Id="rId92" Type="http://schemas.openxmlformats.org/officeDocument/2006/relationships/customXml" Target="../ink/ink1222.xml"/><Relationship Id="rId2" Type="http://schemas.openxmlformats.org/officeDocument/2006/relationships/customXml" Target="../ink/ink1177.xml"/><Relationship Id="rId29" Type="http://schemas.openxmlformats.org/officeDocument/2006/relationships/image" Target="../media/image338.png"/><Relationship Id="rId24" Type="http://schemas.openxmlformats.org/officeDocument/2006/relationships/customXml" Target="../ink/ink1188.xml"/><Relationship Id="rId40" Type="http://schemas.openxmlformats.org/officeDocument/2006/relationships/customXml" Target="../ink/ink1196.xml"/><Relationship Id="rId45" Type="http://schemas.openxmlformats.org/officeDocument/2006/relationships/image" Target="../media/image346.png"/><Relationship Id="rId66" Type="http://schemas.openxmlformats.org/officeDocument/2006/relationships/customXml" Target="../ink/ink1209.xml"/><Relationship Id="rId87" Type="http://schemas.openxmlformats.org/officeDocument/2006/relationships/image" Target="../media/image367.png"/><Relationship Id="rId61" Type="http://schemas.openxmlformats.org/officeDocument/2006/relationships/image" Target="../media/image354.png"/><Relationship Id="rId82" Type="http://schemas.openxmlformats.org/officeDocument/2006/relationships/customXml" Target="../ink/ink1217.xml"/><Relationship Id="rId19" Type="http://schemas.openxmlformats.org/officeDocument/2006/relationships/image" Target="../media/image333.png"/><Relationship Id="rId14" Type="http://schemas.openxmlformats.org/officeDocument/2006/relationships/customXml" Target="../ink/ink1183.xml"/><Relationship Id="rId30" Type="http://schemas.openxmlformats.org/officeDocument/2006/relationships/customXml" Target="../ink/ink1191.xml"/><Relationship Id="rId35" Type="http://schemas.openxmlformats.org/officeDocument/2006/relationships/image" Target="../media/image341.png"/><Relationship Id="rId56" Type="http://schemas.openxmlformats.org/officeDocument/2006/relationships/customXml" Target="../ink/ink1204.xml"/><Relationship Id="rId77" Type="http://schemas.openxmlformats.org/officeDocument/2006/relationships/image" Target="../media/image362.png"/><Relationship Id="rId100" Type="http://schemas.openxmlformats.org/officeDocument/2006/relationships/customXml" Target="../ink/ink1226.xml"/><Relationship Id="rId105" Type="http://schemas.openxmlformats.org/officeDocument/2006/relationships/image" Target="../media/image376.png"/><Relationship Id="rId8" Type="http://schemas.openxmlformats.org/officeDocument/2006/relationships/customXml" Target="../ink/ink1180.xml"/><Relationship Id="rId51" Type="http://schemas.openxmlformats.org/officeDocument/2006/relationships/image" Target="../media/image349.png"/><Relationship Id="rId72" Type="http://schemas.openxmlformats.org/officeDocument/2006/relationships/customXml" Target="../ink/ink1212.xml"/><Relationship Id="rId93" Type="http://schemas.openxmlformats.org/officeDocument/2006/relationships/image" Target="../media/image370.png"/><Relationship Id="rId98" Type="http://schemas.openxmlformats.org/officeDocument/2006/relationships/customXml" Target="../ink/ink1225.xml"/><Relationship Id="rId3" Type="http://schemas.openxmlformats.org/officeDocument/2006/relationships/image" Target="../media/image324.png"/><Relationship Id="rId25" Type="http://schemas.openxmlformats.org/officeDocument/2006/relationships/image" Target="../media/image336.png"/><Relationship Id="rId46" Type="http://schemas.openxmlformats.org/officeDocument/2006/relationships/customXml" Target="../ink/ink1199.xml"/><Relationship Id="rId67" Type="http://schemas.openxmlformats.org/officeDocument/2006/relationships/image" Target="../media/image3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2.xml"/><Relationship Id="rId3" Type="http://schemas.openxmlformats.org/officeDocument/2006/relationships/image" Target="../media/image377.png"/><Relationship Id="rId7" Type="http://schemas.openxmlformats.org/officeDocument/2006/relationships/image" Target="../media/image379.png"/><Relationship Id="rId2" Type="http://schemas.openxmlformats.org/officeDocument/2006/relationships/customXml" Target="../ink/ink12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31.xml"/><Relationship Id="rId5" Type="http://schemas.openxmlformats.org/officeDocument/2006/relationships/image" Target="../media/image378.png"/><Relationship Id="rId4" Type="http://schemas.openxmlformats.org/officeDocument/2006/relationships/customXml" Target="../ink/ink1230.xml"/><Relationship Id="rId9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6.xml"/><Relationship Id="rId13" Type="http://schemas.openxmlformats.org/officeDocument/2006/relationships/image" Target="../media/image386.png"/><Relationship Id="rId3" Type="http://schemas.openxmlformats.org/officeDocument/2006/relationships/image" Target="../media/image381.png"/><Relationship Id="rId7" Type="http://schemas.openxmlformats.org/officeDocument/2006/relationships/image" Target="../media/image383.png"/><Relationship Id="rId12" Type="http://schemas.openxmlformats.org/officeDocument/2006/relationships/customXml" Target="../ink/ink1238.xml"/><Relationship Id="rId2" Type="http://schemas.openxmlformats.org/officeDocument/2006/relationships/customXml" Target="../ink/ink12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35.xml"/><Relationship Id="rId11" Type="http://schemas.openxmlformats.org/officeDocument/2006/relationships/image" Target="../media/image385.png"/><Relationship Id="rId5" Type="http://schemas.openxmlformats.org/officeDocument/2006/relationships/image" Target="../media/image382.png"/><Relationship Id="rId15" Type="http://schemas.openxmlformats.org/officeDocument/2006/relationships/image" Target="../media/image387.png"/><Relationship Id="rId10" Type="http://schemas.openxmlformats.org/officeDocument/2006/relationships/customXml" Target="../ink/ink1237.xml"/><Relationship Id="rId4" Type="http://schemas.openxmlformats.org/officeDocument/2006/relationships/customXml" Target="../ink/ink1234.xml"/><Relationship Id="rId9" Type="http://schemas.openxmlformats.org/officeDocument/2006/relationships/image" Target="../media/image384.png"/><Relationship Id="rId14" Type="http://schemas.openxmlformats.org/officeDocument/2006/relationships/customXml" Target="../ink/ink1239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7.xml"/><Relationship Id="rId21" Type="http://schemas.openxmlformats.org/officeDocument/2006/relationships/customXml" Target="../ink/ink1249.xml"/><Relationship Id="rId42" Type="http://schemas.openxmlformats.org/officeDocument/2006/relationships/image" Target="../media/image407.png"/><Relationship Id="rId47" Type="http://schemas.openxmlformats.org/officeDocument/2006/relationships/customXml" Target="../ink/ink1262.xml"/><Relationship Id="rId63" Type="http://schemas.openxmlformats.org/officeDocument/2006/relationships/customXml" Target="../ink/ink1270.xml"/><Relationship Id="rId68" Type="http://schemas.openxmlformats.org/officeDocument/2006/relationships/image" Target="../media/image420.png"/><Relationship Id="rId84" Type="http://schemas.openxmlformats.org/officeDocument/2006/relationships/image" Target="../media/image428.png"/><Relationship Id="rId89" Type="http://schemas.openxmlformats.org/officeDocument/2006/relationships/customXml" Target="../ink/ink1283.xml"/><Relationship Id="rId112" Type="http://schemas.openxmlformats.org/officeDocument/2006/relationships/image" Target="../media/image442.png"/><Relationship Id="rId16" Type="http://schemas.openxmlformats.org/officeDocument/2006/relationships/image" Target="../media/image394.png"/><Relationship Id="rId107" Type="http://schemas.openxmlformats.org/officeDocument/2006/relationships/customXml" Target="../ink/ink1292.xml"/><Relationship Id="rId11" Type="http://schemas.openxmlformats.org/officeDocument/2006/relationships/customXml" Target="../ink/ink1244.xml"/><Relationship Id="rId32" Type="http://schemas.openxmlformats.org/officeDocument/2006/relationships/image" Target="../media/image402.png"/><Relationship Id="rId37" Type="http://schemas.openxmlformats.org/officeDocument/2006/relationships/customXml" Target="../ink/ink1257.xml"/><Relationship Id="rId53" Type="http://schemas.openxmlformats.org/officeDocument/2006/relationships/customXml" Target="../ink/ink1265.xml"/><Relationship Id="rId58" Type="http://schemas.openxmlformats.org/officeDocument/2006/relationships/image" Target="../media/image415.png"/><Relationship Id="rId74" Type="http://schemas.openxmlformats.org/officeDocument/2006/relationships/image" Target="../media/image423.png"/><Relationship Id="rId79" Type="http://schemas.openxmlformats.org/officeDocument/2006/relationships/customXml" Target="../ink/ink1278.xml"/><Relationship Id="rId102" Type="http://schemas.openxmlformats.org/officeDocument/2006/relationships/image" Target="../media/image437.png"/><Relationship Id="rId123" Type="http://schemas.openxmlformats.org/officeDocument/2006/relationships/customXml" Target="../ink/ink1300.xml"/><Relationship Id="rId128" Type="http://schemas.openxmlformats.org/officeDocument/2006/relationships/image" Target="../media/image450.png"/><Relationship Id="rId5" Type="http://schemas.openxmlformats.org/officeDocument/2006/relationships/customXml" Target="../ink/ink1241.xml"/><Relationship Id="rId90" Type="http://schemas.openxmlformats.org/officeDocument/2006/relationships/image" Target="../media/image431.png"/><Relationship Id="rId95" Type="http://schemas.openxmlformats.org/officeDocument/2006/relationships/customXml" Target="../ink/ink1286.xml"/><Relationship Id="rId22" Type="http://schemas.openxmlformats.org/officeDocument/2006/relationships/image" Target="../media/image397.png"/><Relationship Id="rId27" Type="http://schemas.openxmlformats.org/officeDocument/2006/relationships/customXml" Target="../ink/ink1252.xml"/><Relationship Id="rId43" Type="http://schemas.openxmlformats.org/officeDocument/2006/relationships/customXml" Target="../ink/ink1260.xml"/><Relationship Id="rId48" Type="http://schemas.openxmlformats.org/officeDocument/2006/relationships/image" Target="../media/image410.png"/><Relationship Id="rId64" Type="http://schemas.openxmlformats.org/officeDocument/2006/relationships/image" Target="../media/image418.png"/><Relationship Id="rId69" Type="http://schemas.openxmlformats.org/officeDocument/2006/relationships/customXml" Target="../ink/ink1273.xml"/><Relationship Id="rId113" Type="http://schemas.openxmlformats.org/officeDocument/2006/relationships/customXml" Target="../ink/ink1295.xml"/><Relationship Id="rId118" Type="http://schemas.openxmlformats.org/officeDocument/2006/relationships/image" Target="../media/image445.png"/><Relationship Id="rId80" Type="http://schemas.openxmlformats.org/officeDocument/2006/relationships/image" Target="../media/image426.png"/><Relationship Id="rId85" Type="http://schemas.openxmlformats.org/officeDocument/2006/relationships/customXml" Target="../ink/ink1281.xml"/><Relationship Id="rId12" Type="http://schemas.openxmlformats.org/officeDocument/2006/relationships/image" Target="../media/image392.png"/><Relationship Id="rId17" Type="http://schemas.openxmlformats.org/officeDocument/2006/relationships/customXml" Target="../ink/ink1247.xml"/><Relationship Id="rId33" Type="http://schemas.openxmlformats.org/officeDocument/2006/relationships/customXml" Target="../ink/ink1255.xml"/><Relationship Id="rId38" Type="http://schemas.openxmlformats.org/officeDocument/2006/relationships/image" Target="../media/image405.png"/><Relationship Id="rId59" Type="http://schemas.openxmlformats.org/officeDocument/2006/relationships/customXml" Target="../ink/ink1268.xml"/><Relationship Id="rId103" Type="http://schemas.openxmlformats.org/officeDocument/2006/relationships/customXml" Target="../ink/ink1290.xml"/><Relationship Id="rId108" Type="http://schemas.openxmlformats.org/officeDocument/2006/relationships/image" Target="../media/image440.png"/><Relationship Id="rId124" Type="http://schemas.openxmlformats.org/officeDocument/2006/relationships/image" Target="../media/image448.png"/><Relationship Id="rId129" Type="http://schemas.openxmlformats.org/officeDocument/2006/relationships/customXml" Target="../ink/ink1303.xml"/><Relationship Id="rId54" Type="http://schemas.openxmlformats.org/officeDocument/2006/relationships/image" Target="../media/image413.png"/><Relationship Id="rId70" Type="http://schemas.openxmlformats.org/officeDocument/2006/relationships/image" Target="../media/image421.png"/><Relationship Id="rId75" Type="http://schemas.openxmlformats.org/officeDocument/2006/relationships/customXml" Target="../ink/ink1276.xml"/><Relationship Id="rId91" Type="http://schemas.openxmlformats.org/officeDocument/2006/relationships/customXml" Target="../ink/ink1284.xml"/><Relationship Id="rId96" Type="http://schemas.openxmlformats.org/officeDocument/2006/relationships/image" Target="../media/image4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9.png"/><Relationship Id="rId23" Type="http://schemas.openxmlformats.org/officeDocument/2006/relationships/customXml" Target="../ink/ink1250.xml"/><Relationship Id="rId28" Type="http://schemas.openxmlformats.org/officeDocument/2006/relationships/image" Target="../media/image400.png"/><Relationship Id="rId49" Type="http://schemas.openxmlformats.org/officeDocument/2006/relationships/customXml" Target="../ink/ink1263.xml"/><Relationship Id="rId114" Type="http://schemas.openxmlformats.org/officeDocument/2006/relationships/image" Target="../media/image443.png"/><Relationship Id="rId119" Type="http://schemas.openxmlformats.org/officeDocument/2006/relationships/customXml" Target="../ink/ink1298.xml"/><Relationship Id="rId44" Type="http://schemas.openxmlformats.org/officeDocument/2006/relationships/image" Target="../media/image408.png"/><Relationship Id="rId60" Type="http://schemas.openxmlformats.org/officeDocument/2006/relationships/image" Target="../media/image416.png"/><Relationship Id="rId65" Type="http://schemas.openxmlformats.org/officeDocument/2006/relationships/customXml" Target="../ink/ink1271.xml"/><Relationship Id="rId81" Type="http://schemas.openxmlformats.org/officeDocument/2006/relationships/customXml" Target="../ink/ink1279.xml"/><Relationship Id="rId86" Type="http://schemas.openxmlformats.org/officeDocument/2006/relationships/image" Target="../media/image429.png"/><Relationship Id="rId130" Type="http://schemas.openxmlformats.org/officeDocument/2006/relationships/image" Target="../media/image451.png"/><Relationship Id="rId13" Type="http://schemas.openxmlformats.org/officeDocument/2006/relationships/customXml" Target="../ink/ink1245.xml"/><Relationship Id="rId18" Type="http://schemas.openxmlformats.org/officeDocument/2006/relationships/image" Target="../media/image395.png"/><Relationship Id="rId39" Type="http://schemas.openxmlformats.org/officeDocument/2006/relationships/customXml" Target="../ink/ink1258.xml"/><Relationship Id="rId109" Type="http://schemas.openxmlformats.org/officeDocument/2006/relationships/customXml" Target="../ink/ink1293.xml"/><Relationship Id="rId34" Type="http://schemas.openxmlformats.org/officeDocument/2006/relationships/image" Target="../media/image403.png"/><Relationship Id="rId50" Type="http://schemas.openxmlformats.org/officeDocument/2006/relationships/image" Target="../media/image411.png"/><Relationship Id="rId55" Type="http://schemas.openxmlformats.org/officeDocument/2006/relationships/customXml" Target="../ink/ink1266.xml"/><Relationship Id="rId76" Type="http://schemas.openxmlformats.org/officeDocument/2006/relationships/image" Target="../media/image424.png"/><Relationship Id="rId97" Type="http://schemas.openxmlformats.org/officeDocument/2006/relationships/customXml" Target="../ink/ink1287.xml"/><Relationship Id="rId104" Type="http://schemas.openxmlformats.org/officeDocument/2006/relationships/image" Target="../media/image438.png"/><Relationship Id="rId120" Type="http://schemas.openxmlformats.org/officeDocument/2006/relationships/image" Target="../media/image446.png"/><Relationship Id="rId125" Type="http://schemas.openxmlformats.org/officeDocument/2006/relationships/customXml" Target="../ink/ink1301.xml"/><Relationship Id="rId7" Type="http://schemas.openxmlformats.org/officeDocument/2006/relationships/customXml" Target="../ink/ink1242.xml"/><Relationship Id="rId71" Type="http://schemas.openxmlformats.org/officeDocument/2006/relationships/customXml" Target="../ink/ink1274.xml"/><Relationship Id="rId92" Type="http://schemas.openxmlformats.org/officeDocument/2006/relationships/image" Target="../media/image432.png"/><Relationship Id="rId2" Type="http://schemas.openxmlformats.org/officeDocument/2006/relationships/image" Target="NULL"/><Relationship Id="rId29" Type="http://schemas.openxmlformats.org/officeDocument/2006/relationships/customXml" Target="../ink/ink1253.xml"/><Relationship Id="rId24" Type="http://schemas.openxmlformats.org/officeDocument/2006/relationships/image" Target="../media/image398.png"/><Relationship Id="rId40" Type="http://schemas.openxmlformats.org/officeDocument/2006/relationships/image" Target="../media/image406.png"/><Relationship Id="rId45" Type="http://schemas.openxmlformats.org/officeDocument/2006/relationships/customXml" Target="../ink/ink1261.xml"/><Relationship Id="rId66" Type="http://schemas.openxmlformats.org/officeDocument/2006/relationships/image" Target="../media/image419.png"/><Relationship Id="rId87" Type="http://schemas.openxmlformats.org/officeDocument/2006/relationships/customXml" Target="../ink/ink1282.xml"/><Relationship Id="rId110" Type="http://schemas.openxmlformats.org/officeDocument/2006/relationships/image" Target="../media/image441.png"/><Relationship Id="rId115" Type="http://schemas.openxmlformats.org/officeDocument/2006/relationships/customXml" Target="../ink/ink1296.xml"/><Relationship Id="rId131" Type="http://schemas.openxmlformats.org/officeDocument/2006/relationships/customXml" Target="../ink/ink1304.xml"/><Relationship Id="rId61" Type="http://schemas.openxmlformats.org/officeDocument/2006/relationships/customXml" Target="../ink/ink1269.xml"/><Relationship Id="rId82" Type="http://schemas.openxmlformats.org/officeDocument/2006/relationships/image" Target="../media/image427.png"/><Relationship Id="rId19" Type="http://schemas.openxmlformats.org/officeDocument/2006/relationships/customXml" Target="../ink/ink1248.xml"/><Relationship Id="rId14" Type="http://schemas.openxmlformats.org/officeDocument/2006/relationships/image" Target="../media/image393.png"/><Relationship Id="rId30" Type="http://schemas.openxmlformats.org/officeDocument/2006/relationships/image" Target="../media/image401.png"/><Relationship Id="rId35" Type="http://schemas.openxmlformats.org/officeDocument/2006/relationships/customXml" Target="../ink/ink1256.xml"/><Relationship Id="rId56" Type="http://schemas.openxmlformats.org/officeDocument/2006/relationships/image" Target="../media/image414.png"/><Relationship Id="rId77" Type="http://schemas.openxmlformats.org/officeDocument/2006/relationships/customXml" Target="../ink/ink1277.xml"/><Relationship Id="rId100" Type="http://schemas.openxmlformats.org/officeDocument/2006/relationships/image" Target="../media/image436.png"/><Relationship Id="rId105" Type="http://schemas.openxmlformats.org/officeDocument/2006/relationships/customXml" Target="../ink/ink1291.xml"/><Relationship Id="rId126" Type="http://schemas.openxmlformats.org/officeDocument/2006/relationships/image" Target="../media/image449.png"/><Relationship Id="rId8" Type="http://schemas.openxmlformats.org/officeDocument/2006/relationships/image" Target="../media/image390.png"/><Relationship Id="rId51" Type="http://schemas.openxmlformats.org/officeDocument/2006/relationships/customXml" Target="../ink/ink1264.xml"/><Relationship Id="rId72" Type="http://schemas.openxmlformats.org/officeDocument/2006/relationships/image" Target="../media/image422.png"/><Relationship Id="rId93" Type="http://schemas.openxmlformats.org/officeDocument/2006/relationships/customXml" Target="../ink/ink1285.xml"/><Relationship Id="rId98" Type="http://schemas.openxmlformats.org/officeDocument/2006/relationships/image" Target="../media/image435.png"/><Relationship Id="rId121" Type="http://schemas.openxmlformats.org/officeDocument/2006/relationships/customXml" Target="../ink/ink1299.xml"/><Relationship Id="rId3" Type="http://schemas.openxmlformats.org/officeDocument/2006/relationships/customXml" Target="../ink/ink1240.xml"/><Relationship Id="rId25" Type="http://schemas.openxmlformats.org/officeDocument/2006/relationships/customXml" Target="../ink/ink1251.xml"/><Relationship Id="rId46" Type="http://schemas.openxmlformats.org/officeDocument/2006/relationships/image" Target="../media/image409.png"/><Relationship Id="rId67" Type="http://schemas.openxmlformats.org/officeDocument/2006/relationships/customXml" Target="../ink/ink1272.xml"/><Relationship Id="rId116" Type="http://schemas.openxmlformats.org/officeDocument/2006/relationships/image" Target="../media/image444.png"/><Relationship Id="rId20" Type="http://schemas.openxmlformats.org/officeDocument/2006/relationships/image" Target="../media/image396.png"/><Relationship Id="rId41" Type="http://schemas.openxmlformats.org/officeDocument/2006/relationships/customXml" Target="../ink/ink1259.xml"/><Relationship Id="rId62" Type="http://schemas.openxmlformats.org/officeDocument/2006/relationships/image" Target="../media/image417.png"/><Relationship Id="rId83" Type="http://schemas.openxmlformats.org/officeDocument/2006/relationships/customXml" Target="../ink/ink1280.xml"/><Relationship Id="rId88" Type="http://schemas.openxmlformats.org/officeDocument/2006/relationships/image" Target="../media/image430.png"/><Relationship Id="rId111" Type="http://schemas.openxmlformats.org/officeDocument/2006/relationships/customXml" Target="../ink/ink1294.xml"/><Relationship Id="rId132" Type="http://schemas.openxmlformats.org/officeDocument/2006/relationships/image" Target="../media/image452.png"/><Relationship Id="rId15" Type="http://schemas.openxmlformats.org/officeDocument/2006/relationships/customXml" Target="../ink/ink1246.xml"/><Relationship Id="rId36" Type="http://schemas.openxmlformats.org/officeDocument/2006/relationships/image" Target="../media/image404.png"/><Relationship Id="rId57" Type="http://schemas.openxmlformats.org/officeDocument/2006/relationships/customXml" Target="../ink/ink1267.xml"/><Relationship Id="rId106" Type="http://schemas.openxmlformats.org/officeDocument/2006/relationships/image" Target="../media/image439.png"/><Relationship Id="rId127" Type="http://schemas.openxmlformats.org/officeDocument/2006/relationships/customXml" Target="../ink/ink1302.xml"/><Relationship Id="rId10" Type="http://schemas.openxmlformats.org/officeDocument/2006/relationships/image" Target="../media/image391.png"/><Relationship Id="rId31" Type="http://schemas.openxmlformats.org/officeDocument/2006/relationships/customXml" Target="../ink/ink1254.xml"/><Relationship Id="rId52" Type="http://schemas.openxmlformats.org/officeDocument/2006/relationships/image" Target="../media/image412.png"/><Relationship Id="rId73" Type="http://schemas.openxmlformats.org/officeDocument/2006/relationships/customXml" Target="../ink/ink1275.xml"/><Relationship Id="rId78" Type="http://schemas.openxmlformats.org/officeDocument/2006/relationships/image" Target="../media/image425.png"/><Relationship Id="rId94" Type="http://schemas.openxmlformats.org/officeDocument/2006/relationships/image" Target="../media/image433.png"/><Relationship Id="rId99" Type="http://schemas.openxmlformats.org/officeDocument/2006/relationships/customXml" Target="../ink/ink1288.xml"/><Relationship Id="rId101" Type="http://schemas.openxmlformats.org/officeDocument/2006/relationships/customXml" Target="../ink/ink1289.xml"/><Relationship Id="rId122" Type="http://schemas.openxmlformats.org/officeDocument/2006/relationships/image" Target="../media/image447.png"/><Relationship Id="rId4" Type="http://schemas.openxmlformats.org/officeDocument/2006/relationships/image" Target="../media/image388.png"/><Relationship Id="rId9" Type="http://schemas.openxmlformats.org/officeDocument/2006/relationships/customXml" Target="../ink/ink1243.xml"/><Relationship Id="rId26" Type="http://schemas.openxmlformats.org/officeDocument/2006/relationships/image" Target="../media/image3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8.png"/><Relationship Id="rId13" Type="http://schemas.openxmlformats.org/officeDocument/2006/relationships/customXml" Target="../ink/ink12.xml"/><Relationship Id="rId18" Type="http://schemas.openxmlformats.org/officeDocument/2006/relationships/image" Target="../media/image863.png"/><Relationship Id="rId26" Type="http://schemas.openxmlformats.org/officeDocument/2006/relationships/image" Target="../media/image10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860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image" Target="../media/image8.png"/><Relationship Id="rId16" Type="http://schemas.openxmlformats.org/officeDocument/2006/relationships/image" Target="../media/image862.png"/><Relationship Id="rId20" Type="http://schemas.openxmlformats.org/officeDocument/2006/relationships/image" Target="../media/image8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7.png"/><Relationship Id="rId11" Type="http://schemas.openxmlformats.org/officeDocument/2006/relationships/customXml" Target="../ink/ink11.xml"/><Relationship Id="rId24" Type="http://schemas.openxmlformats.org/officeDocument/2006/relationships/image" Target="../media/image9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11.png"/><Relationship Id="rId10" Type="http://schemas.openxmlformats.org/officeDocument/2006/relationships/image" Target="../media/image859.png"/><Relationship Id="rId19" Type="http://schemas.openxmlformats.org/officeDocument/2006/relationships/customXml" Target="../ink/ink15.xml"/><Relationship Id="rId4" Type="http://schemas.openxmlformats.org/officeDocument/2006/relationships/image" Target="../media/image856.png"/><Relationship Id="rId9" Type="http://schemas.openxmlformats.org/officeDocument/2006/relationships/customXml" Target="../ink/ink10.xml"/><Relationship Id="rId14" Type="http://schemas.openxmlformats.org/officeDocument/2006/relationships/image" Target="../media/image861.png"/><Relationship Id="rId22" Type="http://schemas.openxmlformats.org/officeDocument/2006/relationships/image" Target="../media/image865.png"/><Relationship Id="rId27" Type="http://schemas.openxmlformats.org/officeDocument/2006/relationships/customXml" Target="../ink/ink19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2.xml"/><Relationship Id="rId21" Type="http://schemas.openxmlformats.org/officeDocument/2006/relationships/customXml" Target="../ink/ink1314.xml"/><Relationship Id="rId63" Type="http://schemas.openxmlformats.org/officeDocument/2006/relationships/customXml" Target="../ink/ink1335.xml"/><Relationship Id="rId159" Type="http://schemas.openxmlformats.org/officeDocument/2006/relationships/customXml" Target="../ink/ink1383.xml"/><Relationship Id="rId170" Type="http://schemas.openxmlformats.org/officeDocument/2006/relationships/image" Target="../media/image535.png"/><Relationship Id="rId226" Type="http://schemas.openxmlformats.org/officeDocument/2006/relationships/image" Target="../media/image564.png"/><Relationship Id="rId268" Type="http://schemas.openxmlformats.org/officeDocument/2006/relationships/image" Target="../media/image585.png"/><Relationship Id="rId11" Type="http://schemas.openxmlformats.org/officeDocument/2006/relationships/customXml" Target="../ink/ink1309.xml"/><Relationship Id="rId32" Type="http://schemas.openxmlformats.org/officeDocument/2006/relationships/image" Target="../media/image468.png"/><Relationship Id="rId53" Type="http://schemas.openxmlformats.org/officeDocument/2006/relationships/customXml" Target="../ink/ink1330.xml"/><Relationship Id="rId74" Type="http://schemas.openxmlformats.org/officeDocument/2006/relationships/image" Target="../media/image488.png"/><Relationship Id="rId128" Type="http://schemas.openxmlformats.org/officeDocument/2006/relationships/image" Target="../media/image516.png"/><Relationship Id="rId149" Type="http://schemas.openxmlformats.org/officeDocument/2006/relationships/customXml" Target="../ink/ink1378.xml"/><Relationship Id="rId5" Type="http://schemas.openxmlformats.org/officeDocument/2006/relationships/customXml" Target="../ink/ink1306.xml"/><Relationship Id="rId95" Type="http://schemas.openxmlformats.org/officeDocument/2006/relationships/customXml" Target="../ink/ink1351.xml"/><Relationship Id="rId160" Type="http://schemas.openxmlformats.org/officeDocument/2006/relationships/image" Target="../media/image530.png"/><Relationship Id="rId181" Type="http://schemas.openxmlformats.org/officeDocument/2006/relationships/customXml" Target="../ink/ink1394.xml"/><Relationship Id="rId216" Type="http://schemas.openxmlformats.org/officeDocument/2006/relationships/image" Target="../media/image559.png"/><Relationship Id="rId237" Type="http://schemas.openxmlformats.org/officeDocument/2006/relationships/customXml" Target="../ink/ink1422.xml"/><Relationship Id="rId258" Type="http://schemas.openxmlformats.org/officeDocument/2006/relationships/image" Target="../media/image580.png"/><Relationship Id="rId22" Type="http://schemas.openxmlformats.org/officeDocument/2006/relationships/image" Target="../media/image463.png"/><Relationship Id="rId43" Type="http://schemas.openxmlformats.org/officeDocument/2006/relationships/customXml" Target="../ink/ink1325.xml"/><Relationship Id="rId64" Type="http://schemas.openxmlformats.org/officeDocument/2006/relationships/image" Target="../media/image483.png"/><Relationship Id="rId118" Type="http://schemas.openxmlformats.org/officeDocument/2006/relationships/image" Target="../media/image511.png"/><Relationship Id="rId139" Type="http://schemas.openxmlformats.org/officeDocument/2006/relationships/customXml" Target="../ink/ink1373.xml"/><Relationship Id="rId85" Type="http://schemas.openxmlformats.org/officeDocument/2006/relationships/customXml" Target="../ink/ink1346.xml"/><Relationship Id="rId150" Type="http://schemas.openxmlformats.org/officeDocument/2006/relationships/image" Target="../media/image526.png"/><Relationship Id="rId171" Type="http://schemas.openxmlformats.org/officeDocument/2006/relationships/customXml" Target="../ink/ink1389.xml"/><Relationship Id="rId192" Type="http://schemas.openxmlformats.org/officeDocument/2006/relationships/image" Target="../media/image547.png"/><Relationship Id="rId206" Type="http://schemas.openxmlformats.org/officeDocument/2006/relationships/image" Target="../media/image554.png"/><Relationship Id="rId227" Type="http://schemas.openxmlformats.org/officeDocument/2006/relationships/customXml" Target="../ink/ink1417.xml"/><Relationship Id="rId248" Type="http://schemas.openxmlformats.org/officeDocument/2006/relationships/image" Target="../media/image575.png"/><Relationship Id="rId269" Type="http://schemas.openxmlformats.org/officeDocument/2006/relationships/customXml" Target="../ink/ink1438.xml"/><Relationship Id="rId12" Type="http://schemas.openxmlformats.org/officeDocument/2006/relationships/image" Target="../media/image458.png"/><Relationship Id="rId33" Type="http://schemas.openxmlformats.org/officeDocument/2006/relationships/customXml" Target="../ink/ink1320.xml"/><Relationship Id="rId108" Type="http://schemas.openxmlformats.org/officeDocument/2006/relationships/image" Target="../media/image506.png"/><Relationship Id="rId129" Type="http://schemas.openxmlformats.org/officeDocument/2006/relationships/customXml" Target="../ink/ink1368.xml"/><Relationship Id="rId54" Type="http://schemas.openxmlformats.org/officeDocument/2006/relationships/image" Target="../media/image332.png"/><Relationship Id="rId75" Type="http://schemas.openxmlformats.org/officeDocument/2006/relationships/customXml" Target="../ink/ink1341.xml"/><Relationship Id="rId96" Type="http://schemas.openxmlformats.org/officeDocument/2006/relationships/image" Target="../media/image500.png"/><Relationship Id="rId140" Type="http://schemas.openxmlformats.org/officeDocument/2006/relationships/image" Target="../media/image521.png"/><Relationship Id="rId161" Type="http://schemas.openxmlformats.org/officeDocument/2006/relationships/customXml" Target="../ink/ink1384.xml"/><Relationship Id="rId182" Type="http://schemas.openxmlformats.org/officeDocument/2006/relationships/image" Target="../media/image542.png"/><Relationship Id="rId217" Type="http://schemas.openxmlformats.org/officeDocument/2006/relationships/customXml" Target="../ink/ink1412.xml"/><Relationship Id="rId6" Type="http://schemas.openxmlformats.org/officeDocument/2006/relationships/image" Target="../media/image455.png"/><Relationship Id="rId238" Type="http://schemas.openxmlformats.org/officeDocument/2006/relationships/image" Target="../media/image570.png"/><Relationship Id="rId259" Type="http://schemas.openxmlformats.org/officeDocument/2006/relationships/customXml" Target="../ink/ink1433.xml"/><Relationship Id="rId23" Type="http://schemas.openxmlformats.org/officeDocument/2006/relationships/customXml" Target="../ink/ink1315.xml"/><Relationship Id="rId119" Type="http://schemas.openxmlformats.org/officeDocument/2006/relationships/customXml" Target="../ink/ink1363.xml"/><Relationship Id="rId270" Type="http://schemas.openxmlformats.org/officeDocument/2006/relationships/image" Target="../media/image586.png"/><Relationship Id="rId44" Type="http://schemas.openxmlformats.org/officeDocument/2006/relationships/image" Target="../media/image474.png"/><Relationship Id="rId65" Type="http://schemas.openxmlformats.org/officeDocument/2006/relationships/customXml" Target="../ink/ink1336.xml"/><Relationship Id="rId86" Type="http://schemas.openxmlformats.org/officeDocument/2006/relationships/image" Target="../media/image494.png"/><Relationship Id="rId130" Type="http://schemas.openxmlformats.org/officeDocument/2006/relationships/image" Target="../media/image517.png"/><Relationship Id="rId151" Type="http://schemas.openxmlformats.org/officeDocument/2006/relationships/customXml" Target="../ink/ink1379.xml"/><Relationship Id="rId172" Type="http://schemas.openxmlformats.org/officeDocument/2006/relationships/image" Target="../media/image536.png"/><Relationship Id="rId193" Type="http://schemas.openxmlformats.org/officeDocument/2006/relationships/customXml" Target="../ink/ink1400.xml"/><Relationship Id="rId207" Type="http://schemas.openxmlformats.org/officeDocument/2006/relationships/customXml" Target="../ink/ink1407.xml"/><Relationship Id="rId228" Type="http://schemas.openxmlformats.org/officeDocument/2006/relationships/image" Target="../media/image565.png"/><Relationship Id="rId249" Type="http://schemas.openxmlformats.org/officeDocument/2006/relationships/customXml" Target="../ink/ink1428.xml"/><Relationship Id="rId13" Type="http://schemas.openxmlformats.org/officeDocument/2006/relationships/customXml" Target="../ink/ink1310.xml"/><Relationship Id="rId109" Type="http://schemas.openxmlformats.org/officeDocument/2006/relationships/customXml" Target="../ink/ink1358.xml"/><Relationship Id="rId260" Type="http://schemas.openxmlformats.org/officeDocument/2006/relationships/image" Target="../media/image581.png"/><Relationship Id="rId34" Type="http://schemas.openxmlformats.org/officeDocument/2006/relationships/image" Target="../media/image469.png"/><Relationship Id="rId55" Type="http://schemas.openxmlformats.org/officeDocument/2006/relationships/customXml" Target="../ink/ink1331.xml"/><Relationship Id="rId76" Type="http://schemas.openxmlformats.org/officeDocument/2006/relationships/image" Target="../media/image489.png"/><Relationship Id="rId97" Type="http://schemas.openxmlformats.org/officeDocument/2006/relationships/customXml" Target="../ink/ink1352.xml"/><Relationship Id="rId120" Type="http://schemas.openxmlformats.org/officeDocument/2006/relationships/image" Target="../media/image512.png"/><Relationship Id="rId141" Type="http://schemas.openxmlformats.org/officeDocument/2006/relationships/customXml" Target="../ink/ink1374.xml"/><Relationship Id="rId7" Type="http://schemas.openxmlformats.org/officeDocument/2006/relationships/customXml" Target="../ink/ink1307.xml"/><Relationship Id="rId162" Type="http://schemas.openxmlformats.org/officeDocument/2006/relationships/image" Target="../media/image531.png"/><Relationship Id="rId183" Type="http://schemas.openxmlformats.org/officeDocument/2006/relationships/customXml" Target="../ink/ink1395.xml"/><Relationship Id="rId218" Type="http://schemas.openxmlformats.org/officeDocument/2006/relationships/image" Target="../media/image560.png"/><Relationship Id="rId239" Type="http://schemas.openxmlformats.org/officeDocument/2006/relationships/customXml" Target="../ink/ink1423.xml"/><Relationship Id="rId250" Type="http://schemas.openxmlformats.org/officeDocument/2006/relationships/image" Target="../media/image576.png"/><Relationship Id="rId24" Type="http://schemas.openxmlformats.org/officeDocument/2006/relationships/image" Target="../media/image464.png"/><Relationship Id="rId45" Type="http://schemas.openxmlformats.org/officeDocument/2006/relationships/customXml" Target="../ink/ink1326.xml"/><Relationship Id="rId66" Type="http://schemas.openxmlformats.org/officeDocument/2006/relationships/image" Target="../media/image484.png"/><Relationship Id="rId87" Type="http://schemas.openxmlformats.org/officeDocument/2006/relationships/customXml" Target="../ink/ink1347.xml"/><Relationship Id="rId110" Type="http://schemas.openxmlformats.org/officeDocument/2006/relationships/image" Target="../media/image507.png"/><Relationship Id="rId131" Type="http://schemas.openxmlformats.org/officeDocument/2006/relationships/customXml" Target="../ink/ink1369.xml"/><Relationship Id="rId152" Type="http://schemas.openxmlformats.org/officeDocument/2006/relationships/image" Target="../media/image299.png"/><Relationship Id="rId173" Type="http://schemas.openxmlformats.org/officeDocument/2006/relationships/customXml" Target="../ink/ink1390.xml"/><Relationship Id="rId194" Type="http://schemas.openxmlformats.org/officeDocument/2006/relationships/image" Target="../media/image548.png"/><Relationship Id="rId208" Type="http://schemas.openxmlformats.org/officeDocument/2006/relationships/image" Target="../media/image555.png"/><Relationship Id="rId229" Type="http://schemas.openxmlformats.org/officeDocument/2006/relationships/customXml" Target="../ink/ink1418.xml"/><Relationship Id="rId240" Type="http://schemas.openxmlformats.org/officeDocument/2006/relationships/image" Target="../media/image571.png"/><Relationship Id="rId261" Type="http://schemas.openxmlformats.org/officeDocument/2006/relationships/customXml" Target="../ink/ink1434.xml"/><Relationship Id="rId14" Type="http://schemas.openxmlformats.org/officeDocument/2006/relationships/image" Target="../media/image459.png"/><Relationship Id="rId35" Type="http://schemas.openxmlformats.org/officeDocument/2006/relationships/customXml" Target="../ink/ink1321.xml"/><Relationship Id="rId56" Type="http://schemas.openxmlformats.org/officeDocument/2006/relationships/image" Target="../media/image479.png"/><Relationship Id="rId77" Type="http://schemas.openxmlformats.org/officeDocument/2006/relationships/customXml" Target="../ink/ink1342.xml"/><Relationship Id="rId100" Type="http://schemas.openxmlformats.org/officeDocument/2006/relationships/image" Target="../media/image502.png"/><Relationship Id="rId8" Type="http://schemas.openxmlformats.org/officeDocument/2006/relationships/image" Target="../media/image456.png"/><Relationship Id="rId98" Type="http://schemas.openxmlformats.org/officeDocument/2006/relationships/image" Target="../media/image501.png"/><Relationship Id="rId121" Type="http://schemas.openxmlformats.org/officeDocument/2006/relationships/customXml" Target="../ink/ink1364.xml"/><Relationship Id="rId142" Type="http://schemas.openxmlformats.org/officeDocument/2006/relationships/image" Target="../media/image522.png"/><Relationship Id="rId163" Type="http://schemas.openxmlformats.org/officeDocument/2006/relationships/customXml" Target="../ink/ink1385.xml"/><Relationship Id="rId184" Type="http://schemas.openxmlformats.org/officeDocument/2006/relationships/image" Target="../media/image543.png"/><Relationship Id="rId219" Type="http://schemas.openxmlformats.org/officeDocument/2006/relationships/customXml" Target="../ink/ink1413.xml"/><Relationship Id="rId230" Type="http://schemas.openxmlformats.org/officeDocument/2006/relationships/image" Target="../media/image566.png"/><Relationship Id="rId251" Type="http://schemas.openxmlformats.org/officeDocument/2006/relationships/customXml" Target="../ink/ink1429.xml"/><Relationship Id="rId25" Type="http://schemas.openxmlformats.org/officeDocument/2006/relationships/customXml" Target="../ink/ink1316.xml"/><Relationship Id="rId46" Type="http://schemas.openxmlformats.org/officeDocument/2006/relationships/image" Target="../media/image475.png"/><Relationship Id="rId67" Type="http://schemas.openxmlformats.org/officeDocument/2006/relationships/customXml" Target="../ink/ink1337.xml"/><Relationship Id="rId88" Type="http://schemas.openxmlformats.org/officeDocument/2006/relationships/image" Target="../media/image495.png"/><Relationship Id="rId111" Type="http://schemas.openxmlformats.org/officeDocument/2006/relationships/customXml" Target="../ink/ink1359.xml"/><Relationship Id="rId132" Type="http://schemas.openxmlformats.org/officeDocument/2006/relationships/image" Target="../media/image354.png"/><Relationship Id="rId153" Type="http://schemas.openxmlformats.org/officeDocument/2006/relationships/customXml" Target="../ink/ink1380.xml"/><Relationship Id="rId174" Type="http://schemas.openxmlformats.org/officeDocument/2006/relationships/image" Target="../media/image538.png"/><Relationship Id="rId195" Type="http://schemas.openxmlformats.org/officeDocument/2006/relationships/customXml" Target="../ink/ink1401.xml"/><Relationship Id="rId209" Type="http://schemas.openxmlformats.org/officeDocument/2006/relationships/customXml" Target="../ink/ink1408.xml"/><Relationship Id="rId220" Type="http://schemas.openxmlformats.org/officeDocument/2006/relationships/image" Target="../media/image561.png"/><Relationship Id="rId241" Type="http://schemas.openxmlformats.org/officeDocument/2006/relationships/customXml" Target="../ink/ink1424.xml"/><Relationship Id="rId15" Type="http://schemas.openxmlformats.org/officeDocument/2006/relationships/customXml" Target="../ink/ink1311.xml"/><Relationship Id="rId36" Type="http://schemas.openxmlformats.org/officeDocument/2006/relationships/image" Target="../media/image470.png"/><Relationship Id="rId57" Type="http://schemas.openxmlformats.org/officeDocument/2006/relationships/customXml" Target="../ink/ink1332.xml"/><Relationship Id="rId262" Type="http://schemas.openxmlformats.org/officeDocument/2006/relationships/image" Target="../media/image582.png"/><Relationship Id="rId78" Type="http://schemas.openxmlformats.org/officeDocument/2006/relationships/image" Target="../media/image490.png"/><Relationship Id="rId99" Type="http://schemas.openxmlformats.org/officeDocument/2006/relationships/customXml" Target="../ink/ink1353.xml"/><Relationship Id="rId101" Type="http://schemas.openxmlformats.org/officeDocument/2006/relationships/customXml" Target="../ink/ink1354.xml"/><Relationship Id="rId122" Type="http://schemas.openxmlformats.org/officeDocument/2006/relationships/image" Target="../media/image513.png"/><Relationship Id="rId143" Type="http://schemas.openxmlformats.org/officeDocument/2006/relationships/customXml" Target="../ink/ink1375.xml"/><Relationship Id="rId164" Type="http://schemas.openxmlformats.org/officeDocument/2006/relationships/image" Target="../media/image532.png"/><Relationship Id="rId185" Type="http://schemas.openxmlformats.org/officeDocument/2006/relationships/customXml" Target="../ink/ink1396.xml"/><Relationship Id="rId9" Type="http://schemas.openxmlformats.org/officeDocument/2006/relationships/customXml" Target="../ink/ink1308.xml"/><Relationship Id="rId210" Type="http://schemas.openxmlformats.org/officeDocument/2006/relationships/image" Target="../media/image556.png"/><Relationship Id="rId26" Type="http://schemas.openxmlformats.org/officeDocument/2006/relationships/image" Target="../media/image465.png"/><Relationship Id="rId231" Type="http://schemas.openxmlformats.org/officeDocument/2006/relationships/customXml" Target="../ink/ink1419.xml"/><Relationship Id="rId252" Type="http://schemas.openxmlformats.org/officeDocument/2006/relationships/image" Target="../media/image577.png"/><Relationship Id="rId47" Type="http://schemas.openxmlformats.org/officeDocument/2006/relationships/customXml" Target="../ink/ink1327.xml"/><Relationship Id="rId68" Type="http://schemas.openxmlformats.org/officeDocument/2006/relationships/image" Target="../media/image485.png"/><Relationship Id="rId89" Type="http://schemas.openxmlformats.org/officeDocument/2006/relationships/customXml" Target="../ink/ink1348.xml"/><Relationship Id="rId112" Type="http://schemas.openxmlformats.org/officeDocument/2006/relationships/image" Target="../media/image508.png"/><Relationship Id="rId133" Type="http://schemas.openxmlformats.org/officeDocument/2006/relationships/customXml" Target="../ink/ink1370.xml"/><Relationship Id="rId154" Type="http://schemas.openxmlformats.org/officeDocument/2006/relationships/image" Target="../media/image527.png"/><Relationship Id="rId175" Type="http://schemas.openxmlformats.org/officeDocument/2006/relationships/customXml" Target="../ink/ink1391.xml"/><Relationship Id="rId196" Type="http://schemas.openxmlformats.org/officeDocument/2006/relationships/image" Target="../media/image549.png"/><Relationship Id="rId200" Type="http://schemas.openxmlformats.org/officeDocument/2006/relationships/image" Target="../media/image551.png"/><Relationship Id="rId16" Type="http://schemas.openxmlformats.org/officeDocument/2006/relationships/image" Target="../media/image460.png"/><Relationship Id="rId221" Type="http://schemas.openxmlformats.org/officeDocument/2006/relationships/customXml" Target="../ink/ink1414.xml"/><Relationship Id="rId242" Type="http://schemas.openxmlformats.org/officeDocument/2006/relationships/image" Target="../media/image572.png"/><Relationship Id="rId263" Type="http://schemas.openxmlformats.org/officeDocument/2006/relationships/customXml" Target="../ink/ink1435.xml"/><Relationship Id="rId37" Type="http://schemas.openxmlformats.org/officeDocument/2006/relationships/customXml" Target="../ink/ink1322.xml"/><Relationship Id="rId58" Type="http://schemas.openxmlformats.org/officeDocument/2006/relationships/image" Target="../media/image480.png"/><Relationship Id="rId79" Type="http://schemas.openxmlformats.org/officeDocument/2006/relationships/customXml" Target="../ink/ink1343.xml"/><Relationship Id="rId102" Type="http://schemas.openxmlformats.org/officeDocument/2006/relationships/image" Target="../media/image503.png"/><Relationship Id="rId123" Type="http://schemas.openxmlformats.org/officeDocument/2006/relationships/customXml" Target="../ink/ink1365.xml"/><Relationship Id="rId144" Type="http://schemas.openxmlformats.org/officeDocument/2006/relationships/image" Target="../media/image523.png"/><Relationship Id="rId90" Type="http://schemas.openxmlformats.org/officeDocument/2006/relationships/image" Target="../media/image497.png"/><Relationship Id="rId165" Type="http://schemas.openxmlformats.org/officeDocument/2006/relationships/customXml" Target="../ink/ink1386.xml"/><Relationship Id="rId186" Type="http://schemas.openxmlformats.org/officeDocument/2006/relationships/image" Target="../media/image544.png"/><Relationship Id="rId211" Type="http://schemas.openxmlformats.org/officeDocument/2006/relationships/customXml" Target="../ink/ink1409.xml"/><Relationship Id="rId232" Type="http://schemas.openxmlformats.org/officeDocument/2006/relationships/image" Target="../media/image567.png"/><Relationship Id="rId253" Type="http://schemas.openxmlformats.org/officeDocument/2006/relationships/customXml" Target="../ink/ink1430.xml"/><Relationship Id="rId27" Type="http://schemas.openxmlformats.org/officeDocument/2006/relationships/customXml" Target="../ink/ink1317.xml"/><Relationship Id="rId48" Type="http://schemas.openxmlformats.org/officeDocument/2006/relationships/image" Target="../media/image476.png"/><Relationship Id="rId69" Type="http://schemas.openxmlformats.org/officeDocument/2006/relationships/customXml" Target="../ink/ink1338.xml"/><Relationship Id="rId113" Type="http://schemas.openxmlformats.org/officeDocument/2006/relationships/customXml" Target="../ink/ink1360.xml"/><Relationship Id="rId134" Type="http://schemas.openxmlformats.org/officeDocument/2006/relationships/image" Target="../media/image518.png"/><Relationship Id="rId80" Type="http://schemas.openxmlformats.org/officeDocument/2006/relationships/image" Target="../media/image491.png"/><Relationship Id="rId155" Type="http://schemas.openxmlformats.org/officeDocument/2006/relationships/customXml" Target="../ink/ink1381.xml"/><Relationship Id="rId176" Type="http://schemas.openxmlformats.org/officeDocument/2006/relationships/image" Target="../media/image539.png"/><Relationship Id="rId197" Type="http://schemas.openxmlformats.org/officeDocument/2006/relationships/customXml" Target="../ink/ink1402.xml"/><Relationship Id="rId201" Type="http://schemas.openxmlformats.org/officeDocument/2006/relationships/customXml" Target="../ink/ink1404.xml"/><Relationship Id="rId222" Type="http://schemas.openxmlformats.org/officeDocument/2006/relationships/image" Target="../media/image562.png"/><Relationship Id="rId243" Type="http://schemas.openxmlformats.org/officeDocument/2006/relationships/customXml" Target="../ink/ink1425.xml"/><Relationship Id="rId264" Type="http://schemas.openxmlformats.org/officeDocument/2006/relationships/image" Target="../media/image583.png"/><Relationship Id="rId17" Type="http://schemas.openxmlformats.org/officeDocument/2006/relationships/customXml" Target="../ink/ink1312.xml"/><Relationship Id="rId38" Type="http://schemas.openxmlformats.org/officeDocument/2006/relationships/image" Target="../media/image471.png"/><Relationship Id="rId59" Type="http://schemas.openxmlformats.org/officeDocument/2006/relationships/customXml" Target="../ink/ink1333.xml"/><Relationship Id="rId103" Type="http://schemas.openxmlformats.org/officeDocument/2006/relationships/customXml" Target="../ink/ink1355.xml"/><Relationship Id="rId124" Type="http://schemas.openxmlformats.org/officeDocument/2006/relationships/image" Target="../media/image514.png"/><Relationship Id="rId70" Type="http://schemas.openxmlformats.org/officeDocument/2006/relationships/image" Target="../media/image486.png"/><Relationship Id="rId91" Type="http://schemas.openxmlformats.org/officeDocument/2006/relationships/customXml" Target="../ink/ink1349.xml"/><Relationship Id="rId145" Type="http://schemas.openxmlformats.org/officeDocument/2006/relationships/customXml" Target="../ink/ink1376.xml"/><Relationship Id="rId166" Type="http://schemas.openxmlformats.org/officeDocument/2006/relationships/image" Target="../media/image533.png"/><Relationship Id="rId187" Type="http://schemas.openxmlformats.org/officeDocument/2006/relationships/customXml" Target="../ink/ink1397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57.png"/><Relationship Id="rId233" Type="http://schemas.openxmlformats.org/officeDocument/2006/relationships/customXml" Target="../ink/ink1420.xml"/><Relationship Id="rId254" Type="http://schemas.openxmlformats.org/officeDocument/2006/relationships/image" Target="../media/image578.png"/><Relationship Id="rId28" Type="http://schemas.openxmlformats.org/officeDocument/2006/relationships/image" Target="../media/image466.png"/><Relationship Id="rId49" Type="http://schemas.openxmlformats.org/officeDocument/2006/relationships/customXml" Target="../ink/ink1328.xml"/><Relationship Id="rId114" Type="http://schemas.openxmlformats.org/officeDocument/2006/relationships/image" Target="../media/image509.png"/><Relationship Id="rId60" Type="http://schemas.openxmlformats.org/officeDocument/2006/relationships/image" Target="../media/image481.png"/><Relationship Id="rId81" Type="http://schemas.openxmlformats.org/officeDocument/2006/relationships/customXml" Target="../ink/ink1344.xml"/><Relationship Id="rId135" Type="http://schemas.openxmlformats.org/officeDocument/2006/relationships/customXml" Target="../ink/ink1371.xml"/><Relationship Id="rId156" Type="http://schemas.openxmlformats.org/officeDocument/2006/relationships/image" Target="../media/image528.png"/><Relationship Id="rId177" Type="http://schemas.openxmlformats.org/officeDocument/2006/relationships/customXml" Target="../ink/ink1392.xml"/><Relationship Id="rId198" Type="http://schemas.openxmlformats.org/officeDocument/2006/relationships/image" Target="../media/image550.png"/><Relationship Id="rId202" Type="http://schemas.openxmlformats.org/officeDocument/2006/relationships/image" Target="../media/image552.png"/><Relationship Id="rId223" Type="http://schemas.openxmlformats.org/officeDocument/2006/relationships/customXml" Target="../ink/ink1415.xml"/><Relationship Id="rId244" Type="http://schemas.openxmlformats.org/officeDocument/2006/relationships/image" Target="../media/image573.png"/><Relationship Id="rId18" Type="http://schemas.openxmlformats.org/officeDocument/2006/relationships/image" Target="../media/image461.png"/><Relationship Id="rId39" Type="http://schemas.openxmlformats.org/officeDocument/2006/relationships/customXml" Target="../ink/ink1323.xml"/><Relationship Id="rId265" Type="http://schemas.openxmlformats.org/officeDocument/2006/relationships/customXml" Target="../ink/ink1436.xml"/><Relationship Id="rId50" Type="http://schemas.openxmlformats.org/officeDocument/2006/relationships/image" Target="../media/image477.png"/><Relationship Id="rId104" Type="http://schemas.openxmlformats.org/officeDocument/2006/relationships/image" Target="../media/image504.png"/><Relationship Id="rId125" Type="http://schemas.openxmlformats.org/officeDocument/2006/relationships/customXml" Target="../ink/ink1366.xml"/><Relationship Id="rId146" Type="http://schemas.openxmlformats.org/officeDocument/2006/relationships/image" Target="../media/image524.png"/><Relationship Id="rId167" Type="http://schemas.openxmlformats.org/officeDocument/2006/relationships/customXml" Target="../ink/ink1387.xml"/><Relationship Id="rId188" Type="http://schemas.openxmlformats.org/officeDocument/2006/relationships/image" Target="../media/image545.png"/><Relationship Id="rId71" Type="http://schemas.openxmlformats.org/officeDocument/2006/relationships/customXml" Target="../ink/ink1339.xml"/><Relationship Id="rId92" Type="http://schemas.openxmlformats.org/officeDocument/2006/relationships/image" Target="../media/image498.png"/><Relationship Id="rId213" Type="http://schemas.openxmlformats.org/officeDocument/2006/relationships/customXml" Target="../ink/ink1410.xml"/><Relationship Id="rId234" Type="http://schemas.openxmlformats.org/officeDocument/2006/relationships/image" Target="../media/image568.png"/><Relationship Id="rId2" Type="http://schemas.openxmlformats.org/officeDocument/2006/relationships/image" Target="../media/image30.emf"/><Relationship Id="rId29" Type="http://schemas.openxmlformats.org/officeDocument/2006/relationships/customXml" Target="../ink/ink1318.xml"/><Relationship Id="rId255" Type="http://schemas.openxmlformats.org/officeDocument/2006/relationships/customXml" Target="../ink/ink1431.xml"/><Relationship Id="rId40" Type="http://schemas.openxmlformats.org/officeDocument/2006/relationships/image" Target="../media/image472.png"/><Relationship Id="rId115" Type="http://schemas.openxmlformats.org/officeDocument/2006/relationships/customXml" Target="../ink/ink1361.xml"/><Relationship Id="rId136" Type="http://schemas.openxmlformats.org/officeDocument/2006/relationships/image" Target="../media/image519.png"/><Relationship Id="rId157" Type="http://schemas.openxmlformats.org/officeDocument/2006/relationships/customXml" Target="../ink/ink1382.xml"/><Relationship Id="rId178" Type="http://schemas.openxmlformats.org/officeDocument/2006/relationships/image" Target="../media/image540.png"/><Relationship Id="rId61" Type="http://schemas.openxmlformats.org/officeDocument/2006/relationships/customXml" Target="../ink/ink1334.xml"/><Relationship Id="rId82" Type="http://schemas.openxmlformats.org/officeDocument/2006/relationships/image" Target="../media/image492.png"/><Relationship Id="rId199" Type="http://schemas.openxmlformats.org/officeDocument/2006/relationships/customXml" Target="../ink/ink1403.xml"/><Relationship Id="rId203" Type="http://schemas.openxmlformats.org/officeDocument/2006/relationships/customXml" Target="../ink/ink1405.xml"/><Relationship Id="rId19" Type="http://schemas.openxmlformats.org/officeDocument/2006/relationships/customXml" Target="../ink/ink1313.xml"/><Relationship Id="rId224" Type="http://schemas.openxmlformats.org/officeDocument/2006/relationships/image" Target="../media/image563.png"/><Relationship Id="rId245" Type="http://schemas.openxmlformats.org/officeDocument/2006/relationships/customXml" Target="../ink/ink1426.xml"/><Relationship Id="rId266" Type="http://schemas.openxmlformats.org/officeDocument/2006/relationships/image" Target="../media/image584.png"/><Relationship Id="rId30" Type="http://schemas.openxmlformats.org/officeDocument/2006/relationships/image" Target="../media/image467.png"/><Relationship Id="rId105" Type="http://schemas.openxmlformats.org/officeDocument/2006/relationships/customXml" Target="../ink/ink1356.xml"/><Relationship Id="rId126" Type="http://schemas.openxmlformats.org/officeDocument/2006/relationships/image" Target="../media/image515.png"/><Relationship Id="rId147" Type="http://schemas.openxmlformats.org/officeDocument/2006/relationships/customXml" Target="../ink/ink1377.xml"/><Relationship Id="rId168" Type="http://schemas.openxmlformats.org/officeDocument/2006/relationships/image" Target="../media/image534.png"/><Relationship Id="rId51" Type="http://schemas.openxmlformats.org/officeDocument/2006/relationships/customXml" Target="../ink/ink1329.xml"/><Relationship Id="rId72" Type="http://schemas.openxmlformats.org/officeDocument/2006/relationships/image" Target="../media/image487.png"/><Relationship Id="rId93" Type="http://schemas.openxmlformats.org/officeDocument/2006/relationships/customXml" Target="../ink/ink1350.xml"/><Relationship Id="rId189" Type="http://schemas.openxmlformats.org/officeDocument/2006/relationships/customXml" Target="../ink/ink1398.xml"/><Relationship Id="rId3" Type="http://schemas.openxmlformats.org/officeDocument/2006/relationships/customXml" Target="../ink/ink1305.xml"/><Relationship Id="rId214" Type="http://schemas.openxmlformats.org/officeDocument/2006/relationships/image" Target="../media/image558.png"/><Relationship Id="rId235" Type="http://schemas.openxmlformats.org/officeDocument/2006/relationships/customXml" Target="../ink/ink1421.xml"/><Relationship Id="rId256" Type="http://schemas.openxmlformats.org/officeDocument/2006/relationships/image" Target="../media/image579.png"/><Relationship Id="rId116" Type="http://schemas.openxmlformats.org/officeDocument/2006/relationships/image" Target="../media/image510.png"/><Relationship Id="rId137" Type="http://schemas.openxmlformats.org/officeDocument/2006/relationships/customXml" Target="../ink/ink1372.xml"/><Relationship Id="rId158" Type="http://schemas.openxmlformats.org/officeDocument/2006/relationships/image" Target="../media/image529.png"/><Relationship Id="rId20" Type="http://schemas.openxmlformats.org/officeDocument/2006/relationships/image" Target="../media/image462.png"/><Relationship Id="rId41" Type="http://schemas.openxmlformats.org/officeDocument/2006/relationships/customXml" Target="../ink/ink1324.xml"/><Relationship Id="rId62" Type="http://schemas.openxmlformats.org/officeDocument/2006/relationships/image" Target="../media/image482.png"/><Relationship Id="rId83" Type="http://schemas.openxmlformats.org/officeDocument/2006/relationships/customXml" Target="../ink/ink1345.xml"/><Relationship Id="rId179" Type="http://schemas.openxmlformats.org/officeDocument/2006/relationships/customXml" Target="../ink/ink1393.xml"/><Relationship Id="rId190" Type="http://schemas.openxmlformats.org/officeDocument/2006/relationships/image" Target="../media/image546.png"/><Relationship Id="rId204" Type="http://schemas.openxmlformats.org/officeDocument/2006/relationships/image" Target="../media/image553.png"/><Relationship Id="rId225" Type="http://schemas.openxmlformats.org/officeDocument/2006/relationships/customXml" Target="../ink/ink1416.xml"/><Relationship Id="rId246" Type="http://schemas.openxmlformats.org/officeDocument/2006/relationships/image" Target="../media/image574.png"/><Relationship Id="rId267" Type="http://schemas.openxmlformats.org/officeDocument/2006/relationships/customXml" Target="../ink/ink1437.xml"/><Relationship Id="rId106" Type="http://schemas.openxmlformats.org/officeDocument/2006/relationships/image" Target="../media/image505.png"/><Relationship Id="rId127" Type="http://schemas.openxmlformats.org/officeDocument/2006/relationships/customXml" Target="../ink/ink1367.xml"/><Relationship Id="rId10" Type="http://schemas.openxmlformats.org/officeDocument/2006/relationships/image" Target="../media/image457.png"/><Relationship Id="rId31" Type="http://schemas.openxmlformats.org/officeDocument/2006/relationships/customXml" Target="../ink/ink1319.xml"/><Relationship Id="rId52" Type="http://schemas.openxmlformats.org/officeDocument/2006/relationships/image" Target="../media/image478.png"/><Relationship Id="rId73" Type="http://schemas.openxmlformats.org/officeDocument/2006/relationships/customXml" Target="../ink/ink1340.xml"/><Relationship Id="rId94" Type="http://schemas.openxmlformats.org/officeDocument/2006/relationships/image" Target="../media/image499.png"/><Relationship Id="rId148" Type="http://schemas.openxmlformats.org/officeDocument/2006/relationships/image" Target="../media/image525.png"/><Relationship Id="rId169" Type="http://schemas.openxmlformats.org/officeDocument/2006/relationships/customXml" Target="../ink/ink1388.xml"/><Relationship Id="rId4" Type="http://schemas.openxmlformats.org/officeDocument/2006/relationships/image" Target="../media/image454.png"/><Relationship Id="rId180" Type="http://schemas.openxmlformats.org/officeDocument/2006/relationships/image" Target="../media/image541.png"/><Relationship Id="rId215" Type="http://schemas.openxmlformats.org/officeDocument/2006/relationships/customXml" Target="../ink/ink1411.xml"/><Relationship Id="rId236" Type="http://schemas.openxmlformats.org/officeDocument/2006/relationships/image" Target="../media/image569.png"/><Relationship Id="rId257" Type="http://schemas.openxmlformats.org/officeDocument/2006/relationships/customXml" Target="../ink/ink1432.xml"/><Relationship Id="rId42" Type="http://schemas.openxmlformats.org/officeDocument/2006/relationships/image" Target="../media/image473.png"/><Relationship Id="rId84" Type="http://schemas.openxmlformats.org/officeDocument/2006/relationships/image" Target="../media/image493.png"/><Relationship Id="rId138" Type="http://schemas.openxmlformats.org/officeDocument/2006/relationships/image" Target="../media/image520.png"/><Relationship Id="rId191" Type="http://schemas.openxmlformats.org/officeDocument/2006/relationships/customXml" Target="../ink/ink1399.xml"/><Relationship Id="rId205" Type="http://schemas.openxmlformats.org/officeDocument/2006/relationships/customXml" Target="../ink/ink1406.xml"/><Relationship Id="rId247" Type="http://schemas.openxmlformats.org/officeDocument/2006/relationships/customXml" Target="../ink/ink1427.xml"/><Relationship Id="rId107" Type="http://schemas.openxmlformats.org/officeDocument/2006/relationships/customXml" Target="../ink/ink135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6.xml"/><Relationship Id="rId299" Type="http://schemas.openxmlformats.org/officeDocument/2006/relationships/customXml" Target="../ink/ink1587.xml"/><Relationship Id="rId21" Type="http://schemas.openxmlformats.org/officeDocument/2006/relationships/customXml" Target="../ink/ink1448.xml"/><Relationship Id="rId63" Type="http://schemas.openxmlformats.org/officeDocument/2006/relationships/customXml" Target="../ink/ink1469.xml"/><Relationship Id="rId159" Type="http://schemas.openxmlformats.org/officeDocument/2006/relationships/customXml" Target="../ink/ink1517.xml"/><Relationship Id="rId324" Type="http://schemas.openxmlformats.org/officeDocument/2006/relationships/image" Target="../media/image748.png"/><Relationship Id="rId366" Type="http://schemas.openxmlformats.org/officeDocument/2006/relationships/image" Target="../media/image769.png"/><Relationship Id="rId170" Type="http://schemas.openxmlformats.org/officeDocument/2006/relationships/image" Target="../media/image671.png"/><Relationship Id="rId226" Type="http://schemas.openxmlformats.org/officeDocument/2006/relationships/image" Target="../media/image699.png"/><Relationship Id="rId268" Type="http://schemas.openxmlformats.org/officeDocument/2006/relationships/image" Target="../media/image720.png"/><Relationship Id="rId32" Type="http://schemas.openxmlformats.org/officeDocument/2006/relationships/image" Target="../media/image602.png"/><Relationship Id="rId74" Type="http://schemas.openxmlformats.org/officeDocument/2006/relationships/image" Target="../media/image623.png"/><Relationship Id="rId128" Type="http://schemas.openxmlformats.org/officeDocument/2006/relationships/image" Target="../media/image650.png"/><Relationship Id="rId335" Type="http://schemas.openxmlformats.org/officeDocument/2006/relationships/customXml" Target="../ink/ink1605.xml"/><Relationship Id="rId377" Type="http://schemas.openxmlformats.org/officeDocument/2006/relationships/customXml" Target="../ink/ink1626.xml"/><Relationship Id="rId5" Type="http://schemas.openxmlformats.org/officeDocument/2006/relationships/customXml" Target="../ink/ink1440.xml"/><Relationship Id="rId181" Type="http://schemas.openxmlformats.org/officeDocument/2006/relationships/customXml" Target="../ink/ink1528.xml"/><Relationship Id="rId237" Type="http://schemas.openxmlformats.org/officeDocument/2006/relationships/customXml" Target="../ink/ink1556.xml"/><Relationship Id="rId402" Type="http://schemas.openxmlformats.org/officeDocument/2006/relationships/image" Target="../media/image787.png"/><Relationship Id="rId279" Type="http://schemas.openxmlformats.org/officeDocument/2006/relationships/customXml" Target="../ink/ink1577.xml"/><Relationship Id="rId43" Type="http://schemas.openxmlformats.org/officeDocument/2006/relationships/customXml" Target="../ink/ink1459.xml"/><Relationship Id="rId139" Type="http://schemas.openxmlformats.org/officeDocument/2006/relationships/customXml" Target="../ink/ink1507.xml"/><Relationship Id="rId290" Type="http://schemas.openxmlformats.org/officeDocument/2006/relationships/image" Target="../media/image731.png"/><Relationship Id="rId304" Type="http://schemas.openxmlformats.org/officeDocument/2006/relationships/image" Target="../media/image738.png"/><Relationship Id="rId346" Type="http://schemas.openxmlformats.org/officeDocument/2006/relationships/image" Target="../media/image759.png"/><Relationship Id="rId388" Type="http://schemas.openxmlformats.org/officeDocument/2006/relationships/image" Target="../media/image780.png"/><Relationship Id="rId85" Type="http://schemas.openxmlformats.org/officeDocument/2006/relationships/customXml" Target="../ink/ink1480.xml"/><Relationship Id="rId150" Type="http://schemas.openxmlformats.org/officeDocument/2006/relationships/image" Target="../media/image661.png"/><Relationship Id="rId192" Type="http://schemas.openxmlformats.org/officeDocument/2006/relationships/image" Target="../media/image682.png"/><Relationship Id="rId206" Type="http://schemas.openxmlformats.org/officeDocument/2006/relationships/image" Target="../media/image689.png"/><Relationship Id="rId413" Type="http://schemas.openxmlformats.org/officeDocument/2006/relationships/customXml" Target="../ink/ink1644.xml"/><Relationship Id="rId248" Type="http://schemas.openxmlformats.org/officeDocument/2006/relationships/image" Target="../media/image710.png"/><Relationship Id="rId12" Type="http://schemas.openxmlformats.org/officeDocument/2006/relationships/image" Target="../media/image592.png"/><Relationship Id="rId108" Type="http://schemas.openxmlformats.org/officeDocument/2006/relationships/image" Target="../media/image640.png"/><Relationship Id="rId315" Type="http://schemas.openxmlformats.org/officeDocument/2006/relationships/customXml" Target="../ink/ink1595.xml"/><Relationship Id="rId357" Type="http://schemas.openxmlformats.org/officeDocument/2006/relationships/customXml" Target="../ink/ink1616.xml"/><Relationship Id="rId54" Type="http://schemas.openxmlformats.org/officeDocument/2006/relationships/image" Target="../media/image613.png"/><Relationship Id="rId96" Type="http://schemas.openxmlformats.org/officeDocument/2006/relationships/image" Target="../media/image634.png"/><Relationship Id="rId161" Type="http://schemas.openxmlformats.org/officeDocument/2006/relationships/customXml" Target="../ink/ink1518.xml"/><Relationship Id="rId217" Type="http://schemas.openxmlformats.org/officeDocument/2006/relationships/customXml" Target="../ink/ink1546.xml"/><Relationship Id="rId399" Type="http://schemas.openxmlformats.org/officeDocument/2006/relationships/customXml" Target="../ink/ink1637.xml"/><Relationship Id="rId259" Type="http://schemas.openxmlformats.org/officeDocument/2006/relationships/customXml" Target="../ink/ink1567.xml"/><Relationship Id="rId23" Type="http://schemas.openxmlformats.org/officeDocument/2006/relationships/customXml" Target="../ink/ink1449.xml"/><Relationship Id="rId119" Type="http://schemas.openxmlformats.org/officeDocument/2006/relationships/customXml" Target="../ink/ink1497.xml"/><Relationship Id="rId270" Type="http://schemas.openxmlformats.org/officeDocument/2006/relationships/image" Target="../media/image721.png"/><Relationship Id="rId326" Type="http://schemas.openxmlformats.org/officeDocument/2006/relationships/image" Target="../media/image749.png"/><Relationship Id="rId65" Type="http://schemas.openxmlformats.org/officeDocument/2006/relationships/customXml" Target="../ink/ink1470.xml"/><Relationship Id="rId130" Type="http://schemas.openxmlformats.org/officeDocument/2006/relationships/image" Target="../media/image651.png"/><Relationship Id="rId368" Type="http://schemas.openxmlformats.org/officeDocument/2006/relationships/image" Target="../media/image770.png"/><Relationship Id="rId172" Type="http://schemas.openxmlformats.org/officeDocument/2006/relationships/image" Target="../media/image672.png"/><Relationship Id="rId228" Type="http://schemas.openxmlformats.org/officeDocument/2006/relationships/image" Target="../media/image700.png"/><Relationship Id="rId281" Type="http://schemas.openxmlformats.org/officeDocument/2006/relationships/customXml" Target="../ink/ink1578.xml"/><Relationship Id="rId337" Type="http://schemas.openxmlformats.org/officeDocument/2006/relationships/customXml" Target="../ink/ink1606.xml"/><Relationship Id="rId34" Type="http://schemas.openxmlformats.org/officeDocument/2006/relationships/image" Target="../media/image603.png"/><Relationship Id="rId76" Type="http://schemas.openxmlformats.org/officeDocument/2006/relationships/image" Target="../media/image624.png"/><Relationship Id="rId141" Type="http://schemas.openxmlformats.org/officeDocument/2006/relationships/customXml" Target="../ink/ink1508.xml"/><Relationship Id="rId379" Type="http://schemas.openxmlformats.org/officeDocument/2006/relationships/customXml" Target="../ink/ink1627.xml"/><Relationship Id="rId7" Type="http://schemas.openxmlformats.org/officeDocument/2006/relationships/customXml" Target="../ink/ink1441.xml"/><Relationship Id="rId183" Type="http://schemas.openxmlformats.org/officeDocument/2006/relationships/customXml" Target="../ink/ink1529.xml"/><Relationship Id="rId239" Type="http://schemas.openxmlformats.org/officeDocument/2006/relationships/customXml" Target="../ink/ink1557.xml"/><Relationship Id="rId390" Type="http://schemas.openxmlformats.org/officeDocument/2006/relationships/image" Target="../media/image781.png"/><Relationship Id="rId404" Type="http://schemas.openxmlformats.org/officeDocument/2006/relationships/image" Target="../media/image788.png"/><Relationship Id="rId250" Type="http://schemas.openxmlformats.org/officeDocument/2006/relationships/image" Target="../media/image711.png"/><Relationship Id="rId292" Type="http://schemas.openxmlformats.org/officeDocument/2006/relationships/image" Target="../media/image732.png"/><Relationship Id="rId306" Type="http://schemas.openxmlformats.org/officeDocument/2006/relationships/image" Target="../media/image739.png"/><Relationship Id="rId45" Type="http://schemas.openxmlformats.org/officeDocument/2006/relationships/customXml" Target="../ink/ink1460.xml"/><Relationship Id="rId87" Type="http://schemas.openxmlformats.org/officeDocument/2006/relationships/customXml" Target="../ink/ink1481.xml"/><Relationship Id="rId110" Type="http://schemas.openxmlformats.org/officeDocument/2006/relationships/image" Target="../media/image641.png"/><Relationship Id="rId348" Type="http://schemas.openxmlformats.org/officeDocument/2006/relationships/image" Target="../media/image760.png"/><Relationship Id="rId152" Type="http://schemas.openxmlformats.org/officeDocument/2006/relationships/image" Target="../media/image662.png"/><Relationship Id="rId194" Type="http://schemas.openxmlformats.org/officeDocument/2006/relationships/image" Target="../media/image683.png"/><Relationship Id="rId208" Type="http://schemas.openxmlformats.org/officeDocument/2006/relationships/image" Target="../media/image690.png"/><Relationship Id="rId415" Type="http://schemas.openxmlformats.org/officeDocument/2006/relationships/customXml" Target="../ink/ink1645.xml"/><Relationship Id="rId261" Type="http://schemas.openxmlformats.org/officeDocument/2006/relationships/customXml" Target="../ink/ink1568.xml"/><Relationship Id="rId14" Type="http://schemas.openxmlformats.org/officeDocument/2006/relationships/image" Target="../media/image593.png"/><Relationship Id="rId56" Type="http://schemas.openxmlformats.org/officeDocument/2006/relationships/image" Target="../media/image614.png"/><Relationship Id="rId317" Type="http://schemas.openxmlformats.org/officeDocument/2006/relationships/customXml" Target="../ink/ink1596.xml"/><Relationship Id="rId359" Type="http://schemas.openxmlformats.org/officeDocument/2006/relationships/customXml" Target="../ink/ink1617.xml"/><Relationship Id="rId98" Type="http://schemas.openxmlformats.org/officeDocument/2006/relationships/image" Target="../media/image635.png"/><Relationship Id="rId121" Type="http://schemas.openxmlformats.org/officeDocument/2006/relationships/customXml" Target="../ink/ink1498.xml"/><Relationship Id="rId163" Type="http://schemas.openxmlformats.org/officeDocument/2006/relationships/customXml" Target="../ink/ink1519.xml"/><Relationship Id="rId219" Type="http://schemas.openxmlformats.org/officeDocument/2006/relationships/customXml" Target="../ink/ink1547.xml"/><Relationship Id="rId370" Type="http://schemas.openxmlformats.org/officeDocument/2006/relationships/image" Target="../media/image771.png"/><Relationship Id="rId230" Type="http://schemas.openxmlformats.org/officeDocument/2006/relationships/image" Target="../media/image701.png"/><Relationship Id="rId25" Type="http://schemas.openxmlformats.org/officeDocument/2006/relationships/customXml" Target="../ink/ink1450.xml"/><Relationship Id="rId67" Type="http://schemas.openxmlformats.org/officeDocument/2006/relationships/customXml" Target="../ink/ink1471.xml"/><Relationship Id="rId272" Type="http://schemas.openxmlformats.org/officeDocument/2006/relationships/image" Target="../media/image722.png"/><Relationship Id="rId328" Type="http://schemas.openxmlformats.org/officeDocument/2006/relationships/image" Target="../media/image750.png"/><Relationship Id="rId132" Type="http://schemas.openxmlformats.org/officeDocument/2006/relationships/image" Target="../media/image652.png"/><Relationship Id="rId174" Type="http://schemas.openxmlformats.org/officeDocument/2006/relationships/image" Target="../media/image673.png"/><Relationship Id="rId381" Type="http://schemas.openxmlformats.org/officeDocument/2006/relationships/customXml" Target="../ink/ink1628.xml"/><Relationship Id="rId241" Type="http://schemas.openxmlformats.org/officeDocument/2006/relationships/customXml" Target="../ink/ink1558.xml"/><Relationship Id="rId36" Type="http://schemas.openxmlformats.org/officeDocument/2006/relationships/image" Target="../media/image604.png"/><Relationship Id="rId283" Type="http://schemas.openxmlformats.org/officeDocument/2006/relationships/customXml" Target="../ink/ink1579.xml"/><Relationship Id="rId339" Type="http://schemas.openxmlformats.org/officeDocument/2006/relationships/customXml" Target="../ink/ink1607.xml"/><Relationship Id="rId78" Type="http://schemas.openxmlformats.org/officeDocument/2006/relationships/image" Target="../media/image625.png"/><Relationship Id="rId101" Type="http://schemas.openxmlformats.org/officeDocument/2006/relationships/customXml" Target="../ink/ink1488.xml"/><Relationship Id="rId143" Type="http://schemas.openxmlformats.org/officeDocument/2006/relationships/customXml" Target="../ink/ink1509.xml"/><Relationship Id="rId185" Type="http://schemas.openxmlformats.org/officeDocument/2006/relationships/customXml" Target="../ink/ink1530.xml"/><Relationship Id="rId350" Type="http://schemas.openxmlformats.org/officeDocument/2006/relationships/image" Target="../media/image761.png"/><Relationship Id="rId406" Type="http://schemas.openxmlformats.org/officeDocument/2006/relationships/image" Target="../media/image789.png"/><Relationship Id="rId9" Type="http://schemas.openxmlformats.org/officeDocument/2006/relationships/customXml" Target="../ink/ink1442.xml"/><Relationship Id="rId210" Type="http://schemas.openxmlformats.org/officeDocument/2006/relationships/image" Target="../media/image691.png"/><Relationship Id="rId392" Type="http://schemas.openxmlformats.org/officeDocument/2006/relationships/image" Target="../media/image782.png"/><Relationship Id="rId252" Type="http://schemas.openxmlformats.org/officeDocument/2006/relationships/image" Target="../media/image712.png"/><Relationship Id="rId294" Type="http://schemas.openxmlformats.org/officeDocument/2006/relationships/image" Target="../media/image733.png"/><Relationship Id="rId308" Type="http://schemas.openxmlformats.org/officeDocument/2006/relationships/image" Target="../media/image740.png"/><Relationship Id="rId47" Type="http://schemas.openxmlformats.org/officeDocument/2006/relationships/customXml" Target="../ink/ink1461.xml"/><Relationship Id="rId89" Type="http://schemas.openxmlformats.org/officeDocument/2006/relationships/customXml" Target="../ink/ink1482.xml"/><Relationship Id="rId112" Type="http://schemas.openxmlformats.org/officeDocument/2006/relationships/image" Target="../media/image642.png"/><Relationship Id="rId154" Type="http://schemas.openxmlformats.org/officeDocument/2006/relationships/image" Target="../media/image663.png"/><Relationship Id="rId361" Type="http://schemas.openxmlformats.org/officeDocument/2006/relationships/customXml" Target="../ink/ink1618.xml"/><Relationship Id="rId196" Type="http://schemas.openxmlformats.org/officeDocument/2006/relationships/image" Target="../media/image684.png"/><Relationship Id="rId417" Type="http://schemas.openxmlformats.org/officeDocument/2006/relationships/customXml" Target="../ink/ink1646.xml"/><Relationship Id="rId16" Type="http://schemas.openxmlformats.org/officeDocument/2006/relationships/image" Target="../media/image594.png"/><Relationship Id="rId221" Type="http://schemas.openxmlformats.org/officeDocument/2006/relationships/customXml" Target="../ink/ink1548.xml"/><Relationship Id="rId263" Type="http://schemas.openxmlformats.org/officeDocument/2006/relationships/customXml" Target="../ink/ink1569.xml"/><Relationship Id="rId319" Type="http://schemas.openxmlformats.org/officeDocument/2006/relationships/customXml" Target="../ink/ink1597.xml"/><Relationship Id="rId58" Type="http://schemas.openxmlformats.org/officeDocument/2006/relationships/image" Target="../media/image615.png"/><Relationship Id="rId123" Type="http://schemas.openxmlformats.org/officeDocument/2006/relationships/customXml" Target="../ink/ink1499.xml"/><Relationship Id="rId330" Type="http://schemas.openxmlformats.org/officeDocument/2006/relationships/image" Target="../media/image751.png"/><Relationship Id="rId165" Type="http://schemas.openxmlformats.org/officeDocument/2006/relationships/customXml" Target="../ink/ink1520.xml"/><Relationship Id="rId372" Type="http://schemas.openxmlformats.org/officeDocument/2006/relationships/image" Target="../media/image772.png"/><Relationship Id="rId232" Type="http://schemas.openxmlformats.org/officeDocument/2006/relationships/image" Target="../media/image702.png"/><Relationship Id="rId274" Type="http://schemas.openxmlformats.org/officeDocument/2006/relationships/image" Target="../media/image723.png"/><Relationship Id="rId27" Type="http://schemas.openxmlformats.org/officeDocument/2006/relationships/customXml" Target="../ink/ink1451.xml"/><Relationship Id="rId69" Type="http://schemas.openxmlformats.org/officeDocument/2006/relationships/customXml" Target="../ink/ink1472.xml"/><Relationship Id="rId134" Type="http://schemas.openxmlformats.org/officeDocument/2006/relationships/image" Target="../media/image653.png"/><Relationship Id="rId80" Type="http://schemas.openxmlformats.org/officeDocument/2006/relationships/image" Target="../media/image626.png"/><Relationship Id="rId176" Type="http://schemas.openxmlformats.org/officeDocument/2006/relationships/image" Target="../media/image674.png"/><Relationship Id="rId341" Type="http://schemas.openxmlformats.org/officeDocument/2006/relationships/customXml" Target="../ink/ink1608.xml"/><Relationship Id="rId383" Type="http://schemas.openxmlformats.org/officeDocument/2006/relationships/customXml" Target="../ink/ink1629.xml"/><Relationship Id="rId201" Type="http://schemas.openxmlformats.org/officeDocument/2006/relationships/customXml" Target="../ink/ink1538.xml"/><Relationship Id="rId243" Type="http://schemas.openxmlformats.org/officeDocument/2006/relationships/customXml" Target="../ink/ink1559.xml"/><Relationship Id="rId285" Type="http://schemas.openxmlformats.org/officeDocument/2006/relationships/customXml" Target="../ink/ink1580.xml"/><Relationship Id="rId17" Type="http://schemas.openxmlformats.org/officeDocument/2006/relationships/customXml" Target="../ink/ink1446.xml"/><Relationship Id="rId38" Type="http://schemas.openxmlformats.org/officeDocument/2006/relationships/image" Target="../media/image605.png"/><Relationship Id="rId59" Type="http://schemas.openxmlformats.org/officeDocument/2006/relationships/customXml" Target="../ink/ink1467.xml"/><Relationship Id="rId103" Type="http://schemas.openxmlformats.org/officeDocument/2006/relationships/customXml" Target="../ink/ink1489.xml"/><Relationship Id="rId124" Type="http://schemas.openxmlformats.org/officeDocument/2006/relationships/image" Target="../media/image648.png"/><Relationship Id="rId310" Type="http://schemas.openxmlformats.org/officeDocument/2006/relationships/image" Target="../media/image741.png"/><Relationship Id="rId70" Type="http://schemas.openxmlformats.org/officeDocument/2006/relationships/image" Target="../media/image621.png"/><Relationship Id="rId91" Type="http://schemas.openxmlformats.org/officeDocument/2006/relationships/customXml" Target="../ink/ink1483.xml"/><Relationship Id="rId145" Type="http://schemas.openxmlformats.org/officeDocument/2006/relationships/customXml" Target="../ink/ink1510.xml"/><Relationship Id="rId166" Type="http://schemas.openxmlformats.org/officeDocument/2006/relationships/image" Target="../media/image669.png"/><Relationship Id="rId187" Type="http://schemas.openxmlformats.org/officeDocument/2006/relationships/customXml" Target="../ink/ink1531.xml"/><Relationship Id="rId331" Type="http://schemas.openxmlformats.org/officeDocument/2006/relationships/customXml" Target="../ink/ink1603.xml"/><Relationship Id="rId352" Type="http://schemas.openxmlformats.org/officeDocument/2006/relationships/image" Target="../media/image762.png"/><Relationship Id="rId373" Type="http://schemas.openxmlformats.org/officeDocument/2006/relationships/customXml" Target="../ink/ink1624.xml"/><Relationship Id="rId394" Type="http://schemas.openxmlformats.org/officeDocument/2006/relationships/image" Target="../media/image783.png"/><Relationship Id="rId408" Type="http://schemas.openxmlformats.org/officeDocument/2006/relationships/image" Target="../media/image79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92.png"/><Relationship Id="rId233" Type="http://schemas.openxmlformats.org/officeDocument/2006/relationships/customXml" Target="../ink/ink1554.xml"/><Relationship Id="rId254" Type="http://schemas.openxmlformats.org/officeDocument/2006/relationships/image" Target="../media/image713.png"/><Relationship Id="rId28" Type="http://schemas.openxmlformats.org/officeDocument/2006/relationships/image" Target="../media/image600.png"/><Relationship Id="rId49" Type="http://schemas.openxmlformats.org/officeDocument/2006/relationships/customXml" Target="../ink/ink1462.xml"/><Relationship Id="rId114" Type="http://schemas.openxmlformats.org/officeDocument/2006/relationships/image" Target="../media/image643.png"/><Relationship Id="rId275" Type="http://schemas.openxmlformats.org/officeDocument/2006/relationships/customXml" Target="../ink/ink1575.xml"/><Relationship Id="rId296" Type="http://schemas.openxmlformats.org/officeDocument/2006/relationships/image" Target="../media/image734.png"/><Relationship Id="rId300" Type="http://schemas.openxmlformats.org/officeDocument/2006/relationships/image" Target="../media/image736.png"/><Relationship Id="rId60" Type="http://schemas.openxmlformats.org/officeDocument/2006/relationships/image" Target="../media/image616.png"/><Relationship Id="rId81" Type="http://schemas.openxmlformats.org/officeDocument/2006/relationships/customXml" Target="../ink/ink1478.xml"/><Relationship Id="rId135" Type="http://schemas.openxmlformats.org/officeDocument/2006/relationships/customXml" Target="../ink/ink1505.xml"/><Relationship Id="rId156" Type="http://schemas.openxmlformats.org/officeDocument/2006/relationships/image" Target="../media/image664.png"/><Relationship Id="rId177" Type="http://schemas.openxmlformats.org/officeDocument/2006/relationships/customXml" Target="../ink/ink1526.xml"/><Relationship Id="rId198" Type="http://schemas.openxmlformats.org/officeDocument/2006/relationships/image" Target="../media/image685.png"/><Relationship Id="rId321" Type="http://schemas.openxmlformats.org/officeDocument/2006/relationships/customXml" Target="../ink/ink1598.xml"/><Relationship Id="rId342" Type="http://schemas.openxmlformats.org/officeDocument/2006/relationships/image" Target="../media/image757.png"/><Relationship Id="rId363" Type="http://schemas.openxmlformats.org/officeDocument/2006/relationships/customXml" Target="../ink/ink1619.xml"/><Relationship Id="rId384" Type="http://schemas.openxmlformats.org/officeDocument/2006/relationships/image" Target="../media/image778.png"/><Relationship Id="rId419" Type="http://schemas.openxmlformats.org/officeDocument/2006/relationships/customXml" Target="../ink/ink1647.xml"/><Relationship Id="rId202" Type="http://schemas.openxmlformats.org/officeDocument/2006/relationships/image" Target="../media/image687.png"/><Relationship Id="rId223" Type="http://schemas.openxmlformats.org/officeDocument/2006/relationships/customXml" Target="../ink/ink1549.xml"/><Relationship Id="rId244" Type="http://schemas.openxmlformats.org/officeDocument/2006/relationships/image" Target="../media/image708.png"/><Relationship Id="rId18" Type="http://schemas.openxmlformats.org/officeDocument/2006/relationships/image" Target="../media/image595.png"/><Relationship Id="rId39" Type="http://schemas.openxmlformats.org/officeDocument/2006/relationships/customXml" Target="../ink/ink1457.xml"/><Relationship Id="rId265" Type="http://schemas.openxmlformats.org/officeDocument/2006/relationships/customXml" Target="../ink/ink1570.xml"/><Relationship Id="rId286" Type="http://schemas.openxmlformats.org/officeDocument/2006/relationships/image" Target="../media/image729.png"/><Relationship Id="rId50" Type="http://schemas.openxmlformats.org/officeDocument/2006/relationships/image" Target="../media/image611.png"/><Relationship Id="rId104" Type="http://schemas.openxmlformats.org/officeDocument/2006/relationships/image" Target="../media/image638.png"/><Relationship Id="rId125" Type="http://schemas.openxmlformats.org/officeDocument/2006/relationships/customXml" Target="../ink/ink1500.xml"/><Relationship Id="rId146" Type="http://schemas.openxmlformats.org/officeDocument/2006/relationships/image" Target="../media/image659.png"/><Relationship Id="rId167" Type="http://schemas.openxmlformats.org/officeDocument/2006/relationships/customXml" Target="../ink/ink1521.xml"/><Relationship Id="rId188" Type="http://schemas.openxmlformats.org/officeDocument/2006/relationships/image" Target="../media/image680.png"/><Relationship Id="rId311" Type="http://schemas.openxmlformats.org/officeDocument/2006/relationships/customXml" Target="../ink/ink1593.xml"/><Relationship Id="rId332" Type="http://schemas.openxmlformats.org/officeDocument/2006/relationships/image" Target="../media/image752.png"/><Relationship Id="rId353" Type="http://schemas.openxmlformats.org/officeDocument/2006/relationships/customXml" Target="../ink/ink1614.xml"/><Relationship Id="rId374" Type="http://schemas.openxmlformats.org/officeDocument/2006/relationships/image" Target="../media/image773.png"/><Relationship Id="rId395" Type="http://schemas.openxmlformats.org/officeDocument/2006/relationships/customXml" Target="../ink/ink1635.xml"/><Relationship Id="rId409" Type="http://schemas.openxmlformats.org/officeDocument/2006/relationships/customXml" Target="../ink/ink1642.xml"/><Relationship Id="rId71" Type="http://schemas.openxmlformats.org/officeDocument/2006/relationships/customXml" Target="../ink/ink1473.xml"/><Relationship Id="rId92" Type="http://schemas.openxmlformats.org/officeDocument/2006/relationships/image" Target="../media/image632.png"/><Relationship Id="rId213" Type="http://schemas.openxmlformats.org/officeDocument/2006/relationships/customXml" Target="../ink/ink1544.xml"/><Relationship Id="rId234" Type="http://schemas.openxmlformats.org/officeDocument/2006/relationships/image" Target="../media/image703.png"/><Relationship Id="rId420" Type="http://schemas.openxmlformats.org/officeDocument/2006/relationships/image" Target="../media/image796.png"/><Relationship Id="rId2" Type="http://schemas.openxmlformats.org/officeDocument/2006/relationships/image" Target="../media/image31.emf"/><Relationship Id="rId29" Type="http://schemas.openxmlformats.org/officeDocument/2006/relationships/customXml" Target="../ink/ink1452.xml"/><Relationship Id="rId255" Type="http://schemas.openxmlformats.org/officeDocument/2006/relationships/customXml" Target="../ink/ink1565.xml"/><Relationship Id="rId276" Type="http://schemas.openxmlformats.org/officeDocument/2006/relationships/image" Target="../media/image724.png"/><Relationship Id="rId297" Type="http://schemas.openxmlformats.org/officeDocument/2006/relationships/customXml" Target="../ink/ink1586.xml"/><Relationship Id="rId40" Type="http://schemas.openxmlformats.org/officeDocument/2006/relationships/image" Target="../media/image606.png"/><Relationship Id="rId115" Type="http://schemas.openxmlformats.org/officeDocument/2006/relationships/customXml" Target="../ink/ink1495.xml"/><Relationship Id="rId136" Type="http://schemas.openxmlformats.org/officeDocument/2006/relationships/image" Target="../media/image654.png"/><Relationship Id="rId157" Type="http://schemas.openxmlformats.org/officeDocument/2006/relationships/customXml" Target="../ink/ink1516.xml"/><Relationship Id="rId178" Type="http://schemas.openxmlformats.org/officeDocument/2006/relationships/image" Target="../media/image675.png"/><Relationship Id="rId301" Type="http://schemas.openxmlformats.org/officeDocument/2006/relationships/customXml" Target="../ink/ink1588.xml"/><Relationship Id="rId322" Type="http://schemas.openxmlformats.org/officeDocument/2006/relationships/image" Target="../media/image747.png"/><Relationship Id="rId343" Type="http://schemas.openxmlformats.org/officeDocument/2006/relationships/customXml" Target="../ink/ink1609.xml"/><Relationship Id="rId364" Type="http://schemas.openxmlformats.org/officeDocument/2006/relationships/image" Target="../media/image768.png"/><Relationship Id="rId61" Type="http://schemas.openxmlformats.org/officeDocument/2006/relationships/customXml" Target="../ink/ink1468.xml"/><Relationship Id="rId82" Type="http://schemas.openxmlformats.org/officeDocument/2006/relationships/image" Target="../media/image627.png"/><Relationship Id="rId199" Type="http://schemas.openxmlformats.org/officeDocument/2006/relationships/customXml" Target="../ink/ink1537.xml"/><Relationship Id="rId203" Type="http://schemas.openxmlformats.org/officeDocument/2006/relationships/customXml" Target="../ink/ink1539.xml"/><Relationship Id="rId385" Type="http://schemas.openxmlformats.org/officeDocument/2006/relationships/customXml" Target="../ink/ink1630.xml"/><Relationship Id="rId19" Type="http://schemas.openxmlformats.org/officeDocument/2006/relationships/customXml" Target="../ink/ink1447.xml"/><Relationship Id="rId224" Type="http://schemas.openxmlformats.org/officeDocument/2006/relationships/image" Target="../media/image698.png"/><Relationship Id="rId245" Type="http://schemas.openxmlformats.org/officeDocument/2006/relationships/customXml" Target="../ink/ink1560.xml"/><Relationship Id="rId266" Type="http://schemas.openxmlformats.org/officeDocument/2006/relationships/image" Target="../media/image719.png"/><Relationship Id="rId287" Type="http://schemas.openxmlformats.org/officeDocument/2006/relationships/customXml" Target="../ink/ink1581.xml"/><Relationship Id="rId410" Type="http://schemas.openxmlformats.org/officeDocument/2006/relationships/image" Target="../media/image791.png"/><Relationship Id="rId30" Type="http://schemas.openxmlformats.org/officeDocument/2006/relationships/image" Target="../media/image601.png"/><Relationship Id="rId105" Type="http://schemas.openxmlformats.org/officeDocument/2006/relationships/customXml" Target="../ink/ink1490.xml"/><Relationship Id="rId126" Type="http://schemas.openxmlformats.org/officeDocument/2006/relationships/image" Target="../media/image649.png"/><Relationship Id="rId147" Type="http://schemas.openxmlformats.org/officeDocument/2006/relationships/customXml" Target="../ink/ink1511.xml"/><Relationship Id="rId168" Type="http://schemas.openxmlformats.org/officeDocument/2006/relationships/image" Target="../media/image670.png"/><Relationship Id="rId312" Type="http://schemas.openxmlformats.org/officeDocument/2006/relationships/image" Target="../media/image742.png"/><Relationship Id="rId333" Type="http://schemas.openxmlformats.org/officeDocument/2006/relationships/customXml" Target="../ink/ink1604.xml"/><Relationship Id="rId354" Type="http://schemas.openxmlformats.org/officeDocument/2006/relationships/image" Target="../media/image763.png"/><Relationship Id="rId51" Type="http://schemas.openxmlformats.org/officeDocument/2006/relationships/customXml" Target="../ink/ink1463.xml"/><Relationship Id="rId72" Type="http://schemas.openxmlformats.org/officeDocument/2006/relationships/image" Target="../media/image622.png"/><Relationship Id="rId93" Type="http://schemas.openxmlformats.org/officeDocument/2006/relationships/customXml" Target="../ink/ink1484.xml"/><Relationship Id="rId189" Type="http://schemas.openxmlformats.org/officeDocument/2006/relationships/customXml" Target="../ink/ink1532.xml"/><Relationship Id="rId375" Type="http://schemas.openxmlformats.org/officeDocument/2006/relationships/customXml" Target="../ink/ink1625.xml"/><Relationship Id="rId396" Type="http://schemas.openxmlformats.org/officeDocument/2006/relationships/image" Target="../media/image784.png"/><Relationship Id="rId3" Type="http://schemas.openxmlformats.org/officeDocument/2006/relationships/customXml" Target="../ink/ink1439.xml"/><Relationship Id="rId214" Type="http://schemas.openxmlformats.org/officeDocument/2006/relationships/image" Target="../media/image693.png"/><Relationship Id="rId235" Type="http://schemas.openxmlformats.org/officeDocument/2006/relationships/customXml" Target="../ink/ink1555.xml"/><Relationship Id="rId256" Type="http://schemas.openxmlformats.org/officeDocument/2006/relationships/image" Target="../media/image714.png"/><Relationship Id="rId277" Type="http://schemas.openxmlformats.org/officeDocument/2006/relationships/customXml" Target="../ink/ink1576.xml"/><Relationship Id="rId298" Type="http://schemas.openxmlformats.org/officeDocument/2006/relationships/image" Target="../media/image735.png"/><Relationship Id="rId400" Type="http://schemas.openxmlformats.org/officeDocument/2006/relationships/image" Target="../media/image786.png"/><Relationship Id="rId421" Type="http://schemas.openxmlformats.org/officeDocument/2006/relationships/customXml" Target="../ink/ink1648.xml"/><Relationship Id="rId116" Type="http://schemas.openxmlformats.org/officeDocument/2006/relationships/image" Target="../media/image644.png"/><Relationship Id="rId137" Type="http://schemas.openxmlformats.org/officeDocument/2006/relationships/customXml" Target="../ink/ink1506.xml"/><Relationship Id="rId158" Type="http://schemas.openxmlformats.org/officeDocument/2006/relationships/image" Target="../media/image665.png"/><Relationship Id="rId302" Type="http://schemas.openxmlformats.org/officeDocument/2006/relationships/image" Target="../media/image737.png"/><Relationship Id="rId323" Type="http://schemas.openxmlformats.org/officeDocument/2006/relationships/customXml" Target="../ink/ink1599.xml"/><Relationship Id="rId344" Type="http://schemas.openxmlformats.org/officeDocument/2006/relationships/image" Target="../media/image758.png"/><Relationship Id="rId20" Type="http://schemas.openxmlformats.org/officeDocument/2006/relationships/image" Target="../media/image596.png"/><Relationship Id="rId41" Type="http://schemas.openxmlformats.org/officeDocument/2006/relationships/customXml" Target="../ink/ink1458.xml"/><Relationship Id="rId62" Type="http://schemas.openxmlformats.org/officeDocument/2006/relationships/image" Target="../media/image617.png"/><Relationship Id="rId83" Type="http://schemas.openxmlformats.org/officeDocument/2006/relationships/customXml" Target="../ink/ink1479.xml"/><Relationship Id="rId179" Type="http://schemas.openxmlformats.org/officeDocument/2006/relationships/customXml" Target="../ink/ink1527.xml"/><Relationship Id="rId365" Type="http://schemas.openxmlformats.org/officeDocument/2006/relationships/customXml" Target="../ink/ink1620.xml"/><Relationship Id="rId386" Type="http://schemas.openxmlformats.org/officeDocument/2006/relationships/image" Target="../media/image779.png"/><Relationship Id="rId190" Type="http://schemas.openxmlformats.org/officeDocument/2006/relationships/image" Target="../media/image681.png"/><Relationship Id="rId204" Type="http://schemas.openxmlformats.org/officeDocument/2006/relationships/image" Target="../media/image688.png"/><Relationship Id="rId225" Type="http://schemas.openxmlformats.org/officeDocument/2006/relationships/customXml" Target="../ink/ink1550.xml"/><Relationship Id="rId246" Type="http://schemas.openxmlformats.org/officeDocument/2006/relationships/image" Target="../media/image709.png"/><Relationship Id="rId267" Type="http://schemas.openxmlformats.org/officeDocument/2006/relationships/customXml" Target="../ink/ink1571.xml"/><Relationship Id="rId288" Type="http://schemas.openxmlformats.org/officeDocument/2006/relationships/image" Target="../media/image730.png"/><Relationship Id="rId411" Type="http://schemas.openxmlformats.org/officeDocument/2006/relationships/customXml" Target="../ink/ink1643.xml"/><Relationship Id="rId106" Type="http://schemas.openxmlformats.org/officeDocument/2006/relationships/image" Target="../media/image639.png"/><Relationship Id="rId127" Type="http://schemas.openxmlformats.org/officeDocument/2006/relationships/customXml" Target="../ink/ink1501.xml"/><Relationship Id="rId313" Type="http://schemas.openxmlformats.org/officeDocument/2006/relationships/customXml" Target="../ink/ink1594.xml"/><Relationship Id="rId10" Type="http://schemas.openxmlformats.org/officeDocument/2006/relationships/image" Target="../media/image591.png"/><Relationship Id="rId31" Type="http://schemas.openxmlformats.org/officeDocument/2006/relationships/customXml" Target="../ink/ink1453.xml"/><Relationship Id="rId52" Type="http://schemas.openxmlformats.org/officeDocument/2006/relationships/image" Target="../media/image612.png"/><Relationship Id="rId73" Type="http://schemas.openxmlformats.org/officeDocument/2006/relationships/customXml" Target="../ink/ink1474.xml"/><Relationship Id="rId94" Type="http://schemas.openxmlformats.org/officeDocument/2006/relationships/image" Target="../media/image633.png"/><Relationship Id="rId148" Type="http://schemas.openxmlformats.org/officeDocument/2006/relationships/image" Target="../media/image660.png"/><Relationship Id="rId169" Type="http://schemas.openxmlformats.org/officeDocument/2006/relationships/customXml" Target="../ink/ink1522.xml"/><Relationship Id="rId334" Type="http://schemas.openxmlformats.org/officeDocument/2006/relationships/image" Target="../media/image753.png"/><Relationship Id="rId355" Type="http://schemas.openxmlformats.org/officeDocument/2006/relationships/customXml" Target="../ink/ink1615.xml"/><Relationship Id="rId376" Type="http://schemas.openxmlformats.org/officeDocument/2006/relationships/image" Target="../media/image774.png"/><Relationship Id="rId397" Type="http://schemas.openxmlformats.org/officeDocument/2006/relationships/customXml" Target="../ink/ink1636.xml"/><Relationship Id="rId4" Type="http://schemas.openxmlformats.org/officeDocument/2006/relationships/image" Target="../media/image588.png"/><Relationship Id="rId180" Type="http://schemas.openxmlformats.org/officeDocument/2006/relationships/image" Target="../media/image676.png"/><Relationship Id="rId215" Type="http://schemas.openxmlformats.org/officeDocument/2006/relationships/customXml" Target="../ink/ink1545.xml"/><Relationship Id="rId236" Type="http://schemas.openxmlformats.org/officeDocument/2006/relationships/image" Target="../media/image704.png"/><Relationship Id="rId257" Type="http://schemas.openxmlformats.org/officeDocument/2006/relationships/customXml" Target="../ink/ink1566.xml"/><Relationship Id="rId278" Type="http://schemas.openxmlformats.org/officeDocument/2006/relationships/image" Target="../media/image725.png"/><Relationship Id="rId401" Type="http://schemas.openxmlformats.org/officeDocument/2006/relationships/customXml" Target="../ink/ink1638.xml"/><Relationship Id="rId422" Type="http://schemas.openxmlformats.org/officeDocument/2006/relationships/image" Target="../media/image797.png"/><Relationship Id="rId303" Type="http://schemas.openxmlformats.org/officeDocument/2006/relationships/customXml" Target="../ink/ink1589.xml"/><Relationship Id="rId42" Type="http://schemas.openxmlformats.org/officeDocument/2006/relationships/image" Target="../media/image607.png"/><Relationship Id="rId84" Type="http://schemas.openxmlformats.org/officeDocument/2006/relationships/image" Target="../media/image628.png"/><Relationship Id="rId138" Type="http://schemas.openxmlformats.org/officeDocument/2006/relationships/image" Target="../media/image655.png"/><Relationship Id="rId345" Type="http://schemas.openxmlformats.org/officeDocument/2006/relationships/customXml" Target="../ink/ink1610.xml"/><Relationship Id="rId387" Type="http://schemas.openxmlformats.org/officeDocument/2006/relationships/customXml" Target="../ink/ink1631.xml"/><Relationship Id="rId191" Type="http://schemas.openxmlformats.org/officeDocument/2006/relationships/customXml" Target="../ink/ink1533.xml"/><Relationship Id="rId205" Type="http://schemas.openxmlformats.org/officeDocument/2006/relationships/customXml" Target="../ink/ink1540.xml"/><Relationship Id="rId247" Type="http://schemas.openxmlformats.org/officeDocument/2006/relationships/customXml" Target="../ink/ink1561.xml"/><Relationship Id="rId412" Type="http://schemas.openxmlformats.org/officeDocument/2006/relationships/image" Target="../media/image792.png"/><Relationship Id="rId107" Type="http://schemas.openxmlformats.org/officeDocument/2006/relationships/customXml" Target="../ink/ink1491.xml"/><Relationship Id="rId289" Type="http://schemas.openxmlformats.org/officeDocument/2006/relationships/customXml" Target="../ink/ink1582.xml"/><Relationship Id="rId11" Type="http://schemas.openxmlformats.org/officeDocument/2006/relationships/customXml" Target="../ink/ink1443.xml"/><Relationship Id="rId53" Type="http://schemas.openxmlformats.org/officeDocument/2006/relationships/customXml" Target="../ink/ink1464.xml"/><Relationship Id="rId149" Type="http://schemas.openxmlformats.org/officeDocument/2006/relationships/customXml" Target="../ink/ink1512.xml"/><Relationship Id="rId314" Type="http://schemas.openxmlformats.org/officeDocument/2006/relationships/image" Target="../media/image743.png"/><Relationship Id="rId356" Type="http://schemas.openxmlformats.org/officeDocument/2006/relationships/image" Target="../media/image764.png"/><Relationship Id="rId398" Type="http://schemas.openxmlformats.org/officeDocument/2006/relationships/image" Target="../media/image785.png"/><Relationship Id="rId95" Type="http://schemas.openxmlformats.org/officeDocument/2006/relationships/customXml" Target="../ink/ink1485.xml"/><Relationship Id="rId160" Type="http://schemas.openxmlformats.org/officeDocument/2006/relationships/image" Target="../media/image666.png"/><Relationship Id="rId216" Type="http://schemas.openxmlformats.org/officeDocument/2006/relationships/image" Target="../media/image694.png"/><Relationship Id="rId258" Type="http://schemas.openxmlformats.org/officeDocument/2006/relationships/image" Target="../media/image715.png"/><Relationship Id="rId22" Type="http://schemas.openxmlformats.org/officeDocument/2006/relationships/image" Target="../media/image597.png"/><Relationship Id="rId64" Type="http://schemas.openxmlformats.org/officeDocument/2006/relationships/image" Target="../media/image618.png"/><Relationship Id="rId118" Type="http://schemas.openxmlformats.org/officeDocument/2006/relationships/image" Target="../media/image645.png"/><Relationship Id="rId325" Type="http://schemas.openxmlformats.org/officeDocument/2006/relationships/customXml" Target="../ink/ink1600.xml"/><Relationship Id="rId367" Type="http://schemas.openxmlformats.org/officeDocument/2006/relationships/customXml" Target="../ink/ink1621.xml"/><Relationship Id="rId171" Type="http://schemas.openxmlformats.org/officeDocument/2006/relationships/customXml" Target="../ink/ink1523.xml"/><Relationship Id="rId227" Type="http://schemas.openxmlformats.org/officeDocument/2006/relationships/customXml" Target="../ink/ink1551.xml"/><Relationship Id="rId269" Type="http://schemas.openxmlformats.org/officeDocument/2006/relationships/customXml" Target="../ink/ink1572.xml"/><Relationship Id="rId33" Type="http://schemas.openxmlformats.org/officeDocument/2006/relationships/customXml" Target="../ink/ink1454.xml"/><Relationship Id="rId129" Type="http://schemas.openxmlformats.org/officeDocument/2006/relationships/customXml" Target="../ink/ink1502.xml"/><Relationship Id="rId280" Type="http://schemas.openxmlformats.org/officeDocument/2006/relationships/image" Target="../media/image726.png"/><Relationship Id="rId336" Type="http://schemas.openxmlformats.org/officeDocument/2006/relationships/image" Target="../media/image754.png"/><Relationship Id="rId75" Type="http://schemas.openxmlformats.org/officeDocument/2006/relationships/customXml" Target="../ink/ink1475.xml"/><Relationship Id="rId140" Type="http://schemas.openxmlformats.org/officeDocument/2006/relationships/image" Target="../media/image656.png"/><Relationship Id="rId182" Type="http://schemas.openxmlformats.org/officeDocument/2006/relationships/image" Target="../media/image677.png"/><Relationship Id="rId378" Type="http://schemas.openxmlformats.org/officeDocument/2006/relationships/image" Target="../media/image775.png"/><Relationship Id="rId403" Type="http://schemas.openxmlformats.org/officeDocument/2006/relationships/customXml" Target="../ink/ink1639.xml"/><Relationship Id="rId6" Type="http://schemas.openxmlformats.org/officeDocument/2006/relationships/image" Target="../media/image589.png"/><Relationship Id="rId238" Type="http://schemas.openxmlformats.org/officeDocument/2006/relationships/image" Target="../media/image705.png"/><Relationship Id="rId291" Type="http://schemas.openxmlformats.org/officeDocument/2006/relationships/customXml" Target="../ink/ink1583.xml"/><Relationship Id="rId305" Type="http://schemas.openxmlformats.org/officeDocument/2006/relationships/customXml" Target="../ink/ink1590.xml"/><Relationship Id="rId347" Type="http://schemas.openxmlformats.org/officeDocument/2006/relationships/customXml" Target="../ink/ink1611.xml"/><Relationship Id="rId44" Type="http://schemas.openxmlformats.org/officeDocument/2006/relationships/image" Target="../media/image608.png"/><Relationship Id="rId86" Type="http://schemas.openxmlformats.org/officeDocument/2006/relationships/image" Target="../media/image629.png"/><Relationship Id="rId151" Type="http://schemas.openxmlformats.org/officeDocument/2006/relationships/customXml" Target="../ink/ink1513.xml"/><Relationship Id="rId389" Type="http://schemas.openxmlformats.org/officeDocument/2006/relationships/customXml" Target="../ink/ink1632.xml"/><Relationship Id="rId193" Type="http://schemas.openxmlformats.org/officeDocument/2006/relationships/customXml" Target="../ink/ink1534.xml"/><Relationship Id="rId207" Type="http://schemas.openxmlformats.org/officeDocument/2006/relationships/customXml" Target="../ink/ink1541.xml"/><Relationship Id="rId249" Type="http://schemas.openxmlformats.org/officeDocument/2006/relationships/customXml" Target="../ink/ink1562.xml"/><Relationship Id="rId414" Type="http://schemas.openxmlformats.org/officeDocument/2006/relationships/image" Target="../media/image793.png"/><Relationship Id="rId13" Type="http://schemas.openxmlformats.org/officeDocument/2006/relationships/customXml" Target="../ink/ink1444.xml"/><Relationship Id="rId109" Type="http://schemas.openxmlformats.org/officeDocument/2006/relationships/customXml" Target="../ink/ink1492.xml"/><Relationship Id="rId260" Type="http://schemas.openxmlformats.org/officeDocument/2006/relationships/image" Target="../media/image716.png"/><Relationship Id="rId316" Type="http://schemas.openxmlformats.org/officeDocument/2006/relationships/image" Target="../media/image744.png"/><Relationship Id="rId55" Type="http://schemas.openxmlformats.org/officeDocument/2006/relationships/customXml" Target="../ink/ink1465.xml"/><Relationship Id="rId97" Type="http://schemas.openxmlformats.org/officeDocument/2006/relationships/customXml" Target="../ink/ink1486.xml"/><Relationship Id="rId120" Type="http://schemas.openxmlformats.org/officeDocument/2006/relationships/image" Target="../media/image646.png"/><Relationship Id="rId358" Type="http://schemas.openxmlformats.org/officeDocument/2006/relationships/image" Target="../media/image765.png"/><Relationship Id="rId162" Type="http://schemas.openxmlformats.org/officeDocument/2006/relationships/image" Target="../media/image667.png"/><Relationship Id="rId218" Type="http://schemas.openxmlformats.org/officeDocument/2006/relationships/image" Target="../media/image695.png"/><Relationship Id="rId271" Type="http://schemas.openxmlformats.org/officeDocument/2006/relationships/customXml" Target="../ink/ink1573.xml"/><Relationship Id="rId24" Type="http://schemas.openxmlformats.org/officeDocument/2006/relationships/image" Target="../media/image598.png"/><Relationship Id="rId66" Type="http://schemas.openxmlformats.org/officeDocument/2006/relationships/image" Target="../media/image619.png"/><Relationship Id="rId131" Type="http://schemas.openxmlformats.org/officeDocument/2006/relationships/customXml" Target="../ink/ink1503.xml"/><Relationship Id="rId327" Type="http://schemas.openxmlformats.org/officeDocument/2006/relationships/customXml" Target="../ink/ink1601.xml"/><Relationship Id="rId369" Type="http://schemas.openxmlformats.org/officeDocument/2006/relationships/customXml" Target="../ink/ink1622.xml"/><Relationship Id="rId173" Type="http://schemas.openxmlformats.org/officeDocument/2006/relationships/customXml" Target="../ink/ink1524.xml"/><Relationship Id="rId229" Type="http://schemas.openxmlformats.org/officeDocument/2006/relationships/customXml" Target="../ink/ink1552.xml"/><Relationship Id="rId380" Type="http://schemas.openxmlformats.org/officeDocument/2006/relationships/image" Target="../media/image776.png"/><Relationship Id="rId240" Type="http://schemas.openxmlformats.org/officeDocument/2006/relationships/image" Target="../media/image706.png"/><Relationship Id="rId35" Type="http://schemas.openxmlformats.org/officeDocument/2006/relationships/customXml" Target="../ink/ink1455.xml"/><Relationship Id="rId77" Type="http://schemas.openxmlformats.org/officeDocument/2006/relationships/customXml" Target="../ink/ink1476.xml"/><Relationship Id="rId100" Type="http://schemas.openxmlformats.org/officeDocument/2006/relationships/image" Target="../media/image636.png"/><Relationship Id="rId282" Type="http://schemas.openxmlformats.org/officeDocument/2006/relationships/image" Target="../media/image727.png"/><Relationship Id="rId338" Type="http://schemas.openxmlformats.org/officeDocument/2006/relationships/image" Target="../media/image755.png"/><Relationship Id="rId8" Type="http://schemas.openxmlformats.org/officeDocument/2006/relationships/image" Target="../media/image590.png"/><Relationship Id="rId142" Type="http://schemas.openxmlformats.org/officeDocument/2006/relationships/image" Target="../media/image657.png"/><Relationship Id="rId184" Type="http://schemas.openxmlformats.org/officeDocument/2006/relationships/image" Target="../media/image678.png"/><Relationship Id="rId391" Type="http://schemas.openxmlformats.org/officeDocument/2006/relationships/customXml" Target="../ink/ink1633.xml"/><Relationship Id="rId405" Type="http://schemas.openxmlformats.org/officeDocument/2006/relationships/customXml" Target="../ink/ink1640.xml"/><Relationship Id="rId251" Type="http://schemas.openxmlformats.org/officeDocument/2006/relationships/customXml" Target="../ink/ink1563.xml"/><Relationship Id="rId46" Type="http://schemas.openxmlformats.org/officeDocument/2006/relationships/image" Target="../media/image609.png"/><Relationship Id="rId293" Type="http://schemas.openxmlformats.org/officeDocument/2006/relationships/customXml" Target="../ink/ink1584.xml"/><Relationship Id="rId307" Type="http://schemas.openxmlformats.org/officeDocument/2006/relationships/customXml" Target="../ink/ink1591.xml"/><Relationship Id="rId349" Type="http://schemas.openxmlformats.org/officeDocument/2006/relationships/customXml" Target="../ink/ink1612.xml"/><Relationship Id="rId88" Type="http://schemas.openxmlformats.org/officeDocument/2006/relationships/image" Target="../media/image630.png"/><Relationship Id="rId111" Type="http://schemas.openxmlformats.org/officeDocument/2006/relationships/customXml" Target="../ink/ink1493.xml"/><Relationship Id="rId153" Type="http://schemas.openxmlformats.org/officeDocument/2006/relationships/customXml" Target="../ink/ink1514.xml"/><Relationship Id="rId195" Type="http://schemas.openxmlformats.org/officeDocument/2006/relationships/customXml" Target="../ink/ink1535.xml"/><Relationship Id="rId209" Type="http://schemas.openxmlformats.org/officeDocument/2006/relationships/customXml" Target="../ink/ink1542.xml"/><Relationship Id="rId360" Type="http://schemas.openxmlformats.org/officeDocument/2006/relationships/image" Target="../media/image766.png"/><Relationship Id="rId416" Type="http://schemas.openxmlformats.org/officeDocument/2006/relationships/image" Target="../media/image794.png"/><Relationship Id="rId220" Type="http://schemas.openxmlformats.org/officeDocument/2006/relationships/image" Target="../media/image696.png"/><Relationship Id="rId15" Type="http://schemas.openxmlformats.org/officeDocument/2006/relationships/customXml" Target="../ink/ink1445.xml"/><Relationship Id="rId57" Type="http://schemas.openxmlformats.org/officeDocument/2006/relationships/customXml" Target="../ink/ink1466.xml"/><Relationship Id="rId262" Type="http://schemas.openxmlformats.org/officeDocument/2006/relationships/image" Target="../media/image717.png"/><Relationship Id="rId318" Type="http://schemas.openxmlformats.org/officeDocument/2006/relationships/image" Target="../media/image745.png"/><Relationship Id="rId99" Type="http://schemas.openxmlformats.org/officeDocument/2006/relationships/customXml" Target="../ink/ink1487.xml"/><Relationship Id="rId122" Type="http://schemas.openxmlformats.org/officeDocument/2006/relationships/image" Target="../media/image647.png"/><Relationship Id="rId164" Type="http://schemas.openxmlformats.org/officeDocument/2006/relationships/image" Target="../media/image668.png"/><Relationship Id="rId371" Type="http://schemas.openxmlformats.org/officeDocument/2006/relationships/customXml" Target="../ink/ink1623.xml"/><Relationship Id="rId26" Type="http://schemas.openxmlformats.org/officeDocument/2006/relationships/image" Target="../media/image599.png"/><Relationship Id="rId231" Type="http://schemas.openxmlformats.org/officeDocument/2006/relationships/customXml" Target="../ink/ink1553.xml"/><Relationship Id="rId273" Type="http://schemas.openxmlformats.org/officeDocument/2006/relationships/customXml" Target="../ink/ink1574.xml"/><Relationship Id="rId329" Type="http://schemas.openxmlformats.org/officeDocument/2006/relationships/customXml" Target="../ink/ink1602.xml"/><Relationship Id="rId68" Type="http://schemas.openxmlformats.org/officeDocument/2006/relationships/image" Target="../media/image620.png"/><Relationship Id="rId133" Type="http://schemas.openxmlformats.org/officeDocument/2006/relationships/customXml" Target="../ink/ink1504.xml"/><Relationship Id="rId175" Type="http://schemas.openxmlformats.org/officeDocument/2006/relationships/customXml" Target="../ink/ink1525.xml"/><Relationship Id="rId340" Type="http://schemas.openxmlformats.org/officeDocument/2006/relationships/image" Target="../media/image756.png"/><Relationship Id="rId200" Type="http://schemas.openxmlformats.org/officeDocument/2006/relationships/image" Target="../media/image686.png"/><Relationship Id="rId382" Type="http://schemas.openxmlformats.org/officeDocument/2006/relationships/image" Target="../media/image777.png"/><Relationship Id="rId242" Type="http://schemas.openxmlformats.org/officeDocument/2006/relationships/image" Target="../media/image707.png"/><Relationship Id="rId284" Type="http://schemas.openxmlformats.org/officeDocument/2006/relationships/image" Target="../media/image728.png"/><Relationship Id="rId37" Type="http://schemas.openxmlformats.org/officeDocument/2006/relationships/customXml" Target="../ink/ink1456.xml"/><Relationship Id="rId79" Type="http://schemas.openxmlformats.org/officeDocument/2006/relationships/customXml" Target="../ink/ink1477.xml"/><Relationship Id="rId102" Type="http://schemas.openxmlformats.org/officeDocument/2006/relationships/image" Target="../media/image637.png"/><Relationship Id="rId144" Type="http://schemas.openxmlformats.org/officeDocument/2006/relationships/image" Target="../media/image658.png"/><Relationship Id="rId90" Type="http://schemas.openxmlformats.org/officeDocument/2006/relationships/image" Target="../media/image631.png"/><Relationship Id="rId186" Type="http://schemas.openxmlformats.org/officeDocument/2006/relationships/image" Target="../media/image679.png"/><Relationship Id="rId351" Type="http://schemas.openxmlformats.org/officeDocument/2006/relationships/customXml" Target="../ink/ink1613.xml"/><Relationship Id="rId393" Type="http://schemas.openxmlformats.org/officeDocument/2006/relationships/customXml" Target="../ink/ink1634.xml"/><Relationship Id="rId407" Type="http://schemas.openxmlformats.org/officeDocument/2006/relationships/customXml" Target="../ink/ink1641.xml"/><Relationship Id="rId211" Type="http://schemas.openxmlformats.org/officeDocument/2006/relationships/customXml" Target="../ink/ink1543.xml"/><Relationship Id="rId253" Type="http://schemas.openxmlformats.org/officeDocument/2006/relationships/customXml" Target="../ink/ink1564.xml"/><Relationship Id="rId295" Type="http://schemas.openxmlformats.org/officeDocument/2006/relationships/customXml" Target="../ink/ink1585.xml"/><Relationship Id="rId309" Type="http://schemas.openxmlformats.org/officeDocument/2006/relationships/customXml" Target="../ink/ink1592.xml"/><Relationship Id="rId48" Type="http://schemas.openxmlformats.org/officeDocument/2006/relationships/image" Target="../media/image610.png"/><Relationship Id="rId113" Type="http://schemas.openxmlformats.org/officeDocument/2006/relationships/customXml" Target="../ink/ink1494.xml"/><Relationship Id="rId320" Type="http://schemas.openxmlformats.org/officeDocument/2006/relationships/image" Target="../media/image746.png"/><Relationship Id="rId155" Type="http://schemas.openxmlformats.org/officeDocument/2006/relationships/customXml" Target="../ink/ink1515.xml"/><Relationship Id="rId197" Type="http://schemas.openxmlformats.org/officeDocument/2006/relationships/customXml" Target="../ink/ink1536.xml"/><Relationship Id="rId362" Type="http://schemas.openxmlformats.org/officeDocument/2006/relationships/image" Target="../media/image767.png"/><Relationship Id="rId418" Type="http://schemas.openxmlformats.org/officeDocument/2006/relationships/image" Target="../media/image795.png"/><Relationship Id="rId222" Type="http://schemas.openxmlformats.org/officeDocument/2006/relationships/image" Target="../media/image697.png"/><Relationship Id="rId264" Type="http://schemas.openxmlformats.org/officeDocument/2006/relationships/image" Target="../media/image71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3.png"/><Relationship Id="rId18" Type="http://schemas.openxmlformats.org/officeDocument/2006/relationships/customXml" Target="../ink/ink1657.xml"/><Relationship Id="rId26" Type="http://schemas.openxmlformats.org/officeDocument/2006/relationships/customXml" Target="../ink/ink1661.xml"/><Relationship Id="rId39" Type="http://schemas.openxmlformats.org/officeDocument/2006/relationships/image" Target="../media/image816.png"/><Relationship Id="rId21" Type="http://schemas.openxmlformats.org/officeDocument/2006/relationships/image" Target="../media/image807.png"/><Relationship Id="rId34" Type="http://schemas.openxmlformats.org/officeDocument/2006/relationships/customXml" Target="../ink/ink1665.xml"/><Relationship Id="rId42" Type="http://schemas.openxmlformats.org/officeDocument/2006/relationships/customXml" Target="../ink/ink1669.xml"/><Relationship Id="rId47" Type="http://schemas.openxmlformats.org/officeDocument/2006/relationships/image" Target="../media/image820.png"/><Relationship Id="rId50" Type="http://schemas.openxmlformats.org/officeDocument/2006/relationships/customXml" Target="../ink/ink1673.xml"/><Relationship Id="rId7" Type="http://schemas.openxmlformats.org/officeDocument/2006/relationships/image" Target="../media/image800.png"/><Relationship Id="rId2" Type="http://schemas.openxmlformats.org/officeDocument/2006/relationships/customXml" Target="../ink/ink1649.xml"/><Relationship Id="rId16" Type="http://schemas.openxmlformats.org/officeDocument/2006/relationships/customXml" Target="../ink/ink1656.xml"/><Relationship Id="rId29" Type="http://schemas.openxmlformats.org/officeDocument/2006/relationships/image" Target="../media/image811.png"/><Relationship Id="rId11" Type="http://schemas.openxmlformats.org/officeDocument/2006/relationships/image" Target="../media/image802.png"/><Relationship Id="rId24" Type="http://schemas.openxmlformats.org/officeDocument/2006/relationships/customXml" Target="../ink/ink1660.xml"/><Relationship Id="rId32" Type="http://schemas.openxmlformats.org/officeDocument/2006/relationships/customXml" Target="../ink/ink1664.xml"/><Relationship Id="rId37" Type="http://schemas.openxmlformats.org/officeDocument/2006/relationships/image" Target="../media/image815.png"/><Relationship Id="rId40" Type="http://schemas.openxmlformats.org/officeDocument/2006/relationships/customXml" Target="../ink/ink1668.xml"/><Relationship Id="rId45" Type="http://schemas.openxmlformats.org/officeDocument/2006/relationships/image" Target="../media/image819.png"/><Relationship Id="rId5" Type="http://schemas.openxmlformats.org/officeDocument/2006/relationships/image" Target="../media/image799.png"/><Relationship Id="rId15" Type="http://schemas.openxmlformats.org/officeDocument/2006/relationships/image" Target="../media/image804.png"/><Relationship Id="rId23" Type="http://schemas.openxmlformats.org/officeDocument/2006/relationships/image" Target="../media/image808.png"/><Relationship Id="rId28" Type="http://schemas.openxmlformats.org/officeDocument/2006/relationships/customXml" Target="../ink/ink1662.xml"/><Relationship Id="rId36" Type="http://schemas.openxmlformats.org/officeDocument/2006/relationships/customXml" Target="../ink/ink1666.xml"/><Relationship Id="rId49" Type="http://schemas.openxmlformats.org/officeDocument/2006/relationships/image" Target="../media/image821.png"/><Relationship Id="rId10" Type="http://schemas.openxmlformats.org/officeDocument/2006/relationships/customXml" Target="../ink/ink1653.xml"/><Relationship Id="rId19" Type="http://schemas.openxmlformats.org/officeDocument/2006/relationships/image" Target="../media/image806.png"/><Relationship Id="rId31" Type="http://schemas.openxmlformats.org/officeDocument/2006/relationships/image" Target="../media/image812.png"/><Relationship Id="rId44" Type="http://schemas.openxmlformats.org/officeDocument/2006/relationships/customXml" Target="../ink/ink1670.xml"/><Relationship Id="rId4" Type="http://schemas.openxmlformats.org/officeDocument/2006/relationships/customXml" Target="../ink/ink1650.xml"/><Relationship Id="rId9" Type="http://schemas.openxmlformats.org/officeDocument/2006/relationships/image" Target="../media/image801.png"/><Relationship Id="rId14" Type="http://schemas.openxmlformats.org/officeDocument/2006/relationships/customXml" Target="../ink/ink1655.xml"/><Relationship Id="rId22" Type="http://schemas.openxmlformats.org/officeDocument/2006/relationships/customXml" Target="../ink/ink1659.xml"/><Relationship Id="rId27" Type="http://schemas.openxmlformats.org/officeDocument/2006/relationships/image" Target="../media/image810.png"/><Relationship Id="rId30" Type="http://schemas.openxmlformats.org/officeDocument/2006/relationships/customXml" Target="../ink/ink1663.xml"/><Relationship Id="rId35" Type="http://schemas.openxmlformats.org/officeDocument/2006/relationships/image" Target="../media/image814.png"/><Relationship Id="rId43" Type="http://schemas.openxmlformats.org/officeDocument/2006/relationships/image" Target="../media/image818.png"/><Relationship Id="rId48" Type="http://schemas.openxmlformats.org/officeDocument/2006/relationships/customXml" Target="../ink/ink1672.xml"/><Relationship Id="rId8" Type="http://schemas.openxmlformats.org/officeDocument/2006/relationships/customXml" Target="../ink/ink1652.xml"/><Relationship Id="rId51" Type="http://schemas.openxmlformats.org/officeDocument/2006/relationships/image" Target="../media/image822.png"/><Relationship Id="rId3" Type="http://schemas.openxmlformats.org/officeDocument/2006/relationships/image" Target="../media/image798.png"/><Relationship Id="rId12" Type="http://schemas.openxmlformats.org/officeDocument/2006/relationships/customXml" Target="../ink/ink1654.xml"/><Relationship Id="rId17" Type="http://schemas.openxmlformats.org/officeDocument/2006/relationships/image" Target="../media/image805.png"/><Relationship Id="rId25" Type="http://schemas.openxmlformats.org/officeDocument/2006/relationships/image" Target="../media/image809.png"/><Relationship Id="rId33" Type="http://schemas.openxmlformats.org/officeDocument/2006/relationships/image" Target="../media/image813.png"/><Relationship Id="rId38" Type="http://schemas.openxmlformats.org/officeDocument/2006/relationships/customXml" Target="../ink/ink1667.xml"/><Relationship Id="rId46" Type="http://schemas.openxmlformats.org/officeDocument/2006/relationships/customXml" Target="../ink/ink1671.xml"/><Relationship Id="rId20" Type="http://schemas.openxmlformats.org/officeDocument/2006/relationships/customXml" Target="../ink/ink1658.xml"/><Relationship Id="rId41" Type="http://schemas.openxmlformats.org/officeDocument/2006/relationships/image" Target="../media/image8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7.xml"/><Relationship Id="rId299" Type="http://schemas.openxmlformats.org/officeDocument/2006/relationships/image" Target="../media/image1826.png"/><Relationship Id="rId21" Type="http://schemas.openxmlformats.org/officeDocument/2006/relationships/customXml" Target="../ink/ink1679.xml"/><Relationship Id="rId63" Type="http://schemas.openxmlformats.org/officeDocument/2006/relationships/customXml" Target="../ink/ink1700.xml"/><Relationship Id="rId159" Type="http://schemas.openxmlformats.org/officeDocument/2006/relationships/customXml" Target="../ink/ink1748.xml"/><Relationship Id="rId324" Type="http://schemas.openxmlformats.org/officeDocument/2006/relationships/customXml" Target="../ink/ink1831.xml"/><Relationship Id="rId366" Type="http://schemas.openxmlformats.org/officeDocument/2006/relationships/customXml" Target="../ink/ink1852.xml"/><Relationship Id="rId170" Type="http://schemas.openxmlformats.org/officeDocument/2006/relationships/image" Target="../media/image1762.png"/><Relationship Id="rId226" Type="http://schemas.openxmlformats.org/officeDocument/2006/relationships/image" Target="../media/image1790.png"/><Relationship Id="rId433" Type="http://schemas.openxmlformats.org/officeDocument/2006/relationships/image" Target="../media/image1893.png"/><Relationship Id="rId268" Type="http://schemas.openxmlformats.org/officeDocument/2006/relationships/customXml" Target="../ink/ink1803.xml"/><Relationship Id="rId475" Type="http://schemas.openxmlformats.org/officeDocument/2006/relationships/image" Target="../media/image1914.png"/><Relationship Id="rId32" Type="http://schemas.openxmlformats.org/officeDocument/2006/relationships/image" Target="../media/image836.png"/><Relationship Id="rId74" Type="http://schemas.openxmlformats.org/officeDocument/2006/relationships/image" Target="../media/image1312.png"/><Relationship Id="rId128" Type="http://schemas.openxmlformats.org/officeDocument/2006/relationships/image" Target="../media/image1742.png"/><Relationship Id="rId335" Type="http://schemas.openxmlformats.org/officeDocument/2006/relationships/image" Target="../media/image1844.png"/><Relationship Id="rId377" Type="http://schemas.openxmlformats.org/officeDocument/2006/relationships/image" Target="../media/image1865.png"/><Relationship Id="rId500" Type="http://schemas.openxmlformats.org/officeDocument/2006/relationships/customXml" Target="../ink/ink1919.xml"/><Relationship Id="rId181" Type="http://schemas.openxmlformats.org/officeDocument/2006/relationships/customXml" Target="../ink/ink1759.xml"/><Relationship Id="rId237" Type="http://schemas.openxmlformats.org/officeDocument/2006/relationships/customXml" Target="../ink/ink1787.xml"/><Relationship Id="rId402" Type="http://schemas.openxmlformats.org/officeDocument/2006/relationships/customXml" Target="../ink/ink1870.xml"/><Relationship Id="rId279" Type="http://schemas.openxmlformats.org/officeDocument/2006/relationships/image" Target="../media/image1816.png"/><Relationship Id="rId444" Type="http://schemas.openxmlformats.org/officeDocument/2006/relationships/customXml" Target="../ink/ink1891.xml"/><Relationship Id="rId486" Type="http://schemas.openxmlformats.org/officeDocument/2006/relationships/customXml" Target="../ink/ink1912.xml"/><Relationship Id="rId43" Type="http://schemas.openxmlformats.org/officeDocument/2006/relationships/customXml" Target="../ink/ink1690.xml"/><Relationship Id="rId139" Type="http://schemas.openxmlformats.org/officeDocument/2006/relationships/customXml" Target="../ink/ink1738.xml"/><Relationship Id="rId290" Type="http://schemas.openxmlformats.org/officeDocument/2006/relationships/customXml" Target="../ink/ink1814.xml"/><Relationship Id="rId304" Type="http://schemas.openxmlformats.org/officeDocument/2006/relationships/customXml" Target="../ink/ink1821.xml"/><Relationship Id="rId346" Type="http://schemas.openxmlformats.org/officeDocument/2006/relationships/customXml" Target="../ink/ink1842.xml"/><Relationship Id="rId388" Type="http://schemas.openxmlformats.org/officeDocument/2006/relationships/customXml" Target="../ink/ink1863.xml"/><Relationship Id="rId85" Type="http://schemas.openxmlformats.org/officeDocument/2006/relationships/customXml" Target="../ink/ink1711.xml"/><Relationship Id="rId150" Type="http://schemas.openxmlformats.org/officeDocument/2006/relationships/image" Target="../media/image1752.png"/><Relationship Id="rId192" Type="http://schemas.openxmlformats.org/officeDocument/2006/relationships/image" Target="../media/image1773.png"/><Relationship Id="rId206" Type="http://schemas.openxmlformats.org/officeDocument/2006/relationships/image" Target="../media/image1780.png"/><Relationship Id="rId413" Type="http://schemas.openxmlformats.org/officeDocument/2006/relationships/image" Target="../media/image1883.png"/><Relationship Id="rId248" Type="http://schemas.openxmlformats.org/officeDocument/2006/relationships/customXml" Target="../ink/ink1793.xml"/><Relationship Id="rId455" Type="http://schemas.openxmlformats.org/officeDocument/2006/relationships/image" Target="../media/image1904.png"/><Relationship Id="rId497" Type="http://schemas.openxmlformats.org/officeDocument/2006/relationships/image" Target="../media/image1925.png"/><Relationship Id="rId12" Type="http://schemas.openxmlformats.org/officeDocument/2006/relationships/image" Target="../media/image826.png"/><Relationship Id="rId108" Type="http://schemas.openxmlformats.org/officeDocument/2006/relationships/image" Target="../media/image1732.png"/><Relationship Id="rId315" Type="http://schemas.openxmlformats.org/officeDocument/2006/relationships/image" Target="../media/image1834.png"/><Relationship Id="rId357" Type="http://schemas.openxmlformats.org/officeDocument/2006/relationships/image" Target="../media/image1855.png"/><Relationship Id="rId54" Type="http://schemas.openxmlformats.org/officeDocument/2006/relationships/image" Target="../media/image847.png"/><Relationship Id="rId96" Type="http://schemas.openxmlformats.org/officeDocument/2006/relationships/image" Target="../media/image1727.png"/><Relationship Id="rId161" Type="http://schemas.openxmlformats.org/officeDocument/2006/relationships/customXml" Target="../ink/ink1749.xml"/><Relationship Id="rId217" Type="http://schemas.openxmlformats.org/officeDocument/2006/relationships/customXml" Target="../ink/ink1777.xml"/><Relationship Id="rId399" Type="http://schemas.openxmlformats.org/officeDocument/2006/relationships/image" Target="../media/image1876.png"/><Relationship Id="rId259" Type="http://schemas.openxmlformats.org/officeDocument/2006/relationships/image" Target="../media/image1806.png"/><Relationship Id="rId424" Type="http://schemas.openxmlformats.org/officeDocument/2006/relationships/customXml" Target="../ink/ink1881.xml"/><Relationship Id="rId466" Type="http://schemas.openxmlformats.org/officeDocument/2006/relationships/customXml" Target="../ink/ink1902.xml"/><Relationship Id="rId23" Type="http://schemas.openxmlformats.org/officeDocument/2006/relationships/customXml" Target="../ink/ink1680.xml"/><Relationship Id="rId119" Type="http://schemas.openxmlformats.org/officeDocument/2006/relationships/customXml" Target="../ink/ink1728.xml"/><Relationship Id="rId270" Type="http://schemas.openxmlformats.org/officeDocument/2006/relationships/customXml" Target="../ink/ink1804.xml"/><Relationship Id="rId326" Type="http://schemas.openxmlformats.org/officeDocument/2006/relationships/customXml" Target="../ink/ink1832.xml"/><Relationship Id="rId65" Type="http://schemas.openxmlformats.org/officeDocument/2006/relationships/customXml" Target="../ink/ink1701.xml"/><Relationship Id="rId130" Type="http://schemas.openxmlformats.org/officeDocument/2006/relationships/image" Target="../media/image1743.png"/><Relationship Id="rId368" Type="http://schemas.openxmlformats.org/officeDocument/2006/relationships/customXml" Target="../ink/ink1853.xml"/><Relationship Id="rId172" Type="http://schemas.openxmlformats.org/officeDocument/2006/relationships/image" Target="../media/image1763.png"/><Relationship Id="rId228" Type="http://schemas.openxmlformats.org/officeDocument/2006/relationships/image" Target="../media/image1791.png"/><Relationship Id="rId435" Type="http://schemas.openxmlformats.org/officeDocument/2006/relationships/image" Target="../media/image1894.png"/><Relationship Id="rId477" Type="http://schemas.openxmlformats.org/officeDocument/2006/relationships/image" Target="../media/image1915.png"/><Relationship Id="rId281" Type="http://schemas.openxmlformats.org/officeDocument/2006/relationships/image" Target="../media/image1817.png"/><Relationship Id="rId337" Type="http://schemas.openxmlformats.org/officeDocument/2006/relationships/image" Target="../media/image1845.png"/><Relationship Id="rId34" Type="http://schemas.openxmlformats.org/officeDocument/2006/relationships/image" Target="../media/image837.png"/><Relationship Id="rId76" Type="http://schemas.openxmlformats.org/officeDocument/2006/relationships/image" Target="../media/image1313.png"/><Relationship Id="rId141" Type="http://schemas.openxmlformats.org/officeDocument/2006/relationships/customXml" Target="../ink/ink1739.xml"/><Relationship Id="rId379" Type="http://schemas.openxmlformats.org/officeDocument/2006/relationships/image" Target="../media/image1866.png"/><Relationship Id="rId7" Type="http://schemas.openxmlformats.org/officeDocument/2006/relationships/image" Target="NULL"/><Relationship Id="rId183" Type="http://schemas.openxmlformats.org/officeDocument/2006/relationships/customXml" Target="../ink/ink1760.xml"/><Relationship Id="rId239" Type="http://schemas.openxmlformats.org/officeDocument/2006/relationships/customXml" Target="../ink/ink1788.xml"/><Relationship Id="rId390" Type="http://schemas.openxmlformats.org/officeDocument/2006/relationships/customXml" Target="../ink/ink1864.xml"/><Relationship Id="rId404" Type="http://schemas.openxmlformats.org/officeDocument/2006/relationships/customXml" Target="../ink/ink1871.xml"/><Relationship Id="rId446" Type="http://schemas.openxmlformats.org/officeDocument/2006/relationships/customXml" Target="../ink/ink1892.xml"/><Relationship Id="rId250" Type="http://schemas.openxmlformats.org/officeDocument/2006/relationships/customXml" Target="../ink/ink1794.xml"/><Relationship Id="rId292" Type="http://schemas.openxmlformats.org/officeDocument/2006/relationships/customXml" Target="../ink/ink1815.xml"/><Relationship Id="rId306" Type="http://schemas.openxmlformats.org/officeDocument/2006/relationships/customXml" Target="../ink/ink1822.xml"/><Relationship Id="rId488" Type="http://schemas.openxmlformats.org/officeDocument/2006/relationships/customXml" Target="../ink/ink1913.xml"/><Relationship Id="rId45" Type="http://schemas.openxmlformats.org/officeDocument/2006/relationships/customXml" Target="../ink/ink1691.xml"/><Relationship Id="rId87" Type="http://schemas.openxmlformats.org/officeDocument/2006/relationships/customXml" Target="../ink/ink1712.xml"/><Relationship Id="rId110" Type="http://schemas.openxmlformats.org/officeDocument/2006/relationships/image" Target="../media/image1733.png"/><Relationship Id="rId348" Type="http://schemas.openxmlformats.org/officeDocument/2006/relationships/customXml" Target="../ink/ink1843.xml"/><Relationship Id="rId152" Type="http://schemas.openxmlformats.org/officeDocument/2006/relationships/image" Target="../media/image1753.png"/><Relationship Id="rId194" Type="http://schemas.openxmlformats.org/officeDocument/2006/relationships/image" Target="../media/image1774.png"/><Relationship Id="rId208" Type="http://schemas.openxmlformats.org/officeDocument/2006/relationships/image" Target="../media/image1781.png"/><Relationship Id="rId415" Type="http://schemas.openxmlformats.org/officeDocument/2006/relationships/image" Target="../media/image1884.png"/><Relationship Id="rId457" Type="http://schemas.openxmlformats.org/officeDocument/2006/relationships/image" Target="../media/image1905.png"/><Relationship Id="rId261" Type="http://schemas.openxmlformats.org/officeDocument/2006/relationships/image" Target="../media/image1807.png"/><Relationship Id="rId499" Type="http://schemas.openxmlformats.org/officeDocument/2006/relationships/image" Target="../media/image1926.png"/><Relationship Id="rId14" Type="http://schemas.openxmlformats.org/officeDocument/2006/relationships/image" Target="../media/image827.png"/><Relationship Id="rId56" Type="http://schemas.openxmlformats.org/officeDocument/2006/relationships/image" Target="../media/image848.png"/><Relationship Id="rId317" Type="http://schemas.openxmlformats.org/officeDocument/2006/relationships/image" Target="../media/image1835.png"/><Relationship Id="rId359" Type="http://schemas.openxmlformats.org/officeDocument/2006/relationships/image" Target="../media/image1856.png"/><Relationship Id="rId98" Type="http://schemas.openxmlformats.org/officeDocument/2006/relationships/image" Target="../media/image1728.png"/><Relationship Id="rId121" Type="http://schemas.openxmlformats.org/officeDocument/2006/relationships/customXml" Target="../ink/ink1729.xml"/><Relationship Id="rId163" Type="http://schemas.openxmlformats.org/officeDocument/2006/relationships/customXml" Target="../ink/ink1750.xml"/><Relationship Id="rId219" Type="http://schemas.openxmlformats.org/officeDocument/2006/relationships/customXml" Target="../ink/ink1778.xml"/><Relationship Id="rId370" Type="http://schemas.openxmlformats.org/officeDocument/2006/relationships/customXml" Target="../ink/ink1854.xml"/><Relationship Id="rId426" Type="http://schemas.openxmlformats.org/officeDocument/2006/relationships/customXml" Target="../ink/ink1882.xml"/><Relationship Id="rId230" Type="http://schemas.openxmlformats.org/officeDocument/2006/relationships/image" Target="../media/image1792.png"/><Relationship Id="rId468" Type="http://schemas.openxmlformats.org/officeDocument/2006/relationships/customXml" Target="../ink/ink1903.xml"/><Relationship Id="rId25" Type="http://schemas.openxmlformats.org/officeDocument/2006/relationships/customXml" Target="../ink/ink1681.xml"/><Relationship Id="rId67" Type="http://schemas.openxmlformats.org/officeDocument/2006/relationships/customXml" Target="../ink/ink1702.xml"/><Relationship Id="rId272" Type="http://schemas.openxmlformats.org/officeDocument/2006/relationships/customXml" Target="../ink/ink1805.xml"/><Relationship Id="rId328" Type="http://schemas.openxmlformats.org/officeDocument/2006/relationships/customXml" Target="../ink/ink1833.xml"/><Relationship Id="rId132" Type="http://schemas.openxmlformats.org/officeDocument/2006/relationships/image" Target="../media/image1744.png"/><Relationship Id="rId174" Type="http://schemas.openxmlformats.org/officeDocument/2006/relationships/image" Target="../media/image1764.png"/><Relationship Id="rId381" Type="http://schemas.openxmlformats.org/officeDocument/2006/relationships/image" Target="../media/image1867.png"/><Relationship Id="rId241" Type="http://schemas.openxmlformats.org/officeDocument/2006/relationships/customXml" Target="../ink/ink1789.xml"/><Relationship Id="rId437" Type="http://schemas.openxmlformats.org/officeDocument/2006/relationships/image" Target="../media/image1895.png"/><Relationship Id="rId479" Type="http://schemas.openxmlformats.org/officeDocument/2006/relationships/image" Target="../media/image1916.png"/><Relationship Id="rId36" Type="http://schemas.openxmlformats.org/officeDocument/2006/relationships/image" Target="../media/image838.png"/><Relationship Id="rId283" Type="http://schemas.openxmlformats.org/officeDocument/2006/relationships/image" Target="../media/image1818.png"/><Relationship Id="rId339" Type="http://schemas.openxmlformats.org/officeDocument/2006/relationships/image" Target="../media/image1846.png"/><Relationship Id="rId490" Type="http://schemas.openxmlformats.org/officeDocument/2006/relationships/customXml" Target="../ink/ink1914.xml"/><Relationship Id="rId78" Type="http://schemas.openxmlformats.org/officeDocument/2006/relationships/image" Target="../media/image1674.png"/><Relationship Id="rId101" Type="http://schemas.openxmlformats.org/officeDocument/2006/relationships/customXml" Target="../ink/ink1719.xml"/><Relationship Id="rId143" Type="http://schemas.openxmlformats.org/officeDocument/2006/relationships/customXml" Target="../ink/ink1740.xml"/><Relationship Id="rId185" Type="http://schemas.openxmlformats.org/officeDocument/2006/relationships/customXml" Target="../ink/ink1761.xml"/><Relationship Id="rId350" Type="http://schemas.openxmlformats.org/officeDocument/2006/relationships/customXml" Target="../ink/ink1844.xml"/><Relationship Id="rId406" Type="http://schemas.openxmlformats.org/officeDocument/2006/relationships/customXml" Target="../ink/ink1872.xml"/><Relationship Id="rId9" Type="http://schemas.openxmlformats.org/officeDocument/2006/relationships/image" Target="NULL"/><Relationship Id="rId210" Type="http://schemas.openxmlformats.org/officeDocument/2006/relationships/image" Target="../media/image1782.png"/><Relationship Id="rId392" Type="http://schemas.openxmlformats.org/officeDocument/2006/relationships/customXml" Target="../ink/ink1865.xml"/><Relationship Id="rId448" Type="http://schemas.openxmlformats.org/officeDocument/2006/relationships/customXml" Target="../ink/ink1893.xml"/><Relationship Id="rId252" Type="http://schemas.openxmlformats.org/officeDocument/2006/relationships/customXml" Target="../ink/ink1795.xml"/><Relationship Id="rId294" Type="http://schemas.openxmlformats.org/officeDocument/2006/relationships/customXml" Target="../ink/ink1816.xml"/><Relationship Id="rId308" Type="http://schemas.openxmlformats.org/officeDocument/2006/relationships/customXml" Target="../ink/ink1823.xml"/><Relationship Id="rId47" Type="http://schemas.openxmlformats.org/officeDocument/2006/relationships/customXml" Target="../ink/ink1692.xml"/><Relationship Id="rId89" Type="http://schemas.openxmlformats.org/officeDocument/2006/relationships/customXml" Target="../ink/ink1713.xml"/><Relationship Id="rId112" Type="http://schemas.openxmlformats.org/officeDocument/2006/relationships/image" Target="../media/image1734.png"/><Relationship Id="rId154" Type="http://schemas.openxmlformats.org/officeDocument/2006/relationships/image" Target="../media/image1754.png"/><Relationship Id="rId361" Type="http://schemas.openxmlformats.org/officeDocument/2006/relationships/image" Target="../media/image1857.png"/><Relationship Id="rId196" Type="http://schemas.openxmlformats.org/officeDocument/2006/relationships/image" Target="../media/image1775.png"/><Relationship Id="rId417" Type="http://schemas.openxmlformats.org/officeDocument/2006/relationships/image" Target="../media/image1885.png"/><Relationship Id="rId459" Type="http://schemas.openxmlformats.org/officeDocument/2006/relationships/image" Target="../media/image1906.png"/><Relationship Id="rId16" Type="http://schemas.openxmlformats.org/officeDocument/2006/relationships/image" Target="../media/image828.png"/><Relationship Id="rId221" Type="http://schemas.openxmlformats.org/officeDocument/2006/relationships/customXml" Target="../ink/ink1779.xml"/><Relationship Id="rId263" Type="http://schemas.openxmlformats.org/officeDocument/2006/relationships/image" Target="../media/image1808.png"/><Relationship Id="rId319" Type="http://schemas.openxmlformats.org/officeDocument/2006/relationships/image" Target="../media/image1836.png"/><Relationship Id="rId470" Type="http://schemas.openxmlformats.org/officeDocument/2006/relationships/customXml" Target="../ink/ink1904.xml"/><Relationship Id="rId58" Type="http://schemas.openxmlformats.org/officeDocument/2006/relationships/image" Target="../media/image849.png"/><Relationship Id="rId123" Type="http://schemas.openxmlformats.org/officeDocument/2006/relationships/customXml" Target="../ink/ink1730.xml"/><Relationship Id="rId330" Type="http://schemas.openxmlformats.org/officeDocument/2006/relationships/customXml" Target="../ink/ink1834.xml"/><Relationship Id="rId165" Type="http://schemas.openxmlformats.org/officeDocument/2006/relationships/customXml" Target="../ink/ink1751.xml"/><Relationship Id="rId372" Type="http://schemas.openxmlformats.org/officeDocument/2006/relationships/customXml" Target="../ink/ink1855.xml"/><Relationship Id="rId428" Type="http://schemas.openxmlformats.org/officeDocument/2006/relationships/customXml" Target="../ink/ink1883.xml"/><Relationship Id="rId232" Type="http://schemas.openxmlformats.org/officeDocument/2006/relationships/image" Target="../media/image1793.png"/><Relationship Id="rId274" Type="http://schemas.openxmlformats.org/officeDocument/2006/relationships/customXml" Target="../ink/ink1806.xml"/><Relationship Id="rId481" Type="http://schemas.openxmlformats.org/officeDocument/2006/relationships/image" Target="../media/image1917.png"/><Relationship Id="rId27" Type="http://schemas.openxmlformats.org/officeDocument/2006/relationships/customXml" Target="../ink/ink1682.xml"/><Relationship Id="rId69" Type="http://schemas.openxmlformats.org/officeDocument/2006/relationships/customXml" Target="../ink/ink1703.xml"/><Relationship Id="rId134" Type="http://schemas.openxmlformats.org/officeDocument/2006/relationships/image" Target="../media/image1745.png"/><Relationship Id="rId80" Type="http://schemas.openxmlformats.org/officeDocument/2006/relationships/image" Target="../media/image1676.png"/><Relationship Id="rId176" Type="http://schemas.openxmlformats.org/officeDocument/2006/relationships/image" Target="../media/image1765.png"/><Relationship Id="rId341" Type="http://schemas.openxmlformats.org/officeDocument/2006/relationships/image" Target="../media/image1847.png"/><Relationship Id="rId383" Type="http://schemas.openxmlformats.org/officeDocument/2006/relationships/image" Target="../media/image1868.png"/><Relationship Id="rId439" Type="http://schemas.openxmlformats.org/officeDocument/2006/relationships/image" Target="../media/image1896.png"/><Relationship Id="rId201" Type="http://schemas.openxmlformats.org/officeDocument/2006/relationships/customXml" Target="../ink/ink1769.xml"/><Relationship Id="rId243" Type="http://schemas.openxmlformats.org/officeDocument/2006/relationships/image" Target="../media/image1798.png"/><Relationship Id="rId285" Type="http://schemas.openxmlformats.org/officeDocument/2006/relationships/image" Target="../media/image1819.png"/><Relationship Id="rId450" Type="http://schemas.openxmlformats.org/officeDocument/2006/relationships/customXml" Target="../ink/ink1894.xml"/><Relationship Id="rId38" Type="http://schemas.openxmlformats.org/officeDocument/2006/relationships/image" Target="../media/image839.png"/><Relationship Id="rId103" Type="http://schemas.openxmlformats.org/officeDocument/2006/relationships/customXml" Target="../ink/ink1720.xml"/><Relationship Id="rId310" Type="http://schemas.openxmlformats.org/officeDocument/2006/relationships/customXml" Target="../ink/ink1824.xml"/><Relationship Id="rId492" Type="http://schemas.openxmlformats.org/officeDocument/2006/relationships/customXml" Target="../ink/ink1915.xml"/><Relationship Id="rId91" Type="http://schemas.openxmlformats.org/officeDocument/2006/relationships/customXml" Target="../ink/ink1714.xml"/><Relationship Id="rId145" Type="http://schemas.openxmlformats.org/officeDocument/2006/relationships/customXml" Target="../ink/ink1741.xml"/><Relationship Id="rId187" Type="http://schemas.openxmlformats.org/officeDocument/2006/relationships/customXml" Target="../ink/ink1762.xml"/><Relationship Id="rId352" Type="http://schemas.openxmlformats.org/officeDocument/2006/relationships/customXml" Target="../ink/ink1845.xml"/><Relationship Id="rId394" Type="http://schemas.openxmlformats.org/officeDocument/2006/relationships/customXml" Target="../ink/ink1866.xml"/><Relationship Id="rId408" Type="http://schemas.openxmlformats.org/officeDocument/2006/relationships/customXml" Target="../ink/ink1873.xml"/><Relationship Id="rId212" Type="http://schemas.openxmlformats.org/officeDocument/2006/relationships/image" Target="../media/image1783.png"/><Relationship Id="rId254" Type="http://schemas.openxmlformats.org/officeDocument/2006/relationships/customXml" Target="../ink/ink1796.xml"/><Relationship Id="rId49" Type="http://schemas.openxmlformats.org/officeDocument/2006/relationships/customXml" Target="../ink/ink1693.xml"/><Relationship Id="rId114" Type="http://schemas.openxmlformats.org/officeDocument/2006/relationships/image" Target="../media/image1735.png"/><Relationship Id="rId296" Type="http://schemas.openxmlformats.org/officeDocument/2006/relationships/customXml" Target="../ink/ink1817.xml"/><Relationship Id="rId461" Type="http://schemas.openxmlformats.org/officeDocument/2006/relationships/image" Target="../media/image1907.png"/><Relationship Id="rId60" Type="http://schemas.openxmlformats.org/officeDocument/2006/relationships/image" Target="../media/image850.png"/><Relationship Id="rId156" Type="http://schemas.openxmlformats.org/officeDocument/2006/relationships/image" Target="../media/image1755.png"/><Relationship Id="rId198" Type="http://schemas.openxmlformats.org/officeDocument/2006/relationships/image" Target="../media/image1776.png"/><Relationship Id="rId321" Type="http://schemas.openxmlformats.org/officeDocument/2006/relationships/image" Target="../media/image1837.png"/><Relationship Id="rId363" Type="http://schemas.openxmlformats.org/officeDocument/2006/relationships/image" Target="../media/image1858.png"/><Relationship Id="rId419" Type="http://schemas.openxmlformats.org/officeDocument/2006/relationships/image" Target="../media/image1886.png"/><Relationship Id="rId223" Type="http://schemas.openxmlformats.org/officeDocument/2006/relationships/customXml" Target="../ink/ink1780.xml"/><Relationship Id="rId430" Type="http://schemas.openxmlformats.org/officeDocument/2006/relationships/customXml" Target="../ink/ink1884.xml"/><Relationship Id="rId18" Type="http://schemas.openxmlformats.org/officeDocument/2006/relationships/image" Target="../media/image829.png"/><Relationship Id="rId265" Type="http://schemas.openxmlformats.org/officeDocument/2006/relationships/image" Target="../media/image1809.png"/><Relationship Id="rId472" Type="http://schemas.openxmlformats.org/officeDocument/2006/relationships/customXml" Target="../ink/ink1905.xml"/><Relationship Id="rId125" Type="http://schemas.openxmlformats.org/officeDocument/2006/relationships/customXml" Target="../ink/ink1731.xml"/><Relationship Id="rId167" Type="http://schemas.openxmlformats.org/officeDocument/2006/relationships/customXml" Target="../ink/ink1752.xml"/><Relationship Id="rId332" Type="http://schemas.openxmlformats.org/officeDocument/2006/relationships/customXml" Target="../ink/ink1835.xml"/><Relationship Id="rId374" Type="http://schemas.openxmlformats.org/officeDocument/2006/relationships/customXml" Target="../ink/ink1856.xml"/><Relationship Id="rId71" Type="http://schemas.openxmlformats.org/officeDocument/2006/relationships/customXml" Target="../ink/ink1704.xml"/><Relationship Id="rId234" Type="http://schemas.openxmlformats.org/officeDocument/2006/relationships/image" Target="../media/image1794.png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29" Type="http://schemas.openxmlformats.org/officeDocument/2006/relationships/customXml" Target="../ink/ink1683.xml"/><Relationship Id="rId276" Type="http://schemas.openxmlformats.org/officeDocument/2006/relationships/customXml" Target="../ink/ink1807.xml"/><Relationship Id="rId441" Type="http://schemas.openxmlformats.org/officeDocument/2006/relationships/image" Target="../media/image1897.png"/><Relationship Id="rId483" Type="http://schemas.openxmlformats.org/officeDocument/2006/relationships/image" Target="../media/image1918.png"/><Relationship Id="rId40" Type="http://schemas.openxmlformats.org/officeDocument/2006/relationships/image" Target="../media/image840.png"/><Relationship Id="rId136" Type="http://schemas.openxmlformats.org/officeDocument/2006/relationships/image" Target="../media/image1746.png"/><Relationship Id="rId178" Type="http://schemas.openxmlformats.org/officeDocument/2006/relationships/image" Target="../media/image1766.png"/><Relationship Id="rId301" Type="http://schemas.openxmlformats.org/officeDocument/2006/relationships/image" Target="../media/image1827.png"/><Relationship Id="rId343" Type="http://schemas.openxmlformats.org/officeDocument/2006/relationships/image" Target="../media/image1848.png"/><Relationship Id="rId82" Type="http://schemas.openxmlformats.org/officeDocument/2006/relationships/image" Target="../media/image1720.png"/><Relationship Id="rId203" Type="http://schemas.openxmlformats.org/officeDocument/2006/relationships/customXml" Target="../ink/ink1770.xml"/><Relationship Id="rId385" Type="http://schemas.openxmlformats.org/officeDocument/2006/relationships/image" Target="../media/image1869.png"/><Relationship Id="rId245" Type="http://schemas.openxmlformats.org/officeDocument/2006/relationships/image" Target="../media/image1799.png"/><Relationship Id="rId287" Type="http://schemas.openxmlformats.org/officeDocument/2006/relationships/image" Target="../media/image1820.png"/><Relationship Id="rId410" Type="http://schemas.openxmlformats.org/officeDocument/2006/relationships/customXml" Target="../ink/ink1874.xml"/><Relationship Id="rId452" Type="http://schemas.openxmlformats.org/officeDocument/2006/relationships/customXml" Target="../ink/ink1895.xml"/><Relationship Id="rId494" Type="http://schemas.openxmlformats.org/officeDocument/2006/relationships/customXml" Target="../ink/ink1916.xml"/><Relationship Id="rId105" Type="http://schemas.openxmlformats.org/officeDocument/2006/relationships/customXml" Target="../ink/ink1721.xml"/><Relationship Id="rId147" Type="http://schemas.openxmlformats.org/officeDocument/2006/relationships/customXml" Target="../ink/ink1742.xml"/><Relationship Id="rId312" Type="http://schemas.openxmlformats.org/officeDocument/2006/relationships/customXml" Target="../ink/ink1825.xml"/><Relationship Id="rId354" Type="http://schemas.openxmlformats.org/officeDocument/2006/relationships/customXml" Target="../ink/ink1846.xml"/><Relationship Id="rId51" Type="http://schemas.openxmlformats.org/officeDocument/2006/relationships/customXml" Target="../ink/ink1694.xml"/><Relationship Id="rId93" Type="http://schemas.openxmlformats.org/officeDocument/2006/relationships/customXml" Target="../ink/ink1715.xml"/><Relationship Id="rId189" Type="http://schemas.openxmlformats.org/officeDocument/2006/relationships/customXml" Target="../ink/ink1763.xml"/><Relationship Id="rId396" Type="http://schemas.openxmlformats.org/officeDocument/2006/relationships/customXml" Target="../ink/ink1867.xml"/><Relationship Id="rId214" Type="http://schemas.openxmlformats.org/officeDocument/2006/relationships/image" Target="../media/image1784.png"/><Relationship Id="rId256" Type="http://schemas.openxmlformats.org/officeDocument/2006/relationships/customXml" Target="../ink/ink1797.xml"/><Relationship Id="rId298" Type="http://schemas.openxmlformats.org/officeDocument/2006/relationships/customXml" Target="../ink/ink1818.xml"/><Relationship Id="rId421" Type="http://schemas.openxmlformats.org/officeDocument/2006/relationships/image" Target="../media/image1887.png"/><Relationship Id="rId463" Type="http://schemas.openxmlformats.org/officeDocument/2006/relationships/image" Target="../media/image1908.png"/><Relationship Id="rId116" Type="http://schemas.openxmlformats.org/officeDocument/2006/relationships/image" Target="../media/image1736.png"/><Relationship Id="rId158" Type="http://schemas.openxmlformats.org/officeDocument/2006/relationships/image" Target="../media/image1756.png"/><Relationship Id="rId323" Type="http://schemas.openxmlformats.org/officeDocument/2006/relationships/image" Target="../media/image1838.png"/><Relationship Id="rId20" Type="http://schemas.openxmlformats.org/officeDocument/2006/relationships/image" Target="../media/image830.png"/><Relationship Id="rId62" Type="http://schemas.openxmlformats.org/officeDocument/2006/relationships/image" Target="../media/image851.png"/><Relationship Id="rId365" Type="http://schemas.openxmlformats.org/officeDocument/2006/relationships/image" Target="../media/image1859.png"/><Relationship Id="rId225" Type="http://schemas.openxmlformats.org/officeDocument/2006/relationships/customXml" Target="../ink/ink1781.xml"/><Relationship Id="rId267" Type="http://schemas.openxmlformats.org/officeDocument/2006/relationships/image" Target="../media/image1810.png"/><Relationship Id="rId432" Type="http://schemas.openxmlformats.org/officeDocument/2006/relationships/customXml" Target="../ink/ink1885.xml"/><Relationship Id="rId474" Type="http://schemas.openxmlformats.org/officeDocument/2006/relationships/customXml" Target="../ink/ink1906.xml"/><Relationship Id="rId106" Type="http://schemas.openxmlformats.org/officeDocument/2006/relationships/image" Target="../media/image358.png"/><Relationship Id="rId127" Type="http://schemas.openxmlformats.org/officeDocument/2006/relationships/customXml" Target="../ink/ink1732.xml"/><Relationship Id="rId313" Type="http://schemas.openxmlformats.org/officeDocument/2006/relationships/image" Target="../media/image1833.png"/><Relationship Id="rId495" Type="http://schemas.openxmlformats.org/officeDocument/2006/relationships/image" Target="../media/image1924.png"/><Relationship Id="rId10" Type="http://schemas.openxmlformats.org/officeDocument/2006/relationships/image" Target="../media/image825.png"/><Relationship Id="rId31" Type="http://schemas.openxmlformats.org/officeDocument/2006/relationships/customXml" Target="../ink/ink1684.xml"/><Relationship Id="rId52" Type="http://schemas.openxmlformats.org/officeDocument/2006/relationships/image" Target="../media/image846.png"/><Relationship Id="rId73" Type="http://schemas.openxmlformats.org/officeDocument/2006/relationships/customXml" Target="../ink/ink1705.xml"/><Relationship Id="rId94" Type="http://schemas.openxmlformats.org/officeDocument/2006/relationships/image" Target="../media/image1726.png"/><Relationship Id="rId148" Type="http://schemas.openxmlformats.org/officeDocument/2006/relationships/image" Target="../media/image1751.png"/><Relationship Id="rId169" Type="http://schemas.openxmlformats.org/officeDocument/2006/relationships/customXml" Target="../ink/ink1753.xml"/><Relationship Id="rId334" Type="http://schemas.openxmlformats.org/officeDocument/2006/relationships/customXml" Target="../ink/ink1836.xml"/><Relationship Id="rId355" Type="http://schemas.openxmlformats.org/officeDocument/2006/relationships/image" Target="../media/image1854.png"/><Relationship Id="rId376" Type="http://schemas.openxmlformats.org/officeDocument/2006/relationships/customXml" Target="../ink/ink1857.xml"/><Relationship Id="rId397" Type="http://schemas.openxmlformats.org/officeDocument/2006/relationships/image" Target="../media/image1875.png"/><Relationship Id="rId4" Type="http://schemas.openxmlformats.org/officeDocument/2006/relationships/image" Target="../media/image33.emf"/><Relationship Id="rId180" Type="http://schemas.openxmlformats.org/officeDocument/2006/relationships/image" Target="../media/image1767.png"/><Relationship Id="rId215" Type="http://schemas.openxmlformats.org/officeDocument/2006/relationships/customXml" Target="../ink/ink1776.xml"/><Relationship Id="rId236" Type="http://schemas.openxmlformats.org/officeDocument/2006/relationships/image" Target="../media/image1795.png"/><Relationship Id="rId257" Type="http://schemas.openxmlformats.org/officeDocument/2006/relationships/image" Target="../media/image1805.png"/><Relationship Id="rId278" Type="http://schemas.openxmlformats.org/officeDocument/2006/relationships/customXml" Target="../ink/ink1808.xml"/><Relationship Id="rId401" Type="http://schemas.openxmlformats.org/officeDocument/2006/relationships/image" Target="../media/image1877.png"/><Relationship Id="rId422" Type="http://schemas.openxmlformats.org/officeDocument/2006/relationships/customXml" Target="../ink/ink1880.xml"/><Relationship Id="rId443" Type="http://schemas.openxmlformats.org/officeDocument/2006/relationships/image" Target="../media/image1898.png"/><Relationship Id="rId464" Type="http://schemas.openxmlformats.org/officeDocument/2006/relationships/customXml" Target="../ink/ink1901.xml"/><Relationship Id="rId303" Type="http://schemas.openxmlformats.org/officeDocument/2006/relationships/image" Target="../media/image1828.png"/><Relationship Id="rId485" Type="http://schemas.openxmlformats.org/officeDocument/2006/relationships/image" Target="../media/image1919.png"/><Relationship Id="rId42" Type="http://schemas.openxmlformats.org/officeDocument/2006/relationships/image" Target="../media/image841.png"/><Relationship Id="rId84" Type="http://schemas.openxmlformats.org/officeDocument/2006/relationships/image" Target="../media/image1721.png"/><Relationship Id="rId138" Type="http://schemas.openxmlformats.org/officeDocument/2006/relationships/image" Target="../media/image303.png"/><Relationship Id="rId345" Type="http://schemas.openxmlformats.org/officeDocument/2006/relationships/image" Target="../media/image1849.png"/><Relationship Id="rId387" Type="http://schemas.openxmlformats.org/officeDocument/2006/relationships/image" Target="../media/image1870.png"/><Relationship Id="rId191" Type="http://schemas.openxmlformats.org/officeDocument/2006/relationships/customXml" Target="../ink/ink1764.xml"/><Relationship Id="rId205" Type="http://schemas.openxmlformats.org/officeDocument/2006/relationships/customXml" Target="../ink/ink1771.xml"/><Relationship Id="rId247" Type="http://schemas.openxmlformats.org/officeDocument/2006/relationships/image" Target="../media/image1800.png"/><Relationship Id="rId412" Type="http://schemas.openxmlformats.org/officeDocument/2006/relationships/customXml" Target="../ink/ink1875.xml"/><Relationship Id="rId107" Type="http://schemas.openxmlformats.org/officeDocument/2006/relationships/customXml" Target="../ink/ink1722.xml"/><Relationship Id="rId289" Type="http://schemas.openxmlformats.org/officeDocument/2006/relationships/image" Target="../media/image1821.png"/><Relationship Id="rId454" Type="http://schemas.openxmlformats.org/officeDocument/2006/relationships/customXml" Target="../ink/ink1896.xml"/><Relationship Id="rId496" Type="http://schemas.openxmlformats.org/officeDocument/2006/relationships/customXml" Target="../ink/ink1917.xml"/><Relationship Id="rId11" Type="http://schemas.openxmlformats.org/officeDocument/2006/relationships/customXml" Target="../ink/ink1674.xml"/><Relationship Id="rId53" Type="http://schemas.openxmlformats.org/officeDocument/2006/relationships/customXml" Target="../ink/ink1695.xml"/><Relationship Id="rId149" Type="http://schemas.openxmlformats.org/officeDocument/2006/relationships/customXml" Target="../ink/ink1743.xml"/><Relationship Id="rId314" Type="http://schemas.openxmlformats.org/officeDocument/2006/relationships/customXml" Target="../ink/ink1826.xml"/><Relationship Id="rId356" Type="http://schemas.openxmlformats.org/officeDocument/2006/relationships/customXml" Target="../ink/ink1847.xml"/><Relationship Id="rId398" Type="http://schemas.openxmlformats.org/officeDocument/2006/relationships/customXml" Target="../ink/ink1868.xml"/><Relationship Id="rId95" Type="http://schemas.openxmlformats.org/officeDocument/2006/relationships/customXml" Target="../ink/ink1716.xml"/><Relationship Id="rId160" Type="http://schemas.openxmlformats.org/officeDocument/2006/relationships/image" Target="../media/image1757.png"/><Relationship Id="rId216" Type="http://schemas.openxmlformats.org/officeDocument/2006/relationships/image" Target="../media/image1785.png"/><Relationship Id="rId423" Type="http://schemas.openxmlformats.org/officeDocument/2006/relationships/image" Target="../media/image1888.png"/><Relationship Id="rId258" Type="http://schemas.openxmlformats.org/officeDocument/2006/relationships/customXml" Target="../ink/ink1798.xml"/><Relationship Id="rId465" Type="http://schemas.openxmlformats.org/officeDocument/2006/relationships/image" Target="../media/image1909.png"/><Relationship Id="rId22" Type="http://schemas.openxmlformats.org/officeDocument/2006/relationships/image" Target="../media/image831.png"/><Relationship Id="rId64" Type="http://schemas.openxmlformats.org/officeDocument/2006/relationships/image" Target="../media/image852.png"/><Relationship Id="rId118" Type="http://schemas.openxmlformats.org/officeDocument/2006/relationships/image" Target="../media/image1737.png"/><Relationship Id="rId325" Type="http://schemas.openxmlformats.org/officeDocument/2006/relationships/image" Target="../media/image1839.png"/><Relationship Id="rId367" Type="http://schemas.openxmlformats.org/officeDocument/2006/relationships/image" Target="../media/image1860.png"/><Relationship Id="rId171" Type="http://schemas.openxmlformats.org/officeDocument/2006/relationships/customXml" Target="../ink/ink1754.xml"/><Relationship Id="rId227" Type="http://schemas.openxmlformats.org/officeDocument/2006/relationships/customXml" Target="../ink/ink1782.xml"/><Relationship Id="rId269" Type="http://schemas.openxmlformats.org/officeDocument/2006/relationships/image" Target="../media/image1811.png"/><Relationship Id="rId434" Type="http://schemas.openxmlformats.org/officeDocument/2006/relationships/customXml" Target="../ink/ink1886.xml"/><Relationship Id="rId476" Type="http://schemas.openxmlformats.org/officeDocument/2006/relationships/customXml" Target="../ink/ink1907.xml"/><Relationship Id="rId33" Type="http://schemas.openxmlformats.org/officeDocument/2006/relationships/customXml" Target="../ink/ink1685.xml"/><Relationship Id="rId129" Type="http://schemas.openxmlformats.org/officeDocument/2006/relationships/customXml" Target="../ink/ink1733.xml"/><Relationship Id="rId280" Type="http://schemas.openxmlformats.org/officeDocument/2006/relationships/customXml" Target="../ink/ink1809.xml"/><Relationship Id="rId336" Type="http://schemas.openxmlformats.org/officeDocument/2006/relationships/customXml" Target="../ink/ink1837.xml"/><Relationship Id="rId501" Type="http://schemas.openxmlformats.org/officeDocument/2006/relationships/image" Target="../media/image1927.png"/><Relationship Id="rId75" Type="http://schemas.openxmlformats.org/officeDocument/2006/relationships/customXml" Target="../ink/ink1706.xml"/><Relationship Id="rId140" Type="http://schemas.openxmlformats.org/officeDocument/2006/relationships/image" Target="../media/image1747.png"/><Relationship Id="rId182" Type="http://schemas.openxmlformats.org/officeDocument/2006/relationships/image" Target="../media/image1768.png"/><Relationship Id="rId378" Type="http://schemas.openxmlformats.org/officeDocument/2006/relationships/customXml" Target="../ink/ink1858.xml"/><Relationship Id="rId403" Type="http://schemas.openxmlformats.org/officeDocument/2006/relationships/image" Target="../media/image1878.png"/><Relationship Id="rId6" Type="http://schemas.openxmlformats.org/officeDocument/2006/relationships/image" Target="NULL"/><Relationship Id="rId238" Type="http://schemas.openxmlformats.org/officeDocument/2006/relationships/image" Target="../media/image1796.png"/><Relationship Id="rId445" Type="http://schemas.openxmlformats.org/officeDocument/2006/relationships/image" Target="../media/image1899.png"/><Relationship Id="rId487" Type="http://schemas.openxmlformats.org/officeDocument/2006/relationships/image" Target="../media/image1920.png"/><Relationship Id="rId291" Type="http://schemas.openxmlformats.org/officeDocument/2006/relationships/image" Target="../media/image1822.png"/><Relationship Id="rId305" Type="http://schemas.openxmlformats.org/officeDocument/2006/relationships/image" Target="../media/image1829.png"/><Relationship Id="rId347" Type="http://schemas.openxmlformats.org/officeDocument/2006/relationships/image" Target="../media/image1850.png"/><Relationship Id="rId44" Type="http://schemas.openxmlformats.org/officeDocument/2006/relationships/image" Target="../media/image842.png"/><Relationship Id="rId86" Type="http://schemas.openxmlformats.org/officeDocument/2006/relationships/image" Target="../media/image1722.png"/><Relationship Id="rId151" Type="http://schemas.openxmlformats.org/officeDocument/2006/relationships/customXml" Target="../ink/ink1744.xml"/><Relationship Id="rId389" Type="http://schemas.openxmlformats.org/officeDocument/2006/relationships/image" Target="../media/image1871.png"/><Relationship Id="rId193" Type="http://schemas.openxmlformats.org/officeDocument/2006/relationships/customXml" Target="../ink/ink1765.xml"/><Relationship Id="rId207" Type="http://schemas.openxmlformats.org/officeDocument/2006/relationships/customXml" Target="../ink/ink1772.xml"/><Relationship Id="rId249" Type="http://schemas.openxmlformats.org/officeDocument/2006/relationships/image" Target="../media/image1801.png"/><Relationship Id="rId414" Type="http://schemas.openxmlformats.org/officeDocument/2006/relationships/customXml" Target="../ink/ink1876.xml"/><Relationship Id="rId456" Type="http://schemas.openxmlformats.org/officeDocument/2006/relationships/customXml" Target="../ink/ink1897.xml"/><Relationship Id="rId498" Type="http://schemas.openxmlformats.org/officeDocument/2006/relationships/customXml" Target="../ink/ink1918.xml"/><Relationship Id="rId13" Type="http://schemas.openxmlformats.org/officeDocument/2006/relationships/customXml" Target="../ink/ink1675.xml"/><Relationship Id="rId109" Type="http://schemas.openxmlformats.org/officeDocument/2006/relationships/customXml" Target="../ink/ink1723.xml"/><Relationship Id="rId260" Type="http://schemas.openxmlformats.org/officeDocument/2006/relationships/customXml" Target="../ink/ink1799.xml"/><Relationship Id="rId316" Type="http://schemas.openxmlformats.org/officeDocument/2006/relationships/customXml" Target="../ink/ink1827.xml"/><Relationship Id="rId55" Type="http://schemas.openxmlformats.org/officeDocument/2006/relationships/customXml" Target="../ink/ink1696.xml"/><Relationship Id="rId97" Type="http://schemas.openxmlformats.org/officeDocument/2006/relationships/customXml" Target="../ink/ink1717.xml"/><Relationship Id="rId120" Type="http://schemas.openxmlformats.org/officeDocument/2006/relationships/image" Target="../media/image1738.png"/><Relationship Id="rId358" Type="http://schemas.openxmlformats.org/officeDocument/2006/relationships/customXml" Target="../ink/ink1848.xml"/><Relationship Id="rId162" Type="http://schemas.openxmlformats.org/officeDocument/2006/relationships/image" Target="../media/image1758.png"/><Relationship Id="rId218" Type="http://schemas.openxmlformats.org/officeDocument/2006/relationships/image" Target="../media/image1786.png"/><Relationship Id="rId425" Type="http://schemas.openxmlformats.org/officeDocument/2006/relationships/image" Target="../media/image1889.png"/><Relationship Id="rId467" Type="http://schemas.openxmlformats.org/officeDocument/2006/relationships/image" Target="../media/image1910.png"/><Relationship Id="rId271" Type="http://schemas.openxmlformats.org/officeDocument/2006/relationships/image" Target="../media/image1812.png"/><Relationship Id="rId24" Type="http://schemas.openxmlformats.org/officeDocument/2006/relationships/image" Target="../media/image832.png"/><Relationship Id="rId66" Type="http://schemas.openxmlformats.org/officeDocument/2006/relationships/image" Target="../media/image853.png"/><Relationship Id="rId131" Type="http://schemas.openxmlformats.org/officeDocument/2006/relationships/customXml" Target="../ink/ink1734.xml"/><Relationship Id="rId327" Type="http://schemas.openxmlformats.org/officeDocument/2006/relationships/image" Target="../media/image1840.png"/><Relationship Id="rId369" Type="http://schemas.openxmlformats.org/officeDocument/2006/relationships/image" Target="../media/image1861.png"/><Relationship Id="rId173" Type="http://schemas.openxmlformats.org/officeDocument/2006/relationships/customXml" Target="../ink/ink1755.xml"/><Relationship Id="rId229" Type="http://schemas.openxmlformats.org/officeDocument/2006/relationships/customXml" Target="../ink/ink1783.xml"/><Relationship Id="rId380" Type="http://schemas.openxmlformats.org/officeDocument/2006/relationships/customXml" Target="../ink/ink1859.xml"/><Relationship Id="rId436" Type="http://schemas.openxmlformats.org/officeDocument/2006/relationships/customXml" Target="../ink/ink1887.xml"/><Relationship Id="rId240" Type="http://schemas.openxmlformats.org/officeDocument/2006/relationships/image" Target="../media/image1797.png"/><Relationship Id="rId478" Type="http://schemas.openxmlformats.org/officeDocument/2006/relationships/customXml" Target="../ink/ink1908.xml"/><Relationship Id="rId35" Type="http://schemas.openxmlformats.org/officeDocument/2006/relationships/customXml" Target="../ink/ink1686.xml"/><Relationship Id="rId77" Type="http://schemas.openxmlformats.org/officeDocument/2006/relationships/customXml" Target="../ink/ink1707.xml"/><Relationship Id="rId100" Type="http://schemas.openxmlformats.org/officeDocument/2006/relationships/image" Target="../media/image1729.png"/><Relationship Id="rId282" Type="http://schemas.openxmlformats.org/officeDocument/2006/relationships/customXml" Target="../ink/ink1810.xml"/><Relationship Id="rId338" Type="http://schemas.openxmlformats.org/officeDocument/2006/relationships/customXml" Target="../ink/ink1838.xml"/><Relationship Id="rId8" Type="http://schemas.openxmlformats.org/officeDocument/2006/relationships/image" Target="NULL"/><Relationship Id="rId142" Type="http://schemas.openxmlformats.org/officeDocument/2006/relationships/image" Target="../media/image1748.png"/><Relationship Id="rId184" Type="http://schemas.openxmlformats.org/officeDocument/2006/relationships/image" Target="../media/image1769.png"/><Relationship Id="rId391" Type="http://schemas.openxmlformats.org/officeDocument/2006/relationships/image" Target="../media/image1872.png"/><Relationship Id="rId405" Type="http://schemas.openxmlformats.org/officeDocument/2006/relationships/image" Target="../media/image1879.png"/><Relationship Id="rId447" Type="http://schemas.openxmlformats.org/officeDocument/2006/relationships/image" Target="../media/image1900.png"/><Relationship Id="rId251" Type="http://schemas.openxmlformats.org/officeDocument/2006/relationships/image" Target="../media/image1802.png"/><Relationship Id="rId489" Type="http://schemas.openxmlformats.org/officeDocument/2006/relationships/image" Target="../media/image1921.png"/><Relationship Id="rId46" Type="http://schemas.openxmlformats.org/officeDocument/2006/relationships/image" Target="../media/image843.png"/><Relationship Id="rId293" Type="http://schemas.openxmlformats.org/officeDocument/2006/relationships/image" Target="../media/image1823.png"/><Relationship Id="rId307" Type="http://schemas.openxmlformats.org/officeDocument/2006/relationships/image" Target="../media/image1830.png"/><Relationship Id="rId349" Type="http://schemas.openxmlformats.org/officeDocument/2006/relationships/image" Target="../media/image1851.png"/><Relationship Id="rId88" Type="http://schemas.openxmlformats.org/officeDocument/2006/relationships/image" Target="../media/image1723.png"/><Relationship Id="rId111" Type="http://schemas.openxmlformats.org/officeDocument/2006/relationships/customXml" Target="../ink/ink1724.xml"/><Relationship Id="rId153" Type="http://schemas.openxmlformats.org/officeDocument/2006/relationships/customXml" Target="../ink/ink1745.xml"/><Relationship Id="rId195" Type="http://schemas.openxmlformats.org/officeDocument/2006/relationships/customXml" Target="../ink/ink1766.xml"/><Relationship Id="rId209" Type="http://schemas.openxmlformats.org/officeDocument/2006/relationships/customXml" Target="../ink/ink1773.xml"/><Relationship Id="rId360" Type="http://schemas.openxmlformats.org/officeDocument/2006/relationships/customXml" Target="../ink/ink1849.xml"/><Relationship Id="rId416" Type="http://schemas.openxmlformats.org/officeDocument/2006/relationships/customXml" Target="../ink/ink1877.xml"/><Relationship Id="rId220" Type="http://schemas.openxmlformats.org/officeDocument/2006/relationships/image" Target="../media/image1787.png"/><Relationship Id="rId458" Type="http://schemas.openxmlformats.org/officeDocument/2006/relationships/customXml" Target="../ink/ink1898.xml"/><Relationship Id="rId15" Type="http://schemas.openxmlformats.org/officeDocument/2006/relationships/customXml" Target="../ink/ink1676.xml"/><Relationship Id="rId57" Type="http://schemas.openxmlformats.org/officeDocument/2006/relationships/customXml" Target="../ink/ink1697.xml"/><Relationship Id="rId262" Type="http://schemas.openxmlformats.org/officeDocument/2006/relationships/customXml" Target="../ink/ink1800.xml"/><Relationship Id="rId318" Type="http://schemas.openxmlformats.org/officeDocument/2006/relationships/customXml" Target="../ink/ink1828.xml"/><Relationship Id="rId99" Type="http://schemas.openxmlformats.org/officeDocument/2006/relationships/customXml" Target="../ink/ink1718.xml"/><Relationship Id="rId122" Type="http://schemas.openxmlformats.org/officeDocument/2006/relationships/image" Target="../media/image1739.png"/><Relationship Id="rId164" Type="http://schemas.openxmlformats.org/officeDocument/2006/relationships/image" Target="../media/image1759.png"/><Relationship Id="rId371" Type="http://schemas.openxmlformats.org/officeDocument/2006/relationships/image" Target="../media/image1862.png"/><Relationship Id="rId427" Type="http://schemas.openxmlformats.org/officeDocument/2006/relationships/image" Target="../media/image1890.png"/><Relationship Id="rId469" Type="http://schemas.openxmlformats.org/officeDocument/2006/relationships/image" Target="../media/image1911.png"/><Relationship Id="rId26" Type="http://schemas.openxmlformats.org/officeDocument/2006/relationships/image" Target="../media/image833.png"/><Relationship Id="rId231" Type="http://schemas.openxmlformats.org/officeDocument/2006/relationships/customXml" Target="../ink/ink1784.xml"/><Relationship Id="rId273" Type="http://schemas.openxmlformats.org/officeDocument/2006/relationships/image" Target="../media/image1813.png"/><Relationship Id="rId329" Type="http://schemas.openxmlformats.org/officeDocument/2006/relationships/image" Target="../media/image1841.png"/><Relationship Id="rId480" Type="http://schemas.openxmlformats.org/officeDocument/2006/relationships/customXml" Target="../ink/ink1909.xml"/><Relationship Id="rId68" Type="http://schemas.openxmlformats.org/officeDocument/2006/relationships/image" Target="../media/image854.png"/><Relationship Id="rId133" Type="http://schemas.openxmlformats.org/officeDocument/2006/relationships/customXml" Target="../ink/ink1735.xml"/><Relationship Id="rId175" Type="http://schemas.openxmlformats.org/officeDocument/2006/relationships/customXml" Target="../ink/ink1756.xml"/><Relationship Id="rId340" Type="http://schemas.openxmlformats.org/officeDocument/2006/relationships/customXml" Target="../ink/ink1839.xml"/><Relationship Id="rId200" Type="http://schemas.openxmlformats.org/officeDocument/2006/relationships/image" Target="../media/image1777.png"/><Relationship Id="rId382" Type="http://schemas.openxmlformats.org/officeDocument/2006/relationships/customXml" Target="../ink/ink1860.xml"/><Relationship Id="rId438" Type="http://schemas.openxmlformats.org/officeDocument/2006/relationships/customXml" Target="../ink/ink1888.xml"/><Relationship Id="rId242" Type="http://schemas.openxmlformats.org/officeDocument/2006/relationships/customXml" Target="../ink/ink1790.xml"/><Relationship Id="rId284" Type="http://schemas.openxmlformats.org/officeDocument/2006/relationships/customXml" Target="../ink/ink1811.xml"/><Relationship Id="rId491" Type="http://schemas.openxmlformats.org/officeDocument/2006/relationships/image" Target="../media/image1922.png"/><Relationship Id="rId37" Type="http://schemas.openxmlformats.org/officeDocument/2006/relationships/customXml" Target="../ink/ink1687.xml"/><Relationship Id="rId79" Type="http://schemas.openxmlformats.org/officeDocument/2006/relationships/customXml" Target="../ink/ink1708.xml"/><Relationship Id="rId102" Type="http://schemas.openxmlformats.org/officeDocument/2006/relationships/image" Target="../media/image1730.png"/><Relationship Id="rId144" Type="http://schemas.openxmlformats.org/officeDocument/2006/relationships/image" Target="../media/image1749.png"/><Relationship Id="rId90" Type="http://schemas.openxmlformats.org/officeDocument/2006/relationships/image" Target="../media/image1724.png"/><Relationship Id="rId186" Type="http://schemas.openxmlformats.org/officeDocument/2006/relationships/image" Target="../media/image1770.png"/><Relationship Id="rId351" Type="http://schemas.openxmlformats.org/officeDocument/2006/relationships/image" Target="../media/image1852.png"/><Relationship Id="rId393" Type="http://schemas.openxmlformats.org/officeDocument/2006/relationships/image" Target="../media/image1873.png"/><Relationship Id="rId407" Type="http://schemas.openxmlformats.org/officeDocument/2006/relationships/image" Target="../media/image1880.png"/><Relationship Id="rId449" Type="http://schemas.openxmlformats.org/officeDocument/2006/relationships/image" Target="../media/image1901.png"/><Relationship Id="rId211" Type="http://schemas.openxmlformats.org/officeDocument/2006/relationships/customXml" Target="../ink/ink1774.xml"/><Relationship Id="rId253" Type="http://schemas.openxmlformats.org/officeDocument/2006/relationships/image" Target="../media/image1803.png"/><Relationship Id="rId295" Type="http://schemas.openxmlformats.org/officeDocument/2006/relationships/image" Target="../media/image1824.png"/><Relationship Id="rId309" Type="http://schemas.openxmlformats.org/officeDocument/2006/relationships/image" Target="../media/image1831.png"/><Relationship Id="rId460" Type="http://schemas.openxmlformats.org/officeDocument/2006/relationships/customXml" Target="../ink/ink1899.xml"/><Relationship Id="rId48" Type="http://schemas.openxmlformats.org/officeDocument/2006/relationships/image" Target="../media/image844.png"/><Relationship Id="rId113" Type="http://schemas.openxmlformats.org/officeDocument/2006/relationships/customXml" Target="../ink/ink1725.xml"/><Relationship Id="rId320" Type="http://schemas.openxmlformats.org/officeDocument/2006/relationships/customXml" Target="../ink/ink1829.xml"/><Relationship Id="rId155" Type="http://schemas.openxmlformats.org/officeDocument/2006/relationships/customXml" Target="../ink/ink1746.xml"/><Relationship Id="rId197" Type="http://schemas.openxmlformats.org/officeDocument/2006/relationships/customXml" Target="../ink/ink1767.xml"/><Relationship Id="rId362" Type="http://schemas.openxmlformats.org/officeDocument/2006/relationships/customXml" Target="../ink/ink1850.xml"/><Relationship Id="rId418" Type="http://schemas.openxmlformats.org/officeDocument/2006/relationships/customXml" Target="../ink/ink1878.xml"/><Relationship Id="rId222" Type="http://schemas.openxmlformats.org/officeDocument/2006/relationships/image" Target="../media/image1788.png"/><Relationship Id="rId264" Type="http://schemas.openxmlformats.org/officeDocument/2006/relationships/customXml" Target="../ink/ink1801.xml"/><Relationship Id="rId471" Type="http://schemas.openxmlformats.org/officeDocument/2006/relationships/image" Target="../media/image1912.png"/><Relationship Id="rId17" Type="http://schemas.openxmlformats.org/officeDocument/2006/relationships/customXml" Target="../ink/ink1677.xml"/><Relationship Id="rId59" Type="http://schemas.openxmlformats.org/officeDocument/2006/relationships/customXml" Target="../ink/ink1698.xml"/><Relationship Id="rId124" Type="http://schemas.openxmlformats.org/officeDocument/2006/relationships/image" Target="../media/image1740.png"/><Relationship Id="rId70" Type="http://schemas.openxmlformats.org/officeDocument/2006/relationships/image" Target="../media/image1310.png"/><Relationship Id="rId166" Type="http://schemas.openxmlformats.org/officeDocument/2006/relationships/image" Target="../media/image1760.png"/><Relationship Id="rId331" Type="http://schemas.openxmlformats.org/officeDocument/2006/relationships/image" Target="../media/image1842.png"/><Relationship Id="rId373" Type="http://schemas.openxmlformats.org/officeDocument/2006/relationships/image" Target="../media/image1863.png"/><Relationship Id="rId429" Type="http://schemas.openxmlformats.org/officeDocument/2006/relationships/image" Target="../media/image189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785.xml"/><Relationship Id="rId440" Type="http://schemas.openxmlformats.org/officeDocument/2006/relationships/customXml" Target="../ink/ink1889.xml"/><Relationship Id="rId28" Type="http://schemas.openxmlformats.org/officeDocument/2006/relationships/image" Target="../media/image834.png"/><Relationship Id="rId275" Type="http://schemas.openxmlformats.org/officeDocument/2006/relationships/image" Target="../media/image1814.png"/><Relationship Id="rId300" Type="http://schemas.openxmlformats.org/officeDocument/2006/relationships/customXml" Target="../ink/ink1819.xml"/><Relationship Id="rId482" Type="http://schemas.openxmlformats.org/officeDocument/2006/relationships/customXml" Target="../ink/ink1910.xml"/><Relationship Id="rId81" Type="http://schemas.openxmlformats.org/officeDocument/2006/relationships/customXml" Target="../ink/ink1709.xml"/><Relationship Id="rId135" Type="http://schemas.openxmlformats.org/officeDocument/2006/relationships/customXml" Target="../ink/ink1736.xml"/><Relationship Id="rId177" Type="http://schemas.openxmlformats.org/officeDocument/2006/relationships/customXml" Target="../ink/ink1757.xml"/><Relationship Id="rId342" Type="http://schemas.openxmlformats.org/officeDocument/2006/relationships/customXml" Target="../ink/ink1840.xml"/><Relationship Id="rId384" Type="http://schemas.openxmlformats.org/officeDocument/2006/relationships/customXml" Target="../ink/ink1861.xml"/><Relationship Id="rId202" Type="http://schemas.openxmlformats.org/officeDocument/2006/relationships/image" Target="../media/image1778.png"/><Relationship Id="rId244" Type="http://schemas.openxmlformats.org/officeDocument/2006/relationships/customXml" Target="../ink/ink1791.xml"/><Relationship Id="rId39" Type="http://schemas.openxmlformats.org/officeDocument/2006/relationships/customXml" Target="../ink/ink1688.xml"/><Relationship Id="rId286" Type="http://schemas.openxmlformats.org/officeDocument/2006/relationships/customXml" Target="../ink/ink1812.xml"/><Relationship Id="rId451" Type="http://schemas.openxmlformats.org/officeDocument/2006/relationships/image" Target="../media/image1902.png"/><Relationship Id="rId493" Type="http://schemas.openxmlformats.org/officeDocument/2006/relationships/image" Target="../media/image1923.png"/><Relationship Id="rId50" Type="http://schemas.openxmlformats.org/officeDocument/2006/relationships/image" Target="../media/image845.png"/><Relationship Id="rId104" Type="http://schemas.openxmlformats.org/officeDocument/2006/relationships/image" Target="../media/image1731.png"/><Relationship Id="rId146" Type="http://schemas.openxmlformats.org/officeDocument/2006/relationships/image" Target="../media/image1750.png"/><Relationship Id="rId188" Type="http://schemas.openxmlformats.org/officeDocument/2006/relationships/image" Target="../media/image1771.png"/><Relationship Id="rId311" Type="http://schemas.openxmlformats.org/officeDocument/2006/relationships/image" Target="../media/image1832.png"/><Relationship Id="rId353" Type="http://schemas.openxmlformats.org/officeDocument/2006/relationships/image" Target="../media/image1853.png"/><Relationship Id="rId395" Type="http://schemas.openxmlformats.org/officeDocument/2006/relationships/image" Target="../media/image1874.png"/><Relationship Id="rId409" Type="http://schemas.openxmlformats.org/officeDocument/2006/relationships/image" Target="../media/image1881.png"/><Relationship Id="rId92" Type="http://schemas.openxmlformats.org/officeDocument/2006/relationships/image" Target="../media/image1725.png"/><Relationship Id="rId213" Type="http://schemas.openxmlformats.org/officeDocument/2006/relationships/customXml" Target="../ink/ink1775.xml"/><Relationship Id="rId420" Type="http://schemas.openxmlformats.org/officeDocument/2006/relationships/customXml" Target="../ink/ink1879.xml"/><Relationship Id="rId255" Type="http://schemas.openxmlformats.org/officeDocument/2006/relationships/image" Target="../media/image1804.png"/><Relationship Id="rId297" Type="http://schemas.openxmlformats.org/officeDocument/2006/relationships/image" Target="../media/image1825.png"/><Relationship Id="rId462" Type="http://schemas.openxmlformats.org/officeDocument/2006/relationships/customXml" Target="../ink/ink1900.xml"/><Relationship Id="rId115" Type="http://schemas.openxmlformats.org/officeDocument/2006/relationships/customXml" Target="../ink/ink1726.xml"/><Relationship Id="rId157" Type="http://schemas.openxmlformats.org/officeDocument/2006/relationships/customXml" Target="../ink/ink1747.xml"/><Relationship Id="rId322" Type="http://schemas.openxmlformats.org/officeDocument/2006/relationships/customXml" Target="../ink/ink1830.xml"/><Relationship Id="rId364" Type="http://schemas.openxmlformats.org/officeDocument/2006/relationships/customXml" Target="../ink/ink1851.xml"/><Relationship Id="rId61" Type="http://schemas.openxmlformats.org/officeDocument/2006/relationships/customXml" Target="../ink/ink1699.xml"/><Relationship Id="rId199" Type="http://schemas.openxmlformats.org/officeDocument/2006/relationships/customXml" Target="../ink/ink1768.xml"/><Relationship Id="rId19" Type="http://schemas.openxmlformats.org/officeDocument/2006/relationships/customXml" Target="../ink/ink1678.xml"/><Relationship Id="rId224" Type="http://schemas.openxmlformats.org/officeDocument/2006/relationships/image" Target="../media/image1789.png"/><Relationship Id="rId266" Type="http://schemas.openxmlformats.org/officeDocument/2006/relationships/customXml" Target="../ink/ink1802.xml"/><Relationship Id="rId431" Type="http://schemas.openxmlformats.org/officeDocument/2006/relationships/image" Target="../media/image1892.png"/><Relationship Id="rId473" Type="http://schemas.openxmlformats.org/officeDocument/2006/relationships/image" Target="../media/image1913.png"/><Relationship Id="rId30" Type="http://schemas.openxmlformats.org/officeDocument/2006/relationships/image" Target="../media/image835.png"/><Relationship Id="rId126" Type="http://schemas.openxmlformats.org/officeDocument/2006/relationships/image" Target="../media/image1741.png"/><Relationship Id="rId168" Type="http://schemas.openxmlformats.org/officeDocument/2006/relationships/image" Target="../media/image1761.png"/><Relationship Id="rId333" Type="http://schemas.openxmlformats.org/officeDocument/2006/relationships/image" Target="../media/image1843.png"/><Relationship Id="rId72" Type="http://schemas.openxmlformats.org/officeDocument/2006/relationships/image" Target="../media/image1311.png"/><Relationship Id="rId375" Type="http://schemas.openxmlformats.org/officeDocument/2006/relationships/image" Target="../media/image1864.png"/><Relationship Id="rId3" Type="http://schemas.openxmlformats.org/officeDocument/2006/relationships/image" Target="../media/image32.emf"/><Relationship Id="rId235" Type="http://schemas.openxmlformats.org/officeDocument/2006/relationships/customXml" Target="../ink/ink1786.xml"/><Relationship Id="rId277" Type="http://schemas.openxmlformats.org/officeDocument/2006/relationships/image" Target="../media/image1815.png"/><Relationship Id="rId400" Type="http://schemas.openxmlformats.org/officeDocument/2006/relationships/customXml" Target="../ink/ink1869.xml"/><Relationship Id="rId442" Type="http://schemas.openxmlformats.org/officeDocument/2006/relationships/customXml" Target="../ink/ink1890.xml"/><Relationship Id="rId484" Type="http://schemas.openxmlformats.org/officeDocument/2006/relationships/customXml" Target="../ink/ink1911.xml"/><Relationship Id="rId137" Type="http://schemas.openxmlformats.org/officeDocument/2006/relationships/customXml" Target="../ink/ink1737.xml"/><Relationship Id="rId302" Type="http://schemas.openxmlformats.org/officeDocument/2006/relationships/customXml" Target="../ink/ink1820.xml"/><Relationship Id="rId344" Type="http://schemas.openxmlformats.org/officeDocument/2006/relationships/customXml" Target="../ink/ink1841.xml"/><Relationship Id="rId41" Type="http://schemas.openxmlformats.org/officeDocument/2006/relationships/customXml" Target="../ink/ink1689.xml"/><Relationship Id="rId83" Type="http://schemas.openxmlformats.org/officeDocument/2006/relationships/customXml" Target="../ink/ink1710.xml"/><Relationship Id="rId179" Type="http://schemas.openxmlformats.org/officeDocument/2006/relationships/customXml" Target="../ink/ink1758.xml"/><Relationship Id="rId386" Type="http://schemas.openxmlformats.org/officeDocument/2006/relationships/customXml" Target="../ink/ink1862.xml"/><Relationship Id="rId190" Type="http://schemas.openxmlformats.org/officeDocument/2006/relationships/image" Target="../media/image1772.png"/><Relationship Id="rId204" Type="http://schemas.openxmlformats.org/officeDocument/2006/relationships/image" Target="../media/image1779.png"/><Relationship Id="rId246" Type="http://schemas.openxmlformats.org/officeDocument/2006/relationships/customXml" Target="../ink/ink1792.xml"/><Relationship Id="rId288" Type="http://schemas.openxmlformats.org/officeDocument/2006/relationships/customXml" Target="../ink/ink1813.xml"/><Relationship Id="rId411" Type="http://schemas.openxmlformats.org/officeDocument/2006/relationships/image" Target="../media/image1882.png"/><Relationship Id="rId453" Type="http://schemas.openxmlformats.org/officeDocument/2006/relationships/image" Target="../media/image1903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7.xml"/><Relationship Id="rId21" Type="http://schemas.openxmlformats.org/officeDocument/2006/relationships/customXml" Target="../ink/ink1929.xml"/><Relationship Id="rId63" Type="http://schemas.openxmlformats.org/officeDocument/2006/relationships/customXml" Target="../ink/ink1950.xml"/><Relationship Id="rId159" Type="http://schemas.openxmlformats.org/officeDocument/2006/relationships/customXml" Target="../ink/ink1998.xml"/><Relationship Id="rId324" Type="http://schemas.openxmlformats.org/officeDocument/2006/relationships/image" Target="../media/image2080.png"/><Relationship Id="rId366" Type="http://schemas.openxmlformats.org/officeDocument/2006/relationships/image" Target="../media/image2101.png"/><Relationship Id="rId170" Type="http://schemas.openxmlformats.org/officeDocument/2006/relationships/image" Target="../media/image2003.png"/><Relationship Id="rId226" Type="http://schemas.openxmlformats.org/officeDocument/2006/relationships/image" Target="../media/image2031.png"/><Relationship Id="rId433" Type="http://schemas.openxmlformats.org/officeDocument/2006/relationships/customXml" Target="../ink/ink2135.xml"/><Relationship Id="rId268" Type="http://schemas.openxmlformats.org/officeDocument/2006/relationships/image" Target="../media/image2052.png"/><Relationship Id="rId475" Type="http://schemas.openxmlformats.org/officeDocument/2006/relationships/customXml" Target="../ink/ink2156.xml"/><Relationship Id="rId32" Type="http://schemas.openxmlformats.org/officeDocument/2006/relationships/image" Target="../media/image1942.png"/><Relationship Id="rId74" Type="http://schemas.openxmlformats.org/officeDocument/2006/relationships/image" Target="../media/image1962.png"/><Relationship Id="rId128" Type="http://schemas.openxmlformats.org/officeDocument/2006/relationships/image" Target="../media/image1989.png"/><Relationship Id="rId335" Type="http://schemas.openxmlformats.org/officeDocument/2006/relationships/customXml" Target="../ink/ink2086.xml"/><Relationship Id="rId377" Type="http://schemas.openxmlformats.org/officeDocument/2006/relationships/customXml" Target="../ink/ink2107.xml"/><Relationship Id="rId500" Type="http://schemas.openxmlformats.org/officeDocument/2006/relationships/image" Target="../media/image2168.png"/><Relationship Id="rId5" Type="http://schemas.openxmlformats.org/officeDocument/2006/relationships/customXml" Target="../ink/ink1921.xml"/><Relationship Id="rId181" Type="http://schemas.openxmlformats.org/officeDocument/2006/relationships/customXml" Target="../ink/ink2009.xml"/><Relationship Id="rId237" Type="http://schemas.openxmlformats.org/officeDocument/2006/relationships/customXml" Target="../ink/ink2037.xml"/><Relationship Id="rId402" Type="http://schemas.openxmlformats.org/officeDocument/2006/relationships/image" Target="../media/image2119.png"/><Relationship Id="rId279" Type="http://schemas.openxmlformats.org/officeDocument/2006/relationships/customXml" Target="../ink/ink2058.xml"/><Relationship Id="rId444" Type="http://schemas.openxmlformats.org/officeDocument/2006/relationships/image" Target="../media/image2140.png"/><Relationship Id="rId486" Type="http://schemas.openxmlformats.org/officeDocument/2006/relationships/image" Target="../media/image2161.png"/><Relationship Id="rId43" Type="http://schemas.openxmlformats.org/officeDocument/2006/relationships/customXml" Target="../ink/ink1940.xml"/><Relationship Id="rId139" Type="http://schemas.openxmlformats.org/officeDocument/2006/relationships/customXml" Target="../ink/ink1988.xml"/><Relationship Id="rId290" Type="http://schemas.openxmlformats.org/officeDocument/2006/relationships/image" Target="../media/image2063.png"/><Relationship Id="rId304" Type="http://schemas.openxmlformats.org/officeDocument/2006/relationships/image" Target="../media/image2070.png"/><Relationship Id="rId346" Type="http://schemas.openxmlformats.org/officeDocument/2006/relationships/image" Target="../media/image2091.png"/><Relationship Id="rId388" Type="http://schemas.openxmlformats.org/officeDocument/2006/relationships/image" Target="../media/image2112.png"/><Relationship Id="rId511" Type="http://schemas.openxmlformats.org/officeDocument/2006/relationships/customXml" Target="../ink/ink2174.xml"/><Relationship Id="rId85" Type="http://schemas.openxmlformats.org/officeDocument/2006/relationships/customXml" Target="../ink/ink1961.xml"/><Relationship Id="rId150" Type="http://schemas.openxmlformats.org/officeDocument/2006/relationships/image" Target="../media/image453.png"/><Relationship Id="rId192" Type="http://schemas.openxmlformats.org/officeDocument/2006/relationships/image" Target="../media/image2014.png"/><Relationship Id="rId206" Type="http://schemas.openxmlformats.org/officeDocument/2006/relationships/image" Target="../media/image2021.png"/><Relationship Id="rId413" Type="http://schemas.openxmlformats.org/officeDocument/2006/relationships/customXml" Target="../ink/ink2125.xml"/><Relationship Id="rId248" Type="http://schemas.openxmlformats.org/officeDocument/2006/relationships/image" Target="../media/image2042.png"/><Relationship Id="rId455" Type="http://schemas.openxmlformats.org/officeDocument/2006/relationships/customXml" Target="../ink/ink2146.xml"/><Relationship Id="rId497" Type="http://schemas.openxmlformats.org/officeDocument/2006/relationships/customXml" Target="../ink/ink2167.xml"/><Relationship Id="rId12" Type="http://schemas.openxmlformats.org/officeDocument/2006/relationships/image" Target="../media/image1932.png"/><Relationship Id="rId108" Type="http://schemas.openxmlformats.org/officeDocument/2006/relationships/image" Target="../media/image1979.png"/><Relationship Id="rId315" Type="http://schemas.openxmlformats.org/officeDocument/2006/relationships/customXml" Target="../ink/ink2076.xml"/><Relationship Id="rId357" Type="http://schemas.openxmlformats.org/officeDocument/2006/relationships/customXml" Target="../ink/ink2097.xml"/><Relationship Id="rId54" Type="http://schemas.openxmlformats.org/officeDocument/2006/relationships/image" Target="../media/image1953.png"/><Relationship Id="rId96" Type="http://schemas.openxmlformats.org/officeDocument/2006/relationships/image" Target="../media/image1973.png"/><Relationship Id="rId161" Type="http://schemas.openxmlformats.org/officeDocument/2006/relationships/customXml" Target="../ink/ink1999.xml"/><Relationship Id="rId217" Type="http://schemas.openxmlformats.org/officeDocument/2006/relationships/customXml" Target="../ink/ink2027.xml"/><Relationship Id="rId399" Type="http://schemas.openxmlformats.org/officeDocument/2006/relationships/customXml" Target="../ink/ink2118.xml"/><Relationship Id="rId259" Type="http://schemas.openxmlformats.org/officeDocument/2006/relationships/customXml" Target="../ink/ink2048.xml"/><Relationship Id="rId424" Type="http://schemas.openxmlformats.org/officeDocument/2006/relationships/image" Target="../media/image2130.png"/><Relationship Id="rId466" Type="http://schemas.openxmlformats.org/officeDocument/2006/relationships/image" Target="../media/image2151.png"/><Relationship Id="rId23" Type="http://schemas.openxmlformats.org/officeDocument/2006/relationships/customXml" Target="../ink/ink1930.xml"/><Relationship Id="rId119" Type="http://schemas.openxmlformats.org/officeDocument/2006/relationships/customXml" Target="../ink/ink1978.xml"/><Relationship Id="rId270" Type="http://schemas.openxmlformats.org/officeDocument/2006/relationships/image" Target="../media/image2053.png"/><Relationship Id="rId326" Type="http://schemas.openxmlformats.org/officeDocument/2006/relationships/image" Target="../media/image2081.png"/><Relationship Id="rId65" Type="http://schemas.openxmlformats.org/officeDocument/2006/relationships/customXml" Target="../ink/ink1951.xml"/><Relationship Id="rId130" Type="http://schemas.openxmlformats.org/officeDocument/2006/relationships/image" Target="../media/image1990.png"/><Relationship Id="rId368" Type="http://schemas.openxmlformats.org/officeDocument/2006/relationships/image" Target="../media/image2102.png"/><Relationship Id="rId172" Type="http://schemas.openxmlformats.org/officeDocument/2006/relationships/image" Target="../media/image2004.png"/><Relationship Id="rId228" Type="http://schemas.openxmlformats.org/officeDocument/2006/relationships/image" Target="../media/image2032.png"/><Relationship Id="rId435" Type="http://schemas.openxmlformats.org/officeDocument/2006/relationships/customXml" Target="../ink/ink2136.xml"/><Relationship Id="rId477" Type="http://schemas.openxmlformats.org/officeDocument/2006/relationships/customXml" Target="../ink/ink2157.xml"/><Relationship Id="rId281" Type="http://schemas.openxmlformats.org/officeDocument/2006/relationships/customXml" Target="../ink/ink2059.xml"/><Relationship Id="rId337" Type="http://schemas.openxmlformats.org/officeDocument/2006/relationships/customXml" Target="../ink/ink2087.xml"/><Relationship Id="rId502" Type="http://schemas.openxmlformats.org/officeDocument/2006/relationships/image" Target="../media/image2169.png"/><Relationship Id="rId34" Type="http://schemas.openxmlformats.org/officeDocument/2006/relationships/image" Target="../media/image1943.png"/><Relationship Id="rId76" Type="http://schemas.openxmlformats.org/officeDocument/2006/relationships/image" Target="../media/image1963.png"/><Relationship Id="rId141" Type="http://schemas.openxmlformats.org/officeDocument/2006/relationships/customXml" Target="../ink/ink1989.xml"/><Relationship Id="rId379" Type="http://schemas.openxmlformats.org/officeDocument/2006/relationships/customXml" Target="../ink/ink2108.xml"/><Relationship Id="rId7" Type="http://schemas.openxmlformats.org/officeDocument/2006/relationships/customXml" Target="../ink/ink1922.xml"/><Relationship Id="rId183" Type="http://schemas.openxmlformats.org/officeDocument/2006/relationships/customXml" Target="../ink/ink2010.xml"/><Relationship Id="rId239" Type="http://schemas.openxmlformats.org/officeDocument/2006/relationships/customXml" Target="../ink/ink2038.xml"/><Relationship Id="rId390" Type="http://schemas.openxmlformats.org/officeDocument/2006/relationships/image" Target="../media/image2113.png"/><Relationship Id="rId404" Type="http://schemas.openxmlformats.org/officeDocument/2006/relationships/image" Target="../media/image2120.png"/><Relationship Id="rId446" Type="http://schemas.openxmlformats.org/officeDocument/2006/relationships/image" Target="../media/image2141.png"/><Relationship Id="rId250" Type="http://schemas.openxmlformats.org/officeDocument/2006/relationships/image" Target="../media/image2043.png"/><Relationship Id="rId292" Type="http://schemas.openxmlformats.org/officeDocument/2006/relationships/image" Target="../media/image2064.png"/><Relationship Id="rId306" Type="http://schemas.openxmlformats.org/officeDocument/2006/relationships/image" Target="../media/image2071.png"/><Relationship Id="rId488" Type="http://schemas.openxmlformats.org/officeDocument/2006/relationships/image" Target="../media/image2162.png"/><Relationship Id="rId45" Type="http://schemas.openxmlformats.org/officeDocument/2006/relationships/customXml" Target="../ink/ink1941.xml"/><Relationship Id="rId87" Type="http://schemas.openxmlformats.org/officeDocument/2006/relationships/customXml" Target="../ink/ink1962.xml"/><Relationship Id="rId110" Type="http://schemas.openxmlformats.org/officeDocument/2006/relationships/image" Target="../media/image1980.png"/><Relationship Id="rId348" Type="http://schemas.openxmlformats.org/officeDocument/2006/relationships/image" Target="../media/image2092.png"/><Relationship Id="rId513" Type="http://schemas.openxmlformats.org/officeDocument/2006/relationships/customXml" Target="../ink/ink2175.xml"/><Relationship Id="rId152" Type="http://schemas.openxmlformats.org/officeDocument/2006/relationships/image" Target="../media/image587.png"/><Relationship Id="rId194" Type="http://schemas.openxmlformats.org/officeDocument/2006/relationships/image" Target="../media/image2015.png"/><Relationship Id="rId208" Type="http://schemas.openxmlformats.org/officeDocument/2006/relationships/image" Target="../media/image2022.png"/><Relationship Id="rId415" Type="http://schemas.openxmlformats.org/officeDocument/2006/relationships/customXml" Target="../ink/ink2126.xml"/><Relationship Id="rId457" Type="http://schemas.openxmlformats.org/officeDocument/2006/relationships/customXml" Target="../ink/ink2147.xml"/><Relationship Id="rId261" Type="http://schemas.openxmlformats.org/officeDocument/2006/relationships/customXml" Target="../ink/ink2049.xml"/><Relationship Id="rId499" Type="http://schemas.openxmlformats.org/officeDocument/2006/relationships/customXml" Target="../ink/ink2168.xml"/><Relationship Id="rId14" Type="http://schemas.openxmlformats.org/officeDocument/2006/relationships/image" Target="../media/image1933.png"/><Relationship Id="rId56" Type="http://schemas.openxmlformats.org/officeDocument/2006/relationships/image" Target="../media/image1954.png"/><Relationship Id="rId317" Type="http://schemas.openxmlformats.org/officeDocument/2006/relationships/customXml" Target="../ink/ink2077.xml"/><Relationship Id="rId359" Type="http://schemas.openxmlformats.org/officeDocument/2006/relationships/customXml" Target="../ink/ink2098.xml"/><Relationship Id="rId98" Type="http://schemas.openxmlformats.org/officeDocument/2006/relationships/image" Target="../media/image1974.png"/><Relationship Id="rId121" Type="http://schemas.openxmlformats.org/officeDocument/2006/relationships/customXml" Target="../ink/ink1979.xml"/><Relationship Id="rId163" Type="http://schemas.openxmlformats.org/officeDocument/2006/relationships/customXml" Target="../ink/ink2000.xml"/><Relationship Id="rId219" Type="http://schemas.openxmlformats.org/officeDocument/2006/relationships/customXml" Target="../ink/ink2028.xml"/><Relationship Id="rId370" Type="http://schemas.openxmlformats.org/officeDocument/2006/relationships/image" Target="../media/image2103.png"/><Relationship Id="rId426" Type="http://schemas.openxmlformats.org/officeDocument/2006/relationships/image" Target="../media/image2131.png"/><Relationship Id="rId230" Type="http://schemas.openxmlformats.org/officeDocument/2006/relationships/image" Target="../media/image2033.png"/><Relationship Id="rId468" Type="http://schemas.openxmlformats.org/officeDocument/2006/relationships/image" Target="../media/image2152.png"/><Relationship Id="rId25" Type="http://schemas.openxmlformats.org/officeDocument/2006/relationships/customXml" Target="../ink/ink1931.xml"/><Relationship Id="rId67" Type="http://schemas.openxmlformats.org/officeDocument/2006/relationships/customXml" Target="../ink/ink1952.xml"/><Relationship Id="rId272" Type="http://schemas.openxmlformats.org/officeDocument/2006/relationships/image" Target="../media/image2054.png"/><Relationship Id="rId328" Type="http://schemas.openxmlformats.org/officeDocument/2006/relationships/image" Target="../media/image2082.png"/><Relationship Id="rId132" Type="http://schemas.openxmlformats.org/officeDocument/2006/relationships/image" Target="../media/image1991.png"/><Relationship Id="rId174" Type="http://schemas.openxmlformats.org/officeDocument/2006/relationships/image" Target="../media/image2005.png"/><Relationship Id="rId381" Type="http://schemas.openxmlformats.org/officeDocument/2006/relationships/customXml" Target="../ink/ink2109.xml"/><Relationship Id="rId241" Type="http://schemas.openxmlformats.org/officeDocument/2006/relationships/customXml" Target="../ink/ink2039.xml"/><Relationship Id="rId437" Type="http://schemas.openxmlformats.org/officeDocument/2006/relationships/customXml" Target="../ink/ink2137.xml"/><Relationship Id="rId479" Type="http://schemas.openxmlformats.org/officeDocument/2006/relationships/customXml" Target="../ink/ink2158.xml"/><Relationship Id="rId36" Type="http://schemas.openxmlformats.org/officeDocument/2006/relationships/image" Target="../media/image1944.png"/><Relationship Id="rId283" Type="http://schemas.openxmlformats.org/officeDocument/2006/relationships/customXml" Target="../ink/ink2060.xml"/><Relationship Id="rId339" Type="http://schemas.openxmlformats.org/officeDocument/2006/relationships/customXml" Target="../ink/ink2088.xml"/><Relationship Id="rId490" Type="http://schemas.openxmlformats.org/officeDocument/2006/relationships/image" Target="../media/image2163.png"/><Relationship Id="rId504" Type="http://schemas.openxmlformats.org/officeDocument/2006/relationships/image" Target="../media/image2170.png"/><Relationship Id="rId78" Type="http://schemas.openxmlformats.org/officeDocument/2006/relationships/image" Target="../media/image1964.png"/><Relationship Id="rId101" Type="http://schemas.openxmlformats.org/officeDocument/2006/relationships/customXml" Target="../ink/ink1969.xml"/><Relationship Id="rId143" Type="http://schemas.openxmlformats.org/officeDocument/2006/relationships/customXml" Target="../ink/ink1990.xml"/><Relationship Id="rId185" Type="http://schemas.openxmlformats.org/officeDocument/2006/relationships/customXml" Target="../ink/ink2011.xml"/><Relationship Id="rId350" Type="http://schemas.openxmlformats.org/officeDocument/2006/relationships/image" Target="../media/image2093.png"/><Relationship Id="rId406" Type="http://schemas.openxmlformats.org/officeDocument/2006/relationships/image" Target="../media/image2121.png"/><Relationship Id="rId9" Type="http://schemas.openxmlformats.org/officeDocument/2006/relationships/customXml" Target="../ink/ink1923.xml"/><Relationship Id="rId210" Type="http://schemas.openxmlformats.org/officeDocument/2006/relationships/image" Target="../media/image2023.png"/><Relationship Id="rId392" Type="http://schemas.openxmlformats.org/officeDocument/2006/relationships/image" Target="../media/image2114.png"/><Relationship Id="rId448" Type="http://schemas.openxmlformats.org/officeDocument/2006/relationships/image" Target="../media/image2142.png"/><Relationship Id="rId252" Type="http://schemas.openxmlformats.org/officeDocument/2006/relationships/image" Target="../media/image2044.png"/><Relationship Id="rId294" Type="http://schemas.openxmlformats.org/officeDocument/2006/relationships/image" Target="../media/image2065.png"/><Relationship Id="rId308" Type="http://schemas.openxmlformats.org/officeDocument/2006/relationships/image" Target="../media/image2072.png"/><Relationship Id="rId47" Type="http://schemas.openxmlformats.org/officeDocument/2006/relationships/customXml" Target="../ink/ink1942.xml"/><Relationship Id="rId89" Type="http://schemas.openxmlformats.org/officeDocument/2006/relationships/customXml" Target="../ink/ink1963.xml"/><Relationship Id="rId112" Type="http://schemas.openxmlformats.org/officeDocument/2006/relationships/image" Target="../media/image1981.png"/><Relationship Id="rId154" Type="http://schemas.openxmlformats.org/officeDocument/2006/relationships/image" Target="../media/image823.png"/><Relationship Id="rId361" Type="http://schemas.openxmlformats.org/officeDocument/2006/relationships/customXml" Target="../ink/ink2099.xml"/><Relationship Id="rId196" Type="http://schemas.openxmlformats.org/officeDocument/2006/relationships/image" Target="../media/image2016.png"/><Relationship Id="rId417" Type="http://schemas.openxmlformats.org/officeDocument/2006/relationships/customXml" Target="../ink/ink2127.xml"/><Relationship Id="rId459" Type="http://schemas.openxmlformats.org/officeDocument/2006/relationships/customXml" Target="../ink/ink2148.xml"/><Relationship Id="rId16" Type="http://schemas.openxmlformats.org/officeDocument/2006/relationships/image" Target="../media/image1934.png"/><Relationship Id="rId221" Type="http://schemas.openxmlformats.org/officeDocument/2006/relationships/customXml" Target="../ink/ink2029.xml"/><Relationship Id="rId263" Type="http://schemas.openxmlformats.org/officeDocument/2006/relationships/customXml" Target="../ink/ink2050.xml"/><Relationship Id="rId319" Type="http://schemas.openxmlformats.org/officeDocument/2006/relationships/customXml" Target="../ink/ink2078.xml"/><Relationship Id="rId470" Type="http://schemas.openxmlformats.org/officeDocument/2006/relationships/image" Target="../media/image2153.png"/><Relationship Id="rId58" Type="http://schemas.openxmlformats.org/officeDocument/2006/relationships/image" Target="../media/image1955.png"/><Relationship Id="rId123" Type="http://schemas.openxmlformats.org/officeDocument/2006/relationships/customXml" Target="../ink/ink1980.xml"/><Relationship Id="rId330" Type="http://schemas.openxmlformats.org/officeDocument/2006/relationships/image" Target="../media/image2083.png"/><Relationship Id="rId165" Type="http://schemas.openxmlformats.org/officeDocument/2006/relationships/customXml" Target="../ink/ink2001.xml"/><Relationship Id="rId372" Type="http://schemas.openxmlformats.org/officeDocument/2006/relationships/image" Target="../media/image2104.png"/><Relationship Id="rId428" Type="http://schemas.openxmlformats.org/officeDocument/2006/relationships/image" Target="../media/image2132.png"/><Relationship Id="rId232" Type="http://schemas.openxmlformats.org/officeDocument/2006/relationships/image" Target="../media/image2034.png"/><Relationship Id="rId274" Type="http://schemas.openxmlformats.org/officeDocument/2006/relationships/image" Target="../media/image2055.png"/><Relationship Id="rId481" Type="http://schemas.openxmlformats.org/officeDocument/2006/relationships/customXml" Target="../ink/ink2159.xml"/><Relationship Id="rId27" Type="http://schemas.openxmlformats.org/officeDocument/2006/relationships/customXml" Target="../ink/ink1932.xml"/><Relationship Id="rId69" Type="http://schemas.openxmlformats.org/officeDocument/2006/relationships/customXml" Target="../ink/ink1953.xml"/><Relationship Id="rId134" Type="http://schemas.openxmlformats.org/officeDocument/2006/relationships/image" Target="../media/image1992.png"/><Relationship Id="rId80" Type="http://schemas.openxmlformats.org/officeDocument/2006/relationships/image" Target="../media/image1965.png"/><Relationship Id="rId176" Type="http://schemas.openxmlformats.org/officeDocument/2006/relationships/image" Target="../media/image2006.png"/><Relationship Id="rId341" Type="http://schemas.openxmlformats.org/officeDocument/2006/relationships/customXml" Target="../ink/ink2089.xml"/><Relationship Id="rId383" Type="http://schemas.openxmlformats.org/officeDocument/2006/relationships/customXml" Target="../ink/ink2110.xml"/><Relationship Id="rId439" Type="http://schemas.openxmlformats.org/officeDocument/2006/relationships/customXml" Target="../ink/ink2138.xml"/><Relationship Id="rId201" Type="http://schemas.openxmlformats.org/officeDocument/2006/relationships/customXml" Target="../ink/ink2019.xml"/><Relationship Id="rId243" Type="http://schemas.openxmlformats.org/officeDocument/2006/relationships/customXml" Target="../ink/ink2040.xml"/><Relationship Id="rId285" Type="http://schemas.openxmlformats.org/officeDocument/2006/relationships/customXml" Target="../ink/ink2061.xml"/><Relationship Id="rId450" Type="http://schemas.openxmlformats.org/officeDocument/2006/relationships/image" Target="../media/image2143.png"/><Relationship Id="rId506" Type="http://schemas.openxmlformats.org/officeDocument/2006/relationships/image" Target="../media/image2171.png"/><Relationship Id="rId38" Type="http://schemas.openxmlformats.org/officeDocument/2006/relationships/image" Target="../media/image1945.png"/><Relationship Id="rId103" Type="http://schemas.openxmlformats.org/officeDocument/2006/relationships/customXml" Target="../ink/ink1970.xml"/><Relationship Id="rId310" Type="http://schemas.openxmlformats.org/officeDocument/2006/relationships/image" Target="../media/image2073.png"/><Relationship Id="rId492" Type="http://schemas.openxmlformats.org/officeDocument/2006/relationships/image" Target="../media/image2164.png"/><Relationship Id="rId91" Type="http://schemas.openxmlformats.org/officeDocument/2006/relationships/customXml" Target="../ink/ink1964.xml"/><Relationship Id="rId145" Type="http://schemas.openxmlformats.org/officeDocument/2006/relationships/customXml" Target="../ink/ink1991.xml"/><Relationship Id="rId187" Type="http://schemas.openxmlformats.org/officeDocument/2006/relationships/customXml" Target="../ink/ink2012.xml"/><Relationship Id="rId352" Type="http://schemas.openxmlformats.org/officeDocument/2006/relationships/image" Target="../media/image2094.png"/><Relationship Id="rId394" Type="http://schemas.openxmlformats.org/officeDocument/2006/relationships/image" Target="../media/image2115.png"/><Relationship Id="rId408" Type="http://schemas.openxmlformats.org/officeDocument/2006/relationships/image" Target="../media/image2122.png"/><Relationship Id="rId212" Type="http://schemas.openxmlformats.org/officeDocument/2006/relationships/image" Target="../media/image2024.png"/><Relationship Id="rId254" Type="http://schemas.openxmlformats.org/officeDocument/2006/relationships/image" Target="../media/image2045.png"/><Relationship Id="rId49" Type="http://schemas.openxmlformats.org/officeDocument/2006/relationships/customXml" Target="../ink/ink1943.xml"/><Relationship Id="rId114" Type="http://schemas.openxmlformats.org/officeDocument/2006/relationships/image" Target="../media/image1982.png"/><Relationship Id="rId296" Type="http://schemas.openxmlformats.org/officeDocument/2006/relationships/image" Target="../media/image2066.png"/><Relationship Id="rId461" Type="http://schemas.openxmlformats.org/officeDocument/2006/relationships/customXml" Target="../ink/ink2149.xml"/><Relationship Id="rId60" Type="http://schemas.openxmlformats.org/officeDocument/2006/relationships/image" Target="../media/image1956.png"/><Relationship Id="rId156" Type="http://schemas.openxmlformats.org/officeDocument/2006/relationships/image" Target="../media/image824.png"/><Relationship Id="rId198" Type="http://schemas.openxmlformats.org/officeDocument/2006/relationships/image" Target="../media/image2017.png"/><Relationship Id="rId321" Type="http://schemas.openxmlformats.org/officeDocument/2006/relationships/customXml" Target="../ink/ink2079.xml"/><Relationship Id="rId363" Type="http://schemas.openxmlformats.org/officeDocument/2006/relationships/customXml" Target="../ink/ink2100.xml"/><Relationship Id="rId419" Type="http://schemas.openxmlformats.org/officeDocument/2006/relationships/customXml" Target="../ink/ink2128.xml"/><Relationship Id="rId223" Type="http://schemas.openxmlformats.org/officeDocument/2006/relationships/customXml" Target="../ink/ink2030.xml"/><Relationship Id="rId430" Type="http://schemas.openxmlformats.org/officeDocument/2006/relationships/image" Target="../media/image2133.png"/><Relationship Id="rId18" Type="http://schemas.openxmlformats.org/officeDocument/2006/relationships/image" Target="../media/image1935.png"/><Relationship Id="rId265" Type="http://schemas.openxmlformats.org/officeDocument/2006/relationships/customXml" Target="../ink/ink2051.xml"/><Relationship Id="rId472" Type="http://schemas.openxmlformats.org/officeDocument/2006/relationships/image" Target="../media/image2154.png"/><Relationship Id="rId125" Type="http://schemas.openxmlformats.org/officeDocument/2006/relationships/customXml" Target="../ink/ink1981.xml"/><Relationship Id="rId167" Type="http://schemas.openxmlformats.org/officeDocument/2006/relationships/customXml" Target="../ink/ink2002.xml"/><Relationship Id="rId332" Type="http://schemas.openxmlformats.org/officeDocument/2006/relationships/image" Target="../media/image2084.png"/><Relationship Id="rId374" Type="http://schemas.openxmlformats.org/officeDocument/2006/relationships/image" Target="../media/image2105.png"/><Relationship Id="rId71" Type="http://schemas.openxmlformats.org/officeDocument/2006/relationships/customXml" Target="../ink/ink1954.xml"/><Relationship Id="rId234" Type="http://schemas.openxmlformats.org/officeDocument/2006/relationships/image" Target="../media/image2035.png"/><Relationship Id="rId2" Type="http://schemas.openxmlformats.org/officeDocument/2006/relationships/image" Target="../media/image34.png"/><Relationship Id="rId29" Type="http://schemas.openxmlformats.org/officeDocument/2006/relationships/customXml" Target="../ink/ink1933.xml"/><Relationship Id="rId276" Type="http://schemas.openxmlformats.org/officeDocument/2006/relationships/image" Target="../media/image2056.png"/><Relationship Id="rId441" Type="http://schemas.openxmlformats.org/officeDocument/2006/relationships/customXml" Target="../ink/ink2139.xml"/><Relationship Id="rId483" Type="http://schemas.openxmlformats.org/officeDocument/2006/relationships/customXml" Target="../ink/ink2160.xml"/><Relationship Id="rId40" Type="http://schemas.openxmlformats.org/officeDocument/2006/relationships/image" Target="../media/image1946.png"/><Relationship Id="rId136" Type="http://schemas.openxmlformats.org/officeDocument/2006/relationships/image" Target="../media/image1993.png"/><Relationship Id="rId178" Type="http://schemas.openxmlformats.org/officeDocument/2006/relationships/image" Target="../media/image2007.png"/><Relationship Id="rId301" Type="http://schemas.openxmlformats.org/officeDocument/2006/relationships/customXml" Target="../ink/ink2069.xml"/><Relationship Id="rId343" Type="http://schemas.openxmlformats.org/officeDocument/2006/relationships/customXml" Target="../ink/ink2090.xml"/><Relationship Id="rId82" Type="http://schemas.openxmlformats.org/officeDocument/2006/relationships/image" Target="../media/image1966.png"/><Relationship Id="rId203" Type="http://schemas.openxmlformats.org/officeDocument/2006/relationships/customXml" Target="../ink/ink2020.xml"/><Relationship Id="rId385" Type="http://schemas.openxmlformats.org/officeDocument/2006/relationships/customXml" Target="../ink/ink2111.xml"/><Relationship Id="rId245" Type="http://schemas.openxmlformats.org/officeDocument/2006/relationships/customXml" Target="../ink/ink2041.xml"/><Relationship Id="rId287" Type="http://schemas.openxmlformats.org/officeDocument/2006/relationships/customXml" Target="../ink/ink2062.xml"/><Relationship Id="rId410" Type="http://schemas.openxmlformats.org/officeDocument/2006/relationships/image" Target="../media/image2123.png"/><Relationship Id="rId452" Type="http://schemas.openxmlformats.org/officeDocument/2006/relationships/image" Target="../media/image2144.png"/><Relationship Id="rId494" Type="http://schemas.openxmlformats.org/officeDocument/2006/relationships/image" Target="../media/image2165.png"/><Relationship Id="rId508" Type="http://schemas.openxmlformats.org/officeDocument/2006/relationships/image" Target="../media/image2172.png"/><Relationship Id="rId105" Type="http://schemas.openxmlformats.org/officeDocument/2006/relationships/customXml" Target="../ink/ink1971.xml"/><Relationship Id="rId147" Type="http://schemas.openxmlformats.org/officeDocument/2006/relationships/customXml" Target="../ink/ink1992.xml"/><Relationship Id="rId312" Type="http://schemas.openxmlformats.org/officeDocument/2006/relationships/image" Target="../media/image2074.png"/><Relationship Id="rId354" Type="http://schemas.openxmlformats.org/officeDocument/2006/relationships/image" Target="../media/image2095.png"/><Relationship Id="rId51" Type="http://schemas.openxmlformats.org/officeDocument/2006/relationships/customXml" Target="../ink/ink1944.xml"/><Relationship Id="rId93" Type="http://schemas.openxmlformats.org/officeDocument/2006/relationships/customXml" Target="../ink/ink1965.xml"/><Relationship Id="rId189" Type="http://schemas.openxmlformats.org/officeDocument/2006/relationships/customXml" Target="../ink/ink2013.xml"/><Relationship Id="rId396" Type="http://schemas.openxmlformats.org/officeDocument/2006/relationships/image" Target="../media/image2116.png"/><Relationship Id="rId214" Type="http://schemas.openxmlformats.org/officeDocument/2006/relationships/image" Target="../media/image2025.png"/><Relationship Id="rId256" Type="http://schemas.openxmlformats.org/officeDocument/2006/relationships/image" Target="../media/image2046.png"/><Relationship Id="rId298" Type="http://schemas.openxmlformats.org/officeDocument/2006/relationships/image" Target="../media/image2067.png"/><Relationship Id="rId421" Type="http://schemas.openxmlformats.org/officeDocument/2006/relationships/customXml" Target="../ink/ink2129.xml"/><Relationship Id="rId463" Type="http://schemas.openxmlformats.org/officeDocument/2006/relationships/customXml" Target="../ink/ink2150.xml"/><Relationship Id="rId116" Type="http://schemas.openxmlformats.org/officeDocument/2006/relationships/image" Target="../media/image1983.png"/><Relationship Id="rId158" Type="http://schemas.openxmlformats.org/officeDocument/2006/relationships/image" Target="../media/image1997.png"/><Relationship Id="rId323" Type="http://schemas.openxmlformats.org/officeDocument/2006/relationships/customXml" Target="../ink/ink2080.xml"/><Relationship Id="rId20" Type="http://schemas.openxmlformats.org/officeDocument/2006/relationships/image" Target="../media/image1936.png"/><Relationship Id="rId62" Type="http://schemas.openxmlformats.org/officeDocument/2006/relationships/image" Target="../media/image1957.png"/><Relationship Id="rId365" Type="http://schemas.openxmlformats.org/officeDocument/2006/relationships/customXml" Target="../ink/ink2101.xml"/><Relationship Id="rId225" Type="http://schemas.openxmlformats.org/officeDocument/2006/relationships/customXml" Target="../ink/ink2031.xml"/><Relationship Id="rId267" Type="http://schemas.openxmlformats.org/officeDocument/2006/relationships/customXml" Target="../ink/ink2052.xml"/><Relationship Id="rId432" Type="http://schemas.openxmlformats.org/officeDocument/2006/relationships/image" Target="../media/image2134.png"/><Relationship Id="rId474" Type="http://schemas.openxmlformats.org/officeDocument/2006/relationships/image" Target="../media/image2155.png"/><Relationship Id="rId127" Type="http://schemas.openxmlformats.org/officeDocument/2006/relationships/customXml" Target="../ink/ink1982.xml"/><Relationship Id="rId31" Type="http://schemas.openxmlformats.org/officeDocument/2006/relationships/customXml" Target="../ink/ink1934.xml"/><Relationship Id="rId73" Type="http://schemas.openxmlformats.org/officeDocument/2006/relationships/customXml" Target="../ink/ink1955.xml"/><Relationship Id="rId169" Type="http://schemas.openxmlformats.org/officeDocument/2006/relationships/customXml" Target="../ink/ink2003.xml"/><Relationship Id="rId334" Type="http://schemas.openxmlformats.org/officeDocument/2006/relationships/image" Target="../media/image2085.png"/><Relationship Id="rId376" Type="http://schemas.openxmlformats.org/officeDocument/2006/relationships/image" Target="../media/image2106.png"/><Relationship Id="rId4" Type="http://schemas.openxmlformats.org/officeDocument/2006/relationships/image" Target="../media/image1928.png"/><Relationship Id="rId180" Type="http://schemas.openxmlformats.org/officeDocument/2006/relationships/image" Target="../media/image2008.png"/><Relationship Id="rId236" Type="http://schemas.openxmlformats.org/officeDocument/2006/relationships/image" Target="../media/image2036.png"/><Relationship Id="rId278" Type="http://schemas.openxmlformats.org/officeDocument/2006/relationships/image" Target="../media/image2057.png"/><Relationship Id="rId401" Type="http://schemas.openxmlformats.org/officeDocument/2006/relationships/customXml" Target="../ink/ink2119.xml"/><Relationship Id="rId443" Type="http://schemas.openxmlformats.org/officeDocument/2006/relationships/customXml" Target="../ink/ink2140.xml"/><Relationship Id="rId303" Type="http://schemas.openxmlformats.org/officeDocument/2006/relationships/customXml" Target="../ink/ink2070.xml"/><Relationship Id="rId485" Type="http://schemas.openxmlformats.org/officeDocument/2006/relationships/customXml" Target="../ink/ink2161.xml"/><Relationship Id="rId42" Type="http://schemas.openxmlformats.org/officeDocument/2006/relationships/image" Target="../media/image1947.png"/><Relationship Id="rId84" Type="http://schemas.openxmlformats.org/officeDocument/2006/relationships/image" Target="../media/image1967.png"/><Relationship Id="rId138" Type="http://schemas.openxmlformats.org/officeDocument/2006/relationships/image" Target="../media/image1994.png"/><Relationship Id="rId345" Type="http://schemas.openxmlformats.org/officeDocument/2006/relationships/customXml" Target="../ink/ink2091.xml"/><Relationship Id="rId387" Type="http://schemas.openxmlformats.org/officeDocument/2006/relationships/customXml" Target="../ink/ink2112.xml"/><Relationship Id="rId510" Type="http://schemas.openxmlformats.org/officeDocument/2006/relationships/image" Target="../media/image2173.png"/><Relationship Id="rId191" Type="http://schemas.openxmlformats.org/officeDocument/2006/relationships/customXml" Target="../ink/ink2014.xml"/><Relationship Id="rId205" Type="http://schemas.openxmlformats.org/officeDocument/2006/relationships/customXml" Target="../ink/ink2021.xml"/><Relationship Id="rId247" Type="http://schemas.openxmlformats.org/officeDocument/2006/relationships/customXml" Target="../ink/ink2042.xml"/><Relationship Id="rId412" Type="http://schemas.openxmlformats.org/officeDocument/2006/relationships/image" Target="../media/image2124.png"/><Relationship Id="rId107" Type="http://schemas.openxmlformats.org/officeDocument/2006/relationships/customXml" Target="../ink/ink1972.xml"/><Relationship Id="rId289" Type="http://schemas.openxmlformats.org/officeDocument/2006/relationships/customXml" Target="../ink/ink2063.xml"/><Relationship Id="rId454" Type="http://schemas.openxmlformats.org/officeDocument/2006/relationships/image" Target="../media/image2145.png"/><Relationship Id="rId496" Type="http://schemas.openxmlformats.org/officeDocument/2006/relationships/image" Target="../media/image2166.png"/><Relationship Id="rId11" Type="http://schemas.openxmlformats.org/officeDocument/2006/relationships/customXml" Target="../ink/ink1924.xml"/><Relationship Id="rId53" Type="http://schemas.openxmlformats.org/officeDocument/2006/relationships/customXml" Target="../ink/ink1945.xml"/><Relationship Id="rId149" Type="http://schemas.openxmlformats.org/officeDocument/2006/relationships/customXml" Target="../ink/ink1993.xml"/><Relationship Id="rId314" Type="http://schemas.openxmlformats.org/officeDocument/2006/relationships/image" Target="../media/image2075.png"/><Relationship Id="rId356" Type="http://schemas.openxmlformats.org/officeDocument/2006/relationships/image" Target="../media/image2096.png"/><Relationship Id="rId398" Type="http://schemas.openxmlformats.org/officeDocument/2006/relationships/image" Target="../media/image2117.png"/><Relationship Id="rId95" Type="http://schemas.openxmlformats.org/officeDocument/2006/relationships/customXml" Target="../ink/ink1966.xml"/><Relationship Id="rId160" Type="http://schemas.openxmlformats.org/officeDocument/2006/relationships/image" Target="../media/image1998.png"/><Relationship Id="rId216" Type="http://schemas.openxmlformats.org/officeDocument/2006/relationships/image" Target="../media/image2026.png"/><Relationship Id="rId423" Type="http://schemas.openxmlformats.org/officeDocument/2006/relationships/customXml" Target="../ink/ink2130.xml"/><Relationship Id="rId258" Type="http://schemas.openxmlformats.org/officeDocument/2006/relationships/image" Target="../media/image2047.png"/><Relationship Id="rId465" Type="http://schemas.openxmlformats.org/officeDocument/2006/relationships/customXml" Target="../ink/ink2151.xml"/><Relationship Id="rId22" Type="http://schemas.openxmlformats.org/officeDocument/2006/relationships/image" Target="../media/image1937.png"/><Relationship Id="rId64" Type="http://schemas.openxmlformats.org/officeDocument/2006/relationships/image" Target="../media/image1958.png"/><Relationship Id="rId118" Type="http://schemas.openxmlformats.org/officeDocument/2006/relationships/image" Target="../media/image1984.png"/><Relationship Id="rId325" Type="http://schemas.openxmlformats.org/officeDocument/2006/relationships/customXml" Target="../ink/ink2081.xml"/><Relationship Id="rId367" Type="http://schemas.openxmlformats.org/officeDocument/2006/relationships/customXml" Target="../ink/ink2102.xml"/><Relationship Id="rId171" Type="http://schemas.openxmlformats.org/officeDocument/2006/relationships/customXml" Target="../ink/ink2004.xml"/><Relationship Id="rId227" Type="http://schemas.openxmlformats.org/officeDocument/2006/relationships/customXml" Target="../ink/ink2032.xml"/><Relationship Id="rId269" Type="http://schemas.openxmlformats.org/officeDocument/2006/relationships/customXml" Target="../ink/ink2053.xml"/><Relationship Id="rId434" Type="http://schemas.openxmlformats.org/officeDocument/2006/relationships/image" Target="../media/image2135.png"/><Relationship Id="rId476" Type="http://schemas.openxmlformats.org/officeDocument/2006/relationships/image" Target="../media/image2156.png"/><Relationship Id="rId33" Type="http://schemas.openxmlformats.org/officeDocument/2006/relationships/customXml" Target="../ink/ink1935.xml"/><Relationship Id="rId129" Type="http://schemas.openxmlformats.org/officeDocument/2006/relationships/customXml" Target="../ink/ink1983.xml"/><Relationship Id="rId280" Type="http://schemas.openxmlformats.org/officeDocument/2006/relationships/image" Target="../media/image2058.png"/><Relationship Id="rId336" Type="http://schemas.openxmlformats.org/officeDocument/2006/relationships/image" Target="../media/image2086.png"/><Relationship Id="rId501" Type="http://schemas.openxmlformats.org/officeDocument/2006/relationships/customXml" Target="../ink/ink2169.xml"/><Relationship Id="rId75" Type="http://schemas.openxmlformats.org/officeDocument/2006/relationships/customXml" Target="../ink/ink1956.xml"/><Relationship Id="rId140" Type="http://schemas.openxmlformats.org/officeDocument/2006/relationships/image" Target="../media/image1995.png"/><Relationship Id="rId182" Type="http://schemas.openxmlformats.org/officeDocument/2006/relationships/image" Target="../media/image2009.png"/><Relationship Id="rId378" Type="http://schemas.openxmlformats.org/officeDocument/2006/relationships/image" Target="../media/image2107.png"/><Relationship Id="rId403" Type="http://schemas.openxmlformats.org/officeDocument/2006/relationships/customXml" Target="../ink/ink2120.xml"/><Relationship Id="rId6" Type="http://schemas.openxmlformats.org/officeDocument/2006/relationships/image" Target="../media/image1929.png"/><Relationship Id="rId238" Type="http://schemas.openxmlformats.org/officeDocument/2006/relationships/image" Target="../media/image2037.png"/><Relationship Id="rId445" Type="http://schemas.openxmlformats.org/officeDocument/2006/relationships/customXml" Target="../ink/ink2141.xml"/><Relationship Id="rId487" Type="http://schemas.openxmlformats.org/officeDocument/2006/relationships/customXml" Target="../ink/ink2162.xml"/><Relationship Id="rId291" Type="http://schemas.openxmlformats.org/officeDocument/2006/relationships/customXml" Target="../ink/ink2064.xml"/><Relationship Id="rId305" Type="http://schemas.openxmlformats.org/officeDocument/2006/relationships/customXml" Target="../ink/ink2071.xml"/><Relationship Id="rId347" Type="http://schemas.openxmlformats.org/officeDocument/2006/relationships/customXml" Target="../ink/ink2092.xml"/><Relationship Id="rId512" Type="http://schemas.openxmlformats.org/officeDocument/2006/relationships/image" Target="../media/image2174.png"/><Relationship Id="rId44" Type="http://schemas.openxmlformats.org/officeDocument/2006/relationships/image" Target="../media/image1948.png"/><Relationship Id="rId86" Type="http://schemas.openxmlformats.org/officeDocument/2006/relationships/image" Target="../media/image1968.png"/><Relationship Id="rId151" Type="http://schemas.openxmlformats.org/officeDocument/2006/relationships/customXml" Target="../ink/ink1994.xml"/><Relationship Id="rId389" Type="http://schemas.openxmlformats.org/officeDocument/2006/relationships/customXml" Target="../ink/ink2113.xml"/><Relationship Id="rId193" Type="http://schemas.openxmlformats.org/officeDocument/2006/relationships/customXml" Target="../ink/ink2015.xml"/><Relationship Id="rId207" Type="http://schemas.openxmlformats.org/officeDocument/2006/relationships/customXml" Target="../ink/ink2022.xml"/><Relationship Id="rId249" Type="http://schemas.openxmlformats.org/officeDocument/2006/relationships/customXml" Target="../ink/ink2043.xml"/><Relationship Id="rId414" Type="http://schemas.openxmlformats.org/officeDocument/2006/relationships/image" Target="../media/image2125.png"/><Relationship Id="rId456" Type="http://schemas.openxmlformats.org/officeDocument/2006/relationships/image" Target="../media/image2146.png"/><Relationship Id="rId498" Type="http://schemas.openxmlformats.org/officeDocument/2006/relationships/image" Target="../media/image2167.png"/><Relationship Id="rId13" Type="http://schemas.openxmlformats.org/officeDocument/2006/relationships/customXml" Target="../ink/ink1925.xml"/><Relationship Id="rId109" Type="http://schemas.openxmlformats.org/officeDocument/2006/relationships/customXml" Target="../ink/ink1973.xml"/><Relationship Id="rId260" Type="http://schemas.openxmlformats.org/officeDocument/2006/relationships/image" Target="../media/image2048.png"/><Relationship Id="rId316" Type="http://schemas.openxmlformats.org/officeDocument/2006/relationships/image" Target="../media/image2076.png"/><Relationship Id="rId55" Type="http://schemas.openxmlformats.org/officeDocument/2006/relationships/customXml" Target="../ink/ink1946.xml"/><Relationship Id="rId97" Type="http://schemas.openxmlformats.org/officeDocument/2006/relationships/customXml" Target="../ink/ink1967.xml"/><Relationship Id="rId120" Type="http://schemas.openxmlformats.org/officeDocument/2006/relationships/image" Target="../media/image1985.png"/><Relationship Id="rId358" Type="http://schemas.openxmlformats.org/officeDocument/2006/relationships/image" Target="../media/image2097.png"/><Relationship Id="rId162" Type="http://schemas.openxmlformats.org/officeDocument/2006/relationships/image" Target="../media/image1999.png"/><Relationship Id="rId218" Type="http://schemas.openxmlformats.org/officeDocument/2006/relationships/image" Target="../media/image2027.png"/><Relationship Id="rId425" Type="http://schemas.openxmlformats.org/officeDocument/2006/relationships/customXml" Target="../ink/ink2131.xml"/><Relationship Id="rId467" Type="http://schemas.openxmlformats.org/officeDocument/2006/relationships/customXml" Target="../ink/ink2152.xml"/><Relationship Id="rId271" Type="http://schemas.openxmlformats.org/officeDocument/2006/relationships/customXml" Target="../ink/ink2054.xml"/><Relationship Id="rId24" Type="http://schemas.openxmlformats.org/officeDocument/2006/relationships/image" Target="../media/image1938.png"/><Relationship Id="rId66" Type="http://schemas.openxmlformats.org/officeDocument/2006/relationships/image" Target="../media/image1959.png"/><Relationship Id="rId131" Type="http://schemas.openxmlformats.org/officeDocument/2006/relationships/customXml" Target="../ink/ink1984.xml"/><Relationship Id="rId327" Type="http://schemas.openxmlformats.org/officeDocument/2006/relationships/customXml" Target="../ink/ink2082.xml"/><Relationship Id="rId369" Type="http://schemas.openxmlformats.org/officeDocument/2006/relationships/customXml" Target="../ink/ink2103.xml"/><Relationship Id="rId173" Type="http://schemas.openxmlformats.org/officeDocument/2006/relationships/customXml" Target="../ink/ink2005.xml"/><Relationship Id="rId229" Type="http://schemas.openxmlformats.org/officeDocument/2006/relationships/customXml" Target="../ink/ink2033.xml"/><Relationship Id="rId380" Type="http://schemas.openxmlformats.org/officeDocument/2006/relationships/image" Target="../media/image2108.png"/><Relationship Id="rId436" Type="http://schemas.openxmlformats.org/officeDocument/2006/relationships/image" Target="../media/image2136.png"/><Relationship Id="rId240" Type="http://schemas.openxmlformats.org/officeDocument/2006/relationships/image" Target="../media/image2038.png"/><Relationship Id="rId478" Type="http://schemas.openxmlformats.org/officeDocument/2006/relationships/image" Target="../media/image2157.png"/><Relationship Id="rId35" Type="http://schemas.openxmlformats.org/officeDocument/2006/relationships/customXml" Target="../ink/ink1936.xml"/><Relationship Id="rId77" Type="http://schemas.openxmlformats.org/officeDocument/2006/relationships/customXml" Target="../ink/ink1957.xml"/><Relationship Id="rId100" Type="http://schemas.openxmlformats.org/officeDocument/2006/relationships/image" Target="../media/image1975.png"/><Relationship Id="rId282" Type="http://schemas.openxmlformats.org/officeDocument/2006/relationships/image" Target="../media/image2059.png"/><Relationship Id="rId338" Type="http://schemas.openxmlformats.org/officeDocument/2006/relationships/image" Target="../media/image2087.png"/><Relationship Id="rId503" Type="http://schemas.openxmlformats.org/officeDocument/2006/relationships/customXml" Target="../ink/ink2170.xml"/><Relationship Id="rId8" Type="http://schemas.openxmlformats.org/officeDocument/2006/relationships/image" Target="../media/image1930.png"/><Relationship Id="rId142" Type="http://schemas.openxmlformats.org/officeDocument/2006/relationships/image" Target="../media/image1996.png"/><Relationship Id="rId184" Type="http://schemas.openxmlformats.org/officeDocument/2006/relationships/image" Target="../media/image2010.png"/><Relationship Id="rId391" Type="http://schemas.openxmlformats.org/officeDocument/2006/relationships/customXml" Target="../ink/ink2114.xml"/><Relationship Id="rId405" Type="http://schemas.openxmlformats.org/officeDocument/2006/relationships/customXml" Target="../ink/ink2121.xml"/><Relationship Id="rId447" Type="http://schemas.openxmlformats.org/officeDocument/2006/relationships/customXml" Target="../ink/ink2142.xml"/><Relationship Id="rId251" Type="http://schemas.openxmlformats.org/officeDocument/2006/relationships/customXml" Target="../ink/ink2044.xml"/><Relationship Id="rId489" Type="http://schemas.openxmlformats.org/officeDocument/2006/relationships/customXml" Target="../ink/ink2163.xml"/><Relationship Id="rId46" Type="http://schemas.openxmlformats.org/officeDocument/2006/relationships/image" Target="../media/image1949.png"/><Relationship Id="rId293" Type="http://schemas.openxmlformats.org/officeDocument/2006/relationships/customXml" Target="../ink/ink2065.xml"/><Relationship Id="rId307" Type="http://schemas.openxmlformats.org/officeDocument/2006/relationships/customXml" Target="../ink/ink2072.xml"/><Relationship Id="rId349" Type="http://schemas.openxmlformats.org/officeDocument/2006/relationships/customXml" Target="../ink/ink2093.xml"/><Relationship Id="rId514" Type="http://schemas.openxmlformats.org/officeDocument/2006/relationships/image" Target="../media/image2175.png"/><Relationship Id="rId88" Type="http://schemas.openxmlformats.org/officeDocument/2006/relationships/image" Target="../media/image1969.png"/><Relationship Id="rId111" Type="http://schemas.openxmlformats.org/officeDocument/2006/relationships/customXml" Target="../ink/ink1974.xml"/><Relationship Id="rId153" Type="http://schemas.openxmlformats.org/officeDocument/2006/relationships/customXml" Target="../ink/ink1995.xml"/><Relationship Id="rId195" Type="http://schemas.openxmlformats.org/officeDocument/2006/relationships/customXml" Target="../ink/ink2016.xml"/><Relationship Id="rId209" Type="http://schemas.openxmlformats.org/officeDocument/2006/relationships/customXml" Target="../ink/ink2023.xml"/><Relationship Id="rId360" Type="http://schemas.openxmlformats.org/officeDocument/2006/relationships/image" Target="../media/image2098.png"/><Relationship Id="rId416" Type="http://schemas.openxmlformats.org/officeDocument/2006/relationships/image" Target="../media/image2126.png"/><Relationship Id="rId220" Type="http://schemas.openxmlformats.org/officeDocument/2006/relationships/image" Target="../media/image2028.png"/><Relationship Id="rId458" Type="http://schemas.openxmlformats.org/officeDocument/2006/relationships/image" Target="../media/image2147.png"/><Relationship Id="rId15" Type="http://schemas.openxmlformats.org/officeDocument/2006/relationships/customXml" Target="../ink/ink1926.xml"/><Relationship Id="rId57" Type="http://schemas.openxmlformats.org/officeDocument/2006/relationships/customXml" Target="../ink/ink1947.xml"/><Relationship Id="rId262" Type="http://schemas.openxmlformats.org/officeDocument/2006/relationships/image" Target="../media/image2049.png"/><Relationship Id="rId318" Type="http://schemas.openxmlformats.org/officeDocument/2006/relationships/image" Target="../media/image2077.png"/><Relationship Id="rId99" Type="http://schemas.openxmlformats.org/officeDocument/2006/relationships/customXml" Target="../ink/ink1968.xml"/><Relationship Id="rId122" Type="http://schemas.openxmlformats.org/officeDocument/2006/relationships/image" Target="../media/image1986.png"/><Relationship Id="rId164" Type="http://schemas.openxmlformats.org/officeDocument/2006/relationships/image" Target="../media/image2000.png"/><Relationship Id="rId371" Type="http://schemas.openxmlformats.org/officeDocument/2006/relationships/customXml" Target="../ink/ink2104.xml"/><Relationship Id="rId427" Type="http://schemas.openxmlformats.org/officeDocument/2006/relationships/customXml" Target="../ink/ink2132.xml"/><Relationship Id="rId469" Type="http://schemas.openxmlformats.org/officeDocument/2006/relationships/customXml" Target="../ink/ink2153.xml"/><Relationship Id="rId26" Type="http://schemas.openxmlformats.org/officeDocument/2006/relationships/image" Target="../media/image1939.png"/><Relationship Id="rId231" Type="http://schemas.openxmlformats.org/officeDocument/2006/relationships/customXml" Target="../ink/ink2034.xml"/><Relationship Id="rId273" Type="http://schemas.openxmlformats.org/officeDocument/2006/relationships/customXml" Target="../ink/ink2055.xml"/><Relationship Id="rId329" Type="http://schemas.openxmlformats.org/officeDocument/2006/relationships/customXml" Target="../ink/ink2083.xml"/><Relationship Id="rId480" Type="http://schemas.openxmlformats.org/officeDocument/2006/relationships/image" Target="../media/image2158.png"/><Relationship Id="rId68" Type="http://schemas.openxmlformats.org/officeDocument/2006/relationships/image" Target="../media/image1960.png"/><Relationship Id="rId133" Type="http://schemas.openxmlformats.org/officeDocument/2006/relationships/customXml" Target="../ink/ink1985.xml"/><Relationship Id="rId175" Type="http://schemas.openxmlformats.org/officeDocument/2006/relationships/customXml" Target="../ink/ink2006.xml"/><Relationship Id="rId340" Type="http://schemas.openxmlformats.org/officeDocument/2006/relationships/image" Target="../media/image2088.png"/><Relationship Id="rId200" Type="http://schemas.openxmlformats.org/officeDocument/2006/relationships/image" Target="../media/image2018.png"/><Relationship Id="rId382" Type="http://schemas.openxmlformats.org/officeDocument/2006/relationships/image" Target="../media/image2109.png"/><Relationship Id="rId438" Type="http://schemas.openxmlformats.org/officeDocument/2006/relationships/image" Target="../media/image2137.png"/><Relationship Id="rId242" Type="http://schemas.openxmlformats.org/officeDocument/2006/relationships/image" Target="../media/image2039.png"/><Relationship Id="rId284" Type="http://schemas.openxmlformats.org/officeDocument/2006/relationships/image" Target="../media/image2060.png"/><Relationship Id="rId491" Type="http://schemas.openxmlformats.org/officeDocument/2006/relationships/customXml" Target="../ink/ink2164.xml"/><Relationship Id="rId505" Type="http://schemas.openxmlformats.org/officeDocument/2006/relationships/customXml" Target="../ink/ink2171.xml"/><Relationship Id="rId37" Type="http://schemas.openxmlformats.org/officeDocument/2006/relationships/customXml" Target="../ink/ink1937.xml"/><Relationship Id="rId79" Type="http://schemas.openxmlformats.org/officeDocument/2006/relationships/customXml" Target="../ink/ink1958.xml"/><Relationship Id="rId102" Type="http://schemas.openxmlformats.org/officeDocument/2006/relationships/image" Target="../media/image1976.png"/><Relationship Id="rId144" Type="http://schemas.openxmlformats.org/officeDocument/2006/relationships/image" Target="../media/image38.png"/><Relationship Id="rId90" Type="http://schemas.openxmlformats.org/officeDocument/2006/relationships/image" Target="../media/image1970.png"/><Relationship Id="rId186" Type="http://schemas.openxmlformats.org/officeDocument/2006/relationships/image" Target="../media/image2011.png"/><Relationship Id="rId351" Type="http://schemas.openxmlformats.org/officeDocument/2006/relationships/customXml" Target="../ink/ink2094.xml"/><Relationship Id="rId393" Type="http://schemas.openxmlformats.org/officeDocument/2006/relationships/customXml" Target="../ink/ink2115.xml"/><Relationship Id="rId407" Type="http://schemas.openxmlformats.org/officeDocument/2006/relationships/customXml" Target="../ink/ink2122.xml"/><Relationship Id="rId449" Type="http://schemas.openxmlformats.org/officeDocument/2006/relationships/customXml" Target="../ink/ink2143.xml"/><Relationship Id="rId211" Type="http://schemas.openxmlformats.org/officeDocument/2006/relationships/customXml" Target="../ink/ink2024.xml"/><Relationship Id="rId253" Type="http://schemas.openxmlformats.org/officeDocument/2006/relationships/customXml" Target="../ink/ink2045.xml"/><Relationship Id="rId295" Type="http://schemas.openxmlformats.org/officeDocument/2006/relationships/customXml" Target="../ink/ink2066.xml"/><Relationship Id="rId309" Type="http://schemas.openxmlformats.org/officeDocument/2006/relationships/customXml" Target="../ink/ink2073.xml"/><Relationship Id="rId460" Type="http://schemas.openxmlformats.org/officeDocument/2006/relationships/image" Target="../media/image2148.png"/><Relationship Id="rId48" Type="http://schemas.openxmlformats.org/officeDocument/2006/relationships/image" Target="../media/image1950.png"/><Relationship Id="rId113" Type="http://schemas.openxmlformats.org/officeDocument/2006/relationships/customXml" Target="../ink/ink1975.xml"/><Relationship Id="rId320" Type="http://schemas.openxmlformats.org/officeDocument/2006/relationships/image" Target="../media/image2078.png"/><Relationship Id="rId155" Type="http://schemas.openxmlformats.org/officeDocument/2006/relationships/customXml" Target="../ink/ink1996.xml"/><Relationship Id="rId197" Type="http://schemas.openxmlformats.org/officeDocument/2006/relationships/customXml" Target="../ink/ink2017.xml"/><Relationship Id="rId362" Type="http://schemas.openxmlformats.org/officeDocument/2006/relationships/image" Target="../media/image2099.png"/><Relationship Id="rId418" Type="http://schemas.openxmlformats.org/officeDocument/2006/relationships/image" Target="../media/image2127.png"/><Relationship Id="rId222" Type="http://schemas.openxmlformats.org/officeDocument/2006/relationships/image" Target="../media/image2029.png"/><Relationship Id="rId264" Type="http://schemas.openxmlformats.org/officeDocument/2006/relationships/image" Target="../media/image2050.png"/><Relationship Id="rId471" Type="http://schemas.openxmlformats.org/officeDocument/2006/relationships/customXml" Target="../ink/ink2154.xml"/><Relationship Id="rId17" Type="http://schemas.openxmlformats.org/officeDocument/2006/relationships/customXml" Target="../ink/ink1927.xml"/><Relationship Id="rId59" Type="http://schemas.openxmlformats.org/officeDocument/2006/relationships/customXml" Target="../ink/ink1948.xml"/><Relationship Id="rId124" Type="http://schemas.openxmlformats.org/officeDocument/2006/relationships/image" Target="../media/image1987.png"/><Relationship Id="rId70" Type="http://schemas.openxmlformats.org/officeDocument/2006/relationships/image" Target="../media/image1961.png"/><Relationship Id="rId166" Type="http://schemas.openxmlformats.org/officeDocument/2006/relationships/image" Target="../media/image2001.png"/><Relationship Id="rId331" Type="http://schemas.openxmlformats.org/officeDocument/2006/relationships/customXml" Target="../ink/ink2084.xml"/><Relationship Id="rId373" Type="http://schemas.openxmlformats.org/officeDocument/2006/relationships/customXml" Target="../ink/ink2105.xml"/><Relationship Id="rId429" Type="http://schemas.openxmlformats.org/officeDocument/2006/relationships/customXml" Target="../ink/ink213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035.xml"/><Relationship Id="rId440" Type="http://schemas.openxmlformats.org/officeDocument/2006/relationships/image" Target="../media/image2138.png"/><Relationship Id="rId28" Type="http://schemas.openxmlformats.org/officeDocument/2006/relationships/image" Target="../media/image1940.png"/><Relationship Id="rId275" Type="http://schemas.openxmlformats.org/officeDocument/2006/relationships/customXml" Target="../ink/ink2056.xml"/><Relationship Id="rId300" Type="http://schemas.openxmlformats.org/officeDocument/2006/relationships/image" Target="../media/image2068.png"/><Relationship Id="rId482" Type="http://schemas.openxmlformats.org/officeDocument/2006/relationships/image" Target="../media/image2159.png"/><Relationship Id="rId81" Type="http://schemas.openxmlformats.org/officeDocument/2006/relationships/customXml" Target="../ink/ink1959.xml"/><Relationship Id="rId135" Type="http://schemas.openxmlformats.org/officeDocument/2006/relationships/customXml" Target="../ink/ink1986.xml"/><Relationship Id="rId177" Type="http://schemas.openxmlformats.org/officeDocument/2006/relationships/customXml" Target="../ink/ink2007.xml"/><Relationship Id="rId342" Type="http://schemas.openxmlformats.org/officeDocument/2006/relationships/image" Target="../media/image2089.png"/><Relationship Id="rId384" Type="http://schemas.openxmlformats.org/officeDocument/2006/relationships/image" Target="../media/image2110.png"/><Relationship Id="rId202" Type="http://schemas.openxmlformats.org/officeDocument/2006/relationships/image" Target="../media/image2019.png"/><Relationship Id="rId244" Type="http://schemas.openxmlformats.org/officeDocument/2006/relationships/image" Target="../media/image2040.png"/><Relationship Id="rId39" Type="http://schemas.openxmlformats.org/officeDocument/2006/relationships/customXml" Target="../ink/ink1938.xml"/><Relationship Id="rId286" Type="http://schemas.openxmlformats.org/officeDocument/2006/relationships/image" Target="../media/image2061.png"/><Relationship Id="rId451" Type="http://schemas.openxmlformats.org/officeDocument/2006/relationships/customXml" Target="../ink/ink2144.xml"/><Relationship Id="rId493" Type="http://schemas.openxmlformats.org/officeDocument/2006/relationships/customXml" Target="../ink/ink2165.xml"/><Relationship Id="rId507" Type="http://schemas.openxmlformats.org/officeDocument/2006/relationships/customXml" Target="../ink/ink2172.xml"/><Relationship Id="rId50" Type="http://schemas.openxmlformats.org/officeDocument/2006/relationships/image" Target="../media/image1951.png"/><Relationship Id="rId104" Type="http://schemas.openxmlformats.org/officeDocument/2006/relationships/image" Target="../media/image1977.png"/><Relationship Id="rId146" Type="http://schemas.openxmlformats.org/officeDocument/2006/relationships/image" Target="../media/image39.png"/><Relationship Id="rId188" Type="http://schemas.openxmlformats.org/officeDocument/2006/relationships/image" Target="../media/image2012.png"/><Relationship Id="rId311" Type="http://schemas.openxmlformats.org/officeDocument/2006/relationships/customXml" Target="../ink/ink2074.xml"/><Relationship Id="rId353" Type="http://schemas.openxmlformats.org/officeDocument/2006/relationships/customXml" Target="../ink/ink2095.xml"/><Relationship Id="rId395" Type="http://schemas.openxmlformats.org/officeDocument/2006/relationships/customXml" Target="../ink/ink2116.xml"/><Relationship Id="rId409" Type="http://schemas.openxmlformats.org/officeDocument/2006/relationships/customXml" Target="../ink/ink2123.xml"/><Relationship Id="rId92" Type="http://schemas.openxmlformats.org/officeDocument/2006/relationships/image" Target="../media/image1971.png"/><Relationship Id="rId213" Type="http://schemas.openxmlformats.org/officeDocument/2006/relationships/customXml" Target="../ink/ink2025.xml"/><Relationship Id="rId420" Type="http://schemas.openxmlformats.org/officeDocument/2006/relationships/image" Target="../media/image2128.png"/><Relationship Id="rId255" Type="http://schemas.openxmlformats.org/officeDocument/2006/relationships/customXml" Target="../ink/ink2046.xml"/><Relationship Id="rId297" Type="http://schemas.openxmlformats.org/officeDocument/2006/relationships/customXml" Target="../ink/ink2067.xml"/><Relationship Id="rId462" Type="http://schemas.openxmlformats.org/officeDocument/2006/relationships/image" Target="../media/image2149.png"/><Relationship Id="rId115" Type="http://schemas.openxmlformats.org/officeDocument/2006/relationships/customXml" Target="../ink/ink1976.xml"/><Relationship Id="rId157" Type="http://schemas.openxmlformats.org/officeDocument/2006/relationships/customXml" Target="../ink/ink1997.xml"/><Relationship Id="rId322" Type="http://schemas.openxmlformats.org/officeDocument/2006/relationships/image" Target="../media/image2079.png"/><Relationship Id="rId364" Type="http://schemas.openxmlformats.org/officeDocument/2006/relationships/image" Target="../media/image2100.png"/><Relationship Id="rId61" Type="http://schemas.openxmlformats.org/officeDocument/2006/relationships/customXml" Target="../ink/ink1949.xml"/><Relationship Id="rId199" Type="http://schemas.openxmlformats.org/officeDocument/2006/relationships/customXml" Target="../ink/ink2018.xml"/><Relationship Id="rId19" Type="http://schemas.openxmlformats.org/officeDocument/2006/relationships/customXml" Target="../ink/ink1928.xml"/><Relationship Id="rId224" Type="http://schemas.openxmlformats.org/officeDocument/2006/relationships/image" Target="../media/image2030.png"/><Relationship Id="rId266" Type="http://schemas.openxmlformats.org/officeDocument/2006/relationships/image" Target="../media/image2051.png"/><Relationship Id="rId431" Type="http://schemas.openxmlformats.org/officeDocument/2006/relationships/customXml" Target="../ink/ink2134.xml"/><Relationship Id="rId473" Type="http://schemas.openxmlformats.org/officeDocument/2006/relationships/customXml" Target="../ink/ink2155.xml"/><Relationship Id="rId30" Type="http://schemas.openxmlformats.org/officeDocument/2006/relationships/image" Target="../media/image1941.png"/><Relationship Id="rId126" Type="http://schemas.openxmlformats.org/officeDocument/2006/relationships/image" Target="../media/image1988.png"/><Relationship Id="rId168" Type="http://schemas.openxmlformats.org/officeDocument/2006/relationships/image" Target="../media/image2002.png"/><Relationship Id="rId333" Type="http://schemas.openxmlformats.org/officeDocument/2006/relationships/customXml" Target="../ink/ink2085.xml"/><Relationship Id="rId72" Type="http://schemas.openxmlformats.org/officeDocument/2006/relationships/image" Target="../media/image506.png"/><Relationship Id="rId375" Type="http://schemas.openxmlformats.org/officeDocument/2006/relationships/customXml" Target="../ink/ink2106.xml"/><Relationship Id="rId3" Type="http://schemas.openxmlformats.org/officeDocument/2006/relationships/customXml" Target="../ink/ink1920.xml"/><Relationship Id="rId235" Type="http://schemas.openxmlformats.org/officeDocument/2006/relationships/customXml" Target="../ink/ink2036.xml"/><Relationship Id="rId277" Type="http://schemas.openxmlformats.org/officeDocument/2006/relationships/customXml" Target="../ink/ink2057.xml"/><Relationship Id="rId400" Type="http://schemas.openxmlformats.org/officeDocument/2006/relationships/image" Target="../media/image2118.png"/><Relationship Id="rId442" Type="http://schemas.openxmlformats.org/officeDocument/2006/relationships/image" Target="../media/image2139.png"/><Relationship Id="rId484" Type="http://schemas.openxmlformats.org/officeDocument/2006/relationships/image" Target="../media/image2160.png"/><Relationship Id="rId137" Type="http://schemas.openxmlformats.org/officeDocument/2006/relationships/customXml" Target="../ink/ink1987.xml"/><Relationship Id="rId302" Type="http://schemas.openxmlformats.org/officeDocument/2006/relationships/image" Target="../media/image2069.png"/><Relationship Id="rId344" Type="http://schemas.openxmlformats.org/officeDocument/2006/relationships/image" Target="../media/image2090.png"/><Relationship Id="rId41" Type="http://schemas.openxmlformats.org/officeDocument/2006/relationships/customXml" Target="../ink/ink1939.xml"/><Relationship Id="rId83" Type="http://schemas.openxmlformats.org/officeDocument/2006/relationships/customXml" Target="../ink/ink1960.xml"/><Relationship Id="rId179" Type="http://schemas.openxmlformats.org/officeDocument/2006/relationships/customXml" Target="../ink/ink2008.xml"/><Relationship Id="rId386" Type="http://schemas.openxmlformats.org/officeDocument/2006/relationships/image" Target="../media/image2111.png"/><Relationship Id="rId190" Type="http://schemas.openxmlformats.org/officeDocument/2006/relationships/image" Target="../media/image2013.png"/><Relationship Id="rId204" Type="http://schemas.openxmlformats.org/officeDocument/2006/relationships/image" Target="../media/image2020.png"/><Relationship Id="rId246" Type="http://schemas.openxmlformats.org/officeDocument/2006/relationships/image" Target="../media/image2041.png"/><Relationship Id="rId288" Type="http://schemas.openxmlformats.org/officeDocument/2006/relationships/image" Target="../media/image2062.png"/><Relationship Id="rId411" Type="http://schemas.openxmlformats.org/officeDocument/2006/relationships/customXml" Target="../ink/ink2124.xml"/><Relationship Id="rId453" Type="http://schemas.openxmlformats.org/officeDocument/2006/relationships/customXml" Target="../ink/ink2145.xml"/><Relationship Id="rId509" Type="http://schemas.openxmlformats.org/officeDocument/2006/relationships/customXml" Target="../ink/ink2173.xml"/><Relationship Id="rId106" Type="http://schemas.openxmlformats.org/officeDocument/2006/relationships/image" Target="../media/image1978.png"/><Relationship Id="rId313" Type="http://schemas.openxmlformats.org/officeDocument/2006/relationships/customXml" Target="../ink/ink2075.xml"/><Relationship Id="rId495" Type="http://schemas.openxmlformats.org/officeDocument/2006/relationships/customXml" Target="../ink/ink2166.xml"/><Relationship Id="rId10" Type="http://schemas.openxmlformats.org/officeDocument/2006/relationships/image" Target="../media/image1931.png"/><Relationship Id="rId52" Type="http://schemas.openxmlformats.org/officeDocument/2006/relationships/image" Target="../media/image1952.png"/><Relationship Id="rId94" Type="http://schemas.openxmlformats.org/officeDocument/2006/relationships/image" Target="../media/image1972.png"/><Relationship Id="rId148" Type="http://schemas.openxmlformats.org/officeDocument/2006/relationships/image" Target="../media/image49.png"/><Relationship Id="rId355" Type="http://schemas.openxmlformats.org/officeDocument/2006/relationships/customXml" Target="../ink/ink2096.xml"/><Relationship Id="rId397" Type="http://schemas.openxmlformats.org/officeDocument/2006/relationships/customXml" Target="../ink/ink2117.xml"/><Relationship Id="rId215" Type="http://schemas.openxmlformats.org/officeDocument/2006/relationships/customXml" Target="../ink/ink2026.xml"/><Relationship Id="rId257" Type="http://schemas.openxmlformats.org/officeDocument/2006/relationships/customXml" Target="../ink/ink2047.xml"/><Relationship Id="rId422" Type="http://schemas.openxmlformats.org/officeDocument/2006/relationships/image" Target="../media/image2129.png"/><Relationship Id="rId464" Type="http://schemas.openxmlformats.org/officeDocument/2006/relationships/image" Target="../media/image2150.png"/><Relationship Id="rId299" Type="http://schemas.openxmlformats.org/officeDocument/2006/relationships/customXml" Target="../ink/ink206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9.png"/><Relationship Id="rId3" Type="http://schemas.openxmlformats.org/officeDocument/2006/relationships/customXml" Target="../ink/ink2176.xml"/><Relationship Id="rId7" Type="http://schemas.openxmlformats.org/officeDocument/2006/relationships/customXml" Target="../ink/ink2178.xml"/><Relationship Id="rId12" Type="http://schemas.openxmlformats.org/officeDocument/2006/relationships/image" Target="../media/image2181.png"/><Relationship Id="rId2" Type="http://schemas.openxmlformats.org/officeDocument/2006/relationships/image" Target="../media/image2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8.png"/><Relationship Id="rId11" Type="http://schemas.openxmlformats.org/officeDocument/2006/relationships/customXml" Target="../ink/ink2180.xml"/><Relationship Id="rId5" Type="http://schemas.openxmlformats.org/officeDocument/2006/relationships/customXml" Target="../ink/ink2177.xml"/><Relationship Id="rId10" Type="http://schemas.openxmlformats.org/officeDocument/2006/relationships/image" Target="../media/image2180.png"/><Relationship Id="rId4" Type="http://schemas.openxmlformats.org/officeDocument/2006/relationships/image" Target="../media/image2177.png"/><Relationship Id="rId9" Type="http://schemas.openxmlformats.org/officeDocument/2006/relationships/customXml" Target="../ink/ink2179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44.png"/><Relationship Id="rId299" Type="http://schemas.openxmlformats.org/officeDocument/2006/relationships/customXml" Target="../ink/ink2328.xml"/><Relationship Id="rId21" Type="http://schemas.openxmlformats.org/officeDocument/2006/relationships/customXml" Target="../ink/ink2190.xml"/><Relationship Id="rId63" Type="http://schemas.openxmlformats.org/officeDocument/2006/relationships/image" Target="../media/image3117.png"/><Relationship Id="rId159" Type="http://schemas.openxmlformats.org/officeDocument/2006/relationships/image" Target="../media/image3165.png"/><Relationship Id="rId324" Type="http://schemas.openxmlformats.org/officeDocument/2006/relationships/image" Target="../media/image3248.png"/><Relationship Id="rId366" Type="http://schemas.openxmlformats.org/officeDocument/2006/relationships/image" Target="../media/image3269.png"/><Relationship Id="rId170" Type="http://schemas.openxmlformats.org/officeDocument/2006/relationships/customXml" Target="../ink/ink2264.xml"/><Relationship Id="rId226" Type="http://schemas.openxmlformats.org/officeDocument/2006/relationships/customXml" Target="../ink/ink2292.xml"/><Relationship Id="rId268" Type="http://schemas.openxmlformats.org/officeDocument/2006/relationships/image" Target="../media/image3220.png"/><Relationship Id="rId32" Type="http://schemas.openxmlformats.org/officeDocument/2006/relationships/image" Target="../media/image3101.png"/><Relationship Id="rId74" Type="http://schemas.openxmlformats.org/officeDocument/2006/relationships/customXml" Target="../ink/ink2216.xml"/><Relationship Id="rId128" Type="http://schemas.openxmlformats.org/officeDocument/2006/relationships/customXml" Target="../ink/ink2243.xml"/><Relationship Id="rId335" Type="http://schemas.openxmlformats.org/officeDocument/2006/relationships/customXml" Target="../ink/ink2346.xml"/><Relationship Id="rId377" Type="http://schemas.openxmlformats.org/officeDocument/2006/relationships/customXml" Target="../ink/ink2367.xml"/><Relationship Id="rId5" Type="http://schemas.openxmlformats.org/officeDocument/2006/relationships/customXml" Target="../ink/ink2182.xml"/><Relationship Id="rId181" Type="http://schemas.openxmlformats.org/officeDocument/2006/relationships/image" Target="../media/image3176.png"/><Relationship Id="rId237" Type="http://schemas.openxmlformats.org/officeDocument/2006/relationships/image" Target="../media/image3204.png"/><Relationship Id="rId279" Type="http://schemas.openxmlformats.org/officeDocument/2006/relationships/customXml" Target="../ink/ink2318.xml"/><Relationship Id="rId43" Type="http://schemas.openxmlformats.org/officeDocument/2006/relationships/customXml" Target="../ink/ink2201.xml"/><Relationship Id="rId139" Type="http://schemas.openxmlformats.org/officeDocument/2006/relationships/image" Target="../media/image3155.png"/><Relationship Id="rId290" Type="http://schemas.openxmlformats.org/officeDocument/2006/relationships/image" Target="../media/image3231.png"/><Relationship Id="rId304" Type="http://schemas.openxmlformats.org/officeDocument/2006/relationships/image" Target="../media/image3238.png"/><Relationship Id="rId346" Type="http://schemas.openxmlformats.org/officeDocument/2006/relationships/image" Target="../media/image3259.png"/><Relationship Id="rId85" Type="http://schemas.openxmlformats.org/officeDocument/2006/relationships/image" Target="../media/image3128.png"/><Relationship Id="rId150" Type="http://schemas.openxmlformats.org/officeDocument/2006/relationships/customXml" Target="../ink/ink2254.xml"/><Relationship Id="rId192" Type="http://schemas.openxmlformats.org/officeDocument/2006/relationships/customXml" Target="../ink/ink2275.xml"/><Relationship Id="rId206" Type="http://schemas.openxmlformats.org/officeDocument/2006/relationships/customXml" Target="../ink/ink2282.xml"/><Relationship Id="rId248" Type="http://schemas.openxmlformats.org/officeDocument/2006/relationships/customXml" Target="../ink/ink2303.xml"/><Relationship Id="rId12" Type="http://schemas.openxmlformats.org/officeDocument/2006/relationships/image" Target="../media/image3091.png"/><Relationship Id="rId108" Type="http://schemas.openxmlformats.org/officeDocument/2006/relationships/customXml" Target="../ink/ink2233.xml"/><Relationship Id="rId315" Type="http://schemas.openxmlformats.org/officeDocument/2006/relationships/customXml" Target="../ink/ink2336.xml"/><Relationship Id="rId357" Type="http://schemas.openxmlformats.org/officeDocument/2006/relationships/customXml" Target="../ink/ink2357.xml"/><Relationship Id="rId54" Type="http://schemas.openxmlformats.org/officeDocument/2006/relationships/customXml" Target="../ink/ink2206.xml"/><Relationship Id="rId96" Type="http://schemas.openxmlformats.org/officeDocument/2006/relationships/customXml" Target="../ink/ink2227.xml"/><Relationship Id="rId161" Type="http://schemas.openxmlformats.org/officeDocument/2006/relationships/image" Target="../media/image3166.png"/><Relationship Id="rId217" Type="http://schemas.openxmlformats.org/officeDocument/2006/relationships/image" Target="../media/image3194.png"/><Relationship Id="rId259" Type="http://schemas.openxmlformats.org/officeDocument/2006/relationships/customXml" Target="../ink/ink2308.xml"/><Relationship Id="rId23" Type="http://schemas.openxmlformats.org/officeDocument/2006/relationships/customXml" Target="../ink/ink2191.xml"/><Relationship Id="rId119" Type="http://schemas.openxmlformats.org/officeDocument/2006/relationships/image" Target="../media/image3145.png"/><Relationship Id="rId270" Type="http://schemas.openxmlformats.org/officeDocument/2006/relationships/image" Target="../media/image3221.png"/><Relationship Id="rId326" Type="http://schemas.openxmlformats.org/officeDocument/2006/relationships/image" Target="../media/image3249.png"/><Relationship Id="rId65" Type="http://schemas.openxmlformats.org/officeDocument/2006/relationships/image" Target="../media/image3118.png"/><Relationship Id="rId130" Type="http://schemas.openxmlformats.org/officeDocument/2006/relationships/customXml" Target="../ink/ink2244.xml"/><Relationship Id="rId368" Type="http://schemas.openxmlformats.org/officeDocument/2006/relationships/image" Target="../media/image3270.png"/><Relationship Id="rId172" Type="http://schemas.openxmlformats.org/officeDocument/2006/relationships/customXml" Target="../ink/ink2265.xml"/><Relationship Id="rId228" Type="http://schemas.openxmlformats.org/officeDocument/2006/relationships/customXml" Target="../ink/ink2293.xml"/><Relationship Id="rId281" Type="http://schemas.openxmlformats.org/officeDocument/2006/relationships/customXml" Target="../ink/ink2319.xml"/><Relationship Id="rId337" Type="http://schemas.openxmlformats.org/officeDocument/2006/relationships/customXml" Target="../ink/ink2347.xml"/><Relationship Id="rId34" Type="http://schemas.openxmlformats.org/officeDocument/2006/relationships/image" Target="../media/image3102.png"/><Relationship Id="rId76" Type="http://schemas.openxmlformats.org/officeDocument/2006/relationships/customXml" Target="../ink/ink2217.xml"/><Relationship Id="rId141" Type="http://schemas.openxmlformats.org/officeDocument/2006/relationships/image" Target="../media/image3156.png"/><Relationship Id="rId379" Type="http://schemas.openxmlformats.org/officeDocument/2006/relationships/customXml" Target="../ink/ink2368.xml"/><Relationship Id="rId7" Type="http://schemas.openxmlformats.org/officeDocument/2006/relationships/customXml" Target="../ink/ink2183.xml"/><Relationship Id="rId183" Type="http://schemas.openxmlformats.org/officeDocument/2006/relationships/image" Target="../media/image3177.png"/><Relationship Id="rId239" Type="http://schemas.openxmlformats.org/officeDocument/2006/relationships/image" Target="../media/image3205.png"/><Relationship Id="rId250" Type="http://schemas.openxmlformats.org/officeDocument/2006/relationships/customXml" Target="../ink/ink2304.xml"/><Relationship Id="rId292" Type="http://schemas.openxmlformats.org/officeDocument/2006/relationships/image" Target="../media/image3232.png"/><Relationship Id="rId306" Type="http://schemas.openxmlformats.org/officeDocument/2006/relationships/image" Target="../media/image3239.png"/><Relationship Id="rId45" Type="http://schemas.openxmlformats.org/officeDocument/2006/relationships/customXml" Target="../ink/ink2202.xml"/><Relationship Id="rId87" Type="http://schemas.openxmlformats.org/officeDocument/2006/relationships/image" Target="../media/image3129.png"/><Relationship Id="rId110" Type="http://schemas.openxmlformats.org/officeDocument/2006/relationships/customXml" Target="../ink/ink2234.xml"/><Relationship Id="rId348" Type="http://schemas.openxmlformats.org/officeDocument/2006/relationships/image" Target="../media/image3260.png"/><Relationship Id="rId152" Type="http://schemas.openxmlformats.org/officeDocument/2006/relationships/customXml" Target="../ink/ink2255.xml"/><Relationship Id="rId194" Type="http://schemas.openxmlformats.org/officeDocument/2006/relationships/customXml" Target="../ink/ink2276.xml"/><Relationship Id="rId208" Type="http://schemas.openxmlformats.org/officeDocument/2006/relationships/customXml" Target="../ink/ink2283.xml"/><Relationship Id="rId261" Type="http://schemas.openxmlformats.org/officeDocument/2006/relationships/customXml" Target="../ink/ink2309.xml"/><Relationship Id="rId14" Type="http://schemas.openxmlformats.org/officeDocument/2006/relationships/image" Target="../media/image3092.png"/><Relationship Id="rId56" Type="http://schemas.openxmlformats.org/officeDocument/2006/relationships/customXml" Target="../ink/ink2207.xml"/><Relationship Id="rId317" Type="http://schemas.openxmlformats.org/officeDocument/2006/relationships/customXml" Target="../ink/ink2337.xml"/><Relationship Id="rId359" Type="http://schemas.openxmlformats.org/officeDocument/2006/relationships/customXml" Target="../ink/ink2358.xml"/><Relationship Id="rId98" Type="http://schemas.openxmlformats.org/officeDocument/2006/relationships/customXml" Target="../ink/ink2228.xml"/><Relationship Id="rId121" Type="http://schemas.openxmlformats.org/officeDocument/2006/relationships/image" Target="../media/image3146.png"/><Relationship Id="rId163" Type="http://schemas.openxmlformats.org/officeDocument/2006/relationships/image" Target="../media/image3167.png"/><Relationship Id="rId219" Type="http://schemas.openxmlformats.org/officeDocument/2006/relationships/image" Target="../media/image3195.png"/><Relationship Id="rId370" Type="http://schemas.openxmlformats.org/officeDocument/2006/relationships/image" Target="../media/image3271.png"/><Relationship Id="rId230" Type="http://schemas.openxmlformats.org/officeDocument/2006/relationships/customXml" Target="../ink/ink2294.xml"/><Relationship Id="rId25" Type="http://schemas.openxmlformats.org/officeDocument/2006/relationships/customXml" Target="../ink/ink2192.xml"/><Relationship Id="rId67" Type="http://schemas.openxmlformats.org/officeDocument/2006/relationships/image" Target="../media/image3119.png"/><Relationship Id="rId272" Type="http://schemas.openxmlformats.org/officeDocument/2006/relationships/image" Target="../media/image3222.png"/><Relationship Id="rId328" Type="http://schemas.openxmlformats.org/officeDocument/2006/relationships/image" Target="../media/image3250.png"/><Relationship Id="rId132" Type="http://schemas.openxmlformats.org/officeDocument/2006/relationships/customXml" Target="../ink/ink2245.xml"/><Relationship Id="rId174" Type="http://schemas.openxmlformats.org/officeDocument/2006/relationships/customXml" Target="../ink/ink2266.xml"/><Relationship Id="rId381" Type="http://schemas.openxmlformats.org/officeDocument/2006/relationships/customXml" Target="../ink/ink2369.xml"/><Relationship Id="rId241" Type="http://schemas.openxmlformats.org/officeDocument/2006/relationships/image" Target="../media/image3206.png"/><Relationship Id="rId36" Type="http://schemas.openxmlformats.org/officeDocument/2006/relationships/image" Target="../media/image3103.png"/><Relationship Id="rId283" Type="http://schemas.openxmlformats.org/officeDocument/2006/relationships/customXml" Target="../ink/ink2320.xml"/><Relationship Id="rId339" Type="http://schemas.openxmlformats.org/officeDocument/2006/relationships/customXml" Target="../ink/ink2348.xml"/><Relationship Id="rId78" Type="http://schemas.openxmlformats.org/officeDocument/2006/relationships/customXml" Target="../ink/ink2218.xml"/><Relationship Id="rId101" Type="http://schemas.openxmlformats.org/officeDocument/2006/relationships/image" Target="../media/image3136.png"/><Relationship Id="rId143" Type="http://schemas.openxmlformats.org/officeDocument/2006/relationships/image" Target="../media/image3157.png"/><Relationship Id="rId185" Type="http://schemas.openxmlformats.org/officeDocument/2006/relationships/image" Target="../media/image3178.png"/><Relationship Id="rId350" Type="http://schemas.openxmlformats.org/officeDocument/2006/relationships/image" Target="../media/image3261.png"/><Relationship Id="rId9" Type="http://schemas.openxmlformats.org/officeDocument/2006/relationships/customXml" Target="../ink/ink2184.xml"/><Relationship Id="rId210" Type="http://schemas.openxmlformats.org/officeDocument/2006/relationships/customXml" Target="../ink/ink2284.xml"/><Relationship Id="rId252" Type="http://schemas.openxmlformats.org/officeDocument/2006/relationships/customXml" Target="../ink/ink2305.xml"/><Relationship Id="rId294" Type="http://schemas.openxmlformats.org/officeDocument/2006/relationships/image" Target="../media/image3233.png"/><Relationship Id="rId308" Type="http://schemas.openxmlformats.org/officeDocument/2006/relationships/image" Target="../media/image3240.png"/><Relationship Id="rId47" Type="http://schemas.openxmlformats.org/officeDocument/2006/relationships/image" Target="../media/image2183.png"/><Relationship Id="rId68" Type="http://schemas.openxmlformats.org/officeDocument/2006/relationships/customXml" Target="../ink/ink2213.xml"/><Relationship Id="rId89" Type="http://schemas.openxmlformats.org/officeDocument/2006/relationships/image" Target="../media/image3130.png"/><Relationship Id="rId112" Type="http://schemas.openxmlformats.org/officeDocument/2006/relationships/customXml" Target="../ink/ink2235.xml"/><Relationship Id="rId133" Type="http://schemas.openxmlformats.org/officeDocument/2006/relationships/image" Target="../media/image3152.png"/><Relationship Id="rId154" Type="http://schemas.openxmlformats.org/officeDocument/2006/relationships/customXml" Target="../ink/ink2256.xml"/><Relationship Id="rId175" Type="http://schemas.openxmlformats.org/officeDocument/2006/relationships/image" Target="../media/image3173.png"/><Relationship Id="rId340" Type="http://schemas.openxmlformats.org/officeDocument/2006/relationships/image" Target="../media/image3256.png"/><Relationship Id="rId361" Type="http://schemas.openxmlformats.org/officeDocument/2006/relationships/customXml" Target="../ink/ink2359.xml"/><Relationship Id="rId196" Type="http://schemas.openxmlformats.org/officeDocument/2006/relationships/customXml" Target="../ink/ink2277.xml"/><Relationship Id="rId200" Type="http://schemas.openxmlformats.org/officeDocument/2006/relationships/customXml" Target="../ink/ink2279.xml"/><Relationship Id="rId382" Type="http://schemas.openxmlformats.org/officeDocument/2006/relationships/image" Target="../media/image3277.png"/><Relationship Id="rId16" Type="http://schemas.openxmlformats.org/officeDocument/2006/relationships/image" Target="../media/image3093.png"/><Relationship Id="rId221" Type="http://schemas.openxmlformats.org/officeDocument/2006/relationships/image" Target="../media/image3196.png"/><Relationship Id="rId242" Type="http://schemas.openxmlformats.org/officeDocument/2006/relationships/customXml" Target="../ink/ink2300.xml"/><Relationship Id="rId263" Type="http://schemas.openxmlformats.org/officeDocument/2006/relationships/customXml" Target="../ink/ink2310.xml"/><Relationship Id="rId284" Type="http://schemas.openxmlformats.org/officeDocument/2006/relationships/image" Target="../media/image3228.png"/><Relationship Id="rId319" Type="http://schemas.openxmlformats.org/officeDocument/2006/relationships/customXml" Target="../ink/ink2338.xml"/><Relationship Id="rId37" Type="http://schemas.openxmlformats.org/officeDocument/2006/relationships/customXml" Target="../ink/ink2198.xml"/><Relationship Id="rId58" Type="http://schemas.openxmlformats.org/officeDocument/2006/relationships/customXml" Target="../ink/ink2208.xml"/><Relationship Id="rId79" Type="http://schemas.openxmlformats.org/officeDocument/2006/relationships/image" Target="../media/image3125.png"/><Relationship Id="rId102" Type="http://schemas.openxmlformats.org/officeDocument/2006/relationships/customXml" Target="../ink/ink2230.xml"/><Relationship Id="rId123" Type="http://schemas.openxmlformats.org/officeDocument/2006/relationships/image" Target="../media/image3147.png"/><Relationship Id="rId144" Type="http://schemas.openxmlformats.org/officeDocument/2006/relationships/customXml" Target="../ink/ink2251.xml"/><Relationship Id="rId330" Type="http://schemas.openxmlformats.org/officeDocument/2006/relationships/image" Target="../media/image3251.png"/><Relationship Id="rId90" Type="http://schemas.openxmlformats.org/officeDocument/2006/relationships/customXml" Target="../ink/ink2224.xml"/><Relationship Id="rId165" Type="http://schemas.openxmlformats.org/officeDocument/2006/relationships/image" Target="../media/image3168.png"/><Relationship Id="rId186" Type="http://schemas.openxmlformats.org/officeDocument/2006/relationships/customXml" Target="../ink/ink2272.xml"/><Relationship Id="rId351" Type="http://schemas.openxmlformats.org/officeDocument/2006/relationships/customXml" Target="../ink/ink2354.xml"/><Relationship Id="rId372" Type="http://schemas.openxmlformats.org/officeDocument/2006/relationships/image" Target="../media/image3272.png"/><Relationship Id="rId211" Type="http://schemas.openxmlformats.org/officeDocument/2006/relationships/image" Target="../media/image3191.png"/><Relationship Id="rId232" Type="http://schemas.openxmlformats.org/officeDocument/2006/relationships/customXml" Target="../ink/ink2295.xml"/><Relationship Id="rId253" Type="http://schemas.openxmlformats.org/officeDocument/2006/relationships/image" Target="../media/image3212.png"/><Relationship Id="rId274" Type="http://schemas.openxmlformats.org/officeDocument/2006/relationships/image" Target="../media/image3223.png"/><Relationship Id="rId295" Type="http://schemas.openxmlformats.org/officeDocument/2006/relationships/customXml" Target="../ink/ink2326.xml"/><Relationship Id="rId309" Type="http://schemas.openxmlformats.org/officeDocument/2006/relationships/customXml" Target="../ink/ink2333.xml"/><Relationship Id="rId27" Type="http://schemas.openxmlformats.org/officeDocument/2006/relationships/customXml" Target="../ink/ink2193.xml"/><Relationship Id="rId48" Type="http://schemas.openxmlformats.org/officeDocument/2006/relationships/customXml" Target="../ink/ink2203.xml"/><Relationship Id="rId69" Type="http://schemas.openxmlformats.org/officeDocument/2006/relationships/image" Target="../media/image3120.png"/><Relationship Id="rId113" Type="http://schemas.openxmlformats.org/officeDocument/2006/relationships/image" Target="../media/image3142.png"/><Relationship Id="rId134" Type="http://schemas.openxmlformats.org/officeDocument/2006/relationships/customXml" Target="../ink/ink2246.xml"/><Relationship Id="rId320" Type="http://schemas.openxmlformats.org/officeDocument/2006/relationships/image" Target="../media/image3246.png"/><Relationship Id="rId80" Type="http://schemas.openxmlformats.org/officeDocument/2006/relationships/customXml" Target="../ink/ink2219.xml"/><Relationship Id="rId155" Type="http://schemas.openxmlformats.org/officeDocument/2006/relationships/image" Target="../media/image3163.png"/><Relationship Id="rId176" Type="http://schemas.openxmlformats.org/officeDocument/2006/relationships/customXml" Target="../ink/ink2267.xml"/><Relationship Id="rId197" Type="http://schemas.openxmlformats.org/officeDocument/2006/relationships/image" Target="../media/image3184.png"/><Relationship Id="rId341" Type="http://schemas.openxmlformats.org/officeDocument/2006/relationships/customXml" Target="../ink/ink2349.xml"/><Relationship Id="rId362" Type="http://schemas.openxmlformats.org/officeDocument/2006/relationships/image" Target="../media/image3267.png"/><Relationship Id="rId383" Type="http://schemas.openxmlformats.org/officeDocument/2006/relationships/customXml" Target="../ink/ink2370.xml"/><Relationship Id="rId201" Type="http://schemas.openxmlformats.org/officeDocument/2006/relationships/image" Target="../media/image3186.png"/><Relationship Id="rId222" Type="http://schemas.openxmlformats.org/officeDocument/2006/relationships/customXml" Target="../ink/ink2290.xml"/><Relationship Id="rId243" Type="http://schemas.openxmlformats.org/officeDocument/2006/relationships/image" Target="../media/image3207.png"/><Relationship Id="rId264" Type="http://schemas.openxmlformats.org/officeDocument/2006/relationships/image" Target="../media/image3218.png"/><Relationship Id="rId285" Type="http://schemas.openxmlformats.org/officeDocument/2006/relationships/customXml" Target="../ink/ink2321.xml"/><Relationship Id="rId17" Type="http://schemas.openxmlformats.org/officeDocument/2006/relationships/customXml" Target="../ink/ink2188.xml"/><Relationship Id="rId38" Type="http://schemas.openxmlformats.org/officeDocument/2006/relationships/image" Target="../media/image3104.png"/><Relationship Id="rId59" Type="http://schemas.openxmlformats.org/officeDocument/2006/relationships/image" Target="../media/image3115.png"/><Relationship Id="rId103" Type="http://schemas.openxmlformats.org/officeDocument/2006/relationships/image" Target="../media/image3137.png"/><Relationship Id="rId124" Type="http://schemas.openxmlformats.org/officeDocument/2006/relationships/customXml" Target="../ink/ink2241.xml"/><Relationship Id="rId310" Type="http://schemas.openxmlformats.org/officeDocument/2006/relationships/image" Target="../media/image3241.png"/><Relationship Id="rId70" Type="http://schemas.openxmlformats.org/officeDocument/2006/relationships/customXml" Target="../ink/ink2214.xml"/><Relationship Id="rId91" Type="http://schemas.openxmlformats.org/officeDocument/2006/relationships/image" Target="../media/image3131.png"/><Relationship Id="rId145" Type="http://schemas.openxmlformats.org/officeDocument/2006/relationships/image" Target="../media/image3158.png"/><Relationship Id="rId166" Type="http://schemas.openxmlformats.org/officeDocument/2006/relationships/customXml" Target="../ink/ink2262.xml"/><Relationship Id="rId187" Type="http://schemas.openxmlformats.org/officeDocument/2006/relationships/image" Target="../media/image3179.png"/><Relationship Id="rId331" Type="http://schemas.openxmlformats.org/officeDocument/2006/relationships/customXml" Target="../ink/ink2344.xml"/><Relationship Id="rId352" Type="http://schemas.openxmlformats.org/officeDocument/2006/relationships/image" Target="../media/image3262.png"/><Relationship Id="rId373" Type="http://schemas.openxmlformats.org/officeDocument/2006/relationships/customXml" Target="../ink/ink2365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285.xml"/><Relationship Id="rId233" Type="http://schemas.openxmlformats.org/officeDocument/2006/relationships/image" Target="../media/image3202.png"/><Relationship Id="rId254" Type="http://schemas.openxmlformats.org/officeDocument/2006/relationships/image" Target="../media/image2184.png"/><Relationship Id="rId28" Type="http://schemas.openxmlformats.org/officeDocument/2006/relationships/image" Target="../media/image3099.png"/><Relationship Id="rId49" Type="http://schemas.openxmlformats.org/officeDocument/2006/relationships/image" Target="../media/image3110.png"/><Relationship Id="rId114" Type="http://schemas.openxmlformats.org/officeDocument/2006/relationships/customXml" Target="../ink/ink2236.xml"/><Relationship Id="rId275" Type="http://schemas.openxmlformats.org/officeDocument/2006/relationships/customXml" Target="../ink/ink2316.xml"/><Relationship Id="rId296" Type="http://schemas.openxmlformats.org/officeDocument/2006/relationships/image" Target="../media/image3234.png"/><Relationship Id="rId300" Type="http://schemas.openxmlformats.org/officeDocument/2006/relationships/image" Target="../media/image3236.png"/><Relationship Id="rId60" Type="http://schemas.openxmlformats.org/officeDocument/2006/relationships/customXml" Target="../ink/ink2209.xml"/><Relationship Id="rId81" Type="http://schemas.openxmlformats.org/officeDocument/2006/relationships/image" Target="../media/image3126.png"/><Relationship Id="rId135" Type="http://schemas.openxmlformats.org/officeDocument/2006/relationships/image" Target="../media/image3153.png"/><Relationship Id="rId156" Type="http://schemas.openxmlformats.org/officeDocument/2006/relationships/customXml" Target="../ink/ink2257.xml"/><Relationship Id="rId177" Type="http://schemas.openxmlformats.org/officeDocument/2006/relationships/image" Target="../media/image3174.png"/><Relationship Id="rId198" Type="http://schemas.openxmlformats.org/officeDocument/2006/relationships/customXml" Target="../ink/ink2278.xml"/><Relationship Id="rId321" Type="http://schemas.openxmlformats.org/officeDocument/2006/relationships/customXml" Target="../ink/ink2339.xml"/><Relationship Id="rId342" Type="http://schemas.openxmlformats.org/officeDocument/2006/relationships/image" Target="../media/image3257.png"/><Relationship Id="rId363" Type="http://schemas.openxmlformats.org/officeDocument/2006/relationships/customXml" Target="../ink/ink2360.xml"/><Relationship Id="rId384" Type="http://schemas.openxmlformats.org/officeDocument/2006/relationships/image" Target="../media/image3278.png"/><Relationship Id="rId202" Type="http://schemas.openxmlformats.org/officeDocument/2006/relationships/customXml" Target="../ink/ink2280.xml"/><Relationship Id="rId223" Type="http://schemas.openxmlformats.org/officeDocument/2006/relationships/image" Target="../media/image3197.png"/><Relationship Id="rId244" Type="http://schemas.openxmlformats.org/officeDocument/2006/relationships/customXml" Target="../ink/ink2301.xml"/><Relationship Id="rId18" Type="http://schemas.openxmlformats.org/officeDocument/2006/relationships/image" Target="../media/image3094.png"/><Relationship Id="rId39" Type="http://schemas.openxmlformats.org/officeDocument/2006/relationships/customXml" Target="../ink/ink2199.xml"/><Relationship Id="rId265" Type="http://schemas.openxmlformats.org/officeDocument/2006/relationships/customXml" Target="../ink/ink2311.xml"/><Relationship Id="rId286" Type="http://schemas.openxmlformats.org/officeDocument/2006/relationships/image" Target="../media/image3229.png"/><Relationship Id="rId50" Type="http://schemas.openxmlformats.org/officeDocument/2006/relationships/customXml" Target="../ink/ink2204.xml"/><Relationship Id="rId104" Type="http://schemas.openxmlformats.org/officeDocument/2006/relationships/customXml" Target="../ink/ink2231.xml"/><Relationship Id="rId125" Type="http://schemas.openxmlformats.org/officeDocument/2006/relationships/image" Target="../media/image3148.png"/><Relationship Id="rId146" Type="http://schemas.openxmlformats.org/officeDocument/2006/relationships/customXml" Target="../ink/ink2252.xml"/><Relationship Id="rId167" Type="http://schemas.openxmlformats.org/officeDocument/2006/relationships/image" Target="../media/image3169.png"/><Relationship Id="rId188" Type="http://schemas.openxmlformats.org/officeDocument/2006/relationships/customXml" Target="../ink/ink2273.xml"/><Relationship Id="rId311" Type="http://schemas.openxmlformats.org/officeDocument/2006/relationships/customXml" Target="../ink/ink2334.xml"/><Relationship Id="rId332" Type="http://schemas.openxmlformats.org/officeDocument/2006/relationships/image" Target="../media/image3252.png"/><Relationship Id="rId353" Type="http://schemas.openxmlformats.org/officeDocument/2006/relationships/customXml" Target="../ink/ink2355.xml"/><Relationship Id="rId374" Type="http://schemas.openxmlformats.org/officeDocument/2006/relationships/image" Target="../media/image3273.png"/><Relationship Id="rId71" Type="http://schemas.openxmlformats.org/officeDocument/2006/relationships/image" Target="../media/image3121.png"/><Relationship Id="rId92" Type="http://schemas.openxmlformats.org/officeDocument/2006/relationships/customXml" Target="../ink/ink2225.xml"/><Relationship Id="rId213" Type="http://schemas.openxmlformats.org/officeDocument/2006/relationships/image" Target="../media/image3192.png"/><Relationship Id="rId234" Type="http://schemas.openxmlformats.org/officeDocument/2006/relationships/customXml" Target="../ink/ink2296.xml"/><Relationship Id="rId2" Type="http://schemas.openxmlformats.org/officeDocument/2006/relationships/image" Target="../media/image2182.png"/><Relationship Id="rId29" Type="http://schemas.openxmlformats.org/officeDocument/2006/relationships/customXml" Target="../ink/ink2194.xml"/><Relationship Id="rId255" Type="http://schemas.openxmlformats.org/officeDocument/2006/relationships/customXml" Target="../ink/ink2306.xml"/><Relationship Id="rId276" Type="http://schemas.openxmlformats.org/officeDocument/2006/relationships/image" Target="../media/image3224.png"/><Relationship Id="rId297" Type="http://schemas.openxmlformats.org/officeDocument/2006/relationships/customXml" Target="../ink/ink2327.xml"/><Relationship Id="rId40" Type="http://schemas.openxmlformats.org/officeDocument/2006/relationships/image" Target="../media/image3105.png"/><Relationship Id="rId115" Type="http://schemas.openxmlformats.org/officeDocument/2006/relationships/image" Target="../media/image3143.png"/><Relationship Id="rId136" Type="http://schemas.openxmlformats.org/officeDocument/2006/relationships/customXml" Target="../ink/ink2247.xml"/><Relationship Id="rId157" Type="http://schemas.openxmlformats.org/officeDocument/2006/relationships/image" Target="../media/image3164.png"/><Relationship Id="rId178" Type="http://schemas.openxmlformats.org/officeDocument/2006/relationships/customXml" Target="../ink/ink2268.xml"/><Relationship Id="rId301" Type="http://schemas.openxmlformats.org/officeDocument/2006/relationships/customXml" Target="../ink/ink2329.xml"/><Relationship Id="rId322" Type="http://schemas.openxmlformats.org/officeDocument/2006/relationships/image" Target="../media/image3247.png"/><Relationship Id="rId343" Type="http://schemas.openxmlformats.org/officeDocument/2006/relationships/customXml" Target="../ink/ink2350.xml"/><Relationship Id="rId364" Type="http://schemas.openxmlformats.org/officeDocument/2006/relationships/image" Target="../media/image3268.png"/><Relationship Id="rId61" Type="http://schemas.openxmlformats.org/officeDocument/2006/relationships/image" Target="../media/image3116.png"/><Relationship Id="rId82" Type="http://schemas.openxmlformats.org/officeDocument/2006/relationships/customXml" Target="../ink/ink2220.xml"/><Relationship Id="rId199" Type="http://schemas.openxmlformats.org/officeDocument/2006/relationships/image" Target="../media/image3185.png"/><Relationship Id="rId203" Type="http://schemas.openxmlformats.org/officeDocument/2006/relationships/image" Target="../media/image3187.png"/><Relationship Id="rId385" Type="http://schemas.openxmlformats.org/officeDocument/2006/relationships/image" Target="../media/image2185.png"/><Relationship Id="rId19" Type="http://schemas.openxmlformats.org/officeDocument/2006/relationships/customXml" Target="../ink/ink2189.xml"/><Relationship Id="rId224" Type="http://schemas.openxmlformats.org/officeDocument/2006/relationships/customXml" Target="../ink/ink2291.xml"/><Relationship Id="rId245" Type="http://schemas.openxmlformats.org/officeDocument/2006/relationships/image" Target="../media/image3208.png"/><Relationship Id="rId266" Type="http://schemas.openxmlformats.org/officeDocument/2006/relationships/image" Target="../media/image3219.png"/><Relationship Id="rId287" Type="http://schemas.openxmlformats.org/officeDocument/2006/relationships/customXml" Target="../ink/ink2322.xml"/><Relationship Id="rId30" Type="http://schemas.openxmlformats.org/officeDocument/2006/relationships/image" Target="../media/image3100.png"/><Relationship Id="rId105" Type="http://schemas.openxmlformats.org/officeDocument/2006/relationships/image" Target="../media/image3138.png"/><Relationship Id="rId126" Type="http://schemas.openxmlformats.org/officeDocument/2006/relationships/customXml" Target="../ink/ink2242.xml"/><Relationship Id="rId147" Type="http://schemas.openxmlformats.org/officeDocument/2006/relationships/image" Target="../media/image3159.png"/><Relationship Id="rId168" Type="http://schemas.openxmlformats.org/officeDocument/2006/relationships/customXml" Target="../ink/ink2263.xml"/><Relationship Id="rId312" Type="http://schemas.openxmlformats.org/officeDocument/2006/relationships/image" Target="../media/image3242.png"/><Relationship Id="rId333" Type="http://schemas.openxmlformats.org/officeDocument/2006/relationships/customXml" Target="../ink/ink2345.xml"/><Relationship Id="rId354" Type="http://schemas.openxmlformats.org/officeDocument/2006/relationships/image" Target="../media/image3263.png"/><Relationship Id="rId51" Type="http://schemas.openxmlformats.org/officeDocument/2006/relationships/image" Target="../media/image3111.png"/><Relationship Id="rId72" Type="http://schemas.openxmlformats.org/officeDocument/2006/relationships/customXml" Target="../ink/ink2215.xml"/><Relationship Id="rId93" Type="http://schemas.openxmlformats.org/officeDocument/2006/relationships/image" Target="../media/image3132.png"/><Relationship Id="rId189" Type="http://schemas.openxmlformats.org/officeDocument/2006/relationships/image" Target="../media/image3180.png"/><Relationship Id="rId375" Type="http://schemas.openxmlformats.org/officeDocument/2006/relationships/customXml" Target="../ink/ink2366.xml"/><Relationship Id="rId3" Type="http://schemas.openxmlformats.org/officeDocument/2006/relationships/customXml" Target="../ink/ink2181.xml"/><Relationship Id="rId214" Type="http://schemas.openxmlformats.org/officeDocument/2006/relationships/customXml" Target="../ink/ink2286.xml"/><Relationship Id="rId235" Type="http://schemas.openxmlformats.org/officeDocument/2006/relationships/image" Target="../media/image3203.png"/><Relationship Id="rId256" Type="http://schemas.openxmlformats.org/officeDocument/2006/relationships/image" Target="../media/image3214.png"/><Relationship Id="rId277" Type="http://schemas.openxmlformats.org/officeDocument/2006/relationships/customXml" Target="../ink/ink2317.xml"/><Relationship Id="rId298" Type="http://schemas.openxmlformats.org/officeDocument/2006/relationships/image" Target="../media/image3235.png"/><Relationship Id="rId116" Type="http://schemas.openxmlformats.org/officeDocument/2006/relationships/customXml" Target="../ink/ink2237.xml"/><Relationship Id="rId137" Type="http://schemas.openxmlformats.org/officeDocument/2006/relationships/image" Target="../media/image3154.png"/><Relationship Id="rId158" Type="http://schemas.openxmlformats.org/officeDocument/2006/relationships/customXml" Target="../ink/ink2258.xml"/><Relationship Id="rId302" Type="http://schemas.openxmlformats.org/officeDocument/2006/relationships/image" Target="../media/image3237.png"/><Relationship Id="rId323" Type="http://schemas.openxmlformats.org/officeDocument/2006/relationships/customXml" Target="../ink/ink2340.xml"/><Relationship Id="rId344" Type="http://schemas.openxmlformats.org/officeDocument/2006/relationships/image" Target="../media/image3258.png"/><Relationship Id="rId20" Type="http://schemas.openxmlformats.org/officeDocument/2006/relationships/image" Target="../media/image3095.png"/><Relationship Id="rId41" Type="http://schemas.openxmlformats.org/officeDocument/2006/relationships/customXml" Target="../ink/ink2200.xml"/><Relationship Id="rId62" Type="http://schemas.openxmlformats.org/officeDocument/2006/relationships/customXml" Target="../ink/ink2210.xml"/><Relationship Id="rId83" Type="http://schemas.openxmlformats.org/officeDocument/2006/relationships/image" Target="../media/image3127.png"/><Relationship Id="rId179" Type="http://schemas.openxmlformats.org/officeDocument/2006/relationships/image" Target="../media/image3175.png"/><Relationship Id="rId365" Type="http://schemas.openxmlformats.org/officeDocument/2006/relationships/customXml" Target="../ink/ink2361.xml"/><Relationship Id="rId386" Type="http://schemas.openxmlformats.org/officeDocument/2006/relationships/image" Target="../media/image2186.emf"/><Relationship Id="rId190" Type="http://schemas.openxmlformats.org/officeDocument/2006/relationships/customXml" Target="../ink/ink2274.xml"/><Relationship Id="rId204" Type="http://schemas.openxmlformats.org/officeDocument/2006/relationships/customXml" Target="../ink/ink2281.xml"/><Relationship Id="rId225" Type="http://schemas.openxmlformats.org/officeDocument/2006/relationships/image" Target="../media/image3198.png"/><Relationship Id="rId246" Type="http://schemas.openxmlformats.org/officeDocument/2006/relationships/customXml" Target="../ink/ink2302.xml"/><Relationship Id="rId267" Type="http://schemas.openxmlformats.org/officeDocument/2006/relationships/customXml" Target="../ink/ink2312.xml"/><Relationship Id="rId288" Type="http://schemas.openxmlformats.org/officeDocument/2006/relationships/image" Target="../media/image3230.png"/><Relationship Id="rId106" Type="http://schemas.openxmlformats.org/officeDocument/2006/relationships/customXml" Target="../ink/ink2232.xml"/><Relationship Id="rId127" Type="http://schemas.openxmlformats.org/officeDocument/2006/relationships/image" Target="../media/image3149.png"/><Relationship Id="rId313" Type="http://schemas.openxmlformats.org/officeDocument/2006/relationships/customXml" Target="../ink/ink2335.xml"/><Relationship Id="rId10" Type="http://schemas.openxmlformats.org/officeDocument/2006/relationships/image" Target="../media/image3090.png"/><Relationship Id="rId31" Type="http://schemas.openxmlformats.org/officeDocument/2006/relationships/customXml" Target="../ink/ink2195.xml"/><Relationship Id="rId52" Type="http://schemas.openxmlformats.org/officeDocument/2006/relationships/customXml" Target="../ink/ink2205.xml"/><Relationship Id="rId73" Type="http://schemas.openxmlformats.org/officeDocument/2006/relationships/image" Target="../media/image3122.png"/><Relationship Id="rId94" Type="http://schemas.openxmlformats.org/officeDocument/2006/relationships/customXml" Target="../ink/ink2226.xml"/><Relationship Id="rId148" Type="http://schemas.openxmlformats.org/officeDocument/2006/relationships/customXml" Target="../ink/ink2253.xml"/><Relationship Id="rId169" Type="http://schemas.openxmlformats.org/officeDocument/2006/relationships/image" Target="../media/image3170.png"/><Relationship Id="rId334" Type="http://schemas.openxmlformats.org/officeDocument/2006/relationships/image" Target="../media/image3253.png"/><Relationship Id="rId355" Type="http://schemas.openxmlformats.org/officeDocument/2006/relationships/customXml" Target="../ink/ink2356.xml"/><Relationship Id="rId376" Type="http://schemas.openxmlformats.org/officeDocument/2006/relationships/image" Target="../media/image3274.png"/><Relationship Id="rId4" Type="http://schemas.openxmlformats.org/officeDocument/2006/relationships/image" Target="../media/image3087.png"/><Relationship Id="rId180" Type="http://schemas.openxmlformats.org/officeDocument/2006/relationships/customXml" Target="../ink/ink2269.xml"/><Relationship Id="rId215" Type="http://schemas.openxmlformats.org/officeDocument/2006/relationships/image" Target="../media/image3193.png"/><Relationship Id="rId236" Type="http://schemas.openxmlformats.org/officeDocument/2006/relationships/customXml" Target="../ink/ink2297.xml"/><Relationship Id="rId257" Type="http://schemas.openxmlformats.org/officeDocument/2006/relationships/customXml" Target="../ink/ink2307.xml"/><Relationship Id="rId278" Type="http://schemas.openxmlformats.org/officeDocument/2006/relationships/image" Target="../media/image3225.png"/><Relationship Id="rId303" Type="http://schemas.openxmlformats.org/officeDocument/2006/relationships/customXml" Target="../ink/ink2330.xml"/><Relationship Id="rId42" Type="http://schemas.openxmlformats.org/officeDocument/2006/relationships/image" Target="../media/image3106.png"/><Relationship Id="rId84" Type="http://schemas.openxmlformats.org/officeDocument/2006/relationships/customXml" Target="../ink/ink2221.xml"/><Relationship Id="rId138" Type="http://schemas.openxmlformats.org/officeDocument/2006/relationships/customXml" Target="../ink/ink2248.xml"/><Relationship Id="rId345" Type="http://schemas.openxmlformats.org/officeDocument/2006/relationships/customXml" Target="../ink/ink2351.xml"/><Relationship Id="rId191" Type="http://schemas.openxmlformats.org/officeDocument/2006/relationships/image" Target="../media/image3181.png"/><Relationship Id="rId205" Type="http://schemas.openxmlformats.org/officeDocument/2006/relationships/image" Target="../media/image3188.png"/><Relationship Id="rId247" Type="http://schemas.openxmlformats.org/officeDocument/2006/relationships/image" Target="../media/image3209.png"/><Relationship Id="rId107" Type="http://schemas.openxmlformats.org/officeDocument/2006/relationships/image" Target="../media/image3139.png"/><Relationship Id="rId289" Type="http://schemas.openxmlformats.org/officeDocument/2006/relationships/customXml" Target="../ink/ink2323.xml"/><Relationship Id="rId11" Type="http://schemas.openxmlformats.org/officeDocument/2006/relationships/customXml" Target="../ink/ink2185.xml"/><Relationship Id="rId53" Type="http://schemas.openxmlformats.org/officeDocument/2006/relationships/image" Target="../media/image3112.png"/><Relationship Id="rId149" Type="http://schemas.openxmlformats.org/officeDocument/2006/relationships/image" Target="../media/image3160.png"/><Relationship Id="rId314" Type="http://schemas.openxmlformats.org/officeDocument/2006/relationships/image" Target="../media/image3243.png"/><Relationship Id="rId356" Type="http://schemas.openxmlformats.org/officeDocument/2006/relationships/image" Target="../media/image3264.png"/><Relationship Id="rId95" Type="http://schemas.openxmlformats.org/officeDocument/2006/relationships/image" Target="../media/image3133.png"/><Relationship Id="rId160" Type="http://schemas.openxmlformats.org/officeDocument/2006/relationships/customXml" Target="../ink/ink2259.xml"/><Relationship Id="rId216" Type="http://schemas.openxmlformats.org/officeDocument/2006/relationships/customXml" Target="../ink/ink2287.xml"/><Relationship Id="rId258" Type="http://schemas.openxmlformats.org/officeDocument/2006/relationships/image" Target="../media/image3215.png"/><Relationship Id="rId22" Type="http://schemas.openxmlformats.org/officeDocument/2006/relationships/image" Target="../media/image3096.png"/><Relationship Id="rId64" Type="http://schemas.openxmlformats.org/officeDocument/2006/relationships/customXml" Target="../ink/ink2211.xml"/><Relationship Id="rId118" Type="http://schemas.openxmlformats.org/officeDocument/2006/relationships/customXml" Target="../ink/ink2238.xml"/><Relationship Id="rId325" Type="http://schemas.openxmlformats.org/officeDocument/2006/relationships/customXml" Target="../ink/ink2341.xml"/><Relationship Id="rId367" Type="http://schemas.openxmlformats.org/officeDocument/2006/relationships/customXml" Target="../ink/ink2362.xml"/><Relationship Id="rId171" Type="http://schemas.openxmlformats.org/officeDocument/2006/relationships/image" Target="../media/image3171.png"/><Relationship Id="rId227" Type="http://schemas.openxmlformats.org/officeDocument/2006/relationships/image" Target="../media/image3199.png"/><Relationship Id="rId269" Type="http://schemas.openxmlformats.org/officeDocument/2006/relationships/customXml" Target="../ink/ink2313.xml"/><Relationship Id="rId33" Type="http://schemas.openxmlformats.org/officeDocument/2006/relationships/customXml" Target="../ink/ink2196.xml"/><Relationship Id="rId129" Type="http://schemas.openxmlformats.org/officeDocument/2006/relationships/image" Target="../media/image3150.png"/><Relationship Id="rId280" Type="http://schemas.openxmlformats.org/officeDocument/2006/relationships/image" Target="../media/image3226.png"/><Relationship Id="rId336" Type="http://schemas.openxmlformats.org/officeDocument/2006/relationships/image" Target="../media/image3254.png"/><Relationship Id="rId75" Type="http://schemas.openxmlformats.org/officeDocument/2006/relationships/image" Target="../media/image3123.png"/><Relationship Id="rId140" Type="http://schemas.openxmlformats.org/officeDocument/2006/relationships/customXml" Target="../ink/ink2249.xml"/><Relationship Id="rId182" Type="http://schemas.openxmlformats.org/officeDocument/2006/relationships/customXml" Target="../ink/ink2270.xml"/><Relationship Id="rId378" Type="http://schemas.openxmlformats.org/officeDocument/2006/relationships/image" Target="../media/image3275.png"/><Relationship Id="rId6" Type="http://schemas.openxmlformats.org/officeDocument/2006/relationships/image" Target="../media/image3088.png"/><Relationship Id="rId238" Type="http://schemas.openxmlformats.org/officeDocument/2006/relationships/customXml" Target="../ink/ink2298.xml"/><Relationship Id="rId291" Type="http://schemas.openxmlformats.org/officeDocument/2006/relationships/customXml" Target="../ink/ink2324.xml"/><Relationship Id="rId305" Type="http://schemas.openxmlformats.org/officeDocument/2006/relationships/customXml" Target="../ink/ink2331.xml"/><Relationship Id="rId347" Type="http://schemas.openxmlformats.org/officeDocument/2006/relationships/customXml" Target="../ink/ink2352.xml"/><Relationship Id="rId44" Type="http://schemas.openxmlformats.org/officeDocument/2006/relationships/image" Target="../media/image3107.png"/><Relationship Id="rId86" Type="http://schemas.openxmlformats.org/officeDocument/2006/relationships/customXml" Target="../ink/ink2222.xml"/><Relationship Id="rId151" Type="http://schemas.openxmlformats.org/officeDocument/2006/relationships/image" Target="../media/image3161.png"/><Relationship Id="rId193" Type="http://schemas.openxmlformats.org/officeDocument/2006/relationships/image" Target="../media/image3182.png"/><Relationship Id="rId207" Type="http://schemas.openxmlformats.org/officeDocument/2006/relationships/image" Target="../media/image3189.png"/><Relationship Id="rId249" Type="http://schemas.openxmlformats.org/officeDocument/2006/relationships/image" Target="../media/image3210.png"/><Relationship Id="rId13" Type="http://schemas.openxmlformats.org/officeDocument/2006/relationships/customXml" Target="../ink/ink2186.xml"/><Relationship Id="rId109" Type="http://schemas.openxmlformats.org/officeDocument/2006/relationships/image" Target="../media/image3140.png"/><Relationship Id="rId260" Type="http://schemas.openxmlformats.org/officeDocument/2006/relationships/image" Target="../media/image3216.png"/><Relationship Id="rId316" Type="http://schemas.openxmlformats.org/officeDocument/2006/relationships/image" Target="../media/image3244.png"/><Relationship Id="rId55" Type="http://schemas.openxmlformats.org/officeDocument/2006/relationships/image" Target="../media/image3113.png"/><Relationship Id="rId97" Type="http://schemas.openxmlformats.org/officeDocument/2006/relationships/image" Target="../media/image3134.png"/><Relationship Id="rId120" Type="http://schemas.openxmlformats.org/officeDocument/2006/relationships/customXml" Target="../ink/ink2239.xml"/><Relationship Id="rId358" Type="http://schemas.openxmlformats.org/officeDocument/2006/relationships/image" Target="../media/image3265.png"/><Relationship Id="rId162" Type="http://schemas.openxmlformats.org/officeDocument/2006/relationships/customXml" Target="../ink/ink2260.xml"/><Relationship Id="rId218" Type="http://schemas.openxmlformats.org/officeDocument/2006/relationships/customXml" Target="../ink/ink2288.xml"/><Relationship Id="rId271" Type="http://schemas.openxmlformats.org/officeDocument/2006/relationships/customXml" Target="../ink/ink2314.xml"/><Relationship Id="rId24" Type="http://schemas.openxmlformats.org/officeDocument/2006/relationships/image" Target="../media/image3097.png"/><Relationship Id="rId66" Type="http://schemas.openxmlformats.org/officeDocument/2006/relationships/customXml" Target="../ink/ink2212.xml"/><Relationship Id="rId131" Type="http://schemas.openxmlformats.org/officeDocument/2006/relationships/image" Target="../media/image3151.png"/><Relationship Id="rId327" Type="http://schemas.openxmlformats.org/officeDocument/2006/relationships/customXml" Target="../ink/ink2342.xml"/><Relationship Id="rId369" Type="http://schemas.openxmlformats.org/officeDocument/2006/relationships/customXml" Target="../ink/ink2363.xml"/><Relationship Id="rId173" Type="http://schemas.openxmlformats.org/officeDocument/2006/relationships/image" Target="../media/image3172.png"/><Relationship Id="rId229" Type="http://schemas.openxmlformats.org/officeDocument/2006/relationships/image" Target="../media/image3200.png"/><Relationship Id="rId380" Type="http://schemas.openxmlformats.org/officeDocument/2006/relationships/image" Target="../media/image3276.png"/><Relationship Id="rId240" Type="http://schemas.openxmlformats.org/officeDocument/2006/relationships/customXml" Target="../ink/ink2299.xml"/><Relationship Id="rId35" Type="http://schemas.openxmlformats.org/officeDocument/2006/relationships/customXml" Target="../ink/ink2197.xml"/><Relationship Id="rId77" Type="http://schemas.openxmlformats.org/officeDocument/2006/relationships/image" Target="../media/image3124.png"/><Relationship Id="rId100" Type="http://schemas.openxmlformats.org/officeDocument/2006/relationships/customXml" Target="../ink/ink2229.xml"/><Relationship Id="rId282" Type="http://schemas.openxmlformats.org/officeDocument/2006/relationships/image" Target="../media/image3227.png"/><Relationship Id="rId338" Type="http://schemas.openxmlformats.org/officeDocument/2006/relationships/image" Target="../media/image3255.png"/><Relationship Id="rId8" Type="http://schemas.openxmlformats.org/officeDocument/2006/relationships/image" Target="../media/image3089.png"/><Relationship Id="rId142" Type="http://schemas.openxmlformats.org/officeDocument/2006/relationships/customXml" Target="../ink/ink2250.xml"/><Relationship Id="rId184" Type="http://schemas.openxmlformats.org/officeDocument/2006/relationships/customXml" Target="../ink/ink2271.xml"/><Relationship Id="rId251" Type="http://schemas.openxmlformats.org/officeDocument/2006/relationships/image" Target="../media/image3211.png"/><Relationship Id="rId46" Type="http://schemas.openxmlformats.org/officeDocument/2006/relationships/image" Target="../media/image3108.png"/><Relationship Id="rId293" Type="http://schemas.openxmlformats.org/officeDocument/2006/relationships/customXml" Target="../ink/ink2325.xml"/><Relationship Id="rId307" Type="http://schemas.openxmlformats.org/officeDocument/2006/relationships/customXml" Target="../ink/ink2332.xml"/><Relationship Id="rId349" Type="http://schemas.openxmlformats.org/officeDocument/2006/relationships/customXml" Target="../ink/ink2353.xml"/><Relationship Id="rId88" Type="http://schemas.openxmlformats.org/officeDocument/2006/relationships/customXml" Target="../ink/ink2223.xml"/><Relationship Id="rId111" Type="http://schemas.openxmlformats.org/officeDocument/2006/relationships/image" Target="../media/image3141.png"/><Relationship Id="rId153" Type="http://schemas.openxmlformats.org/officeDocument/2006/relationships/image" Target="../media/image3162.png"/><Relationship Id="rId195" Type="http://schemas.openxmlformats.org/officeDocument/2006/relationships/image" Target="../media/image3183.png"/><Relationship Id="rId209" Type="http://schemas.openxmlformats.org/officeDocument/2006/relationships/image" Target="../media/image3190.png"/><Relationship Id="rId360" Type="http://schemas.openxmlformats.org/officeDocument/2006/relationships/image" Target="../media/image3266.png"/><Relationship Id="rId220" Type="http://schemas.openxmlformats.org/officeDocument/2006/relationships/customXml" Target="../ink/ink2289.xml"/><Relationship Id="rId15" Type="http://schemas.openxmlformats.org/officeDocument/2006/relationships/customXml" Target="../ink/ink2187.xml"/><Relationship Id="rId57" Type="http://schemas.openxmlformats.org/officeDocument/2006/relationships/image" Target="../media/image3114.png"/><Relationship Id="rId262" Type="http://schemas.openxmlformats.org/officeDocument/2006/relationships/image" Target="../media/image3217.png"/><Relationship Id="rId318" Type="http://schemas.openxmlformats.org/officeDocument/2006/relationships/image" Target="../media/image3245.png"/><Relationship Id="rId99" Type="http://schemas.openxmlformats.org/officeDocument/2006/relationships/image" Target="../media/image3135.png"/><Relationship Id="rId122" Type="http://schemas.openxmlformats.org/officeDocument/2006/relationships/customXml" Target="../ink/ink2240.xml"/><Relationship Id="rId164" Type="http://schemas.openxmlformats.org/officeDocument/2006/relationships/customXml" Target="../ink/ink2261.xml"/><Relationship Id="rId371" Type="http://schemas.openxmlformats.org/officeDocument/2006/relationships/customXml" Target="../ink/ink2364.xml"/><Relationship Id="rId26" Type="http://schemas.openxmlformats.org/officeDocument/2006/relationships/image" Target="../media/image3098.png"/><Relationship Id="rId231" Type="http://schemas.openxmlformats.org/officeDocument/2006/relationships/image" Target="../media/image3201.png"/><Relationship Id="rId273" Type="http://schemas.openxmlformats.org/officeDocument/2006/relationships/customXml" Target="../ink/ink2315.xml"/><Relationship Id="rId329" Type="http://schemas.openxmlformats.org/officeDocument/2006/relationships/customXml" Target="../ink/ink2343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28.xml"/><Relationship Id="rId299" Type="http://schemas.openxmlformats.org/officeDocument/2006/relationships/customXml" Target="../ink/ink2519.xml"/><Relationship Id="rId21" Type="http://schemas.openxmlformats.org/officeDocument/2006/relationships/customXml" Target="../ink/ink2380.xml"/><Relationship Id="rId63" Type="http://schemas.openxmlformats.org/officeDocument/2006/relationships/customXml" Target="../ink/ink2401.xml"/><Relationship Id="rId159" Type="http://schemas.openxmlformats.org/officeDocument/2006/relationships/customXml" Target="../ink/ink2449.xml"/><Relationship Id="rId324" Type="http://schemas.openxmlformats.org/officeDocument/2006/relationships/image" Target="../media/image2348.png"/><Relationship Id="rId366" Type="http://schemas.openxmlformats.org/officeDocument/2006/relationships/image" Target="../media/image2369.png"/><Relationship Id="rId170" Type="http://schemas.openxmlformats.org/officeDocument/2006/relationships/image" Target="../media/image2271.png"/><Relationship Id="rId226" Type="http://schemas.openxmlformats.org/officeDocument/2006/relationships/image" Target="../media/image2299.png"/><Relationship Id="rId268" Type="http://schemas.openxmlformats.org/officeDocument/2006/relationships/image" Target="../media/image2320.png"/><Relationship Id="rId32" Type="http://schemas.openxmlformats.org/officeDocument/2006/relationships/image" Target="../media/image2202.png"/><Relationship Id="rId74" Type="http://schemas.openxmlformats.org/officeDocument/2006/relationships/image" Target="../media/image2223.png"/><Relationship Id="rId128" Type="http://schemas.openxmlformats.org/officeDocument/2006/relationships/image" Target="../media/image2250.png"/><Relationship Id="rId335" Type="http://schemas.openxmlformats.org/officeDocument/2006/relationships/customXml" Target="../ink/ink2537.xml"/><Relationship Id="rId377" Type="http://schemas.openxmlformats.org/officeDocument/2006/relationships/customXml" Target="../ink/ink2558.xml"/><Relationship Id="rId5" Type="http://schemas.openxmlformats.org/officeDocument/2006/relationships/customXml" Target="../ink/ink2372.xml"/><Relationship Id="rId181" Type="http://schemas.openxmlformats.org/officeDocument/2006/relationships/customXml" Target="../ink/ink2460.xml"/><Relationship Id="rId237" Type="http://schemas.openxmlformats.org/officeDocument/2006/relationships/customXml" Target="../ink/ink2488.xml"/><Relationship Id="rId402" Type="http://schemas.openxmlformats.org/officeDocument/2006/relationships/image" Target="../media/image2387.png"/><Relationship Id="rId279" Type="http://schemas.openxmlformats.org/officeDocument/2006/relationships/customXml" Target="../ink/ink2509.xml"/><Relationship Id="rId43" Type="http://schemas.openxmlformats.org/officeDocument/2006/relationships/customXml" Target="../ink/ink2391.xml"/><Relationship Id="rId139" Type="http://schemas.openxmlformats.org/officeDocument/2006/relationships/customXml" Target="../ink/ink2439.xml"/><Relationship Id="rId290" Type="http://schemas.openxmlformats.org/officeDocument/2006/relationships/image" Target="../media/image2331.png"/><Relationship Id="rId304" Type="http://schemas.openxmlformats.org/officeDocument/2006/relationships/image" Target="../media/image2338.png"/><Relationship Id="rId346" Type="http://schemas.openxmlformats.org/officeDocument/2006/relationships/image" Target="../media/image2359.png"/><Relationship Id="rId388" Type="http://schemas.openxmlformats.org/officeDocument/2006/relationships/image" Target="../media/image2380.png"/><Relationship Id="rId85" Type="http://schemas.openxmlformats.org/officeDocument/2006/relationships/customXml" Target="../ink/ink2412.xml"/><Relationship Id="rId150" Type="http://schemas.openxmlformats.org/officeDocument/2006/relationships/image" Target="../media/image2261.png"/><Relationship Id="rId192" Type="http://schemas.openxmlformats.org/officeDocument/2006/relationships/image" Target="../media/image2282.png"/><Relationship Id="rId206" Type="http://schemas.openxmlformats.org/officeDocument/2006/relationships/image" Target="../media/image2289.png"/><Relationship Id="rId248" Type="http://schemas.openxmlformats.org/officeDocument/2006/relationships/image" Target="../media/image2310.png"/><Relationship Id="rId12" Type="http://schemas.openxmlformats.org/officeDocument/2006/relationships/image" Target="../media/image2192.png"/><Relationship Id="rId108" Type="http://schemas.openxmlformats.org/officeDocument/2006/relationships/image" Target="../media/image2240.png"/><Relationship Id="rId315" Type="http://schemas.openxmlformats.org/officeDocument/2006/relationships/customXml" Target="../ink/ink2527.xml"/><Relationship Id="rId357" Type="http://schemas.openxmlformats.org/officeDocument/2006/relationships/customXml" Target="../ink/ink2548.xml"/><Relationship Id="rId54" Type="http://schemas.openxmlformats.org/officeDocument/2006/relationships/image" Target="../media/image2213.png"/><Relationship Id="rId96" Type="http://schemas.openxmlformats.org/officeDocument/2006/relationships/image" Target="../media/image2234.png"/><Relationship Id="rId161" Type="http://schemas.openxmlformats.org/officeDocument/2006/relationships/customXml" Target="../ink/ink2450.xml"/><Relationship Id="rId217" Type="http://schemas.openxmlformats.org/officeDocument/2006/relationships/customXml" Target="../ink/ink2478.xml"/><Relationship Id="rId399" Type="http://schemas.openxmlformats.org/officeDocument/2006/relationships/customXml" Target="../ink/ink2569.xml"/><Relationship Id="rId259" Type="http://schemas.openxmlformats.org/officeDocument/2006/relationships/customXml" Target="../ink/ink2499.xml"/><Relationship Id="rId23" Type="http://schemas.openxmlformats.org/officeDocument/2006/relationships/customXml" Target="../ink/ink2381.xml"/><Relationship Id="rId119" Type="http://schemas.openxmlformats.org/officeDocument/2006/relationships/customXml" Target="../ink/ink2429.xml"/><Relationship Id="rId270" Type="http://schemas.openxmlformats.org/officeDocument/2006/relationships/image" Target="../media/image2321.png"/><Relationship Id="rId326" Type="http://schemas.openxmlformats.org/officeDocument/2006/relationships/image" Target="../media/image2349.png"/><Relationship Id="rId65" Type="http://schemas.openxmlformats.org/officeDocument/2006/relationships/customXml" Target="../ink/ink2402.xml"/><Relationship Id="rId130" Type="http://schemas.openxmlformats.org/officeDocument/2006/relationships/image" Target="../media/image2251.png"/><Relationship Id="rId368" Type="http://schemas.openxmlformats.org/officeDocument/2006/relationships/image" Target="../media/image2370.png"/><Relationship Id="rId172" Type="http://schemas.openxmlformats.org/officeDocument/2006/relationships/image" Target="../media/image2272.png"/><Relationship Id="rId228" Type="http://schemas.openxmlformats.org/officeDocument/2006/relationships/image" Target="../media/image2300.png"/><Relationship Id="rId281" Type="http://schemas.openxmlformats.org/officeDocument/2006/relationships/customXml" Target="../ink/ink2510.xml"/><Relationship Id="rId337" Type="http://schemas.openxmlformats.org/officeDocument/2006/relationships/customXml" Target="../ink/ink2538.xml"/><Relationship Id="rId34" Type="http://schemas.openxmlformats.org/officeDocument/2006/relationships/image" Target="../media/image2203.png"/><Relationship Id="rId76" Type="http://schemas.openxmlformats.org/officeDocument/2006/relationships/image" Target="../media/image2224.png"/><Relationship Id="rId141" Type="http://schemas.openxmlformats.org/officeDocument/2006/relationships/customXml" Target="../ink/ink2440.xml"/><Relationship Id="rId379" Type="http://schemas.openxmlformats.org/officeDocument/2006/relationships/customXml" Target="../ink/ink2559.xml"/><Relationship Id="rId7" Type="http://schemas.openxmlformats.org/officeDocument/2006/relationships/customXml" Target="../ink/ink2373.xml"/><Relationship Id="rId183" Type="http://schemas.openxmlformats.org/officeDocument/2006/relationships/customXml" Target="../ink/ink2461.xml"/><Relationship Id="rId239" Type="http://schemas.openxmlformats.org/officeDocument/2006/relationships/customXml" Target="../ink/ink2489.xml"/><Relationship Id="rId390" Type="http://schemas.openxmlformats.org/officeDocument/2006/relationships/image" Target="../media/image2381.png"/><Relationship Id="rId404" Type="http://schemas.openxmlformats.org/officeDocument/2006/relationships/image" Target="../media/image2388.png"/><Relationship Id="rId250" Type="http://schemas.openxmlformats.org/officeDocument/2006/relationships/image" Target="../media/image2311.png"/><Relationship Id="rId292" Type="http://schemas.openxmlformats.org/officeDocument/2006/relationships/image" Target="../media/image2332.png"/><Relationship Id="rId306" Type="http://schemas.openxmlformats.org/officeDocument/2006/relationships/image" Target="../media/image2339.png"/><Relationship Id="rId45" Type="http://schemas.openxmlformats.org/officeDocument/2006/relationships/customXml" Target="../ink/ink2392.xml"/><Relationship Id="rId87" Type="http://schemas.openxmlformats.org/officeDocument/2006/relationships/customXml" Target="../ink/ink2413.xml"/><Relationship Id="rId110" Type="http://schemas.openxmlformats.org/officeDocument/2006/relationships/image" Target="../media/image2241.png"/><Relationship Id="rId348" Type="http://schemas.openxmlformats.org/officeDocument/2006/relationships/image" Target="../media/image2360.png"/><Relationship Id="rId152" Type="http://schemas.openxmlformats.org/officeDocument/2006/relationships/image" Target="../media/image2262.png"/><Relationship Id="rId194" Type="http://schemas.openxmlformats.org/officeDocument/2006/relationships/image" Target="../media/image2283.png"/><Relationship Id="rId208" Type="http://schemas.openxmlformats.org/officeDocument/2006/relationships/image" Target="../media/image2290.png"/><Relationship Id="rId261" Type="http://schemas.openxmlformats.org/officeDocument/2006/relationships/customXml" Target="../ink/ink2500.xml"/><Relationship Id="rId14" Type="http://schemas.openxmlformats.org/officeDocument/2006/relationships/image" Target="../media/image2193.png"/><Relationship Id="rId56" Type="http://schemas.openxmlformats.org/officeDocument/2006/relationships/image" Target="../media/image2214.png"/><Relationship Id="rId317" Type="http://schemas.openxmlformats.org/officeDocument/2006/relationships/customXml" Target="../ink/ink2528.xml"/><Relationship Id="rId359" Type="http://schemas.openxmlformats.org/officeDocument/2006/relationships/customXml" Target="../ink/ink2549.xml"/><Relationship Id="rId98" Type="http://schemas.openxmlformats.org/officeDocument/2006/relationships/image" Target="../media/image2235.png"/><Relationship Id="rId121" Type="http://schemas.openxmlformats.org/officeDocument/2006/relationships/customXml" Target="../ink/ink2430.xml"/><Relationship Id="rId163" Type="http://schemas.openxmlformats.org/officeDocument/2006/relationships/customXml" Target="../ink/ink2451.xml"/><Relationship Id="rId219" Type="http://schemas.openxmlformats.org/officeDocument/2006/relationships/customXml" Target="../ink/ink2479.xml"/><Relationship Id="rId370" Type="http://schemas.openxmlformats.org/officeDocument/2006/relationships/image" Target="../media/image2371.png"/><Relationship Id="rId230" Type="http://schemas.openxmlformats.org/officeDocument/2006/relationships/image" Target="../media/image2301.png"/><Relationship Id="rId25" Type="http://schemas.openxmlformats.org/officeDocument/2006/relationships/customXml" Target="../ink/ink2382.xml"/><Relationship Id="rId67" Type="http://schemas.openxmlformats.org/officeDocument/2006/relationships/customXml" Target="../ink/ink2403.xml"/><Relationship Id="rId272" Type="http://schemas.openxmlformats.org/officeDocument/2006/relationships/image" Target="../media/image2322.png"/><Relationship Id="rId328" Type="http://schemas.openxmlformats.org/officeDocument/2006/relationships/image" Target="../media/image2350.png"/><Relationship Id="rId132" Type="http://schemas.openxmlformats.org/officeDocument/2006/relationships/image" Target="../media/image2252.png"/><Relationship Id="rId174" Type="http://schemas.openxmlformats.org/officeDocument/2006/relationships/image" Target="../media/image2273.png"/><Relationship Id="rId381" Type="http://schemas.openxmlformats.org/officeDocument/2006/relationships/customXml" Target="../ink/ink2560.xml"/><Relationship Id="rId241" Type="http://schemas.openxmlformats.org/officeDocument/2006/relationships/customXml" Target="../ink/ink2490.xml"/><Relationship Id="rId36" Type="http://schemas.openxmlformats.org/officeDocument/2006/relationships/image" Target="../media/image2204.png"/><Relationship Id="rId283" Type="http://schemas.openxmlformats.org/officeDocument/2006/relationships/customXml" Target="../ink/ink2511.xml"/><Relationship Id="rId339" Type="http://schemas.openxmlformats.org/officeDocument/2006/relationships/customXml" Target="../ink/ink2539.xml"/><Relationship Id="rId78" Type="http://schemas.openxmlformats.org/officeDocument/2006/relationships/image" Target="../media/image2225.png"/><Relationship Id="rId101" Type="http://schemas.openxmlformats.org/officeDocument/2006/relationships/customXml" Target="../ink/ink2420.xml"/><Relationship Id="rId143" Type="http://schemas.openxmlformats.org/officeDocument/2006/relationships/customXml" Target="../ink/ink2441.xml"/><Relationship Id="rId185" Type="http://schemas.openxmlformats.org/officeDocument/2006/relationships/customXml" Target="../ink/ink2462.xml"/><Relationship Id="rId350" Type="http://schemas.openxmlformats.org/officeDocument/2006/relationships/image" Target="../media/image2361.png"/><Relationship Id="rId406" Type="http://schemas.openxmlformats.org/officeDocument/2006/relationships/image" Target="../media/image2389.png"/><Relationship Id="rId9" Type="http://schemas.openxmlformats.org/officeDocument/2006/relationships/customXml" Target="../ink/ink2374.xml"/><Relationship Id="rId210" Type="http://schemas.openxmlformats.org/officeDocument/2006/relationships/image" Target="../media/image2291.png"/><Relationship Id="rId392" Type="http://schemas.openxmlformats.org/officeDocument/2006/relationships/image" Target="../media/image2382.png"/><Relationship Id="rId252" Type="http://schemas.openxmlformats.org/officeDocument/2006/relationships/image" Target="../media/image2312.png"/><Relationship Id="rId294" Type="http://schemas.openxmlformats.org/officeDocument/2006/relationships/image" Target="../media/image2333.png"/><Relationship Id="rId308" Type="http://schemas.openxmlformats.org/officeDocument/2006/relationships/image" Target="../media/image2340.png"/><Relationship Id="rId47" Type="http://schemas.openxmlformats.org/officeDocument/2006/relationships/customXml" Target="../ink/ink2393.xml"/><Relationship Id="rId89" Type="http://schemas.openxmlformats.org/officeDocument/2006/relationships/customXml" Target="../ink/ink2414.xml"/><Relationship Id="rId112" Type="http://schemas.openxmlformats.org/officeDocument/2006/relationships/image" Target="../media/image2242.png"/><Relationship Id="rId154" Type="http://schemas.openxmlformats.org/officeDocument/2006/relationships/image" Target="../media/image2263.png"/><Relationship Id="rId361" Type="http://schemas.openxmlformats.org/officeDocument/2006/relationships/customXml" Target="../ink/ink2550.xml"/><Relationship Id="rId196" Type="http://schemas.openxmlformats.org/officeDocument/2006/relationships/image" Target="../media/image2284.png"/><Relationship Id="rId16" Type="http://schemas.openxmlformats.org/officeDocument/2006/relationships/image" Target="../media/image2194.png"/><Relationship Id="rId221" Type="http://schemas.openxmlformats.org/officeDocument/2006/relationships/customXml" Target="../ink/ink2480.xml"/><Relationship Id="rId263" Type="http://schemas.openxmlformats.org/officeDocument/2006/relationships/customXml" Target="../ink/ink2501.xml"/><Relationship Id="rId319" Type="http://schemas.openxmlformats.org/officeDocument/2006/relationships/customXml" Target="../ink/ink2529.xml"/><Relationship Id="rId58" Type="http://schemas.openxmlformats.org/officeDocument/2006/relationships/image" Target="../media/image2215.png"/><Relationship Id="rId123" Type="http://schemas.openxmlformats.org/officeDocument/2006/relationships/customXml" Target="../ink/ink2431.xml"/><Relationship Id="rId330" Type="http://schemas.openxmlformats.org/officeDocument/2006/relationships/image" Target="../media/image2351.png"/><Relationship Id="rId165" Type="http://schemas.openxmlformats.org/officeDocument/2006/relationships/customXml" Target="../ink/ink2452.xml"/><Relationship Id="rId372" Type="http://schemas.openxmlformats.org/officeDocument/2006/relationships/image" Target="../media/image2372.png"/><Relationship Id="rId232" Type="http://schemas.openxmlformats.org/officeDocument/2006/relationships/image" Target="../media/image2302.png"/><Relationship Id="rId274" Type="http://schemas.openxmlformats.org/officeDocument/2006/relationships/image" Target="../media/image2323.png"/><Relationship Id="rId27" Type="http://schemas.openxmlformats.org/officeDocument/2006/relationships/customXml" Target="../ink/ink2383.xml"/><Relationship Id="rId48" Type="http://schemas.openxmlformats.org/officeDocument/2006/relationships/image" Target="../media/image2210.png"/><Relationship Id="rId69" Type="http://schemas.openxmlformats.org/officeDocument/2006/relationships/customXml" Target="../ink/ink2404.xml"/><Relationship Id="rId113" Type="http://schemas.openxmlformats.org/officeDocument/2006/relationships/customXml" Target="../ink/ink2426.xml"/><Relationship Id="rId134" Type="http://schemas.openxmlformats.org/officeDocument/2006/relationships/image" Target="../media/image2253.png"/><Relationship Id="rId320" Type="http://schemas.openxmlformats.org/officeDocument/2006/relationships/image" Target="../media/image2346.png"/><Relationship Id="rId80" Type="http://schemas.openxmlformats.org/officeDocument/2006/relationships/image" Target="../media/image2226.png"/><Relationship Id="rId155" Type="http://schemas.openxmlformats.org/officeDocument/2006/relationships/customXml" Target="../ink/ink2447.xml"/><Relationship Id="rId176" Type="http://schemas.openxmlformats.org/officeDocument/2006/relationships/image" Target="../media/image2274.png"/><Relationship Id="rId197" Type="http://schemas.openxmlformats.org/officeDocument/2006/relationships/customXml" Target="../ink/ink2468.xml"/><Relationship Id="rId341" Type="http://schemas.openxmlformats.org/officeDocument/2006/relationships/customXml" Target="../ink/ink2540.xml"/><Relationship Id="rId362" Type="http://schemas.openxmlformats.org/officeDocument/2006/relationships/image" Target="../media/image2367.png"/><Relationship Id="rId383" Type="http://schemas.openxmlformats.org/officeDocument/2006/relationships/customXml" Target="../ink/ink2561.xml"/><Relationship Id="rId201" Type="http://schemas.openxmlformats.org/officeDocument/2006/relationships/customXml" Target="../ink/ink2470.xml"/><Relationship Id="rId222" Type="http://schemas.openxmlformats.org/officeDocument/2006/relationships/image" Target="../media/image2297.png"/><Relationship Id="rId243" Type="http://schemas.openxmlformats.org/officeDocument/2006/relationships/customXml" Target="../ink/ink2491.xml"/><Relationship Id="rId264" Type="http://schemas.openxmlformats.org/officeDocument/2006/relationships/image" Target="../media/image2318.png"/><Relationship Id="rId285" Type="http://schemas.openxmlformats.org/officeDocument/2006/relationships/customXml" Target="../ink/ink2512.xml"/><Relationship Id="rId17" Type="http://schemas.openxmlformats.org/officeDocument/2006/relationships/customXml" Target="../ink/ink2378.xml"/><Relationship Id="rId38" Type="http://schemas.openxmlformats.org/officeDocument/2006/relationships/image" Target="../media/image2205.png"/><Relationship Id="rId59" Type="http://schemas.openxmlformats.org/officeDocument/2006/relationships/customXml" Target="../ink/ink2399.xml"/><Relationship Id="rId103" Type="http://schemas.openxmlformats.org/officeDocument/2006/relationships/customXml" Target="../ink/ink2421.xml"/><Relationship Id="rId124" Type="http://schemas.openxmlformats.org/officeDocument/2006/relationships/image" Target="../media/image2248.png"/><Relationship Id="rId310" Type="http://schemas.openxmlformats.org/officeDocument/2006/relationships/image" Target="../media/image2341.png"/><Relationship Id="rId70" Type="http://schemas.openxmlformats.org/officeDocument/2006/relationships/image" Target="../media/image2221.png"/><Relationship Id="rId91" Type="http://schemas.openxmlformats.org/officeDocument/2006/relationships/customXml" Target="../ink/ink2415.xml"/><Relationship Id="rId145" Type="http://schemas.openxmlformats.org/officeDocument/2006/relationships/customXml" Target="../ink/ink2442.xml"/><Relationship Id="rId166" Type="http://schemas.openxmlformats.org/officeDocument/2006/relationships/image" Target="../media/image2269.png"/><Relationship Id="rId187" Type="http://schemas.openxmlformats.org/officeDocument/2006/relationships/customXml" Target="../ink/ink2463.xml"/><Relationship Id="rId331" Type="http://schemas.openxmlformats.org/officeDocument/2006/relationships/customXml" Target="../ink/ink2535.xml"/><Relationship Id="rId352" Type="http://schemas.openxmlformats.org/officeDocument/2006/relationships/image" Target="../media/image2362.png"/><Relationship Id="rId373" Type="http://schemas.openxmlformats.org/officeDocument/2006/relationships/customXml" Target="../ink/ink2556.xml"/><Relationship Id="rId394" Type="http://schemas.openxmlformats.org/officeDocument/2006/relationships/image" Target="../media/image2383.png"/><Relationship Id="rId408" Type="http://schemas.openxmlformats.org/officeDocument/2006/relationships/image" Target="../media/image239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292.png"/><Relationship Id="rId233" Type="http://schemas.openxmlformats.org/officeDocument/2006/relationships/customXml" Target="../ink/ink2486.xml"/><Relationship Id="rId254" Type="http://schemas.openxmlformats.org/officeDocument/2006/relationships/image" Target="../media/image2313.png"/><Relationship Id="rId28" Type="http://schemas.openxmlformats.org/officeDocument/2006/relationships/image" Target="../media/image2200.png"/><Relationship Id="rId49" Type="http://schemas.openxmlformats.org/officeDocument/2006/relationships/customXml" Target="../ink/ink2394.xml"/><Relationship Id="rId114" Type="http://schemas.openxmlformats.org/officeDocument/2006/relationships/image" Target="../media/image2243.png"/><Relationship Id="rId275" Type="http://schemas.openxmlformats.org/officeDocument/2006/relationships/customXml" Target="../ink/ink2507.xml"/><Relationship Id="rId296" Type="http://schemas.openxmlformats.org/officeDocument/2006/relationships/image" Target="../media/image2334.png"/><Relationship Id="rId300" Type="http://schemas.openxmlformats.org/officeDocument/2006/relationships/image" Target="../media/image2336.png"/><Relationship Id="rId60" Type="http://schemas.openxmlformats.org/officeDocument/2006/relationships/image" Target="../media/image2216.png"/><Relationship Id="rId81" Type="http://schemas.openxmlformats.org/officeDocument/2006/relationships/customXml" Target="../ink/ink2410.xml"/><Relationship Id="rId135" Type="http://schemas.openxmlformats.org/officeDocument/2006/relationships/customXml" Target="../ink/ink2437.xml"/><Relationship Id="rId156" Type="http://schemas.openxmlformats.org/officeDocument/2006/relationships/image" Target="../media/image2264.png"/><Relationship Id="rId177" Type="http://schemas.openxmlformats.org/officeDocument/2006/relationships/customXml" Target="../ink/ink2458.xml"/><Relationship Id="rId198" Type="http://schemas.openxmlformats.org/officeDocument/2006/relationships/image" Target="../media/image2285.png"/><Relationship Id="rId321" Type="http://schemas.openxmlformats.org/officeDocument/2006/relationships/customXml" Target="../ink/ink2530.xml"/><Relationship Id="rId342" Type="http://schemas.openxmlformats.org/officeDocument/2006/relationships/image" Target="../media/image2357.png"/><Relationship Id="rId363" Type="http://schemas.openxmlformats.org/officeDocument/2006/relationships/customXml" Target="../ink/ink2551.xml"/><Relationship Id="rId384" Type="http://schemas.openxmlformats.org/officeDocument/2006/relationships/image" Target="../media/image2378.png"/><Relationship Id="rId202" Type="http://schemas.openxmlformats.org/officeDocument/2006/relationships/image" Target="../media/image2287.png"/><Relationship Id="rId223" Type="http://schemas.openxmlformats.org/officeDocument/2006/relationships/customXml" Target="../ink/ink2481.xml"/><Relationship Id="rId244" Type="http://schemas.openxmlformats.org/officeDocument/2006/relationships/image" Target="../media/image2308.png"/><Relationship Id="rId18" Type="http://schemas.openxmlformats.org/officeDocument/2006/relationships/image" Target="../media/image2195.png"/><Relationship Id="rId39" Type="http://schemas.openxmlformats.org/officeDocument/2006/relationships/customXml" Target="../ink/ink2389.xml"/><Relationship Id="rId265" Type="http://schemas.openxmlformats.org/officeDocument/2006/relationships/customXml" Target="../ink/ink2502.xml"/><Relationship Id="rId286" Type="http://schemas.openxmlformats.org/officeDocument/2006/relationships/image" Target="../media/image2329.png"/><Relationship Id="rId50" Type="http://schemas.openxmlformats.org/officeDocument/2006/relationships/image" Target="../media/image2211.png"/><Relationship Id="rId104" Type="http://schemas.openxmlformats.org/officeDocument/2006/relationships/image" Target="../media/image2238.png"/><Relationship Id="rId125" Type="http://schemas.openxmlformats.org/officeDocument/2006/relationships/customXml" Target="../ink/ink2432.xml"/><Relationship Id="rId146" Type="http://schemas.openxmlformats.org/officeDocument/2006/relationships/image" Target="../media/image2259.png"/><Relationship Id="rId167" Type="http://schemas.openxmlformats.org/officeDocument/2006/relationships/customXml" Target="../ink/ink2453.xml"/><Relationship Id="rId188" Type="http://schemas.openxmlformats.org/officeDocument/2006/relationships/image" Target="../media/image2280.png"/><Relationship Id="rId311" Type="http://schemas.openxmlformats.org/officeDocument/2006/relationships/customXml" Target="../ink/ink2525.xml"/><Relationship Id="rId332" Type="http://schemas.openxmlformats.org/officeDocument/2006/relationships/image" Target="../media/image2352.png"/><Relationship Id="rId353" Type="http://schemas.openxmlformats.org/officeDocument/2006/relationships/customXml" Target="../ink/ink2546.xml"/><Relationship Id="rId374" Type="http://schemas.openxmlformats.org/officeDocument/2006/relationships/image" Target="../media/image2373.png"/><Relationship Id="rId395" Type="http://schemas.openxmlformats.org/officeDocument/2006/relationships/customXml" Target="../ink/ink2567.xml"/><Relationship Id="rId409" Type="http://schemas.openxmlformats.org/officeDocument/2006/relationships/customXml" Target="../ink/ink2574.xml"/><Relationship Id="rId71" Type="http://schemas.openxmlformats.org/officeDocument/2006/relationships/customXml" Target="../ink/ink2405.xml"/><Relationship Id="rId92" Type="http://schemas.openxmlformats.org/officeDocument/2006/relationships/image" Target="../media/image2232.png"/><Relationship Id="rId213" Type="http://schemas.openxmlformats.org/officeDocument/2006/relationships/customXml" Target="../ink/ink2476.xml"/><Relationship Id="rId234" Type="http://schemas.openxmlformats.org/officeDocument/2006/relationships/image" Target="../media/image2303.png"/><Relationship Id="rId2" Type="http://schemas.openxmlformats.org/officeDocument/2006/relationships/image" Target="../media/image2187.png"/><Relationship Id="rId29" Type="http://schemas.openxmlformats.org/officeDocument/2006/relationships/customXml" Target="../ink/ink2384.xml"/><Relationship Id="rId255" Type="http://schemas.openxmlformats.org/officeDocument/2006/relationships/customXml" Target="../ink/ink2497.xml"/><Relationship Id="rId276" Type="http://schemas.openxmlformats.org/officeDocument/2006/relationships/image" Target="../media/image2324.png"/><Relationship Id="rId297" Type="http://schemas.openxmlformats.org/officeDocument/2006/relationships/customXml" Target="../ink/ink2518.xml"/><Relationship Id="rId40" Type="http://schemas.openxmlformats.org/officeDocument/2006/relationships/image" Target="../media/image2206.png"/><Relationship Id="rId115" Type="http://schemas.openxmlformats.org/officeDocument/2006/relationships/customXml" Target="../ink/ink2427.xml"/><Relationship Id="rId136" Type="http://schemas.openxmlformats.org/officeDocument/2006/relationships/image" Target="../media/image2254.png"/><Relationship Id="rId157" Type="http://schemas.openxmlformats.org/officeDocument/2006/relationships/customXml" Target="../ink/ink2448.xml"/><Relationship Id="rId178" Type="http://schemas.openxmlformats.org/officeDocument/2006/relationships/image" Target="../media/image2275.png"/><Relationship Id="rId301" Type="http://schemas.openxmlformats.org/officeDocument/2006/relationships/customXml" Target="../ink/ink2520.xml"/><Relationship Id="rId322" Type="http://schemas.openxmlformats.org/officeDocument/2006/relationships/image" Target="../media/image2347.png"/><Relationship Id="rId343" Type="http://schemas.openxmlformats.org/officeDocument/2006/relationships/customXml" Target="../ink/ink2541.xml"/><Relationship Id="rId364" Type="http://schemas.openxmlformats.org/officeDocument/2006/relationships/image" Target="../media/image2368.png"/><Relationship Id="rId61" Type="http://schemas.openxmlformats.org/officeDocument/2006/relationships/customXml" Target="../ink/ink2400.xml"/><Relationship Id="rId82" Type="http://schemas.openxmlformats.org/officeDocument/2006/relationships/image" Target="../media/image2227.png"/><Relationship Id="rId199" Type="http://schemas.openxmlformats.org/officeDocument/2006/relationships/customXml" Target="../ink/ink2469.xml"/><Relationship Id="rId203" Type="http://schemas.openxmlformats.org/officeDocument/2006/relationships/customXml" Target="../ink/ink2471.xml"/><Relationship Id="rId385" Type="http://schemas.openxmlformats.org/officeDocument/2006/relationships/customXml" Target="../ink/ink2562.xml"/><Relationship Id="rId19" Type="http://schemas.openxmlformats.org/officeDocument/2006/relationships/customXml" Target="../ink/ink2379.xml"/><Relationship Id="rId224" Type="http://schemas.openxmlformats.org/officeDocument/2006/relationships/image" Target="../media/image2298.png"/><Relationship Id="rId245" Type="http://schemas.openxmlformats.org/officeDocument/2006/relationships/customXml" Target="../ink/ink2492.xml"/><Relationship Id="rId266" Type="http://schemas.openxmlformats.org/officeDocument/2006/relationships/image" Target="../media/image2319.png"/><Relationship Id="rId287" Type="http://schemas.openxmlformats.org/officeDocument/2006/relationships/customXml" Target="../ink/ink2513.xml"/><Relationship Id="rId410" Type="http://schemas.openxmlformats.org/officeDocument/2006/relationships/image" Target="../media/image2391.png"/><Relationship Id="rId30" Type="http://schemas.openxmlformats.org/officeDocument/2006/relationships/image" Target="../media/image2201.png"/><Relationship Id="rId105" Type="http://schemas.openxmlformats.org/officeDocument/2006/relationships/customXml" Target="../ink/ink2422.xml"/><Relationship Id="rId126" Type="http://schemas.openxmlformats.org/officeDocument/2006/relationships/image" Target="../media/image2249.png"/><Relationship Id="rId147" Type="http://schemas.openxmlformats.org/officeDocument/2006/relationships/customXml" Target="../ink/ink2443.xml"/><Relationship Id="rId168" Type="http://schemas.openxmlformats.org/officeDocument/2006/relationships/image" Target="../media/image2270.png"/><Relationship Id="rId312" Type="http://schemas.openxmlformats.org/officeDocument/2006/relationships/image" Target="../media/image2342.png"/><Relationship Id="rId333" Type="http://schemas.openxmlformats.org/officeDocument/2006/relationships/customXml" Target="../ink/ink2536.xml"/><Relationship Id="rId354" Type="http://schemas.openxmlformats.org/officeDocument/2006/relationships/image" Target="../media/image2363.png"/><Relationship Id="rId51" Type="http://schemas.openxmlformats.org/officeDocument/2006/relationships/customXml" Target="../ink/ink2395.xml"/><Relationship Id="rId72" Type="http://schemas.openxmlformats.org/officeDocument/2006/relationships/image" Target="../media/image2222.png"/><Relationship Id="rId93" Type="http://schemas.openxmlformats.org/officeDocument/2006/relationships/customXml" Target="../ink/ink2416.xml"/><Relationship Id="rId189" Type="http://schemas.openxmlformats.org/officeDocument/2006/relationships/customXml" Target="../ink/ink2464.xml"/><Relationship Id="rId375" Type="http://schemas.openxmlformats.org/officeDocument/2006/relationships/customXml" Target="../ink/ink2557.xml"/><Relationship Id="rId396" Type="http://schemas.openxmlformats.org/officeDocument/2006/relationships/image" Target="../media/image2384.png"/><Relationship Id="rId3" Type="http://schemas.openxmlformats.org/officeDocument/2006/relationships/customXml" Target="../ink/ink2371.xml"/><Relationship Id="rId214" Type="http://schemas.openxmlformats.org/officeDocument/2006/relationships/image" Target="../media/image2293.png"/><Relationship Id="rId235" Type="http://schemas.openxmlformats.org/officeDocument/2006/relationships/customXml" Target="../ink/ink2487.xml"/><Relationship Id="rId256" Type="http://schemas.openxmlformats.org/officeDocument/2006/relationships/image" Target="../media/image2314.png"/><Relationship Id="rId277" Type="http://schemas.openxmlformats.org/officeDocument/2006/relationships/customXml" Target="../ink/ink2508.xml"/><Relationship Id="rId298" Type="http://schemas.openxmlformats.org/officeDocument/2006/relationships/image" Target="../media/image2335.png"/><Relationship Id="rId400" Type="http://schemas.openxmlformats.org/officeDocument/2006/relationships/image" Target="../media/image2386.png"/><Relationship Id="rId116" Type="http://schemas.openxmlformats.org/officeDocument/2006/relationships/image" Target="../media/image2244.png"/><Relationship Id="rId137" Type="http://schemas.openxmlformats.org/officeDocument/2006/relationships/customXml" Target="../ink/ink2438.xml"/><Relationship Id="rId158" Type="http://schemas.openxmlformats.org/officeDocument/2006/relationships/image" Target="../media/image2265.png"/><Relationship Id="rId302" Type="http://schemas.openxmlformats.org/officeDocument/2006/relationships/image" Target="../media/image2337.png"/><Relationship Id="rId323" Type="http://schemas.openxmlformats.org/officeDocument/2006/relationships/customXml" Target="../ink/ink2531.xml"/><Relationship Id="rId344" Type="http://schemas.openxmlformats.org/officeDocument/2006/relationships/image" Target="../media/image2358.png"/><Relationship Id="rId20" Type="http://schemas.openxmlformats.org/officeDocument/2006/relationships/image" Target="../media/image2196.png"/><Relationship Id="rId41" Type="http://schemas.openxmlformats.org/officeDocument/2006/relationships/customXml" Target="../ink/ink2390.xml"/><Relationship Id="rId62" Type="http://schemas.openxmlformats.org/officeDocument/2006/relationships/image" Target="../media/image2217.png"/><Relationship Id="rId83" Type="http://schemas.openxmlformats.org/officeDocument/2006/relationships/customXml" Target="../ink/ink2411.xml"/><Relationship Id="rId179" Type="http://schemas.openxmlformats.org/officeDocument/2006/relationships/customXml" Target="../ink/ink2459.xml"/><Relationship Id="rId365" Type="http://schemas.openxmlformats.org/officeDocument/2006/relationships/customXml" Target="../ink/ink2552.xml"/><Relationship Id="rId386" Type="http://schemas.openxmlformats.org/officeDocument/2006/relationships/image" Target="../media/image2379.png"/><Relationship Id="rId190" Type="http://schemas.openxmlformats.org/officeDocument/2006/relationships/image" Target="../media/image2281.png"/><Relationship Id="rId204" Type="http://schemas.openxmlformats.org/officeDocument/2006/relationships/image" Target="../media/image2288.png"/><Relationship Id="rId225" Type="http://schemas.openxmlformats.org/officeDocument/2006/relationships/customXml" Target="../ink/ink2482.xml"/><Relationship Id="rId246" Type="http://schemas.openxmlformats.org/officeDocument/2006/relationships/image" Target="../media/image2309.png"/><Relationship Id="rId267" Type="http://schemas.openxmlformats.org/officeDocument/2006/relationships/customXml" Target="../ink/ink2503.xml"/><Relationship Id="rId288" Type="http://schemas.openxmlformats.org/officeDocument/2006/relationships/image" Target="../media/image2330.png"/><Relationship Id="rId106" Type="http://schemas.openxmlformats.org/officeDocument/2006/relationships/image" Target="../media/image2239.png"/><Relationship Id="rId127" Type="http://schemas.openxmlformats.org/officeDocument/2006/relationships/customXml" Target="../ink/ink2433.xml"/><Relationship Id="rId313" Type="http://schemas.openxmlformats.org/officeDocument/2006/relationships/customXml" Target="../ink/ink2526.xml"/><Relationship Id="rId10" Type="http://schemas.openxmlformats.org/officeDocument/2006/relationships/image" Target="../media/image2191.png"/><Relationship Id="rId31" Type="http://schemas.openxmlformats.org/officeDocument/2006/relationships/customXml" Target="../ink/ink2385.xml"/><Relationship Id="rId52" Type="http://schemas.openxmlformats.org/officeDocument/2006/relationships/image" Target="../media/image2212.png"/><Relationship Id="rId73" Type="http://schemas.openxmlformats.org/officeDocument/2006/relationships/customXml" Target="../ink/ink2406.xml"/><Relationship Id="rId94" Type="http://schemas.openxmlformats.org/officeDocument/2006/relationships/image" Target="../media/image2233.png"/><Relationship Id="rId148" Type="http://schemas.openxmlformats.org/officeDocument/2006/relationships/image" Target="../media/image2260.png"/><Relationship Id="rId169" Type="http://schemas.openxmlformats.org/officeDocument/2006/relationships/customXml" Target="../ink/ink2454.xml"/><Relationship Id="rId334" Type="http://schemas.openxmlformats.org/officeDocument/2006/relationships/image" Target="../media/image2353.png"/><Relationship Id="rId355" Type="http://schemas.openxmlformats.org/officeDocument/2006/relationships/customXml" Target="../ink/ink2547.xml"/><Relationship Id="rId376" Type="http://schemas.openxmlformats.org/officeDocument/2006/relationships/image" Target="../media/image2374.png"/><Relationship Id="rId397" Type="http://schemas.openxmlformats.org/officeDocument/2006/relationships/customXml" Target="../ink/ink2568.xml"/><Relationship Id="rId4" Type="http://schemas.openxmlformats.org/officeDocument/2006/relationships/image" Target="../media/image2188.png"/><Relationship Id="rId180" Type="http://schemas.openxmlformats.org/officeDocument/2006/relationships/image" Target="../media/image2276.png"/><Relationship Id="rId215" Type="http://schemas.openxmlformats.org/officeDocument/2006/relationships/customXml" Target="../ink/ink2477.xml"/><Relationship Id="rId236" Type="http://schemas.openxmlformats.org/officeDocument/2006/relationships/image" Target="../media/image2304.png"/><Relationship Id="rId257" Type="http://schemas.openxmlformats.org/officeDocument/2006/relationships/customXml" Target="../ink/ink2498.xml"/><Relationship Id="rId278" Type="http://schemas.openxmlformats.org/officeDocument/2006/relationships/image" Target="../media/image2325.png"/><Relationship Id="rId401" Type="http://schemas.openxmlformats.org/officeDocument/2006/relationships/customXml" Target="../ink/ink2570.xml"/><Relationship Id="rId303" Type="http://schemas.openxmlformats.org/officeDocument/2006/relationships/customXml" Target="../ink/ink2521.xml"/><Relationship Id="rId42" Type="http://schemas.openxmlformats.org/officeDocument/2006/relationships/image" Target="../media/image2207.png"/><Relationship Id="rId84" Type="http://schemas.openxmlformats.org/officeDocument/2006/relationships/image" Target="../media/image2228.png"/><Relationship Id="rId138" Type="http://schemas.openxmlformats.org/officeDocument/2006/relationships/image" Target="../media/image2255.png"/><Relationship Id="rId345" Type="http://schemas.openxmlformats.org/officeDocument/2006/relationships/customXml" Target="../ink/ink2542.xml"/><Relationship Id="rId387" Type="http://schemas.openxmlformats.org/officeDocument/2006/relationships/customXml" Target="../ink/ink2563.xml"/><Relationship Id="rId191" Type="http://schemas.openxmlformats.org/officeDocument/2006/relationships/customXml" Target="../ink/ink2465.xml"/><Relationship Id="rId205" Type="http://schemas.openxmlformats.org/officeDocument/2006/relationships/customXml" Target="../ink/ink2472.xml"/><Relationship Id="rId247" Type="http://schemas.openxmlformats.org/officeDocument/2006/relationships/customXml" Target="../ink/ink2493.xml"/><Relationship Id="rId107" Type="http://schemas.openxmlformats.org/officeDocument/2006/relationships/customXml" Target="../ink/ink2423.xml"/><Relationship Id="rId289" Type="http://schemas.openxmlformats.org/officeDocument/2006/relationships/customXml" Target="../ink/ink2514.xml"/><Relationship Id="rId11" Type="http://schemas.openxmlformats.org/officeDocument/2006/relationships/customXml" Target="../ink/ink2375.xml"/><Relationship Id="rId53" Type="http://schemas.openxmlformats.org/officeDocument/2006/relationships/customXml" Target="../ink/ink2396.xml"/><Relationship Id="rId149" Type="http://schemas.openxmlformats.org/officeDocument/2006/relationships/customXml" Target="../ink/ink2444.xml"/><Relationship Id="rId314" Type="http://schemas.openxmlformats.org/officeDocument/2006/relationships/image" Target="../media/image2343.png"/><Relationship Id="rId356" Type="http://schemas.openxmlformats.org/officeDocument/2006/relationships/image" Target="../media/image2364.png"/><Relationship Id="rId398" Type="http://schemas.openxmlformats.org/officeDocument/2006/relationships/image" Target="../media/image2385.png"/><Relationship Id="rId95" Type="http://schemas.openxmlformats.org/officeDocument/2006/relationships/customXml" Target="../ink/ink2417.xml"/><Relationship Id="rId160" Type="http://schemas.openxmlformats.org/officeDocument/2006/relationships/image" Target="../media/image2266.png"/><Relationship Id="rId216" Type="http://schemas.openxmlformats.org/officeDocument/2006/relationships/image" Target="../media/image2294.png"/><Relationship Id="rId258" Type="http://schemas.openxmlformats.org/officeDocument/2006/relationships/image" Target="../media/image2315.png"/><Relationship Id="rId22" Type="http://schemas.openxmlformats.org/officeDocument/2006/relationships/image" Target="../media/image2197.png"/><Relationship Id="rId64" Type="http://schemas.openxmlformats.org/officeDocument/2006/relationships/image" Target="../media/image2218.png"/><Relationship Id="rId118" Type="http://schemas.openxmlformats.org/officeDocument/2006/relationships/image" Target="../media/image2245.png"/><Relationship Id="rId325" Type="http://schemas.openxmlformats.org/officeDocument/2006/relationships/customXml" Target="../ink/ink2532.xml"/><Relationship Id="rId367" Type="http://schemas.openxmlformats.org/officeDocument/2006/relationships/customXml" Target="../ink/ink2553.xml"/><Relationship Id="rId171" Type="http://schemas.openxmlformats.org/officeDocument/2006/relationships/customXml" Target="../ink/ink2455.xml"/><Relationship Id="rId227" Type="http://schemas.openxmlformats.org/officeDocument/2006/relationships/customXml" Target="../ink/ink2483.xml"/><Relationship Id="rId269" Type="http://schemas.openxmlformats.org/officeDocument/2006/relationships/customXml" Target="../ink/ink2504.xml"/><Relationship Id="rId33" Type="http://schemas.openxmlformats.org/officeDocument/2006/relationships/customXml" Target="../ink/ink2386.xml"/><Relationship Id="rId129" Type="http://schemas.openxmlformats.org/officeDocument/2006/relationships/customXml" Target="../ink/ink2434.xml"/><Relationship Id="rId280" Type="http://schemas.openxmlformats.org/officeDocument/2006/relationships/image" Target="../media/image2326.png"/><Relationship Id="rId336" Type="http://schemas.openxmlformats.org/officeDocument/2006/relationships/image" Target="../media/image2354.png"/><Relationship Id="rId75" Type="http://schemas.openxmlformats.org/officeDocument/2006/relationships/customXml" Target="../ink/ink2407.xml"/><Relationship Id="rId140" Type="http://schemas.openxmlformats.org/officeDocument/2006/relationships/image" Target="../media/image2256.png"/><Relationship Id="rId182" Type="http://schemas.openxmlformats.org/officeDocument/2006/relationships/image" Target="../media/image2277.png"/><Relationship Id="rId378" Type="http://schemas.openxmlformats.org/officeDocument/2006/relationships/image" Target="../media/image2375.png"/><Relationship Id="rId403" Type="http://schemas.openxmlformats.org/officeDocument/2006/relationships/customXml" Target="../ink/ink2571.xml"/><Relationship Id="rId6" Type="http://schemas.openxmlformats.org/officeDocument/2006/relationships/image" Target="../media/image2189.png"/><Relationship Id="rId238" Type="http://schemas.openxmlformats.org/officeDocument/2006/relationships/image" Target="../media/image2305.png"/><Relationship Id="rId291" Type="http://schemas.openxmlformats.org/officeDocument/2006/relationships/customXml" Target="../ink/ink2515.xml"/><Relationship Id="rId305" Type="http://schemas.openxmlformats.org/officeDocument/2006/relationships/customXml" Target="../ink/ink2522.xml"/><Relationship Id="rId347" Type="http://schemas.openxmlformats.org/officeDocument/2006/relationships/customXml" Target="../ink/ink2543.xml"/><Relationship Id="rId44" Type="http://schemas.openxmlformats.org/officeDocument/2006/relationships/image" Target="../media/image2208.png"/><Relationship Id="rId86" Type="http://schemas.openxmlformats.org/officeDocument/2006/relationships/image" Target="../media/image2229.png"/><Relationship Id="rId151" Type="http://schemas.openxmlformats.org/officeDocument/2006/relationships/customXml" Target="../ink/ink2445.xml"/><Relationship Id="rId389" Type="http://schemas.openxmlformats.org/officeDocument/2006/relationships/customXml" Target="../ink/ink2564.xml"/><Relationship Id="rId193" Type="http://schemas.openxmlformats.org/officeDocument/2006/relationships/customXml" Target="../ink/ink2466.xml"/><Relationship Id="rId207" Type="http://schemas.openxmlformats.org/officeDocument/2006/relationships/customXml" Target="../ink/ink2473.xml"/><Relationship Id="rId249" Type="http://schemas.openxmlformats.org/officeDocument/2006/relationships/customXml" Target="../ink/ink2494.xml"/><Relationship Id="rId13" Type="http://schemas.openxmlformats.org/officeDocument/2006/relationships/customXml" Target="../ink/ink2376.xml"/><Relationship Id="rId109" Type="http://schemas.openxmlformats.org/officeDocument/2006/relationships/customXml" Target="../ink/ink2424.xml"/><Relationship Id="rId260" Type="http://schemas.openxmlformats.org/officeDocument/2006/relationships/image" Target="../media/image2316.png"/><Relationship Id="rId316" Type="http://schemas.openxmlformats.org/officeDocument/2006/relationships/image" Target="../media/image2344.png"/><Relationship Id="rId55" Type="http://schemas.openxmlformats.org/officeDocument/2006/relationships/customXml" Target="../ink/ink2397.xml"/><Relationship Id="rId97" Type="http://schemas.openxmlformats.org/officeDocument/2006/relationships/customXml" Target="../ink/ink2418.xml"/><Relationship Id="rId120" Type="http://schemas.openxmlformats.org/officeDocument/2006/relationships/image" Target="../media/image2246.png"/><Relationship Id="rId358" Type="http://schemas.openxmlformats.org/officeDocument/2006/relationships/image" Target="../media/image2365.png"/><Relationship Id="rId162" Type="http://schemas.openxmlformats.org/officeDocument/2006/relationships/image" Target="../media/image2267.png"/><Relationship Id="rId218" Type="http://schemas.openxmlformats.org/officeDocument/2006/relationships/image" Target="../media/image2295.png"/><Relationship Id="rId271" Type="http://schemas.openxmlformats.org/officeDocument/2006/relationships/customXml" Target="../ink/ink2505.xml"/><Relationship Id="rId24" Type="http://schemas.openxmlformats.org/officeDocument/2006/relationships/image" Target="../media/image2198.png"/><Relationship Id="rId66" Type="http://schemas.openxmlformats.org/officeDocument/2006/relationships/image" Target="../media/image2219.png"/><Relationship Id="rId131" Type="http://schemas.openxmlformats.org/officeDocument/2006/relationships/customXml" Target="../ink/ink2435.xml"/><Relationship Id="rId327" Type="http://schemas.openxmlformats.org/officeDocument/2006/relationships/customXml" Target="../ink/ink2533.xml"/><Relationship Id="rId369" Type="http://schemas.openxmlformats.org/officeDocument/2006/relationships/customXml" Target="../ink/ink2554.xml"/><Relationship Id="rId173" Type="http://schemas.openxmlformats.org/officeDocument/2006/relationships/customXml" Target="../ink/ink2456.xml"/><Relationship Id="rId229" Type="http://schemas.openxmlformats.org/officeDocument/2006/relationships/customXml" Target="../ink/ink2484.xml"/><Relationship Id="rId380" Type="http://schemas.openxmlformats.org/officeDocument/2006/relationships/image" Target="../media/image2376.png"/><Relationship Id="rId240" Type="http://schemas.openxmlformats.org/officeDocument/2006/relationships/image" Target="../media/image2306.png"/><Relationship Id="rId35" Type="http://schemas.openxmlformats.org/officeDocument/2006/relationships/customXml" Target="../ink/ink2387.xml"/><Relationship Id="rId77" Type="http://schemas.openxmlformats.org/officeDocument/2006/relationships/customXml" Target="../ink/ink2408.xml"/><Relationship Id="rId100" Type="http://schemas.openxmlformats.org/officeDocument/2006/relationships/image" Target="../media/image2236.png"/><Relationship Id="rId282" Type="http://schemas.openxmlformats.org/officeDocument/2006/relationships/image" Target="../media/image2327.png"/><Relationship Id="rId338" Type="http://schemas.openxmlformats.org/officeDocument/2006/relationships/image" Target="../media/image2355.png"/><Relationship Id="rId8" Type="http://schemas.openxmlformats.org/officeDocument/2006/relationships/image" Target="../media/image2190.png"/><Relationship Id="rId142" Type="http://schemas.openxmlformats.org/officeDocument/2006/relationships/image" Target="../media/image2257.png"/><Relationship Id="rId184" Type="http://schemas.openxmlformats.org/officeDocument/2006/relationships/image" Target="../media/image2278.png"/><Relationship Id="rId391" Type="http://schemas.openxmlformats.org/officeDocument/2006/relationships/customXml" Target="../ink/ink2565.xml"/><Relationship Id="rId405" Type="http://schemas.openxmlformats.org/officeDocument/2006/relationships/customXml" Target="../ink/ink2572.xml"/><Relationship Id="rId251" Type="http://schemas.openxmlformats.org/officeDocument/2006/relationships/customXml" Target="../ink/ink2495.xml"/><Relationship Id="rId46" Type="http://schemas.openxmlformats.org/officeDocument/2006/relationships/image" Target="../media/image2209.png"/><Relationship Id="rId293" Type="http://schemas.openxmlformats.org/officeDocument/2006/relationships/customXml" Target="../ink/ink2516.xml"/><Relationship Id="rId307" Type="http://schemas.openxmlformats.org/officeDocument/2006/relationships/customXml" Target="../ink/ink2523.xml"/><Relationship Id="rId349" Type="http://schemas.openxmlformats.org/officeDocument/2006/relationships/customXml" Target="../ink/ink2544.xml"/><Relationship Id="rId88" Type="http://schemas.openxmlformats.org/officeDocument/2006/relationships/image" Target="../media/image2230.png"/><Relationship Id="rId111" Type="http://schemas.openxmlformats.org/officeDocument/2006/relationships/customXml" Target="../ink/ink2425.xml"/><Relationship Id="rId153" Type="http://schemas.openxmlformats.org/officeDocument/2006/relationships/customXml" Target="../ink/ink2446.xml"/><Relationship Id="rId195" Type="http://schemas.openxmlformats.org/officeDocument/2006/relationships/customXml" Target="../ink/ink2467.xml"/><Relationship Id="rId209" Type="http://schemas.openxmlformats.org/officeDocument/2006/relationships/customXml" Target="../ink/ink2474.xml"/><Relationship Id="rId360" Type="http://schemas.openxmlformats.org/officeDocument/2006/relationships/image" Target="../media/image2366.png"/><Relationship Id="rId220" Type="http://schemas.openxmlformats.org/officeDocument/2006/relationships/image" Target="../media/image2296.png"/><Relationship Id="rId15" Type="http://schemas.openxmlformats.org/officeDocument/2006/relationships/customXml" Target="../ink/ink2377.xml"/><Relationship Id="rId57" Type="http://schemas.openxmlformats.org/officeDocument/2006/relationships/customXml" Target="../ink/ink2398.xml"/><Relationship Id="rId262" Type="http://schemas.openxmlformats.org/officeDocument/2006/relationships/image" Target="../media/image2317.png"/><Relationship Id="rId318" Type="http://schemas.openxmlformats.org/officeDocument/2006/relationships/image" Target="../media/image2345.png"/><Relationship Id="rId99" Type="http://schemas.openxmlformats.org/officeDocument/2006/relationships/customXml" Target="../ink/ink2419.xml"/><Relationship Id="rId122" Type="http://schemas.openxmlformats.org/officeDocument/2006/relationships/image" Target="../media/image2247.png"/><Relationship Id="rId164" Type="http://schemas.openxmlformats.org/officeDocument/2006/relationships/image" Target="../media/image2268.png"/><Relationship Id="rId371" Type="http://schemas.openxmlformats.org/officeDocument/2006/relationships/customXml" Target="../ink/ink2555.xml"/><Relationship Id="rId26" Type="http://schemas.openxmlformats.org/officeDocument/2006/relationships/image" Target="../media/image2199.png"/><Relationship Id="rId231" Type="http://schemas.openxmlformats.org/officeDocument/2006/relationships/customXml" Target="../ink/ink2485.xml"/><Relationship Id="rId273" Type="http://schemas.openxmlformats.org/officeDocument/2006/relationships/customXml" Target="../ink/ink2506.xml"/><Relationship Id="rId329" Type="http://schemas.openxmlformats.org/officeDocument/2006/relationships/customXml" Target="../ink/ink2534.xml"/><Relationship Id="rId68" Type="http://schemas.openxmlformats.org/officeDocument/2006/relationships/image" Target="../media/image2220.png"/><Relationship Id="rId133" Type="http://schemas.openxmlformats.org/officeDocument/2006/relationships/customXml" Target="../ink/ink2436.xml"/><Relationship Id="rId175" Type="http://schemas.openxmlformats.org/officeDocument/2006/relationships/customXml" Target="../ink/ink2457.xml"/><Relationship Id="rId340" Type="http://schemas.openxmlformats.org/officeDocument/2006/relationships/image" Target="../media/image2356.png"/><Relationship Id="rId200" Type="http://schemas.openxmlformats.org/officeDocument/2006/relationships/image" Target="../media/image2286.png"/><Relationship Id="rId382" Type="http://schemas.openxmlformats.org/officeDocument/2006/relationships/image" Target="../media/image2377.png"/><Relationship Id="rId242" Type="http://schemas.openxmlformats.org/officeDocument/2006/relationships/image" Target="../media/image2307.png"/><Relationship Id="rId284" Type="http://schemas.openxmlformats.org/officeDocument/2006/relationships/image" Target="../media/image2328.png"/><Relationship Id="rId37" Type="http://schemas.openxmlformats.org/officeDocument/2006/relationships/customXml" Target="../ink/ink2388.xml"/><Relationship Id="rId79" Type="http://schemas.openxmlformats.org/officeDocument/2006/relationships/customXml" Target="../ink/ink2409.xml"/><Relationship Id="rId102" Type="http://schemas.openxmlformats.org/officeDocument/2006/relationships/image" Target="../media/image2237.png"/><Relationship Id="rId144" Type="http://schemas.openxmlformats.org/officeDocument/2006/relationships/image" Target="../media/image2258.png"/><Relationship Id="rId90" Type="http://schemas.openxmlformats.org/officeDocument/2006/relationships/image" Target="../media/image2231.png"/><Relationship Id="rId186" Type="http://schemas.openxmlformats.org/officeDocument/2006/relationships/image" Target="../media/image2279.png"/><Relationship Id="rId351" Type="http://schemas.openxmlformats.org/officeDocument/2006/relationships/customXml" Target="../ink/ink2545.xml"/><Relationship Id="rId393" Type="http://schemas.openxmlformats.org/officeDocument/2006/relationships/customXml" Target="../ink/ink2566.xml"/><Relationship Id="rId407" Type="http://schemas.openxmlformats.org/officeDocument/2006/relationships/customXml" Target="../ink/ink2573.xml"/><Relationship Id="rId211" Type="http://schemas.openxmlformats.org/officeDocument/2006/relationships/customXml" Target="../ink/ink2475.xml"/><Relationship Id="rId253" Type="http://schemas.openxmlformats.org/officeDocument/2006/relationships/customXml" Target="../ink/ink2496.xml"/><Relationship Id="rId295" Type="http://schemas.openxmlformats.org/officeDocument/2006/relationships/customXml" Target="../ink/ink2517.xml"/><Relationship Id="rId309" Type="http://schemas.openxmlformats.org/officeDocument/2006/relationships/customXml" Target="../ink/ink2524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32.xml"/><Relationship Id="rId299" Type="http://schemas.openxmlformats.org/officeDocument/2006/relationships/customXml" Target="../ink/ink2723.xml"/><Relationship Id="rId21" Type="http://schemas.openxmlformats.org/officeDocument/2006/relationships/customXml" Target="../ink/ink2584.xml"/><Relationship Id="rId63" Type="http://schemas.openxmlformats.org/officeDocument/2006/relationships/customXml" Target="../ink/ink2605.xml"/><Relationship Id="rId159" Type="http://schemas.openxmlformats.org/officeDocument/2006/relationships/customXml" Target="../ink/ink2653.xml"/><Relationship Id="rId324" Type="http://schemas.openxmlformats.org/officeDocument/2006/relationships/image" Target="../media/image2553.png"/><Relationship Id="rId366" Type="http://schemas.openxmlformats.org/officeDocument/2006/relationships/image" Target="../media/image2574.png"/><Relationship Id="rId170" Type="http://schemas.openxmlformats.org/officeDocument/2006/relationships/image" Target="../media/image2476.png"/><Relationship Id="rId226" Type="http://schemas.openxmlformats.org/officeDocument/2006/relationships/image" Target="../media/image2504.png"/><Relationship Id="rId433" Type="http://schemas.openxmlformats.org/officeDocument/2006/relationships/customXml" Target="../ink/ink2790.xml"/><Relationship Id="rId268" Type="http://schemas.openxmlformats.org/officeDocument/2006/relationships/image" Target="../media/image2525.png"/><Relationship Id="rId32" Type="http://schemas.openxmlformats.org/officeDocument/2006/relationships/image" Target="../media/image2407.png"/><Relationship Id="rId74" Type="http://schemas.openxmlformats.org/officeDocument/2006/relationships/image" Target="../media/image2428.png"/><Relationship Id="rId128" Type="http://schemas.openxmlformats.org/officeDocument/2006/relationships/image" Target="../media/image2455.png"/><Relationship Id="rId335" Type="http://schemas.openxmlformats.org/officeDocument/2006/relationships/customXml" Target="../ink/ink2741.xml"/><Relationship Id="rId377" Type="http://schemas.openxmlformats.org/officeDocument/2006/relationships/customXml" Target="../ink/ink2762.xml"/><Relationship Id="rId5" Type="http://schemas.openxmlformats.org/officeDocument/2006/relationships/customXml" Target="../ink/ink2576.xml"/><Relationship Id="rId181" Type="http://schemas.openxmlformats.org/officeDocument/2006/relationships/customXml" Target="../ink/ink2664.xml"/><Relationship Id="rId237" Type="http://schemas.openxmlformats.org/officeDocument/2006/relationships/customXml" Target="../ink/ink2692.xml"/><Relationship Id="rId402" Type="http://schemas.openxmlformats.org/officeDocument/2006/relationships/image" Target="../media/image2592.png"/><Relationship Id="rId279" Type="http://schemas.openxmlformats.org/officeDocument/2006/relationships/customXml" Target="../ink/ink2713.xml"/><Relationship Id="rId444" Type="http://schemas.openxmlformats.org/officeDocument/2006/relationships/image" Target="../media/image2613.png"/><Relationship Id="rId43" Type="http://schemas.openxmlformats.org/officeDocument/2006/relationships/customXml" Target="../ink/ink2595.xml"/><Relationship Id="rId139" Type="http://schemas.openxmlformats.org/officeDocument/2006/relationships/customXml" Target="../ink/ink2643.xml"/><Relationship Id="rId290" Type="http://schemas.openxmlformats.org/officeDocument/2006/relationships/image" Target="../media/image2536.png"/><Relationship Id="rId304" Type="http://schemas.openxmlformats.org/officeDocument/2006/relationships/image" Target="../media/image2543.png"/><Relationship Id="rId346" Type="http://schemas.openxmlformats.org/officeDocument/2006/relationships/image" Target="../media/image2564.png"/><Relationship Id="rId388" Type="http://schemas.openxmlformats.org/officeDocument/2006/relationships/image" Target="../media/image2585.png"/><Relationship Id="rId85" Type="http://schemas.openxmlformats.org/officeDocument/2006/relationships/customXml" Target="../ink/ink2616.xml"/><Relationship Id="rId150" Type="http://schemas.openxmlformats.org/officeDocument/2006/relationships/image" Target="../media/image2466.png"/><Relationship Id="rId192" Type="http://schemas.openxmlformats.org/officeDocument/2006/relationships/image" Target="../media/image2487.png"/><Relationship Id="rId206" Type="http://schemas.openxmlformats.org/officeDocument/2006/relationships/image" Target="../media/image2494.png"/><Relationship Id="rId413" Type="http://schemas.openxmlformats.org/officeDocument/2006/relationships/customXml" Target="../ink/ink2780.xml"/><Relationship Id="rId248" Type="http://schemas.openxmlformats.org/officeDocument/2006/relationships/image" Target="../media/image2515.png"/><Relationship Id="rId455" Type="http://schemas.openxmlformats.org/officeDocument/2006/relationships/customXml" Target="../ink/ink2801.xml"/><Relationship Id="rId12" Type="http://schemas.openxmlformats.org/officeDocument/2006/relationships/image" Target="../media/image2397.png"/><Relationship Id="rId108" Type="http://schemas.openxmlformats.org/officeDocument/2006/relationships/image" Target="../media/image2445.png"/><Relationship Id="rId315" Type="http://schemas.openxmlformats.org/officeDocument/2006/relationships/customXml" Target="../ink/ink2731.xml"/><Relationship Id="rId357" Type="http://schemas.openxmlformats.org/officeDocument/2006/relationships/customXml" Target="../ink/ink2752.xml"/><Relationship Id="rId54" Type="http://schemas.openxmlformats.org/officeDocument/2006/relationships/image" Target="../media/image2418.png"/><Relationship Id="rId96" Type="http://schemas.openxmlformats.org/officeDocument/2006/relationships/image" Target="../media/image2439.png"/><Relationship Id="rId161" Type="http://schemas.openxmlformats.org/officeDocument/2006/relationships/customXml" Target="../ink/ink2654.xml"/><Relationship Id="rId217" Type="http://schemas.openxmlformats.org/officeDocument/2006/relationships/customXml" Target="../ink/ink2682.xml"/><Relationship Id="rId399" Type="http://schemas.openxmlformats.org/officeDocument/2006/relationships/customXml" Target="../ink/ink2773.xml"/><Relationship Id="rId259" Type="http://schemas.openxmlformats.org/officeDocument/2006/relationships/customXml" Target="../ink/ink2703.xml"/><Relationship Id="rId424" Type="http://schemas.openxmlformats.org/officeDocument/2006/relationships/image" Target="../media/image2603.png"/><Relationship Id="rId23" Type="http://schemas.openxmlformats.org/officeDocument/2006/relationships/customXml" Target="../ink/ink2585.xml"/><Relationship Id="rId119" Type="http://schemas.openxmlformats.org/officeDocument/2006/relationships/customXml" Target="../ink/ink2633.xml"/><Relationship Id="rId270" Type="http://schemas.openxmlformats.org/officeDocument/2006/relationships/image" Target="../media/image2526.png"/><Relationship Id="rId326" Type="http://schemas.openxmlformats.org/officeDocument/2006/relationships/image" Target="../media/image2554.png"/><Relationship Id="rId65" Type="http://schemas.openxmlformats.org/officeDocument/2006/relationships/customXml" Target="../ink/ink2606.xml"/><Relationship Id="rId130" Type="http://schemas.openxmlformats.org/officeDocument/2006/relationships/image" Target="../media/image2456.png"/><Relationship Id="rId368" Type="http://schemas.openxmlformats.org/officeDocument/2006/relationships/image" Target="../media/image2575.png"/><Relationship Id="rId172" Type="http://schemas.openxmlformats.org/officeDocument/2006/relationships/image" Target="../media/image2477.png"/><Relationship Id="rId228" Type="http://schemas.openxmlformats.org/officeDocument/2006/relationships/image" Target="../media/image2505.png"/><Relationship Id="rId435" Type="http://schemas.openxmlformats.org/officeDocument/2006/relationships/customXml" Target="../ink/ink2791.xml"/><Relationship Id="rId281" Type="http://schemas.openxmlformats.org/officeDocument/2006/relationships/customXml" Target="../ink/ink2714.xml"/><Relationship Id="rId337" Type="http://schemas.openxmlformats.org/officeDocument/2006/relationships/customXml" Target="../ink/ink2742.xml"/><Relationship Id="rId34" Type="http://schemas.openxmlformats.org/officeDocument/2006/relationships/image" Target="../media/image2408.png"/><Relationship Id="rId76" Type="http://schemas.openxmlformats.org/officeDocument/2006/relationships/image" Target="../media/image2429.png"/><Relationship Id="rId141" Type="http://schemas.openxmlformats.org/officeDocument/2006/relationships/customXml" Target="../ink/ink2644.xml"/><Relationship Id="rId379" Type="http://schemas.openxmlformats.org/officeDocument/2006/relationships/customXml" Target="../ink/ink2763.xml"/><Relationship Id="rId7" Type="http://schemas.openxmlformats.org/officeDocument/2006/relationships/customXml" Target="../ink/ink2577.xml"/><Relationship Id="rId183" Type="http://schemas.openxmlformats.org/officeDocument/2006/relationships/customXml" Target="../ink/ink2665.xml"/><Relationship Id="rId239" Type="http://schemas.openxmlformats.org/officeDocument/2006/relationships/customXml" Target="../ink/ink2693.xml"/><Relationship Id="rId390" Type="http://schemas.openxmlformats.org/officeDocument/2006/relationships/image" Target="../media/image2586.png"/><Relationship Id="rId404" Type="http://schemas.openxmlformats.org/officeDocument/2006/relationships/image" Target="../media/image2593.png"/><Relationship Id="rId446" Type="http://schemas.openxmlformats.org/officeDocument/2006/relationships/image" Target="../media/image2614.png"/><Relationship Id="rId250" Type="http://schemas.openxmlformats.org/officeDocument/2006/relationships/image" Target="../media/image2516.png"/><Relationship Id="rId292" Type="http://schemas.openxmlformats.org/officeDocument/2006/relationships/image" Target="../media/image2537.png"/><Relationship Id="rId306" Type="http://schemas.openxmlformats.org/officeDocument/2006/relationships/image" Target="../media/image2544.png"/><Relationship Id="rId45" Type="http://schemas.openxmlformats.org/officeDocument/2006/relationships/customXml" Target="../ink/ink2596.xml"/><Relationship Id="rId87" Type="http://schemas.openxmlformats.org/officeDocument/2006/relationships/customXml" Target="../ink/ink2617.xml"/><Relationship Id="rId110" Type="http://schemas.openxmlformats.org/officeDocument/2006/relationships/image" Target="../media/image2446.png"/><Relationship Id="rId348" Type="http://schemas.openxmlformats.org/officeDocument/2006/relationships/image" Target="../media/image2565.png"/><Relationship Id="rId152" Type="http://schemas.openxmlformats.org/officeDocument/2006/relationships/image" Target="../media/image2467.png"/><Relationship Id="rId194" Type="http://schemas.openxmlformats.org/officeDocument/2006/relationships/image" Target="../media/image2488.png"/><Relationship Id="rId208" Type="http://schemas.openxmlformats.org/officeDocument/2006/relationships/image" Target="../media/image2495.png"/><Relationship Id="rId415" Type="http://schemas.openxmlformats.org/officeDocument/2006/relationships/customXml" Target="../ink/ink2781.xml"/><Relationship Id="rId457" Type="http://schemas.openxmlformats.org/officeDocument/2006/relationships/customXml" Target="../ink/ink2802.xml"/><Relationship Id="rId261" Type="http://schemas.openxmlformats.org/officeDocument/2006/relationships/customXml" Target="../ink/ink2704.xml"/><Relationship Id="rId14" Type="http://schemas.openxmlformats.org/officeDocument/2006/relationships/image" Target="../media/image2398.png"/><Relationship Id="rId56" Type="http://schemas.openxmlformats.org/officeDocument/2006/relationships/image" Target="../media/image2419.png"/><Relationship Id="rId317" Type="http://schemas.openxmlformats.org/officeDocument/2006/relationships/customXml" Target="../ink/ink2732.xml"/><Relationship Id="rId359" Type="http://schemas.openxmlformats.org/officeDocument/2006/relationships/customXml" Target="../ink/ink2753.xml"/><Relationship Id="rId98" Type="http://schemas.openxmlformats.org/officeDocument/2006/relationships/image" Target="../media/image2440.png"/><Relationship Id="rId121" Type="http://schemas.openxmlformats.org/officeDocument/2006/relationships/customXml" Target="../ink/ink2634.xml"/><Relationship Id="rId163" Type="http://schemas.openxmlformats.org/officeDocument/2006/relationships/customXml" Target="../ink/ink2655.xml"/><Relationship Id="rId219" Type="http://schemas.openxmlformats.org/officeDocument/2006/relationships/customXml" Target="../ink/ink2683.xml"/><Relationship Id="rId370" Type="http://schemas.openxmlformats.org/officeDocument/2006/relationships/image" Target="../media/image2576.png"/><Relationship Id="rId426" Type="http://schemas.openxmlformats.org/officeDocument/2006/relationships/image" Target="../media/image2604.png"/><Relationship Id="rId230" Type="http://schemas.openxmlformats.org/officeDocument/2006/relationships/image" Target="../media/image2506.png"/><Relationship Id="rId25" Type="http://schemas.openxmlformats.org/officeDocument/2006/relationships/customXml" Target="../ink/ink2586.xml"/><Relationship Id="rId67" Type="http://schemas.openxmlformats.org/officeDocument/2006/relationships/customXml" Target="../ink/ink2607.xml"/><Relationship Id="rId272" Type="http://schemas.openxmlformats.org/officeDocument/2006/relationships/image" Target="../media/image2527.png"/><Relationship Id="rId328" Type="http://schemas.openxmlformats.org/officeDocument/2006/relationships/image" Target="../media/image2555.png"/><Relationship Id="rId132" Type="http://schemas.openxmlformats.org/officeDocument/2006/relationships/image" Target="../media/image2457.png"/><Relationship Id="rId174" Type="http://schemas.openxmlformats.org/officeDocument/2006/relationships/image" Target="../media/image2478.png"/><Relationship Id="rId381" Type="http://schemas.openxmlformats.org/officeDocument/2006/relationships/customXml" Target="../ink/ink2764.xml"/><Relationship Id="rId241" Type="http://schemas.openxmlformats.org/officeDocument/2006/relationships/customXml" Target="../ink/ink2694.xml"/><Relationship Id="rId437" Type="http://schemas.openxmlformats.org/officeDocument/2006/relationships/customXml" Target="../ink/ink2792.xml"/><Relationship Id="rId36" Type="http://schemas.openxmlformats.org/officeDocument/2006/relationships/image" Target="../media/image2409.png"/><Relationship Id="rId283" Type="http://schemas.openxmlformats.org/officeDocument/2006/relationships/customXml" Target="../ink/ink2715.xml"/><Relationship Id="rId339" Type="http://schemas.openxmlformats.org/officeDocument/2006/relationships/customXml" Target="../ink/ink2743.xml"/><Relationship Id="rId78" Type="http://schemas.openxmlformats.org/officeDocument/2006/relationships/image" Target="../media/image2430.png"/><Relationship Id="rId101" Type="http://schemas.openxmlformats.org/officeDocument/2006/relationships/customXml" Target="../ink/ink2624.xml"/><Relationship Id="rId143" Type="http://schemas.openxmlformats.org/officeDocument/2006/relationships/customXml" Target="../ink/ink2645.xml"/><Relationship Id="rId185" Type="http://schemas.openxmlformats.org/officeDocument/2006/relationships/customXml" Target="../ink/ink2666.xml"/><Relationship Id="rId350" Type="http://schemas.openxmlformats.org/officeDocument/2006/relationships/image" Target="../media/image2566.png"/><Relationship Id="rId406" Type="http://schemas.openxmlformats.org/officeDocument/2006/relationships/image" Target="../media/image2594.png"/><Relationship Id="rId9" Type="http://schemas.openxmlformats.org/officeDocument/2006/relationships/customXml" Target="../ink/ink2578.xml"/><Relationship Id="rId210" Type="http://schemas.openxmlformats.org/officeDocument/2006/relationships/image" Target="../media/image2496.png"/><Relationship Id="rId392" Type="http://schemas.openxmlformats.org/officeDocument/2006/relationships/image" Target="../media/image2587.png"/><Relationship Id="rId448" Type="http://schemas.openxmlformats.org/officeDocument/2006/relationships/image" Target="../media/image2615.png"/><Relationship Id="rId252" Type="http://schemas.openxmlformats.org/officeDocument/2006/relationships/image" Target="../media/image2517.png"/><Relationship Id="rId294" Type="http://schemas.openxmlformats.org/officeDocument/2006/relationships/image" Target="../media/image2538.png"/><Relationship Id="rId308" Type="http://schemas.openxmlformats.org/officeDocument/2006/relationships/image" Target="../media/image2545.png"/><Relationship Id="rId47" Type="http://schemas.openxmlformats.org/officeDocument/2006/relationships/customXml" Target="../ink/ink2597.xml"/><Relationship Id="rId89" Type="http://schemas.openxmlformats.org/officeDocument/2006/relationships/customXml" Target="../ink/ink2618.xml"/><Relationship Id="rId112" Type="http://schemas.openxmlformats.org/officeDocument/2006/relationships/image" Target="../media/image2447.png"/><Relationship Id="rId154" Type="http://schemas.openxmlformats.org/officeDocument/2006/relationships/image" Target="../media/image2468.png"/><Relationship Id="rId361" Type="http://schemas.openxmlformats.org/officeDocument/2006/relationships/customXml" Target="../ink/ink2754.xml"/><Relationship Id="rId196" Type="http://schemas.openxmlformats.org/officeDocument/2006/relationships/image" Target="../media/image2489.png"/><Relationship Id="rId417" Type="http://schemas.openxmlformats.org/officeDocument/2006/relationships/customXml" Target="../ink/ink2782.xml"/><Relationship Id="rId459" Type="http://schemas.openxmlformats.org/officeDocument/2006/relationships/customXml" Target="../ink/ink2803.xml"/><Relationship Id="rId16" Type="http://schemas.openxmlformats.org/officeDocument/2006/relationships/image" Target="../media/image2399.png"/><Relationship Id="rId221" Type="http://schemas.openxmlformats.org/officeDocument/2006/relationships/customXml" Target="../ink/ink2684.xml"/><Relationship Id="rId263" Type="http://schemas.openxmlformats.org/officeDocument/2006/relationships/customXml" Target="../ink/ink2705.xml"/><Relationship Id="rId319" Type="http://schemas.openxmlformats.org/officeDocument/2006/relationships/customXml" Target="../ink/ink2733.xml"/><Relationship Id="rId58" Type="http://schemas.openxmlformats.org/officeDocument/2006/relationships/image" Target="../media/image2420.png"/><Relationship Id="rId123" Type="http://schemas.openxmlformats.org/officeDocument/2006/relationships/customXml" Target="../ink/ink2635.xml"/><Relationship Id="rId330" Type="http://schemas.openxmlformats.org/officeDocument/2006/relationships/image" Target="../media/image2556.png"/><Relationship Id="rId165" Type="http://schemas.openxmlformats.org/officeDocument/2006/relationships/customXml" Target="../ink/ink2656.xml"/><Relationship Id="rId372" Type="http://schemas.openxmlformats.org/officeDocument/2006/relationships/image" Target="../media/image2577.png"/><Relationship Id="rId428" Type="http://schemas.openxmlformats.org/officeDocument/2006/relationships/image" Target="../media/image2605.png"/><Relationship Id="rId232" Type="http://schemas.openxmlformats.org/officeDocument/2006/relationships/image" Target="../media/image2507.png"/><Relationship Id="rId274" Type="http://schemas.openxmlformats.org/officeDocument/2006/relationships/image" Target="../media/image2528.png"/><Relationship Id="rId27" Type="http://schemas.openxmlformats.org/officeDocument/2006/relationships/customXml" Target="../ink/ink2587.xml"/><Relationship Id="rId69" Type="http://schemas.openxmlformats.org/officeDocument/2006/relationships/customXml" Target="../ink/ink2608.xml"/><Relationship Id="rId134" Type="http://schemas.openxmlformats.org/officeDocument/2006/relationships/image" Target="../media/image2458.png"/><Relationship Id="rId80" Type="http://schemas.openxmlformats.org/officeDocument/2006/relationships/image" Target="../media/image2431.png"/><Relationship Id="rId176" Type="http://schemas.openxmlformats.org/officeDocument/2006/relationships/image" Target="../media/image2479.png"/><Relationship Id="rId341" Type="http://schemas.openxmlformats.org/officeDocument/2006/relationships/customXml" Target="../ink/ink2744.xml"/><Relationship Id="rId383" Type="http://schemas.openxmlformats.org/officeDocument/2006/relationships/customXml" Target="../ink/ink2765.xml"/><Relationship Id="rId439" Type="http://schemas.openxmlformats.org/officeDocument/2006/relationships/customXml" Target="../ink/ink2793.xml"/><Relationship Id="rId201" Type="http://schemas.openxmlformats.org/officeDocument/2006/relationships/customXml" Target="../ink/ink2674.xml"/><Relationship Id="rId243" Type="http://schemas.openxmlformats.org/officeDocument/2006/relationships/customXml" Target="../ink/ink2695.xml"/><Relationship Id="rId285" Type="http://schemas.openxmlformats.org/officeDocument/2006/relationships/customXml" Target="../ink/ink2716.xml"/><Relationship Id="rId450" Type="http://schemas.openxmlformats.org/officeDocument/2006/relationships/image" Target="../media/image2616.png"/><Relationship Id="rId38" Type="http://schemas.openxmlformats.org/officeDocument/2006/relationships/image" Target="../media/image2410.png"/><Relationship Id="rId103" Type="http://schemas.openxmlformats.org/officeDocument/2006/relationships/customXml" Target="../ink/ink2625.xml"/><Relationship Id="rId310" Type="http://schemas.openxmlformats.org/officeDocument/2006/relationships/image" Target="../media/image2546.png"/><Relationship Id="rId91" Type="http://schemas.openxmlformats.org/officeDocument/2006/relationships/customXml" Target="../ink/ink2619.xml"/><Relationship Id="rId145" Type="http://schemas.openxmlformats.org/officeDocument/2006/relationships/customXml" Target="../ink/ink2646.xml"/><Relationship Id="rId187" Type="http://schemas.openxmlformats.org/officeDocument/2006/relationships/customXml" Target="../ink/ink2667.xml"/><Relationship Id="rId352" Type="http://schemas.openxmlformats.org/officeDocument/2006/relationships/image" Target="../media/image2567.png"/><Relationship Id="rId394" Type="http://schemas.openxmlformats.org/officeDocument/2006/relationships/image" Target="../media/image2588.png"/><Relationship Id="rId408" Type="http://schemas.openxmlformats.org/officeDocument/2006/relationships/image" Target="../media/image2595.png"/><Relationship Id="rId212" Type="http://schemas.openxmlformats.org/officeDocument/2006/relationships/image" Target="../media/image2497.png"/><Relationship Id="rId254" Type="http://schemas.openxmlformats.org/officeDocument/2006/relationships/image" Target="../media/image2518.png"/><Relationship Id="rId49" Type="http://schemas.openxmlformats.org/officeDocument/2006/relationships/customXml" Target="../ink/ink2598.xml"/><Relationship Id="rId114" Type="http://schemas.openxmlformats.org/officeDocument/2006/relationships/image" Target="../media/image2448.png"/><Relationship Id="rId296" Type="http://schemas.openxmlformats.org/officeDocument/2006/relationships/image" Target="../media/image2539.png"/><Relationship Id="rId461" Type="http://schemas.openxmlformats.org/officeDocument/2006/relationships/customXml" Target="../ink/ink2804.xml"/><Relationship Id="rId60" Type="http://schemas.openxmlformats.org/officeDocument/2006/relationships/image" Target="../media/image2421.png"/><Relationship Id="rId156" Type="http://schemas.openxmlformats.org/officeDocument/2006/relationships/image" Target="../media/image2469.png"/><Relationship Id="rId198" Type="http://schemas.openxmlformats.org/officeDocument/2006/relationships/image" Target="../media/image2490.png"/><Relationship Id="rId321" Type="http://schemas.openxmlformats.org/officeDocument/2006/relationships/customXml" Target="../ink/ink2734.xml"/><Relationship Id="rId363" Type="http://schemas.openxmlformats.org/officeDocument/2006/relationships/customXml" Target="../ink/ink2755.xml"/><Relationship Id="rId419" Type="http://schemas.openxmlformats.org/officeDocument/2006/relationships/customXml" Target="../ink/ink2783.xml"/><Relationship Id="rId223" Type="http://schemas.openxmlformats.org/officeDocument/2006/relationships/customXml" Target="../ink/ink2685.xml"/><Relationship Id="rId430" Type="http://schemas.openxmlformats.org/officeDocument/2006/relationships/image" Target="../media/image2606.png"/><Relationship Id="rId18" Type="http://schemas.openxmlformats.org/officeDocument/2006/relationships/image" Target="../media/image2400.png"/><Relationship Id="rId265" Type="http://schemas.openxmlformats.org/officeDocument/2006/relationships/customXml" Target="../ink/ink2706.xml"/><Relationship Id="rId125" Type="http://schemas.openxmlformats.org/officeDocument/2006/relationships/customXml" Target="../ink/ink2636.xml"/><Relationship Id="rId167" Type="http://schemas.openxmlformats.org/officeDocument/2006/relationships/customXml" Target="../ink/ink2657.xml"/><Relationship Id="rId332" Type="http://schemas.openxmlformats.org/officeDocument/2006/relationships/image" Target="../media/image2557.png"/><Relationship Id="rId374" Type="http://schemas.openxmlformats.org/officeDocument/2006/relationships/image" Target="../media/image2578.png"/><Relationship Id="rId71" Type="http://schemas.openxmlformats.org/officeDocument/2006/relationships/customXml" Target="../ink/ink2609.xml"/><Relationship Id="rId234" Type="http://schemas.openxmlformats.org/officeDocument/2006/relationships/image" Target="../media/image2508.png"/><Relationship Id="rId2" Type="http://schemas.openxmlformats.org/officeDocument/2006/relationships/image" Target="../media/image2392.png"/><Relationship Id="rId29" Type="http://schemas.openxmlformats.org/officeDocument/2006/relationships/customXml" Target="../ink/ink2588.xml"/><Relationship Id="rId276" Type="http://schemas.openxmlformats.org/officeDocument/2006/relationships/image" Target="../media/image2529.png"/><Relationship Id="rId441" Type="http://schemas.openxmlformats.org/officeDocument/2006/relationships/customXml" Target="../ink/ink2794.xml"/><Relationship Id="rId40" Type="http://schemas.openxmlformats.org/officeDocument/2006/relationships/image" Target="../media/image2411.png"/><Relationship Id="rId115" Type="http://schemas.openxmlformats.org/officeDocument/2006/relationships/customXml" Target="../ink/ink2631.xml"/><Relationship Id="rId136" Type="http://schemas.openxmlformats.org/officeDocument/2006/relationships/image" Target="../media/image2459.png"/><Relationship Id="rId157" Type="http://schemas.openxmlformats.org/officeDocument/2006/relationships/customXml" Target="../ink/ink2652.xml"/><Relationship Id="rId178" Type="http://schemas.openxmlformats.org/officeDocument/2006/relationships/image" Target="../media/image2480.png"/><Relationship Id="rId301" Type="http://schemas.openxmlformats.org/officeDocument/2006/relationships/customXml" Target="../ink/ink2724.xml"/><Relationship Id="rId322" Type="http://schemas.openxmlformats.org/officeDocument/2006/relationships/image" Target="../media/image2552.png"/><Relationship Id="rId343" Type="http://schemas.openxmlformats.org/officeDocument/2006/relationships/customXml" Target="../ink/ink2745.xml"/><Relationship Id="rId364" Type="http://schemas.openxmlformats.org/officeDocument/2006/relationships/image" Target="../media/image2573.png"/><Relationship Id="rId61" Type="http://schemas.openxmlformats.org/officeDocument/2006/relationships/customXml" Target="../ink/ink2604.xml"/><Relationship Id="rId82" Type="http://schemas.openxmlformats.org/officeDocument/2006/relationships/image" Target="../media/image2432.png"/><Relationship Id="rId199" Type="http://schemas.openxmlformats.org/officeDocument/2006/relationships/customXml" Target="../ink/ink2673.xml"/><Relationship Id="rId203" Type="http://schemas.openxmlformats.org/officeDocument/2006/relationships/customXml" Target="../ink/ink2675.xml"/><Relationship Id="rId385" Type="http://schemas.openxmlformats.org/officeDocument/2006/relationships/customXml" Target="../ink/ink2766.xml"/><Relationship Id="rId19" Type="http://schemas.openxmlformats.org/officeDocument/2006/relationships/customXml" Target="../ink/ink2583.xml"/><Relationship Id="rId224" Type="http://schemas.openxmlformats.org/officeDocument/2006/relationships/image" Target="../media/image2503.png"/><Relationship Id="rId245" Type="http://schemas.openxmlformats.org/officeDocument/2006/relationships/customXml" Target="../ink/ink2696.xml"/><Relationship Id="rId266" Type="http://schemas.openxmlformats.org/officeDocument/2006/relationships/image" Target="../media/image2524.png"/><Relationship Id="rId287" Type="http://schemas.openxmlformats.org/officeDocument/2006/relationships/customXml" Target="../ink/ink2717.xml"/><Relationship Id="rId410" Type="http://schemas.openxmlformats.org/officeDocument/2006/relationships/image" Target="../media/image2596.png"/><Relationship Id="rId431" Type="http://schemas.openxmlformats.org/officeDocument/2006/relationships/customXml" Target="../ink/ink2789.xml"/><Relationship Id="rId452" Type="http://schemas.openxmlformats.org/officeDocument/2006/relationships/image" Target="../media/image2617.png"/><Relationship Id="rId30" Type="http://schemas.openxmlformats.org/officeDocument/2006/relationships/image" Target="../media/image2406.png"/><Relationship Id="rId105" Type="http://schemas.openxmlformats.org/officeDocument/2006/relationships/customXml" Target="../ink/ink2626.xml"/><Relationship Id="rId126" Type="http://schemas.openxmlformats.org/officeDocument/2006/relationships/image" Target="../media/image2454.png"/><Relationship Id="rId147" Type="http://schemas.openxmlformats.org/officeDocument/2006/relationships/customXml" Target="../ink/ink2647.xml"/><Relationship Id="rId168" Type="http://schemas.openxmlformats.org/officeDocument/2006/relationships/image" Target="../media/image2475.png"/><Relationship Id="rId312" Type="http://schemas.openxmlformats.org/officeDocument/2006/relationships/image" Target="../media/image2547.png"/><Relationship Id="rId333" Type="http://schemas.openxmlformats.org/officeDocument/2006/relationships/customXml" Target="../ink/ink2740.xml"/><Relationship Id="rId354" Type="http://schemas.openxmlformats.org/officeDocument/2006/relationships/image" Target="../media/image2568.png"/><Relationship Id="rId51" Type="http://schemas.openxmlformats.org/officeDocument/2006/relationships/customXml" Target="../ink/ink2599.xml"/><Relationship Id="rId72" Type="http://schemas.openxmlformats.org/officeDocument/2006/relationships/image" Target="../media/image2427.png"/><Relationship Id="rId93" Type="http://schemas.openxmlformats.org/officeDocument/2006/relationships/customXml" Target="../ink/ink2620.xml"/><Relationship Id="rId189" Type="http://schemas.openxmlformats.org/officeDocument/2006/relationships/customXml" Target="../ink/ink2668.xml"/><Relationship Id="rId375" Type="http://schemas.openxmlformats.org/officeDocument/2006/relationships/customXml" Target="../ink/ink2761.xml"/><Relationship Id="rId396" Type="http://schemas.openxmlformats.org/officeDocument/2006/relationships/image" Target="../media/image2589.png"/><Relationship Id="rId3" Type="http://schemas.openxmlformats.org/officeDocument/2006/relationships/customXml" Target="../ink/ink2575.xml"/><Relationship Id="rId214" Type="http://schemas.openxmlformats.org/officeDocument/2006/relationships/image" Target="../media/image2498.png"/><Relationship Id="rId235" Type="http://schemas.openxmlformats.org/officeDocument/2006/relationships/customXml" Target="../ink/ink2691.xml"/><Relationship Id="rId256" Type="http://schemas.openxmlformats.org/officeDocument/2006/relationships/image" Target="../media/image2519.png"/><Relationship Id="rId277" Type="http://schemas.openxmlformats.org/officeDocument/2006/relationships/customXml" Target="../ink/ink2712.xml"/><Relationship Id="rId298" Type="http://schemas.openxmlformats.org/officeDocument/2006/relationships/image" Target="../media/image2540.png"/><Relationship Id="rId400" Type="http://schemas.openxmlformats.org/officeDocument/2006/relationships/image" Target="../media/image2591.png"/><Relationship Id="rId421" Type="http://schemas.openxmlformats.org/officeDocument/2006/relationships/customXml" Target="../ink/ink2784.xml"/><Relationship Id="rId442" Type="http://schemas.openxmlformats.org/officeDocument/2006/relationships/image" Target="../media/image2612.png"/><Relationship Id="rId463" Type="http://schemas.openxmlformats.org/officeDocument/2006/relationships/customXml" Target="../ink/ink2805.xml"/><Relationship Id="rId116" Type="http://schemas.openxmlformats.org/officeDocument/2006/relationships/image" Target="../media/image2449.png"/><Relationship Id="rId137" Type="http://schemas.openxmlformats.org/officeDocument/2006/relationships/customXml" Target="../ink/ink2642.xml"/><Relationship Id="rId158" Type="http://schemas.openxmlformats.org/officeDocument/2006/relationships/image" Target="../media/image2470.png"/><Relationship Id="rId302" Type="http://schemas.openxmlformats.org/officeDocument/2006/relationships/image" Target="../media/image2542.png"/><Relationship Id="rId323" Type="http://schemas.openxmlformats.org/officeDocument/2006/relationships/customXml" Target="../ink/ink2735.xml"/><Relationship Id="rId344" Type="http://schemas.openxmlformats.org/officeDocument/2006/relationships/image" Target="../media/image2563.png"/><Relationship Id="rId20" Type="http://schemas.openxmlformats.org/officeDocument/2006/relationships/image" Target="../media/image2401.png"/><Relationship Id="rId41" Type="http://schemas.openxmlformats.org/officeDocument/2006/relationships/customXml" Target="../ink/ink2594.xml"/><Relationship Id="rId62" Type="http://schemas.openxmlformats.org/officeDocument/2006/relationships/image" Target="../media/image2422.png"/><Relationship Id="rId83" Type="http://schemas.openxmlformats.org/officeDocument/2006/relationships/customXml" Target="../ink/ink2615.xml"/><Relationship Id="rId179" Type="http://schemas.openxmlformats.org/officeDocument/2006/relationships/customXml" Target="../ink/ink2663.xml"/><Relationship Id="rId365" Type="http://schemas.openxmlformats.org/officeDocument/2006/relationships/customXml" Target="../ink/ink2756.xml"/><Relationship Id="rId386" Type="http://schemas.openxmlformats.org/officeDocument/2006/relationships/image" Target="../media/image2584.png"/><Relationship Id="rId190" Type="http://schemas.openxmlformats.org/officeDocument/2006/relationships/image" Target="../media/image2486.png"/><Relationship Id="rId204" Type="http://schemas.openxmlformats.org/officeDocument/2006/relationships/image" Target="../media/image2493.png"/><Relationship Id="rId225" Type="http://schemas.openxmlformats.org/officeDocument/2006/relationships/customXml" Target="../ink/ink2686.xml"/><Relationship Id="rId246" Type="http://schemas.openxmlformats.org/officeDocument/2006/relationships/image" Target="../media/image2514.png"/><Relationship Id="rId267" Type="http://schemas.openxmlformats.org/officeDocument/2006/relationships/customXml" Target="../ink/ink2707.xml"/><Relationship Id="rId288" Type="http://schemas.openxmlformats.org/officeDocument/2006/relationships/image" Target="../media/image2535.png"/><Relationship Id="rId411" Type="http://schemas.openxmlformats.org/officeDocument/2006/relationships/customXml" Target="../ink/ink2779.xml"/><Relationship Id="rId432" Type="http://schemas.openxmlformats.org/officeDocument/2006/relationships/image" Target="../media/image2607.png"/><Relationship Id="rId453" Type="http://schemas.openxmlformats.org/officeDocument/2006/relationships/customXml" Target="../ink/ink2800.xml"/><Relationship Id="rId106" Type="http://schemas.openxmlformats.org/officeDocument/2006/relationships/image" Target="../media/image2444.png"/><Relationship Id="rId127" Type="http://schemas.openxmlformats.org/officeDocument/2006/relationships/customXml" Target="../ink/ink2637.xml"/><Relationship Id="rId313" Type="http://schemas.openxmlformats.org/officeDocument/2006/relationships/customXml" Target="../ink/ink2730.xml"/><Relationship Id="rId10" Type="http://schemas.openxmlformats.org/officeDocument/2006/relationships/image" Target="../media/image2396.png"/><Relationship Id="rId31" Type="http://schemas.openxmlformats.org/officeDocument/2006/relationships/customXml" Target="../ink/ink2589.xml"/><Relationship Id="rId52" Type="http://schemas.openxmlformats.org/officeDocument/2006/relationships/image" Target="../media/image2417.png"/><Relationship Id="rId73" Type="http://schemas.openxmlformats.org/officeDocument/2006/relationships/customXml" Target="../ink/ink2610.xml"/><Relationship Id="rId94" Type="http://schemas.openxmlformats.org/officeDocument/2006/relationships/image" Target="../media/image2438.png"/><Relationship Id="rId148" Type="http://schemas.openxmlformats.org/officeDocument/2006/relationships/image" Target="../media/image2465.png"/><Relationship Id="rId169" Type="http://schemas.openxmlformats.org/officeDocument/2006/relationships/customXml" Target="../ink/ink2658.xml"/><Relationship Id="rId334" Type="http://schemas.openxmlformats.org/officeDocument/2006/relationships/image" Target="../media/image2558.png"/><Relationship Id="rId355" Type="http://schemas.openxmlformats.org/officeDocument/2006/relationships/customXml" Target="../ink/ink2751.xml"/><Relationship Id="rId376" Type="http://schemas.openxmlformats.org/officeDocument/2006/relationships/image" Target="../media/image2579.png"/><Relationship Id="rId397" Type="http://schemas.openxmlformats.org/officeDocument/2006/relationships/customXml" Target="../ink/ink2772.xml"/><Relationship Id="rId4" Type="http://schemas.openxmlformats.org/officeDocument/2006/relationships/image" Target="../media/image2393.png"/><Relationship Id="rId180" Type="http://schemas.openxmlformats.org/officeDocument/2006/relationships/image" Target="../media/image2481.png"/><Relationship Id="rId215" Type="http://schemas.openxmlformats.org/officeDocument/2006/relationships/customXml" Target="../ink/ink2681.xml"/><Relationship Id="rId236" Type="http://schemas.openxmlformats.org/officeDocument/2006/relationships/image" Target="../media/image2509.png"/><Relationship Id="rId257" Type="http://schemas.openxmlformats.org/officeDocument/2006/relationships/customXml" Target="../ink/ink2702.xml"/><Relationship Id="rId278" Type="http://schemas.openxmlformats.org/officeDocument/2006/relationships/image" Target="../media/image2530.png"/><Relationship Id="rId401" Type="http://schemas.openxmlformats.org/officeDocument/2006/relationships/customXml" Target="../ink/ink2774.xml"/><Relationship Id="rId422" Type="http://schemas.openxmlformats.org/officeDocument/2006/relationships/image" Target="../media/image2602.png"/><Relationship Id="rId443" Type="http://schemas.openxmlformats.org/officeDocument/2006/relationships/customXml" Target="../ink/ink2795.xml"/><Relationship Id="rId464" Type="http://schemas.openxmlformats.org/officeDocument/2006/relationships/image" Target="../media/image2623.png"/><Relationship Id="rId303" Type="http://schemas.openxmlformats.org/officeDocument/2006/relationships/customXml" Target="../ink/ink2725.xml"/><Relationship Id="rId42" Type="http://schemas.openxmlformats.org/officeDocument/2006/relationships/image" Target="../media/image2412.png"/><Relationship Id="rId84" Type="http://schemas.openxmlformats.org/officeDocument/2006/relationships/image" Target="../media/image2433.png"/><Relationship Id="rId138" Type="http://schemas.openxmlformats.org/officeDocument/2006/relationships/image" Target="../media/image2460.png"/><Relationship Id="rId345" Type="http://schemas.openxmlformats.org/officeDocument/2006/relationships/customXml" Target="../ink/ink2746.xml"/><Relationship Id="rId387" Type="http://schemas.openxmlformats.org/officeDocument/2006/relationships/customXml" Target="../ink/ink2767.xml"/><Relationship Id="rId191" Type="http://schemas.openxmlformats.org/officeDocument/2006/relationships/customXml" Target="../ink/ink2669.xml"/><Relationship Id="rId205" Type="http://schemas.openxmlformats.org/officeDocument/2006/relationships/customXml" Target="../ink/ink2676.xml"/><Relationship Id="rId247" Type="http://schemas.openxmlformats.org/officeDocument/2006/relationships/customXml" Target="../ink/ink2697.xml"/><Relationship Id="rId412" Type="http://schemas.openxmlformats.org/officeDocument/2006/relationships/image" Target="../media/image2597.png"/><Relationship Id="rId107" Type="http://schemas.openxmlformats.org/officeDocument/2006/relationships/customXml" Target="../ink/ink2627.xml"/><Relationship Id="rId289" Type="http://schemas.openxmlformats.org/officeDocument/2006/relationships/customXml" Target="../ink/ink2718.xml"/><Relationship Id="rId454" Type="http://schemas.openxmlformats.org/officeDocument/2006/relationships/image" Target="../media/image2618.png"/><Relationship Id="rId11" Type="http://schemas.openxmlformats.org/officeDocument/2006/relationships/customXml" Target="../ink/ink2579.xml"/><Relationship Id="rId53" Type="http://schemas.openxmlformats.org/officeDocument/2006/relationships/customXml" Target="../ink/ink2600.xml"/><Relationship Id="rId149" Type="http://schemas.openxmlformats.org/officeDocument/2006/relationships/customXml" Target="../ink/ink2648.xml"/><Relationship Id="rId314" Type="http://schemas.openxmlformats.org/officeDocument/2006/relationships/image" Target="../media/image2548.png"/><Relationship Id="rId356" Type="http://schemas.openxmlformats.org/officeDocument/2006/relationships/image" Target="../media/image2569.png"/><Relationship Id="rId398" Type="http://schemas.openxmlformats.org/officeDocument/2006/relationships/image" Target="../media/image2590.png"/><Relationship Id="rId95" Type="http://schemas.openxmlformats.org/officeDocument/2006/relationships/customXml" Target="../ink/ink2621.xml"/><Relationship Id="rId160" Type="http://schemas.openxmlformats.org/officeDocument/2006/relationships/image" Target="../media/image2471.png"/><Relationship Id="rId216" Type="http://schemas.openxmlformats.org/officeDocument/2006/relationships/image" Target="../media/image2499.png"/><Relationship Id="rId423" Type="http://schemas.openxmlformats.org/officeDocument/2006/relationships/customXml" Target="../ink/ink2785.xml"/><Relationship Id="rId258" Type="http://schemas.openxmlformats.org/officeDocument/2006/relationships/image" Target="../media/image2520.png"/><Relationship Id="rId22" Type="http://schemas.openxmlformats.org/officeDocument/2006/relationships/image" Target="../media/image2402.png"/><Relationship Id="rId64" Type="http://schemas.openxmlformats.org/officeDocument/2006/relationships/image" Target="../media/image2423.png"/><Relationship Id="rId118" Type="http://schemas.openxmlformats.org/officeDocument/2006/relationships/image" Target="../media/image2450.png"/><Relationship Id="rId325" Type="http://schemas.openxmlformats.org/officeDocument/2006/relationships/customXml" Target="../ink/ink2736.xml"/><Relationship Id="rId367" Type="http://schemas.openxmlformats.org/officeDocument/2006/relationships/customXml" Target="../ink/ink2757.xml"/><Relationship Id="rId171" Type="http://schemas.openxmlformats.org/officeDocument/2006/relationships/customXml" Target="../ink/ink2659.xml"/><Relationship Id="rId227" Type="http://schemas.openxmlformats.org/officeDocument/2006/relationships/customXml" Target="../ink/ink2687.xml"/><Relationship Id="rId269" Type="http://schemas.openxmlformats.org/officeDocument/2006/relationships/customXml" Target="../ink/ink2708.xml"/><Relationship Id="rId434" Type="http://schemas.openxmlformats.org/officeDocument/2006/relationships/image" Target="../media/image2608.png"/><Relationship Id="rId33" Type="http://schemas.openxmlformats.org/officeDocument/2006/relationships/customXml" Target="../ink/ink2590.xml"/><Relationship Id="rId129" Type="http://schemas.openxmlformats.org/officeDocument/2006/relationships/customXml" Target="../ink/ink2638.xml"/><Relationship Id="rId280" Type="http://schemas.openxmlformats.org/officeDocument/2006/relationships/image" Target="../media/image2531.png"/><Relationship Id="rId336" Type="http://schemas.openxmlformats.org/officeDocument/2006/relationships/image" Target="../media/image2559.png"/><Relationship Id="rId75" Type="http://schemas.openxmlformats.org/officeDocument/2006/relationships/customXml" Target="../ink/ink2611.xml"/><Relationship Id="rId140" Type="http://schemas.openxmlformats.org/officeDocument/2006/relationships/image" Target="../media/image2461.png"/><Relationship Id="rId182" Type="http://schemas.openxmlformats.org/officeDocument/2006/relationships/image" Target="../media/image2482.png"/><Relationship Id="rId378" Type="http://schemas.openxmlformats.org/officeDocument/2006/relationships/image" Target="../media/image2580.png"/><Relationship Id="rId403" Type="http://schemas.openxmlformats.org/officeDocument/2006/relationships/customXml" Target="../ink/ink2775.xml"/><Relationship Id="rId6" Type="http://schemas.openxmlformats.org/officeDocument/2006/relationships/image" Target="../media/image2394.png"/><Relationship Id="rId238" Type="http://schemas.openxmlformats.org/officeDocument/2006/relationships/image" Target="../media/image2510.png"/><Relationship Id="rId445" Type="http://schemas.openxmlformats.org/officeDocument/2006/relationships/customXml" Target="../ink/ink2796.xml"/><Relationship Id="rId291" Type="http://schemas.openxmlformats.org/officeDocument/2006/relationships/customXml" Target="../ink/ink2719.xml"/><Relationship Id="rId305" Type="http://schemas.openxmlformats.org/officeDocument/2006/relationships/customXml" Target="../ink/ink2726.xml"/><Relationship Id="rId347" Type="http://schemas.openxmlformats.org/officeDocument/2006/relationships/customXml" Target="../ink/ink2747.xml"/><Relationship Id="rId44" Type="http://schemas.openxmlformats.org/officeDocument/2006/relationships/image" Target="../media/image2413.png"/><Relationship Id="rId86" Type="http://schemas.openxmlformats.org/officeDocument/2006/relationships/image" Target="../media/image2434.png"/><Relationship Id="rId151" Type="http://schemas.openxmlformats.org/officeDocument/2006/relationships/customXml" Target="../ink/ink2649.xml"/><Relationship Id="rId389" Type="http://schemas.openxmlformats.org/officeDocument/2006/relationships/customXml" Target="../ink/ink2768.xml"/><Relationship Id="rId193" Type="http://schemas.openxmlformats.org/officeDocument/2006/relationships/customXml" Target="../ink/ink2670.xml"/><Relationship Id="rId207" Type="http://schemas.openxmlformats.org/officeDocument/2006/relationships/customXml" Target="../ink/ink2677.xml"/><Relationship Id="rId249" Type="http://schemas.openxmlformats.org/officeDocument/2006/relationships/customXml" Target="../ink/ink2698.xml"/><Relationship Id="rId414" Type="http://schemas.openxmlformats.org/officeDocument/2006/relationships/image" Target="../media/image2598.png"/><Relationship Id="rId456" Type="http://schemas.openxmlformats.org/officeDocument/2006/relationships/image" Target="../media/image2619.png"/><Relationship Id="rId13" Type="http://schemas.openxmlformats.org/officeDocument/2006/relationships/customXml" Target="../ink/ink2580.xml"/><Relationship Id="rId109" Type="http://schemas.openxmlformats.org/officeDocument/2006/relationships/customXml" Target="../ink/ink2628.xml"/><Relationship Id="rId260" Type="http://schemas.openxmlformats.org/officeDocument/2006/relationships/image" Target="../media/image2521.png"/><Relationship Id="rId316" Type="http://schemas.openxmlformats.org/officeDocument/2006/relationships/image" Target="../media/image2549.png"/><Relationship Id="rId55" Type="http://schemas.openxmlformats.org/officeDocument/2006/relationships/customXml" Target="../ink/ink2601.xml"/><Relationship Id="rId97" Type="http://schemas.openxmlformats.org/officeDocument/2006/relationships/customXml" Target="../ink/ink2622.xml"/><Relationship Id="rId120" Type="http://schemas.openxmlformats.org/officeDocument/2006/relationships/image" Target="../media/image2451.png"/><Relationship Id="rId358" Type="http://schemas.openxmlformats.org/officeDocument/2006/relationships/image" Target="../media/image2570.png"/><Relationship Id="rId162" Type="http://schemas.openxmlformats.org/officeDocument/2006/relationships/image" Target="../media/image2472.png"/><Relationship Id="rId218" Type="http://schemas.openxmlformats.org/officeDocument/2006/relationships/image" Target="../media/image2500.png"/><Relationship Id="rId425" Type="http://schemas.openxmlformats.org/officeDocument/2006/relationships/customXml" Target="../ink/ink2786.xml"/><Relationship Id="rId271" Type="http://schemas.openxmlformats.org/officeDocument/2006/relationships/customXml" Target="../ink/ink2709.xml"/><Relationship Id="rId24" Type="http://schemas.openxmlformats.org/officeDocument/2006/relationships/image" Target="../media/image2403.png"/><Relationship Id="rId66" Type="http://schemas.openxmlformats.org/officeDocument/2006/relationships/image" Target="../media/image2424.png"/><Relationship Id="rId131" Type="http://schemas.openxmlformats.org/officeDocument/2006/relationships/customXml" Target="../ink/ink2639.xml"/><Relationship Id="rId327" Type="http://schemas.openxmlformats.org/officeDocument/2006/relationships/customXml" Target="../ink/ink2737.xml"/><Relationship Id="rId369" Type="http://schemas.openxmlformats.org/officeDocument/2006/relationships/customXml" Target="../ink/ink2758.xml"/><Relationship Id="rId173" Type="http://schemas.openxmlformats.org/officeDocument/2006/relationships/customXml" Target="../ink/ink2660.xml"/><Relationship Id="rId229" Type="http://schemas.openxmlformats.org/officeDocument/2006/relationships/customXml" Target="../ink/ink2688.xml"/><Relationship Id="rId380" Type="http://schemas.openxmlformats.org/officeDocument/2006/relationships/image" Target="../media/image2581.png"/><Relationship Id="rId436" Type="http://schemas.openxmlformats.org/officeDocument/2006/relationships/image" Target="../media/image2609.png"/><Relationship Id="rId240" Type="http://schemas.openxmlformats.org/officeDocument/2006/relationships/image" Target="../media/image2511.png"/><Relationship Id="rId35" Type="http://schemas.openxmlformats.org/officeDocument/2006/relationships/customXml" Target="../ink/ink2591.xml"/><Relationship Id="rId77" Type="http://schemas.openxmlformats.org/officeDocument/2006/relationships/customXml" Target="../ink/ink2612.xml"/><Relationship Id="rId100" Type="http://schemas.openxmlformats.org/officeDocument/2006/relationships/image" Target="../media/image2441.png"/><Relationship Id="rId282" Type="http://schemas.openxmlformats.org/officeDocument/2006/relationships/image" Target="../media/image2532.png"/><Relationship Id="rId338" Type="http://schemas.openxmlformats.org/officeDocument/2006/relationships/image" Target="../media/image2560.png"/><Relationship Id="rId8" Type="http://schemas.openxmlformats.org/officeDocument/2006/relationships/image" Target="../media/image2395.png"/><Relationship Id="rId142" Type="http://schemas.openxmlformats.org/officeDocument/2006/relationships/image" Target="../media/image2462.png"/><Relationship Id="rId184" Type="http://schemas.openxmlformats.org/officeDocument/2006/relationships/image" Target="../media/image2483.png"/><Relationship Id="rId391" Type="http://schemas.openxmlformats.org/officeDocument/2006/relationships/customXml" Target="../ink/ink2769.xml"/><Relationship Id="rId405" Type="http://schemas.openxmlformats.org/officeDocument/2006/relationships/customXml" Target="../ink/ink2776.xml"/><Relationship Id="rId447" Type="http://schemas.openxmlformats.org/officeDocument/2006/relationships/customXml" Target="../ink/ink2797.xml"/><Relationship Id="rId251" Type="http://schemas.openxmlformats.org/officeDocument/2006/relationships/customXml" Target="../ink/ink2699.xml"/><Relationship Id="rId46" Type="http://schemas.openxmlformats.org/officeDocument/2006/relationships/image" Target="../media/image2414.png"/><Relationship Id="rId293" Type="http://schemas.openxmlformats.org/officeDocument/2006/relationships/customXml" Target="../ink/ink2720.xml"/><Relationship Id="rId307" Type="http://schemas.openxmlformats.org/officeDocument/2006/relationships/customXml" Target="../ink/ink2727.xml"/><Relationship Id="rId349" Type="http://schemas.openxmlformats.org/officeDocument/2006/relationships/customXml" Target="../ink/ink2748.xml"/><Relationship Id="rId88" Type="http://schemas.openxmlformats.org/officeDocument/2006/relationships/image" Target="../media/image2435.png"/><Relationship Id="rId111" Type="http://schemas.openxmlformats.org/officeDocument/2006/relationships/customXml" Target="../ink/ink2629.xml"/><Relationship Id="rId153" Type="http://schemas.openxmlformats.org/officeDocument/2006/relationships/customXml" Target="../ink/ink2650.xml"/><Relationship Id="rId195" Type="http://schemas.openxmlformats.org/officeDocument/2006/relationships/customXml" Target="../ink/ink2671.xml"/><Relationship Id="rId209" Type="http://schemas.openxmlformats.org/officeDocument/2006/relationships/customXml" Target="../ink/ink2678.xml"/><Relationship Id="rId360" Type="http://schemas.openxmlformats.org/officeDocument/2006/relationships/image" Target="../media/image2571.png"/><Relationship Id="rId416" Type="http://schemas.openxmlformats.org/officeDocument/2006/relationships/image" Target="../media/image2599.png"/><Relationship Id="rId220" Type="http://schemas.openxmlformats.org/officeDocument/2006/relationships/image" Target="../media/image2501.png"/><Relationship Id="rId458" Type="http://schemas.openxmlformats.org/officeDocument/2006/relationships/image" Target="../media/image2620.png"/><Relationship Id="rId15" Type="http://schemas.openxmlformats.org/officeDocument/2006/relationships/customXml" Target="../ink/ink2581.xml"/><Relationship Id="rId57" Type="http://schemas.openxmlformats.org/officeDocument/2006/relationships/customXml" Target="../ink/ink2602.xml"/><Relationship Id="rId262" Type="http://schemas.openxmlformats.org/officeDocument/2006/relationships/image" Target="../media/image2522.png"/><Relationship Id="rId318" Type="http://schemas.openxmlformats.org/officeDocument/2006/relationships/image" Target="../media/image2550.png"/><Relationship Id="rId99" Type="http://schemas.openxmlformats.org/officeDocument/2006/relationships/customXml" Target="../ink/ink2623.xml"/><Relationship Id="rId122" Type="http://schemas.openxmlformats.org/officeDocument/2006/relationships/image" Target="../media/image2452.png"/><Relationship Id="rId164" Type="http://schemas.openxmlformats.org/officeDocument/2006/relationships/image" Target="../media/image2473.png"/><Relationship Id="rId371" Type="http://schemas.openxmlformats.org/officeDocument/2006/relationships/customXml" Target="../ink/ink2759.xml"/><Relationship Id="rId427" Type="http://schemas.openxmlformats.org/officeDocument/2006/relationships/customXml" Target="../ink/ink2787.xml"/><Relationship Id="rId26" Type="http://schemas.openxmlformats.org/officeDocument/2006/relationships/image" Target="../media/image2404.png"/><Relationship Id="rId231" Type="http://schemas.openxmlformats.org/officeDocument/2006/relationships/customXml" Target="../ink/ink2689.xml"/><Relationship Id="rId273" Type="http://schemas.openxmlformats.org/officeDocument/2006/relationships/customXml" Target="../ink/ink2710.xml"/><Relationship Id="rId329" Type="http://schemas.openxmlformats.org/officeDocument/2006/relationships/customXml" Target="../ink/ink2738.xml"/><Relationship Id="rId68" Type="http://schemas.openxmlformats.org/officeDocument/2006/relationships/image" Target="../media/image2425.png"/><Relationship Id="rId133" Type="http://schemas.openxmlformats.org/officeDocument/2006/relationships/customXml" Target="../ink/ink2640.xml"/><Relationship Id="rId175" Type="http://schemas.openxmlformats.org/officeDocument/2006/relationships/customXml" Target="../ink/ink2661.xml"/><Relationship Id="rId340" Type="http://schemas.openxmlformats.org/officeDocument/2006/relationships/image" Target="../media/image2561.png"/><Relationship Id="rId200" Type="http://schemas.openxmlformats.org/officeDocument/2006/relationships/image" Target="../media/image2491.png"/><Relationship Id="rId382" Type="http://schemas.openxmlformats.org/officeDocument/2006/relationships/image" Target="../media/image2582.png"/><Relationship Id="rId438" Type="http://schemas.openxmlformats.org/officeDocument/2006/relationships/image" Target="../media/image2610.png"/><Relationship Id="rId242" Type="http://schemas.openxmlformats.org/officeDocument/2006/relationships/image" Target="../media/image2512.png"/><Relationship Id="rId284" Type="http://schemas.openxmlformats.org/officeDocument/2006/relationships/image" Target="../media/image2533.png"/><Relationship Id="rId37" Type="http://schemas.openxmlformats.org/officeDocument/2006/relationships/customXml" Target="../ink/ink2592.xml"/><Relationship Id="rId79" Type="http://schemas.openxmlformats.org/officeDocument/2006/relationships/customXml" Target="../ink/ink2613.xml"/><Relationship Id="rId102" Type="http://schemas.openxmlformats.org/officeDocument/2006/relationships/image" Target="../media/image2442.png"/><Relationship Id="rId144" Type="http://schemas.openxmlformats.org/officeDocument/2006/relationships/image" Target="../media/image2463.png"/><Relationship Id="rId90" Type="http://schemas.openxmlformats.org/officeDocument/2006/relationships/image" Target="../media/image2436.png"/><Relationship Id="rId186" Type="http://schemas.openxmlformats.org/officeDocument/2006/relationships/image" Target="../media/image2484.png"/><Relationship Id="rId351" Type="http://schemas.openxmlformats.org/officeDocument/2006/relationships/customXml" Target="../ink/ink2749.xml"/><Relationship Id="rId393" Type="http://schemas.openxmlformats.org/officeDocument/2006/relationships/customXml" Target="../ink/ink2770.xml"/><Relationship Id="rId407" Type="http://schemas.openxmlformats.org/officeDocument/2006/relationships/customXml" Target="../ink/ink2777.xml"/><Relationship Id="rId449" Type="http://schemas.openxmlformats.org/officeDocument/2006/relationships/customXml" Target="../ink/ink2798.xml"/><Relationship Id="rId211" Type="http://schemas.openxmlformats.org/officeDocument/2006/relationships/customXml" Target="../ink/ink2679.xml"/><Relationship Id="rId253" Type="http://schemas.openxmlformats.org/officeDocument/2006/relationships/customXml" Target="../ink/ink2700.xml"/><Relationship Id="rId295" Type="http://schemas.openxmlformats.org/officeDocument/2006/relationships/customXml" Target="../ink/ink2721.xml"/><Relationship Id="rId309" Type="http://schemas.openxmlformats.org/officeDocument/2006/relationships/customXml" Target="../ink/ink2728.xml"/><Relationship Id="rId460" Type="http://schemas.openxmlformats.org/officeDocument/2006/relationships/image" Target="../media/image2621.png"/><Relationship Id="rId48" Type="http://schemas.openxmlformats.org/officeDocument/2006/relationships/image" Target="../media/image2415.png"/><Relationship Id="rId113" Type="http://schemas.openxmlformats.org/officeDocument/2006/relationships/customXml" Target="../ink/ink2630.xml"/><Relationship Id="rId320" Type="http://schemas.openxmlformats.org/officeDocument/2006/relationships/image" Target="../media/image2551.png"/><Relationship Id="rId155" Type="http://schemas.openxmlformats.org/officeDocument/2006/relationships/customXml" Target="../ink/ink2651.xml"/><Relationship Id="rId197" Type="http://schemas.openxmlformats.org/officeDocument/2006/relationships/customXml" Target="../ink/ink2672.xml"/><Relationship Id="rId362" Type="http://schemas.openxmlformats.org/officeDocument/2006/relationships/image" Target="../media/image2572.png"/><Relationship Id="rId418" Type="http://schemas.openxmlformats.org/officeDocument/2006/relationships/image" Target="../media/image2600.png"/><Relationship Id="rId222" Type="http://schemas.openxmlformats.org/officeDocument/2006/relationships/image" Target="../media/image2502.png"/><Relationship Id="rId264" Type="http://schemas.openxmlformats.org/officeDocument/2006/relationships/image" Target="../media/image2523.png"/><Relationship Id="rId17" Type="http://schemas.openxmlformats.org/officeDocument/2006/relationships/customXml" Target="../ink/ink2582.xml"/><Relationship Id="rId59" Type="http://schemas.openxmlformats.org/officeDocument/2006/relationships/customXml" Target="../ink/ink2603.xml"/><Relationship Id="rId124" Type="http://schemas.openxmlformats.org/officeDocument/2006/relationships/image" Target="../media/image2453.png"/><Relationship Id="rId70" Type="http://schemas.openxmlformats.org/officeDocument/2006/relationships/image" Target="../media/image2426.png"/><Relationship Id="rId166" Type="http://schemas.openxmlformats.org/officeDocument/2006/relationships/image" Target="../media/image2474.png"/><Relationship Id="rId331" Type="http://schemas.openxmlformats.org/officeDocument/2006/relationships/customXml" Target="../ink/ink2739.xml"/><Relationship Id="rId373" Type="http://schemas.openxmlformats.org/officeDocument/2006/relationships/customXml" Target="../ink/ink2760.xml"/><Relationship Id="rId429" Type="http://schemas.openxmlformats.org/officeDocument/2006/relationships/customXml" Target="../ink/ink278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690.xml"/><Relationship Id="rId440" Type="http://schemas.openxmlformats.org/officeDocument/2006/relationships/image" Target="../media/image2611.png"/><Relationship Id="rId28" Type="http://schemas.openxmlformats.org/officeDocument/2006/relationships/image" Target="../media/image2405.png"/><Relationship Id="rId275" Type="http://schemas.openxmlformats.org/officeDocument/2006/relationships/customXml" Target="../ink/ink2711.xml"/><Relationship Id="rId300" Type="http://schemas.openxmlformats.org/officeDocument/2006/relationships/image" Target="../media/image2541.png"/><Relationship Id="rId81" Type="http://schemas.openxmlformats.org/officeDocument/2006/relationships/customXml" Target="../ink/ink2614.xml"/><Relationship Id="rId135" Type="http://schemas.openxmlformats.org/officeDocument/2006/relationships/customXml" Target="../ink/ink2641.xml"/><Relationship Id="rId177" Type="http://schemas.openxmlformats.org/officeDocument/2006/relationships/customXml" Target="../ink/ink2662.xml"/><Relationship Id="rId342" Type="http://schemas.openxmlformats.org/officeDocument/2006/relationships/image" Target="../media/image2562.png"/><Relationship Id="rId384" Type="http://schemas.openxmlformats.org/officeDocument/2006/relationships/image" Target="../media/image2583.png"/><Relationship Id="rId202" Type="http://schemas.openxmlformats.org/officeDocument/2006/relationships/image" Target="../media/image2492.png"/><Relationship Id="rId244" Type="http://schemas.openxmlformats.org/officeDocument/2006/relationships/image" Target="../media/image2513.png"/><Relationship Id="rId39" Type="http://schemas.openxmlformats.org/officeDocument/2006/relationships/customXml" Target="../ink/ink2593.xml"/><Relationship Id="rId286" Type="http://schemas.openxmlformats.org/officeDocument/2006/relationships/image" Target="../media/image2534.png"/><Relationship Id="rId451" Type="http://schemas.openxmlformats.org/officeDocument/2006/relationships/customXml" Target="../ink/ink2799.xml"/><Relationship Id="rId50" Type="http://schemas.openxmlformats.org/officeDocument/2006/relationships/image" Target="../media/image2416.png"/><Relationship Id="rId104" Type="http://schemas.openxmlformats.org/officeDocument/2006/relationships/image" Target="../media/image2443.png"/><Relationship Id="rId146" Type="http://schemas.openxmlformats.org/officeDocument/2006/relationships/image" Target="../media/image2464.png"/><Relationship Id="rId188" Type="http://schemas.openxmlformats.org/officeDocument/2006/relationships/image" Target="../media/image2485.png"/><Relationship Id="rId311" Type="http://schemas.openxmlformats.org/officeDocument/2006/relationships/customXml" Target="../ink/ink2729.xml"/><Relationship Id="rId353" Type="http://schemas.openxmlformats.org/officeDocument/2006/relationships/customXml" Target="../ink/ink2750.xml"/><Relationship Id="rId395" Type="http://schemas.openxmlformats.org/officeDocument/2006/relationships/customXml" Target="../ink/ink2771.xml"/><Relationship Id="rId409" Type="http://schemas.openxmlformats.org/officeDocument/2006/relationships/customXml" Target="../ink/ink2778.xml"/><Relationship Id="rId92" Type="http://schemas.openxmlformats.org/officeDocument/2006/relationships/image" Target="../media/image2437.png"/><Relationship Id="rId213" Type="http://schemas.openxmlformats.org/officeDocument/2006/relationships/customXml" Target="../ink/ink2680.xml"/><Relationship Id="rId420" Type="http://schemas.openxmlformats.org/officeDocument/2006/relationships/image" Target="../media/image2601.png"/><Relationship Id="rId255" Type="http://schemas.openxmlformats.org/officeDocument/2006/relationships/customXml" Target="../ink/ink2701.xml"/><Relationship Id="rId297" Type="http://schemas.openxmlformats.org/officeDocument/2006/relationships/customXml" Target="../ink/ink2722.xml"/><Relationship Id="rId462" Type="http://schemas.openxmlformats.org/officeDocument/2006/relationships/image" Target="../media/image2622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81.png"/><Relationship Id="rId21" Type="http://schemas.openxmlformats.org/officeDocument/2006/relationships/image" Target="../media/image2633.png"/><Relationship Id="rId324" Type="http://schemas.openxmlformats.org/officeDocument/2006/relationships/customXml" Target="../ink/ink2966.xml"/><Relationship Id="rId170" Type="http://schemas.openxmlformats.org/officeDocument/2006/relationships/customXml" Target="../ink/ink2889.xml"/><Relationship Id="rId226" Type="http://schemas.openxmlformats.org/officeDocument/2006/relationships/customXml" Target="../ink/ink2917.xml"/><Relationship Id="rId433" Type="http://schemas.openxmlformats.org/officeDocument/2006/relationships/image" Target="../media/image2839.png"/><Relationship Id="rId268" Type="http://schemas.openxmlformats.org/officeDocument/2006/relationships/customXml" Target="../ink/ink2938.xml"/><Relationship Id="rId475" Type="http://schemas.openxmlformats.org/officeDocument/2006/relationships/image" Target="../media/image2860.png"/><Relationship Id="rId32" Type="http://schemas.openxmlformats.org/officeDocument/2006/relationships/customXml" Target="../ink/ink2820.xml"/><Relationship Id="rId74" Type="http://schemas.openxmlformats.org/officeDocument/2006/relationships/customXml" Target="../ink/ink2841.xml"/><Relationship Id="rId128" Type="http://schemas.openxmlformats.org/officeDocument/2006/relationships/customXml" Target="../ink/ink2868.xml"/><Relationship Id="rId335" Type="http://schemas.openxmlformats.org/officeDocument/2006/relationships/image" Target="../media/image2790.png"/><Relationship Id="rId377" Type="http://schemas.openxmlformats.org/officeDocument/2006/relationships/image" Target="../media/image2811.png"/><Relationship Id="rId500" Type="http://schemas.openxmlformats.org/officeDocument/2006/relationships/customXml" Target="../ink/ink3054.xml"/><Relationship Id="rId5" Type="http://schemas.openxmlformats.org/officeDocument/2006/relationships/image" Target="../media/image2625.png"/><Relationship Id="rId181" Type="http://schemas.openxmlformats.org/officeDocument/2006/relationships/image" Target="../media/image2713.png"/><Relationship Id="rId237" Type="http://schemas.openxmlformats.org/officeDocument/2006/relationships/image" Target="../media/image2741.png"/><Relationship Id="rId402" Type="http://schemas.openxmlformats.org/officeDocument/2006/relationships/customXml" Target="../ink/ink3005.xml"/><Relationship Id="rId279" Type="http://schemas.openxmlformats.org/officeDocument/2006/relationships/image" Target="../media/image2762.png"/><Relationship Id="rId444" Type="http://schemas.openxmlformats.org/officeDocument/2006/relationships/customXml" Target="../ink/ink3026.xml"/><Relationship Id="rId486" Type="http://schemas.openxmlformats.org/officeDocument/2006/relationships/customXml" Target="../ink/ink3047.xml"/><Relationship Id="rId43" Type="http://schemas.openxmlformats.org/officeDocument/2006/relationships/image" Target="../media/image2644.png"/><Relationship Id="rId139" Type="http://schemas.openxmlformats.org/officeDocument/2006/relationships/image" Target="../media/image2692.png"/><Relationship Id="rId290" Type="http://schemas.openxmlformats.org/officeDocument/2006/relationships/customXml" Target="../ink/ink2949.xml"/><Relationship Id="rId304" Type="http://schemas.openxmlformats.org/officeDocument/2006/relationships/customXml" Target="../ink/ink2956.xml"/><Relationship Id="rId346" Type="http://schemas.openxmlformats.org/officeDocument/2006/relationships/customXml" Target="../ink/ink2977.xml"/><Relationship Id="rId388" Type="http://schemas.openxmlformats.org/officeDocument/2006/relationships/customXml" Target="../ink/ink2998.xml"/><Relationship Id="rId511" Type="http://schemas.openxmlformats.org/officeDocument/2006/relationships/image" Target="../media/image2878.png"/><Relationship Id="rId85" Type="http://schemas.openxmlformats.org/officeDocument/2006/relationships/image" Target="../media/image2665.png"/><Relationship Id="rId150" Type="http://schemas.openxmlformats.org/officeDocument/2006/relationships/customXml" Target="../ink/ink2879.xml"/><Relationship Id="rId192" Type="http://schemas.openxmlformats.org/officeDocument/2006/relationships/customXml" Target="../ink/ink2900.xml"/><Relationship Id="rId206" Type="http://schemas.openxmlformats.org/officeDocument/2006/relationships/customXml" Target="../ink/ink2907.xml"/><Relationship Id="rId413" Type="http://schemas.openxmlformats.org/officeDocument/2006/relationships/image" Target="../media/image2829.png"/><Relationship Id="rId248" Type="http://schemas.openxmlformats.org/officeDocument/2006/relationships/customXml" Target="../ink/ink2928.xml"/><Relationship Id="rId455" Type="http://schemas.openxmlformats.org/officeDocument/2006/relationships/image" Target="../media/image2850.png"/><Relationship Id="rId497" Type="http://schemas.openxmlformats.org/officeDocument/2006/relationships/image" Target="../media/image2871.png"/><Relationship Id="rId12" Type="http://schemas.openxmlformats.org/officeDocument/2006/relationships/customXml" Target="../ink/ink2810.xml"/><Relationship Id="rId108" Type="http://schemas.openxmlformats.org/officeDocument/2006/relationships/customXml" Target="../ink/ink2858.xml"/><Relationship Id="rId315" Type="http://schemas.openxmlformats.org/officeDocument/2006/relationships/image" Target="../media/image2780.png"/><Relationship Id="rId357" Type="http://schemas.openxmlformats.org/officeDocument/2006/relationships/image" Target="../media/image2801.png"/><Relationship Id="rId54" Type="http://schemas.openxmlformats.org/officeDocument/2006/relationships/customXml" Target="../ink/ink2831.xml"/><Relationship Id="rId96" Type="http://schemas.openxmlformats.org/officeDocument/2006/relationships/customXml" Target="../ink/ink2852.xml"/><Relationship Id="rId161" Type="http://schemas.openxmlformats.org/officeDocument/2006/relationships/image" Target="../media/image2703.png"/><Relationship Id="rId217" Type="http://schemas.openxmlformats.org/officeDocument/2006/relationships/image" Target="../media/image2731.png"/><Relationship Id="rId399" Type="http://schemas.openxmlformats.org/officeDocument/2006/relationships/image" Target="../media/image2822.png"/><Relationship Id="rId259" Type="http://schemas.openxmlformats.org/officeDocument/2006/relationships/image" Target="../media/image2752.png"/><Relationship Id="rId424" Type="http://schemas.openxmlformats.org/officeDocument/2006/relationships/customXml" Target="../ink/ink3016.xml"/><Relationship Id="rId466" Type="http://schemas.openxmlformats.org/officeDocument/2006/relationships/customXml" Target="../ink/ink3037.xml"/><Relationship Id="rId23" Type="http://schemas.openxmlformats.org/officeDocument/2006/relationships/image" Target="../media/image2634.png"/><Relationship Id="rId119" Type="http://schemas.openxmlformats.org/officeDocument/2006/relationships/image" Target="../media/image2682.png"/><Relationship Id="rId270" Type="http://schemas.openxmlformats.org/officeDocument/2006/relationships/customXml" Target="../ink/ink2939.xml"/><Relationship Id="rId326" Type="http://schemas.openxmlformats.org/officeDocument/2006/relationships/customXml" Target="../ink/ink2967.xml"/><Relationship Id="rId65" Type="http://schemas.openxmlformats.org/officeDocument/2006/relationships/image" Target="../media/image2655.png"/><Relationship Id="rId130" Type="http://schemas.openxmlformats.org/officeDocument/2006/relationships/customXml" Target="../ink/ink2869.xml"/><Relationship Id="rId368" Type="http://schemas.openxmlformats.org/officeDocument/2006/relationships/customXml" Target="../ink/ink2988.xml"/><Relationship Id="rId172" Type="http://schemas.openxmlformats.org/officeDocument/2006/relationships/customXml" Target="../ink/ink2890.xml"/><Relationship Id="rId228" Type="http://schemas.openxmlformats.org/officeDocument/2006/relationships/customXml" Target="../ink/ink2918.xml"/><Relationship Id="rId435" Type="http://schemas.openxmlformats.org/officeDocument/2006/relationships/image" Target="../media/image2840.png"/><Relationship Id="rId477" Type="http://schemas.openxmlformats.org/officeDocument/2006/relationships/image" Target="../media/image2861.png"/><Relationship Id="rId281" Type="http://schemas.openxmlformats.org/officeDocument/2006/relationships/image" Target="../media/image2763.png"/><Relationship Id="rId337" Type="http://schemas.openxmlformats.org/officeDocument/2006/relationships/image" Target="../media/image2791.png"/><Relationship Id="rId502" Type="http://schemas.openxmlformats.org/officeDocument/2006/relationships/customXml" Target="../ink/ink3055.xml"/><Relationship Id="rId34" Type="http://schemas.openxmlformats.org/officeDocument/2006/relationships/customXml" Target="../ink/ink2821.xml"/><Relationship Id="rId76" Type="http://schemas.openxmlformats.org/officeDocument/2006/relationships/customXml" Target="../ink/ink2842.xml"/><Relationship Id="rId141" Type="http://schemas.openxmlformats.org/officeDocument/2006/relationships/image" Target="../media/image2693.png"/><Relationship Id="rId379" Type="http://schemas.openxmlformats.org/officeDocument/2006/relationships/image" Target="../media/image2812.png"/><Relationship Id="rId7" Type="http://schemas.openxmlformats.org/officeDocument/2006/relationships/image" Target="../media/image2626.png"/><Relationship Id="rId183" Type="http://schemas.openxmlformats.org/officeDocument/2006/relationships/image" Target="../media/image2714.png"/><Relationship Id="rId239" Type="http://schemas.openxmlformats.org/officeDocument/2006/relationships/image" Target="../media/image2742.png"/><Relationship Id="rId390" Type="http://schemas.openxmlformats.org/officeDocument/2006/relationships/customXml" Target="../ink/ink2999.xml"/><Relationship Id="rId404" Type="http://schemas.openxmlformats.org/officeDocument/2006/relationships/customXml" Target="../ink/ink3006.xml"/><Relationship Id="rId446" Type="http://schemas.openxmlformats.org/officeDocument/2006/relationships/customXml" Target="../ink/ink3027.xml"/><Relationship Id="rId250" Type="http://schemas.openxmlformats.org/officeDocument/2006/relationships/customXml" Target="../ink/ink2929.xml"/><Relationship Id="rId292" Type="http://schemas.openxmlformats.org/officeDocument/2006/relationships/customXml" Target="../ink/ink2950.xml"/><Relationship Id="rId306" Type="http://schemas.openxmlformats.org/officeDocument/2006/relationships/customXml" Target="../ink/ink2957.xml"/><Relationship Id="rId488" Type="http://schemas.openxmlformats.org/officeDocument/2006/relationships/customXml" Target="../ink/ink3048.xml"/><Relationship Id="rId45" Type="http://schemas.openxmlformats.org/officeDocument/2006/relationships/image" Target="../media/image2645.png"/><Relationship Id="rId87" Type="http://schemas.openxmlformats.org/officeDocument/2006/relationships/image" Target="../media/image2666.png"/><Relationship Id="rId110" Type="http://schemas.openxmlformats.org/officeDocument/2006/relationships/customXml" Target="../ink/ink2859.xml"/><Relationship Id="rId348" Type="http://schemas.openxmlformats.org/officeDocument/2006/relationships/customXml" Target="../ink/ink2978.xml"/><Relationship Id="rId513" Type="http://schemas.openxmlformats.org/officeDocument/2006/relationships/image" Target="../media/image2879.png"/><Relationship Id="rId152" Type="http://schemas.openxmlformats.org/officeDocument/2006/relationships/customXml" Target="../ink/ink2880.xml"/><Relationship Id="rId194" Type="http://schemas.openxmlformats.org/officeDocument/2006/relationships/customXml" Target="../ink/ink2901.xml"/><Relationship Id="rId208" Type="http://schemas.openxmlformats.org/officeDocument/2006/relationships/customXml" Target="../ink/ink2908.xml"/><Relationship Id="rId415" Type="http://schemas.openxmlformats.org/officeDocument/2006/relationships/image" Target="../media/image2830.png"/><Relationship Id="rId457" Type="http://schemas.openxmlformats.org/officeDocument/2006/relationships/image" Target="../media/image2851.png"/><Relationship Id="rId261" Type="http://schemas.openxmlformats.org/officeDocument/2006/relationships/image" Target="../media/image2753.png"/><Relationship Id="rId499" Type="http://schemas.openxmlformats.org/officeDocument/2006/relationships/image" Target="../media/image2872.png"/><Relationship Id="rId14" Type="http://schemas.openxmlformats.org/officeDocument/2006/relationships/customXml" Target="../ink/ink2811.xml"/><Relationship Id="rId56" Type="http://schemas.openxmlformats.org/officeDocument/2006/relationships/customXml" Target="../ink/ink2832.xml"/><Relationship Id="rId317" Type="http://schemas.openxmlformats.org/officeDocument/2006/relationships/image" Target="../media/image2781.png"/><Relationship Id="rId359" Type="http://schemas.openxmlformats.org/officeDocument/2006/relationships/image" Target="../media/image2802.png"/><Relationship Id="rId98" Type="http://schemas.openxmlformats.org/officeDocument/2006/relationships/customXml" Target="../ink/ink2853.xml"/><Relationship Id="rId121" Type="http://schemas.openxmlformats.org/officeDocument/2006/relationships/image" Target="../media/image2683.png"/><Relationship Id="rId163" Type="http://schemas.openxmlformats.org/officeDocument/2006/relationships/image" Target="../media/image2704.png"/><Relationship Id="rId219" Type="http://schemas.openxmlformats.org/officeDocument/2006/relationships/image" Target="../media/image2732.png"/><Relationship Id="rId370" Type="http://schemas.openxmlformats.org/officeDocument/2006/relationships/customXml" Target="../ink/ink2989.xml"/><Relationship Id="rId426" Type="http://schemas.openxmlformats.org/officeDocument/2006/relationships/customXml" Target="../ink/ink3017.xml"/><Relationship Id="rId230" Type="http://schemas.openxmlformats.org/officeDocument/2006/relationships/customXml" Target="../ink/ink2919.xml"/><Relationship Id="rId468" Type="http://schemas.openxmlformats.org/officeDocument/2006/relationships/customXml" Target="../ink/ink3038.xml"/><Relationship Id="rId25" Type="http://schemas.openxmlformats.org/officeDocument/2006/relationships/image" Target="../media/image2635.png"/><Relationship Id="rId67" Type="http://schemas.openxmlformats.org/officeDocument/2006/relationships/image" Target="../media/image2656.png"/><Relationship Id="rId272" Type="http://schemas.openxmlformats.org/officeDocument/2006/relationships/customXml" Target="../ink/ink2940.xml"/><Relationship Id="rId328" Type="http://schemas.openxmlformats.org/officeDocument/2006/relationships/customXml" Target="../ink/ink2968.xml"/><Relationship Id="rId132" Type="http://schemas.openxmlformats.org/officeDocument/2006/relationships/customXml" Target="../ink/ink2870.xml"/><Relationship Id="rId174" Type="http://schemas.openxmlformats.org/officeDocument/2006/relationships/customXml" Target="../ink/ink2891.xml"/><Relationship Id="rId381" Type="http://schemas.openxmlformats.org/officeDocument/2006/relationships/image" Target="../media/image2813.png"/><Relationship Id="rId241" Type="http://schemas.openxmlformats.org/officeDocument/2006/relationships/image" Target="../media/image2743.png"/><Relationship Id="rId437" Type="http://schemas.openxmlformats.org/officeDocument/2006/relationships/image" Target="../media/image2841.png"/><Relationship Id="rId479" Type="http://schemas.openxmlformats.org/officeDocument/2006/relationships/image" Target="../media/image2862.png"/><Relationship Id="rId36" Type="http://schemas.openxmlformats.org/officeDocument/2006/relationships/customXml" Target="../ink/ink2822.xml"/><Relationship Id="rId283" Type="http://schemas.openxmlformats.org/officeDocument/2006/relationships/image" Target="../media/image2764.png"/><Relationship Id="rId339" Type="http://schemas.openxmlformats.org/officeDocument/2006/relationships/image" Target="../media/image2792.png"/><Relationship Id="rId490" Type="http://schemas.openxmlformats.org/officeDocument/2006/relationships/customXml" Target="../ink/ink3049.xml"/><Relationship Id="rId504" Type="http://schemas.openxmlformats.org/officeDocument/2006/relationships/customXml" Target="../ink/ink3056.xml"/><Relationship Id="rId78" Type="http://schemas.openxmlformats.org/officeDocument/2006/relationships/customXml" Target="../ink/ink2843.xml"/><Relationship Id="rId101" Type="http://schemas.openxmlformats.org/officeDocument/2006/relationships/image" Target="../media/image2673.png"/><Relationship Id="rId143" Type="http://schemas.openxmlformats.org/officeDocument/2006/relationships/image" Target="../media/image2694.png"/><Relationship Id="rId185" Type="http://schemas.openxmlformats.org/officeDocument/2006/relationships/image" Target="../media/image2715.png"/><Relationship Id="rId350" Type="http://schemas.openxmlformats.org/officeDocument/2006/relationships/customXml" Target="../ink/ink2979.xml"/><Relationship Id="rId406" Type="http://schemas.openxmlformats.org/officeDocument/2006/relationships/customXml" Target="../ink/ink3007.xml"/><Relationship Id="rId9" Type="http://schemas.openxmlformats.org/officeDocument/2006/relationships/image" Target="../media/image2627.png"/><Relationship Id="rId210" Type="http://schemas.openxmlformats.org/officeDocument/2006/relationships/customXml" Target="../ink/ink2909.xml"/><Relationship Id="rId392" Type="http://schemas.openxmlformats.org/officeDocument/2006/relationships/customXml" Target="../ink/ink3000.xml"/><Relationship Id="rId448" Type="http://schemas.openxmlformats.org/officeDocument/2006/relationships/customXml" Target="../ink/ink3028.xml"/><Relationship Id="rId252" Type="http://schemas.openxmlformats.org/officeDocument/2006/relationships/customXml" Target="../ink/ink2930.xml"/><Relationship Id="rId294" Type="http://schemas.openxmlformats.org/officeDocument/2006/relationships/customXml" Target="../ink/ink2951.xml"/><Relationship Id="rId308" Type="http://schemas.openxmlformats.org/officeDocument/2006/relationships/customXml" Target="../ink/ink2958.xml"/><Relationship Id="rId515" Type="http://schemas.openxmlformats.org/officeDocument/2006/relationships/image" Target="../media/image2880.png"/><Relationship Id="rId47" Type="http://schemas.openxmlformats.org/officeDocument/2006/relationships/image" Target="../media/image2646.png"/><Relationship Id="rId89" Type="http://schemas.openxmlformats.org/officeDocument/2006/relationships/image" Target="../media/image2667.png"/><Relationship Id="rId112" Type="http://schemas.openxmlformats.org/officeDocument/2006/relationships/customXml" Target="../ink/ink2860.xml"/><Relationship Id="rId154" Type="http://schemas.openxmlformats.org/officeDocument/2006/relationships/customXml" Target="../ink/ink2881.xml"/><Relationship Id="rId361" Type="http://schemas.openxmlformats.org/officeDocument/2006/relationships/image" Target="../media/image2803.png"/><Relationship Id="rId196" Type="http://schemas.openxmlformats.org/officeDocument/2006/relationships/customXml" Target="../ink/ink2902.xml"/><Relationship Id="rId417" Type="http://schemas.openxmlformats.org/officeDocument/2006/relationships/image" Target="../media/image2831.png"/><Relationship Id="rId459" Type="http://schemas.openxmlformats.org/officeDocument/2006/relationships/image" Target="../media/image2852.png"/><Relationship Id="rId16" Type="http://schemas.openxmlformats.org/officeDocument/2006/relationships/customXml" Target="../ink/ink2812.xml"/><Relationship Id="rId221" Type="http://schemas.openxmlformats.org/officeDocument/2006/relationships/image" Target="../media/image2733.png"/><Relationship Id="rId263" Type="http://schemas.openxmlformats.org/officeDocument/2006/relationships/image" Target="../media/image2754.png"/><Relationship Id="rId319" Type="http://schemas.openxmlformats.org/officeDocument/2006/relationships/image" Target="../media/image2782.png"/><Relationship Id="rId470" Type="http://schemas.openxmlformats.org/officeDocument/2006/relationships/customXml" Target="../ink/ink3039.xml"/><Relationship Id="rId58" Type="http://schemas.openxmlformats.org/officeDocument/2006/relationships/customXml" Target="../ink/ink2833.xml"/><Relationship Id="rId123" Type="http://schemas.openxmlformats.org/officeDocument/2006/relationships/image" Target="../media/image2684.png"/><Relationship Id="rId330" Type="http://schemas.openxmlformats.org/officeDocument/2006/relationships/customXml" Target="../ink/ink2969.xml"/><Relationship Id="rId165" Type="http://schemas.openxmlformats.org/officeDocument/2006/relationships/image" Target="../media/image2705.png"/><Relationship Id="rId372" Type="http://schemas.openxmlformats.org/officeDocument/2006/relationships/customXml" Target="../ink/ink2990.xml"/><Relationship Id="rId428" Type="http://schemas.openxmlformats.org/officeDocument/2006/relationships/customXml" Target="../ink/ink3018.xml"/><Relationship Id="rId232" Type="http://schemas.openxmlformats.org/officeDocument/2006/relationships/customXml" Target="../ink/ink2920.xml"/><Relationship Id="rId274" Type="http://schemas.openxmlformats.org/officeDocument/2006/relationships/customXml" Target="../ink/ink2941.xml"/><Relationship Id="rId481" Type="http://schemas.openxmlformats.org/officeDocument/2006/relationships/image" Target="../media/image2863.png"/><Relationship Id="rId27" Type="http://schemas.openxmlformats.org/officeDocument/2006/relationships/image" Target="../media/image2636.png"/><Relationship Id="rId69" Type="http://schemas.openxmlformats.org/officeDocument/2006/relationships/image" Target="../media/image2657.png"/><Relationship Id="rId134" Type="http://schemas.openxmlformats.org/officeDocument/2006/relationships/customXml" Target="../ink/ink2871.xml"/><Relationship Id="rId80" Type="http://schemas.openxmlformats.org/officeDocument/2006/relationships/customXml" Target="../ink/ink2844.xml"/><Relationship Id="rId176" Type="http://schemas.openxmlformats.org/officeDocument/2006/relationships/customXml" Target="../ink/ink2892.xml"/><Relationship Id="rId341" Type="http://schemas.openxmlformats.org/officeDocument/2006/relationships/image" Target="../media/image2793.png"/><Relationship Id="rId383" Type="http://schemas.openxmlformats.org/officeDocument/2006/relationships/image" Target="../media/image2814.png"/><Relationship Id="rId439" Type="http://schemas.openxmlformats.org/officeDocument/2006/relationships/image" Target="../media/image2842.png"/><Relationship Id="rId201" Type="http://schemas.openxmlformats.org/officeDocument/2006/relationships/image" Target="../media/image2723.png"/><Relationship Id="rId243" Type="http://schemas.openxmlformats.org/officeDocument/2006/relationships/image" Target="../media/image2744.png"/><Relationship Id="rId285" Type="http://schemas.openxmlformats.org/officeDocument/2006/relationships/image" Target="../media/image2765.png"/><Relationship Id="rId450" Type="http://schemas.openxmlformats.org/officeDocument/2006/relationships/customXml" Target="../ink/ink3029.xml"/><Relationship Id="rId506" Type="http://schemas.openxmlformats.org/officeDocument/2006/relationships/customXml" Target="../ink/ink3057.xml"/><Relationship Id="rId38" Type="http://schemas.openxmlformats.org/officeDocument/2006/relationships/customXml" Target="../ink/ink2823.xml"/><Relationship Id="rId103" Type="http://schemas.openxmlformats.org/officeDocument/2006/relationships/image" Target="../media/image2674.png"/><Relationship Id="rId310" Type="http://schemas.openxmlformats.org/officeDocument/2006/relationships/customXml" Target="../ink/ink2959.xml"/><Relationship Id="rId492" Type="http://schemas.openxmlformats.org/officeDocument/2006/relationships/customXml" Target="../ink/ink3050.xml"/><Relationship Id="rId91" Type="http://schemas.openxmlformats.org/officeDocument/2006/relationships/image" Target="../media/image2668.png"/><Relationship Id="rId145" Type="http://schemas.openxmlformats.org/officeDocument/2006/relationships/image" Target="../media/image2695.png"/><Relationship Id="rId187" Type="http://schemas.openxmlformats.org/officeDocument/2006/relationships/image" Target="../media/image2716.png"/><Relationship Id="rId352" Type="http://schemas.openxmlformats.org/officeDocument/2006/relationships/customXml" Target="../ink/ink2980.xml"/><Relationship Id="rId394" Type="http://schemas.openxmlformats.org/officeDocument/2006/relationships/customXml" Target="../ink/ink3001.xml"/><Relationship Id="rId408" Type="http://schemas.openxmlformats.org/officeDocument/2006/relationships/customXml" Target="../ink/ink3008.xml"/><Relationship Id="rId212" Type="http://schemas.openxmlformats.org/officeDocument/2006/relationships/customXml" Target="../ink/ink2910.xml"/><Relationship Id="rId254" Type="http://schemas.openxmlformats.org/officeDocument/2006/relationships/customXml" Target="../ink/ink2931.xml"/><Relationship Id="rId49" Type="http://schemas.openxmlformats.org/officeDocument/2006/relationships/image" Target="../media/image2647.png"/><Relationship Id="rId114" Type="http://schemas.openxmlformats.org/officeDocument/2006/relationships/customXml" Target="../ink/ink2861.xml"/><Relationship Id="rId296" Type="http://schemas.openxmlformats.org/officeDocument/2006/relationships/customXml" Target="../ink/ink2952.xml"/><Relationship Id="rId461" Type="http://schemas.openxmlformats.org/officeDocument/2006/relationships/image" Target="../media/image2853.png"/><Relationship Id="rId517" Type="http://schemas.openxmlformats.org/officeDocument/2006/relationships/image" Target="../media/image2881.png"/><Relationship Id="rId60" Type="http://schemas.openxmlformats.org/officeDocument/2006/relationships/customXml" Target="../ink/ink2834.xml"/><Relationship Id="rId156" Type="http://schemas.openxmlformats.org/officeDocument/2006/relationships/customXml" Target="../ink/ink2882.xml"/><Relationship Id="rId198" Type="http://schemas.openxmlformats.org/officeDocument/2006/relationships/customXml" Target="../ink/ink2903.xml"/><Relationship Id="rId321" Type="http://schemas.openxmlformats.org/officeDocument/2006/relationships/image" Target="../media/image2783.png"/><Relationship Id="rId363" Type="http://schemas.openxmlformats.org/officeDocument/2006/relationships/image" Target="../media/image2804.png"/><Relationship Id="rId419" Type="http://schemas.openxmlformats.org/officeDocument/2006/relationships/image" Target="../media/image2832.png"/><Relationship Id="rId223" Type="http://schemas.openxmlformats.org/officeDocument/2006/relationships/image" Target="../media/image2734.png"/><Relationship Id="rId430" Type="http://schemas.openxmlformats.org/officeDocument/2006/relationships/customXml" Target="../ink/ink3019.xml"/><Relationship Id="rId18" Type="http://schemas.openxmlformats.org/officeDocument/2006/relationships/customXml" Target="../ink/ink2813.xml"/><Relationship Id="rId265" Type="http://schemas.openxmlformats.org/officeDocument/2006/relationships/image" Target="../media/image2755.png"/><Relationship Id="rId472" Type="http://schemas.openxmlformats.org/officeDocument/2006/relationships/customXml" Target="../ink/ink3040.xml"/><Relationship Id="rId125" Type="http://schemas.openxmlformats.org/officeDocument/2006/relationships/image" Target="../media/image2685.png"/><Relationship Id="rId167" Type="http://schemas.openxmlformats.org/officeDocument/2006/relationships/image" Target="../media/image2706.png"/><Relationship Id="rId332" Type="http://schemas.openxmlformats.org/officeDocument/2006/relationships/customXml" Target="../ink/ink2970.xml"/><Relationship Id="rId374" Type="http://schemas.openxmlformats.org/officeDocument/2006/relationships/customXml" Target="../ink/ink2991.xml"/><Relationship Id="rId71" Type="http://schemas.openxmlformats.org/officeDocument/2006/relationships/image" Target="../media/image2658.png"/><Relationship Id="rId234" Type="http://schemas.openxmlformats.org/officeDocument/2006/relationships/customXml" Target="../ink/ink2921.xml"/><Relationship Id="rId2" Type="http://schemas.openxmlformats.org/officeDocument/2006/relationships/image" Target="../media/image2392.png"/><Relationship Id="rId29" Type="http://schemas.openxmlformats.org/officeDocument/2006/relationships/image" Target="../media/image2637.png"/><Relationship Id="rId276" Type="http://schemas.openxmlformats.org/officeDocument/2006/relationships/customXml" Target="../ink/ink2942.xml"/><Relationship Id="rId441" Type="http://schemas.openxmlformats.org/officeDocument/2006/relationships/image" Target="../media/image2843.png"/><Relationship Id="rId483" Type="http://schemas.openxmlformats.org/officeDocument/2006/relationships/image" Target="../media/image2864.png"/><Relationship Id="rId40" Type="http://schemas.openxmlformats.org/officeDocument/2006/relationships/customXml" Target="../ink/ink2824.xml"/><Relationship Id="rId136" Type="http://schemas.openxmlformats.org/officeDocument/2006/relationships/customXml" Target="../ink/ink2872.xml"/><Relationship Id="rId178" Type="http://schemas.openxmlformats.org/officeDocument/2006/relationships/customXml" Target="../ink/ink2893.xml"/><Relationship Id="rId301" Type="http://schemas.openxmlformats.org/officeDocument/2006/relationships/image" Target="../media/image2773.png"/><Relationship Id="rId343" Type="http://schemas.openxmlformats.org/officeDocument/2006/relationships/image" Target="../media/image2794.png"/><Relationship Id="rId82" Type="http://schemas.openxmlformats.org/officeDocument/2006/relationships/customXml" Target="../ink/ink2845.xml"/><Relationship Id="rId203" Type="http://schemas.openxmlformats.org/officeDocument/2006/relationships/image" Target="../media/image2724.png"/><Relationship Id="rId385" Type="http://schemas.openxmlformats.org/officeDocument/2006/relationships/image" Target="../media/image2815.png"/><Relationship Id="rId245" Type="http://schemas.openxmlformats.org/officeDocument/2006/relationships/image" Target="../media/image2745.png"/><Relationship Id="rId287" Type="http://schemas.openxmlformats.org/officeDocument/2006/relationships/image" Target="../media/image2766.png"/><Relationship Id="rId410" Type="http://schemas.openxmlformats.org/officeDocument/2006/relationships/customXml" Target="../ink/ink3009.xml"/><Relationship Id="rId452" Type="http://schemas.openxmlformats.org/officeDocument/2006/relationships/customXml" Target="../ink/ink3030.xml"/><Relationship Id="rId494" Type="http://schemas.openxmlformats.org/officeDocument/2006/relationships/customXml" Target="../ink/ink3051.xml"/><Relationship Id="rId508" Type="http://schemas.openxmlformats.org/officeDocument/2006/relationships/customXml" Target="../ink/ink3058.xml"/><Relationship Id="rId105" Type="http://schemas.openxmlformats.org/officeDocument/2006/relationships/image" Target="../media/image2675.png"/><Relationship Id="rId147" Type="http://schemas.openxmlformats.org/officeDocument/2006/relationships/image" Target="../media/image2696.png"/><Relationship Id="rId312" Type="http://schemas.openxmlformats.org/officeDocument/2006/relationships/customXml" Target="../ink/ink2960.xml"/><Relationship Id="rId354" Type="http://schemas.openxmlformats.org/officeDocument/2006/relationships/customXml" Target="../ink/ink2981.xml"/><Relationship Id="rId51" Type="http://schemas.openxmlformats.org/officeDocument/2006/relationships/image" Target="../media/image2648.png"/><Relationship Id="rId93" Type="http://schemas.openxmlformats.org/officeDocument/2006/relationships/image" Target="../media/image2669.png"/><Relationship Id="rId189" Type="http://schemas.openxmlformats.org/officeDocument/2006/relationships/image" Target="../media/image2717.png"/><Relationship Id="rId396" Type="http://schemas.openxmlformats.org/officeDocument/2006/relationships/customXml" Target="../ink/ink3002.xml"/><Relationship Id="rId214" Type="http://schemas.openxmlformats.org/officeDocument/2006/relationships/customXml" Target="../ink/ink2911.xml"/><Relationship Id="rId256" Type="http://schemas.openxmlformats.org/officeDocument/2006/relationships/customXml" Target="../ink/ink2932.xml"/><Relationship Id="rId298" Type="http://schemas.openxmlformats.org/officeDocument/2006/relationships/customXml" Target="../ink/ink2953.xml"/><Relationship Id="rId421" Type="http://schemas.openxmlformats.org/officeDocument/2006/relationships/image" Target="../media/image2833.png"/><Relationship Id="rId463" Type="http://schemas.openxmlformats.org/officeDocument/2006/relationships/image" Target="../media/image2854.png"/><Relationship Id="rId116" Type="http://schemas.openxmlformats.org/officeDocument/2006/relationships/customXml" Target="../ink/ink2862.xml"/><Relationship Id="rId158" Type="http://schemas.openxmlformats.org/officeDocument/2006/relationships/customXml" Target="../ink/ink2883.xml"/><Relationship Id="rId323" Type="http://schemas.openxmlformats.org/officeDocument/2006/relationships/image" Target="../media/image2784.png"/><Relationship Id="rId20" Type="http://schemas.openxmlformats.org/officeDocument/2006/relationships/customXml" Target="../ink/ink2814.xml"/><Relationship Id="rId62" Type="http://schemas.openxmlformats.org/officeDocument/2006/relationships/customXml" Target="../ink/ink2835.xml"/><Relationship Id="rId365" Type="http://schemas.openxmlformats.org/officeDocument/2006/relationships/image" Target="../media/image2805.png"/><Relationship Id="rId225" Type="http://schemas.openxmlformats.org/officeDocument/2006/relationships/image" Target="../media/image2735.png"/><Relationship Id="rId267" Type="http://schemas.openxmlformats.org/officeDocument/2006/relationships/image" Target="../media/image2756.png"/><Relationship Id="rId432" Type="http://schemas.openxmlformats.org/officeDocument/2006/relationships/customXml" Target="../ink/ink3020.xml"/><Relationship Id="rId474" Type="http://schemas.openxmlformats.org/officeDocument/2006/relationships/customXml" Target="../ink/ink3041.xml"/><Relationship Id="rId127" Type="http://schemas.openxmlformats.org/officeDocument/2006/relationships/image" Target="../media/image2686.png"/><Relationship Id="rId31" Type="http://schemas.openxmlformats.org/officeDocument/2006/relationships/image" Target="../media/image2638.png"/><Relationship Id="rId73" Type="http://schemas.openxmlformats.org/officeDocument/2006/relationships/image" Target="../media/image2659.png"/><Relationship Id="rId169" Type="http://schemas.openxmlformats.org/officeDocument/2006/relationships/image" Target="../media/image2707.png"/><Relationship Id="rId334" Type="http://schemas.openxmlformats.org/officeDocument/2006/relationships/customXml" Target="../ink/ink2971.xml"/><Relationship Id="rId376" Type="http://schemas.openxmlformats.org/officeDocument/2006/relationships/customXml" Target="../ink/ink2992.xml"/><Relationship Id="rId4" Type="http://schemas.openxmlformats.org/officeDocument/2006/relationships/customXml" Target="../ink/ink2806.xml"/><Relationship Id="rId180" Type="http://schemas.openxmlformats.org/officeDocument/2006/relationships/customXml" Target="../ink/ink2894.xml"/><Relationship Id="rId236" Type="http://schemas.openxmlformats.org/officeDocument/2006/relationships/customXml" Target="../ink/ink2922.xml"/><Relationship Id="rId278" Type="http://schemas.openxmlformats.org/officeDocument/2006/relationships/customXml" Target="../ink/ink2943.xml"/><Relationship Id="rId401" Type="http://schemas.openxmlformats.org/officeDocument/2006/relationships/image" Target="../media/image2823.png"/><Relationship Id="rId443" Type="http://schemas.openxmlformats.org/officeDocument/2006/relationships/image" Target="../media/image2844.png"/><Relationship Id="rId303" Type="http://schemas.openxmlformats.org/officeDocument/2006/relationships/image" Target="../media/image2774.png"/><Relationship Id="rId485" Type="http://schemas.openxmlformats.org/officeDocument/2006/relationships/image" Target="../media/image2865.png"/><Relationship Id="rId42" Type="http://schemas.openxmlformats.org/officeDocument/2006/relationships/customXml" Target="../ink/ink2825.xml"/><Relationship Id="rId84" Type="http://schemas.openxmlformats.org/officeDocument/2006/relationships/customXml" Target="../ink/ink2846.xml"/><Relationship Id="rId138" Type="http://schemas.openxmlformats.org/officeDocument/2006/relationships/customXml" Target="../ink/ink2873.xml"/><Relationship Id="rId345" Type="http://schemas.openxmlformats.org/officeDocument/2006/relationships/image" Target="../media/image2795.png"/><Relationship Id="rId387" Type="http://schemas.openxmlformats.org/officeDocument/2006/relationships/image" Target="../media/image2816.png"/><Relationship Id="rId510" Type="http://schemas.openxmlformats.org/officeDocument/2006/relationships/customXml" Target="../ink/ink3059.xml"/><Relationship Id="rId191" Type="http://schemas.openxmlformats.org/officeDocument/2006/relationships/image" Target="../media/image2718.png"/><Relationship Id="rId205" Type="http://schemas.openxmlformats.org/officeDocument/2006/relationships/image" Target="../media/image2725.png"/><Relationship Id="rId247" Type="http://schemas.openxmlformats.org/officeDocument/2006/relationships/image" Target="../media/image2746.png"/><Relationship Id="rId412" Type="http://schemas.openxmlformats.org/officeDocument/2006/relationships/customXml" Target="../ink/ink3010.xml"/><Relationship Id="rId107" Type="http://schemas.openxmlformats.org/officeDocument/2006/relationships/image" Target="../media/image2676.png"/><Relationship Id="rId289" Type="http://schemas.openxmlformats.org/officeDocument/2006/relationships/image" Target="../media/image2767.png"/><Relationship Id="rId454" Type="http://schemas.openxmlformats.org/officeDocument/2006/relationships/customXml" Target="../ink/ink3031.xml"/><Relationship Id="rId496" Type="http://schemas.openxmlformats.org/officeDocument/2006/relationships/customXml" Target="../ink/ink3052.xml"/><Relationship Id="rId11" Type="http://schemas.openxmlformats.org/officeDocument/2006/relationships/image" Target="../media/image2628.png"/><Relationship Id="rId53" Type="http://schemas.openxmlformats.org/officeDocument/2006/relationships/image" Target="../media/image2649.png"/><Relationship Id="rId149" Type="http://schemas.openxmlformats.org/officeDocument/2006/relationships/image" Target="../media/image2697.png"/><Relationship Id="rId314" Type="http://schemas.openxmlformats.org/officeDocument/2006/relationships/customXml" Target="../ink/ink2961.xml"/><Relationship Id="rId356" Type="http://schemas.openxmlformats.org/officeDocument/2006/relationships/customXml" Target="../ink/ink2982.xml"/><Relationship Id="rId398" Type="http://schemas.openxmlformats.org/officeDocument/2006/relationships/customXml" Target="../ink/ink3003.xml"/><Relationship Id="rId95" Type="http://schemas.openxmlformats.org/officeDocument/2006/relationships/image" Target="../media/image2670.png"/><Relationship Id="rId160" Type="http://schemas.openxmlformats.org/officeDocument/2006/relationships/customXml" Target="../ink/ink2884.xml"/><Relationship Id="rId216" Type="http://schemas.openxmlformats.org/officeDocument/2006/relationships/customXml" Target="../ink/ink2912.xml"/><Relationship Id="rId423" Type="http://schemas.openxmlformats.org/officeDocument/2006/relationships/image" Target="../media/image2834.png"/><Relationship Id="rId258" Type="http://schemas.openxmlformats.org/officeDocument/2006/relationships/customXml" Target="../ink/ink2933.xml"/><Relationship Id="rId465" Type="http://schemas.openxmlformats.org/officeDocument/2006/relationships/image" Target="../media/image2855.png"/><Relationship Id="rId22" Type="http://schemas.openxmlformats.org/officeDocument/2006/relationships/customXml" Target="../ink/ink2815.xml"/><Relationship Id="rId64" Type="http://schemas.openxmlformats.org/officeDocument/2006/relationships/customXml" Target="../ink/ink2836.xml"/><Relationship Id="rId118" Type="http://schemas.openxmlformats.org/officeDocument/2006/relationships/customXml" Target="../ink/ink2863.xml"/><Relationship Id="rId325" Type="http://schemas.openxmlformats.org/officeDocument/2006/relationships/image" Target="../media/image2785.png"/><Relationship Id="rId367" Type="http://schemas.openxmlformats.org/officeDocument/2006/relationships/image" Target="../media/image2806.png"/><Relationship Id="rId171" Type="http://schemas.openxmlformats.org/officeDocument/2006/relationships/image" Target="../media/image2708.png"/><Relationship Id="rId227" Type="http://schemas.openxmlformats.org/officeDocument/2006/relationships/image" Target="../media/image2736.png"/><Relationship Id="rId269" Type="http://schemas.openxmlformats.org/officeDocument/2006/relationships/image" Target="../media/image2757.png"/><Relationship Id="rId434" Type="http://schemas.openxmlformats.org/officeDocument/2006/relationships/customXml" Target="../ink/ink3021.xml"/><Relationship Id="rId476" Type="http://schemas.openxmlformats.org/officeDocument/2006/relationships/customXml" Target="../ink/ink3042.xml"/><Relationship Id="rId33" Type="http://schemas.openxmlformats.org/officeDocument/2006/relationships/image" Target="../media/image2639.png"/><Relationship Id="rId129" Type="http://schemas.openxmlformats.org/officeDocument/2006/relationships/image" Target="../media/image2687.png"/><Relationship Id="rId280" Type="http://schemas.openxmlformats.org/officeDocument/2006/relationships/customXml" Target="../ink/ink2944.xml"/><Relationship Id="rId336" Type="http://schemas.openxmlformats.org/officeDocument/2006/relationships/customXml" Target="../ink/ink2972.xml"/><Relationship Id="rId501" Type="http://schemas.openxmlformats.org/officeDocument/2006/relationships/image" Target="../media/image2873.png"/><Relationship Id="rId75" Type="http://schemas.openxmlformats.org/officeDocument/2006/relationships/image" Target="../media/image2660.png"/><Relationship Id="rId140" Type="http://schemas.openxmlformats.org/officeDocument/2006/relationships/customXml" Target="../ink/ink2874.xml"/><Relationship Id="rId182" Type="http://schemas.openxmlformats.org/officeDocument/2006/relationships/customXml" Target="../ink/ink2895.xml"/><Relationship Id="rId378" Type="http://schemas.openxmlformats.org/officeDocument/2006/relationships/customXml" Target="../ink/ink2993.xml"/><Relationship Id="rId403" Type="http://schemas.openxmlformats.org/officeDocument/2006/relationships/image" Target="../media/image2824.png"/><Relationship Id="rId6" Type="http://schemas.openxmlformats.org/officeDocument/2006/relationships/customXml" Target="../ink/ink2807.xml"/><Relationship Id="rId238" Type="http://schemas.openxmlformats.org/officeDocument/2006/relationships/customXml" Target="../ink/ink2923.xml"/><Relationship Id="rId445" Type="http://schemas.openxmlformats.org/officeDocument/2006/relationships/image" Target="../media/image2845.png"/><Relationship Id="rId487" Type="http://schemas.openxmlformats.org/officeDocument/2006/relationships/image" Target="../media/image2866.png"/><Relationship Id="rId291" Type="http://schemas.openxmlformats.org/officeDocument/2006/relationships/image" Target="../media/image2768.png"/><Relationship Id="rId305" Type="http://schemas.openxmlformats.org/officeDocument/2006/relationships/image" Target="../media/image2775.png"/><Relationship Id="rId347" Type="http://schemas.openxmlformats.org/officeDocument/2006/relationships/image" Target="../media/image2796.png"/><Relationship Id="rId512" Type="http://schemas.openxmlformats.org/officeDocument/2006/relationships/customXml" Target="../ink/ink3060.xml"/><Relationship Id="rId44" Type="http://schemas.openxmlformats.org/officeDocument/2006/relationships/customXml" Target="../ink/ink2826.xml"/><Relationship Id="rId86" Type="http://schemas.openxmlformats.org/officeDocument/2006/relationships/customXml" Target="../ink/ink2847.xml"/><Relationship Id="rId151" Type="http://schemas.openxmlformats.org/officeDocument/2006/relationships/image" Target="../media/image2698.png"/><Relationship Id="rId389" Type="http://schemas.openxmlformats.org/officeDocument/2006/relationships/image" Target="../media/image2817.png"/><Relationship Id="rId193" Type="http://schemas.openxmlformats.org/officeDocument/2006/relationships/image" Target="../media/image2719.png"/><Relationship Id="rId207" Type="http://schemas.openxmlformats.org/officeDocument/2006/relationships/image" Target="../media/image2726.png"/><Relationship Id="rId249" Type="http://schemas.openxmlformats.org/officeDocument/2006/relationships/image" Target="../media/image2747.png"/><Relationship Id="rId414" Type="http://schemas.openxmlformats.org/officeDocument/2006/relationships/customXml" Target="../ink/ink3011.xml"/><Relationship Id="rId456" Type="http://schemas.openxmlformats.org/officeDocument/2006/relationships/customXml" Target="../ink/ink3032.xml"/><Relationship Id="rId498" Type="http://schemas.openxmlformats.org/officeDocument/2006/relationships/customXml" Target="../ink/ink3053.xml"/><Relationship Id="rId13" Type="http://schemas.openxmlformats.org/officeDocument/2006/relationships/image" Target="../media/image2629.png"/><Relationship Id="rId109" Type="http://schemas.openxmlformats.org/officeDocument/2006/relationships/image" Target="../media/image2677.png"/><Relationship Id="rId260" Type="http://schemas.openxmlformats.org/officeDocument/2006/relationships/customXml" Target="../ink/ink2934.xml"/><Relationship Id="rId316" Type="http://schemas.openxmlformats.org/officeDocument/2006/relationships/customXml" Target="../ink/ink2962.xml"/><Relationship Id="rId55" Type="http://schemas.openxmlformats.org/officeDocument/2006/relationships/image" Target="../media/image2650.png"/><Relationship Id="rId97" Type="http://schemas.openxmlformats.org/officeDocument/2006/relationships/image" Target="../media/image2671.png"/><Relationship Id="rId120" Type="http://schemas.openxmlformats.org/officeDocument/2006/relationships/customXml" Target="../ink/ink2864.xml"/><Relationship Id="rId358" Type="http://schemas.openxmlformats.org/officeDocument/2006/relationships/customXml" Target="../ink/ink2983.xml"/><Relationship Id="rId162" Type="http://schemas.openxmlformats.org/officeDocument/2006/relationships/customXml" Target="../ink/ink2885.xml"/><Relationship Id="rId218" Type="http://schemas.openxmlformats.org/officeDocument/2006/relationships/customXml" Target="../ink/ink2913.xml"/><Relationship Id="rId425" Type="http://schemas.openxmlformats.org/officeDocument/2006/relationships/image" Target="../media/image2835.png"/><Relationship Id="rId467" Type="http://schemas.openxmlformats.org/officeDocument/2006/relationships/image" Target="../media/image2856.png"/><Relationship Id="rId271" Type="http://schemas.openxmlformats.org/officeDocument/2006/relationships/image" Target="../media/image2758.png"/><Relationship Id="rId24" Type="http://schemas.openxmlformats.org/officeDocument/2006/relationships/customXml" Target="../ink/ink2816.xml"/><Relationship Id="rId66" Type="http://schemas.openxmlformats.org/officeDocument/2006/relationships/customXml" Target="../ink/ink2837.xml"/><Relationship Id="rId131" Type="http://schemas.openxmlformats.org/officeDocument/2006/relationships/image" Target="../media/image2688.png"/><Relationship Id="rId327" Type="http://schemas.openxmlformats.org/officeDocument/2006/relationships/image" Target="../media/image2786.png"/><Relationship Id="rId369" Type="http://schemas.openxmlformats.org/officeDocument/2006/relationships/image" Target="../media/image2807.png"/><Relationship Id="rId173" Type="http://schemas.openxmlformats.org/officeDocument/2006/relationships/image" Target="../media/image2709.png"/><Relationship Id="rId229" Type="http://schemas.openxmlformats.org/officeDocument/2006/relationships/image" Target="../media/image2737.png"/><Relationship Id="rId380" Type="http://schemas.openxmlformats.org/officeDocument/2006/relationships/customXml" Target="../ink/ink2994.xml"/><Relationship Id="rId436" Type="http://schemas.openxmlformats.org/officeDocument/2006/relationships/customXml" Target="../ink/ink3022.xml"/><Relationship Id="rId240" Type="http://schemas.openxmlformats.org/officeDocument/2006/relationships/customXml" Target="../ink/ink2924.xml"/><Relationship Id="rId478" Type="http://schemas.openxmlformats.org/officeDocument/2006/relationships/customXml" Target="../ink/ink3043.xml"/><Relationship Id="rId35" Type="http://schemas.openxmlformats.org/officeDocument/2006/relationships/image" Target="../media/image2640.png"/><Relationship Id="rId77" Type="http://schemas.openxmlformats.org/officeDocument/2006/relationships/image" Target="../media/image2661.png"/><Relationship Id="rId100" Type="http://schemas.openxmlformats.org/officeDocument/2006/relationships/customXml" Target="../ink/ink2854.xml"/><Relationship Id="rId282" Type="http://schemas.openxmlformats.org/officeDocument/2006/relationships/customXml" Target="../ink/ink2945.xml"/><Relationship Id="rId338" Type="http://schemas.openxmlformats.org/officeDocument/2006/relationships/customXml" Target="../ink/ink2973.xml"/><Relationship Id="rId503" Type="http://schemas.openxmlformats.org/officeDocument/2006/relationships/image" Target="../media/image2874.png"/><Relationship Id="rId8" Type="http://schemas.openxmlformats.org/officeDocument/2006/relationships/customXml" Target="../ink/ink2808.xml"/><Relationship Id="rId142" Type="http://schemas.openxmlformats.org/officeDocument/2006/relationships/customXml" Target="../ink/ink2875.xml"/><Relationship Id="rId184" Type="http://schemas.openxmlformats.org/officeDocument/2006/relationships/customXml" Target="../ink/ink2896.xml"/><Relationship Id="rId391" Type="http://schemas.openxmlformats.org/officeDocument/2006/relationships/image" Target="../media/image2818.png"/><Relationship Id="rId405" Type="http://schemas.openxmlformats.org/officeDocument/2006/relationships/image" Target="../media/image2825.png"/><Relationship Id="rId447" Type="http://schemas.openxmlformats.org/officeDocument/2006/relationships/image" Target="../media/image2846.png"/><Relationship Id="rId251" Type="http://schemas.openxmlformats.org/officeDocument/2006/relationships/image" Target="../media/image2748.png"/><Relationship Id="rId489" Type="http://schemas.openxmlformats.org/officeDocument/2006/relationships/image" Target="../media/image2867.png"/><Relationship Id="rId46" Type="http://schemas.openxmlformats.org/officeDocument/2006/relationships/customXml" Target="../ink/ink2827.xml"/><Relationship Id="rId293" Type="http://schemas.openxmlformats.org/officeDocument/2006/relationships/image" Target="../media/image2769.png"/><Relationship Id="rId307" Type="http://schemas.openxmlformats.org/officeDocument/2006/relationships/image" Target="../media/image2776.png"/><Relationship Id="rId349" Type="http://schemas.openxmlformats.org/officeDocument/2006/relationships/image" Target="../media/image2797.png"/><Relationship Id="rId514" Type="http://schemas.openxmlformats.org/officeDocument/2006/relationships/customXml" Target="../ink/ink3061.xml"/><Relationship Id="rId88" Type="http://schemas.openxmlformats.org/officeDocument/2006/relationships/customXml" Target="../ink/ink2848.xml"/><Relationship Id="rId111" Type="http://schemas.openxmlformats.org/officeDocument/2006/relationships/image" Target="../media/image2678.png"/><Relationship Id="rId153" Type="http://schemas.openxmlformats.org/officeDocument/2006/relationships/image" Target="../media/image2699.png"/><Relationship Id="rId195" Type="http://schemas.openxmlformats.org/officeDocument/2006/relationships/image" Target="../media/image2720.png"/><Relationship Id="rId209" Type="http://schemas.openxmlformats.org/officeDocument/2006/relationships/image" Target="../media/image2727.png"/><Relationship Id="rId360" Type="http://schemas.openxmlformats.org/officeDocument/2006/relationships/customXml" Target="../ink/ink2984.xml"/><Relationship Id="rId416" Type="http://schemas.openxmlformats.org/officeDocument/2006/relationships/customXml" Target="../ink/ink3012.xml"/><Relationship Id="rId220" Type="http://schemas.openxmlformats.org/officeDocument/2006/relationships/customXml" Target="../ink/ink2914.xml"/><Relationship Id="rId458" Type="http://schemas.openxmlformats.org/officeDocument/2006/relationships/customXml" Target="../ink/ink3033.xml"/><Relationship Id="rId15" Type="http://schemas.openxmlformats.org/officeDocument/2006/relationships/image" Target="../media/image2630.png"/><Relationship Id="rId57" Type="http://schemas.openxmlformats.org/officeDocument/2006/relationships/image" Target="../media/image2651.png"/><Relationship Id="rId262" Type="http://schemas.openxmlformats.org/officeDocument/2006/relationships/customXml" Target="../ink/ink2935.xml"/><Relationship Id="rId318" Type="http://schemas.openxmlformats.org/officeDocument/2006/relationships/customXml" Target="../ink/ink2963.xml"/><Relationship Id="rId99" Type="http://schemas.openxmlformats.org/officeDocument/2006/relationships/image" Target="../media/image2672.png"/><Relationship Id="rId122" Type="http://schemas.openxmlformats.org/officeDocument/2006/relationships/customXml" Target="../ink/ink2865.xml"/><Relationship Id="rId164" Type="http://schemas.openxmlformats.org/officeDocument/2006/relationships/customXml" Target="../ink/ink2886.xml"/><Relationship Id="rId371" Type="http://schemas.openxmlformats.org/officeDocument/2006/relationships/image" Target="../media/image2808.png"/><Relationship Id="rId427" Type="http://schemas.openxmlformats.org/officeDocument/2006/relationships/image" Target="../media/image2836.png"/><Relationship Id="rId469" Type="http://schemas.openxmlformats.org/officeDocument/2006/relationships/image" Target="../media/image2857.png"/><Relationship Id="rId26" Type="http://schemas.openxmlformats.org/officeDocument/2006/relationships/customXml" Target="../ink/ink2817.xml"/><Relationship Id="rId231" Type="http://schemas.openxmlformats.org/officeDocument/2006/relationships/image" Target="../media/image2738.png"/><Relationship Id="rId273" Type="http://schemas.openxmlformats.org/officeDocument/2006/relationships/image" Target="../media/image2759.png"/><Relationship Id="rId329" Type="http://schemas.openxmlformats.org/officeDocument/2006/relationships/image" Target="../media/image2787.png"/><Relationship Id="rId480" Type="http://schemas.openxmlformats.org/officeDocument/2006/relationships/customXml" Target="../ink/ink3044.xml"/><Relationship Id="rId68" Type="http://schemas.openxmlformats.org/officeDocument/2006/relationships/customXml" Target="../ink/ink2838.xml"/><Relationship Id="rId133" Type="http://schemas.openxmlformats.org/officeDocument/2006/relationships/image" Target="../media/image2689.png"/><Relationship Id="rId175" Type="http://schemas.openxmlformats.org/officeDocument/2006/relationships/image" Target="../media/image2710.png"/><Relationship Id="rId340" Type="http://schemas.openxmlformats.org/officeDocument/2006/relationships/customXml" Target="../ink/ink2974.xml"/><Relationship Id="rId200" Type="http://schemas.openxmlformats.org/officeDocument/2006/relationships/customXml" Target="../ink/ink2904.xml"/><Relationship Id="rId382" Type="http://schemas.openxmlformats.org/officeDocument/2006/relationships/customXml" Target="../ink/ink2995.xml"/><Relationship Id="rId438" Type="http://schemas.openxmlformats.org/officeDocument/2006/relationships/customXml" Target="../ink/ink3023.xml"/><Relationship Id="rId242" Type="http://schemas.openxmlformats.org/officeDocument/2006/relationships/customXml" Target="../ink/ink2925.xml"/><Relationship Id="rId284" Type="http://schemas.openxmlformats.org/officeDocument/2006/relationships/customXml" Target="../ink/ink2946.xml"/><Relationship Id="rId491" Type="http://schemas.openxmlformats.org/officeDocument/2006/relationships/image" Target="../media/image2868.png"/><Relationship Id="rId505" Type="http://schemas.openxmlformats.org/officeDocument/2006/relationships/image" Target="../media/image2875.png"/><Relationship Id="rId37" Type="http://schemas.openxmlformats.org/officeDocument/2006/relationships/image" Target="../media/image2641.png"/><Relationship Id="rId79" Type="http://schemas.openxmlformats.org/officeDocument/2006/relationships/image" Target="../media/image2662.png"/><Relationship Id="rId102" Type="http://schemas.openxmlformats.org/officeDocument/2006/relationships/customXml" Target="../ink/ink2855.xml"/><Relationship Id="rId144" Type="http://schemas.openxmlformats.org/officeDocument/2006/relationships/customXml" Target="../ink/ink2876.xml"/><Relationship Id="rId90" Type="http://schemas.openxmlformats.org/officeDocument/2006/relationships/customXml" Target="../ink/ink2849.xml"/><Relationship Id="rId186" Type="http://schemas.openxmlformats.org/officeDocument/2006/relationships/customXml" Target="../ink/ink2897.xml"/><Relationship Id="rId351" Type="http://schemas.openxmlformats.org/officeDocument/2006/relationships/image" Target="../media/image2798.png"/><Relationship Id="rId393" Type="http://schemas.openxmlformats.org/officeDocument/2006/relationships/image" Target="../media/image2819.png"/><Relationship Id="rId407" Type="http://schemas.openxmlformats.org/officeDocument/2006/relationships/image" Target="../media/image2826.png"/><Relationship Id="rId449" Type="http://schemas.openxmlformats.org/officeDocument/2006/relationships/image" Target="../media/image2847.png"/><Relationship Id="rId211" Type="http://schemas.openxmlformats.org/officeDocument/2006/relationships/image" Target="../media/image2728.png"/><Relationship Id="rId253" Type="http://schemas.openxmlformats.org/officeDocument/2006/relationships/image" Target="../media/image2749.png"/><Relationship Id="rId295" Type="http://schemas.openxmlformats.org/officeDocument/2006/relationships/image" Target="../media/image2770.png"/><Relationship Id="rId309" Type="http://schemas.openxmlformats.org/officeDocument/2006/relationships/image" Target="../media/image2777.png"/><Relationship Id="rId460" Type="http://schemas.openxmlformats.org/officeDocument/2006/relationships/customXml" Target="../ink/ink3034.xml"/><Relationship Id="rId516" Type="http://schemas.openxmlformats.org/officeDocument/2006/relationships/customXml" Target="../ink/ink3062.xml"/><Relationship Id="rId48" Type="http://schemas.openxmlformats.org/officeDocument/2006/relationships/customXml" Target="../ink/ink2828.xml"/><Relationship Id="rId113" Type="http://schemas.openxmlformats.org/officeDocument/2006/relationships/image" Target="../media/image2679.png"/><Relationship Id="rId320" Type="http://schemas.openxmlformats.org/officeDocument/2006/relationships/customXml" Target="../ink/ink2964.xml"/><Relationship Id="rId155" Type="http://schemas.openxmlformats.org/officeDocument/2006/relationships/image" Target="../media/image2700.png"/><Relationship Id="rId197" Type="http://schemas.openxmlformats.org/officeDocument/2006/relationships/image" Target="../media/image2721.png"/><Relationship Id="rId362" Type="http://schemas.openxmlformats.org/officeDocument/2006/relationships/customXml" Target="../ink/ink2985.xml"/><Relationship Id="rId418" Type="http://schemas.openxmlformats.org/officeDocument/2006/relationships/customXml" Target="../ink/ink3013.xml"/><Relationship Id="rId222" Type="http://schemas.openxmlformats.org/officeDocument/2006/relationships/customXml" Target="../ink/ink2915.xml"/><Relationship Id="rId264" Type="http://schemas.openxmlformats.org/officeDocument/2006/relationships/customXml" Target="../ink/ink2936.xml"/><Relationship Id="rId471" Type="http://schemas.openxmlformats.org/officeDocument/2006/relationships/image" Target="../media/image2858.png"/><Relationship Id="rId17" Type="http://schemas.openxmlformats.org/officeDocument/2006/relationships/image" Target="../media/image2631.png"/><Relationship Id="rId59" Type="http://schemas.openxmlformats.org/officeDocument/2006/relationships/image" Target="../media/image2652.png"/><Relationship Id="rId124" Type="http://schemas.openxmlformats.org/officeDocument/2006/relationships/customXml" Target="../ink/ink2866.xml"/><Relationship Id="rId70" Type="http://schemas.openxmlformats.org/officeDocument/2006/relationships/customXml" Target="../ink/ink2839.xml"/><Relationship Id="rId166" Type="http://schemas.openxmlformats.org/officeDocument/2006/relationships/customXml" Target="../ink/ink2887.xml"/><Relationship Id="rId331" Type="http://schemas.openxmlformats.org/officeDocument/2006/relationships/image" Target="../media/image2788.png"/><Relationship Id="rId373" Type="http://schemas.openxmlformats.org/officeDocument/2006/relationships/image" Target="../media/image2809.png"/><Relationship Id="rId429" Type="http://schemas.openxmlformats.org/officeDocument/2006/relationships/image" Target="../media/image283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739.png"/><Relationship Id="rId440" Type="http://schemas.openxmlformats.org/officeDocument/2006/relationships/customXml" Target="../ink/ink3024.xml"/><Relationship Id="rId28" Type="http://schemas.openxmlformats.org/officeDocument/2006/relationships/customXml" Target="../ink/ink2818.xml"/><Relationship Id="rId275" Type="http://schemas.openxmlformats.org/officeDocument/2006/relationships/image" Target="../media/image2760.png"/><Relationship Id="rId300" Type="http://schemas.openxmlformats.org/officeDocument/2006/relationships/customXml" Target="../ink/ink2954.xml"/><Relationship Id="rId482" Type="http://schemas.openxmlformats.org/officeDocument/2006/relationships/customXml" Target="../ink/ink3045.xml"/><Relationship Id="rId81" Type="http://schemas.openxmlformats.org/officeDocument/2006/relationships/image" Target="../media/image2663.png"/><Relationship Id="rId135" Type="http://schemas.openxmlformats.org/officeDocument/2006/relationships/image" Target="../media/image2690.png"/><Relationship Id="rId177" Type="http://schemas.openxmlformats.org/officeDocument/2006/relationships/image" Target="../media/image2711.png"/><Relationship Id="rId342" Type="http://schemas.openxmlformats.org/officeDocument/2006/relationships/customXml" Target="../ink/ink2975.xml"/><Relationship Id="rId384" Type="http://schemas.openxmlformats.org/officeDocument/2006/relationships/customXml" Target="../ink/ink2996.xml"/><Relationship Id="rId202" Type="http://schemas.openxmlformats.org/officeDocument/2006/relationships/customXml" Target="../ink/ink2905.xml"/><Relationship Id="rId244" Type="http://schemas.openxmlformats.org/officeDocument/2006/relationships/customXml" Target="../ink/ink2926.xml"/><Relationship Id="rId39" Type="http://schemas.openxmlformats.org/officeDocument/2006/relationships/image" Target="../media/image2642.png"/><Relationship Id="rId286" Type="http://schemas.openxmlformats.org/officeDocument/2006/relationships/customXml" Target="../ink/ink2947.xml"/><Relationship Id="rId451" Type="http://schemas.openxmlformats.org/officeDocument/2006/relationships/image" Target="../media/image2848.png"/><Relationship Id="rId493" Type="http://schemas.openxmlformats.org/officeDocument/2006/relationships/image" Target="../media/image2869.png"/><Relationship Id="rId507" Type="http://schemas.openxmlformats.org/officeDocument/2006/relationships/image" Target="../media/image2876.png"/><Relationship Id="rId50" Type="http://schemas.openxmlformats.org/officeDocument/2006/relationships/customXml" Target="../ink/ink2829.xml"/><Relationship Id="rId104" Type="http://schemas.openxmlformats.org/officeDocument/2006/relationships/customXml" Target="../ink/ink2856.xml"/><Relationship Id="rId146" Type="http://schemas.openxmlformats.org/officeDocument/2006/relationships/customXml" Target="../ink/ink2877.xml"/><Relationship Id="rId188" Type="http://schemas.openxmlformats.org/officeDocument/2006/relationships/customXml" Target="../ink/ink2898.xml"/><Relationship Id="rId311" Type="http://schemas.openxmlformats.org/officeDocument/2006/relationships/image" Target="../media/image2778.png"/><Relationship Id="rId353" Type="http://schemas.openxmlformats.org/officeDocument/2006/relationships/image" Target="../media/image2799.png"/><Relationship Id="rId395" Type="http://schemas.openxmlformats.org/officeDocument/2006/relationships/image" Target="../media/image2820.png"/><Relationship Id="rId409" Type="http://schemas.openxmlformats.org/officeDocument/2006/relationships/image" Target="../media/image2827.png"/><Relationship Id="rId92" Type="http://schemas.openxmlformats.org/officeDocument/2006/relationships/customXml" Target="../ink/ink2850.xml"/><Relationship Id="rId213" Type="http://schemas.openxmlformats.org/officeDocument/2006/relationships/image" Target="../media/image2729.png"/><Relationship Id="rId420" Type="http://schemas.openxmlformats.org/officeDocument/2006/relationships/customXml" Target="../ink/ink3014.xml"/><Relationship Id="rId255" Type="http://schemas.openxmlformats.org/officeDocument/2006/relationships/image" Target="../media/image2750.png"/><Relationship Id="rId297" Type="http://schemas.openxmlformats.org/officeDocument/2006/relationships/image" Target="../media/image2771.png"/><Relationship Id="rId462" Type="http://schemas.openxmlformats.org/officeDocument/2006/relationships/customXml" Target="../ink/ink3035.xml"/><Relationship Id="rId115" Type="http://schemas.openxmlformats.org/officeDocument/2006/relationships/image" Target="../media/image2680.png"/><Relationship Id="rId157" Type="http://schemas.openxmlformats.org/officeDocument/2006/relationships/image" Target="../media/image2701.png"/><Relationship Id="rId322" Type="http://schemas.openxmlformats.org/officeDocument/2006/relationships/customXml" Target="../ink/ink2965.xml"/><Relationship Id="rId364" Type="http://schemas.openxmlformats.org/officeDocument/2006/relationships/customXml" Target="../ink/ink2986.xml"/><Relationship Id="rId61" Type="http://schemas.openxmlformats.org/officeDocument/2006/relationships/image" Target="../media/image2653.png"/><Relationship Id="rId199" Type="http://schemas.openxmlformats.org/officeDocument/2006/relationships/image" Target="../media/image2722.png"/><Relationship Id="rId19" Type="http://schemas.openxmlformats.org/officeDocument/2006/relationships/image" Target="../media/image2632.png"/><Relationship Id="rId224" Type="http://schemas.openxmlformats.org/officeDocument/2006/relationships/customXml" Target="../ink/ink2916.xml"/><Relationship Id="rId266" Type="http://schemas.openxmlformats.org/officeDocument/2006/relationships/customXml" Target="../ink/ink2937.xml"/><Relationship Id="rId431" Type="http://schemas.openxmlformats.org/officeDocument/2006/relationships/image" Target="../media/image2838.png"/><Relationship Id="rId473" Type="http://schemas.openxmlformats.org/officeDocument/2006/relationships/image" Target="../media/image2859.png"/><Relationship Id="rId30" Type="http://schemas.openxmlformats.org/officeDocument/2006/relationships/customXml" Target="../ink/ink2819.xml"/><Relationship Id="rId126" Type="http://schemas.openxmlformats.org/officeDocument/2006/relationships/customXml" Target="../ink/ink2867.xml"/><Relationship Id="rId168" Type="http://schemas.openxmlformats.org/officeDocument/2006/relationships/customXml" Target="../ink/ink2888.xml"/><Relationship Id="rId333" Type="http://schemas.openxmlformats.org/officeDocument/2006/relationships/image" Target="../media/image2789.png"/><Relationship Id="rId72" Type="http://schemas.openxmlformats.org/officeDocument/2006/relationships/customXml" Target="../ink/ink2840.xml"/><Relationship Id="rId375" Type="http://schemas.openxmlformats.org/officeDocument/2006/relationships/image" Target="../media/image2810.png"/><Relationship Id="rId3" Type="http://schemas.openxmlformats.org/officeDocument/2006/relationships/image" Target="../media/image2624.png"/><Relationship Id="rId235" Type="http://schemas.openxmlformats.org/officeDocument/2006/relationships/image" Target="../media/image2740.png"/><Relationship Id="rId277" Type="http://schemas.openxmlformats.org/officeDocument/2006/relationships/image" Target="../media/image2761.png"/><Relationship Id="rId400" Type="http://schemas.openxmlformats.org/officeDocument/2006/relationships/customXml" Target="../ink/ink3004.xml"/><Relationship Id="rId442" Type="http://schemas.openxmlformats.org/officeDocument/2006/relationships/customXml" Target="../ink/ink3025.xml"/><Relationship Id="rId484" Type="http://schemas.openxmlformats.org/officeDocument/2006/relationships/customXml" Target="../ink/ink3046.xml"/><Relationship Id="rId137" Type="http://schemas.openxmlformats.org/officeDocument/2006/relationships/image" Target="../media/image2691.png"/><Relationship Id="rId302" Type="http://schemas.openxmlformats.org/officeDocument/2006/relationships/customXml" Target="../ink/ink2955.xml"/><Relationship Id="rId344" Type="http://schemas.openxmlformats.org/officeDocument/2006/relationships/customXml" Target="../ink/ink2976.xml"/><Relationship Id="rId41" Type="http://schemas.openxmlformats.org/officeDocument/2006/relationships/image" Target="../media/image2643.png"/><Relationship Id="rId83" Type="http://schemas.openxmlformats.org/officeDocument/2006/relationships/image" Target="../media/image2664.png"/><Relationship Id="rId179" Type="http://schemas.openxmlformats.org/officeDocument/2006/relationships/image" Target="../media/image2712.png"/><Relationship Id="rId386" Type="http://schemas.openxmlformats.org/officeDocument/2006/relationships/customXml" Target="../ink/ink2997.xml"/><Relationship Id="rId190" Type="http://schemas.openxmlformats.org/officeDocument/2006/relationships/customXml" Target="../ink/ink2899.xml"/><Relationship Id="rId204" Type="http://schemas.openxmlformats.org/officeDocument/2006/relationships/customXml" Target="../ink/ink2906.xml"/><Relationship Id="rId246" Type="http://schemas.openxmlformats.org/officeDocument/2006/relationships/customXml" Target="../ink/ink2927.xml"/><Relationship Id="rId288" Type="http://schemas.openxmlformats.org/officeDocument/2006/relationships/customXml" Target="../ink/ink2948.xml"/><Relationship Id="rId411" Type="http://schemas.openxmlformats.org/officeDocument/2006/relationships/image" Target="../media/image2828.png"/><Relationship Id="rId453" Type="http://schemas.openxmlformats.org/officeDocument/2006/relationships/image" Target="../media/image2849.png"/><Relationship Id="rId509" Type="http://schemas.openxmlformats.org/officeDocument/2006/relationships/image" Target="../media/image2877.png"/><Relationship Id="rId106" Type="http://schemas.openxmlformats.org/officeDocument/2006/relationships/customXml" Target="../ink/ink2857.xml"/><Relationship Id="rId313" Type="http://schemas.openxmlformats.org/officeDocument/2006/relationships/image" Target="../media/image2779.png"/><Relationship Id="rId495" Type="http://schemas.openxmlformats.org/officeDocument/2006/relationships/image" Target="../media/image2870.png"/><Relationship Id="rId10" Type="http://schemas.openxmlformats.org/officeDocument/2006/relationships/customXml" Target="../ink/ink2809.xml"/><Relationship Id="rId52" Type="http://schemas.openxmlformats.org/officeDocument/2006/relationships/customXml" Target="../ink/ink2830.xml"/><Relationship Id="rId94" Type="http://schemas.openxmlformats.org/officeDocument/2006/relationships/customXml" Target="../ink/ink2851.xml"/><Relationship Id="rId148" Type="http://schemas.openxmlformats.org/officeDocument/2006/relationships/customXml" Target="../ink/ink2878.xml"/><Relationship Id="rId355" Type="http://schemas.openxmlformats.org/officeDocument/2006/relationships/image" Target="../media/image2800.png"/><Relationship Id="rId397" Type="http://schemas.openxmlformats.org/officeDocument/2006/relationships/image" Target="../media/image2821.png"/><Relationship Id="rId215" Type="http://schemas.openxmlformats.org/officeDocument/2006/relationships/image" Target="../media/image2730.png"/><Relationship Id="rId257" Type="http://schemas.openxmlformats.org/officeDocument/2006/relationships/image" Target="../media/image2751.png"/><Relationship Id="rId422" Type="http://schemas.openxmlformats.org/officeDocument/2006/relationships/customXml" Target="../ink/ink3015.xml"/><Relationship Id="rId464" Type="http://schemas.openxmlformats.org/officeDocument/2006/relationships/customXml" Target="../ink/ink3036.xml"/><Relationship Id="rId299" Type="http://schemas.openxmlformats.org/officeDocument/2006/relationships/image" Target="../media/image2772.png"/><Relationship Id="rId63" Type="http://schemas.openxmlformats.org/officeDocument/2006/relationships/image" Target="../media/image2654.png"/><Relationship Id="rId159" Type="http://schemas.openxmlformats.org/officeDocument/2006/relationships/image" Target="../media/image2702.png"/><Relationship Id="rId366" Type="http://schemas.openxmlformats.org/officeDocument/2006/relationships/customXml" Target="../ink/ink298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.xml"/><Relationship Id="rId21" Type="http://schemas.openxmlformats.org/officeDocument/2006/relationships/customXml" Target="../ink/ink29.xml"/><Relationship Id="rId42" Type="http://schemas.openxmlformats.org/officeDocument/2006/relationships/image" Target="../media/image885.png"/><Relationship Id="rId63" Type="http://schemas.openxmlformats.org/officeDocument/2006/relationships/customXml" Target="../ink/ink50.xml"/><Relationship Id="rId84" Type="http://schemas.openxmlformats.org/officeDocument/2006/relationships/image" Target="../media/image906.png"/><Relationship Id="rId138" Type="http://schemas.openxmlformats.org/officeDocument/2006/relationships/image" Target="../media/image933.png"/><Relationship Id="rId159" Type="http://schemas.openxmlformats.org/officeDocument/2006/relationships/customXml" Target="../ink/ink98.xml"/><Relationship Id="rId107" Type="http://schemas.openxmlformats.org/officeDocument/2006/relationships/customXml" Target="../ink/ink72.xml"/><Relationship Id="rId11" Type="http://schemas.openxmlformats.org/officeDocument/2006/relationships/customXml" Target="../ink/ink24.xml"/><Relationship Id="rId32" Type="http://schemas.openxmlformats.org/officeDocument/2006/relationships/image" Target="../media/image880.png"/><Relationship Id="rId53" Type="http://schemas.openxmlformats.org/officeDocument/2006/relationships/customXml" Target="../ink/ink45.xml"/><Relationship Id="rId74" Type="http://schemas.openxmlformats.org/officeDocument/2006/relationships/image" Target="../media/image901.png"/><Relationship Id="rId128" Type="http://schemas.openxmlformats.org/officeDocument/2006/relationships/image" Target="../media/image928.png"/><Relationship Id="rId149" Type="http://schemas.openxmlformats.org/officeDocument/2006/relationships/customXml" Target="../ink/ink93.xml"/><Relationship Id="rId5" Type="http://schemas.openxmlformats.org/officeDocument/2006/relationships/customXml" Target="../ink/ink21.xml"/><Relationship Id="rId95" Type="http://schemas.openxmlformats.org/officeDocument/2006/relationships/customXml" Target="../ink/ink66.xml"/><Relationship Id="rId160" Type="http://schemas.openxmlformats.org/officeDocument/2006/relationships/image" Target="../media/image12.png"/><Relationship Id="rId22" Type="http://schemas.openxmlformats.org/officeDocument/2006/relationships/image" Target="../media/image875.png"/><Relationship Id="rId43" Type="http://schemas.openxmlformats.org/officeDocument/2006/relationships/customXml" Target="../ink/ink40.xml"/><Relationship Id="rId64" Type="http://schemas.openxmlformats.org/officeDocument/2006/relationships/image" Target="../media/image896.png"/><Relationship Id="rId118" Type="http://schemas.openxmlformats.org/officeDocument/2006/relationships/image" Target="../media/image923.png"/><Relationship Id="rId139" Type="http://schemas.openxmlformats.org/officeDocument/2006/relationships/customXml" Target="../ink/ink88.xml"/><Relationship Id="rId80" Type="http://schemas.openxmlformats.org/officeDocument/2006/relationships/image" Target="../media/image904.png"/><Relationship Id="rId85" Type="http://schemas.openxmlformats.org/officeDocument/2006/relationships/customXml" Target="../ink/ink61.xml"/><Relationship Id="rId150" Type="http://schemas.openxmlformats.org/officeDocument/2006/relationships/image" Target="../media/image939.png"/><Relationship Id="rId155" Type="http://schemas.openxmlformats.org/officeDocument/2006/relationships/customXml" Target="../ink/ink96.xml"/><Relationship Id="rId12" Type="http://schemas.openxmlformats.org/officeDocument/2006/relationships/image" Target="../media/image870.png"/><Relationship Id="rId17" Type="http://schemas.openxmlformats.org/officeDocument/2006/relationships/customXml" Target="../ink/ink27.xml"/><Relationship Id="rId33" Type="http://schemas.openxmlformats.org/officeDocument/2006/relationships/customXml" Target="../ink/ink35.xml"/><Relationship Id="rId38" Type="http://schemas.openxmlformats.org/officeDocument/2006/relationships/image" Target="../media/image883.png"/><Relationship Id="rId59" Type="http://schemas.openxmlformats.org/officeDocument/2006/relationships/customXml" Target="../ink/ink48.xml"/><Relationship Id="rId103" Type="http://schemas.openxmlformats.org/officeDocument/2006/relationships/customXml" Target="../ink/ink70.xml"/><Relationship Id="rId108" Type="http://schemas.openxmlformats.org/officeDocument/2006/relationships/image" Target="../media/image918.png"/><Relationship Id="rId124" Type="http://schemas.openxmlformats.org/officeDocument/2006/relationships/image" Target="../media/image926.png"/><Relationship Id="rId129" Type="http://schemas.openxmlformats.org/officeDocument/2006/relationships/customXml" Target="../ink/ink83.xml"/><Relationship Id="rId54" Type="http://schemas.openxmlformats.org/officeDocument/2006/relationships/image" Target="../media/image891.png"/><Relationship Id="rId70" Type="http://schemas.openxmlformats.org/officeDocument/2006/relationships/image" Target="../media/image899.png"/><Relationship Id="rId75" Type="http://schemas.openxmlformats.org/officeDocument/2006/relationships/customXml" Target="../ink/ink56.xml"/><Relationship Id="rId91" Type="http://schemas.openxmlformats.org/officeDocument/2006/relationships/customXml" Target="../ink/ink64.xml"/><Relationship Id="rId96" Type="http://schemas.openxmlformats.org/officeDocument/2006/relationships/image" Target="../media/image912.png"/><Relationship Id="rId140" Type="http://schemas.openxmlformats.org/officeDocument/2006/relationships/image" Target="../media/image934.png"/><Relationship Id="rId145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7.png"/><Relationship Id="rId23" Type="http://schemas.openxmlformats.org/officeDocument/2006/relationships/customXml" Target="../ink/ink30.xml"/><Relationship Id="rId28" Type="http://schemas.openxmlformats.org/officeDocument/2006/relationships/image" Target="../media/image878.png"/><Relationship Id="rId49" Type="http://schemas.openxmlformats.org/officeDocument/2006/relationships/customXml" Target="../ink/ink43.xml"/><Relationship Id="rId114" Type="http://schemas.openxmlformats.org/officeDocument/2006/relationships/image" Target="../media/image921.png"/><Relationship Id="rId119" Type="http://schemas.openxmlformats.org/officeDocument/2006/relationships/customXml" Target="../ink/ink78.xml"/><Relationship Id="rId44" Type="http://schemas.openxmlformats.org/officeDocument/2006/relationships/image" Target="../media/image886.png"/><Relationship Id="rId60" Type="http://schemas.openxmlformats.org/officeDocument/2006/relationships/image" Target="../media/image894.png"/><Relationship Id="rId65" Type="http://schemas.openxmlformats.org/officeDocument/2006/relationships/customXml" Target="../ink/ink51.xml"/><Relationship Id="rId81" Type="http://schemas.openxmlformats.org/officeDocument/2006/relationships/customXml" Target="../ink/ink59.xml"/><Relationship Id="rId86" Type="http://schemas.openxmlformats.org/officeDocument/2006/relationships/image" Target="../media/image907.png"/><Relationship Id="rId130" Type="http://schemas.openxmlformats.org/officeDocument/2006/relationships/image" Target="../media/image929.png"/><Relationship Id="rId135" Type="http://schemas.openxmlformats.org/officeDocument/2006/relationships/customXml" Target="../ink/ink86.xml"/><Relationship Id="rId151" Type="http://schemas.openxmlformats.org/officeDocument/2006/relationships/customXml" Target="../ink/ink94.xml"/><Relationship Id="rId156" Type="http://schemas.openxmlformats.org/officeDocument/2006/relationships/image" Target="../media/image942.png"/><Relationship Id="rId13" Type="http://schemas.openxmlformats.org/officeDocument/2006/relationships/customXml" Target="../ink/ink25.xml"/><Relationship Id="rId18" Type="http://schemas.openxmlformats.org/officeDocument/2006/relationships/image" Target="../media/image873.png"/><Relationship Id="rId39" Type="http://schemas.openxmlformats.org/officeDocument/2006/relationships/customXml" Target="../ink/ink38.xml"/><Relationship Id="rId109" Type="http://schemas.openxmlformats.org/officeDocument/2006/relationships/customXml" Target="../ink/ink73.xml"/><Relationship Id="rId34" Type="http://schemas.openxmlformats.org/officeDocument/2006/relationships/image" Target="../media/image881.png"/><Relationship Id="rId50" Type="http://schemas.openxmlformats.org/officeDocument/2006/relationships/image" Target="../media/image889.png"/><Relationship Id="rId55" Type="http://schemas.openxmlformats.org/officeDocument/2006/relationships/customXml" Target="../ink/ink46.xml"/><Relationship Id="rId76" Type="http://schemas.openxmlformats.org/officeDocument/2006/relationships/image" Target="../media/image902.png"/><Relationship Id="rId97" Type="http://schemas.openxmlformats.org/officeDocument/2006/relationships/customXml" Target="../ink/ink67.xml"/><Relationship Id="rId104" Type="http://schemas.openxmlformats.org/officeDocument/2006/relationships/image" Target="../media/image916.png"/><Relationship Id="rId120" Type="http://schemas.openxmlformats.org/officeDocument/2006/relationships/image" Target="../media/image924.png"/><Relationship Id="rId125" Type="http://schemas.openxmlformats.org/officeDocument/2006/relationships/customXml" Target="../ink/ink81.xml"/><Relationship Id="rId141" Type="http://schemas.openxmlformats.org/officeDocument/2006/relationships/customXml" Target="../ink/ink89.xml"/><Relationship Id="rId146" Type="http://schemas.openxmlformats.org/officeDocument/2006/relationships/image" Target="../media/image937.png"/><Relationship Id="rId7" Type="http://schemas.openxmlformats.org/officeDocument/2006/relationships/customXml" Target="../ink/ink22.xml"/><Relationship Id="rId71" Type="http://schemas.openxmlformats.org/officeDocument/2006/relationships/customXml" Target="../ink/ink54.xml"/><Relationship Id="rId92" Type="http://schemas.openxmlformats.org/officeDocument/2006/relationships/image" Target="../media/image910.png"/><Relationship Id="rId2" Type="http://schemas.openxmlformats.org/officeDocument/2006/relationships/chart" Target="../charts/chart1.xml"/><Relationship Id="rId29" Type="http://schemas.openxmlformats.org/officeDocument/2006/relationships/customXml" Target="../ink/ink33.xml"/><Relationship Id="rId24" Type="http://schemas.openxmlformats.org/officeDocument/2006/relationships/image" Target="../media/image876.png"/><Relationship Id="rId40" Type="http://schemas.openxmlformats.org/officeDocument/2006/relationships/image" Target="../media/image884.png"/><Relationship Id="rId45" Type="http://schemas.openxmlformats.org/officeDocument/2006/relationships/customXml" Target="../ink/ink41.xml"/><Relationship Id="rId66" Type="http://schemas.openxmlformats.org/officeDocument/2006/relationships/image" Target="../media/image897.png"/><Relationship Id="rId87" Type="http://schemas.openxmlformats.org/officeDocument/2006/relationships/customXml" Target="../ink/ink62.xml"/><Relationship Id="rId110" Type="http://schemas.openxmlformats.org/officeDocument/2006/relationships/image" Target="../media/image919.png"/><Relationship Id="rId115" Type="http://schemas.openxmlformats.org/officeDocument/2006/relationships/customXml" Target="../ink/ink76.xml"/><Relationship Id="rId131" Type="http://schemas.openxmlformats.org/officeDocument/2006/relationships/customXml" Target="../ink/ink84.xml"/><Relationship Id="rId136" Type="http://schemas.openxmlformats.org/officeDocument/2006/relationships/image" Target="../media/image932.png"/><Relationship Id="rId157" Type="http://schemas.openxmlformats.org/officeDocument/2006/relationships/customXml" Target="../ink/ink97.xml"/><Relationship Id="rId61" Type="http://schemas.openxmlformats.org/officeDocument/2006/relationships/customXml" Target="../ink/ink49.xml"/><Relationship Id="rId82" Type="http://schemas.openxmlformats.org/officeDocument/2006/relationships/image" Target="../media/image905.png"/><Relationship Id="rId152" Type="http://schemas.openxmlformats.org/officeDocument/2006/relationships/image" Target="../media/image940.png"/><Relationship Id="rId19" Type="http://schemas.openxmlformats.org/officeDocument/2006/relationships/customXml" Target="../ink/ink28.xml"/><Relationship Id="rId14" Type="http://schemas.openxmlformats.org/officeDocument/2006/relationships/image" Target="../media/image871.png"/><Relationship Id="rId30" Type="http://schemas.openxmlformats.org/officeDocument/2006/relationships/image" Target="../media/image879.png"/><Relationship Id="rId35" Type="http://schemas.openxmlformats.org/officeDocument/2006/relationships/customXml" Target="../ink/ink36.xml"/><Relationship Id="rId56" Type="http://schemas.openxmlformats.org/officeDocument/2006/relationships/image" Target="../media/image892.png"/><Relationship Id="rId77" Type="http://schemas.openxmlformats.org/officeDocument/2006/relationships/customXml" Target="../ink/ink57.xml"/><Relationship Id="rId100" Type="http://schemas.openxmlformats.org/officeDocument/2006/relationships/image" Target="../media/image914.png"/><Relationship Id="rId105" Type="http://schemas.openxmlformats.org/officeDocument/2006/relationships/customXml" Target="../ink/ink71.xml"/><Relationship Id="rId126" Type="http://schemas.openxmlformats.org/officeDocument/2006/relationships/image" Target="../media/image927.png"/><Relationship Id="rId147" Type="http://schemas.openxmlformats.org/officeDocument/2006/relationships/customXml" Target="../ink/ink92.xml"/><Relationship Id="rId8" Type="http://schemas.openxmlformats.org/officeDocument/2006/relationships/image" Target="../media/image868.png"/><Relationship Id="rId51" Type="http://schemas.openxmlformats.org/officeDocument/2006/relationships/customXml" Target="../ink/ink44.xml"/><Relationship Id="rId72" Type="http://schemas.openxmlformats.org/officeDocument/2006/relationships/image" Target="../media/image900.png"/><Relationship Id="rId93" Type="http://schemas.openxmlformats.org/officeDocument/2006/relationships/customXml" Target="../ink/ink65.xml"/><Relationship Id="rId98" Type="http://schemas.openxmlformats.org/officeDocument/2006/relationships/image" Target="../media/image913.png"/><Relationship Id="rId121" Type="http://schemas.openxmlformats.org/officeDocument/2006/relationships/customXml" Target="../ink/ink79.xml"/><Relationship Id="rId142" Type="http://schemas.openxmlformats.org/officeDocument/2006/relationships/image" Target="../media/image935.png"/><Relationship Id="rId3" Type="http://schemas.openxmlformats.org/officeDocument/2006/relationships/customXml" Target="../ink/ink20.xml"/><Relationship Id="rId25" Type="http://schemas.openxmlformats.org/officeDocument/2006/relationships/customXml" Target="../ink/ink31.xml"/><Relationship Id="rId46" Type="http://schemas.openxmlformats.org/officeDocument/2006/relationships/image" Target="../media/image887.png"/><Relationship Id="rId67" Type="http://schemas.openxmlformats.org/officeDocument/2006/relationships/customXml" Target="../ink/ink52.xml"/><Relationship Id="rId116" Type="http://schemas.openxmlformats.org/officeDocument/2006/relationships/image" Target="../media/image922.png"/><Relationship Id="rId137" Type="http://schemas.openxmlformats.org/officeDocument/2006/relationships/customXml" Target="../ink/ink87.xml"/><Relationship Id="rId158" Type="http://schemas.openxmlformats.org/officeDocument/2006/relationships/image" Target="../media/image943.png"/><Relationship Id="rId20" Type="http://schemas.openxmlformats.org/officeDocument/2006/relationships/image" Target="../media/image874.png"/><Relationship Id="rId41" Type="http://schemas.openxmlformats.org/officeDocument/2006/relationships/customXml" Target="../ink/ink39.xml"/><Relationship Id="rId62" Type="http://schemas.openxmlformats.org/officeDocument/2006/relationships/image" Target="../media/image895.png"/><Relationship Id="rId83" Type="http://schemas.openxmlformats.org/officeDocument/2006/relationships/customXml" Target="../ink/ink60.xml"/><Relationship Id="rId88" Type="http://schemas.openxmlformats.org/officeDocument/2006/relationships/image" Target="../media/image908.png"/><Relationship Id="rId111" Type="http://schemas.openxmlformats.org/officeDocument/2006/relationships/customXml" Target="../ink/ink74.xml"/><Relationship Id="rId132" Type="http://schemas.openxmlformats.org/officeDocument/2006/relationships/image" Target="../media/image930.png"/><Relationship Id="rId153" Type="http://schemas.openxmlformats.org/officeDocument/2006/relationships/customXml" Target="../ink/ink95.xml"/><Relationship Id="rId15" Type="http://schemas.openxmlformats.org/officeDocument/2006/relationships/customXml" Target="../ink/ink26.xml"/><Relationship Id="rId36" Type="http://schemas.openxmlformats.org/officeDocument/2006/relationships/image" Target="../media/image882.png"/><Relationship Id="rId57" Type="http://schemas.openxmlformats.org/officeDocument/2006/relationships/customXml" Target="../ink/ink47.xml"/><Relationship Id="rId106" Type="http://schemas.openxmlformats.org/officeDocument/2006/relationships/image" Target="../media/image917.png"/><Relationship Id="rId127" Type="http://schemas.openxmlformats.org/officeDocument/2006/relationships/customXml" Target="../ink/ink82.xml"/><Relationship Id="rId10" Type="http://schemas.openxmlformats.org/officeDocument/2006/relationships/image" Target="../media/image869.png"/><Relationship Id="rId31" Type="http://schemas.openxmlformats.org/officeDocument/2006/relationships/customXml" Target="../ink/ink34.xml"/><Relationship Id="rId52" Type="http://schemas.openxmlformats.org/officeDocument/2006/relationships/image" Target="../media/image890.png"/><Relationship Id="rId73" Type="http://schemas.openxmlformats.org/officeDocument/2006/relationships/customXml" Target="../ink/ink55.xml"/><Relationship Id="rId78" Type="http://schemas.openxmlformats.org/officeDocument/2006/relationships/image" Target="../media/image903.png"/><Relationship Id="rId94" Type="http://schemas.openxmlformats.org/officeDocument/2006/relationships/image" Target="../media/image911.png"/><Relationship Id="rId99" Type="http://schemas.openxmlformats.org/officeDocument/2006/relationships/customXml" Target="../ink/ink68.xml"/><Relationship Id="rId101" Type="http://schemas.openxmlformats.org/officeDocument/2006/relationships/customXml" Target="../ink/ink69.xml"/><Relationship Id="rId122" Type="http://schemas.openxmlformats.org/officeDocument/2006/relationships/image" Target="../media/image925.png"/><Relationship Id="rId143" Type="http://schemas.openxmlformats.org/officeDocument/2006/relationships/customXml" Target="../ink/ink90.xml"/><Relationship Id="rId148" Type="http://schemas.openxmlformats.org/officeDocument/2006/relationships/image" Target="../media/image938.png"/><Relationship Id="rId4" Type="http://schemas.openxmlformats.org/officeDocument/2006/relationships/image" Target="../media/image866.png"/><Relationship Id="rId9" Type="http://schemas.openxmlformats.org/officeDocument/2006/relationships/customXml" Target="../ink/ink23.xml"/><Relationship Id="rId26" Type="http://schemas.openxmlformats.org/officeDocument/2006/relationships/image" Target="../media/image877.png"/><Relationship Id="rId47" Type="http://schemas.openxmlformats.org/officeDocument/2006/relationships/customXml" Target="../ink/ink42.xml"/><Relationship Id="rId68" Type="http://schemas.openxmlformats.org/officeDocument/2006/relationships/image" Target="../media/image898.png"/><Relationship Id="rId89" Type="http://schemas.openxmlformats.org/officeDocument/2006/relationships/customXml" Target="../ink/ink63.xml"/><Relationship Id="rId112" Type="http://schemas.openxmlformats.org/officeDocument/2006/relationships/image" Target="../media/image920.png"/><Relationship Id="rId133" Type="http://schemas.openxmlformats.org/officeDocument/2006/relationships/customXml" Target="../ink/ink85.xml"/><Relationship Id="rId154" Type="http://schemas.openxmlformats.org/officeDocument/2006/relationships/image" Target="../media/image941.png"/><Relationship Id="rId16" Type="http://schemas.openxmlformats.org/officeDocument/2006/relationships/image" Target="../media/image872.png"/><Relationship Id="rId37" Type="http://schemas.openxmlformats.org/officeDocument/2006/relationships/customXml" Target="../ink/ink37.xml"/><Relationship Id="rId58" Type="http://schemas.openxmlformats.org/officeDocument/2006/relationships/image" Target="../media/image893.png"/><Relationship Id="rId79" Type="http://schemas.openxmlformats.org/officeDocument/2006/relationships/customXml" Target="../ink/ink58.xml"/><Relationship Id="rId102" Type="http://schemas.openxmlformats.org/officeDocument/2006/relationships/image" Target="../media/image915.png"/><Relationship Id="rId123" Type="http://schemas.openxmlformats.org/officeDocument/2006/relationships/customXml" Target="../ink/ink80.xml"/><Relationship Id="rId144" Type="http://schemas.openxmlformats.org/officeDocument/2006/relationships/image" Target="../media/image936.png"/><Relationship Id="rId90" Type="http://schemas.openxmlformats.org/officeDocument/2006/relationships/image" Target="../media/image909.png"/><Relationship Id="rId27" Type="http://schemas.openxmlformats.org/officeDocument/2006/relationships/customXml" Target="../ink/ink32.xml"/><Relationship Id="rId48" Type="http://schemas.openxmlformats.org/officeDocument/2006/relationships/image" Target="../media/image888.png"/><Relationship Id="rId69" Type="http://schemas.openxmlformats.org/officeDocument/2006/relationships/customXml" Target="../ink/ink53.xml"/><Relationship Id="rId113" Type="http://schemas.openxmlformats.org/officeDocument/2006/relationships/customXml" Target="../ink/ink75.xml"/><Relationship Id="rId134" Type="http://schemas.openxmlformats.org/officeDocument/2006/relationships/image" Target="../media/image931.png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40.png"/><Relationship Id="rId671" Type="http://schemas.openxmlformats.org/officeDocument/2006/relationships/image" Target="../media/image3407.png"/><Relationship Id="rId21" Type="http://schemas.openxmlformats.org/officeDocument/2006/relationships/image" Target="../media/image2892.png"/><Relationship Id="rId324" Type="http://schemas.openxmlformats.org/officeDocument/2006/relationships/customXml" Target="../ink/ink3223.xml"/><Relationship Id="rId531" Type="http://schemas.openxmlformats.org/officeDocument/2006/relationships/image" Target="../media/image3337.png"/><Relationship Id="rId629" Type="http://schemas.openxmlformats.org/officeDocument/2006/relationships/image" Target="../media/image3386.png"/><Relationship Id="rId170" Type="http://schemas.openxmlformats.org/officeDocument/2006/relationships/customXml" Target="../ink/ink3146.xml"/><Relationship Id="rId268" Type="http://schemas.openxmlformats.org/officeDocument/2006/relationships/customXml" Target="../ink/ink3195.xml"/><Relationship Id="rId475" Type="http://schemas.openxmlformats.org/officeDocument/2006/relationships/image" Target="../media/image3309.png"/><Relationship Id="rId682" Type="http://schemas.openxmlformats.org/officeDocument/2006/relationships/customXml" Target="../ink/ink3402.xml"/><Relationship Id="rId32" Type="http://schemas.openxmlformats.org/officeDocument/2006/relationships/customXml" Target="../ink/ink3077.xml"/><Relationship Id="rId128" Type="http://schemas.openxmlformats.org/officeDocument/2006/relationships/customXml" Target="../ink/ink3125.xml"/><Relationship Id="rId335" Type="http://schemas.openxmlformats.org/officeDocument/2006/relationships/image" Target="../media/image3049.png"/><Relationship Id="rId542" Type="http://schemas.openxmlformats.org/officeDocument/2006/relationships/customXml" Target="../ink/ink3332.xml"/><Relationship Id="rId181" Type="http://schemas.openxmlformats.org/officeDocument/2006/relationships/image" Target="../media/image2972.png"/><Relationship Id="rId402" Type="http://schemas.openxmlformats.org/officeDocument/2006/relationships/customXml" Target="../ink/ink3262.xml"/><Relationship Id="rId279" Type="http://schemas.openxmlformats.org/officeDocument/2006/relationships/image" Target="../media/image3021.png"/><Relationship Id="rId486" Type="http://schemas.openxmlformats.org/officeDocument/2006/relationships/customXml" Target="../ink/ink3304.xml"/><Relationship Id="rId693" Type="http://schemas.openxmlformats.org/officeDocument/2006/relationships/image" Target="../media/image3418.png"/><Relationship Id="rId707" Type="http://schemas.openxmlformats.org/officeDocument/2006/relationships/image" Target="../media/image3425.png"/><Relationship Id="rId43" Type="http://schemas.openxmlformats.org/officeDocument/2006/relationships/image" Target="../media/image2903.png"/><Relationship Id="rId139" Type="http://schemas.openxmlformats.org/officeDocument/2006/relationships/image" Target="../media/image2951.png"/><Relationship Id="rId346" Type="http://schemas.openxmlformats.org/officeDocument/2006/relationships/customXml" Target="../ink/ink3234.xml"/><Relationship Id="rId553" Type="http://schemas.openxmlformats.org/officeDocument/2006/relationships/image" Target="../media/image3348.png"/><Relationship Id="rId192" Type="http://schemas.openxmlformats.org/officeDocument/2006/relationships/customXml" Target="../ink/ink3157.xml"/><Relationship Id="rId206" Type="http://schemas.openxmlformats.org/officeDocument/2006/relationships/customXml" Target="../ink/ink3164.xml"/><Relationship Id="rId413" Type="http://schemas.openxmlformats.org/officeDocument/2006/relationships/image" Target="../media/image3213.png"/><Relationship Id="rId497" Type="http://schemas.openxmlformats.org/officeDocument/2006/relationships/image" Target="../media/image3320.png"/><Relationship Id="rId620" Type="http://schemas.openxmlformats.org/officeDocument/2006/relationships/customXml" Target="../ink/ink3371.xml"/><Relationship Id="rId718" Type="http://schemas.openxmlformats.org/officeDocument/2006/relationships/customXml" Target="../ink/ink3420.xml"/><Relationship Id="rId357" Type="http://schemas.openxmlformats.org/officeDocument/2006/relationships/image" Target="../media/image3060.png"/><Relationship Id="rId54" Type="http://schemas.openxmlformats.org/officeDocument/2006/relationships/customXml" Target="../ink/ink3088.xml"/><Relationship Id="rId217" Type="http://schemas.openxmlformats.org/officeDocument/2006/relationships/image" Target="../media/image2990.png"/><Relationship Id="rId564" Type="http://schemas.openxmlformats.org/officeDocument/2006/relationships/customXml" Target="../ink/ink3343.xml"/><Relationship Id="rId424" Type="http://schemas.openxmlformats.org/officeDocument/2006/relationships/customXml" Target="../ink/ink3273.xml"/><Relationship Id="rId631" Type="http://schemas.openxmlformats.org/officeDocument/2006/relationships/image" Target="../media/image3387.png"/><Relationship Id="rId729" Type="http://schemas.openxmlformats.org/officeDocument/2006/relationships/image" Target="../media/image3436.png"/><Relationship Id="rId270" Type="http://schemas.openxmlformats.org/officeDocument/2006/relationships/customXml" Target="../ink/ink3196.xml"/><Relationship Id="rId65" Type="http://schemas.openxmlformats.org/officeDocument/2006/relationships/image" Target="../media/image2914.png"/><Relationship Id="rId130" Type="http://schemas.openxmlformats.org/officeDocument/2006/relationships/customXml" Target="../ink/ink3126.xml"/><Relationship Id="rId368" Type="http://schemas.openxmlformats.org/officeDocument/2006/relationships/customXml" Target="../ink/ink3245.xml"/><Relationship Id="rId575" Type="http://schemas.openxmlformats.org/officeDocument/2006/relationships/image" Target="../media/image3359.png"/><Relationship Id="rId228" Type="http://schemas.openxmlformats.org/officeDocument/2006/relationships/customXml" Target="../ink/ink3175.xml"/><Relationship Id="rId435" Type="http://schemas.openxmlformats.org/officeDocument/2006/relationships/image" Target="../media/image3289.png"/><Relationship Id="rId642" Type="http://schemas.openxmlformats.org/officeDocument/2006/relationships/customXml" Target="../ink/ink3382.xml"/><Relationship Id="rId281" Type="http://schemas.openxmlformats.org/officeDocument/2006/relationships/image" Target="../media/image3022.png"/><Relationship Id="rId502" Type="http://schemas.openxmlformats.org/officeDocument/2006/relationships/customXml" Target="../ink/ink3312.xml"/><Relationship Id="rId76" Type="http://schemas.openxmlformats.org/officeDocument/2006/relationships/customXml" Target="../ink/ink3099.xml"/><Relationship Id="rId141" Type="http://schemas.openxmlformats.org/officeDocument/2006/relationships/image" Target="../media/image2952.png"/><Relationship Id="rId379" Type="http://schemas.openxmlformats.org/officeDocument/2006/relationships/image" Target="../media/image3071.png"/><Relationship Id="rId586" Type="http://schemas.openxmlformats.org/officeDocument/2006/relationships/customXml" Target="../ink/ink3354.xml"/><Relationship Id="rId7" Type="http://schemas.openxmlformats.org/officeDocument/2006/relationships/image" Target="../media/image2885.png"/><Relationship Id="rId239" Type="http://schemas.openxmlformats.org/officeDocument/2006/relationships/image" Target="../media/image3001.png"/><Relationship Id="rId446" Type="http://schemas.openxmlformats.org/officeDocument/2006/relationships/customXml" Target="../ink/ink3284.xml"/><Relationship Id="rId653" Type="http://schemas.openxmlformats.org/officeDocument/2006/relationships/image" Target="../media/image3398.png"/><Relationship Id="rId292" Type="http://schemas.openxmlformats.org/officeDocument/2006/relationships/customXml" Target="../ink/ink3207.xml"/><Relationship Id="rId306" Type="http://schemas.openxmlformats.org/officeDocument/2006/relationships/customXml" Target="../ink/ink3214.xml"/><Relationship Id="rId87" Type="http://schemas.openxmlformats.org/officeDocument/2006/relationships/image" Target="../media/image2925.png"/><Relationship Id="rId513" Type="http://schemas.openxmlformats.org/officeDocument/2006/relationships/image" Target="../media/image3328.png"/><Relationship Id="rId597" Type="http://schemas.openxmlformats.org/officeDocument/2006/relationships/image" Target="../media/image3370.png"/><Relationship Id="rId720" Type="http://schemas.openxmlformats.org/officeDocument/2006/relationships/customXml" Target="../ink/ink3421.xml"/><Relationship Id="rId152" Type="http://schemas.openxmlformats.org/officeDocument/2006/relationships/customXml" Target="../ink/ink3137.xml"/><Relationship Id="rId457" Type="http://schemas.openxmlformats.org/officeDocument/2006/relationships/image" Target="../media/image3300.png"/><Relationship Id="rId664" Type="http://schemas.openxmlformats.org/officeDocument/2006/relationships/customXml" Target="../ink/ink3393.xml"/><Relationship Id="rId14" Type="http://schemas.openxmlformats.org/officeDocument/2006/relationships/customXml" Target="../ink/ink3068.xml"/><Relationship Id="rId317" Type="http://schemas.openxmlformats.org/officeDocument/2006/relationships/image" Target="../media/image3040.png"/><Relationship Id="rId524" Type="http://schemas.openxmlformats.org/officeDocument/2006/relationships/customXml" Target="../ink/ink3323.xml"/><Relationship Id="rId731" Type="http://schemas.openxmlformats.org/officeDocument/2006/relationships/image" Target="../media/image3437.png"/><Relationship Id="rId98" Type="http://schemas.openxmlformats.org/officeDocument/2006/relationships/customXml" Target="../ink/ink3110.xml"/><Relationship Id="rId163" Type="http://schemas.openxmlformats.org/officeDocument/2006/relationships/image" Target="../media/image2963.png"/><Relationship Id="rId370" Type="http://schemas.openxmlformats.org/officeDocument/2006/relationships/customXml" Target="../ink/ink3246.xml"/><Relationship Id="rId230" Type="http://schemas.openxmlformats.org/officeDocument/2006/relationships/customXml" Target="../ink/ink3176.xml"/><Relationship Id="rId468" Type="http://schemas.openxmlformats.org/officeDocument/2006/relationships/customXml" Target="../ink/ink3295.xml"/><Relationship Id="rId675" Type="http://schemas.openxmlformats.org/officeDocument/2006/relationships/image" Target="../media/image3409.png"/><Relationship Id="rId25" Type="http://schemas.openxmlformats.org/officeDocument/2006/relationships/image" Target="../media/image2894.png"/><Relationship Id="rId328" Type="http://schemas.openxmlformats.org/officeDocument/2006/relationships/customXml" Target="../ink/ink3225.xml"/><Relationship Id="rId535" Type="http://schemas.openxmlformats.org/officeDocument/2006/relationships/image" Target="../media/image3339.png"/><Relationship Id="rId174" Type="http://schemas.openxmlformats.org/officeDocument/2006/relationships/customXml" Target="../ink/ink3148.xml"/><Relationship Id="rId381" Type="http://schemas.openxmlformats.org/officeDocument/2006/relationships/image" Target="../media/image3072.png"/><Relationship Id="rId602" Type="http://schemas.openxmlformats.org/officeDocument/2006/relationships/customXml" Target="../ink/ink3362.xml"/><Relationship Id="rId241" Type="http://schemas.openxmlformats.org/officeDocument/2006/relationships/image" Target="../media/image3002.png"/><Relationship Id="rId479" Type="http://schemas.openxmlformats.org/officeDocument/2006/relationships/image" Target="../media/image3311.png"/><Relationship Id="rId686" Type="http://schemas.openxmlformats.org/officeDocument/2006/relationships/customXml" Target="../ink/ink3404.xml"/><Relationship Id="rId36" Type="http://schemas.openxmlformats.org/officeDocument/2006/relationships/customXml" Target="../ink/ink3079.xml"/><Relationship Id="rId339" Type="http://schemas.openxmlformats.org/officeDocument/2006/relationships/image" Target="../media/image3051.png"/><Relationship Id="rId546" Type="http://schemas.openxmlformats.org/officeDocument/2006/relationships/customXml" Target="../ink/ink3334.xml"/><Relationship Id="rId101" Type="http://schemas.openxmlformats.org/officeDocument/2006/relationships/image" Target="../media/image2932.png"/><Relationship Id="rId185" Type="http://schemas.openxmlformats.org/officeDocument/2006/relationships/image" Target="../media/image2974.png"/><Relationship Id="rId406" Type="http://schemas.openxmlformats.org/officeDocument/2006/relationships/customXml" Target="../ink/ink3264.xml"/><Relationship Id="rId392" Type="http://schemas.openxmlformats.org/officeDocument/2006/relationships/customXml" Target="../ink/ink3257.xml"/><Relationship Id="rId613" Type="http://schemas.openxmlformats.org/officeDocument/2006/relationships/image" Target="../media/image3378.png"/><Relationship Id="rId697" Type="http://schemas.openxmlformats.org/officeDocument/2006/relationships/image" Target="../media/image3420.png"/><Relationship Id="rId252" Type="http://schemas.openxmlformats.org/officeDocument/2006/relationships/customXml" Target="../ink/ink3187.xml"/><Relationship Id="rId47" Type="http://schemas.openxmlformats.org/officeDocument/2006/relationships/image" Target="../media/image2905.png"/><Relationship Id="rId112" Type="http://schemas.openxmlformats.org/officeDocument/2006/relationships/customXml" Target="../ink/ink3117.xml"/><Relationship Id="rId557" Type="http://schemas.openxmlformats.org/officeDocument/2006/relationships/image" Target="../media/image3350.png"/><Relationship Id="rId196" Type="http://schemas.openxmlformats.org/officeDocument/2006/relationships/customXml" Target="../ink/ink3159.xml"/><Relationship Id="rId417" Type="http://schemas.openxmlformats.org/officeDocument/2006/relationships/image" Target="../media/image3280.png"/><Relationship Id="rId624" Type="http://schemas.openxmlformats.org/officeDocument/2006/relationships/customXml" Target="../ink/ink3373.xml"/><Relationship Id="rId263" Type="http://schemas.openxmlformats.org/officeDocument/2006/relationships/image" Target="../media/image3013.png"/><Relationship Id="rId470" Type="http://schemas.openxmlformats.org/officeDocument/2006/relationships/customXml" Target="../ink/ink3296.xml"/><Relationship Id="rId58" Type="http://schemas.openxmlformats.org/officeDocument/2006/relationships/customXml" Target="../ink/ink3090.xml"/><Relationship Id="rId123" Type="http://schemas.openxmlformats.org/officeDocument/2006/relationships/image" Target="../media/image2943.png"/><Relationship Id="rId330" Type="http://schemas.openxmlformats.org/officeDocument/2006/relationships/customXml" Target="../ink/ink3226.xml"/><Relationship Id="rId568" Type="http://schemas.openxmlformats.org/officeDocument/2006/relationships/customXml" Target="../ink/ink3345.xml"/><Relationship Id="rId428" Type="http://schemas.openxmlformats.org/officeDocument/2006/relationships/customXml" Target="../ink/ink3275.xml"/><Relationship Id="rId635" Type="http://schemas.openxmlformats.org/officeDocument/2006/relationships/image" Target="../media/image3389.png"/><Relationship Id="rId274" Type="http://schemas.openxmlformats.org/officeDocument/2006/relationships/customXml" Target="../ink/ink3198.xml"/><Relationship Id="rId481" Type="http://schemas.openxmlformats.org/officeDocument/2006/relationships/image" Target="../media/image3312.png"/><Relationship Id="rId702" Type="http://schemas.openxmlformats.org/officeDocument/2006/relationships/customXml" Target="../ink/ink3412.xml"/><Relationship Id="rId69" Type="http://schemas.openxmlformats.org/officeDocument/2006/relationships/image" Target="../media/image2916.png"/><Relationship Id="rId134" Type="http://schemas.openxmlformats.org/officeDocument/2006/relationships/customXml" Target="../ink/ink3128.xml"/><Relationship Id="rId579" Type="http://schemas.openxmlformats.org/officeDocument/2006/relationships/image" Target="../media/image3361.png"/><Relationship Id="rId341" Type="http://schemas.openxmlformats.org/officeDocument/2006/relationships/image" Target="../media/image3052.png"/><Relationship Id="rId439" Type="http://schemas.openxmlformats.org/officeDocument/2006/relationships/image" Target="../media/image3291.png"/><Relationship Id="rId646" Type="http://schemas.openxmlformats.org/officeDocument/2006/relationships/customXml" Target="../ink/ink3384.xml"/><Relationship Id="rId201" Type="http://schemas.openxmlformats.org/officeDocument/2006/relationships/image" Target="../media/image2982.png"/><Relationship Id="rId285" Type="http://schemas.openxmlformats.org/officeDocument/2006/relationships/image" Target="../media/image3024.png"/><Relationship Id="rId506" Type="http://schemas.openxmlformats.org/officeDocument/2006/relationships/customXml" Target="../ink/ink3314.xml"/><Relationship Id="rId492" Type="http://schemas.openxmlformats.org/officeDocument/2006/relationships/customXml" Target="../ink/ink3307.xml"/><Relationship Id="rId713" Type="http://schemas.openxmlformats.org/officeDocument/2006/relationships/image" Target="../media/image3428.png"/><Relationship Id="rId145" Type="http://schemas.openxmlformats.org/officeDocument/2006/relationships/image" Target="../media/image2954.png"/><Relationship Id="rId352" Type="http://schemas.openxmlformats.org/officeDocument/2006/relationships/customXml" Target="../ink/ink3237.xml"/><Relationship Id="rId212" Type="http://schemas.openxmlformats.org/officeDocument/2006/relationships/customXml" Target="../ink/ink3167.xml"/><Relationship Id="rId657" Type="http://schemas.openxmlformats.org/officeDocument/2006/relationships/image" Target="../media/image3400.png"/><Relationship Id="rId296" Type="http://schemas.openxmlformats.org/officeDocument/2006/relationships/customXml" Target="../ink/ink3209.xml"/><Relationship Id="rId517" Type="http://schemas.openxmlformats.org/officeDocument/2006/relationships/image" Target="../media/image3330.png"/><Relationship Id="rId724" Type="http://schemas.openxmlformats.org/officeDocument/2006/relationships/customXml" Target="../ink/ink3423.xml"/><Relationship Id="rId60" Type="http://schemas.openxmlformats.org/officeDocument/2006/relationships/customXml" Target="../ink/ink3091.xml"/><Relationship Id="rId156" Type="http://schemas.openxmlformats.org/officeDocument/2006/relationships/customXml" Target="../ink/ink3139.xml"/><Relationship Id="rId363" Type="http://schemas.openxmlformats.org/officeDocument/2006/relationships/image" Target="../media/image3063.png"/><Relationship Id="rId570" Type="http://schemas.openxmlformats.org/officeDocument/2006/relationships/customXml" Target="../ink/ink3346.xml"/><Relationship Id="rId223" Type="http://schemas.openxmlformats.org/officeDocument/2006/relationships/image" Target="../media/image2993.png"/><Relationship Id="rId430" Type="http://schemas.openxmlformats.org/officeDocument/2006/relationships/customXml" Target="../ink/ink3276.xml"/><Relationship Id="rId668" Type="http://schemas.openxmlformats.org/officeDocument/2006/relationships/customXml" Target="../ink/ink3395.xml"/><Relationship Id="rId18" Type="http://schemas.openxmlformats.org/officeDocument/2006/relationships/customXml" Target="../ink/ink3070.xml"/><Relationship Id="rId528" Type="http://schemas.openxmlformats.org/officeDocument/2006/relationships/customXml" Target="../ink/ink3325.xml"/><Relationship Id="rId167" Type="http://schemas.openxmlformats.org/officeDocument/2006/relationships/image" Target="../media/image2965.png"/><Relationship Id="rId374" Type="http://schemas.openxmlformats.org/officeDocument/2006/relationships/customXml" Target="../ink/ink3248.xml"/><Relationship Id="rId581" Type="http://schemas.openxmlformats.org/officeDocument/2006/relationships/image" Target="../media/image3362.png"/><Relationship Id="rId71" Type="http://schemas.openxmlformats.org/officeDocument/2006/relationships/image" Target="../media/image2917.png"/><Relationship Id="rId234" Type="http://schemas.openxmlformats.org/officeDocument/2006/relationships/customXml" Target="../ink/ink3178.xml"/><Relationship Id="rId679" Type="http://schemas.openxmlformats.org/officeDocument/2006/relationships/image" Target="../media/image3411.png"/><Relationship Id="rId2" Type="http://schemas.openxmlformats.org/officeDocument/2006/relationships/image" Target="../media/image2882.png"/><Relationship Id="rId29" Type="http://schemas.openxmlformats.org/officeDocument/2006/relationships/image" Target="../media/image2896.png"/><Relationship Id="rId441" Type="http://schemas.openxmlformats.org/officeDocument/2006/relationships/image" Target="../media/image3292.png"/><Relationship Id="rId539" Type="http://schemas.openxmlformats.org/officeDocument/2006/relationships/image" Target="../media/image3341.png"/><Relationship Id="rId178" Type="http://schemas.openxmlformats.org/officeDocument/2006/relationships/customXml" Target="../ink/ink3150.xml"/><Relationship Id="rId301" Type="http://schemas.openxmlformats.org/officeDocument/2006/relationships/image" Target="../media/image3032.png"/><Relationship Id="rId82" Type="http://schemas.openxmlformats.org/officeDocument/2006/relationships/customXml" Target="../ink/ink3102.xml"/><Relationship Id="rId385" Type="http://schemas.openxmlformats.org/officeDocument/2006/relationships/image" Target="../media/image3074.png"/><Relationship Id="rId592" Type="http://schemas.openxmlformats.org/officeDocument/2006/relationships/customXml" Target="../ink/ink3357.xml"/><Relationship Id="rId606" Type="http://schemas.openxmlformats.org/officeDocument/2006/relationships/customXml" Target="../ink/ink3364.xml"/><Relationship Id="rId245" Type="http://schemas.openxmlformats.org/officeDocument/2006/relationships/image" Target="../media/image3004.png"/><Relationship Id="rId452" Type="http://schemas.openxmlformats.org/officeDocument/2006/relationships/customXml" Target="../ink/ink3287.xml"/><Relationship Id="rId105" Type="http://schemas.openxmlformats.org/officeDocument/2006/relationships/image" Target="../media/image2934.png"/><Relationship Id="rId147" Type="http://schemas.openxmlformats.org/officeDocument/2006/relationships/image" Target="../media/image2955.png"/><Relationship Id="rId312" Type="http://schemas.openxmlformats.org/officeDocument/2006/relationships/customXml" Target="../ink/ink3217.xml"/><Relationship Id="rId354" Type="http://schemas.openxmlformats.org/officeDocument/2006/relationships/customXml" Target="../ink/ink3238.xml"/><Relationship Id="rId51" Type="http://schemas.openxmlformats.org/officeDocument/2006/relationships/image" Target="../media/image2907.png"/><Relationship Id="rId93" Type="http://schemas.openxmlformats.org/officeDocument/2006/relationships/image" Target="../media/image2928.png"/><Relationship Id="rId189" Type="http://schemas.openxmlformats.org/officeDocument/2006/relationships/image" Target="../media/image2976.png"/><Relationship Id="rId396" Type="http://schemas.openxmlformats.org/officeDocument/2006/relationships/customXml" Target="../ink/ink3259.xml"/><Relationship Id="rId561" Type="http://schemas.openxmlformats.org/officeDocument/2006/relationships/image" Target="../media/image3352.png"/><Relationship Id="rId617" Type="http://schemas.openxmlformats.org/officeDocument/2006/relationships/image" Target="../media/image3380.png"/><Relationship Id="rId659" Type="http://schemas.openxmlformats.org/officeDocument/2006/relationships/image" Target="../media/image3401.png"/><Relationship Id="rId214" Type="http://schemas.openxmlformats.org/officeDocument/2006/relationships/customXml" Target="../ink/ink3168.xml"/><Relationship Id="rId256" Type="http://schemas.openxmlformats.org/officeDocument/2006/relationships/customXml" Target="../ink/ink3189.xml"/><Relationship Id="rId298" Type="http://schemas.openxmlformats.org/officeDocument/2006/relationships/customXml" Target="../ink/ink3210.xml"/><Relationship Id="rId421" Type="http://schemas.openxmlformats.org/officeDocument/2006/relationships/image" Target="../media/image3282.png"/><Relationship Id="rId463" Type="http://schemas.openxmlformats.org/officeDocument/2006/relationships/image" Target="../media/image3303.png"/><Relationship Id="rId519" Type="http://schemas.openxmlformats.org/officeDocument/2006/relationships/image" Target="../media/image3331.png"/><Relationship Id="rId670" Type="http://schemas.openxmlformats.org/officeDocument/2006/relationships/customXml" Target="../ink/ink3396.xml"/><Relationship Id="rId116" Type="http://schemas.openxmlformats.org/officeDocument/2006/relationships/customXml" Target="../ink/ink3119.xml"/><Relationship Id="rId158" Type="http://schemas.openxmlformats.org/officeDocument/2006/relationships/customXml" Target="../ink/ink3140.xml"/><Relationship Id="rId323" Type="http://schemas.openxmlformats.org/officeDocument/2006/relationships/image" Target="../media/image3043.png"/><Relationship Id="rId530" Type="http://schemas.openxmlformats.org/officeDocument/2006/relationships/customXml" Target="../ink/ink3326.xml"/><Relationship Id="rId726" Type="http://schemas.openxmlformats.org/officeDocument/2006/relationships/customXml" Target="../ink/ink3424.xml"/><Relationship Id="rId20" Type="http://schemas.openxmlformats.org/officeDocument/2006/relationships/customXml" Target="../ink/ink3071.xml"/><Relationship Id="rId62" Type="http://schemas.openxmlformats.org/officeDocument/2006/relationships/customXml" Target="../ink/ink3092.xml"/><Relationship Id="rId365" Type="http://schemas.openxmlformats.org/officeDocument/2006/relationships/image" Target="../media/image3064.png"/><Relationship Id="rId572" Type="http://schemas.openxmlformats.org/officeDocument/2006/relationships/customXml" Target="../ink/ink3347.xml"/><Relationship Id="rId628" Type="http://schemas.openxmlformats.org/officeDocument/2006/relationships/customXml" Target="../ink/ink3375.xml"/><Relationship Id="rId225" Type="http://schemas.openxmlformats.org/officeDocument/2006/relationships/image" Target="../media/image2994.png"/><Relationship Id="rId267" Type="http://schemas.openxmlformats.org/officeDocument/2006/relationships/image" Target="../media/image3015.png"/><Relationship Id="rId432" Type="http://schemas.openxmlformats.org/officeDocument/2006/relationships/customXml" Target="../ink/ink3277.xml"/><Relationship Id="rId474" Type="http://schemas.openxmlformats.org/officeDocument/2006/relationships/customXml" Target="../ink/ink3298.xml"/><Relationship Id="rId127" Type="http://schemas.openxmlformats.org/officeDocument/2006/relationships/image" Target="../media/image2945.png"/><Relationship Id="rId681" Type="http://schemas.openxmlformats.org/officeDocument/2006/relationships/image" Target="../media/image3412.png"/><Relationship Id="rId31" Type="http://schemas.openxmlformats.org/officeDocument/2006/relationships/image" Target="../media/image2897.png"/><Relationship Id="rId73" Type="http://schemas.openxmlformats.org/officeDocument/2006/relationships/image" Target="../media/image2918.png"/><Relationship Id="rId169" Type="http://schemas.openxmlformats.org/officeDocument/2006/relationships/image" Target="../media/image2966.png"/><Relationship Id="rId334" Type="http://schemas.openxmlformats.org/officeDocument/2006/relationships/customXml" Target="../ink/ink3228.xml"/><Relationship Id="rId376" Type="http://schemas.openxmlformats.org/officeDocument/2006/relationships/customXml" Target="../ink/ink3249.xml"/><Relationship Id="rId541" Type="http://schemas.openxmlformats.org/officeDocument/2006/relationships/image" Target="../media/image3342.png"/><Relationship Id="rId583" Type="http://schemas.openxmlformats.org/officeDocument/2006/relationships/image" Target="../media/image3363.png"/><Relationship Id="rId639" Type="http://schemas.openxmlformats.org/officeDocument/2006/relationships/image" Target="../media/image3391.png"/><Relationship Id="rId4" Type="http://schemas.openxmlformats.org/officeDocument/2006/relationships/image" Target="../media/image2883.png"/><Relationship Id="rId180" Type="http://schemas.openxmlformats.org/officeDocument/2006/relationships/customXml" Target="../ink/ink3151.xml"/><Relationship Id="rId236" Type="http://schemas.openxmlformats.org/officeDocument/2006/relationships/customXml" Target="../ink/ink3179.xml"/><Relationship Id="rId278" Type="http://schemas.openxmlformats.org/officeDocument/2006/relationships/customXml" Target="../ink/ink3200.xml"/><Relationship Id="rId401" Type="http://schemas.openxmlformats.org/officeDocument/2006/relationships/image" Target="../media/image3082.png"/><Relationship Id="rId443" Type="http://schemas.openxmlformats.org/officeDocument/2006/relationships/image" Target="../media/image3293.png"/><Relationship Id="rId650" Type="http://schemas.openxmlformats.org/officeDocument/2006/relationships/customXml" Target="../ink/ink3386.xml"/><Relationship Id="rId303" Type="http://schemas.openxmlformats.org/officeDocument/2006/relationships/image" Target="../media/image3033.png"/><Relationship Id="rId485" Type="http://schemas.openxmlformats.org/officeDocument/2006/relationships/image" Target="../media/image3314.png"/><Relationship Id="rId692" Type="http://schemas.openxmlformats.org/officeDocument/2006/relationships/customXml" Target="../ink/ink3407.xml"/><Relationship Id="rId706" Type="http://schemas.openxmlformats.org/officeDocument/2006/relationships/customXml" Target="../ink/ink3414.xml"/><Relationship Id="rId42" Type="http://schemas.openxmlformats.org/officeDocument/2006/relationships/customXml" Target="../ink/ink3082.xml"/><Relationship Id="rId84" Type="http://schemas.openxmlformats.org/officeDocument/2006/relationships/customXml" Target="../ink/ink3103.xml"/><Relationship Id="rId138" Type="http://schemas.openxmlformats.org/officeDocument/2006/relationships/customXml" Target="../ink/ink3130.xml"/><Relationship Id="rId345" Type="http://schemas.openxmlformats.org/officeDocument/2006/relationships/image" Target="../media/image3054.png"/><Relationship Id="rId387" Type="http://schemas.openxmlformats.org/officeDocument/2006/relationships/image" Target="../media/image3075.png"/><Relationship Id="rId510" Type="http://schemas.openxmlformats.org/officeDocument/2006/relationships/customXml" Target="../ink/ink3316.xml"/><Relationship Id="rId552" Type="http://schemas.openxmlformats.org/officeDocument/2006/relationships/customXml" Target="../ink/ink3337.xml"/><Relationship Id="rId594" Type="http://schemas.openxmlformats.org/officeDocument/2006/relationships/customXml" Target="../ink/ink3358.xml"/><Relationship Id="rId608" Type="http://schemas.openxmlformats.org/officeDocument/2006/relationships/customXml" Target="../ink/ink3365.xml"/><Relationship Id="rId191" Type="http://schemas.openxmlformats.org/officeDocument/2006/relationships/image" Target="../media/image2977.png"/><Relationship Id="rId205" Type="http://schemas.openxmlformats.org/officeDocument/2006/relationships/image" Target="../media/image2984.png"/><Relationship Id="rId247" Type="http://schemas.openxmlformats.org/officeDocument/2006/relationships/image" Target="../media/image3005.png"/><Relationship Id="rId412" Type="http://schemas.openxmlformats.org/officeDocument/2006/relationships/customXml" Target="../ink/ink3267.xml"/><Relationship Id="rId107" Type="http://schemas.openxmlformats.org/officeDocument/2006/relationships/image" Target="../media/image2935.png"/><Relationship Id="rId289" Type="http://schemas.openxmlformats.org/officeDocument/2006/relationships/image" Target="../media/image3026.png"/><Relationship Id="rId454" Type="http://schemas.openxmlformats.org/officeDocument/2006/relationships/customXml" Target="../ink/ink3288.xml"/><Relationship Id="rId496" Type="http://schemas.openxmlformats.org/officeDocument/2006/relationships/customXml" Target="../ink/ink3309.xml"/><Relationship Id="rId661" Type="http://schemas.openxmlformats.org/officeDocument/2006/relationships/image" Target="../media/image3402.png"/><Relationship Id="rId717" Type="http://schemas.openxmlformats.org/officeDocument/2006/relationships/image" Target="../media/image3430.png"/><Relationship Id="rId11" Type="http://schemas.openxmlformats.org/officeDocument/2006/relationships/image" Target="../media/image2887.png"/><Relationship Id="rId53" Type="http://schemas.openxmlformats.org/officeDocument/2006/relationships/image" Target="../media/image2908.png"/><Relationship Id="rId149" Type="http://schemas.openxmlformats.org/officeDocument/2006/relationships/image" Target="../media/image2956.png"/><Relationship Id="rId314" Type="http://schemas.openxmlformats.org/officeDocument/2006/relationships/customXml" Target="../ink/ink3218.xml"/><Relationship Id="rId356" Type="http://schemas.openxmlformats.org/officeDocument/2006/relationships/customXml" Target="../ink/ink3239.xml"/><Relationship Id="rId398" Type="http://schemas.openxmlformats.org/officeDocument/2006/relationships/customXml" Target="../ink/ink3260.xml"/><Relationship Id="rId521" Type="http://schemas.openxmlformats.org/officeDocument/2006/relationships/image" Target="../media/image3332.png"/><Relationship Id="rId563" Type="http://schemas.openxmlformats.org/officeDocument/2006/relationships/image" Target="../media/image3353.png"/><Relationship Id="rId619" Type="http://schemas.openxmlformats.org/officeDocument/2006/relationships/image" Target="../media/image3381.png"/><Relationship Id="rId95" Type="http://schemas.openxmlformats.org/officeDocument/2006/relationships/image" Target="../media/image2929.png"/><Relationship Id="rId160" Type="http://schemas.openxmlformats.org/officeDocument/2006/relationships/customXml" Target="../ink/ink3141.xml"/><Relationship Id="rId216" Type="http://schemas.openxmlformats.org/officeDocument/2006/relationships/customXml" Target="../ink/ink3169.xml"/><Relationship Id="rId423" Type="http://schemas.openxmlformats.org/officeDocument/2006/relationships/image" Target="../media/image3283.png"/><Relationship Id="rId258" Type="http://schemas.openxmlformats.org/officeDocument/2006/relationships/customXml" Target="../ink/ink3190.xml"/><Relationship Id="rId465" Type="http://schemas.openxmlformats.org/officeDocument/2006/relationships/image" Target="../media/image3304.png"/><Relationship Id="rId630" Type="http://schemas.openxmlformats.org/officeDocument/2006/relationships/customXml" Target="../ink/ink3376.xml"/><Relationship Id="rId672" Type="http://schemas.openxmlformats.org/officeDocument/2006/relationships/customXml" Target="../ink/ink3397.xml"/><Relationship Id="rId728" Type="http://schemas.openxmlformats.org/officeDocument/2006/relationships/customXml" Target="../ink/ink3425.xml"/><Relationship Id="rId22" Type="http://schemas.openxmlformats.org/officeDocument/2006/relationships/customXml" Target="../ink/ink3072.xml"/><Relationship Id="rId64" Type="http://schemas.openxmlformats.org/officeDocument/2006/relationships/customXml" Target="../ink/ink3093.xml"/><Relationship Id="rId118" Type="http://schemas.openxmlformats.org/officeDocument/2006/relationships/customXml" Target="../ink/ink3120.xml"/><Relationship Id="rId325" Type="http://schemas.openxmlformats.org/officeDocument/2006/relationships/image" Target="../media/image3044.png"/><Relationship Id="rId367" Type="http://schemas.openxmlformats.org/officeDocument/2006/relationships/image" Target="../media/image3065.png"/><Relationship Id="rId532" Type="http://schemas.openxmlformats.org/officeDocument/2006/relationships/customXml" Target="../ink/ink3327.xml"/><Relationship Id="rId574" Type="http://schemas.openxmlformats.org/officeDocument/2006/relationships/customXml" Target="../ink/ink3348.xml"/><Relationship Id="rId171" Type="http://schemas.openxmlformats.org/officeDocument/2006/relationships/image" Target="../media/image2967.png"/><Relationship Id="rId227" Type="http://schemas.openxmlformats.org/officeDocument/2006/relationships/image" Target="../media/image2995.png"/><Relationship Id="rId269" Type="http://schemas.openxmlformats.org/officeDocument/2006/relationships/image" Target="../media/image3016.png"/><Relationship Id="rId434" Type="http://schemas.openxmlformats.org/officeDocument/2006/relationships/customXml" Target="../ink/ink3278.xml"/><Relationship Id="rId476" Type="http://schemas.openxmlformats.org/officeDocument/2006/relationships/customXml" Target="../ink/ink3299.xml"/><Relationship Id="rId641" Type="http://schemas.openxmlformats.org/officeDocument/2006/relationships/image" Target="../media/image3392.png"/><Relationship Id="rId683" Type="http://schemas.openxmlformats.org/officeDocument/2006/relationships/image" Target="../media/image3413.png"/><Relationship Id="rId33" Type="http://schemas.openxmlformats.org/officeDocument/2006/relationships/image" Target="../media/image2898.png"/><Relationship Id="rId129" Type="http://schemas.openxmlformats.org/officeDocument/2006/relationships/image" Target="../media/image2946.png"/><Relationship Id="rId280" Type="http://schemas.openxmlformats.org/officeDocument/2006/relationships/customXml" Target="../ink/ink3201.xml"/><Relationship Id="rId336" Type="http://schemas.openxmlformats.org/officeDocument/2006/relationships/customXml" Target="../ink/ink3229.xml"/><Relationship Id="rId501" Type="http://schemas.openxmlformats.org/officeDocument/2006/relationships/image" Target="../media/image3322.png"/><Relationship Id="rId543" Type="http://schemas.openxmlformats.org/officeDocument/2006/relationships/image" Target="../media/image3343.png"/><Relationship Id="rId75" Type="http://schemas.openxmlformats.org/officeDocument/2006/relationships/image" Target="../media/image2919.png"/><Relationship Id="rId140" Type="http://schemas.openxmlformats.org/officeDocument/2006/relationships/customXml" Target="../ink/ink3131.xml"/><Relationship Id="rId182" Type="http://schemas.openxmlformats.org/officeDocument/2006/relationships/customXml" Target="../ink/ink3152.xml"/><Relationship Id="rId378" Type="http://schemas.openxmlformats.org/officeDocument/2006/relationships/customXml" Target="../ink/ink3250.xml"/><Relationship Id="rId403" Type="http://schemas.openxmlformats.org/officeDocument/2006/relationships/image" Target="../media/image3083.png"/><Relationship Id="rId585" Type="http://schemas.openxmlformats.org/officeDocument/2006/relationships/image" Target="../media/image3364.png"/><Relationship Id="rId6" Type="http://schemas.openxmlformats.org/officeDocument/2006/relationships/image" Target="../media/image2884.png"/><Relationship Id="rId238" Type="http://schemas.openxmlformats.org/officeDocument/2006/relationships/customXml" Target="../ink/ink3180.xml"/><Relationship Id="rId445" Type="http://schemas.openxmlformats.org/officeDocument/2006/relationships/image" Target="../media/image3294.png"/><Relationship Id="rId487" Type="http://schemas.openxmlformats.org/officeDocument/2006/relationships/image" Target="../media/image3315.png"/><Relationship Id="rId610" Type="http://schemas.openxmlformats.org/officeDocument/2006/relationships/customXml" Target="../ink/ink3366.xml"/><Relationship Id="rId652" Type="http://schemas.openxmlformats.org/officeDocument/2006/relationships/customXml" Target="../ink/ink3387.xml"/><Relationship Id="rId694" Type="http://schemas.openxmlformats.org/officeDocument/2006/relationships/customXml" Target="../ink/ink3408.xml"/><Relationship Id="rId708" Type="http://schemas.openxmlformats.org/officeDocument/2006/relationships/customXml" Target="../ink/ink3415.xml"/><Relationship Id="rId291" Type="http://schemas.openxmlformats.org/officeDocument/2006/relationships/image" Target="../media/image3027.png"/><Relationship Id="rId305" Type="http://schemas.openxmlformats.org/officeDocument/2006/relationships/image" Target="../media/image3034.png"/><Relationship Id="rId347" Type="http://schemas.openxmlformats.org/officeDocument/2006/relationships/image" Target="../media/image3055.png"/><Relationship Id="rId512" Type="http://schemas.openxmlformats.org/officeDocument/2006/relationships/customXml" Target="../ink/ink3317.xml"/><Relationship Id="rId44" Type="http://schemas.openxmlformats.org/officeDocument/2006/relationships/customXml" Target="../ink/ink3083.xml"/><Relationship Id="rId86" Type="http://schemas.openxmlformats.org/officeDocument/2006/relationships/customXml" Target="../ink/ink3104.xml"/><Relationship Id="rId151" Type="http://schemas.openxmlformats.org/officeDocument/2006/relationships/image" Target="../media/image2957.png"/><Relationship Id="rId389" Type="http://schemas.openxmlformats.org/officeDocument/2006/relationships/image" Target="../media/image3076.png"/><Relationship Id="rId554" Type="http://schemas.openxmlformats.org/officeDocument/2006/relationships/customXml" Target="../ink/ink3338.xml"/><Relationship Id="rId596" Type="http://schemas.openxmlformats.org/officeDocument/2006/relationships/customXml" Target="../ink/ink3359.xml"/><Relationship Id="rId193" Type="http://schemas.openxmlformats.org/officeDocument/2006/relationships/image" Target="../media/image2978.png"/><Relationship Id="rId207" Type="http://schemas.openxmlformats.org/officeDocument/2006/relationships/image" Target="../media/image2985.png"/><Relationship Id="rId249" Type="http://schemas.openxmlformats.org/officeDocument/2006/relationships/image" Target="../media/image3006.png"/><Relationship Id="rId414" Type="http://schemas.openxmlformats.org/officeDocument/2006/relationships/customXml" Target="../ink/ink3268.xml"/><Relationship Id="rId456" Type="http://schemas.openxmlformats.org/officeDocument/2006/relationships/customXml" Target="../ink/ink3289.xml"/><Relationship Id="rId498" Type="http://schemas.openxmlformats.org/officeDocument/2006/relationships/customXml" Target="../ink/ink3310.xml"/><Relationship Id="rId621" Type="http://schemas.openxmlformats.org/officeDocument/2006/relationships/image" Target="../media/image3382.png"/><Relationship Id="rId663" Type="http://schemas.openxmlformats.org/officeDocument/2006/relationships/image" Target="../media/image3403.png"/><Relationship Id="rId13" Type="http://schemas.openxmlformats.org/officeDocument/2006/relationships/image" Target="../media/image2888.png"/><Relationship Id="rId109" Type="http://schemas.openxmlformats.org/officeDocument/2006/relationships/image" Target="../media/image2936.png"/><Relationship Id="rId260" Type="http://schemas.openxmlformats.org/officeDocument/2006/relationships/customXml" Target="../ink/ink3191.xml"/><Relationship Id="rId316" Type="http://schemas.openxmlformats.org/officeDocument/2006/relationships/customXml" Target="../ink/ink3219.xml"/><Relationship Id="rId523" Type="http://schemas.openxmlformats.org/officeDocument/2006/relationships/image" Target="../media/image3333.png"/><Relationship Id="rId719" Type="http://schemas.openxmlformats.org/officeDocument/2006/relationships/image" Target="../media/image3431.png"/><Relationship Id="rId55" Type="http://schemas.openxmlformats.org/officeDocument/2006/relationships/image" Target="../media/image2909.png"/><Relationship Id="rId97" Type="http://schemas.openxmlformats.org/officeDocument/2006/relationships/image" Target="../media/image2930.png"/><Relationship Id="rId120" Type="http://schemas.openxmlformats.org/officeDocument/2006/relationships/customXml" Target="../ink/ink3121.xml"/><Relationship Id="rId358" Type="http://schemas.openxmlformats.org/officeDocument/2006/relationships/customXml" Target="../ink/ink3240.xml"/><Relationship Id="rId565" Type="http://schemas.openxmlformats.org/officeDocument/2006/relationships/image" Target="../media/image3354.png"/><Relationship Id="rId730" Type="http://schemas.openxmlformats.org/officeDocument/2006/relationships/customXml" Target="../ink/ink3426.xml"/><Relationship Id="rId162" Type="http://schemas.openxmlformats.org/officeDocument/2006/relationships/customXml" Target="../ink/ink3142.xml"/><Relationship Id="rId218" Type="http://schemas.openxmlformats.org/officeDocument/2006/relationships/customXml" Target="../ink/ink3170.xml"/><Relationship Id="rId425" Type="http://schemas.openxmlformats.org/officeDocument/2006/relationships/image" Target="../media/image3284.png"/><Relationship Id="rId467" Type="http://schemas.openxmlformats.org/officeDocument/2006/relationships/image" Target="../media/image3305.png"/><Relationship Id="rId632" Type="http://schemas.openxmlformats.org/officeDocument/2006/relationships/customXml" Target="../ink/ink3377.xml"/><Relationship Id="rId271" Type="http://schemas.openxmlformats.org/officeDocument/2006/relationships/image" Target="../media/image3017.png"/><Relationship Id="rId674" Type="http://schemas.openxmlformats.org/officeDocument/2006/relationships/customXml" Target="../ink/ink3398.xml"/><Relationship Id="rId24" Type="http://schemas.openxmlformats.org/officeDocument/2006/relationships/customXml" Target="../ink/ink3073.xml"/><Relationship Id="rId66" Type="http://schemas.openxmlformats.org/officeDocument/2006/relationships/customXml" Target="../ink/ink3094.xml"/><Relationship Id="rId131" Type="http://schemas.openxmlformats.org/officeDocument/2006/relationships/image" Target="../media/image2947.png"/><Relationship Id="rId327" Type="http://schemas.openxmlformats.org/officeDocument/2006/relationships/image" Target="../media/image3045.png"/><Relationship Id="rId369" Type="http://schemas.openxmlformats.org/officeDocument/2006/relationships/image" Target="../media/image3066.png"/><Relationship Id="rId534" Type="http://schemas.openxmlformats.org/officeDocument/2006/relationships/customXml" Target="../ink/ink3328.xml"/><Relationship Id="rId576" Type="http://schemas.openxmlformats.org/officeDocument/2006/relationships/customXml" Target="../ink/ink3349.xml"/><Relationship Id="rId173" Type="http://schemas.openxmlformats.org/officeDocument/2006/relationships/image" Target="../media/image2968.png"/><Relationship Id="rId229" Type="http://schemas.openxmlformats.org/officeDocument/2006/relationships/image" Target="../media/image2996.png"/><Relationship Id="rId380" Type="http://schemas.openxmlformats.org/officeDocument/2006/relationships/customXml" Target="../ink/ink3251.xml"/><Relationship Id="rId436" Type="http://schemas.openxmlformats.org/officeDocument/2006/relationships/customXml" Target="../ink/ink3279.xml"/><Relationship Id="rId601" Type="http://schemas.openxmlformats.org/officeDocument/2006/relationships/image" Target="../media/image3372.png"/><Relationship Id="rId643" Type="http://schemas.openxmlformats.org/officeDocument/2006/relationships/image" Target="../media/image3393.png"/><Relationship Id="rId240" Type="http://schemas.openxmlformats.org/officeDocument/2006/relationships/customXml" Target="../ink/ink3181.xml"/><Relationship Id="rId478" Type="http://schemas.openxmlformats.org/officeDocument/2006/relationships/customXml" Target="../ink/ink3300.xml"/><Relationship Id="rId685" Type="http://schemas.openxmlformats.org/officeDocument/2006/relationships/image" Target="../media/image3414.png"/><Relationship Id="rId35" Type="http://schemas.openxmlformats.org/officeDocument/2006/relationships/image" Target="../media/image2899.png"/><Relationship Id="rId77" Type="http://schemas.openxmlformats.org/officeDocument/2006/relationships/image" Target="../media/image2920.png"/><Relationship Id="rId100" Type="http://schemas.openxmlformats.org/officeDocument/2006/relationships/customXml" Target="../ink/ink3111.xml"/><Relationship Id="rId282" Type="http://schemas.openxmlformats.org/officeDocument/2006/relationships/customXml" Target="../ink/ink3202.xml"/><Relationship Id="rId338" Type="http://schemas.openxmlformats.org/officeDocument/2006/relationships/customXml" Target="../ink/ink3230.xml"/><Relationship Id="rId503" Type="http://schemas.openxmlformats.org/officeDocument/2006/relationships/image" Target="../media/image3323.png"/><Relationship Id="rId545" Type="http://schemas.openxmlformats.org/officeDocument/2006/relationships/image" Target="../media/image3344.png"/><Relationship Id="rId587" Type="http://schemas.openxmlformats.org/officeDocument/2006/relationships/image" Target="../media/image3365.png"/><Relationship Id="rId710" Type="http://schemas.openxmlformats.org/officeDocument/2006/relationships/customXml" Target="../ink/ink3416.xml"/><Relationship Id="rId8" Type="http://schemas.openxmlformats.org/officeDocument/2006/relationships/customXml" Target="../ink/ink3065.xml"/><Relationship Id="rId142" Type="http://schemas.openxmlformats.org/officeDocument/2006/relationships/customXml" Target="../ink/ink3132.xml"/><Relationship Id="rId184" Type="http://schemas.openxmlformats.org/officeDocument/2006/relationships/customXml" Target="../ink/ink3153.xml"/><Relationship Id="rId391" Type="http://schemas.openxmlformats.org/officeDocument/2006/relationships/image" Target="../media/image3077.png"/><Relationship Id="rId405" Type="http://schemas.openxmlformats.org/officeDocument/2006/relationships/image" Target="../media/image3084.png"/><Relationship Id="rId447" Type="http://schemas.openxmlformats.org/officeDocument/2006/relationships/image" Target="../media/image3295.png"/><Relationship Id="rId612" Type="http://schemas.openxmlformats.org/officeDocument/2006/relationships/customXml" Target="../ink/ink3367.xml"/><Relationship Id="rId251" Type="http://schemas.openxmlformats.org/officeDocument/2006/relationships/image" Target="../media/image3007.png"/><Relationship Id="rId489" Type="http://schemas.openxmlformats.org/officeDocument/2006/relationships/image" Target="../media/image3316.png"/><Relationship Id="rId654" Type="http://schemas.openxmlformats.org/officeDocument/2006/relationships/customXml" Target="../ink/ink3388.xml"/><Relationship Id="rId696" Type="http://schemas.openxmlformats.org/officeDocument/2006/relationships/customXml" Target="../ink/ink3409.xml"/><Relationship Id="rId46" Type="http://schemas.openxmlformats.org/officeDocument/2006/relationships/customXml" Target="../ink/ink3084.xml"/><Relationship Id="rId293" Type="http://schemas.openxmlformats.org/officeDocument/2006/relationships/image" Target="../media/image3028.png"/><Relationship Id="rId307" Type="http://schemas.openxmlformats.org/officeDocument/2006/relationships/image" Target="../media/image3035.png"/><Relationship Id="rId349" Type="http://schemas.openxmlformats.org/officeDocument/2006/relationships/image" Target="../media/image3056.png"/><Relationship Id="rId514" Type="http://schemas.openxmlformats.org/officeDocument/2006/relationships/customXml" Target="../ink/ink3318.xml"/><Relationship Id="rId556" Type="http://schemas.openxmlformats.org/officeDocument/2006/relationships/customXml" Target="../ink/ink3339.xml"/><Relationship Id="rId721" Type="http://schemas.openxmlformats.org/officeDocument/2006/relationships/image" Target="../media/image3432.png"/><Relationship Id="rId88" Type="http://schemas.openxmlformats.org/officeDocument/2006/relationships/customXml" Target="../ink/ink3105.xml"/><Relationship Id="rId111" Type="http://schemas.openxmlformats.org/officeDocument/2006/relationships/image" Target="../media/image2937.png"/><Relationship Id="rId153" Type="http://schemas.openxmlformats.org/officeDocument/2006/relationships/image" Target="../media/image2958.png"/><Relationship Id="rId195" Type="http://schemas.openxmlformats.org/officeDocument/2006/relationships/image" Target="../media/image2979.png"/><Relationship Id="rId209" Type="http://schemas.openxmlformats.org/officeDocument/2006/relationships/image" Target="../media/image2986.png"/><Relationship Id="rId360" Type="http://schemas.openxmlformats.org/officeDocument/2006/relationships/customXml" Target="../ink/ink3241.xml"/><Relationship Id="rId416" Type="http://schemas.openxmlformats.org/officeDocument/2006/relationships/customXml" Target="../ink/ink3269.xml"/><Relationship Id="rId598" Type="http://schemas.openxmlformats.org/officeDocument/2006/relationships/customXml" Target="../ink/ink3360.xml"/><Relationship Id="rId220" Type="http://schemas.openxmlformats.org/officeDocument/2006/relationships/customXml" Target="../ink/ink3171.xml"/><Relationship Id="rId458" Type="http://schemas.openxmlformats.org/officeDocument/2006/relationships/customXml" Target="../ink/ink3290.xml"/><Relationship Id="rId623" Type="http://schemas.openxmlformats.org/officeDocument/2006/relationships/image" Target="../media/image3383.png"/><Relationship Id="rId665" Type="http://schemas.openxmlformats.org/officeDocument/2006/relationships/image" Target="../media/image3404.png"/><Relationship Id="rId15" Type="http://schemas.openxmlformats.org/officeDocument/2006/relationships/image" Target="../media/image2889.png"/><Relationship Id="rId57" Type="http://schemas.openxmlformats.org/officeDocument/2006/relationships/image" Target="../media/image2910.png"/><Relationship Id="rId262" Type="http://schemas.openxmlformats.org/officeDocument/2006/relationships/customXml" Target="../ink/ink3192.xml"/><Relationship Id="rId318" Type="http://schemas.openxmlformats.org/officeDocument/2006/relationships/customXml" Target="../ink/ink3220.xml"/><Relationship Id="rId525" Type="http://schemas.openxmlformats.org/officeDocument/2006/relationships/image" Target="../media/image3334.png"/><Relationship Id="rId567" Type="http://schemas.openxmlformats.org/officeDocument/2006/relationships/image" Target="../media/image3355.png"/><Relationship Id="rId99" Type="http://schemas.openxmlformats.org/officeDocument/2006/relationships/image" Target="../media/image2931.png"/><Relationship Id="rId122" Type="http://schemas.openxmlformats.org/officeDocument/2006/relationships/customXml" Target="../ink/ink3122.xml"/><Relationship Id="rId164" Type="http://schemas.openxmlformats.org/officeDocument/2006/relationships/customXml" Target="../ink/ink3143.xml"/><Relationship Id="rId371" Type="http://schemas.openxmlformats.org/officeDocument/2006/relationships/image" Target="../media/image3067.png"/><Relationship Id="rId427" Type="http://schemas.openxmlformats.org/officeDocument/2006/relationships/image" Target="../media/image3285.png"/><Relationship Id="rId469" Type="http://schemas.openxmlformats.org/officeDocument/2006/relationships/image" Target="../media/image3306.png"/><Relationship Id="rId634" Type="http://schemas.openxmlformats.org/officeDocument/2006/relationships/customXml" Target="../ink/ink3378.xml"/><Relationship Id="rId676" Type="http://schemas.openxmlformats.org/officeDocument/2006/relationships/customXml" Target="../ink/ink3399.xml"/><Relationship Id="rId26" Type="http://schemas.openxmlformats.org/officeDocument/2006/relationships/customXml" Target="../ink/ink3074.xml"/><Relationship Id="rId231" Type="http://schemas.openxmlformats.org/officeDocument/2006/relationships/image" Target="../media/image2997.png"/><Relationship Id="rId273" Type="http://schemas.openxmlformats.org/officeDocument/2006/relationships/image" Target="../media/image3018.png"/><Relationship Id="rId329" Type="http://schemas.openxmlformats.org/officeDocument/2006/relationships/image" Target="../media/image3046.png"/><Relationship Id="rId480" Type="http://schemas.openxmlformats.org/officeDocument/2006/relationships/customXml" Target="../ink/ink3301.xml"/><Relationship Id="rId536" Type="http://schemas.openxmlformats.org/officeDocument/2006/relationships/customXml" Target="../ink/ink3329.xml"/><Relationship Id="rId701" Type="http://schemas.openxmlformats.org/officeDocument/2006/relationships/image" Target="../media/image3422.png"/><Relationship Id="rId68" Type="http://schemas.openxmlformats.org/officeDocument/2006/relationships/customXml" Target="../ink/ink3095.xml"/><Relationship Id="rId133" Type="http://schemas.openxmlformats.org/officeDocument/2006/relationships/image" Target="../media/image2948.png"/><Relationship Id="rId175" Type="http://schemas.openxmlformats.org/officeDocument/2006/relationships/image" Target="../media/image2969.png"/><Relationship Id="rId340" Type="http://schemas.openxmlformats.org/officeDocument/2006/relationships/customXml" Target="../ink/ink3231.xml"/><Relationship Id="rId578" Type="http://schemas.openxmlformats.org/officeDocument/2006/relationships/customXml" Target="../ink/ink3350.xml"/><Relationship Id="rId200" Type="http://schemas.openxmlformats.org/officeDocument/2006/relationships/customXml" Target="../ink/ink3161.xml"/><Relationship Id="rId382" Type="http://schemas.openxmlformats.org/officeDocument/2006/relationships/customXml" Target="../ink/ink3252.xml"/><Relationship Id="rId438" Type="http://schemas.openxmlformats.org/officeDocument/2006/relationships/customXml" Target="../ink/ink3280.xml"/><Relationship Id="rId603" Type="http://schemas.openxmlformats.org/officeDocument/2006/relationships/image" Target="../media/image3373.png"/><Relationship Id="rId645" Type="http://schemas.openxmlformats.org/officeDocument/2006/relationships/image" Target="../media/image3394.png"/><Relationship Id="rId687" Type="http://schemas.openxmlformats.org/officeDocument/2006/relationships/image" Target="../media/image3415.png"/><Relationship Id="rId242" Type="http://schemas.openxmlformats.org/officeDocument/2006/relationships/customXml" Target="../ink/ink3182.xml"/><Relationship Id="rId284" Type="http://schemas.openxmlformats.org/officeDocument/2006/relationships/customXml" Target="../ink/ink3203.xml"/><Relationship Id="rId491" Type="http://schemas.openxmlformats.org/officeDocument/2006/relationships/image" Target="../media/image3317.png"/><Relationship Id="rId505" Type="http://schemas.openxmlformats.org/officeDocument/2006/relationships/image" Target="../media/image3324.png"/><Relationship Id="rId712" Type="http://schemas.openxmlformats.org/officeDocument/2006/relationships/customXml" Target="../ink/ink3417.xml"/><Relationship Id="rId37" Type="http://schemas.openxmlformats.org/officeDocument/2006/relationships/image" Target="../media/image2900.png"/><Relationship Id="rId79" Type="http://schemas.openxmlformats.org/officeDocument/2006/relationships/image" Target="../media/image2921.png"/><Relationship Id="rId102" Type="http://schemas.openxmlformats.org/officeDocument/2006/relationships/customXml" Target="../ink/ink3112.xml"/><Relationship Id="rId144" Type="http://schemas.openxmlformats.org/officeDocument/2006/relationships/customXml" Target="../ink/ink3133.xml"/><Relationship Id="rId547" Type="http://schemas.openxmlformats.org/officeDocument/2006/relationships/image" Target="../media/image3345.png"/><Relationship Id="rId589" Type="http://schemas.openxmlformats.org/officeDocument/2006/relationships/image" Target="../media/image3366.png"/><Relationship Id="rId90" Type="http://schemas.openxmlformats.org/officeDocument/2006/relationships/customXml" Target="../ink/ink3106.xml"/><Relationship Id="rId186" Type="http://schemas.openxmlformats.org/officeDocument/2006/relationships/customXml" Target="../ink/ink3154.xml"/><Relationship Id="rId351" Type="http://schemas.openxmlformats.org/officeDocument/2006/relationships/image" Target="../media/image3057.png"/><Relationship Id="rId393" Type="http://schemas.openxmlformats.org/officeDocument/2006/relationships/image" Target="../media/image3078.png"/><Relationship Id="rId407" Type="http://schemas.openxmlformats.org/officeDocument/2006/relationships/image" Target="../media/image3085.png"/><Relationship Id="rId449" Type="http://schemas.openxmlformats.org/officeDocument/2006/relationships/image" Target="../media/image3296.png"/><Relationship Id="rId614" Type="http://schemas.openxmlformats.org/officeDocument/2006/relationships/customXml" Target="../ink/ink3368.xml"/><Relationship Id="rId656" Type="http://schemas.openxmlformats.org/officeDocument/2006/relationships/customXml" Target="../ink/ink3389.xml"/><Relationship Id="rId211" Type="http://schemas.openxmlformats.org/officeDocument/2006/relationships/image" Target="../media/image2987.png"/><Relationship Id="rId253" Type="http://schemas.openxmlformats.org/officeDocument/2006/relationships/image" Target="../media/image3008.png"/><Relationship Id="rId295" Type="http://schemas.openxmlformats.org/officeDocument/2006/relationships/image" Target="../media/image3029.png"/><Relationship Id="rId309" Type="http://schemas.openxmlformats.org/officeDocument/2006/relationships/image" Target="../media/image3036.png"/><Relationship Id="rId460" Type="http://schemas.openxmlformats.org/officeDocument/2006/relationships/customXml" Target="../ink/ink3291.xml"/><Relationship Id="rId516" Type="http://schemas.openxmlformats.org/officeDocument/2006/relationships/customXml" Target="../ink/ink3319.xml"/><Relationship Id="rId698" Type="http://schemas.openxmlformats.org/officeDocument/2006/relationships/customXml" Target="../ink/ink3410.xml"/><Relationship Id="rId48" Type="http://schemas.openxmlformats.org/officeDocument/2006/relationships/customXml" Target="../ink/ink3085.xml"/><Relationship Id="rId113" Type="http://schemas.openxmlformats.org/officeDocument/2006/relationships/image" Target="../media/image2938.png"/><Relationship Id="rId320" Type="http://schemas.openxmlformats.org/officeDocument/2006/relationships/customXml" Target="../ink/ink3221.xml"/><Relationship Id="rId558" Type="http://schemas.openxmlformats.org/officeDocument/2006/relationships/customXml" Target="../ink/ink3340.xml"/><Relationship Id="rId723" Type="http://schemas.openxmlformats.org/officeDocument/2006/relationships/image" Target="../media/image3433.png"/><Relationship Id="rId155" Type="http://schemas.openxmlformats.org/officeDocument/2006/relationships/image" Target="../media/image2959.png"/><Relationship Id="rId197" Type="http://schemas.openxmlformats.org/officeDocument/2006/relationships/image" Target="../media/image2980.png"/><Relationship Id="rId362" Type="http://schemas.openxmlformats.org/officeDocument/2006/relationships/customXml" Target="../ink/ink3242.xml"/><Relationship Id="rId418" Type="http://schemas.openxmlformats.org/officeDocument/2006/relationships/customXml" Target="../ink/ink3270.xml"/><Relationship Id="rId625" Type="http://schemas.openxmlformats.org/officeDocument/2006/relationships/image" Target="../media/image3384.png"/><Relationship Id="rId222" Type="http://schemas.openxmlformats.org/officeDocument/2006/relationships/customXml" Target="../ink/ink3172.xml"/><Relationship Id="rId264" Type="http://schemas.openxmlformats.org/officeDocument/2006/relationships/customXml" Target="../ink/ink3193.xml"/><Relationship Id="rId471" Type="http://schemas.openxmlformats.org/officeDocument/2006/relationships/image" Target="../media/image3307.png"/><Relationship Id="rId667" Type="http://schemas.openxmlformats.org/officeDocument/2006/relationships/image" Target="../media/image3405.png"/><Relationship Id="rId17" Type="http://schemas.openxmlformats.org/officeDocument/2006/relationships/image" Target="../media/image2890.png"/><Relationship Id="rId59" Type="http://schemas.openxmlformats.org/officeDocument/2006/relationships/image" Target="../media/image2911.png"/><Relationship Id="rId124" Type="http://schemas.openxmlformats.org/officeDocument/2006/relationships/customXml" Target="../ink/ink3123.xml"/><Relationship Id="rId527" Type="http://schemas.openxmlformats.org/officeDocument/2006/relationships/image" Target="../media/image3335.png"/><Relationship Id="rId569" Type="http://schemas.openxmlformats.org/officeDocument/2006/relationships/image" Target="../media/image3356.png"/><Relationship Id="rId70" Type="http://schemas.openxmlformats.org/officeDocument/2006/relationships/customXml" Target="../ink/ink3096.xml"/><Relationship Id="rId166" Type="http://schemas.openxmlformats.org/officeDocument/2006/relationships/customXml" Target="../ink/ink3144.xml"/><Relationship Id="rId331" Type="http://schemas.openxmlformats.org/officeDocument/2006/relationships/image" Target="../media/image3047.png"/><Relationship Id="rId373" Type="http://schemas.openxmlformats.org/officeDocument/2006/relationships/image" Target="../media/image3068.png"/><Relationship Id="rId429" Type="http://schemas.openxmlformats.org/officeDocument/2006/relationships/image" Target="../media/image3286.png"/><Relationship Id="rId580" Type="http://schemas.openxmlformats.org/officeDocument/2006/relationships/customXml" Target="../ink/ink3351.xml"/><Relationship Id="rId636" Type="http://schemas.openxmlformats.org/officeDocument/2006/relationships/customXml" Target="../ink/ink3379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998.png"/><Relationship Id="rId440" Type="http://schemas.openxmlformats.org/officeDocument/2006/relationships/customXml" Target="../ink/ink3281.xml"/><Relationship Id="rId678" Type="http://schemas.openxmlformats.org/officeDocument/2006/relationships/customXml" Target="../ink/ink3400.xml"/><Relationship Id="rId28" Type="http://schemas.openxmlformats.org/officeDocument/2006/relationships/customXml" Target="../ink/ink3075.xml"/><Relationship Id="rId275" Type="http://schemas.openxmlformats.org/officeDocument/2006/relationships/image" Target="../media/image3019.png"/><Relationship Id="rId300" Type="http://schemas.openxmlformats.org/officeDocument/2006/relationships/customXml" Target="../ink/ink3211.xml"/><Relationship Id="rId482" Type="http://schemas.openxmlformats.org/officeDocument/2006/relationships/customXml" Target="../ink/ink3302.xml"/><Relationship Id="rId538" Type="http://schemas.openxmlformats.org/officeDocument/2006/relationships/customXml" Target="../ink/ink3330.xml"/><Relationship Id="rId703" Type="http://schemas.openxmlformats.org/officeDocument/2006/relationships/image" Target="../media/image3423.png"/><Relationship Id="rId81" Type="http://schemas.openxmlformats.org/officeDocument/2006/relationships/image" Target="../media/image2922.png"/><Relationship Id="rId135" Type="http://schemas.openxmlformats.org/officeDocument/2006/relationships/image" Target="../media/image2949.png"/><Relationship Id="rId177" Type="http://schemas.openxmlformats.org/officeDocument/2006/relationships/image" Target="../media/image2970.png"/><Relationship Id="rId342" Type="http://schemas.openxmlformats.org/officeDocument/2006/relationships/customXml" Target="../ink/ink3232.xml"/><Relationship Id="rId384" Type="http://schemas.openxmlformats.org/officeDocument/2006/relationships/customXml" Target="../ink/ink3253.xml"/><Relationship Id="rId591" Type="http://schemas.openxmlformats.org/officeDocument/2006/relationships/image" Target="../media/image3367.png"/><Relationship Id="rId605" Type="http://schemas.openxmlformats.org/officeDocument/2006/relationships/image" Target="../media/image3374.png"/><Relationship Id="rId202" Type="http://schemas.openxmlformats.org/officeDocument/2006/relationships/customXml" Target="../ink/ink3162.xml"/><Relationship Id="rId244" Type="http://schemas.openxmlformats.org/officeDocument/2006/relationships/customXml" Target="../ink/ink3183.xml"/><Relationship Id="rId647" Type="http://schemas.openxmlformats.org/officeDocument/2006/relationships/image" Target="../media/image3395.png"/><Relationship Id="rId689" Type="http://schemas.openxmlformats.org/officeDocument/2006/relationships/image" Target="../media/image3416.png"/><Relationship Id="rId39" Type="http://schemas.openxmlformats.org/officeDocument/2006/relationships/image" Target="../media/image2901.png"/><Relationship Id="rId286" Type="http://schemas.openxmlformats.org/officeDocument/2006/relationships/customXml" Target="../ink/ink3204.xml"/><Relationship Id="rId451" Type="http://schemas.openxmlformats.org/officeDocument/2006/relationships/image" Target="../media/image3297.png"/><Relationship Id="rId493" Type="http://schemas.openxmlformats.org/officeDocument/2006/relationships/image" Target="../media/image3318.png"/><Relationship Id="rId507" Type="http://schemas.openxmlformats.org/officeDocument/2006/relationships/image" Target="../media/image3325.png"/><Relationship Id="rId549" Type="http://schemas.openxmlformats.org/officeDocument/2006/relationships/image" Target="../media/image3346.png"/><Relationship Id="rId714" Type="http://schemas.openxmlformats.org/officeDocument/2006/relationships/customXml" Target="../ink/ink3418.xml"/><Relationship Id="rId50" Type="http://schemas.openxmlformats.org/officeDocument/2006/relationships/customXml" Target="../ink/ink3086.xml"/><Relationship Id="rId104" Type="http://schemas.openxmlformats.org/officeDocument/2006/relationships/customXml" Target="../ink/ink3113.xml"/><Relationship Id="rId146" Type="http://schemas.openxmlformats.org/officeDocument/2006/relationships/customXml" Target="../ink/ink3134.xml"/><Relationship Id="rId188" Type="http://schemas.openxmlformats.org/officeDocument/2006/relationships/customXml" Target="../ink/ink3155.xml"/><Relationship Id="rId311" Type="http://schemas.openxmlformats.org/officeDocument/2006/relationships/image" Target="../media/image3037.png"/><Relationship Id="rId353" Type="http://schemas.openxmlformats.org/officeDocument/2006/relationships/image" Target="../media/image3058.png"/><Relationship Id="rId395" Type="http://schemas.openxmlformats.org/officeDocument/2006/relationships/image" Target="../media/image3079.png"/><Relationship Id="rId409" Type="http://schemas.openxmlformats.org/officeDocument/2006/relationships/image" Target="../media/image3086.png"/><Relationship Id="rId560" Type="http://schemas.openxmlformats.org/officeDocument/2006/relationships/customXml" Target="../ink/ink3341.xml"/><Relationship Id="rId92" Type="http://schemas.openxmlformats.org/officeDocument/2006/relationships/customXml" Target="../ink/ink3107.xml"/><Relationship Id="rId213" Type="http://schemas.openxmlformats.org/officeDocument/2006/relationships/image" Target="../media/image2988.png"/><Relationship Id="rId420" Type="http://schemas.openxmlformats.org/officeDocument/2006/relationships/customXml" Target="../ink/ink3271.xml"/><Relationship Id="rId616" Type="http://schemas.openxmlformats.org/officeDocument/2006/relationships/customXml" Target="../ink/ink3369.xml"/><Relationship Id="rId658" Type="http://schemas.openxmlformats.org/officeDocument/2006/relationships/customXml" Target="../ink/ink3390.xml"/><Relationship Id="rId255" Type="http://schemas.openxmlformats.org/officeDocument/2006/relationships/image" Target="../media/image3009.png"/><Relationship Id="rId297" Type="http://schemas.openxmlformats.org/officeDocument/2006/relationships/image" Target="../media/image3030.png"/><Relationship Id="rId462" Type="http://schemas.openxmlformats.org/officeDocument/2006/relationships/customXml" Target="../ink/ink3292.xml"/><Relationship Id="rId518" Type="http://schemas.openxmlformats.org/officeDocument/2006/relationships/customXml" Target="../ink/ink3320.xml"/><Relationship Id="rId725" Type="http://schemas.openxmlformats.org/officeDocument/2006/relationships/image" Target="../media/image3434.png"/><Relationship Id="rId115" Type="http://schemas.openxmlformats.org/officeDocument/2006/relationships/image" Target="../media/image2939.png"/><Relationship Id="rId157" Type="http://schemas.openxmlformats.org/officeDocument/2006/relationships/image" Target="../media/image2960.png"/><Relationship Id="rId322" Type="http://schemas.openxmlformats.org/officeDocument/2006/relationships/customXml" Target="../ink/ink3222.xml"/><Relationship Id="rId364" Type="http://schemas.openxmlformats.org/officeDocument/2006/relationships/customXml" Target="../ink/ink3243.xml"/><Relationship Id="rId61" Type="http://schemas.openxmlformats.org/officeDocument/2006/relationships/image" Target="../media/image2912.png"/><Relationship Id="rId199" Type="http://schemas.openxmlformats.org/officeDocument/2006/relationships/image" Target="../media/image2981.png"/><Relationship Id="rId571" Type="http://schemas.openxmlformats.org/officeDocument/2006/relationships/image" Target="../media/image3357.png"/><Relationship Id="rId627" Type="http://schemas.openxmlformats.org/officeDocument/2006/relationships/image" Target="../media/image3385.png"/><Relationship Id="rId669" Type="http://schemas.openxmlformats.org/officeDocument/2006/relationships/image" Target="../media/image3406.png"/><Relationship Id="rId19" Type="http://schemas.openxmlformats.org/officeDocument/2006/relationships/image" Target="../media/image2891.png"/><Relationship Id="rId224" Type="http://schemas.openxmlformats.org/officeDocument/2006/relationships/customXml" Target="../ink/ink3173.xml"/><Relationship Id="rId266" Type="http://schemas.openxmlformats.org/officeDocument/2006/relationships/customXml" Target="../ink/ink3194.xml"/><Relationship Id="rId431" Type="http://schemas.openxmlformats.org/officeDocument/2006/relationships/image" Target="../media/image3287.png"/><Relationship Id="rId473" Type="http://schemas.openxmlformats.org/officeDocument/2006/relationships/image" Target="../media/image3308.png"/><Relationship Id="rId529" Type="http://schemas.openxmlformats.org/officeDocument/2006/relationships/image" Target="../media/image3336.png"/><Relationship Id="rId680" Type="http://schemas.openxmlformats.org/officeDocument/2006/relationships/customXml" Target="../ink/ink3401.xml"/><Relationship Id="rId30" Type="http://schemas.openxmlformats.org/officeDocument/2006/relationships/customXml" Target="../ink/ink3076.xml"/><Relationship Id="rId126" Type="http://schemas.openxmlformats.org/officeDocument/2006/relationships/customXml" Target="../ink/ink3124.xml"/><Relationship Id="rId168" Type="http://schemas.openxmlformats.org/officeDocument/2006/relationships/customXml" Target="../ink/ink3145.xml"/><Relationship Id="rId333" Type="http://schemas.openxmlformats.org/officeDocument/2006/relationships/image" Target="../media/image3048.png"/><Relationship Id="rId540" Type="http://schemas.openxmlformats.org/officeDocument/2006/relationships/customXml" Target="../ink/ink3331.xml"/><Relationship Id="rId72" Type="http://schemas.openxmlformats.org/officeDocument/2006/relationships/customXml" Target="../ink/ink3097.xml"/><Relationship Id="rId375" Type="http://schemas.openxmlformats.org/officeDocument/2006/relationships/image" Target="../media/image3069.png"/><Relationship Id="rId582" Type="http://schemas.openxmlformats.org/officeDocument/2006/relationships/customXml" Target="../ink/ink3352.xml"/><Relationship Id="rId638" Type="http://schemas.openxmlformats.org/officeDocument/2006/relationships/customXml" Target="../ink/ink3380.xml"/><Relationship Id="rId3" Type="http://schemas.openxmlformats.org/officeDocument/2006/relationships/customXml" Target="../ink/ink3063.xml"/><Relationship Id="rId235" Type="http://schemas.openxmlformats.org/officeDocument/2006/relationships/image" Target="../media/image2999.png"/><Relationship Id="rId277" Type="http://schemas.openxmlformats.org/officeDocument/2006/relationships/image" Target="../media/image3020.png"/><Relationship Id="rId400" Type="http://schemas.openxmlformats.org/officeDocument/2006/relationships/customXml" Target="../ink/ink3261.xml"/><Relationship Id="rId442" Type="http://schemas.openxmlformats.org/officeDocument/2006/relationships/customXml" Target="../ink/ink3282.xml"/><Relationship Id="rId484" Type="http://schemas.openxmlformats.org/officeDocument/2006/relationships/customXml" Target="../ink/ink3303.xml"/><Relationship Id="rId705" Type="http://schemas.openxmlformats.org/officeDocument/2006/relationships/image" Target="../media/image3424.png"/><Relationship Id="rId137" Type="http://schemas.openxmlformats.org/officeDocument/2006/relationships/image" Target="../media/image2950.png"/><Relationship Id="rId302" Type="http://schemas.openxmlformats.org/officeDocument/2006/relationships/customXml" Target="../ink/ink3212.xml"/><Relationship Id="rId344" Type="http://schemas.openxmlformats.org/officeDocument/2006/relationships/customXml" Target="../ink/ink3233.xml"/><Relationship Id="rId691" Type="http://schemas.openxmlformats.org/officeDocument/2006/relationships/image" Target="../media/image3417.png"/><Relationship Id="rId41" Type="http://schemas.openxmlformats.org/officeDocument/2006/relationships/image" Target="../media/image2902.png"/><Relationship Id="rId83" Type="http://schemas.openxmlformats.org/officeDocument/2006/relationships/image" Target="../media/image2923.png"/><Relationship Id="rId179" Type="http://schemas.openxmlformats.org/officeDocument/2006/relationships/image" Target="../media/image2971.png"/><Relationship Id="rId386" Type="http://schemas.openxmlformats.org/officeDocument/2006/relationships/customXml" Target="../ink/ink3254.xml"/><Relationship Id="rId551" Type="http://schemas.openxmlformats.org/officeDocument/2006/relationships/image" Target="../media/image3347.png"/><Relationship Id="rId593" Type="http://schemas.openxmlformats.org/officeDocument/2006/relationships/image" Target="../media/image3368.png"/><Relationship Id="rId607" Type="http://schemas.openxmlformats.org/officeDocument/2006/relationships/image" Target="../media/image3375.png"/><Relationship Id="rId649" Type="http://schemas.openxmlformats.org/officeDocument/2006/relationships/image" Target="../media/image3396.png"/><Relationship Id="rId190" Type="http://schemas.openxmlformats.org/officeDocument/2006/relationships/customXml" Target="../ink/ink3156.xml"/><Relationship Id="rId204" Type="http://schemas.openxmlformats.org/officeDocument/2006/relationships/customXml" Target="../ink/ink3163.xml"/><Relationship Id="rId246" Type="http://schemas.openxmlformats.org/officeDocument/2006/relationships/customXml" Target="../ink/ink3184.xml"/><Relationship Id="rId288" Type="http://schemas.openxmlformats.org/officeDocument/2006/relationships/customXml" Target="../ink/ink3205.xml"/><Relationship Id="rId411" Type="http://schemas.openxmlformats.org/officeDocument/2006/relationships/image" Target="../media/image3109.png"/><Relationship Id="rId453" Type="http://schemas.openxmlformats.org/officeDocument/2006/relationships/image" Target="../media/image3298.png"/><Relationship Id="rId509" Type="http://schemas.openxmlformats.org/officeDocument/2006/relationships/image" Target="../media/image3326.png"/><Relationship Id="rId660" Type="http://schemas.openxmlformats.org/officeDocument/2006/relationships/customXml" Target="../ink/ink3391.xml"/><Relationship Id="rId106" Type="http://schemas.openxmlformats.org/officeDocument/2006/relationships/customXml" Target="../ink/ink3114.xml"/><Relationship Id="rId313" Type="http://schemas.openxmlformats.org/officeDocument/2006/relationships/image" Target="../media/image3038.png"/><Relationship Id="rId495" Type="http://schemas.openxmlformats.org/officeDocument/2006/relationships/image" Target="../media/image3319.png"/><Relationship Id="rId716" Type="http://schemas.openxmlformats.org/officeDocument/2006/relationships/customXml" Target="../ink/ink3419.xml"/><Relationship Id="rId10" Type="http://schemas.openxmlformats.org/officeDocument/2006/relationships/customXml" Target="../ink/ink3066.xml"/><Relationship Id="rId52" Type="http://schemas.openxmlformats.org/officeDocument/2006/relationships/customXml" Target="../ink/ink3087.xml"/><Relationship Id="rId94" Type="http://schemas.openxmlformats.org/officeDocument/2006/relationships/customXml" Target="../ink/ink3108.xml"/><Relationship Id="rId148" Type="http://schemas.openxmlformats.org/officeDocument/2006/relationships/customXml" Target="../ink/ink3135.xml"/><Relationship Id="rId355" Type="http://schemas.openxmlformats.org/officeDocument/2006/relationships/image" Target="../media/image3059.png"/><Relationship Id="rId397" Type="http://schemas.openxmlformats.org/officeDocument/2006/relationships/image" Target="../media/image3080.png"/><Relationship Id="rId520" Type="http://schemas.openxmlformats.org/officeDocument/2006/relationships/customXml" Target="../ink/ink3321.xml"/><Relationship Id="rId562" Type="http://schemas.openxmlformats.org/officeDocument/2006/relationships/customXml" Target="../ink/ink3342.xml"/><Relationship Id="rId618" Type="http://schemas.openxmlformats.org/officeDocument/2006/relationships/customXml" Target="../ink/ink3370.xml"/><Relationship Id="rId215" Type="http://schemas.openxmlformats.org/officeDocument/2006/relationships/image" Target="../media/image2989.png"/><Relationship Id="rId257" Type="http://schemas.openxmlformats.org/officeDocument/2006/relationships/image" Target="../media/image3010.png"/><Relationship Id="rId422" Type="http://schemas.openxmlformats.org/officeDocument/2006/relationships/customXml" Target="../ink/ink3272.xml"/><Relationship Id="rId464" Type="http://schemas.openxmlformats.org/officeDocument/2006/relationships/customXml" Target="../ink/ink3293.xml"/><Relationship Id="rId299" Type="http://schemas.openxmlformats.org/officeDocument/2006/relationships/image" Target="../media/image3031.png"/><Relationship Id="rId727" Type="http://schemas.openxmlformats.org/officeDocument/2006/relationships/image" Target="../media/image3435.png"/><Relationship Id="rId63" Type="http://schemas.openxmlformats.org/officeDocument/2006/relationships/image" Target="../media/image2913.png"/><Relationship Id="rId159" Type="http://schemas.openxmlformats.org/officeDocument/2006/relationships/image" Target="../media/image2961.png"/><Relationship Id="rId366" Type="http://schemas.openxmlformats.org/officeDocument/2006/relationships/customXml" Target="../ink/ink3244.xml"/><Relationship Id="rId573" Type="http://schemas.openxmlformats.org/officeDocument/2006/relationships/image" Target="../media/image3358.png"/><Relationship Id="rId226" Type="http://schemas.openxmlformats.org/officeDocument/2006/relationships/customXml" Target="../ink/ink3174.xml"/><Relationship Id="rId433" Type="http://schemas.openxmlformats.org/officeDocument/2006/relationships/image" Target="../media/image3288.png"/><Relationship Id="rId640" Type="http://schemas.openxmlformats.org/officeDocument/2006/relationships/customXml" Target="../ink/ink3381.xml"/><Relationship Id="rId74" Type="http://schemas.openxmlformats.org/officeDocument/2006/relationships/customXml" Target="../ink/ink3098.xml"/><Relationship Id="rId377" Type="http://schemas.openxmlformats.org/officeDocument/2006/relationships/image" Target="../media/image3070.png"/><Relationship Id="rId500" Type="http://schemas.openxmlformats.org/officeDocument/2006/relationships/customXml" Target="../ink/ink3311.xml"/><Relationship Id="rId584" Type="http://schemas.openxmlformats.org/officeDocument/2006/relationships/customXml" Target="../ink/ink3353.xml"/><Relationship Id="rId5" Type="http://schemas.openxmlformats.org/officeDocument/2006/relationships/customXml" Target="../ink/ink3064.xml"/><Relationship Id="rId237" Type="http://schemas.openxmlformats.org/officeDocument/2006/relationships/image" Target="../media/image3000.png"/><Relationship Id="rId444" Type="http://schemas.openxmlformats.org/officeDocument/2006/relationships/customXml" Target="../ink/ink3283.xml"/><Relationship Id="rId651" Type="http://schemas.openxmlformats.org/officeDocument/2006/relationships/image" Target="../media/image3397.png"/><Relationship Id="rId290" Type="http://schemas.openxmlformats.org/officeDocument/2006/relationships/customXml" Target="../ink/ink3206.xml"/><Relationship Id="rId304" Type="http://schemas.openxmlformats.org/officeDocument/2006/relationships/customXml" Target="../ink/ink3213.xml"/><Relationship Id="rId388" Type="http://schemas.openxmlformats.org/officeDocument/2006/relationships/customXml" Target="../ink/ink3255.xml"/><Relationship Id="rId511" Type="http://schemas.openxmlformats.org/officeDocument/2006/relationships/image" Target="../media/image3327.png"/><Relationship Id="rId609" Type="http://schemas.openxmlformats.org/officeDocument/2006/relationships/image" Target="../media/image3376.png"/><Relationship Id="rId85" Type="http://schemas.openxmlformats.org/officeDocument/2006/relationships/image" Target="../media/image2924.png"/><Relationship Id="rId150" Type="http://schemas.openxmlformats.org/officeDocument/2006/relationships/customXml" Target="../ink/ink3136.xml"/><Relationship Id="rId595" Type="http://schemas.openxmlformats.org/officeDocument/2006/relationships/image" Target="../media/image3369.png"/><Relationship Id="rId248" Type="http://schemas.openxmlformats.org/officeDocument/2006/relationships/customXml" Target="../ink/ink3185.xml"/><Relationship Id="rId455" Type="http://schemas.openxmlformats.org/officeDocument/2006/relationships/image" Target="../media/image3299.png"/><Relationship Id="rId662" Type="http://schemas.openxmlformats.org/officeDocument/2006/relationships/customXml" Target="../ink/ink3392.xml"/><Relationship Id="rId12" Type="http://schemas.openxmlformats.org/officeDocument/2006/relationships/customXml" Target="../ink/ink3067.xml"/><Relationship Id="rId108" Type="http://schemas.openxmlformats.org/officeDocument/2006/relationships/customXml" Target="../ink/ink3115.xml"/><Relationship Id="rId315" Type="http://schemas.openxmlformats.org/officeDocument/2006/relationships/image" Target="../media/image3039.png"/><Relationship Id="rId522" Type="http://schemas.openxmlformats.org/officeDocument/2006/relationships/customXml" Target="../ink/ink3322.xml"/><Relationship Id="rId96" Type="http://schemas.openxmlformats.org/officeDocument/2006/relationships/customXml" Target="../ink/ink3109.xml"/><Relationship Id="rId161" Type="http://schemas.openxmlformats.org/officeDocument/2006/relationships/image" Target="../media/image2962.png"/><Relationship Id="rId399" Type="http://schemas.openxmlformats.org/officeDocument/2006/relationships/image" Target="../media/image3081.png"/><Relationship Id="rId259" Type="http://schemas.openxmlformats.org/officeDocument/2006/relationships/image" Target="../media/image3011.png"/><Relationship Id="rId466" Type="http://schemas.openxmlformats.org/officeDocument/2006/relationships/customXml" Target="../ink/ink3294.xml"/><Relationship Id="rId673" Type="http://schemas.openxmlformats.org/officeDocument/2006/relationships/image" Target="../media/image3408.png"/><Relationship Id="rId23" Type="http://schemas.openxmlformats.org/officeDocument/2006/relationships/image" Target="../media/image2893.png"/><Relationship Id="rId119" Type="http://schemas.openxmlformats.org/officeDocument/2006/relationships/image" Target="../media/image2941.png"/><Relationship Id="rId326" Type="http://schemas.openxmlformats.org/officeDocument/2006/relationships/customXml" Target="../ink/ink3224.xml"/><Relationship Id="rId533" Type="http://schemas.openxmlformats.org/officeDocument/2006/relationships/image" Target="../media/image3338.png"/><Relationship Id="rId172" Type="http://schemas.openxmlformats.org/officeDocument/2006/relationships/customXml" Target="../ink/ink3147.xml"/><Relationship Id="rId477" Type="http://schemas.openxmlformats.org/officeDocument/2006/relationships/image" Target="../media/image3310.png"/><Relationship Id="rId600" Type="http://schemas.openxmlformats.org/officeDocument/2006/relationships/customXml" Target="../ink/ink3361.xml"/><Relationship Id="rId684" Type="http://schemas.openxmlformats.org/officeDocument/2006/relationships/customXml" Target="../ink/ink3403.xml"/><Relationship Id="rId337" Type="http://schemas.openxmlformats.org/officeDocument/2006/relationships/image" Target="../media/image3050.png"/><Relationship Id="rId34" Type="http://schemas.openxmlformats.org/officeDocument/2006/relationships/customXml" Target="../ink/ink3078.xml"/><Relationship Id="rId544" Type="http://schemas.openxmlformats.org/officeDocument/2006/relationships/customXml" Target="../ink/ink3333.xml"/><Relationship Id="rId183" Type="http://schemas.openxmlformats.org/officeDocument/2006/relationships/image" Target="../media/image2973.png"/><Relationship Id="rId390" Type="http://schemas.openxmlformats.org/officeDocument/2006/relationships/customXml" Target="../ink/ink3256.xml"/><Relationship Id="rId404" Type="http://schemas.openxmlformats.org/officeDocument/2006/relationships/customXml" Target="../ink/ink3263.xml"/><Relationship Id="rId611" Type="http://schemas.openxmlformats.org/officeDocument/2006/relationships/image" Target="../media/image3377.png"/><Relationship Id="rId250" Type="http://schemas.openxmlformats.org/officeDocument/2006/relationships/customXml" Target="../ink/ink3186.xml"/><Relationship Id="rId488" Type="http://schemas.openxmlformats.org/officeDocument/2006/relationships/customXml" Target="../ink/ink3305.xml"/><Relationship Id="rId695" Type="http://schemas.openxmlformats.org/officeDocument/2006/relationships/image" Target="../media/image3419.png"/><Relationship Id="rId709" Type="http://schemas.openxmlformats.org/officeDocument/2006/relationships/image" Target="../media/image3426.png"/><Relationship Id="rId45" Type="http://schemas.openxmlformats.org/officeDocument/2006/relationships/image" Target="../media/image2904.png"/><Relationship Id="rId110" Type="http://schemas.openxmlformats.org/officeDocument/2006/relationships/customXml" Target="../ink/ink3116.xml"/><Relationship Id="rId348" Type="http://schemas.openxmlformats.org/officeDocument/2006/relationships/customXml" Target="../ink/ink3235.xml"/><Relationship Id="rId555" Type="http://schemas.openxmlformats.org/officeDocument/2006/relationships/image" Target="../media/image3349.png"/><Relationship Id="rId194" Type="http://schemas.openxmlformats.org/officeDocument/2006/relationships/customXml" Target="../ink/ink3158.xml"/><Relationship Id="rId208" Type="http://schemas.openxmlformats.org/officeDocument/2006/relationships/customXml" Target="../ink/ink3165.xml"/><Relationship Id="rId415" Type="http://schemas.openxmlformats.org/officeDocument/2006/relationships/image" Target="../media/image3279.png"/><Relationship Id="rId622" Type="http://schemas.openxmlformats.org/officeDocument/2006/relationships/customXml" Target="../ink/ink3372.xml"/><Relationship Id="rId261" Type="http://schemas.openxmlformats.org/officeDocument/2006/relationships/image" Target="../media/image3012.png"/><Relationship Id="rId499" Type="http://schemas.openxmlformats.org/officeDocument/2006/relationships/image" Target="../media/image3321.png"/><Relationship Id="rId56" Type="http://schemas.openxmlformats.org/officeDocument/2006/relationships/customXml" Target="../ink/ink3089.xml"/><Relationship Id="rId359" Type="http://schemas.openxmlformats.org/officeDocument/2006/relationships/image" Target="../media/image3061.png"/><Relationship Id="rId566" Type="http://schemas.openxmlformats.org/officeDocument/2006/relationships/customXml" Target="../ink/ink3344.xml"/><Relationship Id="rId121" Type="http://schemas.openxmlformats.org/officeDocument/2006/relationships/image" Target="../media/image2942.png"/><Relationship Id="rId219" Type="http://schemas.openxmlformats.org/officeDocument/2006/relationships/image" Target="../media/image2991.png"/><Relationship Id="rId426" Type="http://schemas.openxmlformats.org/officeDocument/2006/relationships/customXml" Target="../ink/ink3274.xml"/><Relationship Id="rId633" Type="http://schemas.openxmlformats.org/officeDocument/2006/relationships/image" Target="../media/image3388.png"/><Relationship Id="rId67" Type="http://schemas.openxmlformats.org/officeDocument/2006/relationships/image" Target="../media/image2915.png"/><Relationship Id="rId272" Type="http://schemas.openxmlformats.org/officeDocument/2006/relationships/customXml" Target="../ink/ink3197.xml"/><Relationship Id="rId577" Type="http://schemas.openxmlformats.org/officeDocument/2006/relationships/image" Target="../media/image3360.png"/><Relationship Id="rId700" Type="http://schemas.openxmlformats.org/officeDocument/2006/relationships/customXml" Target="../ink/ink3411.xml"/><Relationship Id="rId132" Type="http://schemas.openxmlformats.org/officeDocument/2006/relationships/customXml" Target="../ink/ink3127.xml"/><Relationship Id="rId437" Type="http://schemas.openxmlformats.org/officeDocument/2006/relationships/image" Target="../media/image3290.png"/><Relationship Id="rId644" Type="http://schemas.openxmlformats.org/officeDocument/2006/relationships/customXml" Target="../ink/ink3383.xml"/><Relationship Id="rId283" Type="http://schemas.openxmlformats.org/officeDocument/2006/relationships/image" Target="../media/image3023.png"/><Relationship Id="rId490" Type="http://schemas.openxmlformats.org/officeDocument/2006/relationships/customXml" Target="../ink/ink3306.xml"/><Relationship Id="rId504" Type="http://schemas.openxmlformats.org/officeDocument/2006/relationships/customXml" Target="../ink/ink3313.xml"/><Relationship Id="rId711" Type="http://schemas.openxmlformats.org/officeDocument/2006/relationships/image" Target="../media/image3427.png"/><Relationship Id="rId78" Type="http://schemas.openxmlformats.org/officeDocument/2006/relationships/customXml" Target="../ink/ink3100.xml"/><Relationship Id="rId143" Type="http://schemas.openxmlformats.org/officeDocument/2006/relationships/image" Target="../media/image2953.png"/><Relationship Id="rId350" Type="http://schemas.openxmlformats.org/officeDocument/2006/relationships/customXml" Target="../ink/ink3236.xml"/><Relationship Id="rId588" Type="http://schemas.openxmlformats.org/officeDocument/2006/relationships/customXml" Target="../ink/ink3355.xml"/><Relationship Id="rId9" Type="http://schemas.openxmlformats.org/officeDocument/2006/relationships/image" Target="../media/image2886.png"/><Relationship Id="rId210" Type="http://schemas.openxmlformats.org/officeDocument/2006/relationships/customXml" Target="../ink/ink3166.xml"/><Relationship Id="rId448" Type="http://schemas.openxmlformats.org/officeDocument/2006/relationships/customXml" Target="../ink/ink3285.xml"/><Relationship Id="rId655" Type="http://schemas.openxmlformats.org/officeDocument/2006/relationships/image" Target="../media/image3399.png"/><Relationship Id="rId294" Type="http://schemas.openxmlformats.org/officeDocument/2006/relationships/customXml" Target="../ink/ink3208.xml"/><Relationship Id="rId308" Type="http://schemas.openxmlformats.org/officeDocument/2006/relationships/customXml" Target="../ink/ink3215.xml"/><Relationship Id="rId515" Type="http://schemas.openxmlformats.org/officeDocument/2006/relationships/image" Target="../media/image3329.png"/><Relationship Id="rId722" Type="http://schemas.openxmlformats.org/officeDocument/2006/relationships/customXml" Target="../ink/ink3422.xml"/><Relationship Id="rId89" Type="http://schemas.openxmlformats.org/officeDocument/2006/relationships/image" Target="../media/image2926.png"/><Relationship Id="rId154" Type="http://schemas.openxmlformats.org/officeDocument/2006/relationships/customXml" Target="../ink/ink3138.xml"/><Relationship Id="rId361" Type="http://schemas.openxmlformats.org/officeDocument/2006/relationships/image" Target="../media/image3062.png"/><Relationship Id="rId599" Type="http://schemas.openxmlformats.org/officeDocument/2006/relationships/image" Target="../media/image3371.png"/><Relationship Id="rId459" Type="http://schemas.openxmlformats.org/officeDocument/2006/relationships/image" Target="../media/image3301.png"/><Relationship Id="rId666" Type="http://schemas.openxmlformats.org/officeDocument/2006/relationships/customXml" Target="../ink/ink3394.xml"/><Relationship Id="rId16" Type="http://schemas.openxmlformats.org/officeDocument/2006/relationships/customXml" Target="../ink/ink3069.xml"/><Relationship Id="rId221" Type="http://schemas.openxmlformats.org/officeDocument/2006/relationships/image" Target="../media/image2992.png"/><Relationship Id="rId319" Type="http://schemas.openxmlformats.org/officeDocument/2006/relationships/image" Target="../media/image3041.png"/><Relationship Id="rId526" Type="http://schemas.openxmlformats.org/officeDocument/2006/relationships/customXml" Target="../ink/ink3324.xml"/><Relationship Id="rId165" Type="http://schemas.openxmlformats.org/officeDocument/2006/relationships/image" Target="../media/image2964.png"/><Relationship Id="rId372" Type="http://schemas.openxmlformats.org/officeDocument/2006/relationships/customXml" Target="../ink/ink3247.xml"/><Relationship Id="rId677" Type="http://schemas.openxmlformats.org/officeDocument/2006/relationships/image" Target="../media/image3410.png"/><Relationship Id="rId232" Type="http://schemas.openxmlformats.org/officeDocument/2006/relationships/customXml" Target="../ink/ink3177.xml"/><Relationship Id="rId27" Type="http://schemas.openxmlformats.org/officeDocument/2006/relationships/image" Target="../media/image2895.png"/><Relationship Id="rId537" Type="http://schemas.openxmlformats.org/officeDocument/2006/relationships/image" Target="../media/image3340.png"/><Relationship Id="rId80" Type="http://schemas.openxmlformats.org/officeDocument/2006/relationships/customXml" Target="../ink/ink3101.xml"/><Relationship Id="rId176" Type="http://schemas.openxmlformats.org/officeDocument/2006/relationships/customXml" Target="../ink/ink3149.xml"/><Relationship Id="rId383" Type="http://schemas.openxmlformats.org/officeDocument/2006/relationships/image" Target="../media/image3073.png"/><Relationship Id="rId590" Type="http://schemas.openxmlformats.org/officeDocument/2006/relationships/customXml" Target="../ink/ink3356.xml"/><Relationship Id="rId604" Type="http://schemas.openxmlformats.org/officeDocument/2006/relationships/customXml" Target="../ink/ink3363.xml"/><Relationship Id="rId243" Type="http://schemas.openxmlformats.org/officeDocument/2006/relationships/image" Target="../media/image3003.png"/><Relationship Id="rId450" Type="http://schemas.openxmlformats.org/officeDocument/2006/relationships/customXml" Target="../ink/ink3286.xml"/><Relationship Id="rId688" Type="http://schemas.openxmlformats.org/officeDocument/2006/relationships/customXml" Target="../ink/ink3405.xml"/><Relationship Id="rId38" Type="http://schemas.openxmlformats.org/officeDocument/2006/relationships/customXml" Target="../ink/ink3080.xml"/><Relationship Id="rId103" Type="http://schemas.openxmlformats.org/officeDocument/2006/relationships/image" Target="../media/image2933.png"/><Relationship Id="rId310" Type="http://schemas.openxmlformats.org/officeDocument/2006/relationships/customXml" Target="../ink/ink3216.xml"/><Relationship Id="rId548" Type="http://schemas.openxmlformats.org/officeDocument/2006/relationships/customXml" Target="../ink/ink3335.xml"/><Relationship Id="rId91" Type="http://schemas.openxmlformats.org/officeDocument/2006/relationships/image" Target="../media/image2927.png"/><Relationship Id="rId187" Type="http://schemas.openxmlformats.org/officeDocument/2006/relationships/image" Target="../media/image2975.png"/><Relationship Id="rId394" Type="http://schemas.openxmlformats.org/officeDocument/2006/relationships/customXml" Target="../ink/ink3258.xml"/><Relationship Id="rId408" Type="http://schemas.openxmlformats.org/officeDocument/2006/relationships/customXml" Target="../ink/ink3265.xml"/><Relationship Id="rId615" Type="http://schemas.openxmlformats.org/officeDocument/2006/relationships/image" Target="../media/image3379.png"/><Relationship Id="rId254" Type="http://schemas.openxmlformats.org/officeDocument/2006/relationships/customXml" Target="../ink/ink3188.xml"/><Relationship Id="rId699" Type="http://schemas.openxmlformats.org/officeDocument/2006/relationships/image" Target="../media/image3421.png"/><Relationship Id="rId49" Type="http://schemas.openxmlformats.org/officeDocument/2006/relationships/image" Target="../media/image2906.png"/><Relationship Id="rId114" Type="http://schemas.openxmlformats.org/officeDocument/2006/relationships/customXml" Target="../ink/ink3118.xml"/><Relationship Id="rId461" Type="http://schemas.openxmlformats.org/officeDocument/2006/relationships/image" Target="../media/image3302.png"/><Relationship Id="rId559" Type="http://schemas.openxmlformats.org/officeDocument/2006/relationships/image" Target="../media/image3351.png"/><Relationship Id="rId198" Type="http://schemas.openxmlformats.org/officeDocument/2006/relationships/customXml" Target="../ink/ink3160.xml"/><Relationship Id="rId321" Type="http://schemas.openxmlformats.org/officeDocument/2006/relationships/image" Target="../media/image3042.png"/><Relationship Id="rId419" Type="http://schemas.openxmlformats.org/officeDocument/2006/relationships/image" Target="../media/image3281.png"/><Relationship Id="rId626" Type="http://schemas.openxmlformats.org/officeDocument/2006/relationships/customXml" Target="../ink/ink3374.xml"/><Relationship Id="rId265" Type="http://schemas.openxmlformats.org/officeDocument/2006/relationships/image" Target="../media/image3014.png"/><Relationship Id="rId472" Type="http://schemas.openxmlformats.org/officeDocument/2006/relationships/customXml" Target="../ink/ink3297.xml"/><Relationship Id="rId125" Type="http://schemas.openxmlformats.org/officeDocument/2006/relationships/image" Target="../media/image2944.png"/><Relationship Id="rId332" Type="http://schemas.openxmlformats.org/officeDocument/2006/relationships/customXml" Target="../ink/ink3227.xml"/><Relationship Id="rId637" Type="http://schemas.openxmlformats.org/officeDocument/2006/relationships/image" Target="../media/image3390.png"/><Relationship Id="rId276" Type="http://schemas.openxmlformats.org/officeDocument/2006/relationships/customXml" Target="../ink/ink3199.xml"/><Relationship Id="rId483" Type="http://schemas.openxmlformats.org/officeDocument/2006/relationships/image" Target="../media/image3313.png"/><Relationship Id="rId690" Type="http://schemas.openxmlformats.org/officeDocument/2006/relationships/customXml" Target="../ink/ink3406.xml"/><Relationship Id="rId704" Type="http://schemas.openxmlformats.org/officeDocument/2006/relationships/customXml" Target="../ink/ink3413.xml"/><Relationship Id="rId40" Type="http://schemas.openxmlformats.org/officeDocument/2006/relationships/customXml" Target="../ink/ink3081.xml"/><Relationship Id="rId136" Type="http://schemas.openxmlformats.org/officeDocument/2006/relationships/customXml" Target="../ink/ink3129.xml"/><Relationship Id="rId343" Type="http://schemas.openxmlformats.org/officeDocument/2006/relationships/image" Target="../media/image3053.png"/><Relationship Id="rId550" Type="http://schemas.openxmlformats.org/officeDocument/2006/relationships/customXml" Target="../ink/ink3336.xml"/><Relationship Id="rId203" Type="http://schemas.openxmlformats.org/officeDocument/2006/relationships/image" Target="../media/image2983.png"/><Relationship Id="rId648" Type="http://schemas.openxmlformats.org/officeDocument/2006/relationships/customXml" Target="../ink/ink3385.xml"/><Relationship Id="rId287" Type="http://schemas.openxmlformats.org/officeDocument/2006/relationships/image" Target="../media/image3025.png"/><Relationship Id="rId410" Type="http://schemas.openxmlformats.org/officeDocument/2006/relationships/customXml" Target="../ink/ink3266.xml"/><Relationship Id="rId494" Type="http://schemas.openxmlformats.org/officeDocument/2006/relationships/customXml" Target="../ink/ink3308.xml"/><Relationship Id="rId508" Type="http://schemas.openxmlformats.org/officeDocument/2006/relationships/customXml" Target="../ink/ink3315.xml"/><Relationship Id="rId715" Type="http://schemas.openxmlformats.org/officeDocument/2006/relationships/image" Target="../media/image3429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7.png"/><Relationship Id="rId671" Type="http://schemas.openxmlformats.org/officeDocument/2006/relationships/customXml" Target="../ink/ink3760.xml"/><Relationship Id="rId769" Type="http://schemas.openxmlformats.org/officeDocument/2006/relationships/customXml" Target="../ink/ink3809.xml"/><Relationship Id="rId21" Type="http://schemas.openxmlformats.org/officeDocument/2006/relationships/customXml" Target="../ink/ink3435.xml"/><Relationship Id="rId324" Type="http://schemas.openxmlformats.org/officeDocument/2006/relationships/image" Target="../media/image3599.png"/><Relationship Id="rId531" Type="http://schemas.openxmlformats.org/officeDocument/2006/relationships/customXml" Target="../ink/ink3690.xml"/><Relationship Id="rId629" Type="http://schemas.openxmlformats.org/officeDocument/2006/relationships/customXml" Target="../ink/ink3739.xml"/><Relationship Id="rId170" Type="http://schemas.openxmlformats.org/officeDocument/2006/relationships/customXml" Target="../ink/ink3509.xml"/><Relationship Id="rId268" Type="http://schemas.openxmlformats.org/officeDocument/2006/relationships/image" Target="../media/image3571.png"/><Relationship Id="rId475" Type="http://schemas.openxmlformats.org/officeDocument/2006/relationships/customXml" Target="../ink/ink3662.xml"/><Relationship Id="rId682" Type="http://schemas.openxmlformats.org/officeDocument/2006/relationships/image" Target="../media/image3779.png"/><Relationship Id="rId32" Type="http://schemas.openxmlformats.org/officeDocument/2006/relationships/customXml" Target="../ink/ink3440.xml"/><Relationship Id="rId128" Type="http://schemas.openxmlformats.org/officeDocument/2006/relationships/customXml" Target="../ink/ink3488.xml"/><Relationship Id="rId335" Type="http://schemas.openxmlformats.org/officeDocument/2006/relationships/customXml" Target="../ink/ink3592.xml"/><Relationship Id="rId542" Type="http://schemas.openxmlformats.org/officeDocument/2006/relationships/image" Target="../media/image3709.png"/><Relationship Id="rId181" Type="http://schemas.openxmlformats.org/officeDocument/2006/relationships/image" Target="../media/image3529.png"/><Relationship Id="rId402" Type="http://schemas.openxmlformats.org/officeDocument/2006/relationships/image" Target="../media/image3638.png"/><Relationship Id="rId279" Type="http://schemas.openxmlformats.org/officeDocument/2006/relationships/customXml" Target="../ink/ink3564.xml"/><Relationship Id="rId486" Type="http://schemas.openxmlformats.org/officeDocument/2006/relationships/image" Target="../media/image3681.png"/><Relationship Id="rId693" Type="http://schemas.openxmlformats.org/officeDocument/2006/relationships/customXml" Target="../ink/ink3771.xml"/><Relationship Id="rId707" Type="http://schemas.openxmlformats.org/officeDocument/2006/relationships/customXml" Target="../ink/ink3778.xml"/><Relationship Id="rId43" Type="http://schemas.openxmlformats.org/officeDocument/2006/relationships/image" Target="../media/image3460.png"/><Relationship Id="rId139" Type="http://schemas.openxmlformats.org/officeDocument/2006/relationships/image" Target="../media/image3508.png"/><Relationship Id="rId346" Type="http://schemas.openxmlformats.org/officeDocument/2006/relationships/image" Target="../media/image3610.png"/><Relationship Id="rId553" Type="http://schemas.openxmlformats.org/officeDocument/2006/relationships/customXml" Target="../ink/ink3701.xml"/><Relationship Id="rId760" Type="http://schemas.openxmlformats.org/officeDocument/2006/relationships/image" Target="../media/image3817.png"/><Relationship Id="rId192" Type="http://schemas.openxmlformats.org/officeDocument/2006/relationships/customXml" Target="../ink/ink3520.xml"/><Relationship Id="rId206" Type="http://schemas.openxmlformats.org/officeDocument/2006/relationships/customXml" Target="../ink/ink3527.xml"/><Relationship Id="rId413" Type="http://schemas.openxmlformats.org/officeDocument/2006/relationships/customXml" Target="../ink/ink3631.xml"/><Relationship Id="rId497" Type="http://schemas.openxmlformats.org/officeDocument/2006/relationships/customXml" Target="../ink/ink3673.xml"/><Relationship Id="rId620" Type="http://schemas.openxmlformats.org/officeDocument/2006/relationships/image" Target="../media/image3748.png"/><Relationship Id="rId718" Type="http://schemas.openxmlformats.org/officeDocument/2006/relationships/image" Target="../media/image3452.png"/><Relationship Id="rId357" Type="http://schemas.openxmlformats.org/officeDocument/2006/relationships/customXml" Target="../ink/ink3603.xml"/><Relationship Id="rId54" Type="http://schemas.openxmlformats.org/officeDocument/2006/relationships/customXml" Target="../ink/ink3451.xml"/><Relationship Id="rId217" Type="http://schemas.openxmlformats.org/officeDocument/2006/relationships/image" Target="../media/image3546.png"/><Relationship Id="rId564" Type="http://schemas.openxmlformats.org/officeDocument/2006/relationships/image" Target="../media/image3720.png"/><Relationship Id="rId771" Type="http://schemas.openxmlformats.org/officeDocument/2006/relationships/customXml" Target="../ink/ink3810.xml"/><Relationship Id="rId424" Type="http://schemas.openxmlformats.org/officeDocument/2006/relationships/image" Target="../media/image3649.png"/><Relationship Id="rId631" Type="http://schemas.openxmlformats.org/officeDocument/2006/relationships/customXml" Target="../ink/ink3740.xml"/><Relationship Id="rId729" Type="http://schemas.openxmlformats.org/officeDocument/2006/relationships/customXml" Target="../ink/ink3789.xml"/><Relationship Id="rId270" Type="http://schemas.openxmlformats.org/officeDocument/2006/relationships/image" Target="../media/image3572.png"/><Relationship Id="rId65" Type="http://schemas.openxmlformats.org/officeDocument/2006/relationships/image" Target="../media/image3471.png"/><Relationship Id="rId130" Type="http://schemas.openxmlformats.org/officeDocument/2006/relationships/customXml" Target="../ink/ink3489.xml"/><Relationship Id="rId368" Type="http://schemas.openxmlformats.org/officeDocument/2006/relationships/image" Target="../media/image3621.png"/><Relationship Id="rId575" Type="http://schemas.openxmlformats.org/officeDocument/2006/relationships/customXml" Target="../ink/ink3712.xml"/><Relationship Id="rId228" Type="http://schemas.openxmlformats.org/officeDocument/2006/relationships/customXml" Target="../ink/ink3538.xml"/><Relationship Id="rId435" Type="http://schemas.openxmlformats.org/officeDocument/2006/relationships/customXml" Target="../ink/ink3642.xml"/><Relationship Id="rId642" Type="http://schemas.openxmlformats.org/officeDocument/2006/relationships/image" Target="../media/image3759.png"/><Relationship Id="rId281" Type="http://schemas.openxmlformats.org/officeDocument/2006/relationships/customXml" Target="../ink/ink3565.xml"/><Relationship Id="rId502" Type="http://schemas.openxmlformats.org/officeDocument/2006/relationships/image" Target="../media/image3689.png"/><Relationship Id="rId76" Type="http://schemas.openxmlformats.org/officeDocument/2006/relationships/customXml" Target="../ink/ink3462.xml"/><Relationship Id="rId141" Type="http://schemas.openxmlformats.org/officeDocument/2006/relationships/image" Target="../media/image3509.png"/><Relationship Id="rId379" Type="http://schemas.openxmlformats.org/officeDocument/2006/relationships/customXml" Target="../ink/ink3614.xml"/><Relationship Id="rId586" Type="http://schemas.openxmlformats.org/officeDocument/2006/relationships/image" Target="../media/image3731.png"/><Relationship Id="rId7" Type="http://schemas.openxmlformats.org/officeDocument/2006/relationships/image" Target="../media/image3439.emf"/><Relationship Id="rId239" Type="http://schemas.openxmlformats.org/officeDocument/2006/relationships/image" Target="../media/image3557.png"/><Relationship Id="rId446" Type="http://schemas.openxmlformats.org/officeDocument/2006/relationships/image" Target="../media/image3660.png"/><Relationship Id="rId653" Type="http://schemas.openxmlformats.org/officeDocument/2006/relationships/customXml" Target="../ink/ink3751.xml"/><Relationship Id="rId292" Type="http://schemas.openxmlformats.org/officeDocument/2006/relationships/image" Target="../media/image3583.png"/><Relationship Id="rId306" Type="http://schemas.openxmlformats.org/officeDocument/2006/relationships/image" Target="../media/image3590.png"/><Relationship Id="rId87" Type="http://schemas.openxmlformats.org/officeDocument/2006/relationships/image" Target="../media/image3482.png"/><Relationship Id="rId513" Type="http://schemas.openxmlformats.org/officeDocument/2006/relationships/customXml" Target="../ink/ink3681.xml"/><Relationship Id="rId597" Type="http://schemas.openxmlformats.org/officeDocument/2006/relationships/customXml" Target="../ink/ink3723.xml"/><Relationship Id="rId720" Type="http://schemas.openxmlformats.org/officeDocument/2006/relationships/image" Target="../media/image3797.png"/><Relationship Id="rId152" Type="http://schemas.openxmlformats.org/officeDocument/2006/relationships/customXml" Target="../ink/ink3500.xml"/><Relationship Id="rId457" Type="http://schemas.openxmlformats.org/officeDocument/2006/relationships/customXml" Target="../ink/ink3653.xml"/><Relationship Id="rId664" Type="http://schemas.openxmlformats.org/officeDocument/2006/relationships/image" Target="../media/image3770.png"/><Relationship Id="rId14" Type="http://schemas.openxmlformats.org/officeDocument/2006/relationships/image" Target="../media/image3445.png"/><Relationship Id="rId317" Type="http://schemas.openxmlformats.org/officeDocument/2006/relationships/customXml" Target="../ink/ink3583.xml"/><Relationship Id="rId524" Type="http://schemas.openxmlformats.org/officeDocument/2006/relationships/image" Target="../media/image3700.png"/><Relationship Id="rId731" Type="http://schemas.openxmlformats.org/officeDocument/2006/relationships/customXml" Target="../ink/ink3790.xml"/><Relationship Id="rId98" Type="http://schemas.openxmlformats.org/officeDocument/2006/relationships/customXml" Target="../ink/ink3473.xml"/><Relationship Id="rId163" Type="http://schemas.openxmlformats.org/officeDocument/2006/relationships/image" Target="../media/image3520.png"/><Relationship Id="rId370" Type="http://schemas.openxmlformats.org/officeDocument/2006/relationships/image" Target="../media/image3622.png"/><Relationship Id="rId230" Type="http://schemas.openxmlformats.org/officeDocument/2006/relationships/customXml" Target="../ink/ink3539.xml"/><Relationship Id="rId468" Type="http://schemas.openxmlformats.org/officeDocument/2006/relationships/image" Target="../media/image3671.png"/><Relationship Id="rId675" Type="http://schemas.openxmlformats.org/officeDocument/2006/relationships/customXml" Target="../ink/ink3762.xml"/><Relationship Id="rId25" Type="http://schemas.openxmlformats.org/officeDocument/2006/relationships/customXml" Target="../ink/ink3437.xml"/><Relationship Id="rId328" Type="http://schemas.openxmlformats.org/officeDocument/2006/relationships/image" Target="../media/image3601.png"/><Relationship Id="rId535" Type="http://schemas.openxmlformats.org/officeDocument/2006/relationships/customXml" Target="../ink/ink3692.xml"/><Relationship Id="rId742" Type="http://schemas.openxmlformats.org/officeDocument/2006/relationships/image" Target="../media/image3808.png"/><Relationship Id="rId174" Type="http://schemas.openxmlformats.org/officeDocument/2006/relationships/customXml" Target="../ink/ink3511.xml"/><Relationship Id="rId381" Type="http://schemas.openxmlformats.org/officeDocument/2006/relationships/customXml" Target="../ink/ink3615.xml"/><Relationship Id="rId602" Type="http://schemas.openxmlformats.org/officeDocument/2006/relationships/image" Target="../media/image3739.png"/><Relationship Id="rId241" Type="http://schemas.openxmlformats.org/officeDocument/2006/relationships/image" Target="../media/image3558.png"/><Relationship Id="rId479" Type="http://schemas.openxmlformats.org/officeDocument/2006/relationships/customXml" Target="../ink/ink3664.xml"/><Relationship Id="rId686" Type="http://schemas.openxmlformats.org/officeDocument/2006/relationships/image" Target="../media/image3781.png"/><Relationship Id="rId36" Type="http://schemas.openxmlformats.org/officeDocument/2006/relationships/customXml" Target="../ink/ink3442.xml"/><Relationship Id="rId339" Type="http://schemas.openxmlformats.org/officeDocument/2006/relationships/customXml" Target="../ink/ink3594.xml"/><Relationship Id="rId546" Type="http://schemas.openxmlformats.org/officeDocument/2006/relationships/image" Target="../media/image3711.png"/><Relationship Id="rId753" Type="http://schemas.openxmlformats.org/officeDocument/2006/relationships/customXml" Target="../ink/ink3801.xml"/><Relationship Id="rId101" Type="http://schemas.openxmlformats.org/officeDocument/2006/relationships/image" Target="../media/image3489.png"/><Relationship Id="rId185" Type="http://schemas.openxmlformats.org/officeDocument/2006/relationships/image" Target="../media/image3531.png"/><Relationship Id="rId406" Type="http://schemas.openxmlformats.org/officeDocument/2006/relationships/image" Target="../media/image3640.png"/><Relationship Id="rId392" Type="http://schemas.openxmlformats.org/officeDocument/2006/relationships/image" Target="../media/image3633.png"/><Relationship Id="rId613" Type="http://schemas.openxmlformats.org/officeDocument/2006/relationships/customXml" Target="../ink/ink3731.xml"/><Relationship Id="rId697" Type="http://schemas.openxmlformats.org/officeDocument/2006/relationships/customXml" Target="../ink/ink3773.xml"/><Relationship Id="rId252" Type="http://schemas.openxmlformats.org/officeDocument/2006/relationships/customXml" Target="../ink/ink3550.xml"/><Relationship Id="rId47" Type="http://schemas.openxmlformats.org/officeDocument/2006/relationships/image" Target="../media/image3462.png"/><Relationship Id="rId112" Type="http://schemas.openxmlformats.org/officeDocument/2006/relationships/customXml" Target="../ink/ink3480.xml"/><Relationship Id="rId557" Type="http://schemas.openxmlformats.org/officeDocument/2006/relationships/customXml" Target="../ink/ink3703.xml"/><Relationship Id="rId764" Type="http://schemas.openxmlformats.org/officeDocument/2006/relationships/image" Target="../media/image3819.png"/><Relationship Id="rId196" Type="http://schemas.openxmlformats.org/officeDocument/2006/relationships/customXml" Target="../ink/ink3522.xml"/><Relationship Id="rId417" Type="http://schemas.openxmlformats.org/officeDocument/2006/relationships/customXml" Target="../ink/ink3633.xml"/><Relationship Id="rId624" Type="http://schemas.openxmlformats.org/officeDocument/2006/relationships/image" Target="../media/image3750.png"/><Relationship Id="rId263" Type="http://schemas.openxmlformats.org/officeDocument/2006/relationships/image" Target="../media/image3569.png"/><Relationship Id="rId470" Type="http://schemas.openxmlformats.org/officeDocument/2006/relationships/image" Target="../media/image3672.png"/><Relationship Id="rId58" Type="http://schemas.openxmlformats.org/officeDocument/2006/relationships/customXml" Target="../ink/ink3453.xml"/><Relationship Id="rId123" Type="http://schemas.openxmlformats.org/officeDocument/2006/relationships/image" Target="../media/image3500.png"/><Relationship Id="rId330" Type="http://schemas.openxmlformats.org/officeDocument/2006/relationships/image" Target="../media/image3602.png"/><Relationship Id="rId568" Type="http://schemas.openxmlformats.org/officeDocument/2006/relationships/image" Target="../media/image3722.png"/><Relationship Id="rId775" Type="http://schemas.openxmlformats.org/officeDocument/2006/relationships/customXml" Target="../ink/ink3812.xml"/><Relationship Id="rId428" Type="http://schemas.openxmlformats.org/officeDocument/2006/relationships/image" Target="../media/image3651.png"/><Relationship Id="rId635" Type="http://schemas.openxmlformats.org/officeDocument/2006/relationships/customXml" Target="../ink/ink3742.xml"/><Relationship Id="rId274" Type="http://schemas.openxmlformats.org/officeDocument/2006/relationships/image" Target="../media/image3574.png"/><Relationship Id="rId481" Type="http://schemas.openxmlformats.org/officeDocument/2006/relationships/customXml" Target="../ink/ink3665.xml"/><Relationship Id="rId702" Type="http://schemas.openxmlformats.org/officeDocument/2006/relationships/image" Target="../media/image3789.png"/><Relationship Id="rId69" Type="http://schemas.openxmlformats.org/officeDocument/2006/relationships/image" Target="../media/image3473.png"/><Relationship Id="rId134" Type="http://schemas.openxmlformats.org/officeDocument/2006/relationships/customXml" Target="../ink/ink3491.xml"/><Relationship Id="rId579" Type="http://schemas.openxmlformats.org/officeDocument/2006/relationships/customXml" Target="../ink/ink3714.xml"/><Relationship Id="rId341" Type="http://schemas.openxmlformats.org/officeDocument/2006/relationships/customXml" Target="../ink/ink3595.xml"/><Relationship Id="rId439" Type="http://schemas.openxmlformats.org/officeDocument/2006/relationships/customXml" Target="../ink/ink3644.xml"/><Relationship Id="rId646" Type="http://schemas.openxmlformats.org/officeDocument/2006/relationships/image" Target="../media/image3761.png"/><Relationship Id="rId201" Type="http://schemas.openxmlformats.org/officeDocument/2006/relationships/image" Target="../media/image2248.png"/><Relationship Id="rId285" Type="http://schemas.openxmlformats.org/officeDocument/2006/relationships/customXml" Target="../ink/ink3567.xml"/><Relationship Id="rId506" Type="http://schemas.openxmlformats.org/officeDocument/2006/relationships/image" Target="../media/image3691.png"/><Relationship Id="rId492" Type="http://schemas.openxmlformats.org/officeDocument/2006/relationships/image" Target="../media/image3684.png"/><Relationship Id="rId713" Type="http://schemas.openxmlformats.org/officeDocument/2006/relationships/customXml" Target="../ink/ink3781.xml"/><Relationship Id="rId145" Type="http://schemas.openxmlformats.org/officeDocument/2006/relationships/image" Target="../media/image3511.png"/><Relationship Id="rId352" Type="http://schemas.openxmlformats.org/officeDocument/2006/relationships/image" Target="../media/image3613.png"/><Relationship Id="rId212" Type="http://schemas.openxmlformats.org/officeDocument/2006/relationships/customXml" Target="../ink/ink3530.xml"/><Relationship Id="rId657" Type="http://schemas.openxmlformats.org/officeDocument/2006/relationships/customXml" Target="../ink/ink3753.xml"/><Relationship Id="rId296" Type="http://schemas.openxmlformats.org/officeDocument/2006/relationships/image" Target="../media/image3585.png"/><Relationship Id="rId517" Type="http://schemas.openxmlformats.org/officeDocument/2006/relationships/customXml" Target="../ink/ink3683.xml"/><Relationship Id="rId724" Type="http://schemas.openxmlformats.org/officeDocument/2006/relationships/image" Target="../media/image3799.png"/><Relationship Id="rId60" Type="http://schemas.openxmlformats.org/officeDocument/2006/relationships/customXml" Target="../ink/ink3454.xml"/><Relationship Id="rId156" Type="http://schemas.openxmlformats.org/officeDocument/2006/relationships/customXml" Target="../ink/ink3502.xml"/><Relationship Id="rId363" Type="http://schemas.openxmlformats.org/officeDocument/2006/relationships/customXml" Target="../ink/ink3606.xml"/><Relationship Id="rId570" Type="http://schemas.openxmlformats.org/officeDocument/2006/relationships/image" Target="../media/image3723.png"/><Relationship Id="rId223" Type="http://schemas.openxmlformats.org/officeDocument/2006/relationships/image" Target="../media/image3549.png"/><Relationship Id="rId430" Type="http://schemas.openxmlformats.org/officeDocument/2006/relationships/image" Target="../media/image3652.png"/><Relationship Id="rId668" Type="http://schemas.openxmlformats.org/officeDocument/2006/relationships/image" Target="../media/image3772.png"/><Relationship Id="rId18" Type="http://schemas.openxmlformats.org/officeDocument/2006/relationships/image" Target="../media/image3447.png"/><Relationship Id="rId528" Type="http://schemas.openxmlformats.org/officeDocument/2006/relationships/image" Target="../media/image3702.png"/><Relationship Id="rId735" Type="http://schemas.openxmlformats.org/officeDocument/2006/relationships/customXml" Target="../ink/ink3792.xml"/><Relationship Id="rId167" Type="http://schemas.openxmlformats.org/officeDocument/2006/relationships/image" Target="../media/image3522.png"/><Relationship Id="rId374" Type="http://schemas.openxmlformats.org/officeDocument/2006/relationships/image" Target="../media/image3624.png"/><Relationship Id="rId581" Type="http://schemas.openxmlformats.org/officeDocument/2006/relationships/customXml" Target="../ink/ink3715.xml"/><Relationship Id="rId71" Type="http://schemas.openxmlformats.org/officeDocument/2006/relationships/image" Target="../media/image3474.png"/><Relationship Id="rId234" Type="http://schemas.openxmlformats.org/officeDocument/2006/relationships/customXml" Target="../ink/ink3541.xml"/><Relationship Id="rId679" Type="http://schemas.openxmlformats.org/officeDocument/2006/relationships/customXml" Target="../ink/ink3764.xml"/><Relationship Id="rId2" Type="http://schemas.openxmlformats.org/officeDocument/2006/relationships/image" Target="../media/image3438.png"/><Relationship Id="rId29" Type="http://schemas.openxmlformats.org/officeDocument/2006/relationships/image" Target="../media/image3453.png"/><Relationship Id="rId441" Type="http://schemas.openxmlformats.org/officeDocument/2006/relationships/customXml" Target="../ink/ink3645.xml"/><Relationship Id="rId539" Type="http://schemas.openxmlformats.org/officeDocument/2006/relationships/customXml" Target="../ink/ink3694.xml"/><Relationship Id="rId746" Type="http://schemas.openxmlformats.org/officeDocument/2006/relationships/image" Target="../media/image3810.png"/><Relationship Id="rId178" Type="http://schemas.openxmlformats.org/officeDocument/2006/relationships/customXml" Target="../ink/ink3513.xml"/><Relationship Id="rId301" Type="http://schemas.openxmlformats.org/officeDocument/2006/relationships/customXml" Target="../ink/ink3575.xml"/><Relationship Id="rId82" Type="http://schemas.openxmlformats.org/officeDocument/2006/relationships/customXml" Target="../ink/ink3465.xml"/><Relationship Id="rId385" Type="http://schemas.openxmlformats.org/officeDocument/2006/relationships/customXml" Target="../ink/ink3617.xml"/><Relationship Id="rId592" Type="http://schemas.openxmlformats.org/officeDocument/2006/relationships/image" Target="../media/image3734.png"/><Relationship Id="rId606" Type="http://schemas.openxmlformats.org/officeDocument/2006/relationships/image" Target="../media/image3741.png"/><Relationship Id="rId245" Type="http://schemas.openxmlformats.org/officeDocument/2006/relationships/image" Target="../media/image3560.png"/><Relationship Id="rId452" Type="http://schemas.openxmlformats.org/officeDocument/2006/relationships/image" Target="../media/image3663.png"/><Relationship Id="rId105" Type="http://schemas.openxmlformats.org/officeDocument/2006/relationships/image" Target="../media/image3491.png"/><Relationship Id="rId312" Type="http://schemas.openxmlformats.org/officeDocument/2006/relationships/image" Target="../media/image3593.png"/><Relationship Id="rId757" Type="http://schemas.openxmlformats.org/officeDocument/2006/relationships/customXml" Target="../ink/ink3803.xml"/><Relationship Id="rId93" Type="http://schemas.openxmlformats.org/officeDocument/2006/relationships/image" Target="../media/image3485.png"/><Relationship Id="rId189" Type="http://schemas.openxmlformats.org/officeDocument/2006/relationships/image" Target="../media/image3533.png"/><Relationship Id="rId396" Type="http://schemas.openxmlformats.org/officeDocument/2006/relationships/image" Target="../media/image3635.png"/><Relationship Id="rId617" Type="http://schemas.openxmlformats.org/officeDocument/2006/relationships/customXml" Target="../ink/ink3733.xml"/><Relationship Id="rId256" Type="http://schemas.openxmlformats.org/officeDocument/2006/relationships/customXml" Target="../ink/ink3552.xml"/><Relationship Id="rId463" Type="http://schemas.openxmlformats.org/officeDocument/2006/relationships/customXml" Target="../ink/ink3656.xml"/><Relationship Id="rId670" Type="http://schemas.openxmlformats.org/officeDocument/2006/relationships/image" Target="../media/image3773.png"/><Relationship Id="rId116" Type="http://schemas.openxmlformats.org/officeDocument/2006/relationships/customXml" Target="../ink/ink3482.xml"/><Relationship Id="rId323" Type="http://schemas.openxmlformats.org/officeDocument/2006/relationships/customXml" Target="../ink/ink3586.xml"/><Relationship Id="rId530" Type="http://schemas.openxmlformats.org/officeDocument/2006/relationships/image" Target="../media/image3703.png"/><Relationship Id="rId768" Type="http://schemas.openxmlformats.org/officeDocument/2006/relationships/image" Target="../media/image3821.png"/><Relationship Id="rId20" Type="http://schemas.openxmlformats.org/officeDocument/2006/relationships/image" Target="../media/image3448.png"/><Relationship Id="rId628" Type="http://schemas.openxmlformats.org/officeDocument/2006/relationships/image" Target="../media/image3752.png"/><Relationship Id="rId267" Type="http://schemas.openxmlformats.org/officeDocument/2006/relationships/customXml" Target="../ink/ink3558.xml"/><Relationship Id="rId474" Type="http://schemas.openxmlformats.org/officeDocument/2006/relationships/image" Target="../media/image3674.png"/><Relationship Id="rId127" Type="http://schemas.openxmlformats.org/officeDocument/2006/relationships/image" Target="../media/image3502.png"/><Relationship Id="rId681" Type="http://schemas.openxmlformats.org/officeDocument/2006/relationships/customXml" Target="../ink/ink3765.xml"/><Relationship Id="rId779" Type="http://schemas.openxmlformats.org/officeDocument/2006/relationships/customXml" Target="../ink/ink3814.xml"/><Relationship Id="rId31" Type="http://schemas.openxmlformats.org/officeDocument/2006/relationships/image" Target="../media/image3454.png"/><Relationship Id="rId334" Type="http://schemas.openxmlformats.org/officeDocument/2006/relationships/image" Target="../media/image3604.png"/><Relationship Id="rId541" Type="http://schemas.openxmlformats.org/officeDocument/2006/relationships/customXml" Target="../ink/ink3695.xml"/><Relationship Id="rId639" Type="http://schemas.openxmlformats.org/officeDocument/2006/relationships/customXml" Target="../ink/ink3744.xml"/><Relationship Id="rId180" Type="http://schemas.openxmlformats.org/officeDocument/2006/relationships/customXml" Target="../ink/ink3514.xml"/><Relationship Id="rId278" Type="http://schemas.openxmlformats.org/officeDocument/2006/relationships/image" Target="../media/image3576.png"/><Relationship Id="rId401" Type="http://schemas.openxmlformats.org/officeDocument/2006/relationships/customXml" Target="../ink/ink3625.xml"/><Relationship Id="rId485" Type="http://schemas.openxmlformats.org/officeDocument/2006/relationships/customXml" Target="../ink/ink3667.xml"/><Relationship Id="rId692" Type="http://schemas.openxmlformats.org/officeDocument/2006/relationships/image" Target="../media/image3784.png"/><Relationship Id="rId706" Type="http://schemas.openxmlformats.org/officeDocument/2006/relationships/image" Target="../media/image3791.png"/><Relationship Id="rId42" Type="http://schemas.openxmlformats.org/officeDocument/2006/relationships/customXml" Target="../ink/ink3445.xml"/><Relationship Id="rId138" Type="http://schemas.openxmlformats.org/officeDocument/2006/relationships/customXml" Target="../ink/ink3493.xml"/><Relationship Id="rId345" Type="http://schemas.openxmlformats.org/officeDocument/2006/relationships/customXml" Target="../ink/ink3597.xml"/><Relationship Id="rId552" Type="http://schemas.openxmlformats.org/officeDocument/2006/relationships/image" Target="../media/image3714.png"/><Relationship Id="rId191" Type="http://schemas.openxmlformats.org/officeDocument/2006/relationships/image" Target="../media/image3534.png"/><Relationship Id="rId205" Type="http://schemas.openxmlformats.org/officeDocument/2006/relationships/image" Target="../media/image3540.png"/><Relationship Id="rId412" Type="http://schemas.openxmlformats.org/officeDocument/2006/relationships/image" Target="../media/image3643.png"/><Relationship Id="rId107" Type="http://schemas.openxmlformats.org/officeDocument/2006/relationships/image" Target="../media/image3492.png"/><Relationship Id="rId289" Type="http://schemas.openxmlformats.org/officeDocument/2006/relationships/customXml" Target="../ink/ink3569.xml"/><Relationship Id="rId454" Type="http://schemas.openxmlformats.org/officeDocument/2006/relationships/image" Target="../media/image3664.png"/><Relationship Id="rId496" Type="http://schemas.openxmlformats.org/officeDocument/2006/relationships/image" Target="../media/image3686.png"/><Relationship Id="rId661" Type="http://schemas.openxmlformats.org/officeDocument/2006/relationships/customXml" Target="../ink/ink3755.xml"/><Relationship Id="rId717" Type="http://schemas.openxmlformats.org/officeDocument/2006/relationships/customXml" Target="../ink/ink3783.xml"/><Relationship Id="rId759" Type="http://schemas.openxmlformats.org/officeDocument/2006/relationships/customXml" Target="../ink/ink3804.xml"/><Relationship Id="rId11" Type="http://schemas.openxmlformats.org/officeDocument/2006/relationships/customXml" Target="../ink/ink3430.xml"/><Relationship Id="rId53" Type="http://schemas.openxmlformats.org/officeDocument/2006/relationships/image" Target="../media/image3465.png"/><Relationship Id="rId149" Type="http://schemas.openxmlformats.org/officeDocument/2006/relationships/image" Target="../media/image3513.png"/><Relationship Id="rId314" Type="http://schemas.openxmlformats.org/officeDocument/2006/relationships/image" Target="../media/image3594.png"/><Relationship Id="rId356" Type="http://schemas.openxmlformats.org/officeDocument/2006/relationships/image" Target="../media/image3615.png"/><Relationship Id="rId398" Type="http://schemas.openxmlformats.org/officeDocument/2006/relationships/image" Target="../media/image3636.png"/><Relationship Id="rId521" Type="http://schemas.openxmlformats.org/officeDocument/2006/relationships/customXml" Target="../ink/ink3685.xml"/><Relationship Id="rId563" Type="http://schemas.openxmlformats.org/officeDocument/2006/relationships/customXml" Target="../ink/ink3706.xml"/><Relationship Id="rId619" Type="http://schemas.openxmlformats.org/officeDocument/2006/relationships/customXml" Target="../ink/ink3734.xml"/><Relationship Id="rId770" Type="http://schemas.openxmlformats.org/officeDocument/2006/relationships/image" Target="../media/image3822.png"/><Relationship Id="rId95" Type="http://schemas.openxmlformats.org/officeDocument/2006/relationships/image" Target="../media/image3486.png"/><Relationship Id="rId160" Type="http://schemas.openxmlformats.org/officeDocument/2006/relationships/customXml" Target="../ink/ink3504.xml"/><Relationship Id="rId216" Type="http://schemas.openxmlformats.org/officeDocument/2006/relationships/customXml" Target="../ink/ink3532.xml"/><Relationship Id="rId423" Type="http://schemas.openxmlformats.org/officeDocument/2006/relationships/customXml" Target="../ink/ink3636.xml"/><Relationship Id="rId258" Type="http://schemas.openxmlformats.org/officeDocument/2006/relationships/customXml" Target="../ink/ink3553.xml"/><Relationship Id="rId465" Type="http://schemas.openxmlformats.org/officeDocument/2006/relationships/customXml" Target="../ink/ink3657.xml"/><Relationship Id="rId630" Type="http://schemas.openxmlformats.org/officeDocument/2006/relationships/image" Target="../media/image3753.png"/><Relationship Id="rId672" Type="http://schemas.openxmlformats.org/officeDocument/2006/relationships/image" Target="../media/image3774.png"/><Relationship Id="rId728" Type="http://schemas.openxmlformats.org/officeDocument/2006/relationships/image" Target="../media/image3801.png"/><Relationship Id="rId22" Type="http://schemas.openxmlformats.org/officeDocument/2006/relationships/image" Target="../media/image3449.png"/><Relationship Id="rId64" Type="http://schemas.openxmlformats.org/officeDocument/2006/relationships/customXml" Target="../ink/ink3456.xml"/><Relationship Id="rId118" Type="http://schemas.openxmlformats.org/officeDocument/2006/relationships/customXml" Target="../ink/ink3483.xml"/><Relationship Id="rId325" Type="http://schemas.openxmlformats.org/officeDocument/2006/relationships/customXml" Target="../ink/ink3587.xml"/><Relationship Id="rId367" Type="http://schemas.openxmlformats.org/officeDocument/2006/relationships/customXml" Target="../ink/ink3608.xml"/><Relationship Id="rId532" Type="http://schemas.openxmlformats.org/officeDocument/2006/relationships/image" Target="../media/image3704.png"/><Relationship Id="rId574" Type="http://schemas.openxmlformats.org/officeDocument/2006/relationships/image" Target="../media/image3725.png"/><Relationship Id="rId171" Type="http://schemas.openxmlformats.org/officeDocument/2006/relationships/image" Target="../media/image3524.png"/><Relationship Id="rId227" Type="http://schemas.openxmlformats.org/officeDocument/2006/relationships/image" Target="../media/image3551.png"/><Relationship Id="rId269" Type="http://schemas.openxmlformats.org/officeDocument/2006/relationships/customXml" Target="../ink/ink3559.xml"/><Relationship Id="rId434" Type="http://schemas.openxmlformats.org/officeDocument/2006/relationships/image" Target="../media/image3654.png"/><Relationship Id="rId476" Type="http://schemas.openxmlformats.org/officeDocument/2006/relationships/image" Target="../media/image3675.png"/><Relationship Id="rId641" Type="http://schemas.openxmlformats.org/officeDocument/2006/relationships/customXml" Target="../ink/ink3745.xml"/><Relationship Id="rId683" Type="http://schemas.openxmlformats.org/officeDocument/2006/relationships/customXml" Target="../ink/ink3766.xml"/><Relationship Id="rId739" Type="http://schemas.openxmlformats.org/officeDocument/2006/relationships/customXml" Target="../ink/ink3794.xml"/><Relationship Id="rId33" Type="http://schemas.openxmlformats.org/officeDocument/2006/relationships/image" Target="../media/image3455.png"/><Relationship Id="rId129" Type="http://schemas.openxmlformats.org/officeDocument/2006/relationships/image" Target="../media/image3503.png"/><Relationship Id="rId280" Type="http://schemas.openxmlformats.org/officeDocument/2006/relationships/image" Target="../media/image3577.png"/><Relationship Id="rId336" Type="http://schemas.openxmlformats.org/officeDocument/2006/relationships/image" Target="../media/image3605.png"/><Relationship Id="rId501" Type="http://schemas.openxmlformats.org/officeDocument/2006/relationships/customXml" Target="../ink/ink3675.xml"/><Relationship Id="rId543" Type="http://schemas.openxmlformats.org/officeDocument/2006/relationships/customXml" Target="../ink/ink3696.xml"/><Relationship Id="rId75" Type="http://schemas.openxmlformats.org/officeDocument/2006/relationships/image" Target="../media/image3476.png"/><Relationship Id="rId140" Type="http://schemas.openxmlformats.org/officeDocument/2006/relationships/customXml" Target="../ink/ink3494.xml"/><Relationship Id="rId182" Type="http://schemas.openxmlformats.org/officeDocument/2006/relationships/customXml" Target="../ink/ink3515.xml"/><Relationship Id="rId378" Type="http://schemas.openxmlformats.org/officeDocument/2006/relationships/image" Target="../media/image3626.png"/><Relationship Id="rId403" Type="http://schemas.openxmlformats.org/officeDocument/2006/relationships/customXml" Target="../ink/ink3626.xml"/><Relationship Id="rId585" Type="http://schemas.openxmlformats.org/officeDocument/2006/relationships/customXml" Target="../ink/ink3717.xml"/><Relationship Id="rId750" Type="http://schemas.openxmlformats.org/officeDocument/2006/relationships/image" Target="../media/image3812.png"/><Relationship Id="rId6" Type="http://schemas.openxmlformats.org/officeDocument/2006/relationships/image" Target="../media/image3440.png"/><Relationship Id="rId238" Type="http://schemas.openxmlformats.org/officeDocument/2006/relationships/customXml" Target="../ink/ink3543.xml"/><Relationship Id="rId445" Type="http://schemas.openxmlformats.org/officeDocument/2006/relationships/customXml" Target="../ink/ink3647.xml"/><Relationship Id="rId487" Type="http://schemas.openxmlformats.org/officeDocument/2006/relationships/customXml" Target="../ink/ink3668.xml"/><Relationship Id="rId610" Type="http://schemas.openxmlformats.org/officeDocument/2006/relationships/image" Target="../media/image3743.png"/><Relationship Id="rId652" Type="http://schemas.openxmlformats.org/officeDocument/2006/relationships/image" Target="../media/image3764.png"/><Relationship Id="rId694" Type="http://schemas.openxmlformats.org/officeDocument/2006/relationships/image" Target="../media/image3785.png"/><Relationship Id="rId708" Type="http://schemas.openxmlformats.org/officeDocument/2006/relationships/image" Target="../media/image3792.png"/><Relationship Id="rId291" Type="http://schemas.openxmlformats.org/officeDocument/2006/relationships/customXml" Target="../ink/ink3570.xml"/><Relationship Id="rId305" Type="http://schemas.openxmlformats.org/officeDocument/2006/relationships/customXml" Target="../ink/ink3577.xml"/><Relationship Id="rId347" Type="http://schemas.openxmlformats.org/officeDocument/2006/relationships/customXml" Target="../ink/ink3598.xml"/><Relationship Id="rId512" Type="http://schemas.openxmlformats.org/officeDocument/2006/relationships/image" Target="../media/image3694.png"/><Relationship Id="rId44" Type="http://schemas.openxmlformats.org/officeDocument/2006/relationships/customXml" Target="../ink/ink3446.xml"/><Relationship Id="rId86" Type="http://schemas.openxmlformats.org/officeDocument/2006/relationships/customXml" Target="../ink/ink3467.xml"/><Relationship Id="rId151" Type="http://schemas.openxmlformats.org/officeDocument/2006/relationships/image" Target="../media/image3514.png"/><Relationship Id="rId389" Type="http://schemas.openxmlformats.org/officeDocument/2006/relationships/customXml" Target="../ink/ink3619.xml"/><Relationship Id="rId554" Type="http://schemas.openxmlformats.org/officeDocument/2006/relationships/image" Target="../media/image3715.png"/><Relationship Id="rId596" Type="http://schemas.openxmlformats.org/officeDocument/2006/relationships/image" Target="../media/image3736.png"/><Relationship Id="rId761" Type="http://schemas.openxmlformats.org/officeDocument/2006/relationships/customXml" Target="../ink/ink3805.xml"/><Relationship Id="rId193" Type="http://schemas.openxmlformats.org/officeDocument/2006/relationships/image" Target="../media/image3535.png"/><Relationship Id="rId207" Type="http://schemas.openxmlformats.org/officeDocument/2006/relationships/image" Target="../media/image3541.png"/><Relationship Id="rId249" Type="http://schemas.openxmlformats.org/officeDocument/2006/relationships/image" Target="../media/image3562.png"/><Relationship Id="rId414" Type="http://schemas.openxmlformats.org/officeDocument/2006/relationships/image" Target="../media/image3644.png"/><Relationship Id="rId456" Type="http://schemas.openxmlformats.org/officeDocument/2006/relationships/image" Target="../media/image3665.png"/><Relationship Id="rId498" Type="http://schemas.openxmlformats.org/officeDocument/2006/relationships/image" Target="../media/image3687.png"/><Relationship Id="rId621" Type="http://schemas.openxmlformats.org/officeDocument/2006/relationships/customXml" Target="../ink/ink3735.xml"/><Relationship Id="rId663" Type="http://schemas.openxmlformats.org/officeDocument/2006/relationships/customXml" Target="../ink/ink3756.xml"/><Relationship Id="rId13" Type="http://schemas.openxmlformats.org/officeDocument/2006/relationships/customXml" Target="../ink/ink3431.xml"/><Relationship Id="rId109" Type="http://schemas.openxmlformats.org/officeDocument/2006/relationships/image" Target="../media/image3493.png"/><Relationship Id="rId260" Type="http://schemas.openxmlformats.org/officeDocument/2006/relationships/customXml" Target="../ink/ink3554.xml"/><Relationship Id="rId316" Type="http://schemas.openxmlformats.org/officeDocument/2006/relationships/image" Target="../media/image3595.png"/><Relationship Id="rId523" Type="http://schemas.openxmlformats.org/officeDocument/2006/relationships/customXml" Target="../ink/ink3686.xml"/><Relationship Id="rId719" Type="http://schemas.openxmlformats.org/officeDocument/2006/relationships/customXml" Target="../ink/ink3784.xml"/><Relationship Id="rId55" Type="http://schemas.openxmlformats.org/officeDocument/2006/relationships/image" Target="../media/image3466.png"/><Relationship Id="rId97" Type="http://schemas.openxmlformats.org/officeDocument/2006/relationships/image" Target="../media/image3487.png"/><Relationship Id="rId120" Type="http://schemas.openxmlformats.org/officeDocument/2006/relationships/customXml" Target="../ink/ink3484.xml"/><Relationship Id="rId358" Type="http://schemas.openxmlformats.org/officeDocument/2006/relationships/image" Target="../media/image3616.png"/><Relationship Id="rId565" Type="http://schemas.openxmlformats.org/officeDocument/2006/relationships/customXml" Target="../ink/ink3707.xml"/><Relationship Id="rId730" Type="http://schemas.openxmlformats.org/officeDocument/2006/relationships/image" Target="../media/image3802.png"/><Relationship Id="rId772" Type="http://schemas.openxmlformats.org/officeDocument/2006/relationships/image" Target="../media/image3823.png"/><Relationship Id="rId162" Type="http://schemas.openxmlformats.org/officeDocument/2006/relationships/customXml" Target="../ink/ink3505.xml"/><Relationship Id="rId218" Type="http://schemas.openxmlformats.org/officeDocument/2006/relationships/customXml" Target="../ink/ink3533.xml"/><Relationship Id="rId425" Type="http://schemas.openxmlformats.org/officeDocument/2006/relationships/customXml" Target="../ink/ink3637.xml"/><Relationship Id="rId467" Type="http://schemas.openxmlformats.org/officeDocument/2006/relationships/customXml" Target="../ink/ink3658.xml"/><Relationship Id="rId632" Type="http://schemas.openxmlformats.org/officeDocument/2006/relationships/image" Target="../media/image3754.png"/><Relationship Id="rId271" Type="http://schemas.openxmlformats.org/officeDocument/2006/relationships/customXml" Target="../ink/ink3560.xml"/><Relationship Id="rId674" Type="http://schemas.openxmlformats.org/officeDocument/2006/relationships/image" Target="../media/image3775.png"/><Relationship Id="rId24" Type="http://schemas.openxmlformats.org/officeDocument/2006/relationships/image" Target="../media/image3450.png"/><Relationship Id="rId66" Type="http://schemas.openxmlformats.org/officeDocument/2006/relationships/customXml" Target="../ink/ink3457.xml"/><Relationship Id="rId131" Type="http://schemas.openxmlformats.org/officeDocument/2006/relationships/image" Target="../media/image3504.png"/><Relationship Id="rId327" Type="http://schemas.openxmlformats.org/officeDocument/2006/relationships/customXml" Target="../ink/ink3588.xml"/><Relationship Id="rId369" Type="http://schemas.openxmlformats.org/officeDocument/2006/relationships/customXml" Target="../ink/ink3609.xml"/><Relationship Id="rId534" Type="http://schemas.openxmlformats.org/officeDocument/2006/relationships/image" Target="../media/image3705.png"/><Relationship Id="rId576" Type="http://schemas.openxmlformats.org/officeDocument/2006/relationships/image" Target="../media/image3726.png"/><Relationship Id="rId741" Type="http://schemas.openxmlformats.org/officeDocument/2006/relationships/customXml" Target="../ink/ink3795.xml"/><Relationship Id="rId173" Type="http://schemas.openxmlformats.org/officeDocument/2006/relationships/image" Target="../media/image3525.png"/><Relationship Id="rId229" Type="http://schemas.openxmlformats.org/officeDocument/2006/relationships/image" Target="../media/image3552.png"/><Relationship Id="rId380" Type="http://schemas.openxmlformats.org/officeDocument/2006/relationships/image" Target="../media/image3627.png"/><Relationship Id="rId436" Type="http://schemas.openxmlformats.org/officeDocument/2006/relationships/image" Target="../media/image3655.png"/><Relationship Id="rId601" Type="http://schemas.openxmlformats.org/officeDocument/2006/relationships/customXml" Target="../ink/ink3725.xml"/><Relationship Id="rId643" Type="http://schemas.openxmlformats.org/officeDocument/2006/relationships/customXml" Target="../ink/ink3746.xml"/><Relationship Id="rId240" Type="http://schemas.openxmlformats.org/officeDocument/2006/relationships/customXml" Target="../ink/ink3544.xml"/><Relationship Id="rId478" Type="http://schemas.openxmlformats.org/officeDocument/2006/relationships/image" Target="../media/image3676.png"/><Relationship Id="rId685" Type="http://schemas.openxmlformats.org/officeDocument/2006/relationships/customXml" Target="../ink/ink3767.xml"/><Relationship Id="rId35" Type="http://schemas.openxmlformats.org/officeDocument/2006/relationships/image" Target="../media/image3456.png"/><Relationship Id="rId77" Type="http://schemas.openxmlformats.org/officeDocument/2006/relationships/image" Target="../media/image3477.png"/><Relationship Id="rId100" Type="http://schemas.openxmlformats.org/officeDocument/2006/relationships/customXml" Target="../ink/ink3474.xml"/><Relationship Id="rId282" Type="http://schemas.openxmlformats.org/officeDocument/2006/relationships/image" Target="../media/image3578.png"/><Relationship Id="rId338" Type="http://schemas.openxmlformats.org/officeDocument/2006/relationships/image" Target="../media/image3606.png"/><Relationship Id="rId503" Type="http://schemas.openxmlformats.org/officeDocument/2006/relationships/customXml" Target="../ink/ink3676.xml"/><Relationship Id="rId545" Type="http://schemas.openxmlformats.org/officeDocument/2006/relationships/customXml" Target="../ink/ink3697.xml"/><Relationship Id="rId587" Type="http://schemas.openxmlformats.org/officeDocument/2006/relationships/customXml" Target="../ink/ink3718.xml"/><Relationship Id="rId710" Type="http://schemas.openxmlformats.org/officeDocument/2006/relationships/image" Target="../media/image3793.png"/><Relationship Id="rId752" Type="http://schemas.openxmlformats.org/officeDocument/2006/relationships/image" Target="../media/image3813.png"/><Relationship Id="rId8" Type="http://schemas.openxmlformats.org/officeDocument/2006/relationships/image" Target="../media/image3441.png"/><Relationship Id="rId142" Type="http://schemas.openxmlformats.org/officeDocument/2006/relationships/customXml" Target="../ink/ink3495.xml"/><Relationship Id="rId184" Type="http://schemas.openxmlformats.org/officeDocument/2006/relationships/customXml" Target="../ink/ink3516.xml"/><Relationship Id="rId391" Type="http://schemas.openxmlformats.org/officeDocument/2006/relationships/customXml" Target="../ink/ink3620.xml"/><Relationship Id="rId405" Type="http://schemas.openxmlformats.org/officeDocument/2006/relationships/customXml" Target="../ink/ink3627.xml"/><Relationship Id="rId447" Type="http://schemas.openxmlformats.org/officeDocument/2006/relationships/customXml" Target="../ink/ink3648.xml"/><Relationship Id="rId612" Type="http://schemas.openxmlformats.org/officeDocument/2006/relationships/image" Target="../media/image3744.png"/><Relationship Id="rId251" Type="http://schemas.openxmlformats.org/officeDocument/2006/relationships/image" Target="../media/image3563.png"/><Relationship Id="rId489" Type="http://schemas.openxmlformats.org/officeDocument/2006/relationships/customXml" Target="../ink/ink3669.xml"/><Relationship Id="rId654" Type="http://schemas.openxmlformats.org/officeDocument/2006/relationships/image" Target="../media/image3765.png"/><Relationship Id="rId696" Type="http://schemas.openxmlformats.org/officeDocument/2006/relationships/image" Target="../media/image3786.png"/><Relationship Id="rId46" Type="http://schemas.openxmlformats.org/officeDocument/2006/relationships/customXml" Target="../ink/ink3447.xml"/><Relationship Id="rId293" Type="http://schemas.openxmlformats.org/officeDocument/2006/relationships/customXml" Target="../ink/ink3571.xml"/><Relationship Id="rId307" Type="http://schemas.openxmlformats.org/officeDocument/2006/relationships/customXml" Target="../ink/ink3578.xml"/><Relationship Id="rId349" Type="http://schemas.openxmlformats.org/officeDocument/2006/relationships/customXml" Target="../ink/ink3599.xml"/><Relationship Id="rId514" Type="http://schemas.openxmlformats.org/officeDocument/2006/relationships/image" Target="../media/image3695.png"/><Relationship Id="rId556" Type="http://schemas.openxmlformats.org/officeDocument/2006/relationships/image" Target="../media/image3716.png"/><Relationship Id="rId721" Type="http://schemas.openxmlformats.org/officeDocument/2006/relationships/customXml" Target="../ink/ink3785.xml"/><Relationship Id="rId763" Type="http://schemas.openxmlformats.org/officeDocument/2006/relationships/customXml" Target="../ink/ink3806.xml"/><Relationship Id="rId88" Type="http://schemas.openxmlformats.org/officeDocument/2006/relationships/customXml" Target="../ink/ink3468.xml"/><Relationship Id="rId111" Type="http://schemas.openxmlformats.org/officeDocument/2006/relationships/image" Target="../media/image3494.png"/><Relationship Id="rId153" Type="http://schemas.openxmlformats.org/officeDocument/2006/relationships/image" Target="../media/image3515.png"/><Relationship Id="rId195" Type="http://schemas.openxmlformats.org/officeDocument/2006/relationships/image" Target="../media/image3536.png"/><Relationship Id="rId209" Type="http://schemas.openxmlformats.org/officeDocument/2006/relationships/image" Target="../media/image3542.png"/><Relationship Id="rId360" Type="http://schemas.openxmlformats.org/officeDocument/2006/relationships/image" Target="../media/image3617.png"/><Relationship Id="rId416" Type="http://schemas.openxmlformats.org/officeDocument/2006/relationships/image" Target="../media/image3645.png"/><Relationship Id="rId598" Type="http://schemas.openxmlformats.org/officeDocument/2006/relationships/image" Target="../media/image3737.png"/><Relationship Id="rId220" Type="http://schemas.openxmlformats.org/officeDocument/2006/relationships/customXml" Target="../ink/ink3534.xml"/><Relationship Id="rId458" Type="http://schemas.openxmlformats.org/officeDocument/2006/relationships/image" Target="../media/image3666.png"/><Relationship Id="rId623" Type="http://schemas.openxmlformats.org/officeDocument/2006/relationships/customXml" Target="../ink/ink3736.xml"/><Relationship Id="rId665" Type="http://schemas.openxmlformats.org/officeDocument/2006/relationships/customXml" Target="../ink/ink3757.xml"/><Relationship Id="rId15" Type="http://schemas.openxmlformats.org/officeDocument/2006/relationships/customXml" Target="../ink/ink3432.xml"/><Relationship Id="rId57" Type="http://schemas.openxmlformats.org/officeDocument/2006/relationships/image" Target="../media/image3467.png"/><Relationship Id="rId262" Type="http://schemas.openxmlformats.org/officeDocument/2006/relationships/customXml" Target="../ink/ink3555.xml"/><Relationship Id="rId318" Type="http://schemas.openxmlformats.org/officeDocument/2006/relationships/image" Target="../media/image3596.png"/><Relationship Id="rId525" Type="http://schemas.openxmlformats.org/officeDocument/2006/relationships/customXml" Target="../ink/ink3687.xml"/><Relationship Id="rId567" Type="http://schemas.openxmlformats.org/officeDocument/2006/relationships/customXml" Target="../ink/ink3708.xml"/><Relationship Id="rId732" Type="http://schemas.openxmlformats.org/officeDocument/2006/relationships/image" Target="../media/image3803.png"/><Relationship Id="rId99" Type="http://schemas.openxmlformats.org/officeDocument/2006/relationships/image" Target="../media/image3488.png"/><Relationship Id="rId122" Type="http://schemas.openxmlformats.org/officeDocument/2006/relationships/customXml" Target="../ink/ink3485.xml"/><Relationship Id="rId164" Type="http://schemas.openxmlformats.org/officeDocument/2006/relationships/customXml" Target="../ink/ink3506.xml"/><Relationship Id="rId371" Type="http://schemas.openxmlformats.org/officeDocument/2006/relationships/customXml" Target="../ink/ink3610.xml"/><Relationship Id="rId774" Type="http://schemas.openxmlformats.org/officeDocument/2006/relationships/image" Target="../media/image3824.png"/><Relationship Id="rId427" Type="http://schemas.openxmlformats.org/officeDocument/2006/relationships/customXml" Target="../ink/ink3638.xml"/><Relationship Id="rId469" Type="http://schemas.openxmlformats.org/officeDocument/2006/relationships/customXml" Target="../ink/ink3659.xml"/><Relationship Id="rId634" Type="http://schemas.openxmlformats.org/officeDocument/2006/relationships/image" Target="../media/image3755.png"/><Relationship Id="rId676" Type="http://schemas.openxmlformats.org/officeDocument/2006/relationships/image" Target="../media/image3776.png"/><Relationship Id="rId26" Type="http://schemas.openxmlformats.org/officeDocument/2006/relationships/image" Target="../media/image3451.png"/><Relationship Id="rId231" Type="http://schemas.openxmlformats.org/officeDocument/2006/relationships/image" Target="../media/image3553.png"/><Relationship Id="rId273" Type="http://schemas.openxmlformats.org/officeDocument/2006/relationships/customXml" Target="../ink/ink3561.xml"/><Relationship Id="rId329" Type="http://schemas.openxmlformats.org/officeDocument/2006/relationships/customXml" Target="../ink/ink3589.xml"/><Relationship Id="rId480" Type="http://schemas.openxmlformats.org/officeDocument/2006/relationships/image" Target="../media/image3677.png"/><Relationship Id="rId536" Type="http://schemas.openxmlformats.org/officeDocument/2006/relationships/image" Target="../media/image3706.png"/><Relationship Id="rId701" Type="http://schemas.openxmlformats.org/officeDocument/2006/relationships/customXml" Target="../ink/ink3775.xml"/><Relationship Id="rId68" Type="http://schemas.openxmlformats.org/officeDocument/2006/relationships/customXml" Target="../ink/ink3458.xml"/><Relationship Id="rId133" Type="http://schemas.openxmlformats.org/officeDocument/2006/relationships/image" Target="../media/image3505.png"/><Relationship Id="rId175" Type="http://schemas.openxmlformats.org/officeDocument/2006/relationships/image" Target="../media/image3526.png"/><Relationship Id="rId340" Type="http://schemas.openxmlformats.org/officeDocument/2006/relationships/image" Target="../media/image3607.png"/><Relationship Id="rId578" Type="http://schemas.openxmlformats.org/officeDocument/2006/relationships/image" Target="../media/image3727.png"/><Relationship Id="rId743" Type="http://schemas.openxmlformats.org/officeDocument/2006/relationships/customXml" Target="../ink/ink3796.xml"/><Relationship Id="rId200" Type="http://schemas.openxmlformats.org/officeDocument/2006/relationships/customXml" Target="../ink/ink3524.xml"/><Relationship Id="rId382" Type="http://schemas.openxmlformats.org/officeDocument/2006/relationships/image" Target="../media/image3628.png"/><Relationship Id="rId438" Type="http://schemas.openxmlformats.org/officeDocument/2006/relationships/image" Target="../media/image3656.png"/><Relationship Id="rId603" Type="http://schemas.openxmlformats.org/officeDocument/2006/relationships/customXml" Target="../ink/ink3726.xml"/><Relationship Id="rId645" Type="http://schemas.openxmlformats.org/officeDocument/2006/relationships/customXml" Target="../ink/ink3747.xml"/><Relationship Id="rId687" Type="http://schemas.openxmlformats.org/officeDocument/2006/relationships/customXml" Target="../ink/ink3768.xml"/><Relationship Id="rId242" Type="http://schemas.openxmlformats.org/officeDocument/2006/relationships/customXml" Target="../ink/ink3545.xml"/><Relationship Id="rId284" Type="http://schemas.openxmlformats.org/officeDocument/2006/relationships/image" Target="../media/image3579.png"/><Relationship Id="rId491" Type="http://schemas.openxmlformats.org/officeDocument/2006/relationships/customXml" Target="../ink/ink3670.xml"/><Relationship Id="rId505" Type="http://schemas.openxmlformats.org/officeDocument/2006/relationships/customXml" Target="../ink/ink3677.xml"/><Relationship Id="rId712" Type="http://schemas.openxmlformats.org/officeDocument/2006/relationships/image" Target="../media/image3794.png"/><Relationship Id="rId37" Type="http://schemas.openxmlformats.org/officeDocument/2006/relationships/image" Target="../media/image3457.png"/><Relationship Id="rId79" Type="http://schemas.openxmlformats.org/officeDocument/2006/relationships/image" Target="../media/image3478.png"/><Relationship Id="rId102" Type="http://schemas.openxmlformats.org/officeDocument/2006/relationships/customXml" Target="../ink/ink3475.xml"/><Relationship Id="rId144" Type="http://schemas.openxmlformats.org/officeDocument/2006/relationships/customXml" Target="../ink/ink3496.xml"/><Relationship Id="rId547" Type="http://schemas.openxmlformats.org/officeDocument/2006/relationships/customXml" Target="../ink/ink3698.xml"/><Relationship Id="rId589" Type="http://schemas.openxmlformats.org/officeDocument/2006/relationships/customXml" Target="../ink/ink3719.xml"/><Relationship Id="rId754" Type="http://schemas.openxmlformats.org/officeDocument/2006/relationships/image" Target="../media/image3814.png"/><Relationship Id="rId90" Type="http://schemas.openxmlformats.org/officeDocument/2006/relationships/customXml" Target="../ink/ink3469.xml"/><Relationship Id="rId186" Type="http://schemas.openxmlformats.org/officeDocument/2006/relationships/customXml" Target="../ink/ink3517.xml"/><Relationship Id="rId351" Type="http://schemas.openxmlformats.org/officeDocument/2006/relationships/customXml" Target="../ink/ink3600.xml"/><Relationship Id="rId393" Type="http://schemas.openxmlformats.org/officeDocument/2006/relationships/customXml" Target="../ink/ink3621.xml"/><Relationship Id="rId407" Type="http://schemas.openxmlformats.org/officeDocument/2006/relationships/customXml" Target="../ink/ink3628.xml"/><Relationship Id="rId449" Type="http://schemas.openxmlformats.org/officeDocument/2006/relationships/customXml" Target="../ink/ink3649.xml"/><Relationship Id="rId614" Type="http://schemas.openxmlformats.org/officeDocument/2006/relationships/image" Target="../media/image3745.png"/><Relationship Id="rId656" Type="http://schemas.openxmlformats.org/officeDocument/2006/relationships/image" Target="../media/image3766.png"/><Relationship Id="rId211" Type="http://schemas.openxmlformats.org/officeDocument/2006/relationships/image" Target="../media/image3543.png"/><Relationship Id="rId253" Type="http://schemas.openxmlformats.org/officeDocument/2006/relationships/image" Target="../media/image3564.png"/><Relationship Id="rId295" Type="http://schemas.openxmlformats.org/officeDocument/2006/relationships/customXml" Target="../ink/ink3572.xml"/><Relationship Id="rId309" Type="http://schemas.openxmlformats.org/officeDocument/2006/relationships/customXml" Target="../ink/ink3579.xml"/><Relationship Id="rId460" Type="http://schemas.openxmlformats.org/officeDocument/2006/relationships/image" Target="../media/image3667.png"/><Relationship Id="rId516" Type="http://schemas.openxmlformats.org/officeDocument/2006/relationships/image" Target="../media/image3696.png"/><Relationship Id="rId698" Type="http://schemas.openxmlformats.org/officeDocument/2006/relationships/image" Target="../media/image3787.png"/><Relationship Id="rId48" Type="http://schemas.openxmlformats.org/officeDocument/2006/relationships/customXml" Target="../ink/ink3448.xml"/><Relationship Id="rId113" Type="http://schemas.openxmlformats.org/officeDocument/2006/relationships/image" Target="../media/image3495.png"/><Relationship Id="rId320" Type="http://schemas.openxmlformats.org/officeDocument/2006/relationships/image" Target="../media/image3597.png"/><Relationship Id="rId558" Type="http://schemas.openxmlformats.org/officeDocument/2006/relationships/image" Target="../media/image3717.png"/><Relationship Id="rId723" Type="http://schemas.openxmlformats.org/officeDocument/2006/relationships/customXml" Target="../ink/ink3786.xml"/><Relationship Id="rId765" Type="http://schemas.openxmlformats.org/officeDocument/2006/relationships/customXml" Target="../ink/ink3807.xml"/><Relationship Id="rId155" Type="http://schemas.openxmlformats.org/officeDocument/2006/relationships/image" Target="../media/image3516.png"/><Relationship Id="rId197" Type="http://schemas.openxmlformats.org/officeDocument/2006/relationships/image" Target="../media/image3537.png"/><Relationship Id="rId362" Type="http://schemas.openxmlformats.org/officeDocument/2006/relationships/image" Target="../media/image3618.png"/><Relationship Id="rId418" Type="http://schemas.openxmlformats.org/officeDocument/2006/relationships/image" Target="../media/image3646.png"/><Relationship Id="rId625" Type="http://schemas.openxmlformats.org/officeDocument/2006/relationships/customXml" Target="../ink/ink3737.xml"/><Relationship Id="rId222" Type="http://schemas.openxmlformats.org/officeDocument/2006/relationships/customXml" Target="../ink/ink3535.xml"/><Relationship Id="rId264" Type="http://schemas.openxmlformats.org/officeDocument/2006/relationships/customXml" Target="../ink/ink3556.xml"/><Relationship Id="rId471" Type="http://schemas.openxmlformats.org/officeDocument/2006/relationships/customXml" Target="../ink/ink3660.xml"/><Relationship Id="rId667" Type="http://schemas.openxmlformats.org/officeDocument/2006/relationships/customXml" Target="../ink/ink3758.xml"/><Relationship Id="rId17" Type="http://schemas.openxmlformats.org/officeDocument/2006/relationships/customXml" Target="../ink/ink3433.xml"/><Relationship Id="rId59" Type="http://schemas.openxmlformats.org/officeDocument/2006/relationships/image" Target="../media/image3468.png"/><Relationship Id="rId124" Type="http://schemas.openxmlformats.org/officeDocument/2006/relationships/customXml" Target="../ink/ink3486.xml"/><Relationship Id="rId527" Type="http://schemas.openxmlformats.org/officeDocument/2006/relationships/customXml" Target="../ink/ink3688.xml"/><Relationship Id="rId569" Type="http://schemas.openxmlformats.org/officeDocument/2006/relationships/customXml" Target="../ink/ink3709.xml"/><Relationship Id="rId734" Type="http://schemas.openxmlformats.org/officeDocument/2006/relationships/image" Target="../media/image3804.png"/><Relationship Id="rId776" Type="http://schemas.openxmlformats.org/officeDocument/2006/relationships/image" Target="../media/image3825.png"/><Relationship Id="rId70" Type="http://schemas.openxmlformats.org/officeDocument/2006/relationships/customXml" Target="../ink/ink3459.xml"/><Relationship Id="rId166" Type="http://schemas.openxmlformats.org/officeDocument/2006/relationships/customXml" Target="../ink/ink3507.xml"/><Relationship Id="rId331" Type="http://schemas.openxmlformats.org/officeDocument/2006/relationships/customXml" Target="../ink/ink3590.xml"/><Relationship Id="rId373" Type="http://schemas.openxmlformats.org/officeDocument/2006/relationships/customXml" Target="../ink/ink3611.xml"/><Relationship Id="rId429" Type="http://schemas.openxmlformats.org/officeDocument/2006/relationships/customXml" Target="../ink/ink3639.xml"/><Relationship Id="rId580" Type="http://schemas.openxmlformats.org/officeDocument/2006/relationships/image" Target="../media/image3728.png"/><Relationship Id="rId636" Type="http://schemas.openxmlformats.org/officeDocument/2006/relationships/image" Target="../media/image3756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554.png"/><Relationship Id="rId440" Type="http://schemas.openxmlformats.org/officeDocument/2006/relationships/image" Target="../media/image3657.png"/><Relationship Id="rId678" Type="http://schemas.openxmlformats.org/officeDocument/2006/relationships/image" Target="../media/image3777.png"/><Relationship Id="rId28" Type="http://schemas.openxmlformats.org/officeDocument/2006/relationships/customXml" Target="../ink/ink3438.xml"/><Relationship Id="rId275" Type="http://schemas.openxmlformats.org/officeDocument/2006/relationships/customXml" Target="../ink/ink3562.xml"/><Relationship Id="rId300" Type="http://schemas.openxmlformats.org/officeDocument/2006/relationships/image" Target="../media/image3587.png"/><Relationship Id="rId482" Type="http://schemas.openxmlformats.org/officeDocument/2006/relationships/image" Target="../media/image3678.png"/><Relationship Id="rId538" Type="http://schemas.openxmlformats.org/officeDocument/2006/relationships/image" Target="../media/image3707.png"/><Relationship Id="rId703" Type="http://schemas.openxmlformats.org/officeDocument/2006/relationships/customXml" Target="../ink/ink3776.xml"/><Relationship Id="rId745" Type="http://schemas.openxmlformats.org/officeDocument/2006/relationships/customXml" Target="../ink/ink3797.xml"/><Relationship Id="rId81" Type="http://schemas.openxmlformats.org/officeDocument/2006/relationships/image" Target="../media/image3479.png"/><Relationship Id="rId135" Type="http://schemas.openxmlformats.org/officeDocument/2006/relationships/image" Target="../media/image3506.png"/><Relationship Id="rId177" Type="http://schemas.openxmlformats.org/officeDocument/2006/relationships/image" Target="../media/image3527.png"/><Relationship Id="rId342" Type="http://schemas.openxmlformats.org/officeDocument/2006/relationships/image" Target="../media/image3608.png"/><Relationship Id="rId384" Type="http://schemas.openxmlformats.org/officeDocument/2006/relationships/image" Target="../media/image3629.png"/><Relationship Id="rId591" Type="http://schemas.openxmlformats.org/officeDocument/2006/relationships/customXml" Target="../ink/ink3720.xml"/><Relationship Id="rId605" Type="http://schemas.openxmlformats.org/officeDocument/2006/relationships/customXml" Target="../ink/ink3727.xml"/><Relationship Id="rId202" Type="http://schemas.openxmlformats.org/officeDocument/2006/relationships/customXml" Target="../ink/ink3525.xml"/><Relationship Id="rId244" Type="http://schemas.openxmlformats.org/officeDocument/2006/relationships/customXml" Target="../ink/ink3546.xml"/><Relationship Id="rId647" Type="http://schemas.openxmlformats.org/officeDocument/2006/relationships/customXml" Target="../ink/ink3748.xml"/><Relationship Id="rId689" Type="http://schemas.openxmlformats.org/officeDocument/2006/relationships/customXml" Target="../ink/ink3769.xml"/><Relationship Id="rId39" Type="http://schemas.openxmlformats.org/officeDocument/2006/relationships/image" Target="../media/image3458.png"/><Relationship Id="rId286" Type="http://schemas.openxmlformats.org/officeDocument/2006/relationships/image" Target="../media/image3580.png"/><Relationship Id="rId451" Type="http://schemas.openxmlformats.org/officeDocument/2006/relationships/customXml" Target="../ink/ink3650.xml"/><Relationship Id="rId493" Type="http://schemas.openxmlformats.org/officeDocument/2006/relationships/customXml" Target="../ink/ink3671.xml"/><Relationship Id="rId507" Type="http://schemas.openxmlformats.org/officeDocument/2006/relationships/customXml" Target="../ink/ink3678.xml"/><Relationship Id="rId549" Type="http://schemas.openxmlformats.org/officeDocument/2006/relationships/customXml" Target="../ink/ink3699.xml"/><Relationship Id="rId714" Type="http://schemas.openxmlformats.org/officeDocument/2006/relationships/image" Target="../media/image3795.png"/><Relationship Id="rId756" Type="http://schemas.openxmlformats.org/officeDocument/2006/relationships/image" Target="../media/image3815.png"/><Relationship Id="rId50" Type="http://schemas.openxmlformats.org/officeDocument/2006/relationships/customXml" Target="../ink/ink3449.xml"/><Relationship Id="rId104" Type="http://schemas.openxmlformats.org/officeDocument/2006/relationships/customXml" Target="../ink/ink3476.xml"/><Relationship Id="rId146" Type="http://schemas.openxmlformats.org/officeDocument/2006/relationships/customXml" Target="../ink/ink3497.xml"/><Relationship Id="rId188" Type="http://schemas.openxmlformats.org/officeDocument/2006/relationships/customXml" Target="../ink/ink3518.xml"/><Relationship Id="rId311" Type="http://schemas.openxmlformats.org/officeDocument/2006/relationships/customXml" Target="../ink/ink3580.xml"/><Relationship Id="rId353" Type="http://schemas.openxmlformats.org/officeDocument/2006/relationships/customXml" Target="../ink/ink3601.xml"/><Relationship Id="rId395" Type="http://schemas.openxmlformats.org/officeDocument/2006/relationships/customXml" Target="../ink/ink3622.xml"/><Relationship Id="rId409" Type="http://schemas.openxmlformats.org/officeDocument/2006/relationships/customXml" Target="../ink/ink3629.xml"/><Relationship Id="rId560" Type="http://schemas.openxmlformats.org/officeDocument/2006/relationships/image" Target="../media/image3718.png"/><Relationship Id="rId92" Type="http://schemas.openxmlformats.org/officeDocument/2006/relationships/customXml" Target="../ink/ink3470.xml"/><Relationship Id="rId213" Type="http://schemas.openxmlformats.org/officeDocument/2006/relationships/image" Target="../media/image3544.png"/><Relationship Id="rId420" Type="http://schemas.openxmlformats.org/officeDocument/2006/relationships/image" Target="../media/image3647.png"/><Relationship Id="rId616" Type="http://schemas.openxmlformats.org/officeDocument/2006/relationships/image" Target="../media/image3746.png"/><Relationship Id="rId658" Type="http://schemas.openxmlformats.org/officeDocument/2006/relationships/image" Target="../media/image3767.png"/><Relationship Id="rId255" Type="http://schemas.openxmlformats.org/officeDocument/2006/relationships/image" Target="../media/image3565.png"/><Relationship Id="rId297" Type="http://schemas.openxmlformats.org/officeDocument/2006/relationships/customXml" Target="../ink/ink3573.xml"/><Relationship Id="rId462" Type="http://schemas.openxmlformats.org/officeDocument/2006/relationships/image" Target="../media/image3668.png"/><Relationship Id="rId518" Type="http://schemas.openxmlformats.org/officeDocument/2006/relationships/image" Target="../media/image3697.png"/><Relationship Id="rId725" Type="http://schemas.openxmlformats.org/officeDocument/2006/relationships/customXml" Target="../ink/ink3787.xml"/><Relationship Id="rId115" Type="http://schemas.openxmlformats.org/officeDocument/2006/relationships/image" Target="../media/image3496.png"/><Relationship Id="rId157" Type="http://schemas.openxmlformats.org/officeDocument/2006/relationships/image" Target="../media/image3517.png"/><Relationship Id="rId322" Type="http://schemas.openxmlformats.org/officeDocument/2006/relationships/image" Target="../media/image3598.png"/><Relationship Id="rId364" Type="http://schemas.openxmlformats.org/officeDocument/2006/relationships/image" Target="../media/image3619.png"/><Relationship Id="rId767" Type="http://schemas.openxmlformats.org/officeDocument/2006/relationships/customXml" Target="../ink/ink3808.xml"/><Relationship Id="rId61" Type="http://schemas.openxmlformats.org/officeDocument/2006/relationships/image" Target="../media/image3469.png"/><Relationship Id="rId199" Type="http://schemas.openxmlformats.org/officeDocument/2006/relationships/image" Target="../media/image3538.png"/><Relationship Id="rId571" Type="http://schemas.openxmlformats.org/officeDocument/2006/relationships/customXml" Target="../ink/ink3710.xml"/><Relationship Id="rId627" Type="http://schemas.openxmlformats.org/officeDocument/2006/relationships/customXml" Target="../ink/ink3738.xml"/><Relationship Id="rId669" Type="http://schemas.openxmlformats.org/officeDocument/2006/relationships/customXml" Target="../ink/ink3759.xml"/><Relationship Id="rId19" Type="http://schemas.openxmlformats.org/officeDocument/2006/relationships/customXml" Target="../ink/ink3434.xml"/><Relationship Id="rId224" Type="http://schemas.openxmlformats.org/officeDocument/2006/relationships/customXml" Target="../ink/ink3536.xml"/><Relationship Id="rId266" Type="http://schemas.openxmlformats.org/officeDocument/2006/relationships/customXml" Target="../ink/ink3557.xml"/><Relationship Id="rId431" Type="http://schemas.openxmlformats.org/officeDocument/2006/relationships/customXml" Target="../ink/ink3640.xml"/><Relationship Id="rId473" Type="http://schemas.openxmlformats.org/officeDocument/2006/relationships/customXml" Target="../ink/ink3661.xml"/><Relationship Id="rId529" Type="http://schemas.openxmlformats.org/officeDocument/2006/relationships/customXml" Target="../ink/ink3689.xml"/><Relationship Id="rId680" Type="http://schemas.openxmlformats.org/officeDocument/2006/relationships/image" Target="../media/image3778.png"/><Relationship Id="rId736" Type="http://schemas.openxmlformats.org/officeDocument/2006/relationships/image" Target="../media/image3805.png"/><Relationship Id="rId30" Type="http://schemas.openxmlformats.org/officeDocument/2006/relationships/customXml" Target="../ink/ink3439.xml"/><Relationship Id="rId126" Type="http://schemas.openxmlformats.org/officeDocument/2006/relationships/customXml" Target="../ink/ink3487.xml"/><Relationship Id="rId168" Type="http://schemas.openxmlformats.org/officeDocument/2006/relationships/customXml" Target="../ink/ink3508.xml"/><Relationship Id="rId333" Type="http://schemas.openxmlformats.org/officeDocument/2006/relationships/customXml" Target="../ink/ink3591.xml"/><Relationship Id="rId540" Type="http://schemas.openxmlformats.org/officeDocument/2006/relationships/image" Target="../media/image3708.png"/><Relationship Id="rId778" Type="http://schemas.openxmlformats.org/officeDocument/2006/relationships/image" Target="../media/image3826.png"/><Relationship Id="rId72" Type="http://schemas.openxmlformats.org/officeDocument/2006/relationships/customXml" Target="../ink/ink3460.xml"/><Relationship Id="rId375" Type="http://schemas.openxmlformats.org/officeDocument/2006/relationships/customXml" Target="../ink/ink3612.xml"/><Relationship Id="rId582" Type="http://schemas.openxmlformats.org/officeDocument/2006/relationships/image" Target="../media/image3729.png"/><Relationship Id="rId638" Type="http://schemas.openxmlformats.org/officeDocument/2006/relationships/image" Target="../media/image3757.png"/><Relationship Id="rId3" Type="http://schemas.openxmlformats.org/officeDocument/2006/relationships/customXml" Target="../ink/ink3427.xml"/><Relationship Id="rId235" Type="http://schemas.openxmlformats.org/officeDocument/2006/relationships/image" Target="../media/image3555.png"/><Relationship Id="rId277" Type="http://schemas.openxmlformats.org/officeDocument/2006/relationships/customXml" Target="../ink/ink3563.xml"/><Relationship Id="rId400" Type="http://schemas.openxmlformats.org/officeDocument/2006/relationships/image" Target="../media/image3637.png"/><Relationship Id="rId442" Type="http://schemas.openxmlformats.org/officeDocument/2006/relationships/image" Target="../media/image3658.png"/><Relationship Id="rId484" Type="http://schemas.openxmlformats.org/officeDocument/2006/relationships/image" Target="../media/image3679.png"/><Relationship Id="rId705" Type="http://schemas.openxmlformats.org/officeDocument/2006/relationships/customXml" Target="../ink/ink3777.xml"/><Relationship Id="rId137" Type="http://schemas.openxmlformats.org/officeDocument/2006/relationships/image" Target="../media/image3507.png"/><Relationship Id="rId302" Type="http://schemas.openxmlformats.org/officeDocument/2006/relationships/image" Target="../media/image3588.png"/><Relationship Id="rId344" Type="http://schemas.openxmlformats.org/officeDocument/2006/relationships/image" Target="../media/image3609.png"/><Relationship Id="rId691" Type="http://schemas.openxmlformats.org/officeDocument/2006/relationships/customXml" Target="../ink/ink3770.xml"/><Relationship Id="rId747" Type="http://schemas.openxmlformats.org/officeDocument/2006/relationships/customXml" Target="../ink/ink3798.xml"/><Relationship Id="rId41" Type="http://schemas.openxmlformats.org/officeDocument/2006/relationships/image" Target="../media/image3459.png"/><Relationship Id="rId83" Type="http://schemas.openxmlformats.org/officeDocument/2006/relationships/image" Target="../media/image3480.png"/><Relationship Id="rId179" Type="http://schemas.openxmlformats.org/officeDocument/2006/relationships/image" Target="../media/image3528.png"/><Relationship Id="rId386" Type="http://schemas.openxmlformats.org/officeDocument/2006/relationships/image" Target="../media/image3630.png"/><Relationship Id="rId551" Type="http://schemas.openxmlformats.org/officeDocument/2006/relationships/customXml" Target="../ink/ink3700.xml"/><Relationship Id="rId593" Type="http://schemas.openxmlformats.org/officeDocument/2006/relationships/customXml" Target="../ink/ink3721.xml"/><Relationship Id="rId607" Type="http://schemas.openxmlformats.org/officeDocument/2006/relationships/customXml" Target="../ink/ink3728.xml"/><Relationship Id="rId649" Type="http://schemas.openxmlformats.org/officeDocument/2006/relationships/customXml" Target="../ink/ink3749.xml"/><Relationship Id="rId190" Type="http://schemas.openxmlformats.org/officeDocument/2006/relationships/customXml" Target="../ink/ink3519.xml"/><Relationship Id="rId204" Type="http://schemas.openxmlformats.org/officeDocument/2006/relationships/customXml" Target="../ink/ink3526.xml"/><Relationship Id="rId246" Type="http://schemas.openxmlformats.org/officeDocument/2006/relationships/customXml" Target="../ink/ink3547.xml"/><Relationship Id="rId288" Type="http://schemas.openxmlformats.org/officeDocument/2006/relationships/image" Target="../media/image3581.png"/><Relationship Id="rId411" Type="http://schemas.openxmlformats.org/officeDocument/2006/relationships/customXml" Target="../ink/ink3630.xml"/><Relationship Id="rId453" Type="http://schemas.openxmlformats.org/officeDocument/2006/relationships/customXml" Target="../ink/ink3651.xml"/><Relationship Id="rId509" Type="http://schemas.openxmlformats.org/officeDocument/2006/relationships/customXml" Target="../ink/ink3679.xml"/><Relationship Id="rId660" Type="http://schemas.openxmlformats.org/officeDocument/2006/relationships/image" Target="../media/image3768.png"/><Relationship Id="rId106" Type="http://schemas.openxmlformats.org/officeDocument/2006/relationships/customXml" Target="../ink/ink3477.xml"/><Relationship Id="rId313" Type="http://schemas.openxmlformats.org/officeDocument/2006/relationships/customXml" Target="../ink/ink3581.xml"/><Relationship Id="rId495" Type="http://schemas.openxmlformats.org/officeDocument/2006/relationships/customXml" Target="../ink/ink3672.xml"/><Relationship Id="rId716" Type="http://schemas.openxmlformats.org/officeDocument/2006/relationships/image" Target="../media/image3796.png"/><Relationship Id="rId758" Type="http://schemas.openxmlformats.org/officeDocument/2006/relationships/image" Target="../media/image3816.png"/><Relationship Id="rId10" Type="http://schemas.openxmlformats.org/officeDocument/2006/relationships/image" Target="../media/image3443.png"/><Relationship Id="rId52" Type="http://schemas.openxmlformats.org/officeDocument/2006/relationships/customXml" Target="../ink/ink3450.xml"/><Relationship Id="rId94" Type="http://schemas.openxmlformats.org/officeDocument/2006/relationships/customXml" Target="../ink/ink3471.xml"/><Relationship Id="rId148" Type="http://schemas.openxmlformats.org/officeDocument/2006/relationships/customXml" Target="../ink/ink3498.xml"/><Relationship Id="rId355" Type="http://schemas.openxmlformats.org/officeDocument/2006/relationships/customXml" Target="../ink/ink3602.xml"/><Relationship Id="rId397" Type="http://schemas.openxmlformats.org/officeDocument/2006/relationships/customXml" Target="../ink/ink3623.xml"/><Relationship Id="rId520" Type="http://schemas.openxmlformats.org/officeDocument/2006/relationships/image" Target="../media/image3698.png"/><Relationship Id="rId562" Type="http://schemas.openxmlformats.org/officeDocument/2006/relationships/image" Target="../media/image3719.png"/><Relationship Id="rId618" Type="http://schemas.openxmlformats.org/officeDocument/2006/relationships/image" Target="../media/image3747.png"/><Relationship Id="rId215" Type="http://schemas.openxmlformats.org/officeDocument/2006/relationships/image" Target="../media/image3545.png"/><Relationship Id="rId257" Type="http://schemas.openxmlformats.org/officeDocument/2006/relationships/image" Target="../media/image3566.png"/><Relationship Id="rId422" Type="http://schemas.openxmlformats.org/officeDocument/2006/relationships/image" Target="../media/image3648.png"/><Relationship Id="rId464" Type="http://schemas.openxmlformats.org/officeDocument/2006/relationships/image" Target="../media/image3669.png"/><Relationship Id="rId299" Type="http://schemas.openxmlformats.org/officeDocument/2006/relationships/customXml" Target="../ink/ink3574.xml"/><Relationship Id="rId727" Type="http://schemas.openxmlformats.org/officeDocument/2006/relationships/customXml" Target="../ink/ink3788.xml"/><Relationship Id="rId63" Type="http://schemas.openxmlformats.org/officeDocument/2006/relationships/image" Target="../media/image3470.png"/><Relationship Id="rId159" Type="http://schemas.openxmlformats.org/officeDocument/2006/relationships/image" Target="../media/image3518.png"/><Relationship Id="rId366" Type="http://schemas.openxmlformats.org/officeDocument/2006/relationships/image" Target="../media/image3620.png"/><Relationship Id="rId573" Type="http://schemas.openxmlformats.org/officeDocument/2006/relationships/customXml" Target="../ink/ink3711.xml"/><Relationship Id="rId780" Type="http://schemas.openxmlformats.org/officeDocument/2006/relationships/image" Target="../media/image3827.png"/><Relationship Id="rId226" Type="http://schemas.openxmlformats.org/officeDocument/2006/relationships/customXml" Target="../ink/ink3537.xml"/><Relationship Id="rId433" Type="http://schemas.openxmlformats.org/officeDocument/2006/relationships/customXml" Target="../ink/ink3641.xml"/><Relationship Id="rId640" Type="http://schemas.openxmlformats.org/officeDocument/2006/relationships/image" Target="../media/image3758.png"/><Relationship Id="rId738" Type="http://schemas.openxmlformats.org/officeDocument/2006/relationships/image" Target="../media/image3806.png"/><Relationship Id="rId74" Type="http://schemas.openxmlformats.org/officeDocument/2006/relationships/customXml" Target="../ink/ink3461.xml"/><Relationship Id="rId377" Type="http://schemas.openxmlformats.org/officeDocument/2006/relationships/customXml" Target="../ink/ink3613.xml"/><Relationship Id="rId500" Type="http://schemas.openxmlformats.org/officeDocument/2006/relationships/image" Target="../media/image3688.png"/><Relationship Id="rId584" Type="http://schemas.openxmlformats.org/officeDocument/2006/relationships/image" Target="../media/image3730.png"/><Relationship Id="rId5" Type="http://schemas.openxmlformats.org/officeDocument/2006/relationships/customXml" Target="../ink/ink3428.xml"/><Relationship Id="rId237" Type="http://schemas.openxmlformats.org/officeDocument/2006/relationships/image" Target="../media/image3556.png"/><Relationship Id="rId444" Type="http://schemas.openxmlformats.org/officeDocument/2006/relationships/image" Target="../media/image3659.png"/><Relationship Id="rId651" Type="http://schemas.openxmlformats.org/officeDocument/2006/relationships/customXml" Target="../ink/ink3750.xml"/><Relationship Id="rId749" Type="http://schemas.openxmlformats.org/officeDocument/2006/relationships/customXml" Target="../ink/ink3799.xml"/><Relationship Id="rId290" Type="http://schemas.openxmlformats.org/officeDocument/2006/relationships/image" Target="../media/image3582.png"/><Relationship Id="rId304" Type="http://schemas.openxmlformats.org/officeDocument/2006/relationships/image" Target="../media/image3589.png"/><Relationship Id="rId388" Type="http://schemas.openxmlformats.org/officeDocument/2006/relationships/image" Target="../media/image3631.png"/><Relationship Id="rId511" Type="http://schemas.openxmlformats.org/officeDocument/2006/relationships/customXml" Target="../ink/ink3680.xml"/><Relationship Id="rId609" Type="http://schemas.openxmlformats.org/officeDocument/2006/relationships/customXml" Target="../ink/ink3729.xml"/><Relationship Id="rId85" Type="http://schemas.openxmlformats.org/officeDocument/2006/relationships/image" Target="../media/image3481.png"/><Relationship Id="rId150" Type="http://schemas.openxmlformats.org/officeDocument/2006/relationships/customXml" Target="../ink/ink3499.xml"/><Relationship Id="rId595" Type="http://schemas.openxmlformats.org/officeDocument/2006/relationships/customXml" Target="../ink/ink3722.xml"/><Relationship Id="rId248" Type="http://schemas.openxmlformats.org/officeDocument/2006/relationships/customXml" Target="../ink/ink3548.xml"/><Relationship Id="rId455" Type="http://schemas.openxmlformats.org/officeDocument/2006/relationships/customXml" Target="../ink/ink3652.xml"/><Relationship Id="rId662" Type="http://schemas.openxmlformats.org/officeDocument/2006/relationships/image" Target="../media/image3769.png"/><Relationship Id="rId12" Type="http://schemas.openxmlformats.org/officeDocument/2006/relationships/image" Target="../media/image3444.png"/><Relationship Id="rId108" Type="http://schemas.openxmlformats.org/officeDocument/2006/relationships/customXml" Target="../ink/ink3478.xml"/><Relationship Id="rId315" Type="http://schemas.openxmlformats.org/officeDocument/2006/relationships/customXml" Target="../ink/ink3582.xml"/><Relationship Id="rId522" Type="http://schemas.openxmlformats.org/officeDocument/2006/relationships/image" Target="../media/image3699.png"/><Relationship Id="rId96" Type="http://schemas.openxmlformats.org/officeDocument/2006/relationships/customXml" Target="../ink/ink3472.xml"/><Relationship Id="rId161" Type="http://schemas.openxmlformats.org/officeDocument/2006/relationships/image" Target="../media/image3519.png"/><Relationship Id="rId399" Type="http://schemas.openxmlformats.org/officeDocument/2006/relationships/customXml" Target="../ink/ink3624.xml"/><Relationship Id="rId259" Type="http://schemas.openxmlformats.org/officeDocument/2006/relationships/image" Target="../media/image3567.png"/><Relationship Id="rId466" Type="http://schemas.openxmlformats.org/officeDocument/2006/relationships/image" Target="../media/image3670.png"/><Relationship Id="rId673" Type="http://schemas.openxmlformats.org/officeDocument/2006/relationships/customXml" Target="../ink/ink3761.xml"/><Relationship Id="rId23" Type="http://schemas.openxmlformats.org/officeDocument/2006/relationships/customXml" Target="../ink/ink3436.xml"/><Relationship Id="rId119" Type="http://schemas.openxmlformats.org/officeDocument/2006/relationships/image" Target="../media/image3498.png"/><Relationship Id="rId326" Type="http://schemas.openxmlformats.org/officeDocument/2006/relationships/image" Target="../media/image3600.png"/><Relationship Id="rId533" Type="http://schemas.openxmlformats.org/officeDocument/2006/relationships/customXml" Target="../ink/ink3691.xml"/><Relationship Id="rId740" Type="http://schemas.openxmlformats.org/officeDocument/2006/relationships/image" Target="../media/image3807.png"/><Relationship Id="rId172" Type="http://schemas.openxmlformats.org/officeDocument/2006/relationships/customXml" Target="../ink/ink3510.xml"/><Relationship Id="rId477" Type="http://schemas.openxmlformats.org/officeDocument/2006/relationships/customXml" Target="../ink/ink3663.xml"/><Relationship Id="rId600" Type="http://schemas.openxmlformats.org/officeDocument/2006/relationships/image" Target="../media/image3738.png"/><Relationship Id="rId684" Type="http://schemas.openxmlformats.org/officeDocument/2006/relationships/image" Target="../media/image3780.png"/><Relationship Id="rId337" Type="http://schemas.openxmlformats.org/officeDocument/2006/relationships/customXml" Target="../ink/ink3593.xml"/><Relationship Id="rId34" Type="http://schemas.openxmlformats.org/officeDocument/2006/relationships/customXml" Target="../ink/ink3441.xml"/><Relationship Id="rId544" Type="http://schemas.openxmlformats.org/officeDocument/2006/relationships/image" Target="../media/image3710.png"/><Relationship Id="rId751" Type="http://schemas.openxmlformats.org/officeDocument/2006/relationships/customXml" Target="../ink/ink3800.xml"/><Relationship Id="rId183" Type="http://schemas.openxmlformats.org/officeDocument/2006/relationships/image" Target="../media/image3530.png"/><Relationship Id="rId390" Type="http://schemas.openxmlformats.org/officeDocument/2006/relationships/image" Target="../media/image3632.png"/><Relationship Id="rId404" Type="http://schemas.openxmlformats.org/officeDocument/2006/relationships/image" Target="../media/image3639.png"/><Relationship Id="rId611" Type="http://schemas.openxmlformats.org/officeDocument/2006/relationships/customXml" Target="../ink/ink3730.xml"/><Relationship Id="rId250" Type="http://schemas.openxmlformats.org/officeDocument/2006/relationships/customXml" Target="../ink/ink3549.xml"/><Relationship Id="rId488" Type="http://schemas.openxmlformats.org/officeDocument/2006/relationships/image" Target="../media/image3682.png"/><Relationship Id="rId695" Type="http://schemas.openxmlformats.org/officeDocument/2006/relationships/customXml" Target="../ink/ink3772.xml"/><Relationship Id="rId709" Type="http://schemas.openxmlformats.org/officeDocument/2006/relationships/customXml" Target="../ink/ink3779.xml"/><Relationship Id="rId45" Type="http://schemas.openxmlformats.org/officeDocument/2006/relationships/image" Target="../media/image3461.png"/><Relationship Id="rId110" Type="http://schemas.openxmlformats.org/officeDocument/2006/relationships/customXml" Target="../ink/ink3479.xml"/><Relationship Id="rId348" Type="http://schemas.openxmlformats.org/officeDocument/2006/relationships/image" Target="../media/image3611.png"/><Relationship Id="rId555" Type="http://schemas.openxmlformats.org/officeDocument/2006/relationships/customXml" Target="../ink/ink3702.xml"/><Relationship Id="rId762" Type="http://schemas.openxmlformats.org/officeDocument/2006/relationships/image" Target="../media/image3818.png"/><Relationship Id="rId194" Type="http://schemas.openxmlformats.org/officeDocument/2006/relationships/customXml" Target="../ink/ink3521.xml"/><Relationship Id="rId208" Type="http://schemas.openxmlformats.org/officeDocument/2006/relationships/customXml" Target="../ink/ink3528.xml"/><Relationship Id="rId415" Type="http://schemas.openxmlformats.org/officeDocument/2006/relationships/customXml" Target="../ink/ink3632.xml"/><Relationship Id="rId622" Type="http://schemas.openxmlformats.org/officeDocument/2006/relationships/image" Target="../media/image3749.png"/><Relationship Id="rId261" Type="http://schemas.openxmlformats.org/officeDocument/2006/relationships/image" Target="../media/image3568.png"/><Relationship Id="rId499" Type="http://schemas.openxmlformats.org/officeDocument/2006/relationships/customXml" Target="../ink/ink3674.xml"/><Relationship Id="rId56" Type="http://schemas.openxmlformats.org/officeDocument/2006/relationships/customXml" Target="../ink/ink3452.xml"/><Relationship Id="rId359" Type="http://schemas.openxmlformats.org/officeDocument/2006/relationships/customXml" Target="../ink/ink3604.xml"/><Relationship Id="rId566" Type="http://schemas.openxmlformats.org/officeDocument/2006/relationships/image" Target="../media/image3721.png"/><Relationship Id="rId773" Type="http://schemas.openxmlformats.org/officeDocument/2006/relationships/customXml" Target="../ink/ink3811.xml"/><Relationship Id="rId121" Type="http://schemas.openxmlformats.org/officeDocument/2006/relationships/image" Target="../media/image3499.png"/><Relationship Id="rId219" Type="http://schemas.openxmlformats.org/officeDocument/2006/relationships/image" Target="../media/image3547.png"/><Relationship Id="rId426" Type="http://schemas.openxmlformats.org/officeDocument/2006/relationships/image" Target="../media/image3650.png"/><Relationship Id="rId633" Type="http://schemas.openxmlformats.org/officeDocument/2006/relationships/customXml" Target="../ink/ink3741.xml"/><Relationship Id="rId67" Type="http://schemas.openxmlformats.org/officeDocument/2006/relationships/image" Target="../media/image3472.png"/><Relationship Id="rId272" Type="http://schemas.openxmlformats.org/officeDocument/2006/relationships/image" Target="../media/image3573.png"/><Relationship Id="rId577" Type="http://schemas.openxmlformats.org/officeDocument/2006/relationships/customXml" Target="../ink/ink3713.xml"/><Relationship Id="rId700" Type="http://schemas.openxmlformats.org/officeDocument/2006/relationships/image" Target="../media/image3788.png"/><Relationship Id="rId132" Type="http://schemas.openxmlformats.org/officeDocument/2006/relationships/customXml" Target="../ink/ink3490.xml"/><Relationship Id="rId437" Type="http://schemas.openxmlformats.org/officeDocument/2006/relationships/customXml" Target="../ink/ink3643.xml"/><Relationship Id="rId644" Type="http://schemas.openxmlformats.org/officeDocument/2006/relationships/image" Target="../media/image3760.png"/><Relationship Id="rId283" Type="http://schemas.openxmlformats.org/officeDocument/2006/relationships/customXml" Target="../ink/ink3566.xml"/><Relationship Id="rId490" Type="http://schemas.openxmlformats.org/officeDocument/2006/relationships/image" Target="../media/image3683.png"/><Relationship Id="rId504" Type="http://schemas.openxmlformats.org/officeDocument/2006/relationships/image" Target="../media/image3690.png"/><Relationship Id="rId711" Type="http://schemas.openxmlformats.org/officeDocument/2006/relationships/customXml" Target="../ink/ink3780.xml"/><Relationship Id="rId78" Type="http://schemas.openxmlformats.org/officeDocument/2006/relationships/customXml" Target="../ink/ink3463.xml"/><Relationship Id="rId143" Type="http://schemas.openxmlformats.org/officeDocument/2006/relationships/image" Target="../media/image3510.png"/><Relationship Id="rId350" Type="http://schemas.openxmlformats.org/officeDocument/2006/relationships/image" Target="../media/image3612.png"/><Relationship Id="rId588" Type="http://schemas.openxmlformats.org/officeDocument/2006/relationships/image" Target="../media/image3732.png"/><Relationship Id="rId9" Type="http://schemas.openxmlformats.org/officeDocument/2006/relationships/customXml" Target="../ink/ink3429.xml"/><Relationship Id="rId210" Type="http://schemas.openxmlformats.org/officeDocument/2006/relationships/customXml" Target="../ink/ink3529.xml"/><Relationship Id="rId448" Type="http://schemas.openxmlformats.org/officeDocument/2006/relationships/image" Target="../media/image3661.png"/><Relationship Id="rId655" Type="http://schemas.openxmlformats.org/officeDocument/2006/relationships/customXml" Target="../ink/ink3752.xml"/><Relationship Id="rId294" Type="http://schemas.openxmlformats.org/officeDocument/2006/relationships/image" Target="../media/image3584.png"/><Relationship Id="rId308" Type="http://schemas.openxmlformats.org/officeDocument/2006/relationships/image" Target="../media/image3591.png"/><Relationship Id="rId515" Type="http://schemas.openxmlformats.org/officeDocument/2006/relationships/customXml" Target="../ink/ink3682.xml"/><Relationship Id="rId722" Type="http://schemas.openxmlformats.org/officeDocument/2006/relationships/image" Target="../media/image3798.png"/><Relationship Id="rId89" Type="http://schemas.openxmlformats.org/officeDocument/2006/relationships/image" Target="../media/image3483.png"/><Relationship Id="rId154" Type="http://schemas.openxmlformats.org/officeDocument/2006/relationships/customXml" Target="../ink/ink3501.xml"/><Relationship Id="rId361" Type="http://schemas.openxmlformats.org/officeDocument/2006/relationships/customXml" Target="../ink/ink3605.xml"/><Relationship Id="rId599" Type="http://schemas.openxmlformats.org/officeDocument/2006/relationships/customXml" Target="../ink/ink3724.xml"/><Relationship Id="rId459" Type="http://schemas.openxmlformats.org/officeDocument/2006/relationships/customXml" Target="../ink/ink3654.xml"/><Relationship Id="rId666" Type="http://schemas.openxmlformats.org/officeDocument/2006/relationships/image" Target="../media/image3771.png"/><Relationship Id="rId16" Type="http://schemas.openxmlformats.org/officeDocument/2006/relationships/image" Target="../media/image3446.png"/><Relationship Id="rId221" Type="http://schemas.openxmlformats.org/officeDocument/2006/relationships/image" Target="../media/image3548.png"/><Relationship Id="rId319" Type="http://schemas.openxmlformats.org/officeDocument/2006/relationships/customXml" Target="../ink/ink3584.xml"/><Relationship Id="rId526" Type="http://schemas.openxmlformats.org/officeDocument/2006/relationships/image" Target="../media/image3701.png"/><Relationship Id="rId733" Type="http://schemas.openxmlformats.org/officeDocument/2006/relationships/customXml" Target="../ink/ink3791.xml"/><Relationship Id="rId165" Type="http://schemas.openxmlformats.org/officeDocument/2006/relationships/image" Target="../media/image3521.png"/><Relationship Id="rId372" Type="http://schemas.openxmlformats.org/officeDocument/2006/relationships/image" Target="../media/image3623.png"/><Relationship Id="rId677" Type="http://schemas.openxmlformats.org/officeDocument/2006/relationships/customXml" Target="../ink/ink3763.xml"/><Relationship Id="rId232" Type="http://schemas.openxmlformats.org/officeDocument/2006/relationships/customXml" Target="../ink/ink3540.xml"/><Relationship Id="rId27" Type="http://schemas.openxmlformats.org/officeDocument/2006/relationships/image" Target="../media/image3442.png"/><Relationship Id="rId537" Type="http://schemas.openxmlformats.org/officeDocument/2006/relationships/customXml" Target="../ink/ink3693.xml"/><Relationship Id="rId744" Type="http://schemas.openxmlformats.org/officeDocument/2006/relationships/image" Target="../media/image3809.png"/><Relationship Id="rId80" Type="http://schemas.openxmlformats.org/officeDocument/2006/relationships/customXml" Target="../ink/ink3464.xml"/><Relationship Id="rId176" Type="http://schemas.openxmlformats.org/officeDocument/2006/relationships/customXml" Target="../ink/ink3512.xml"/><Relationship Id="rId383" Type="http://schemas.openxmlformats.org/officeDocument/2006/relationships/customXml" Target="../ink/ink3616.xml"/><Relationship Id="rId590" Type="http://schemas.openxmlformats.org/officeDocument/2006/relationships/image" Target="../media/image3733.png"/><Relationship Id="rId604" Type="http://schemas.openxmlformats.org/officeDocument/2006/relationships/image" Target="../media/image3740.png"/><Relationship Id="rId243" Type="http://schemas.openxmlformats.org/officeDocument/2006/relationships/image" Target="../media/image3559.png"/><Relationship Id="rId450" Type="http://schemas.openxmlformats.org/officeDocument/2006/relationships/image" Target="../media/image3662.png"/><Relationship Id="rId688" Type="http://schemas.openxmlformats.org/officeDocument/2006/relationships/image" Target="../media/image3782.png"/><Relationship Id="rId38" Type="http://schemas.openxmlformats.org/officeDocument/2006/relationships/customXml" Target="../ink/ink3443.xml"/><Relationship Id="rId103" Type="http://schemas.openxmlformats.org/officeDocument/2006/relationships/image" Target="../media/image3490.png"/><Relationship Id="rId310" Type="http://schemas.openxmlformats.org/officeDocument/2006/relationships/image" Target="../media/image3592.png"/><Relationship Id="rId548" Type="http://schemas.openxmlformats.org/officeDocument/2006/relationships/image" Target="../media/image3712.png"/><Relationship Id="rId755" Type="http://schemas.openxmlformats.org/officeDocument/2006/relationships/customXml" Target="../ink/ink3802.xml"/><Relationship Id="rId91" Type="http://schemas.openxmlformats.org/officeDocument/2006/relationships/image" Target="../media/image3484.png"/><Relationship Id="rId187" Type="http://schemas.openxmlformats.org/officeDocument/2006/relationships/image" Target="../media/image3532.png"/><Relationship Id="rId394" Type="http://schemas.openxmlformats.org/officeDocument/2006/relationships/image" Target="../media/image3634.png"/><Relationship Id="rId408" Type="http://schemas.openxmlformats.org/officeDocument/2006/relationships/image" Target="../media/image3641.png"/><Relationship Id="rId615" Type="http://schemas.openxmlformats.org/officeDocument/2006/relationships/customXml" Target="../ink/ink3732.xml"/><Relationship Id="rId254" Type="http://schemas.openxmlformats.org/officeDocument/2006/relationships/customXml" Target="../ink/ink3551.xml"/><Relationship Id="rId699" Type="http://schemas.openxmlformats.org/officeDocument/2006/relationships/customXml" Target="../ink/ink3774.xml"/><Relationship Id="rId49" Type="http://schemas.openxmlformats.org/officeDocument/2006/relationships/image" Target="../media/image3463.png"/><Relationship Id="rId114" Type="http://schemas.openxmlformats.org/officeDocument/2006/relationships/customXml" Target="../ink/ink3481.xml"/><Relationship Id="rId461" Type="http://schemas.openxmlformats.org/officeDocument/2006/relationships/customXml" Target="../ink/ink3655.xml"/><Relationship Id="rId559" Type="http://schemas.openxmlformats.org/officeDocument/2006/relationships/customXml" Target="../ink/ink3704.xml"/><Relationship Id="rId766" Type="http://schemas.openxmlformats.org/officeDocument/2006/relationships/image" Target="../media/image3820.png"/><Relationship Id="rId198" Type="http://schemas.openxmlformats.org/officeDocument/2006/relationships/customXml" Target="../ink/ink3523.xml"/><Relationship Id="rId321" Type="http://schemas.openxmlformats.org/officeDocument/2006/relationships/customXml" Target="../ink/ink3585.xml"/><Relationship Id="rId419" Type="http://schemas.openxmlformats.org/officeDocument/2006/relationships/customXml" Target="../ink/ink3634.xml"/><Relationship Id="rId626" Type="http://schemas.openxmlformats.org/officeDocument/2006/relationships/image" Target="../media/image3751.png"/><Relationship Id="rId265" Type="http://schemas.openxmlformats.org/officeDocument/2006/relationships/image" Target="../media/image3570.png"/><Relationship Id="rId472" Type="http://schemas.openxmlformats.org/officeDocument/2006/relationships/image" Target="../media/image3673.png"/><Relationship Id="rId125" Type="http://schemas.openxmlformats.org/officeDocument/2006/relationships/image" Target="../media/image3501.png"/><Relationship Id="rId332" Type="http://schemas.openxmlformats.org/officeDocument/2006/relationships/image" Target="../media/image3603.png"/><Relationship Id="rId777" Type="http://schemas.openxmlformats.org/officeDocument/2006/relationships/customXml" Target="../ink/ink3813.xml"/><Relationship Id="rId637" Type="http://schemas.openxmlformats.org/officeDocument/2006/relationships/customXml" Target="../ink/ink3743.xml"/><Relationship Id="rId276" Type="http://schemas.openxmlformats.org/officeDocument/2006/relationships/image" Target="../media/image3575.png"/><Relationship Id="rId483" Type="http://schemas.openxmlformats.org/officeDocument/2006/relationships/customXml" Target="../ink/ink3666.xml"/><Relationship Id="rId690" Type="http://schemas.openxmlformats.org/officeDocument/2006/relationships/image" Target="../media/image3783.png"/><Relationship Id="rId704" Type="http://schemas.openxmlformats.org/officeDocument/2006/relationships/image" Target="../media/image3790.png"/><Relationship Id="rId40" Type="http://schemas.openxmlformats.org/officeDocument/2006/relationships/customXml" Target="../ink/ink3444.xml"/><Relationship Id="rId136" Type="http://schemas.openxmlformats.org/officeDocument/2006/relationships/customXml" Target="../ink/ink3492.xml"/><Relationship Id="rId343" Type="http://schemas.openxmlformats.org/officeDocument/2006/relationships/customXml" Target="../ink/ink3596.xml"/><Relationship Id="rId550" Type="http://schemas.openxmlformats.org/officeDocument/2006/relationships/image" Target="../media/image3713.png"/><Relationship Id="rId203" Type="http://schemas.openxmlformats.org/officeDocument/2006/relationships/image" Target="../media/image3539.png"/><Relationship Id="rId648" Type="http://schemas.openxmlformats.org/officeDocument/2006/relationships/image" Target="../media/image3762.png"/><Relationship Id="rId287" Type="http://schemas.openxmlformats.org/officeDocument/2006/relationships/customXml" Target="../ink/ink3568.xml"/><Relationship Id="rId410" Type="http://schemas.openxmlformats.org/officeDocument/2006/relationships/image" Target="../media/image3642.png"/><Relationship Id="rId494" Type="http://schemas.openxmlformats.org/officeDocument/2006/relationships/image" Target="../media/image3685.png"/><Relationship Id="rId508" Type="http://schemas.openxmlformats.org/officeDocument/2006/relationships/image" Target="../media/image3692.png"/><Relationship Id="rId715" Type="http://schemas.openxmlformats.org/officeDocument/2006/relationships/customXml" Target="../ink/ink3782.xml"/><Relationship Id="rId147" Type="http://schemas.openxmlformats.org/officeDocument/2006/relationships/image" Target="../media/image3512.png"/><Relationship Id="rId354" Type="http://schemas.openxmlformats.org/officeDocument/2006/relationships/image" Target="../media/image3614.png"/><Relationship Id="rId51" Type="http://schemas.openxmlformats.org/officeDocument/2006/relationships/image" Target="../media/image3464.png"/><Relationship Id="rId561" Type="http://schemas.openxmlformats.org/officeDocument/2006/relationships/customXml" Target="../ink/ink3705.xml"/><Relationship Id="rId659" Type="http://schemas.openxmlformats.org/officeDocument/2006/relationships/customXml" Target="../ink/ink3754.xml"/><Relationship Id="rId214" Type="http://schemas.openxmlformats.org/officeDocument/2006/relationships/customXml" Target="../ink/ink3531.xml"/><Relationship Id="rId298" Type="http://schemas.openxmlformats.org/officeDocument/2006/relationships/image" Target="../media/image3586.png"/><Relationship Id="rId421" Type="http://schemas.openxmlformats.org/officeDocument/2006/relationships/customXml" Target="../ink/ink3635.xml"/><Relationship Id="rId519" Type="http://schemas.openxmlformats.org/officeDocument/2006/relationships/customXml" Target="../ink/ink3684.xml"/><Relationship Id="rId158" Type="http://schemas.openxmlformats.org/officeDocument/2006/relationships/customXml" Target="../ink/ink3503.xml"/><Relationship Id="rId726" Type="http://schemas.openxmlformats.org/officeDocument/2006/relationships/image" Target="../media/image3800.png"/><Relationship Id="rId62" Type="http://schemas.openxmlformats.org/officeDocument/2006/relationships/customXml" Target="../ink/ink3455.xml"/><Relationship Id="rId365" Type="http://schemas.openxmlformats.org/officeDocument/2006/relationships/customXml" Target="../ink/ink3607.xml"/><Relationship Id="rId572" Type="http://schemas.openxmlformats.org/officeDocument/2006/relationships/image" Target="../media/image3724.png"/><Relationship Id="rId225" Type="http://schemas.openxmlformats.org/officeDocument/2006/relationships/image" Target="../media/image3550.png"/><Relationship Id="rId432" Type="http://schemas.openxmlformats.org/officeDocument/2006/relationships/image" Target="../media/image3653.png"/><Relationship Id="rId737" Type="http://schemas.openxmlformats.org/officeDocument/2006/relationships/customXml" Target="../ink/ink3793.xml"/><Relationship Id="rId73" Type="http://schemas.openxmlformats.org/officeDocument/2006/relationships/image" Target="../media/image3475.png"/><Relationship Id="rId169" Type="http://schemas.openxmlformats.org/officeDocument/2006/relationships/image" Target="../media/image3523.png"/><Relationship Id="rId376" Type="http://schemas.openxmlformats.org/officeDocument/2006/relationships/image" Target="../media/image3625.png"/><Relationship Id="rId583" Type="http://schemas.openxmlformats.org/officeDocument/2006/relationships/customXml" Target="../ink/ink3716.xml"/><Relationship Id="rId4" Type="http://schemas.openxmlformats.org/officeDocument/2006/relationships/image" Target="../media/image3439.png"/><Relationship Id="rId236" Type="http://schemas.openxmlformats.org/officeDocument/2006/relationships/customXml" Target="../ink/ink3542.xml"/><Relationship Id="rId443" Type="http://schemas.openxmlformats.org/officeDocument/2006/relationships/customXml" Target="../ink/ink3646.xml"/><Relationship Id="rId650" Type="http://schemas.openxmlformats.org/officeDocument/2006/relationships/image" Target="../media/image3763.png"/><Relationship Id="rId303" Type="http://schemas.openxmlformats.org/officeDocument/2006/relationships/customXml" Target="../ink/ink3576.xml"/><Relationship Id="rId748" Type="http://schemas.openxmlformats.org/officeDocument/2006/relationships/image" Target="../media/image3811.png"/><Relationship Id="rId84" Type="http://schemas.openxmlformats.org/officeDocument/2006/relationships/customXml" Target="../ink/ink3466.xml"/><Relationship Id="rId387" Type="http://schemas.openxmlformats.org/officeDocument/2006/relationships/customXml" Target="../ink/ink3618.xml"/><Relationship Id="rId510" Type="http://schemas.openxmlformats.org/officeDocument/2006/relationships/image" Target="../media/image3693.png"/><Relationship Id="rId594" Type="http://schemas.openxmlformats.org/officeDocument/2006/relationships/image" Target="../media/image3735.png"/><Relationship Id="rId608" Type="http://schemas.openxmlformats.org/officeDocument/2006/relationships/image" Target="../media/image3742.png"/><Relationship Id="rId247" Type="http://schemas.openxmlformats.org/officeDocument/2006/relationships/image" Target="../media/image35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image" Target="../media/image949.png"/><Relationship Id="rId18" Type="http://schemas.openxmlformats.org/officeDocument/2006/relationships/customXml" Target="../ink/ink106.xml"/><Relationship Id="rId3" Type="http://schemas.openxmlformats.org/officeDocument/2006/relationships/image" Target="../media/image9.emf"/><Relationship Id="rId7" Type="http://schemas.openxmlformats.org/officeDocument/2006/relationships/image" Target="../media/image946.png"/><Relationship Id="rId12" Type="http://schemas.openxmlformats.org/officeDocument/2006/relationships/customXml" Target="../ink/ink103.xml"/><Relationship Id="rId17" Type="http://schemas.openxmlformats.org/officeDocument/2006/relationships/image" Target="../media/image951.png"/><Relationship Id="rId2" Type="http://schemas.openxmlformats.org/officeDocument/2006/relationships/package" Target="../embeddings/Microsoft_Excel_Worksheet.xlsx"/><Relationship Id="rId16" Type="http://schemas.openxmlformats.org/officeDocument/2006/relationships/customXml" Target="../ink/ink1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0.xml"/><Relationship Id="rId11" Type="http://schemas.openxmlformats.org/officeDocument/2006/relationships/image" Target="../media/image948.png"/><Relationship Id="rId5" Type="http://schemas.openxmlformats.org/officeDocument/2006/relationships/image" Target="../media/image945.png"/><Relationship Id="rId15" Type="http://schemas.openxmlformats.org/officeDocument/2006/relationships/image" Target="../media/image950.png"/><Relationship Id="rId10" Type="http://schemas.openxmlformats.org/officeDocument/2006/relationships/customXml" Target="../ink/ink102.xml"/><Relationship Id="rId19" Type="http://schemas.openxmlformats.org/officeDocument/2006/relationships/image" Target="../media/image952.png"/><Relationship Id="rId4" Type="http://schemas.openxmlformats.org/officeDocument/2006/relationships/customXml" Target="../ink/ink99.xml"/><Relationship Id="rId9" Type="http://schemas.openxmlformats.org/officeDocument/2006/relationships/image" Target="../media/image947.png"/><Relationship Id="rId14" Type="http://schemas.openxmlformats.org/officeDocument/2006/relationships/customXml" Target="../ink/ink10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0.png"/><Relationship Id="rId21" Type="http://schemas.openxmlformats.org/officeDocument/2006/relationships/image" Target="../media/image962.png"/><Relationship Id="rId42" Type="http://schemas.openxmlformats.org/officeDocument/2006/relationships/customXml" Target="../ink/ink127.xml"/><Relationship Id="rId63" Type="http://schemas.openxmlformats.org/officeDocument/2006/relationships/image" Target="../media/image983.png"/><Relationship Id="rId84" Type="http://schemas.openxmlformats.org/officeDocument/2006/relationships/customXml" Target="../ink/ink148.xml"/><Relationship Id="rId138" Type="http://schemas.openxmlformats.org/officeDocument/2006/relationships/customXml" Target="../ink/ink175.xml"/><Relationship Id="rId159" Type="http://schemas.openxmlformats.org/officeDocument/2006/relationships/image" Target="../media/image1030.png"/><Relationship Id="rId170" Type="http://schemas.openxmlformats.org/officeDocument/2006/relationships/customXml" Target="../ink/ink191.xml"/><Relationship Id="rId191" Type="http://schemas.openxmlformats.org/officeDocument/2006/relationships/image" Target="../media/image1046.png"/><Relationship Id="rId205" Type="http://schemas.openxmlformats.org/officeDocument/2006/relationships/image" Target="../media/image1053.png"/><Relationship Id="rId107" Type="http://schemas.openxmlformats.org/officeDocument/2006/relationships/image" Target="../media/image1005.png"/><Relationship Id="rId11" Type="http://schemas.openxmlformats.org/officeDocument/2006/relationships/image" Target="../media/image957.png"/><Relationship Id="rId32" Type="http://schemas.openxmlformats.org/officeDocument/2006/relationships/customXml" Target="../ink/ink122.xml"/><Relationship Id="rId53" Type="http://schemas.openxmlformats.org/officeDocument/2006/relationships/image" Target="../media/image978.png"/><Relationship Id="rId74" Type="http://schemas.openxmlformats.org/officeDocument/2006/relationships/customXml" Target="../ink/ink143.xml"/><Relationship Id="rId128" Type="http://schemas.openxmlformats.org/officeDocument/2006/relationships/customXml" Target="../ink/ink170.xml"/><Relationship Id="rId149" Type="http://schemas.openxmlformats.org/officeDocument/2006/relationships/image" Target="../media/image325.png"/><Relationship Id="rId5" Type="http://schemas.openxmlformats.org/officeDocument/2006/relationships/image" Target="../media/image954.png"/><Relationship Id="rId95" Type="http://schemas.openxmlformats.org/officeDocument/2006/relationships/image" Target="../media/image999.png"/><Relationship Id="rId160" Type="http://schemas.openxmlformats.org/officeDocument/2006/relationships/customXml" Target="../ink/ink186.xml"/><Relationship Id="rId181" Type="http://schemas.openxmlformats.org/officeDocument/2006/relationships/image" Target="../media/image1041.png"/><Relationship Id="rId22" Type="http://schemas.openxmlformats.org/officeDocument/2006/relationships/customXml" Target="../ink/ink117.xml"/><Relationship Id="rId43" Type="http://schemas.openxmlformats.org/officeDocument/2006/relationships/image" Target="../media/image973.png"/><Relationship Id="rId64" Type="http://schemas.openxmlformats.org/officeDocument/2006/relationships/customXml" Target="../ink/ink138.xml"/><Relationship Id="rId118" Type="http://schemas.openxmlformats.org/officeDocument/2006/relationships/customXml" Target="../ink/ink165.xml"/><Relationship Id="rId139" Type="http://schemas.openxmlformats.org/officeDocument/2006/relationships/image" Target="../media/image1021.png"/><Relationship Id="rId85" Type="http://schemas.openxmlformats.org/officeDocument/2006/relationships/image" Target="../media/image994.png"/><Relationship Id="rId150" Type="http://schemas.openxmlformats.org/officeDocument/2006/relationships/customXml" Target="../ink/ink181.xml"/><Relationship Id="rId171" Type="http://schemas.openxmlformats.org/officeDocument/2006/relationships/image" Target="../media/image1036.png"/><Relationship Id="rId192" Type="http://schemas.openxmlformats.org/officeDocument/2006/relationships/customXml" Target="../ink/ink202.xml"/><Relationship Id="rId206" Type="http://schemas.openxmlformats.org/officeDocument/2006/relationships/customXml" Target="../ink/ink209.xml"/><Relationship Id="rId12" Type="http://schemas.openxmlformats.org/officeDocument/2006/relationships/customXml" Target="../ink/ink112.xml"/><Relationship Id="rId33" Type="http://schemas.openxmlformats.org/officeDocument/2006/relationships/image" Target="../media/image968.png"/><Relationship Id="rId108" Type="http://schemas.openxmlformats.org/officeDocument/2006/relationships/customXml" Target="../ink/ink160.xml"/><Relationship Id="rId129" Type="http://schemas.openxmlformats.org/officeDocument/2006/relationships/image" Target="../media/image1016.png"/><Relationship Id="rId54" Type="http://schemas.openxmlformats.org/officeDocument/2006/relationships/customXml" Target="../ink/ink133.xml"/><Relationship Id="rId75" Type="http://schemas.openxmlformats.org/officeDocument/2006/relationships/image" Target="../media/image989.png"/><Relationship Id="rId96" Type="http://schemas.openxmlformats.org/officeDocument/2006/relationships/customXml" Target="../ink/ink154.xml"/><Relationship Id="rId140" Type="http://schemas.openxmlformats.org/officeDocument/2006/relationships/customXml" Target="../ink/ink176.xml"/><Relationship Id="rId161" Type="http://schemas.openxmlformats.org/officeDocument/2006/relationships/image" Target="../media/image1031.png"/><Relationship Id="rId182" Type="http://schemas.openxmlformats.org/officeDocument/2006/relationships/customXml" Target="../ink/ink197.xml"/><Relationship Id="rId6" Type="http://schemas.openxmlformats.org/officeDocument/2006/relationships/customXml" Target="../ink/ink109.xml"/><Relationship Id="rId23" Type="http://schemas.openxmlformats.org/officeDocument/2006/relationships/image" Target="../media/image963.png"/><Relationship Id="rId119" Type="http://schemas.openxmlformats.org/officeDocument/2006/relationships/image" Target="../media/image1011.png"/><Relationship Id="rId44" Type="http://schemas.openxmlformats.org/officeDocument/2006/relationships/customXml" Target="../ink/ink128.xml"/><Relationship Id="rId65" Type="http://schemas.openxmlformats.org/officeDocument/2006/relationships/image" Target="../media/image984.png"/><Relationship Id="rId86" Type="http://schemas.openxmlformats.org/officeDocument/2006/relationships/customXml" Target="../ink/ink149.xml"/><Relationship Id="rId130" Type="http://schemas.openxmlformats.org/officeDocument/2006/relationships/customXml" Target="../ink/ink171.xml"/><Relationship Id="rId151" Type="http://schemas.openxmlformats.org/officeDocument/2006/relationships/image" Target="../media/image1026.png"/><Relationship Id="rId172" Type="http://schemas.openxmlformats.org/officeDocument/2006/relationships/customXml" Target="../ink/ink192.xml"/><Relationship Id="rId193" Type="http://schemas.openxmlformats.org/officeDocument/2006/relationships/image" Target="../media/image1047.png"/><Relationship Id="rId207" Type="http://schemas.openxmlformats.org/officeDocument/2006/relationships/image" Target="../media/image1054.png"/><Relationship Id="rId13" Type="http://schemas.openxmlformats.org/officeDocument/2006/relationships/image" Target="../media/image958.png"/><Relationship Id="rId109" Type="http://schemas.openxmlformats.org/officeDocument/2006/relationships/image" Target="../media/image1006.png"/><Relationship Id="rId34" Type="http://schemas.openxmlformats.org/officeDocument/2006/relationships/customXml" Target="../ink/ink123.xml"/><Relationship Id="rId55" Type="http://schemas.openxmlformats.org/officeDocument/2006/relationships/image" Target="../media/image979.png"/><Relationship Id="rId76" Type="http://schemas.openxmlformats.org/officeDocument/2006/relationships/customXml" Target="../ink/ink144.xml"/><Relationship Id="rId97" Type="http://schemas.openxmlformats.org/officeDocument/2006/relationships/image" Target="../media/image1000.png"/><Relationship Id="rId120" Type="http://schemas.openxmlformats.org/officeDocument/2006/relationships/customXml" Target="../ink/ink166.xml"/><Relationship Id="rId141" Type="http://schemas.openxmlformats.org/officeDocument/2006/relationships/image" Target="../media/image1022.png"/><Relationship Id="rId7" Type="http://schemas.openxmlformats.org/officeDocument/2006/relationships/image" Target="../media/image955.png"/><Relationship Id="rId162" Type="http://schemas.openxmlformats.org/officeDocument/2006/relationships/customXml" Target="../ink/ink187.xml"/><Relationship Id="rId183" Type="http://schemas.openxmlformats.org/officeDocument/2006/relationships/image" Target="../media/image1042.png"/><Relationship Id="rId24" Type="http://schemas.openxmlformats.org/officeDocument/2006/relationships/customXml" Target="../ink/ink118.xml"/><Relationship Id="rId45" Type="http://schemas.openxmlformats.org/officeDocument/2006/relationships/image" Target="../media/image974.png"/><Relationship Id="rId66" Type="http://schemas.openxmlformats.org/officeDocument/2006/relationships/customXml" Target="../ink/ink139.xml"/><Relationship Id="rId87" Type="http://schemas.openxmlformats.org/officeDocument/2006/relationships/image" Target="../media/image995.png"/><Relationship Id="rId110" Type="http://schemas.openxmlformats.org/officeDocument/2006/relationships/customXml" Target="../ink/ink161.xml"/><Relationship Id="rId131" Type="http://schemas.openxmlformats.org/officeDocument/2006/relationships/image" Target="../media/image1017.png"/><Relationship Id="rId61" Type="http://schemas.openxmlformats.org/officeDocument/2006/relationships/image" Target="../media/image982.png"/><Relationship Id="rId82" Type="http://schemas.openxmlformats.org/officeDocument/2006/relationships/customXml" Target="../ink/ink147.xml"/><Relationship Id="rId152" Type="http://schemas.openxmlformats.org/officeDocument/2006/relationships/customXml" Target="../ink/ink182.xml"/><Relationship Id="rId173" Type="http://schemas.openxmlformats.org/officeDocument/2006/relationships/image" Target="../media/image1037.png"/><Relationship Id="rId194" Type="http://schemas.openxmlformats.org/officeDocument/2006/relationships/customXml" Target="../ink/ink203.xml"/><Relationship Id="rId199" Type="http://schemas.openxmlformats.org/officeDocument/2006/relationships/image" Target="../media/image1050.png"/><Relationship Id="rId203" Type="http://schemas.openxmlformats.org/officeDocument/2006/relationships/image" Target="../media/image1052.png"/><Relationship Id="rId208" Type="http://schemas.openxmlformats.org/officeDocument/2006/relationships/customXml" Target="../ink/ink210.xml"/><Relationship Id="rId19" Type="http://schemas.openxmlformats.org/officeDocument/2006/relationships/image" Target="../media/image961.png"/><Relationship Id="rId14" Type="http://schemas.openxmlformats.org/officeDocument/2006/relationships/customXml" Target="../ink/ink113.xml"/><Relationship Id="rId30" Type="http://schemas.openxmlformats.org/officeDocument/2006/relationships/customXml" Target="../ink/ink121.xml"/><Relationship Id="rId35" Type="http://schemas.openxmlformats.org/officeDocument/2006/relationships/image" Target="../media/image969.png"/><Relationship Id="rId56" Type="http://schemas.openxmlformats.org/officeDocument/2006/relationships/customXml" Target="../ink/ink134.xml"/><Relationship Id="rId77" Type="http://schemas.openxmlformats.org/officeDocument/2006/relationships/image" Target="../media/image990.png"/><Relationship Id="rId100" Type="http://schemas.openxmlformats.org/officeDocument/2006/relationships/customXml" Target="../ink/ink156.xml"/><Relationship Id="rId105" Type="http://schemas.openxmlformats.org/officeDocument/2006/relationships/image" Target="../media/image1004.png"/><Relationship Id="rId126" Type="http://schemas.openxmlformats.org/officeDocument/2006/relationships/customXml" Target="../ink/ink169.xml"/><Relationship Id="rId147" Type="http://schemas.openxmlformats.org/officeDocument/2006/relationships/image" Target="../media/image1025.png"/><Relationship Id="rId168" Type="http://schemas.openxmlformats.org/officeDocument/2006/relationships/customXml" Target="../ink/ink190.xml"/><Relationship Id="rId8" Type="http://schemas.openxmlformats.org/officeDocument/2006/relationships/customXml" Target="../ink/ink110.xml"/><Relationship Id="rId51" Type="http://schemas.openxmlformats.org/officeDocument/2006/relationships/image" Target="../media/image977.png"/><Relationship Id="rId72" Type="http://schemas.openxmlformats.org/officeDocument/2006/relationships/customXml" Target="../ink/ink142.xml"/><Relationship Id="rId93" Type="http://schemas.openxmlformats.org/officeDocument/2006/relationships/image" Target="../media/image998.png"/><Relationship Id="rId98" Type="http://schemas.openxmlformats.org/officeDocument/2006/relationships/customXml" Target="../ink/ink155.xml"/><Relationship Id="rId121" Type="http://schemas.openxmlformats.org/officeDocument/2006/relationships/image" Target="../media/image1012.png"/><Relationship Id="rId142" Type="http://schemas.openxmlformats.org/officeDocument/2006/relationships/customXml" Target="../ink/ink177.xml"/><Relationship Id="rId163" Type="http://schemas.openxmlformats.org/officeDocument/2006/relationships/image" Target="../media/image1032.png"/><Relationship Id="rId184" Type="http://schemas.openxmlformats.org/officeDocument/2006/relationships/customXml" Target="../ink/ink198.xml"/><Relationship Id="rId189" Type="http://schemas.openxmlformats.org/officeDocument/2006/relationships/image" Target="../media/image1045.png"/><Relationship Id="rId3" Type="http://schemas.openxmlformats.org/officeDocument/2006/relationships/image" Target="../media/image953.png"/><Relationship Id="rId25" Type="http://schemas.openxmlformats.org/officeDocument/2006/relationships/image" Target="../media/image964.png"/><Relationship Id="rId46" Type="http://schemas.openxmlformats.org/officeDocument/2006/relationships/customXml" Target="../ink/ink129.xml"/><Relationship Id="rId67" Type="http://schemas.openxmlformats.org/officeDocument/2006/relationships/image" Target="../media/image985.png"/><Relationship Id="rId116" Type="http://schemas.openxmlformats.org/officeDocument/2006/relationships/customXml" Target="../ink/ink164.xml"/><Relationship Id="rId137" Type="http://schemas.openxmlformats.org/officeDocument/2006/relationships/image" Target="../media/image1020.png"/><Relationship Id="rId158" Type="http://schemas.openxmlformats.org/officeDocument/2006/relationships/customXml" Target="../ink/ink185.xml"/><Relationship Id="rId20" Type="http://schemas.openxmlformats.org/officeDocument/2006/relationships/customXml" Target="../ink/ink116.xml"/><Relationship Id="rId41" Type="http://schemas.openxmlformats.org/officeDocument/2006/relationships/image" Target="../media/image972.png"/><Relationship Id="rId62" Type="http://schemas.openxmlformats.org/officeDocument/2006/relationships/customXml" Target="../ink/ink137.xml"/><Relationship Id="rId83" Type="http://schemas.openxmlformats.org/officeDocument/2006/relationships/image" Target="../media/image993.png"/><Relationship Id="rId88" Type="http://schemas.openxmlformats.org/officeDocument/2006/relationships/customXml" Target="../ink/ink150.xml"/><Relationship Id="rId111" Type="http://schemas.openxmlformats.org/officeDocument/2006/relationships/image" Target="../media/image1007.png"/><Relationship Id="rId132" Type="http://schemas.openxmlformats.org/officeDocument/2006/relationships/customXml" Target="../ink/ink172.xml"/><Relationship Id="rId153" Type="http://schemas.openxmlformats.org/officeDocument/2006/relationships/image" Target="../media/image1027.png"/><Relationship Id="rId174" Type="http://schemas.openxmlformats.org/officeDocument/2006/relationships/customXml" Target="../ink/ink193.xml"/><Relationship Id="rId179" Type="http://schemas.openxmlformats.org/officeDocument/2006/relationships/image" Target="../media/image1040.png"/><Relationship Id="rId195" Type="http://schemas.openxmlformats.org/officeDocument/2006/relationships/image" Target="../media/image1048.png"/><Relationship Id="rId209" Type="http://schemas.openxmlformats.org/officeDocument/2006/relationships/image" Target="../media/image1055.png"/><Relationship Id="rId190" Type="http://schemas.openxmlformats.org/officeDocument/2006/relationships/customXml" Target="../ink/ink201.xml"/><Relationship Id="rId204" Type="http://schemas.openxmlformats.org/officeDocument/2006/relationships/customXml" Target="../ink/ink208.xml"/><Relationship Id="rId15" Type="http://schemas.openxmlformats.org/officeDocument/2006/relationships/image" Target="../media/image959.png"/><Relationship Id="rId36" Type="http://schemas.openxmlformats.org/officeDocument/2006/relationships/customXml" Target="../ink/ink124.xml"/><Relationship Id="rId57" Type="http://schemas.openxmlformats.org/officeDocument/2006/relationships/image" Target="../media/image980.png"/><Relationship Id="rId106" Type="http://schemas.openxmlformats.org/officeDocument/2006/relationships/customXml" Target="../ink/ink159.xml"/><Relationship Id="rId127" Type="http://schemas.openxmlformats.org/officeDocument/2006/relationships/image" Target="../media/image1015.png"/><Relationship Id="rId10" Type="http://schemas.openxmlformats.org/officeDocument/2006/relationships/customXml" Target="../ink/ink111.xml"/><Relationship Id="rId31" Type="http://schemas.openxmlformats.org/officeDocument/2006/relationships/image" Target="../media/image967.png"/><Relationship Id="rId52" Type="http://schemas.openxmlformats.org/officeDocument/2006/relationships/customXml" Target="../ink/ink132.xml"/><Relationship Id="rId73" Type="http://schemas.openxmlformats.org/officeDocument/2006/relationships/image" Target="../media/image988.png"/><Relationship Id="rId78" Type="http://schemas.openxmlformats.org/officeDocument/2006/relationships/customXml" Target="../ink/ink145.xml"/><Relationship Id="rId94" Type="http://schemas.openxmlformats.org/officeDocument/2006/relationships/customXml" Target="../ink/ink153.xml"/><Relationship Id="rId99" Type="http://schemas.openxmlformats.org/officeDocument/2006/relationships/image" Target="../media/image1001.png"/><Relationship Id="rId101" Type="http://schemas.openxmlformats.org/officeDocument/2006/relationships/image" Target="../media/image1002.png"/><Relationship Id="rId122" Type="http://schemas.openxmlformats.org/officeDocument/2006/relationships/customXml" Target="../ink/ink167.xml"/><Relationship Id="rId143" Type="http://schemas.openxmlformats.org/officeDocument/2006/relationships/image" Target="../media/image1023.png"/><Relationship Id="rId148" Type="http://schemas.openxmlformats.org/officeDocument/2006/relationships/customXml" Target="../ink/ink180.xml"/><Relationship Id="rId164" Type="http://schemas.openxmlformats.org/officeDocument/2006/relationships/customXml" Target="../ink/ink188.xml"/><Relationship Id="rId169" Type="http://schemas.openxmlformats.org/officeDocument/2006/relationships/image" Target="../media/image1035.png"/><Relationship Id="rId185" Type="http://schemas.openxmlformats.org/officeDocument/2006/relationships/image" Target="../media/image1043.png"/><Relationship Id="rId4" Type="http://schemas.openxmlformats.org/officeDocument/2006/relationships/customXml" Target="../ink/ink108.xml"/><Relationship Id="rId9" Type="http://schemas.openxmlformats.org/officeDocument/2006/relationships/image" Target="../media/image956.png"/><Relationship Id="rId180" Type="http://schemas.openxmlformats.org/officeDocument/2006/relationships/customXml" Target="../ink/ink196.xml"/><Relationship Id="rId210" Type="http://schemas.openxmlformats.org/officeDocument/2006/relationships/customXml" Target="../ink/ink211.xml"/><Relationship Id="rId26" Type="http://schemas.openxmlformats.org/officeDocument/2006/relationships/customXml" Target="../ink/ink119.xml"/><Relationship Id="rId47" Type="http://schemas.openxmlformats.org/officeDocument/2006/relationships/image" Target="../media/image975.png"/><Relationship Id="rId68" Type="http://schemas.openxmlformats.org/officeDocument/2006/relationships/customXml" Target="../ink/ink140.xml"/><Relationship Id="rId89" Type="http://schemas.openxmlformats.org/officeDocument/2006/relationships/image" Target="../media/image996.png"/><Relationship Id="rId112" Type="http://schemas.openxmlformats.org/officeDocument/2006/relationships/customXml" Target="../ink/ink162.xml"/><Relationship Id="rId133" Type="http://schemas.openxmlformats.org/officeDocument/2006/relationships/image" Target="../media/image1018.png"/><Relationship Id="rId154" Type="http://schemas.openxmlformats.org/officeDocument/2006/relationships/customXml" Target="../ink/ink183.xml"/><Relationship Id="rId175" Type="http://schemas.openxmlformats.org/officeDocument/2006/relationships/image" Target="../media/image1038.png"/><Relationship Id="rId196" Type="http://schemas.openxmlformats.org/officeDocument/2006/relationships/customXml" Target="../ink/ink204.xml"/><Relationship Id="rId200" Type="http://schemas.openxmlformats.org/officeDocument/2006/relationships/customXml" Target="../ink/ink206.xml"/><Relationship Id="rId16" Type="http://schemas.openxmlformats.org/officeDocument/2006/relationships/customXml" Target="../ink/ink114.xml"/><Relationship Id="rId37" Type="http://schemas.openxmlformats.org/officeDocument/2006/relationships/image" Target="../media/image970.png"/><Relationship Id="rId58" Type="http://schemas.openxmlformats.org/officeDocument/2006/relationships/customXml" Target="../ink/ink135.xml"/><Relationship Id="rId79" Type="http://schemas.openxmlformats.org/officeDocument/2006/relationships/image" Target="../media/image991.png"/><Relationship Id="rId102" Type="http://schemas.openxmlformats.org/officeDocument/2006/relationships/customXml" Target="../ink/ink157.xml"/><Relationship Id="rId123" Type="http://schemas.openxmlformats.org/officeDocument/2006/relationships/image" Target="../media/image1013.png"/><Relationship Id="rId144" Type="http://schemas.openxmlformats.org/officeDocument/2006/relationships/customXml" Target="../ink/ink178.xml"/><Relationship Id="rId90" Type="http://schemas.openxmlformats.org/officeDocument/2006/relationships/customXml" Target="../ink/ink151.xml"/><Relationship Id="rId165" Type="http://schemas.openxmlformats.org/officeDocument/2006/relationships/image" Target="../media/image1033.png"/><Relationship Id="rId186" Type="http://schemas.openxmlformats.org/officeDocument/2006/relationships/customXml" Target="../ink/ink199.xml"/><Relationship Id="rId211" Type="http://schemas.openxmlformats.org/officeDocument/2006/relationships/image" Target="../media/image14.png"/><Relationship Id="rId27" Type="http://schemas.openxmlformats.org/officeDocument/2006/relationships/image" Target="../media/image965.png"/><Relationship Id="rId48" Type="http://schemas.openxmlformats.org/officeDocument/2006/relationships/customXml" Target="../ink/ink130.xml"/><Relationship Id="rId69" Type="http://schemas.openxmlformats.org/officeDocument/2006/relationships/image" Target="../media/image986.png"/><Relationship Id="rId113" Type="http://schemas.openxmlformats.org/officeDocument/2006/relationships/image" Target="../media/image1008.png"/><Relationship Id="rId134" Type="http://schemas.openxmlformats.org/officeDocument/2006/relationships/customXml" Target="../ink/ink173.xml"/><Relationship Id="rId80" Type="http://schemas.openxmlformats.org/officeDocument/2006/relationships/customXml" Target="../ink/ink146.xml"/><Relationship Id="rId155" Type="http://schemas.openxmlformats.org/officeDocument/2006/relationships/image" Target="../media/image1028.png"/><Relationship Id="rId176" Type="http://schemas.openxmlformats.org/officeDocument/2006/relationships/customXml" Target="../ink/ink194.xml"/><Relationship Id="rId197" Type="http://schemas.openxmlformats.org/officeDocument/2006/relationships/image" Target="../media/image1049.png"/><Relationship Id="rId201" Type="http://schemas.openxmlformats.org/officeDocument/2006/relationships/image" Target="../media/image1051.png"/><Relationship Id="rId17" Type="http://schemas.openxmlformats.org/officeDocument/2006/relationships/image" Target="../media/image960.png"/><Relationship Id="rId38" Type="http://schemas.openxmlformats.org/officeDocument/2006/relationships/customXml" Target="../ink/ink125.xml"/><Relationship Id="rId59" Type="http://schemas.openxmlformats.org/officeDocument/2006/relationships/image" Target="../media/image981.png"/><Relationship Id="rId103" Type="http://schemas.openxmlformats.org/officeDocument/2006/relationships/image" Target="../media/image1003.png"/><Relationship Id="rId124" Type="http://schemas.openxmlformats.org/officeDocument/2006/relationships/customXml" Target="../ink/ink168.xml"/><Relationship Id="rId70" Type="http://schemas.openxmlformats.org/officeDocument/2006/relationships/customXml" Target="../ink/ink141.xml"/><Relationship Id="rId91" Type="http://schemas.openxmlformats.org/officeDocument/2006/relationships/image" Target="../media/image997.png"/><Relationship Id="rId145" Type="http://schemas.openxmlformats.org/officeDocument/2006/relationships/image" Target="../media/image1024.png"/><Relationship Id="rId166" Type="http://schemas.openxmlformats.org/officeDocument/2006/relationships/customXml" Target="../ink/ink189.xml"/><Relationship Id="rId187" Type="http://schemas.openxmlformats.org/officeDocument/2006/relationships/image" Target="../media/image1044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120.xml"/><Relationship Id="rId49" Type="http://schemas.openxmlformats.org/officeDocument/2006/relationships/image" Target="../media/image976.png"/><Relationship Id="rId114" Type="http://schemas.openxmlformats.org/officeDocument/2006/relationships/customXml" Target="../ink/ink163.xml"/><Relationship Id="rId60" Type="http://schemas.openxmlformats.org/officeDocument/2006/relationships/customXml" Target="../ink/ink136.xml"/><Relationship Id="rId81" Type="http://schemas.openxmlformats.org/officeDocument/2006/relationships/image" Target="../media/image992.png"/><Relationship Id="rId135" Type="http://schemas.openxmlformats.org/officeDocument/2006/relationships/image" Target="../media/image1019.png"/><Relationship Id="rId156" Type="http://schemas.openxmlformats.org/officeDocument/2006/relationships/customXml" Target="../ink/ink184.xml"/><Relationship Id="rId177" Type="http://schemas.openxmlformats.org/officeDocument/2006/relationships/image" Target="../media/image1039.png"/><Relationship Id="rId198" Type="http://schemas.openxmlformats.org/officeDocument/2006/relationships/customXml" Target="../ink/ink205.xml"/><Relationship Id="rId202" Type="http://schemas.openxmlformats.org/officeDocument/2006/relationships/customXml" Target="../ink/ink207.xml"/><Relationship Id="rId18" Type="http://schemas.openxmlformats.org/officeDocument/2006/relationships/customXml" Target="../ink/ink115.xml"/><Relationship Id="rId39" Type="http://schemas.openxmlformats.org/officeDocument/2006/relationships/image" Target="../media/image971.png"/><Relationship Id="rId50" Type="http://schemas.openxmlformats.org/officeDocument/2006/relationships/customXml" Target="../ink/ink131.xml"/><Relationship Id="rId104" Type="http://schemas.openxmlformats.org/officeDocument/2006/relationships/customXml" Target="../ink/ink158.xml"/><Relationship Id="rId125" Type="http://schemas.openxmlformats.org/officeDocument/2006/relationships/image" Target="../media/image1014.png"/><Relationship Id="rId146" Type="http://schemas.openxmlformats.org/officeDocument/2006/relationships/customXml" Target="../ink/ink179.xml"/><Relationship Id="rId167" Type="http://schemas.openxmlformats.org/officeDocument/2006/relationships/image" Target="../media/image1034.png"/><Relationship Id="rId188" Type="http://schemas.openxmlformats.org/officeDocument/2006/relationships/customXml" Target="../ink/ink200.xml"/><Relationship Id="rId71" Type="http://schemas.openxmlformats.org/officeDocument/2006/relationships/image" Target="../media/image987.png"/><Relationship Id="rId92" Type="http://schemas.openxmlformats.org/officeDocument/2006/relationships/customXml" Target="../ink/ink152.xml"/><Relationship Id="rId2" Type="http://schemas.openxmlformats.org/officeDocument/2006/relationships/customXml" Target="../ink/ink107.xml"/><Relationship Id="rId29" Type="http://schemas.openxmlformats.org/officeDocument/2006/relationships/image" Target="../media/image966.png"/><Relationship Id="rId40" Type="http://schemas.openxmlformats.org/officeDocument/2006/relationships/customXml" Target="../ink/ink126.xml"/><Relationship Id="rId115" Type="http://schemas.openxmlformats.org/officeDocument/2006/relationships/image" Target="../media/image1009.png"/><Relationship Id="rId136" Type="http://schemas.openxmlformats.org/officeDocument/2006/relationships/customXml" Target="../ink/ink174.xml"/><Relationship Id="rId157" Type="http://schemas.openxmlformats.org/officeDocument/2006/relationships/image" Target="../media/image1029.png"/><Relationship Id="rId178" Type="http://schemas.openxmlformats.org/officeDocument/2006/relationships/customXml" Target="../ink/ink1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12.xml"/><Relationship Id="rId7" Type="http://schemas.openxmlformats.org/officeDocument/2006/relationships/customXml" Target="../ink/ink214.xml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customXml" Target="../ink/ink216.xml"/><Relationship Id="rId5" Type="http://schemas.openxmlformats.org/officeDocument/2006/relationships/customXml" Target="../ink/ink213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21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99" Type="http://schemas.openxmlformats.org/officeDocument/2006/relationships/customXml" Target="../ink/ink365.xml"/><Relationship Id="rId21" Type="http://schemas.openxmlformats.org/officeDocument/2006/relationships/customXml" Target="../ink/ink226.xml"/><Relationship Id="rId63" Type="http://schemas.openxmlformats.org/officeDocument/2006/relationships/customXml" Target="../ink/ink247.xml"/><Relationship Id="rId159" Type="http://schemas.openxmlformats.org/officeDocument/2006/relationships/customXml" Target="../ink/ink295.xml"/><Relationship Id="rId324" Type="http://schemas.openxmlformats.org/officeDocument/2006/relationships/image" Target="../media/image1216.png"/><Relationship Id="rId170" Type="http://schemas.openxmlformats.org/officeDocument/2006/relationships/image" Target="../media/image1139.png"/><Relationship Id="rId226" Type="http://schemas.openxmlformats.org/officeDocument/2006/relationships/image" Target="../media/image1167.png"/><Relationship Id="rId268" Type="http://schemas.openxmlformats.org/officeDocument/2006/relationships/image" Target="../media/image1188.png"/><Relationship Id="rId32" Type="http://schemas.openxmlformats.org/officeDocument/2006/relationships/image" Target="../media/image1072.png"/><Relationship Id="rId74" Type="http://schemas.openxmlformats.org/officeDocument/2006/relationships/image" Target="../media/image1093.png"/><Relationship Id="rId128" Type="http://schemas.openxmlformats.org/officeDocument/2006/relationships/image" Target="../media/image1118.png"/><Relationship Id="rId335" Type="http://schemas.openxmlformats.org/officeDocument/2006/relationships/customXml" Target="../ink/ink383.xml"/><Relationship Id="rId5" Type="http://schemas.openxmlformats.org/officeDocument/2006/relationships/customXml" Target="../ink/ink218.xml"/><Relationship Id="rId181" Type="http://schemas.openxmlformats.org/officeDocument/2006/relationships/customXml" Target="../ink/ink306.xml"/><Relationship Id="rId237" Type="http://schemas.openxmlformats.org/officeDocument/2006/relationships/customXml" Target="../ink/ink334.xml"/><Relationship Id="rId279" Type="http://schemas.openxmlformats.org/officeDocument/2006/relationships/customXml" Target="../ink/ink355.xml"/><Relationship Id="rId43" Type="http://schemas.openxmlformats.org/officeDocument/2006/relationships/customXml" Target="../ink/ink237.xml"/><Relationship Id="rId139" Type="http://schemas.openxmlformats.org/officeDocument/2006/relationships/customXml" Target="../ink/ink285.xml"/><Relationship Id="rId290" Type="http://schemas.openxmlformats.org/officeDocument/2006/relationships/image" Target="../media/image1199.png"/><Relationship Id="rId304" Type="http://schemas.openxmlformats.org/officeDocument/2006/relationships/image" Target="../media/image1206.png"/><Relationship Id="rId346" Type="http://schemas.openxmlformats.org/officeDocument/2006/relationships/image" Target="../media/image1227.png"/><Relationship Id="rId85" Type="http://schemas.openxmlformats.org/officeDocument/2006/relationships/customXml" Target="../ink/ink258.xml"/><Relationship Id="rId150" Type="http://schemas.openxmlformats.org/officeDocument/2006/relationships/image" Target="../media/image1129.png"/><Relationship Id="rId192" Type="http://schemas.openxmlformats.org/officeDocument/2006/relationships/image" Target="../media/image1150.png"/><Relationship Id="rId206" Type="http://schemas.openxmlformats.org/officeDocument/2006/relationships/image" Target="../media/image1157.png"/><Relationship Id="rId248" Type="http://schemas.openxmlformats.org/officeDocument/2006/relationships/image" Target="../media/image1178.png"/><Relationship Id="rId12" Type="http://schemas.openxmlformats.org/officeDocument/2006/relationships/image" Target="../media/image1062.png"/><Relationship Id="rId108" Type="http://schemas.openxmlformats.org/officeDocument/2006/relationships/image" Target="../media/image1110.png"/><Relationship Id="rId315" Type="http://schemas.openxmlformats.org/officeDocument/2006/relationships/customXml" Target="../ink/ink373.xml"/><Relationship Id="rId54" Type="http://schemas.openxmlformats.org/officeDocument/2006/relationships/image" Target="../media/image1083.png"/><Relationship Id="rId96" Type="http://schemas.openxmlformats.org/officeDocument/2006/relationships/image" Target="../media/image1104.png"/><Relationship Id="rId161" Type="http://schemas.openxmlformats.org/officeDocument/2006/relationships/customXml" Target="../ink/ink296.xml"/><Relationship Id="rId217" Type="http://schemas.openxmlformats.org/officeDocument/2006/relationships/customXml" Target="../ink/ink324.xml"/><Relationship Id="rId259" Type="http://schemas.openxmlformats.org/officeDocument/2006/relationships/customXml" Target="../ink/ink345.xml"/><Relationship Id="rId23" Type="http://schemas.openxmlformats.org/officeDocument/2006/relationships/customXml" Target="../ink/ink227.xml"/><Relationship Id="rId119" Type="http://schemas.openxmlformats.org/officeDocument/2006/relationships/customXml" Target="../ink/ink275.xml"/><Relationship Id="rId270" Type="http://schemas.openxmlformats.org/officeDocument/2006/relationships/image" Target="../media/image1189.png"/><Relationship Id="rId326" Type="http://schemas.openxmlformats.org/officeDocument/2006/relationships/image" Target="../media/image1217.png"/><Relationship Id="rId65" Type="http://schemas.openxmlformats.org/officeDocument/2006/relationships/customXml" Target="../ink/ink248.xml"/><Relationship Id="rId130" Type="http://schemas.openxmlformats.org/officeDocument/2006/relationships/image" Target="../media/image1119.png"/><Relationship Id="rId172" Type="http://schemas.openxmlformats.org/officeDocument/2006/relationships/image" Target="../media/image1140.png"/><Relationship Id="rId228" Type="http://schemas.openxmlformats.org/officeDocument/2006/relationships/image" Target="../media/image1168.png"/><Relationship Id="rId281" Type="http://schemas.openxmlformats.org/officeDocument/2006/relationships/customXml" Target="../ink/ink356.xml"/><Relationship Id="rId337" Type="http://schemas.openxmlformats.org/officeDocument/2006/relationships/customXml" Target="../ink/ink384.xml"/><Relationship Id="rId34" Type="http://schemas.openxmlformats.org/officeDocument/2006/relationships/image" Target="../media/image1073.png"/><Relationship Id="rId76" Type="http://schemas.openxmlformats.org/officeDocument/2006/relationships/image" Target="../media/image1094.png"/><Relationship Id="rId141" Type="http://schemas.openxmlformats.org/officeDocument/2006/relationships/customXml" Target="../ink/ink286.xml"/><Relationship Id="rId7" Type="http://schemas.openxmlformats.org/officeDocument/2006/relationships/customXml" Target="../ink/ink219.xml"/><Relationship Id="rId183" Type="http://schemas.openxmlformats.org/officeDocument/2006/relationships/customXml" Target="../ink/ink307.xml"/><Relationship Id="rId239" Type="http://schemas.openxmlformats.org/officeDocument/2006/relationships/customXml" Target="../ink/ink335.xml"/><Relationship Id="rId250" Type="http://schemas.openxmlformats.org/officeDocument/2006/relationships/image" Target="../media/image1179.png"/><Relationship Id="rId292" Type="http://schemas.openxmlformats.org/officeDocument/2006/relationships/image" Target="../media/image1200.png"/><Relationship Id="rId306" Type="http://schemas.openxmlformats.org/officeDocument/2006/relationships/image" Target="../media/image1207.png"/><Relationship Id="rId45" Type="http://schemas.openxmlformats.org/officeDocument/2006/relationships/customXml" Target="../ink/ink238.xml"/><Relationship Id="rId87" Type="http://schemas.openxmlformats.org/officeDocument/2006/relationships/customXml" Target="../ink/ink259.xml"/><Relationship Id="rId110" Type="http://schemas.openxmlformats.org/officeDocument/2006/relationships/image" Target="../media/image537.png"/><Relationship Id="rId348" Type="http://schemas.openxmlformats.org/officeDocument/2006/relationships/image" Target="../media/image1228.png"/><Relationship Id="rId152" Type="http://schemas.openxmlformats.org/officeDocument/2006/relationships/image" Target="../media/image1130.png"/><Relationship Id="rId194" Type="http://schemas.openxmlformats.org/officeDocument/2006/relationships/image" Target="../media/image1151.png"/><Relationship Id="rId208" Type="http://schemas.openxmlformats.org/officeDocument/2006/relationships/image" Target="../media/image1158.png"/><Relationship Id="rId261" Type="http://schemas.openxmlformats.org/officeDocument/2006/relationships/customXml" Target="../ink/ink346.xml"/><Relationship Id="rId14" Type="http://schemas.openxmlformats.org/officeDocument/2006/relationships/image" Target="../media/image1063.png"/><Relationship Id="rId56" Type="http://schemas.openxmlformats.org/officeDocument/2006/relationships/image" Target="../media/image1084.png"/><Relationship Id="rId317" Type="http://schemas.openxmlformats.org/officeDocument/2006/relationships/customXml" Target="../ink/ink374.xml"/><Relationship Id="rId98" Type="http://schemas.openxmlformats.org/officeDocument/2006/relationships/image" Target="../media/image1105.png"/><Relationship Id="rId121" Type="http://schemas.openxmlformats.org/officeDocument/2006/relationships/customXml" Target="../ink/ink276.xml"/><Relationship Id="rId163" Type="http://schemas.openxmlformats.org/officeDocument/2006/relationships/customXml" Target="../ink/ink297.xml"/><Relationship Id="rId219" Type="http://schemas.openxmlformats.org/officeDocument/2006/relationships/customXml" Target="../ink/ink325.xml"/><Relationship Id="rId230" Type="http://schemas.openxmlformats.org/officeDocument/2006/relationships/image" Target="../media/image1169.png"/><Relationship Id="rId251" Type="http://schemas.openxmlformats.org/officeDocument/2006/relationships/customXml" Target="../ink/ink341.xml"/><Relationship Id="rId25" Type="http://schemas.openxmlformats.org/officeDocument/2006/relationships/customXml" Target="../ink/ink228.xml"/><Relationship Id="rId46" Type="http://schemas.openxmlformats.org/officeDocument/2006/relationships/image" Target="../media/image1079.png"/><Relationship Id="rId67" Type="http://schemas.openxmlformats.org/officeDocument/2006/relationships/customXml" Target="../ink/ink249.xml"/><Relationship Id="rId272" Type="http://schemas.openxmlformats.org/officeDocument/2006/relationships/image" Target="../media/image1190.png"/><Relationship Id="rId293" Type="http://schemas.openxmlformats.org/officeDocument/2006/relationships/customXml" Target="../ink/ink362.xml"/><Relationship Id="rId307" Type="http://schemas.openxmlformats.org/officeDocument/2006/relationships/customXml" Target="../ink/ink369.xml"/><Relationship Id="rId328" Type="http://schemas.openxmlformats.org/officeDocument/2006/relationships/image" Target="../media/image1218.png"/><Relationship Id="rId349" Type="http://schemas.openxmlformats.org/officeDocument/2006/relationships/customXml" Target="../ink/ink390.xml"/><Relationship Id="rId88" Type="http://schemas.openxmlformats.org/officeDocument/2006/relationships/image" Target="../media/image1100.png"/><Relationship Id="rId111" Type="http://schemas.openxmlformats.org/officeDocument/2006/relationships/customXml" Target="../ink/ink271.xml"/><Relationship Id="rId132" Type="http://schemas.openxmlformats.org/officeDocument/2006/relationships/image" Target="../media/image1120.png"/><Relationship Id="rId153" Type="http://schemas.openxmlformats.org/officeDocument/2006/relationships/customXml" Target="../ink/ink292.xml"/><Relationship Id="rId174" Type="http://schemas.openxmlformats.org/officeDocument/2006/relationships/image" Target="../media/image1141.png"/><Relationship Id="rId195" Type="http://schemas.openxmlformats.org/officeDocument/2006/relationships/customXml" Target="../ink/ink313.xml"/><Relationship Id="rId209" Type="http://schemas.openxmlformats.org/officeDocument/2006/relationships/customXml" Target="../ink/ink320.xml"/><Relationship Id="rId220" Type="http://schemas.openxmlformats.org/officeDocument/2006/relationships/image" Target="../media/image1164.png"/><Relationship Id="rId241" Type="http://schemas.openxmlformats.org/officeDocument/2006/relationships/customXml" Target="../ink/ink336.xml"/><Relationship Id="rId15" Type="http://schemas.openxmlformats.org/officeDocument/2006/relationships/customXml" Target="../ink/ink223.xml"/><Relationship Id="rId36" Type="http://schemas.openxmlformats.org/officeDocument/2006/relationships/image" Target="../media/image1074.png"/><Relationship Id="rId57" Type="http://schemas.openxmlformats.org/officeDocument/2006/relationships/customXml" Target="../ink/ink244.xml"/><Relationship Id="rId262" Type="http://schemas.openxmlformats.org/officeDocument/2006/relationships/image" Target="../media/image1185.png"/><Relationship Id="rId283" Type="http://schemas.openxmlformats.org/officeDocument/2006/relationships/customXml" Target="../ink/ink357.xml"/><Relationship Id="rId318" Type="http://schemas.openxmlformats.org/officeDocument/2006/relationships/image" Target="../media/image1213.png"/><Relationship Id="rId339" Type="http://schemas.openxmlformats.org/officeDocument/2006/relationships/customXml" Target="../ink/ink385.xml"/><Relationship Id="rId78" Type="http://schemas.openxmlformats.org/officeDocument/2006/relationships/image" Target="../media/image1095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496.png"/><Relationship Id="rId143" Type="http://schemas.openxmlformats.org/officeDocument/2006/relationships/customXml" Target="../ink/ink287.xml"/><Relationship Id="rId164" Type="http://schemas.openxmlformats.org/officeDocument/2006/relationships/image" Target="../media/image1136.png"/><Relationship Id="rId185" Type="http://schemas.openxmlformats.org/officeDocument/2006/relationships/customXml" Target="../ink/ink308.xml"/><Relationship Id="rId350" Type="http://schemas.openxmlformats.org/officeDocument/2006/relationships/image" Target="../media/image22.png"/><Relationship Id="rId9" Type="http://schemas.openxmlformats.org/officeDocument/2006/relationships/customXml" Target="../ink/ink220.xml"/><Relationship Id="rId210" Type="http://schemas.openxmlformats.org/officeDocument/2006/relationships/image" Target="../media/image1159.png"/><Relationship Id="rId26" Type="http://schemas.openxmlformats.org/officeDocument/2006/relationships/image" Target="../media/image1069.png"/><Relationship Id="rId231" Type="http://schemas.openxmlformats.org/officeDocument/2006/relationships/customXml" Target="../ink/ink331.xml"/><Relationship Id="rId252" Type="http://schemas.openxmlformats.org/officeDocument/2006/relationships/image" Target="../media/image1180.png"/><Relationship Id="rId273" Type="http://schemas.openxmlformats.org/officeDocument/2006/relationships/customXml" Target="../ink/ink352.xml"/><Relationship Id="rId294" Type="http://schemas.openxmlformats.org/officeDocument/2006/relationships/image" Target="../media/image1201.png"/><Relationship Id="rId308" Type="http://schemas.openxmlformats.org/officeDocument/2006/relationships/image" Target="../media/image1208.png"/><Relationship Id="rId329" Type="http://schemas.openxmlformats.org/officeDocument/2006/relationships/customXml" Target="../ink/ink380.xml"/><Relationship Id="rId47" Type="http://schemas.openxmlformats.org/officeDocument/2006/relationships/customXml" Target="../ink/ink239.xml"/><Relationship Id="rId68" Type="http://schemas.openxmlformats.org/officeDocument/2006/relationships/image" Target="../media/image1090.png"/><Relationship Id="rId89" Type="http://schemas.openxmlformats.org/officeDocument/2006/relationships/customXml" Target="../ink/ink260.xml"/><Relationship Id="rId112" Type="http://schemas.openxmlformats.org/officeDocument/2006/relationships/image" Target="../media/image1111.png"/><Relationship Id="rId133" Type="http://schemas.openxmlformats.org/officeDocument/2006/relationships/customXml" Target="../ink/ink282.xml"/><Relationship Id="rId154" Type="http://schemas.openxmlformats.org/officeDocument/2006/relationships/image" Target="../media/image1131.png"/><Relationship Id="rId175" Type="http://schemas.openxmlformats.org/officeDocument/2006/relationships/customXml" Target="../ink/ink303.xml"/><Relationship Id="rId340" Type="http://schemas.openxmlformats.org/officeDocument/2006/relationships/image" Target="../media/image1224.png"/><Relationship Id="rId196" Type="http://schemas.openxmlformats.org/officeDocument/2006/relationships/image" Target="../media/image1152.png"/><Relationship Id="rId200" Type="http://schemas.openxmlformats.org/officeDocument/2006/relationships/image" Target="../media/image1154.png"/><Relationship Id="rId16" Type="http://schemas.openxmlformats.org/officeDocument/2006/relationships/image" Target="../media/image1064.png"/><Relationship Id="rId221" Type="http://schemas.openxmlformats.org/officeDocument/2006/relationships/customXml" Target="../ink/ink326.xml"/><Relationship Id="rId242" Type="http://schemas.openxmlformats.org/officeDocument/2006/relationships/image" Target="../media/image1175.png"/><Relationship Id="rId263" Type="http://schemas.openxmlformats.org/officeDocument/2006/relationships/customXml" Target="../ink/ink347.xml"/><Relationship Id="rId284" Type="http://schemas.openxmlformats.org/officeDocument/2006/relationships/image" Target="../media/image1196.png"/><Relationship Id="rId319" Type="http://schemas.openxmlformats.org/officeDocument/2006/relationships/customXml" Target="../ink/ink375.xml"/><Relationship Id="rId37" Type="http://schemas.openxmlformats.org/officeDocument/2006/relationships/customXml" Target="../ink/ink234.xml"/><Relationship Id="rId58" Type="http://schemas.openxmlformats.org/officeDocument/2006/relationships/image" Target="../media/image1085.png"/><Relationship Id="rId79" Type="http://schemas.openxmlformats.org/officeDocument/2006/relationships/customXml" Target="../ink/ink255.xml"/><Relationship Id="rId102" Type="http://schemas.openxmlformats.org/officeDocument/2006/relationships/image" Target="../media/image1107.png"/><Relationship Id="rId123" Type="http://schemas.openxmlformats.org/officeDocument/2006/relationships/customXml" Target="../ink/ink277.xml"/><Relationship Id="rId144" Type="http://schemas.openxmlformats.org/officeDocument/2006/relationships/image" Target="../media/image1126.png"/><Relationship Id="rId330" Type="http://schemas.openxmlformats.org/officeDocument/2006/relationships/image" Target="../media/image1219.png"/><Relationship Id="rId90" Type="http://schemas.openxmlformats.org/officeDocument/2006/relationships/image" Target="../media/image1101.png"/><Relationship Id="rId165" Type="http://schemas.openxmlformats.org/officeDocument/2006/relationships/customXml" Target="../ink/ink298.xml"/><Relationship Id="rId186" Type="http://schemas.openxmlformats.org/officeDocument/2006/relationships/image" Target="../media/image1147.png"/><Relationship Id="rId351" Type="http://schemas.openxmlformats.org/officeDocument/2006/relationships/customXml" Target="../ink/ink391.xml"/><Relationship Id="rId211" Type="http://schemas.openxmlformats.org/officeDocument/2006/relationships/customXml" Target="../ink/ink321.xml"/><Relationship Id="rId232" Type="http://schemas.openxmlformats.org/officeDocument/2006/relationships/image" Target="../media/image1170.png"/><Relationship Id="rId253" Type="http://schemas.openxmlformats.org/officeDocument/2006/relationships/customXml" Target="../ink/ink342.xml"/><Relationship Id="rId274" Type="http://schemas.openxmlformats.org/officeDocument/2006/relationships/image" Target="../media/image1191.png"/><Relationship Id="rId295" Type="http://schemas.openxmlformats.org/officeDocument/2006/relationships/customXml" Target="../ink/ink363.xml"/><Relationship Id="rId309" Type="http://schemas.openxmlformats.org/officeDocument/2006/relationships/customXml" Target="../ink/ink370.xml"/><Relationship Id="rId27" Type="http://schemas.openxmlformats.org/officeDocument/2006/relationships/customXml" Target="../ink/ink229.xml"/><Relationship Id="rId48" Type="http://schemas.openxmlformats.org/officeDocument/2006/relationships/image" Target="../media/image1080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34" Type="http://schemas.openxmlformats.org/officeDocument/2006/relationships/image" Target="../media/image1121.png"/><Relationship Id="rId320" Type="http://schemas.openxmlformats.org/officeDocument/2006/relationships/image" Target="../media/image1214.png"/><Relationship Id="rId80" Type="http://schemas.openxmlformats.org/officeDocument/2006/relationships/image" Target="../media/image1096.png"/><Relationship Id="rId155" Type="http://schemas.openxmlformats.org/officeDocument/2006/relationships/customXml" Target="../ink/ink293.xml"/><Relationship Id="rId176" Type="http://schemas.openxmlformats.org/officeDocument/2006/relationships/image" Target="../media/image1142.png"/><Relationship Id="rId197" Type="http://schemas.openxmlformats.org/officeDocument/2006/relationships/customXml" Target="../ink/ink314.xml"/><Relationship Id="rId341" Type="http://schemas.openxmlformats.org/officeDocument/2006/relationships/customXml" Target="../ink/ink386.xml"/><Relationship Id="rId201" Type="http://schemas.openxmlformats.org/officeDocument/2006/relationships/customXml" Target="../ink/ink316.xml"/><Relationship Id="rId222" Type="http://schemas.openxmlformats.org/officeDocument/2006/relationships/image" Target="../media/image1165.png"/><Relationship Id="rId243" Type="http://schemas.openxmlformats.org/officeDocument/2006/relationships/customXml" Target="../ink/ink337.xml"/><Relationship Id="rId264" Type="http://schemas.openxmlformats.org/officeDocument/2006/relationships/image" Target="../media/image1186.png"/><Relationship Id="rId285" Type="http://schemas.openxmlformats.org/officeDocument/2006/relationships/customXml" Target="../ink/ink358.xml"/><Relationship Id="rId17" Type="http://schemas.openxmlformats.org/officeDocument/2006/relationships/customXml" Target="../ink/ink224.xml"/><Relationship Id="rId38" Type="http://schemas.openxmlformats.org/officeDocument/2006/relationships/image" Target="../media/image1075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24" Type="http://schemas.openxmlformats.org/officeDocument/2006/relationships/image" Target="../media/image1116.png"/><Relationship Id="rId310" Type="http://schemas.openxmlformats.org/officeDocument/2006/relationships/image" Target="../media/image1209.png"/><Relationship Id="rId70" Type="http://schemas.openxmlformats.org/officeDocument/2006/relationships/image" Target="../media/image1091.png"/><Relationship Id="rId91" Type="http://schemas.openxmlformats.org/officeDocument/2006/relationships/customXml" Target="../ink/ink261.xml"/><Relationship Id="rId145" Type="http://schemas.openxmlformats.org/officeDocument/2006/relationships/customXml" Target="../ink/ink288.xml"/><Relationship Id="rId166" Type="http://schemas.openxmlformats.org/officeDocument/2006/relationships/image" Target="../media/image1137.png"/><Relationship Id="rId187" Type="http://schemas.openxmlformats.org/officeDocument/2006/relationships/customXml" Target="../ink/ink309.xml"/><Relationship Id="rId331" Type="http://schemas.openxmlformats.org/officeDocument/2006/relationships/customXml" Target="../ink/ink381.xml"/><Relationship Id="rId35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60.png"/><Relationship Id="rId233" Type="http://schemas.openxmlformats.org/officeDocument/2006/relationships/customXml" Target="../ink/ink332.xml"/><Relationship Id="rId254" Type="http://schemas.openxmlformats.org/officeDocument/2006/relationships/image" Target="../media/image1181.png"/><Relationship Id="rId28" Type="http://schemas.openxmlformats.org/officeDocument/2006/relationships/image" Target="../media/image1070.png"/><Relationship Id="rId49" Type="http://schemas.openxmlformats.org/officeDocument/2006/relationships/customXml" Target="../ink/ink240.xml"/><Relationship Id="rId114" Type="http://schemas.openxmlformats.org/officeDocument/2006/relationships/image" Target="../media/image1112.png"/><Relationship Id="rId275" Type="http://schemas.openxmlformats.org/officeDocument/2006/relationships/customXml" Target="../ink/ink353.xml"/><Relationship Id="rId296" Type="http://schemas.openxmlformats.org/officeDocument/2006/relationships/image" Target="../media/image1202.png"/><Relationship Id="rId300" Type="http://schemas.openxmlformats.org/officeDocument/2006/relationships/image" Target="../media/image1204.png"/><Relationship Id="rId60" Type="http://schemas.openxmlformats.org/officeDocument/2006/relationships/image" Target="../media/image1086.png"/><Relationship Id="rId81" Type="http://schemas.openxmlformats.org/officeDocument/2006/relationships/customXml" Target="../ink/ink256.xml"/><Relationship Id="rId135" Type="http://schemas.openxmlformats.org/officeDocument/2006/relationships/customXml" Target="../ink/ink283.xml"/><Relationship Id="rId156" Type="http://schemas.openxmlformats.org/officeDocument/2006/relationships/image" Target="../media/image1132.png"/><Relationship Id="rId177" Type="http://schemas.openxmlformats.org/officeDocument/2006/relationships/customXml" Target="../ink/ink304.xml"/><Relationship Id="rId198" Type="http://schemas.openxmlformats.org/officeDocument/2006/relationships/image" Target="../media/image1153.png"/><Relationship Id="rId321" Type="http://schemas.openxmlformats.org/officeDocument/2006/relationships/customXml" Target="../ink/ink376.xml"/><Relationship Id="rId342" Type="http://schemas.openxmlformats.org/officeDocument/2006/relationships/image" Target="../media/image1225.png"/><Relationship Id="rId202" Type="http://schemas.openxmlformats.org/officeDocument/2006/relationships/image" Target="../media/image1155.png"/><Relationship Id="rId223" Type="http://schemas.openxmlformats.org/officeDocument/2006/relationships/customXml" Target="../ink/ink327.xml"/><Relationship Id="rId244" Type="http://schemas.openxmlformats.org/officeDocument/2006/relationships/image" Target="../media/image1176.png"/><Relationship Id="rId18" Type="http://schemas.openxmlformats.org/officeDocument/2006/relationships/image" Target="../media/image1065.png"/><Relationship Id="rId39" Type="http://schemas.openxmlformats.org/officeDocument/2006/relationships/customXml" Target="../ink/ink235.xml"/><Relationship Id="rId265" Type="http://schemas.openxmlformats.org/officeDocument/2006/relationships/customXml" Target="../ink/ink348.xml"/><Relationship Id="rId286" Type="http://schemas.openxmlformats.org/officeDocument/2006/relationships/image" Target="../media/image1197.png"/><Relationship Id="rId50" Type="http://schemas.openxmlformats.org/officeDocument/2006/relationships/image" Target="../media/image1081.png"/><Relationship Id="rId104" Type="http://schemas.openxmlformats.org/officeDocument/2006/relationships/image" Target="../media/image1108.png"/><Relationship Id="rId125" Type="http://schemas.openxmlformats.org/officeDocument/2006/relationships/customXml" Target="../ink/ink278.xml"/><Relationship Id="rId146" Type="http://schemas.openxmlformats.org/officeDocument/2006/relationships/image" Target="../media/image1127.png"/><Relationship Id="rId167" Type="http://schemas.openxmlformats.org/officeDocument/2006/relationships/customXml" Target="../ink/ink299.xml"/><Relationship Id="rId188" Type="http://schemas.openxmlformats.org/officeDocument/2006/relationships/image" Target="../media/image1148.png"/><Relationship Id="rId311" Type="http://schemas.openxmlformats.org/officeDocument/2006/relationships/customXml" Target="../ink/ink371.xml"/><Relationship Id="rId332" Type="http://schemas.openxmlformats.org/officeDocument/2006/relationships/image" Target="../media/image1220.png"/><Relationship Id="rId353" Type="http://schemas.openxmlformats.org/officeDocument/2006/relationships/customXml" Target="../ink/ink392.xml"/><Relationship Id="rId71" Type="http://schemas.openxmlformats.org/officeDocument/2006/relationships/customXml" Target="../ink/ink251.xml"/><Relationship Id="rId92" Type="http://schemas.openxmlformats.org/officeDocument/2006/relationships/image" Target="../media/image1102.png"/><Relationship Id="rId213" Type="http://schemas.openxmlformats.org/officeDocument/2006/relationships/customXml" Target="../ink/ink322.xml"/><Relationship Id="rId234" Type="http://schemas.openxmlformats.org/officeDocument/2006/relationships/image" Target="../media/image1171.png"/><Relationship Id="rId2" Type="http://schemas.openxmlformats.org/officeDocument/2006/relationships/image" Target="../media/image13.png"/><Relationship Id="rId29" Type="http://schemas.openxmlformats.org/officeDocument/2006/relationships/customXml" Target="../ink/ink230.xml"/><Relationship Id="rId255" Type="http://schemas.openxmlformats.org/officeDocument/2006/relationships/customXml" Target="../ink/ink343.xml"/><Relationship Id="rId276" Type="http://schemas.openxmlformats.org/officeDocument/2006/relationships/image" Target="../media/image1192.png"/><Relationship Id="rId297" Type="http://schemas.openxmlformats.org/officeDocument/2006/relationships/customXml" Target="../ink/ink364.xml"/><Relationship Id="rId40" Type="http://schemas.openxmlformats.org/officeDocument/2006/relationships/image" Target="../media/image1076.png"/><Relationship Id="rId115" Type="http://schemas.openxmlformats.org/officeDocument/2006/relationships/customXml" Target="../ink/ink273.xml"/><Relationship Id="rId136" Type="http://schemas.openxmlformats.org/officeDocument/2006/relationships/image" Target="../media/image1122.png"/><Relationship Id="rId157" Type="http://schemas.openxmlformats.org/officeDocument/2006/relationships/customXml" Target="../ink/ink294.xml"/><Relationship Id="rId178" Type="http://schemas.openxmlformats.org/officeDocument/2006/relationships/image" Target="../media/image1143.png"/><Relationship Id="rId301" Type="http://schemas.openxmlformats.org/officeDocument/2006/relationships/customXml" Target="../ink/ink366.xml"/><Relationship Id="rId322" Type="http://schemas.openxmlformats.org/officeDocument/2006/relationships/image" Target="../media/image1215.png"/><Relationship Id="rId343" Type="http://schemas.openxmlformats.org/officeDocument/2006/relationships/customXml" Target="../ink/ink387.xml"/><Relationship Id="rId61" Type="http://schemas.openxmlformats.org/officeDocument/2006/relationships/customXml" Target="../ink/ink246.xml"/><Relationship Id="rId82" Type="http://schemas.openxmlformats.org/officeDocument/2006/relationships/image" Target="../media/image1097.png"/><Relationship Id="rId199" Type="http://schemas.openxmlformats.org/officeDocument/2006/relationships/customXml" Target="../ink/ink315.xml"/><Relationship Id="rId203" Type="http://schemas.openxmlformats.org/officeDocument/2006/relationships/customXml" Target="../ink/ink317.xml"/><Relationship Id="rId19" Type="http://schemas.openxmlformats.org/officeDocument/2006/relationships/customXml" Target="../ink/ink225.xml"/><Relationship Id="rId224" Type="http://schemas.openxmlformats.org/officeDocument/2006/relationships/image" Target="../media/image1166.png"/><Relationship Id="rId245" Type="http://schemas.openxmlformats.org/officeDocument/2006/relationships/customXml" Target="../ink/ink338.xml"/><Relationship Id="rId266" Type="http://schemas.openxmlformats.org/officeDocument/2006/relationships/image" Target="../media/image1187.png"/><Relationship Id="rId287" Type="http://schemas.openxmlformats.org/officeDocument/2006/relationships/customXml" Target="../ink/ink359.xml"/><Relationship Id="rId30" Type="http://schemas.openxmlformats.org/officeDocument/2006/relationships/image" Target="../media/image1071.png"/><Relationship Id="rId105" Type="http://schemas.openxmlformats.org/officeDocument/2006/relationships/customXml" Target="../ink/ink268.xml"/><Relationship Id="rId126" Type="http://schemas.openxmlformats.org/officeDocument/2006/relationships/image" Target="../media/image1117.png"/><Relationship Id="rId147" Type="http://schemas.openxmlformats.org/officeDocument/2006/relationships/customXml" Target="../ink/ink289.xml"/><Relationship Id="rId168" Type="http://schemas.openxmlformats.org/officeDocument/2006/relationships/image" Target="../media/image1138.png"/><Relationship Id="rId312" Type="http://schemas.openxmlformats.org/officeDocument/2006/relationships/image" Target="../media/image1210.png"/><Relationship Id="rId333" Type="http://schemas.openxmlformats.org/officeDocument/2006/relationships/customXml" Target="../ink/ink382.xml"/><Relationship Id="rId354" Type="http://schemas.openxmlformats.org/officeDocument/2006/relationships/image" Target="../media/image24.png"/><Relationship Id="rId51" Type="http://schemas.openxmlformats.org/officeDocument/2006/relationships/customXml" Target="../ink/ink241.xml"/><Relationship Id="rId72" Type="http://schemas.openxmlformats.org/officeDocument/2006/relationships/image" Target="../media/image1092.png"/><Relationship Id="rId93" Type="http://schemas.openxmlformats.org/officeDocument/2006/relationships/customXml" Target="../ink/ink262.xml"/><Relationship Id="rId189" Type="http://schemas.openxmlformats.org/officeDocument/2006/relationships/customXml" Target="../ink/ink310.xml"/><Relationship Id="rId3" Type="http://schemas.openxmlformats.org/officeDocument/2006/relationships/customXml" Target="../ink/ink217.xml"/><Relationship Id="rId214" Type="http://schemas.openxmlformats.org/officeDocument/2006/relationships/image" Target="../media/image1161.png"/><Relationship Id="rId235" Type="http://schemas.openxmlformats.org/officeDocument/2006/relationships/customXml" Target="../ink/ink333.xml"/><Relationship Id="rId256" Type="http://schemas.openxmlformats.org/officeDocument/2006/relationships/image" Target="../media/image1182.png"/><Relationship Id="rId277" Type="http://schemas.openxmlformats.org/officeDocument/2006/relationships/customXml" Target="../ink/ink354.xml"/><Relationship Id="rId298" Type="http://schemas.openxmlformats.org/officeDocument/2006/relationships/image" Target="../media/image1203.png"/><Relationship Id="rId116" Type="http://schemas.openxmlformats.org/officeDocument/2006/relationships/image" Target="../media/image1113.png"/><Relationship Id="rId137" Type="http://schemas.openxmlformats.org/officeDocument/2006/relationships/customXml" Target="../ink/ink284.xml"/><Relationship Id="rId158" Type="http://schemas.openxmlformats.org/officeDocument/2006/relationships/image" Target="../media/image1133.png"/><Relationship Id="rId302" Type="http://schemas.openxmlformats.org/officeDocument/2006/relationships/image" Target="../media/image1205.png"/><Relationship Id="rId323" Type="http://schemas.openxmlformats.org/officeDocument/2006/relationships/customXml" Target="../ink/ink377.xml"/><Relationship Id="rId344" Type="http://schemas.openxmlformats.org/officeDocument/2006/relationships/image" Target="../media/image1226.png"/><Relationship Id="rId20" Type="http://schemas.openxmlformats.org/officeDocument/2006/relationships/image" Target="../media/image1066.png"/><Relationship Id="rId41" Type="http://schemas.openxmlformats.org/officeDocument/2006/relationships/customXml" Target="../ink/ink236.xml"/><Relationship Id="rId62" Type="http://schemas.openxmlformats.org/officeDocument/2006/relationships/image" Target="../media/image1087.png"/><Relationship Id="rId83" Type="http://schemas.openxmlformats.org/officeDocument/2006/relationships/customXml" Target="../ink/ink257.xml"/><Relationship Id="rId179" Type="http://schemas.openxmlformats.org/officeDocument/2006/relationships/customXml" Target="../ink/ink305.xml"/><Relationship Id="rId190" Type="http://schemas.openxmlformats.org/officeDocument/2006/relationships/image" Target="../media/image1149.png"/><Relationship Id="rId204" Type="http://schemas.openxmlformats.org/officeDocument/2006/relationships/image" Target="../media/image1156.png"/><Relationship Id="rId225" Type="http://schemas.openxmlformats.org/officeDocument/2006/relationships/customXml" Target="../ink/ink328.xml"/><Relationship Id="rId246" Type="http://schemas.openxmlformats.org/officeDocument/2006/relationships/image" Target="../media/image1177.png"/><Relationship Id="rId267" Type="http://schemas.openxmlformats.org/officeDocument/2006/relationships/customXml" Target="../ink/ink349.xml"/><Relationship Id="rId288" Type="http://schemas.openxmlformats.org/officeDocument/2006/relationships/image" Target="../media/image1198.png"/><Relationship Id="rId106" Type="http://schemas.openxmlformats.org/officeDocument/2006/relationships/image" Target="../media/image1109.png"/><Relationship Id="rId127" Type="http://schemas.openxmlformats.org/officeDocument/2006/relationships/customXml" Target="../ink/ink279.xml"/><Relationship Id="rId313" Type="http://schemas.openxmlformats.org/officeDocument/2006/relationships/customXml" Target="../ink/ink372.xml"/><Relationship Id="rId10" Type="http://schemas.openxmlformats.org/officeDocument/2006/relationships/image" Target="../media/image1061.png"/><Relationship Id="rId31" Type="http://schemas.openxmlformats.org/officeDocument/2006/relationships/customXml" Target="../ink/ink231.xml"/><Relationship Id="rId52" Type="http://schemas.openxmlformats.org/officeDocument/2006/relationships/image" Target="../media/image1082.png"/><Relationship Id="rId73" Type="http://schemas.openxmlformats.org/officeDocument/2006/relationships/customXml" Target="../ink/ink252.xml"/><Relationship Id="rId94" Type="http://schemas.openxmlformats.org/officeDocument/2006/relationships/image" Target="../media/image1103.png"/><Relationship Id="rId148" Type="http://schemas.openxmlformats.org/officeDocument/2006/relationships/image" Target="../media/image1128.png"/><Relationship Id="rId169" Type="http://schemas.openxmlformats.org/officeDocument/2006/relationships/customXml" Target="../ink/ink300.xml"/><Relationship Id="rId334" Type="http://schemas.openxmlformats.org/officeDocument/2006/relationships/image" Target="../media/image1221.png"/><Relationship Id="rId4" Type="http://schemas.openxmlformats.org/officeDocument/2006/relationships/image" Target="../media/image1058.png"/><Relationship Id="rId180" Type="http://schemas.openxmlformats.org/officeDocument/2006/relationships/image" Target="../media/image1144.png"/><Relationship Id="rId215" Type="http://schemas.openxmlformats.org/officeDocument/2006/relationships/customXml" Target="../ink/ink323.xml"/><Relationship Id="rId236" Type="http://schemas.openxmlformats.org/officeDocument/2006/relationships/image" Target="../media/image1172.png"/><Relationship Id="rId257" Type="http://schemas.openxmlformats.org/officeDocument/2006/relationships/customXml" Target="../ink/ink344.xml"/><Relationship Id="rId278" Type="http://schemas.openxmlformats.org/officeDocument/2006/relationships/image" Target="../media/image1193.png"/><Relationship Id="rId303" Type="http://schemas.openxmlformats.org/officeDocument/2006/relationships/customXml" Target="../ink/ink367.xml"/><Relationship Id="rId42" Type="http://schemas.openxmlformats.org/officeDocument/2006/relationships/image" Target="../media/image1077.png"/><Relationship Id="rId84" Type="http://schemas.openxmlformats.org/officeDocument/2006/relationships/image" Target="../media/image1098.png"/><Relationship Id="rId138" Type="http://schemas.openxmlformats.org/officeDocument/2006/relationships/image" Target="../media/image1123.png"/><Relationship Id="rId345" Type="http://schemas.openxmlformats.org/officeDocument/2006/relationships/customXml" Target="../ink/ink388.xml"/><Relationship Id="rId191" Type="http://schemas.openxmlformats.org/officeDocument/2006/relationships/customXml" Target="../ink/ink311.xml"/><Relationship Id="rId205" Type="http://schemas.openxmlformats.org/officeDocument/2006/relationships/customXml" Target="../ink/ink318.xml"/><Relationship Id="rId247" Type="http://schemas.openxmlformats.org/officeDocument/2006/relationships/customXml" Target="../ink/ink339.xml"/><Relationship Id="rId107" Type="http://schemas.openxmlformats.org/officeDocument/2006/relationships/customXml" Target="../ink/ink269.xml"/><Relationship Id="rId289" Type="http://schemas.openxmlformats.org/officeDocument/2006/relationships/customXml" Target="../ink/ink360.xml"/><Relationship Id="rId11" Type="http://schemas.openxmlformats.org/officeDocument/2006/relationships/customXml" Target="../ink/ink221.xml"/><Relationship Id="rId53" Type="http://schemas.openxmlformats.org/officeDocument/2006/relationships/customXml" Target="../ink/ink242.xml"/><Relationship Id="rId149" Type="http://schemas.openxmlformats.org/officeDocument/2006/relationships/customXml" Target="../ink/ink290.xml"/><Relationship Id="rId314" Type="http://schemas.openxmlformats.org/officeDocument/2006/relationships/image" Target="../media/image1211.png"/><Relationship Id="rId95" Type="http://schemas.openxmlformats.org/officeDocument/2006/relationships/customXml" Target="../ink/ink263.xml"/><Relationship Id="rId160" Type="http://schemas.openxmlformats.org/officeDocument/2006/relationships/image" Target="../media/image1134.png"/><Relationship Id="rId216" Type="http://schemas.openxmlformats.org/officeDocument/2006/relationships/image" Target="../media/image1162.png"/><Relationship Id="rId258" Type="http://schemas.openxmlformats.org/officeDocument/2006/relationships/image" Target="../media/image1183.png"/><Relationship Id="rId22" Type="http://schemas.openxmlformats.org/officeDocument/2006/relationships/image" Target="../media/image1067.png"/><Relationship Id="rId64" Type="http://schemas.openxmlformats.org/officeDocument/2006/relationships/image" Target="../media/image1088.png"/><Relationship Id="rId118" Type="http://schemas.openxmlformats.org/officeDocument/2006/relationships/image" Target="../media/image1114.png"/><Relationship Id="rId325" Type="http://schemas.openxmlformats.org/officeDocument/2006/relationships/customXml" Target="../ink/ink378.xml"/><Relationship Id="rId171" Type="http://schemas.openxmlformats.org/officeDocument/2006/relationships/customXml" Target="../ink/ink301.xml"/><Relationship Id="rId227" Type="http://schemas.openxmlformats.org/officeDocument/2006/relationships/customXml" Target="../ink/ink329.xml"/><Relationship Id="rId269" Type="http://schemas.openxmlformats.org/officeDocument/2006/relationships/customXml" Target="../ink/ink350.xml"/><Relationship Id="rId33" Type="http://schemas.openxmlformats.org/officeDocument/2006/relationships/customXml" Target="../ink/ink232.xml"/><Relationship Id="rId129" Type="http://schemas.openxmlformats.org/officeDocument/2006/relationships/customXml" Target="../ink/ink280.xml"/><Relationship Id="rId280" Type="http://schemas.openxmlformats.org/officeDocument/2006/relationships/image" Target="../media/image1194.png"/><Relationship Id="rId336" Type="http://schemas.openxmlformats.org/officeDocument/2006/relationships/image" Target="../media/image1222.png"/><Relationship Id="rId75" Type="http://schemas.openxmlformats.org/officeDocument/2006/relationships/customXml" Target="../ink/ink253.xml"/><Relationship Id="rId140" Type="http://schemas.openxmlformats.org/officeDocument/2006/relationships/image" Target="../media/image1124.png"/><Relationship Id="rId182" Type="http://schemas.openxmlformats.org/officeDocument/2006/relationships/image" Target="../media/image1145.png"/><Relationship Id="rId6" Type="http://schemas.openxmlformats.org/officeDocument/2006/relationships/image" Target="../media/image1059.png"/><Relationship Id="rId238" Type="http://schemas.openxmlformats.org/officeDocument/2006/relationships/image" Target="../media/image1173.png"/><Relationship Id="rId291" Type="http://schemas.openxmlformats.org/officeDocument/2006/relationships/customXml" Target="../ink/ink361.xml"/><Relationship Id="rId305" Type="http://schemas.openxmlformats.org/officeDocument/2006/relationships/customXml" Target="../ink/ink368.xml"/><Relationship Id="rId347" Type="http://schemas.openxmlformats.org/officeDocument/2006/relationships/customXml" Target="../ink/ink389.xml"/><Relationship Id="rId44" Type="http://schemas.openxmlformats.org/officeDocument/2006/relationships/image" Target="../media/image1078.png"/><Relationship Id="rId86" Type="http://schemas.openxmlformats.org/officeDocument/2006/relationships/image" Target="../media/image1099.png"/><Relationship Id="rId151" Type="http://schemas.openxmlformats.org/officeDocument/2006/relationships/customXml" Target="../ink/ink291.xml"/><Relationship Id="rId193" Type="http://schemas.openxmlformats.org/officeDocument/2006/relationships/customXml" Target="../ink/ink312.xml"/><Relationship Id="rId207" Type="http://schemas.openxmlformats.org/officeDocument/2006/relationships/customXml" Target="../ink/ink319.xml"/><Relationship Id="rId249" Type="http://schemas.openxmlformats.org/officeDocument/2006/relationships/customXml" Target="../ink/ink340.xml"/><Relationship Id="rId13" Type="http://schemas.openxmlformats.org/officeDocument/2006/relationships/customXml" Target="../ink/ink222.xml"/><Relationship Id="rId109" Type="http://schemas.openxmlformats.org/officeDocument/2006/relationships/customXml" Target="../ink/ink270.xml"/><Relationship Id="rId260" Type="http://schemas.openxmlformats.org/officeDocument/2006/relationships/image" Target="../media/image1184.png"/><Relationship Id="rId316" Type="http://schemas.openxmlformats.org/officeDocument/2006/relationships/image" Target="../media/image1212.png"/><Relationship Id="rId55" Type="http://schemas.openxmlformats.org/officeDocument/2006/relationships/customXml" Target="../ink/ink243.xml"/><Relationship Id="rId97" Type="http://schemas.openxmlformats.org/officeDocument/2006/relationships/customXml" Target="../ink/ink264.xml"/><Relationship Id="rId120" Type="http://schemas.openxmlformats.org/officeDocument/2006/relationships/image" Target="../media/image1115.png"/><Relationship Id="rId162" Type="http://schemas.openxmlformats.org/officeDocument/2006/relationships/image" Target="../media/image1135.png"/><Relationship Id="rId218" Type="http://schemas.openxmlformats.org/officeDocument/2006/relationships/image" Target="../media/image1163.png"/><Relationship Id="rId271" Type="http://schemas.openxmlformats.org/officeDocument/2006/relationships/customXml" Target="../ink/ink351.xml"/><Relationship Id="rId24" Type="http://schemas.openxmlformats.org/officeDocument/2006/relationships/image" Target="../media/image1068.png"/><Relationship Id="rId66" Type="http://schemas.openxmlformats.org/officeDocument/2006/relationships/image" Target="../media/image1089.png"/><Relationship Id="rId131" Type="http://schemas.openxmlformats.org/officeDocument/2006/relationships/customXml" Target="../ink/ink281.xml"/><Relationship Id="rId327" Type="http://schemas.openxmlformats.org/officeDocument/2006/relationships/customXml" Target="../ink/ink379.xml"/><Relationship Id="rId173" Type="http://schemas.openxmlformats.org/officeDocument/2006/relationships/customXml" Target="../ink/ink302.xml"/><Relationship Id="rId229" Type="http://schemas.openxmlformats.org/officeDocument/2006/relationships/customXml" Target="../ink/ink330.xml"/><Relationship Id="rId240" Type="http://schemas.openxmlformats.org/officeDocument/2006/relationships/image" Target="../media/image1174.png"/><Relationship Id="rId35" Type="http://schemas.openxmlformats.org/officeDocument/2006/relationships/customXml" Target="../ink/ink233.xml"/><Relationship Id="rId77" Type="http://schemas.openxmlformats.org/officeDocument/2006/relationships/customXml" Target="../ink/ink254.xml"/><Relationship Id="rId100" Type="http://schemas.openxmlformats.org/officeDocument/2006/relationships/image" Target="../media/image1106.png"/><Relationship Id="rId282" Type="http://schemas.openxmlformats.org/officeDocument/2006/relationships/image" Target="../media/image1195.png"/><Relationship Id="rId338" Type="http://schemas.openxmlformats.org/officeDocument/2006/relationships/image" Target="../media/image1223.png"/><Relationship Id="rId8" Type="http://schemas.openxmlformats.org/officeDocument/2006/relationships/image" Target="../media/image1060.png"/><Relationship Id="rId142" Type="http://schemas.openxmlformats.org/officeDocument/2006/relationships/image" Target="../media/image1125.png"/><Relationship Id="rId184" Type="http://schemas.openxmlformats.org/officeDocument/2006/relationships/image" Target="../media/image114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0.xml"/><Relationship Id="rId21" Type="http://schemas.openxmlformats.org/officeDocument/2006/relationships/customXml" Target="../ink/ink402.xml"/><Relationship Id="rId42" Type="http://schemas.openxmlformats.org/officeDocument/2006/relationships/image" Target="../media/image1244.png"/><Relationship Id="rId63" Type="http://schemas.openxmlformats.org/officeDocument/2006/relationships/customXml" Target="../ink/ink423.xml"/><Relationship Id="rId84" Type="http://schemas.openxmlformats.org/officeDocument/2006/relationships/image" Target="../media/image1265.png"/><Relationship Id="rId138" Type="http://schemas.openxmlformats.org/officeDocument/2006/relationships/image" Target="../media/image1292.png"/><Relationship Id="rId159" Type="http://schemas.openxmlformats.org/officeDocument/2006/relationships/customXml" Target="../ink/ink471.xml"/><Relationship Id="rId170" Type="http://schemas.openxmlformats.org/officeDocument/2006/relationships/image" Target="../media/image1308.png"/><Relationship Id="rId107" Type="http://schemas.openxmlformats.org/officeDocument/2006/relationships/customXml" Target="../ink/ink445.xml"/><Relationship Id="rId11" Type="http://schemas.openxmlformats.org/officeDocument/2006/relationships/customXml" Target="../ink/ink397.xml"/><Relationship Id="rId32" Type="http://schemas.openxmlformats.org/officeDocument/2006/relationships/image" Target="../media/image1239.png"/><Relationship Id="rId53" Type="http://schemas.openxmlformats.org/officeDocument/2006/relationships/customXml" Target="../ink/ink418.xml"/><Relationship Id="rId74" Type="http://schemas.openxmlformats.org/officeDocument/2006/relationships/image" Target="../media/image1260.png"/><Relationship Id="rId128" Type="http://schemas.openxmlformats.org/officeDocument/2006/relationships/image" Target="../media/image1287.png"/><Relationship Id="rId149" Type="http://schemas.openxmlformats.org/officeDocument/2006/relationships/customXml" Target="../ink/ink466.xml"/><Relationship Id="rId5" Type="http://schemas.openxmlformats.org/officeDocument/2006/relationships/customXml" Target="../ink/ink394.xml"/><Relationship Id="rId95" Type="http://schemas.openxmlformats.org/officeDocument/2006/relationships/customXml" Target="../ink/ink439.xml"/><Relationship Id="rId160" Type="http://schemas.openxmlformats.org/officeDocument/2006/relationships/image" Target="../media/image1303.png"/><Relationship Id="rId22" Type="http://schemas.openxmlformats.org/officeDocument/2006/relationships/image" Target="../media/image1057.png"/><Relationship Id="rId43" Type="http://schemas.openxmlformats.org/officeDocument/2006/relationships/customXml" Target="../ink/ink413.xml"/><Relationship Id="rId64" Type="http://schemas.openxmlformats.org/officeDocument/2006/relationships/image" Target="../media/image1255.png"/><Relationship Id="rId118" Type="http://schemas.openxmlformats.org/officeDocument/2006/relationships/image" Target="../media/image1282.png"/><Relationship Id="rId139" Type="http://schemas.openxmlformats.org/officeDocument/2006/relationships/customXml" Target="../ink/ink461.xml"/><Relationship Id="rId85" Type="http://schemas.openxmlformats.org/officeDocument/2006/relationships/customXml" Target="../ink/ink434.xml"/><Relationship Id="rId150" Type="http://schemas.openxmlformats.org/officeDocument/2006/relationships/image" Target="../media/image1298.png"/><Relationship Id="rId171" Type="http://schemas.openxmlformats.org/officeDocument/2006/relationships/customXml" Target="../ink/ink477.xml"/><Relationship Id="rId12" Type="http://schemas.openxmlformats.org/officeDocument/2006/relationships/image" Target="../media/image1233.png"/><Relationship Id="rId33" Type="http://schemas.openxmlformats.org/officeDocument/2006/relationships/customXml" Target="../ink/ink408.xml"/><Relationship Id="rId108" Type="http://schemas.openxmlformats.org/officeDocument/2006/relationships/image" Target="../media/image1277.png"/><Relationship Id="rId129" Type="http://schemas.openxmlformats.org/officeDocument/2006/relationships/customXml" Target="../ink/ink456.xml"/><Relationship Id="rId54" Type="http://schemas.openxmlformats.org/officeDocument/2006/relationships/image" Target="../media/image1250.png"/><Relationship Id="rId75" Type="http://schemas.openxmlformats.org/officeDocument/2006/relationships/customXml" Target="../ink/ink429.xml"/><Relationship Id="rId96" Type="http://schemas.openxmlformats.org/officeDocument/2006/relationships/image" Target="../media/image1271.png"/><Relationship Id="rId140" Type="http://schemas.openxmlformats.org/officeDocument/2006/relationships/image" Target="../media/image1293.png"/><Relationship Id="rId161" Type="http://schemas.openxmlformats.org/officeDocument/2006/relationships/customXml" Target="../ink/ink472.xml"/><Relationship Id="rId6" Type="http://schemas.openxmlformats.org/officeDocument/2006/relationships/image" Target="../media/image1230.png"/><Relationship Id="rId23" Type="http://schemas.openxmlformats.org/officeDocument/2006/relationships/customXml" Target="../ink/ink403.xml"/><Relationship Id="rId28" Type="http://schemas.openxmlformats.org/officeDocument/2006/relationships/image" Target="../media/image1237.png"/><Relationship Id="rId49" Type="http://schemas.openxmlformats.org/officeDocument/2006/relationships/customXml" Target="../ink/ink416.xml"/><Relationship Id="rId114" Type="http://schemas.openxmlformats.org/officeDocument/2006/relationships/image" Target="../media/image1280.png"/><Relationship Id="rId119" Type="http://schemas.openxmlformats.org/officeDocument/2006/relationships/customXml" Target="../ink/ink451.xml"/><Relationship Id="rId44" Type="http://schemas.openxmlformats.org/officeDocument/2006/relationships/image" Target="../media/image1245.png"/><Relationship Id="rId60" Type="http://schemas.openxmlformats.org/officeDocument/2006/relationships/image" Target="../media/image1253.png"/><Relationship Id="rId65" Type="http://schemas.openxmlformats.org/officeDocument/2006/relationships/customXml" Target="../ink/ink424.xml"/><Relationship Id="rId81" Type="http://schemas.openxmlformats.org/officeDocument/2006/relationships/customXml" Target="../ink/ink432.xml"/><Relationship Id="rId86" Type="http://schemas.openxmlformats.org/officeDocument/2006/relationships/image" Target="../media/image1266.png"/><Relationship Id="rId130" Type="http://schemas.openxmlformats.org/officeDocument/2006/relationships/image" Target="../media/image1288.png"/><Relationship Id="rId135" Type="http://schemas.openxmlformats.org/officeDocument/2006/relationships/customXml" Target="../ink/ink459.xml"/><Relationship Id="rId151" Type="http://schemas.openxmlformats.org/officeDocument/2006/relationships/customXml" Target="../ink/ink467.xml"/><Relationship Id="rId156" Type="http://schemas.openxmlformats.org/officeDocument/2006/relationships/image" Target="../media/image1301.png"/><Relationship Id="rId177" Type="http://schemas.openxmlformats.org/officeDocument/2006/relationships/customXml" Target="../ink/ink480.xml"/><Relationship Id="rId172" Type="http://schemas.openxmlformats.org/officeDocument/2006/relationships/image" Target="../media/image1309.png"/><Relationship Id="rId13" Type="http://schemas.openxmlformats.org/officeDocument/2006/relationships/customXml" Target="../ink/ink398.xml"/><Relationship Id="rId18" Type="http://schemas.openxmlformats.org/officeDocument/2006/relationships/image" Target="../media/image944.png"/><Relationship Id="rId39" Type="http://schemas.openxmlformats.org/officeDocument/2006/relationships/customXml" Target="../ink/ink411.xml"/><Relationship Id="rId109" Type="http://schemas.openxmlformats.org/officeDocument/2006/relationships/customXml" Target="../ink/ink446.xml"/><Relationship Id="rId34" Type="http://schemas.openxmlformats.org/officeDocument/2006/relationships/image" Target="../media/image1240.png"/><Relationship Id="rId50" Type="http://schemas.openxmlformats.org/officeDocument/2006/relationships/image" Target="../media/image1248.png"/><Relationship Id="rId55" Type="http://schemas.openxmlformats.org/officeDocument/2006/relationships/customXml" Target="../ink/ink419.xml"/><Relationship Id="rId76" Type="http://schemas.openxmlformats.org/officeDocument/2006/relationships/image" Target="../media/image1261.png"/><Relationship Id="rId97" Type="http://schemas.openxmlformats.org/officeDocument/2006/relationships/customXml" Target="../ink/ink440.xml"/><Relationship Id="rId104" Type="http://schemas.openxmlformats.org/officeDocument/2006/relationships/image" Target="../media/image1275.png"/><Relationship Id="rId120" Type="http://schemas.openxmlformats.org/officeDocument/2006/relationships/image" Target="../media/image1283.png"/><Relationship Id="rId125" Type="http://schemas.openxmlformats.org/officeDocument/2006/relationships/customXml" Target="../ink/ink454.xml"/><Relationship Id="rId141" Type="http://schemas.openxmlformats.org/officeDocument/2006/relationships/customXml" Target="../ink/ink462.xml"/><Relationship Id="rId146" Type="http://schemas.openxmlformats.org/officeDocument/2006/relationships/image" Target="../media/image1296.png"/><Relationship Id="rId167" Type="http://schemas.openxmlformats.org/officeDocument/2006/relationships/customXml" Target="../ink/ink475.xml"/><Relationship Id="rId7" Type="http://schemas.openxmlformats.org/officeDocument/2006/relationships/customXml" Target="../ink/ink395.xml"/><Relationship Id="rId71" Type="http://schemas.openxmlformats.org/officeDocument/2006/relationships/customXml" Target="../ink/ink427.xml"/><Relationship Id="rId92" Type="http://schemas.openxmlformats.org/officeDocument/2006/relationships/image" Target="../media/image1269.png"/><Relationship Id="rId162" Type="http://schemas.openxmlformats.org/officeDocument/2006/relationships/image" Target="../media/image1304.png"/><Relationship Id="rId2" Type="http://schemas.openxmlformats.org/officeDocument/2006/relationships/image" Target="NULL"/><Relationship Id="rId29" Type="http://schemas.openxmlformats.org/officeDocument/2006/relationships/customXml" Target="../ink/ink406.xml"/><Relationship Id="rId24" Type="http://schemas.openxmlformats.org/officeDocument/2006/relationships/image" Target="../media/image1235.png"/><Relationship Id="rId40" Type="http://schemas.openxmlformats.org/officeDocument/2006/relationships/image" Target="../media/image1243.png"/><Relationship Id="rId45" Type="http://schemas.openxmlformats.org/officeDocument/2006/relationships/customXml" Target="../ink/ink414.xml"/><Relationship Id="rId66" Type="http://schemas.openxmlformats.org/officeDocument/2006/relationships/image" Target="../media/image1256.png"/><Relationship Id="rId87" Type="http://schemas.openxmlformats.org/officeDocument/2006/relationships/customXml" Target="../ink/ink435.xml"/><Relationship Id="rId110" Type="http://schemas.openxmlformats.org/officeDocument/2006/relationships/image" Target="../media/image1278.png"/><Relationship Id="rId115" Type="http://schemas.openxmlformats.org/officeDocument/2006/relationships/customXml" Target="../ink/ink449.xml"/><Relationship Id="rId131" Type="http://schemas.openxmlformats.org/officeDocument/2006/relationships/customXml" Target="../ink/ink457.xml"/><Relationship Id="rId136" Type="http://schemas.openxmlformats.org/officeDocument/2006/relationships/image" Target="../media/image1291.png"/><Relationship Id="rId157" Type="http://schemas.openxmlformats.org/officeDocument/2006/relationships/customXml" Target="../ink/ink470.xml"/><Relationship Id="rId178" Type="http://schemas.openxmlformats.org/officeDocument/2006/relationships/image" Target="../media/image27.png"/><Relationship Id="rId61" Type="http://schemas.openxmlformats.org/officeDocument/2006/relationships/customXml" Target="../ink/ink422.xml"/><Relationship Id="rId82" Type="http://schemas.openxmlformats.org/officeDocument/2006/relationships/image" Target="../media/image1264.png"/><Relationship Id="rId152" Type="http://schemas.openxmlformats.org/officeDocument/2006/relationships/image" Target="../media/image1299.png"/><Relationship Id="rId173" Type="http://schemas.openxmlformats.org/officeDocument/2006/relationships/customXml" Target="../ink/ink478.xml"/><Relationship Id="rId19" Type="http://schemas.openxmlformats.org/officeDocument/2006/relationships/customXml" Target="../ink/ink401.xml"/><Relationship Id="rId14" Type="http://schemas.openxmlformats.org/officeDocument/2006/relationships/image" Target="../media/image1234.png"/><Relationship Id="rId30" Type="http://schemas.openxmlformats.org/officeDocument/2006/relationships/image" Target="../media/image1238.png"/><Relationship Id="rId35" Type="http://schemas.openxmlformats.org/officeDocument/2006/relationships/customXml" Target="../ink/ink409.xml"/><Relationship Id="rId56" Type="http://schemas.openxmlformats.org/officeDocument/2006/relationships/image" Target="../media/image1251.png"/><Relationship Id="rId77" Type="http://schemas.openxmlformats.org/officeDocument/2006/relationships/customXml" Target="../ink/ink430.xml"/><Relationship Id="rId100" Type="http://schemas.openxmlformats.org/officeDocument/2006/relationships/image" Target="../media/image1273.png"/><Relationship Id="rId105" Type="http://schemas.openxmlformats.org/officeDocument/2006/relationships/customXml" Target="../ink/ink444.xml"/><Relationship Id="rId126" Type="http://schemas.openxmlformats.org/officeDocument/2006/relationships/image" Target="../media/image1286.png"/><Relationship Id="rId147" Type="http://schemas.openxmlformats.org/officeDocument/2006/relationships/customXml" Target="../ink/ink465.xml"/><Relationship Id="rId168" Type="http://schemas.openxmlformats.org/officeDocument/2006/relationships/image" Target="../media/image1307.png"/><Relationship Id="rId8" Type="http://schemas.openxmlformats.org/officeDocument/2006/relationships/image" Target="../media/image1231.png"/><Relationship Id="rId51" Type="http://schemas.openxmlformats.org/officeDocument/2006/relationships/customXml" Target="../ink/ink417.xml"/><Relationship Id="rId72" Type="http://schemas.openxmlformats.org/officeDocument/2006/relationships/image" Target="../media/image1259.png"/><Relationship Id="rId93" Type="http://schemas.openxmlformats.org/officeDocument/2006/relationships/customXml" Target="../ink/ink438.xml"/><Relationship Id="rId98" Type="http://schemas.openxmlformats.org/officeDocument/2006/relationships/image" Target="../media/image1272.png"/><Relationship Id="rId121" Type="http://schemas.openxmlformats.org/officeDocument/2006/relationships/customXml" Target="../ink/ink452.xml"/><Relationship Id="rId142" Type="http://schemas.openxmlformats.org/officeDocument/2006/relationships/image" Target="../media/image1294.png"/><Relationship Id="rId163" Type="http://schemas.openxmlformats.org/officeDocument/2006/relationships/customXml" Target="../ink/ink473.xml"/><Relationship Id="rId3" Type="http://schemas.openxmlformats.org/officeDocument/2006/relationships/customXml" Target="../ink/ink393.xml"/><Relationship Id="rId25" Type="http://schemas.openxmlformats.org/officeDocument/2006/relationships/customXml" Target="../ink/ink404.xml"/><Relationship Id="rId46" Type="http://schemas.openxmlformats.org/officeDocument/2006/relationships/image" Target="../media/image1246.png"/><Relationship Id="rId67" Type="http://schemas.openxmlformats.org/officeDocument/2006/relationships/customXml" Target="../ink/ink425.xml"/><Relationship Id="rId116" Type="http://schemas.openxmlformats.org/officeDocument/2006/relationships/image" Target="../media/image1281.png"/><Relationship Id="rId137" Type="http://schemas.openxmlformats.org/officeDocument/2006/relationships/customXml" Target="../ink/ink460.xml"/><Relationship Id="rId158" Type="http://schemas.openxmlformats.org/officeDocument/2006/relationships/image" Target="../media/image1302.png"/><Relationship Id="rId20" Type="http://schemas.openxmlformats.org/officeDocument/2006/relationships/image" Target="../media/image1056.png"/><Relationship Id="rId41" Type="http://schemas.openxmlformats.org/officeDocument/2006/relationships/customXml" Target="../ink/ink412.xml"/><Relationship Id="rId62" Type="http://schemas.openxmlformats.org/officeDocument/2006/relationships/image" Target="../media/image1254.png"/><Relationship Id="rId83" Type="http://schemas.openxmlformats.org/officeDocument/2006/relationships/customXml" Target="../ink/ink433.xml"/><Relationship Id="rId88" Type="http://schemas.openxmlformats.org/officeDocument/2006/relationships/image" Target="../media/image1267.png"/><Relationship Id="rId111" Type="http://schemas.openxmlformats.org/officeDocument/2006/relationships/customXml" Target="../ink/ink447.xml"/><Relationship Id="rId132" Type="http://schemas.openxmlformats.org/officeDocument/2006/relationships/image" Target="../media/image1289.png"/><Relationship Id="rId153" Type="http://schemas.openxmlformats.org/officeDocument/2006/relationships/customXml" Target="../ink/ink468.xml"/><Relationship Id="rId174" Type="http://schemas.openxmlformats.org/officeDocument/2006/relationships/image" Target="../media/image25.png"/><Relationship Id="rId15" Type="http://schemas.openxmlformats.org/officeDocument/2006/relationships/customXml" Target="../ink/ink399.xml"/><Relationship Id="rId36" Type="http://schemas.openxmlformats.org/officeDocument/2006/relationships/image" Target="../media/image1241.png"/><Relationship Id="rId57" Type="http://schemas.openxmlformats.org/officeDocument/2006/relationships/customXml" Target="../ink/ink420.xml"/><Relationship Id="rId106" Type="http://schemas.openxmlformats.org/officeDocument/2006/relationships/image" Target="../media/image1276.png"/><Relationship Id="rId127" Type="http://schemas.openxmlformats.org/officeDocument/2006/relationships/customXml" Target="../ink/ink455.xml"/><Relationship Id="rId10" Type="http://schemas.openxmlformats.org/officeDocument/2006/relationships/image" Target="../media/image1232.png"/><Relationship Id="rId31" Type="http://schemas.openxmlformats.org/officeDocument/2006/relationships/customXml" Target="../ink/ink407.xml"/><Relationship Id="rId52" Type="http://schemas.openxmlformats.org/officeDocument/2006/relationships/image" Target="../media/image1249.png"/><Relationship Id="rId73" Type="http://schemas.openxmlformats.org/officeDocument/2006/relationships/customXml" Target="../ink/ink428.xml"/><Relationship Id="rId78" Type="http://schemas.openxmlformats.org/officeDocument/2006/relationships/image" Target="../media/image1262.png"/><Relationship Id="rId94" Type="http://schemas.openxmlformats.org/officeDocument/2006/relationships/image" Target="../media/image1270.png"/><Relationship Id="rId99" Type="http://schemas.openxmlformats.org/officeDocument/2006/relationships/customXml" Target="../ink/ink441.xml"/><Relationship Id="rId101" Type="http://schemas.openxmlformats.org/officeDocument/2006/relationships/customXml" Target="../ink/ink442.xml"/><Relationship Id="rId122" Type="http://schemas.openxmlformats.org/officeDocument/2006/relationships/image" Target="../media/image1284.png"/><Relationship Id="rId143" Type="http://schemas.openxmlformats.org/officeDocument/2006/relationships/customXml" Target="../ink/ink463.xml"/><Relationship Id="rId148" Type="http://schemas.openxmlformats.org/officeDocument/2006/relationships/image" Target="../media/image1297.png"/><Relationship Id="rId164" Type="http://schemas.openxmlformats.org/officeDocument/2006/relationships/image" Target="../media/image1305.png"/><Relationship Id="rId169" Type="http://schemas.openxmlformats.org/officeDocument/2006/relationships/customXml" Target="../ink/ink476.xml"/><Relationship Id="rId4" Type="http://schemas.openxmlformats.org/officeDocument/2006/relationships/image" Target="../media/image1229.png"/><Relationship Id="rId9" Type="http://schemas.openxmlformats.org/officeDocument/2006/relationships/customXml" Target="../ink/ink396.xml"/><Relationship Id="rId26" Type="http://schemas.openxmlformats.org/officeDocument/2006/relationships/image" Target="../media/image1236.png"/><Relationship Id="rId47" Type="http://schemas.openxmlformats.org/officeDocument/2006/relationships/customXml" Target="../ink/ink415.xml"/><Relationship Id="rId68" Type="http://schemas.openxmlformats.org/officeDocument/2006/relationships/image" Target="../media/image1257.png"/><Relationship Id="rId89" Type="http://schemas.openxmlformats.org/officeDocument/2006/relationships/customXml" Target="../ink/ink436.xml"/><Relationship Id="rId112" Type="http://schemas.openxmlformats.org/officeDocument/2006/relationships/image" Target="../media/image1279.png"/><Relationship Id="rId133" Type="http://schemas.openxmlformats.org/officeDocument/2006/relationships/customXml" Target="../ink/ink458.xml"/><Relationship Id="rId154" Type="http://schemas.openxmlformats.org/officeDocument/2006/relationships/image" Target="../media/image1300.png"/><Relationship Id="rId175" Type="http://schemas.openxmlformats.org/officeDocument/2006/relationships/customXml" Target="../ink/ink479.xml"/><Relationship Id="rId16" Type="http://schemas.openxmlformats.org/officeDocument/2006/relationships/image" Target="../media/image855.png"/><Relationship Id="rId37" Type="http://schemas.openxmlformats.org/officeDocument/2006/relationships/customXml" Target="../ink/ink410.xml"/><Relationship Id="rId58" Type="http://schemas.openxmlformats.org/officeDocument/2006/relationships/image" Target="../media/image1252.png"/><Relationship Id="rId79" Type="http://schemas.openxmlformats.org/officeDocument/2006/relationships/customXml" Target="../ink/ink431.xml"/><Relationship Id="rId102" Type="http://schemas.openxmlformats.org/officeDocument/2006/relationships/image" Target="../media/image1274.png"/><Relationship Id="rId123" Type="http://schemas.openxmlformats.org/officeDocument/2006/relationships/customXml" Target="../ink/ink453.xml"/><Relationship Id="rId144" Type="http://schemas.openxmlformats.org/officeDocument/2006/relationships/image" Target="../media/image1295.png"/><Relationship Id="rId90" Type="http://schemas.openxmlformats.org/officeDocument/2006/relationships/image" Target="../media/image1268.png"/><Relationship Id="rId165" Type="http://schemas.openxmlformats.org/officeDocument/2006/relationships/customXml" Target="../ink/ink474.xml"/><Relationship Id="rId27" Type="http://schemas.openxmlformats.org/officeDocument/2006/relationships/customXml" Target="../ink/ink405.xml"/><Relationship Id="rId48" Type="http://schemas.openxmlformats.org/officeDocument/2006/relationships/image" Target="../media/image1247.png"/><Relationship Id="rId69" Type="http://schemas.openxmlformats.org/officeDocument/2006/relationships/customXml" Target="../ink/ink426.xml"/><Relationship Id="rId113" Type="http://schemas.openxmlformats.org/officeDocument/2006/relationships/customXml" Target="../ink/ink448.xml"/><Relationship Id="rId134" Type="http://schemas.openxmlformats.org/officeDocument/2006/relationships/image" Target="../media/image1290.png"/><Relationship Id="rId80" Type="http://schemas.openxmlformats.org/officeDocument/2006/relationships/image" Target="../media/image1263.png"/><Relationship Id="rId155" Type="http://schemas.openxmlformats.org/officeDocument/2006/relationships/customXml" Target="../ink/ink469.xml"/><Relationship Id="rId176" Type="http://schemas.openxmlformats.org/officeDocument/2006/relationships/image" Target="../media/image26.png"/><Relationship Id="rId17" Type="http://schemas.openxmlformats.org/officeDocument/2006/relationships/customXml" Target="../ink/ink400.xml"/><Relationship Id="rId38" Type="http://schemas.openxmlformats.org/officeDocument/2006/relationships/image" Target="../media/image1242.png"/><Relationship Id="rId59" Type="http://schemas.openxmlformats.org/officeDocument/2006/relationships/customXml" Target="../ink/ink421.xml"/><Relationship Id="rId103" Type="http://schemas.openxmlformats.org/officeDocument/2006/relationships/customXml" Target="../ink/ink443.xml"/><Relationship Id="rId124" Type="http://schemas.openxmlformats.org/officeDocument/2006/relationships/image" Target="../media/image1285.png"/><Relationship Id="rId70" Type="http://schemas.openxmlformats.org/officeDocument/2006/relationships/image" Target="../media/image1258.png"/><Relationship Id="rId91" Type="http://schemas.openxmlformats.org/officeDocument/2006/relationships/customXml" Target="../ink/ink437.xml"/><Relationship Id="rId145" Type="http://schemas.openxmlformats.org/officeDocument/2006/relationships/customXml" Target="../ink/ink464.xml"/><Relationship Id="rId166" Type="http://schemas.openxmlformats.org/officeDocument/2006/relationships/image" Target="../media/image130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9.png"/><Relationship Id="rId671" Type="http://schemas.openxmlformats.org/officeDocument/2006/relationships/customXml" Target="../ink/ink814.xml"/><Relationship Id="rId21" Type="http://schemas.openxmlformats.org/officeDocument/2006/relationships/image" Target="../media/image1321.png"/><Relationship Id="rId324" Type="http://schemas.openxmlformats.org/officeDocument/2006/relationships/customXml" Target="../ink/ink640.xml"/><Relationship Id="rId531" Type="http://schemas.openxmlformats.org/officeDocument/2006/relationships/image" Target="../media/image1576.png"/><Relationship Id="rId629" Type="http://schemas.openxmlformats.org/officeDocument/2006/relationships/image" Target="../media/image1625.png"/><Relationship Id="rId170" Type="http://schemas.openxmlformats.org/officeDocument/2006/relationships/customXml" Target="../ink/ink563.xml"/><Relationship Id="rId268" Type="http://schemas.openxmlformats.org/officeDocument/2006/relationships/customXml" Target="../ink/ink612.xml"/><Relationship Id="rId475" Type="http://schemas.openxmlformats.org/officeDocument/2006/relationships/image" Target="../media/image1548.png"/><Relationship Id="rId682" Type="http://schemas.openxmlformats.org/officeDocument/2006/relationships/image" Target="../media/image1651.png"/><Relationship Id="rId32" Type="http://schemas.openxmlformats.org/officeDocument/2006/relationships/customXml" Target="../ink/ink494.xml"/><Relationship Id="rId128" Type="http://schemas.openxmlformats.org/officeDocument/2006/relationships/customXml" Target="../ink/ink542.xml"/><Relationship Id="rId335" Type="http://schemas.openxmlformats.org/officeDocument/2006/relationships/image" Target="../media/image1478.png"/><Relationship Id="rId542" Type="http://schemas.openxmlformats.org/officeDocument/2006/relationships/customXml" Target="../ink/ink749.xml"/><Relationship Id="rId181" Type="http://schemas.openxmlformats.org/officeDocument/2006/relationships/image" Target="../media/image1401.png"/><Relationship Id="rId402" Type="http://schemas.openxmlformats.org/officeDocument/2006/relationships/customXml" Target="../ink/ink679.xml"/><Relationship Id="rId279" Type="http://schemas.openxmlformats.org/officeDocument/2006/relationships/image" Target="../media/image1450.png"/><Relationship Id="rId486" Type="http://schemas.openxmlformats.org/officeDocument/2006/relationships/customXml" Target="../ink/ink721.xml"/><Relationship Id="rId693" Type="http://schemas.openxmlformats.org/officeDocument/2006/relationships/image" Target="../media/image1656.png"/><Relationship Id="rId707" Type="http://schemas.openxmlformats.org/officeDocument/2006/relationships/image" Target="../media/image1663.png"/><Relationship Id="rId43" Type="http://schemas.openxmlformats.org/officeDocument/2006/relationships/image" Target="../media/image1332.png"/><Relationship Id="rId139" Type="http://schemas.openxmlformats.org/officeDocument/2006/relationships/image" Target="../media/image1380.png"/><Relationship Id="rId346" Type="http://schemas.openxmlformats.org/officeDocument/2006/relationships/customXml" Target="../ink/ink651.xml"/><Relationship Id="rId553" Type="http://schemas.openxmlformats.org/officeDocument/2006/relationships/image" Target="../media/image1587.png"/><Relationship Id="rId192" Type="http://schemas.openxmlformats.org/officeDocument/2006/relationships/customXml" Target="../ink/ink574.xml"/><Relationship Id="rId206" Type="http://schemas.openxmlformats.org/officeDocument/2006/relationships/customXml" Target="../ink/ink581.xml"/><Relationship Id="rId413" Type="http://schemas.openxmlformats.org/officeDocument/2006/relationships/image" Target="../media/image1517.png"/><Relationship Id="rId497" Type="http://schemas.openxmlformats.org/officeDocument/2006/relationships/image" Target="../media/image1559.png"/><Relationship Id="rId620" Type="http://schemas.openxmlformats.org/officeDocument/2006/relationships/customXml" Target="../ink/ink788.xml"/><Relationship Id="rId718" Type="http://schemas.openxmlformats.org/officeDocument/2006/relationships/customXml" Target="../ink/ink838.xml"/><Relationship Id="rId357" Type="http://schemas.openxmlformats.org/officeDocument/2006/relationships/image" Target="../media/image1489.png"/><Relationship Id="rId54" Type="http://schemas.openxmlformats.org/officeDocument/2006/relationships/customXml" Target="../ink/ink505.xml"/><Relationship Id="rId217" Type="http://schemas.openxmlformats.org/officeDocument/2006/relationships/image" Target="../media/image1419.png"/><Relationship Id="rId564" Type="http://schemas.openxmlformats.org/officeDocument/2006/relationships/customXml" Target="../ink/ink760.xml"/><Relationship Id="rId424" Type="http://schemas.openxmlformats.org/officeDocument/2006/relationships/customXml" Target="../ink/ink690.xml"/><Relationship Id="rId631" Type="http://schemas.openxmlformats.org/officeDocument/2006/relationships/image" Target="../media/image1626.png"/><Relationship Id="rId729" Type="http://schemas.openxmlformats.org/officeDocument/2006/relationships/image" Target="../media/image32.png"/><Relationship Id="rId270" Type="http://schemas.openxmlformats.org/officeDocument/2006/relationships/customXml" Target="../ink/ink613.xml"/><Relationship Id="rId65" Type="http://schemas.openxmlformats.org/officeDocument/2006/relationships/image" Target="../media/image1343.png"/><Relationship Id="rId130" Type="http://schemas.openxmlformats.org/officeDocument/2006/relationships/customXml" Target="../ink/ink543.xml"/><Relationship Id="rId368" Type="http://schemas.openxmlformats.org/officeDocument/2006/relationships/customXml" Target="../ink/ink662.xml"/><Relationship Id="rId575" Type="http://schemas.openxmlformats.org/officeDocument/2006/relationships/image" Target="../media/image1598.png"/><Relationship Id="rId228" Type="http://schemas.openxmlformats.org/officeDocument/2006/relationships/customXml" Target="../ink/ink592.xml"/><Relationship Id="rId435" Type="http://schemas.openxmlformats.org/officeDocument/2006/relationships/image" Target="../media/image1528.png"/><Relationship Id="rId642" Type="http://schemas.openxmlformats.org/officeDocument/2006/relationships/customXml" Target="../ink/ink799.xml"/><Relationship Id="rId281" Type="http://schemas.openxmlformats.org/officeDocument/2006/relationships/image" Target="../media/image1451.png"/><Relationship Id="rId502" Type="http://schemas.openxmlformats.org/officeDocument/2006/relationships/customXml" Target="../ink/ink729.xml"/><Relationship Id="rId76" Type="http://schemas.openxmlformats.org/officeDocument/2006/relationships/customXml" Target="../ink/ink516.xml"/><Relationship Id="rId141" Type="http://schemas.openxmlformats.org/officeDocument/2006/relationships/image" Target="../media/image1381.png"/><Relationship Id="rId379" Type="http://schemas.openxmlformats.org/officeDocument/2006/relationships/image" Target="../media/image1500.png"/><Relationship Id="rId586" Type="http://schemas.openxmlformats.org/officeDocument/2006/relationships/customXml" Target="../ink/ink771.xml"/><Relationship Id="rId7" Type="http://schemas.openxmlformats.org/officeDocument/2006/relationships/image" Target="../media/image1314.png"/><Relationship Id="rId239" Type="http://schemas.openxmlformats.org/officeDocument/2006/relationships/image" Target="../media/image1430.png"/><Relationship Id="rId446" Type="http://schemas.openxmlformats.org/officeDocument/2006/relationships/customXml" Target="../ink/ink701.xml"/><Relationship Id="rId653" Type="http://schemas.openxmlformats.org/officeDocument/2006/relationships/customXml" Target="../ink/ink805.xml"/><Relationship Id="rId292" Type="http://schemas.openxmlformats.org/officeDocument/2006/relationships/customXml" Target="../ink/ink624.xml"/><Relationship Id="rId306" Type="http://schemas.openxmlformats.org/officeDocument/2006/relationships/customXml" Target="../ink/ink631.xml"/><Relationship Id="rId87" Type="http://schemas.openxmlformats.org/officeDocument/2006/relationships/image" Target="../media/image1354.png"/><Relationship Id="rId513" Type="http://schemas.openxmlformats.org/officeDocument/2006/relationships/image" Target="../media/image1567.png"/><Relationship Id="rId597" Type="http://schemas.openxmlformats.org/officeDocument/2006/relationships/image" Target="../media/image1609.png"/><Relationship Id="rId720" Type="http://schemas.openxmlformats.org/officeDocument/2006/relationships/customXml" Target="../ink/ink839.xml"/><Relationship Id="rId152" Type="http://schemas.openxmlformats.org/officeDocument/2006/relationships/customXml" Target="../ink/ink554.xml"/><Relationship Id="rId457" Type="http://schemas.openxmlformats.org/officeDocument/2006/relationships/image" Target="../media/image1539.png"/><Relationship Id="rId664" Type="http://schemas.openxmlformats.org/officeDocument/2006/relationships/image" Target="../media/image1642.png"/><Relationship Id="rId14" Type="http://schemas.openxmlformats.org/officeDocument/2006/relationships/customXml" Target="../ink/ink485.xml"/><Relationship Id="rId317" Type="http://schemas.openxmlformats.org/officeDocument/2006/relationships/image" Target="../media/image1469.png"/><Relationship Id="rId524" Type="http://schemas.openxmlformats.org/officeDocument/2006/relationships/customXml" Target="../ink/ink740.xml"/><Relationship Id="rId731" Type="http://schemas.openxmlformats.org/officeDocument/2006/relationships/image" Target="../media/image33.png"/><Relationship Id="rId98" Type="http://schemas.openxmlformats.org/officeDocument/2006/relationships/customXml" Target="../ink/ink527.xml"/><Relationship Id="rId163" Type="http://schemas.openxmlformats.org/officeDocument/2006/relationships/image" Target="../media/image1392.png"/><Relationship Id="rId370" Type="http://schemas.openxmlformats.org/officeDocument/2006/relationships/customXml" Target="../ink/ink663.xml"/><Relationship Id="rId230" Type="http://schemas.openxmlformats.org/officeDocument/2006/relationships/customXml" Target="../ink/ink593.xml"/><Relationship Id="rId468" Type="http://schemas.openxmlformats.org/officeDocument/2006/relationships/customXml" Target="../ink/ink712.xml"/><Relationship Id="rId675" Type="http://schemas.openxmlformats.org/officeDocument/2006/relationships/customXml" Target="../ink/ink816.xml"/><Relationship Id="rId25" Type="http://schemas.openxmlformats.org/officeDocument/2006/relationships/image" Target="../media/image1323.png"/><Relationship Id="rId328" Type="http://schemas.openxmlformats.org/officeDocument/2006/relationships/customXml" Target="../ink/ink642.xml"/><Relationship Id="rId535" Type="http://schemas.openxmlformats.org/officeDocument/2006/relationships/image" Target="../media/image1578.png"/><Relationship Id="rId174" Type="http://schemas.openxmlformats.org/officeDocument/2006/relationships/customXml" Target="../ink/ink565.xml"/><Relationship Id="rId381" Type="http://schemas.openxmlformats.org/officeDocument/2006/relationships/image" Target="../media/image1501.png"/><Relationship Id="rId602" Type="http://schemas.openxmlformats.org/officeDocument/2006/relationships/customXml" Target="../ink/ink779.xml"/><Relationship Id="rId241" Type="http://schemas.openxmlformats.org/officeDocument/2006/relationships/image" Target="../media/image1431.png"/><Relationship Id="rId479" Type="http://schemas.openxmlformats.org/officeDocument/2006/relationships/image" Target="../media/image1550.png"/><Relationship Id="rId686" Type="http://schemas.openxmlformats.org/officeDocument/2006/relationships/customXml" Target="../ink/ink822.xml"/><Relationship Id="rId36" Type="http://schemas.openxmlformats.org/officeDocument/2006/relationships/customXml" Target="../ink/ink496.xml"/><Relationship Id="rId339" Type="http://schemas.openxmlformats.org/officeDocument/2006/relationships/image" Target="../media/image1480.png"/><Relationship Id="rId546" Type="http://schemas.openxmlformats.org/officeDocument/2006/relationships/customXml" Target="../ink/ink751.xml"/><Relationship Id="rId101" Type="http://schemas.openxmlformats.org/officeDocument/2006/relationships/image" Target="../media/image1361.png"/><Relationship Id="rId185" Type="http://schemas.openxmlformats.org/officeDocument/2006/relationships/image" Target="../media/image1403.png"/><Relationship Id="rId406" Type="http://schemas.openxmlformats.org/officeDocument/2006/relationships/customXml" Target="../ink/ink681.xml"/><Relationship Id="rId392" Type="http://schemas.openxmlformats.org/officeDocument/2006/relationships/customXml" Target="../ink/ink674.xml"/><Relationship Id="rId613" Type="http://schemas.openxmlformats.org/officeDocument/2006/relationships/image" Target="../media/image1617.png"/><Relationship Id="rId697" Type="http://schemas.openxmlformats.org/officeDocument/2006/relationships/image" Target="../media/image1658.png"/><Relationship Id="rId252" Type="http://schemas.openxmlformats.org/officeDocument/2006/relationships/customXml" Target="../ink/ink604.xml"/><Relationship Id="rId47" Type="http://schemas.openxmlformats.org/officeDocument/2006/relationships/image" Target="../media/image1334.png"/><Relationship Id="rId112" Type="http://schemas.openxmlformats.org/officeDocument/2006/relationships/customXml" Target="../ink/ink534.xml"/><Relationship Id="rId557" Type="http://schemas.openxmlformats.org/officeDocument/2006/relationships/image" Target="../media/image1589.png"/><Relationship Id="rId196" Type="http://schemas.openxmlformats.org/officeDocument/2006/relationships/customXml" Target="../ink/ink576.xml"/><Relationship Id="rId417" Type="http://schemas.openxmlformats.org/officeDocument/2006/relationships/image" Target="../media/image1519.png"/><Relationship Id="rId624" Type="http://schemas.openxmlformats.org/officeDocument/2006/relationships/customXml" Target="../ink/ink790.xml"/><Relationship Id="rId263" Type="http://schemas.openxmlformats.org/officeDocument/2006/relationships/image" Target="../media/image1442.png"/><Relationship Id="rId470" Type="http://schemas.openxmlformats.org/officeDocument/2006/relationships/customXml" Target="../ink/ink713.xml"/><Relationship Id="rId58" Type="http://schemas.openxmlformats.org/officeDocument/2006/relationships/customXml" Target="../ink/ink507.xml"/><Relationship Id="rId123" Type="http://schemas.openxmlformats.org/officeDocument/2006/relationships/image" Target="../media/image1372.png"/><Relationship Id="rId330" Type="http://schemas.openxmlformats.org/officeDocument/2006/relationships/customXml" Target="../ink/ink643.xml"/><Relationship Id="rId568" Type="http://schemas.openxmlformats.org/officeDocument/2006/relationships/customXml" Target="../ink/ink762.xml"/><Relationship Id="rId428" Type="http://schemas.openxmlformats.org/officeDocument/2006/relationships/customXml" Target="../ink/ink692.xml"/><Relationship Id="rId635" Type="http://schemas.openxmlformats.org/officeDocument/2006/relationships/image" Target="../media/image1628.png"/><Relationship Id="rId274" Type="http://schemas.openxmlformats.org/officeDocument/2006/relationships/customXml" Target="../ink/ink615.xml"/><Relationship Id="rId481" Type="http://schemas.openxmlformats.org/officeDocument/2006/relationships/image" Target="../media/image1551.png"/><Relationship Id="rId702" Type="http://schemas.openxmlformats.org/officeDocument/2006/relationships/customXml" Target="../ink/ink830.xml"/><Relationship Id="rId69" Type="http://schemas.openxmlformats.org/officeDocument/2006/relationships/image" Target="../media/image1345.png"/><Relationship Id="rId134" Type="http://schemas.openxmlformats.org/officeDocument/2006/relationships/customXml" Target="../ink/ink545.xml"/><Relationship Id="rId579" Type="http://schemas.openxmlformats.org/officeDocument/2006/relationships/image" Target="../media/image1600.png"/><Relationship Id="rId341" Type="http://schemas.openxmlformats.org/officeDocument/2006/relationships/image" Target="../media/image1481.png"/><Relationship Id="rId439" Type="http://schemas.openxmlformats.org/officeDocument/2006/relationships/image" Target="../media/image1530.png"/><Relationship Id="rId646" Type="http://schemas.openxmlformats.org/officeDocument/2006/relationships/image" Target="../media/image1633.png"/><Relationship Id="rId201" Type="http://schemas.openxmlformats.org/officeDocument/2006/relationships/image" Target="../media/image1411.png"/><Relationship Id="rId285" Type="http://schemas.openxmlformats.org/officeDocument/2006/relationships/image" Target="../media/image1453.png"/><Relationship Id="rId506" Type="http://schemas.openxmlformats.org/officeDocument/2006/relationships/customXml" Target="../ink/ink731.xml"/><Relationship Id="rId492" Type="http://schemas.openxmlformats.org/officeDocument/2006/relationships/customXml" Target="../ink/ink724.xml"/><Relationship Id="rId713" Type="http://schemas.openxmlformats.org/officeDocument/2006/relationships/image" Target="../media/image1666.png"/><Relationship Id="rId145" Type="http://schemas.openxmlformats.org/officeDocument/2006/relationships/image" Target="../media/image1383.png"/><Relationship Id="rId352" Type="http://schemas.openxmlformats.org/officeDocument/2006/relationships/customXml" Target="../ink/ink654.xml"/><Relationship Id="rId212" Type="http://schemas.openxmlformats.org/officeDocument/2006/relationships/customXml" Target="../ink/ink584.xml"/><Relationship Id="rId657" Type="http://schemas.openxmlformats.org/officeDocument/2006/relationships/customXml" Target="../ink/ink807.xml"/><Relationship Id="rId296" Type="http://schemas.openxmlformats.org/officeDocument/2006/relationships/customXml" Target="../ink/ink626.xml"/><Relationship Id="rId517" Type="http://schemas.openxmlformats.org/officeDocument/2006/relationships/image" Target="../media/image1569.png"/><Relationship Id="rId724" Type="http://schemas.openxmlformats.org/officeDocument/2006/relationships/customXml" Target="../ink/ink841.xml"/><Relationship Id="rId60" Type="http://schemas.openxmlformats.org/officeDocument/2006/relationships/customXml" Target="../ink/ink508.xml"/><Relationship Id="rId156" Type="http://schemas.openxmlformats.org/officeDocument/2006/relationships/customXml" Target="../ink/ink556.xml"/><Relationship Id="rId363" Type="http://schemas.openxmlformats.org/officeDocument/2006/relationships/image" Target="../media/image1492.png"/><Relationship Id="rId570" Type="http://schemas.openxmlformats.org/officeDocument/2006/relationships/customXml" Target="../ink/ink763.xml"/><Relationship Id="rId223" Type="http://schemas.openxmlformats.org/officeDocument/2006/relationships/image" Target="../media/image1422.png"/><Relationship Id="rId430" Type="http://schemas.openxmlformats.org/officeDocument/2006/relationships/customXml" Target="../ink/ink693.xml"/><Relationship Id="rId668" Type="http://schemas.openxmlformats.org/officeDocument/2006/relationships/image" Target="../media/image1644.png"/><Relationship Id="rId18" Type="http://schemas.openxmlformats.org/officeDocument/2006/relationships/customXml" Target="../ink/ink487.xml"/><Relationship Id="rId528" Type="http://schemas.openxmlformats.org/officeDocument/2006/relationships/customXml" Target="../ink/ink742.xml"/><Relationship Id="rId167" Type="http://schemas.openxmlformats.org/officeDocument/2006/relationships/image" Target="../media/image1394.png"/><Relationship Id="rId374" Type="http://schemas.openxmlformats.org/officeDocument/2006/relationships/customXml" Target="../ink/ink665.xml"/><Relationship Id="rId581" Type="http://schemas.openxmlformats.org/officeDocument/2006/relationships/image" Target="../media/image1601.png"/><Relationship Id="rId71" Type="http://schemas.openxmlformats.org/officeDocument/2006/relationships/image" Target="../media/image1346.png"/><Relationship Id="rId234" Type="http://schemas.openxmlformats.org/officeDocument/2006/relationships/customXml" Target="../ink/ink595.xml"/><Relationship Id="rId679" Type="http://schemas.openxmlformats.org/officeDocument/2006/relationships/customXml" Target="../ink/ink818.xml"/><Relationship Id="rId2" Type="http://schemas.openxmlformats.org/officeDocument/2006/relationships/image" Target="../media/image14.emf"/><Relationship Id="rId29" Type="http://schemas.openxmlformats.org/officeDocument/2006/relationships/image" Target="../media/image1325.png"/><Relationship Id="rId441" Type="http://schemas.openxmlformats.org/officeDocument/2006/relationships/image" Target="../media/image1531.png"/><Relationship Id="rId539" Type="http://schemas.openxmlformats.org/officeDocument/2006/relationships/image" Target="../media/image1580.png"/><Relationship Id="rId178" Type="http://schemas.openxmlformats.org/officeDocument/2006/relationships/customXml" Target="../ink/ink567.xml"/><Relationship Id="rId301" Type="http://schemas.openxmlformats.org/officeDocument/2006/relationships/image" Target="../media/image1461.png"/><Relationship Id="rId82" Type="http://schemas.openxmlformats.org/officeDocument/2006/relationships/customXml" Target="../ink/ink519.xml"/><Relationship Id="rId385" Type="http://schemas.openxmlformats.org/officeDocument/2006/relationships/image" Target="../media/image1503.png"/><Relationship Id="rId592" Type="http://schemas.openxmlformats.org/officeDocument/2006/relationships/customXml" Target="../ink/ink774.xml"/><Relationship Id="rId606" Type="http://schemas.openxmlformats.org/officeDocument/2006/relationships/customXml" Target="../ink/ink781.xml"/><Relationship Id="rId245" Type="http://schemas.openxmlformats.org/officeDocument/2006/relationships/image" Target="../media/image1433.png"/><Relationship Id="rId452" Type="http://schemas.openxmlformats.org/officeDocument/2006/relationships/customXml" Target="../ink/ink704.xml"/><Relationship Id="rId105" Type="http://schemas.openxmlformats.org/officeDocument/2006/relationships/image" Target="../media/image1363.png"/><Relationship Id="rId147" Type="http://schemas.openxmlformats.org/officeDocument/2006/relationships/image" Target="../media/image1384.png"/><Relationship Id="rId312" Type="http://schemas.openxmlformats.org/officeDocument/2006/relationships/customXml" Target="../ink/ink634.xml"/><Relationship Id="rId354" Type="http://schemas.openxmlformats.org/officeDocument/2006/relationships/customXml" Target="../ink/ink655.xml"/><Relationship Id="rId51" Type="http://schemas.openxmlformats.org/officeDocument/2006/relationships/image" Target="../media/image1336.png"/><Relationship Id="rId93" Type="http://schemas.openxmlformats.org/officeDocument/2006/relationships/image" Target="../media/image1357.png"/><Relationship Id="rId189" Type="http://schemas.openxmlformats.org/officeDocument/2006/relationships/image" Target="../media/image1405.png"/><Relationship Id="rId396" Type="http://schemas.openxmlformats.org/officeDocument/2006/relationships/customXml" Target="../ink/ink676.xml"/><Relationship Id="rId561" Type="http://schemas.openxmlformats.org/officeDocument/2006/relationships/image" Target="../media/image1591.png"/><Relationship Id="rId617" Type="http://schemas.openxmlformats.org/officeDocument/2006/relationships/image" Target="../media/image1619.png"/><Relationship Id="rId659" Type="http://schemas.openxmlformats.org/officeDocument/2006/relationships/customXml" Target="../ink/ink808.xml"/><Relationship Id="rId214" Type="http://schemas.openxmlformats.org/officeDocument/2006/relationships/customXml" Target="../ink/ink585.xml"/><Relationship Id="rId256" Type="http://schemas.openxmlformats.org/officeDocument/2006/relationships/customXml" Target="../ink/ink606.xml"/><Relationship Id="rId298" Type="http://schemas.openxmlformats.org/officeDocument/2006/relationships/customXml" Target="../ink/ink627.xml"/><Relationship Id="rId421" Type="http://schemas.openxmlformats.org/officeDocument/2006/relationships/image" Target="../media/image1521.png"/><Relationship Id="rId463" Type="http://schemas.openxmlformats.org/officeDocument/2006/relationships/image" Target="../media/image1542.png"/><Relationship Id="rId519" Type="http://schemas.openxmlformats.org/officeDocument/2006/relationships/image" Target="../media/image1570.png"/><Relationship Id="rId670" Type="http://schemas.openxmlformats.org/officeDocument/2006/relationships/image" Target="../media/image1645.png"/><Relationship Id="rId116" Type="http://schemas.openxmlformats.org/officeDocument/2006/relationships/customXml" Target="../ink/ink536.xml"/><Relationship Id="rId158" Type="http://schemas.openxmlformats.org/officeDocument/2006/relationships/customXml" Target="../ink/ink557.xml"/><Relationship Id="rId323" Type="http://schemas.openxmlformats.org/officeDocument/2006/relationships/image" Target="../media/image1472.png"/><Relationship Id="rId530" Type="http://schemas.openxmlformats.org/officeDocument/2006/relationships/customXml" Target="../ink/ink743.xml"/><Relationship Id="rId726" Type="http://schemas.openxmlformats.org/officeDocument/2006/relationships/customXml" Target="../ink/ink842.xml"/><Relationship Id="rId20" Type="http://schemas.openxmlformats.org/officeDocument/2006/relationships/customXml" Target="../ink/ink488.xml"/><Relationship Id="rId62" Type="http://schemas.openxmlformats.org/officeDocument/2006/relationships/customXml" Target="../ink/ink509.xml"/><Relationship Id="rId365" Type="http://schemas.openxmlformats.org/officeDocument/2006/relationships/image" Target="../media/image1493.png"/><Relationship Id="rId572" Type="http://schemas.openxmlformats.org/officeDocument/2006/relationships/customXml" Target="../ink/ink764.xml"/><Relationship Id="rId628" Type="http://schemas.openxmlformats.org/officeDocument/2006/relationships/customXml" Target="../ink/ink792.xml"/><Relationship Id="rId225" Type="http://schemas.openxmlformats.org/officeDocument/2006/relationships/image" Target="../media/image1423.png"/><Relationship Id="rId267" Type="http://schemas.openxmlformats.org/officeDocument/2006/relationships/image" Target="../media/image1444.png"/><Relationship Id="rId432" Type="http://schemas.openxmlformats.org/officeDocument/2006/relationships/customXml" Target="../ink/ink694.xml"/><Relationship Id="rId474" Type="http://schemas.openxmlformats.org/officeDocument/2006/relationships/customXml" Target="../ink/ink715.xml"/><Relationship Id="rId127" Type="http://schemas.openxmlformats.org/officeDocument/2006/relationships/image" Target="../media/image1374.png"/><Relationship Id="rId681" Type="http://schemas.openxmlformats.org/officeDocument/2006/relationships/customXml" Target="../ink/ink819.xml"/><Relationship Id="rId31" Type="http://schemas.openxmlformats.org/officeDocument/2006/relationships/image" Target="../media/image1326.png"/><Relationship Id="rId73" Type="http://schemas.openxmlformats.org/officeDocument/2006/relationships/image" Target="../media/image1347.png"/><Relationship Id="rId169" Type="http://schemas.openxmlformats.org/officeDocument/2006/relationships/image" Target="../media/image1395.png"/><Relationship Id="rId334" Type="http://schemas.openxmlformats.org/officeDocument/2006/relationships/customXml" Target="../ink/ink645.xml"/><Relationship Id="rId376" Type="http://schemas.openxmlformats.org/officeDocument/2006/relationships/customXml" Target="../ink/ink666.xml"/><Relationship Id="rId541" Type="http://schemas.openxmlformats.org/officeDocument/2006/relationships/image" Target="../media/image1581.png"/><Relationship Id="rId583" Type="http://schemas.openxmlformats.org/officeDocument/2006/relationships/image" Target="../media/image1602.png"/><Relationship Id="rId639" Type="http://schemas.openxmlformats.org/officeDocument/2006/relationships/image" Target="../media/image1630.png"/><Relationship Id="rId4" Type="http://schemas.openxmlformats.org/officeDocument/2006/relationships/image" Target="../media/image16.emf"/><Relationship Id="rId180" Type="http://schemas.openxmlformats.org/officeDocument/2006/relationships/customXml" Target="../ink/ink568.xml"/><Relationship Id="rId236" Type="http://schemas.openxmlformats.org/officeDocument/2006/relationships/customXml" Target="../ink/ink596.xml"/><Relationship Id="rId278" Type="http://schemas.openxmlformats.org/officeDocument/2006/relationships/customXml" Target="../ink/ink617.xml"/><Relationship Id="rId401" Type="http://schemas.openxmlformats.org/officeDocument/2006/relationships/image" Target="../media/image1511.png"/><Relationship Id="rId443" Type="http://schemas.openxmlformats.org/officeDocument/2006/relationships/image" Target="../media/image1532.png"/><Relationship Id="rId650" Type="http://schemas.openxmlformats.org/officeDocument/2006/relationships/image" Target="../media/image1635.png"/><Relationship Id="rId303" Type="http://schemas.openxmlformats.org/officeDocument/2006/relationships/image" Target="../media/image1462.png"/><Relationship Id="rId485" Type="http://schemas.openxmlformats.org/officeDocument/2006/relationships/image" Target="../media/image1553.png"/><Relationship Id="rId692" Type="http://schemas.openxmlformats.org/officeDocument/2006/relationships/customXml" Target="../ink/ink825.xml"/><Relationship Id="rId706" Type="http://schemas.openxmlformats.org/officeDocument/2006/relationships/customXml" Target="../ink/ink832.xml"/><Relationship Id="rId42" Type="http://schemas.openxmlformats.org/officeDocument/2006/relationships/customXml" Target="../ink/ink499.xml"/><Relationship Id="rId84" Type="http://schemas.openxmlformats.org/officeDocument/2006/relationships/customXml" Target="../ink/ink520.xml"/><Relationship Id="rId138" Type="http://schemas.openxmlformats.org/officeDocument/2006/relationships/customXml" Target="../ink/ink547.xml"/><Relationship Id="rId345" Type="http://schemas.openxmlformats.org/officeDocument/2006/relationships/image" Target="../media/image1483.png"/><Relationship Id="rId387" Type="http://schemas.openxmlformats.org/officeDocument/2006/relationships/image" Target="../media/image1504.png"/><Relationship Id="rId510" Type="http://schemas.openxmlformats.org/officeDocument/2006/relationships/customXml" Target="../ink/ink733.xml"/><Relationship Id="rId552" Type="http://schemas.openxmlformats.org/officeDocument/2006/relationships/customXml" Target="../ink/ink754.xml"/><Relationship Id="rId594" Type="http://schemas.openxmlformats.org/officeDocument/2006/relationships/customXml" Target="../ink/ink775.xml"/><Relationship Id="rId608" Type="http://schemas.openxmlformats.org/officeDocument/2006/relationships/customXml" Target="../ink/ink782.xml"/><Relationship Id="rId191" Type="http://schemas.openxmlformats.org/officeDocument/2006/relationships/image" Target="../media/image1406.png"/><Relationship Id="rId205" Type="http://schemas.openxmlformats.org/officeDocument/2006/relationships/image" Target="../media/image1413.png"/><Relationship Id="rId247" Type="http://schemas.openxmlformats.org/officeDocument/2006/relationships/image" Target="../media/image1434.png"/><Relationship Id="rId412" Type="http://schemas.openxmlformats.org/officeDocument/2006/relationships/customXml" Target="../ink/ink684.xml"/><Relationship Id="rId107" Type="http://schemas.openxmlformats.org/officeDocument/2006/relationships/image" Target="../media/image1364.png"/><Relationship Id="rId289" Type="http://schemas.openxmlformats.org/officeDocument/2006/relationships/image" Target="../media/image1455.png"/><Relationship Id="rId454" Type="http://schemas.openxmlformats.org/officeDocument/2006/relationships/customXml" Target="../ink/ink705.xml"/><Relationship Id="rId496" Type="http://schemas.openxmlformats.org/officeDocument/2006/relationships/customXml" Target="../ink/ink726.xml"/><Relationship Id="rId661" Type="http://schemas.openxmlformats.org/officeDocument/2006/relationships/customXml" Target="../ink/ink809.xml"/><Relationship Id="rId717" Type="http://schemas.openxmlformats.org/officeDocument/2006/relationships/image" Target="../media/image1668.png"/><Relationship Id="rId11" Type="http://schemas.openxmlformats.org/officeDocument/2006/relationships/image" Target="../media/image1316.png"/><Relationship Id="rId53" Type="http://schemas.openxmlformats.org/officeDocument/2006/relationships/image" Target="../media/image1337.png"/><Relationship Id="rId149" Type="http://schemas.openxmlformats.org/officeDocument/2006/relationships/image" Target="../media/image1385.png"/><Relationship Id="rId314" Type="http://schemas.openxmlformats.org/officeDocument/2006/relationships/customXml" Target="../ink/ink635.xml"/><Relationship Id="rId356" Type="http://schemas.openxmlformats.org/officeDocument/2006/relationships/customXml" Target="../ink/ink656.xml"/><Relationship Id="rId398" Type="http://schemas.openxmlformats.org/officeDocument/2006/relationships/customXml" Target="../ink/ink677.xml"/><Relationship Id="rId521" Type="http://schemas.openxmlformats.org/officeDocument/2006/relationships/image" Target="../media/image1571.png"/><Relationship Id="rId563" Type="http://schemas.openxmlformats.org/officeDocument/2006/relationships/image" Target="../media/image1592.png"/><Relationship Id="rId619" Type="http://schemas.openxmlformats.org/officeDocument/2006/relationships/image" Target="../media/image1620.png"/><Relationship Id="rId95" Type="http://schemas.openxmlformats.org/officeDocument/2006/relationships/image" Target="../media/image1358.png"/><Relationship Id="rId160" Type="http://schemas.openxmlformats.org/officeDocument/2006/relationships/customXml" Target="../ink/ink558.xml"/><Relationship Id="rId216" Type="http://schemas.openxmlformats.org/officeDocument/2006/relationships/customXml" Target="../ink/ink586.xml"/><Relationship Id="rId423" Type="http://schemas.openxmlformats.org/officeDocument/2006/relationships/image" Target="../media/image1522.png"/><Relationship Id="rId258" Type="http://schemas.openxmlformats.org/officeDocument/2006/relationships/customXml" Target="../ink/ink607.xml"/><Relationship Id="rId465" Type="http://schemas.openxmlformats.org/officeDocument/2006/relationships/image" Target="../media/image1543.png"/><Relationship Id="rId630" Type="http://schemas.openxmlformats.org/officeDocument/2006/relationships/customXml" Target="../ink/ink793.xml"/><Relationship Id="rId672" Type="http://schemas.openxmlformats.org/officeDocument/2006/relationships/image" Target="../media/image1646.png"/><Relationship Id="rId728" Type="http://schemas.openxmlformats.org/officeDocument/2006/relationships/customXml" Target="../ink/ink843.xml"/><Relationship Id="rId22" Type="http://schemas.openxmlformats.org/officeDocument/2006/relationships/customXml" Target="../ink/ink489.xml"/><Relationship Id="rId64" Type="http://schemas.openxmlformats.org/officeDocument/2006/relationships/customXml" Target="../ink/ink510.xml"/><Relationship Id="rId118" Type="http://schemas.openxmlformats.org/officeDocument/2006/relationships/customXml" Target="../ink/ink537.xml"/><Relationship Id="rId325" Type="http://schemas.openxmlformats.org/officeDocument/2006/relationships/image" Target="../media/image1473.png"/><Relationship Id="rId367" Type="http://schemas.openxmlformats.org/officeDocument/2006/relationships/image" Target="../media/image1494.png"/><Relationship Id="rId532" Type="http://schemas.openxmlformats.org/officeDocument/2006/relationships/customXml" Target="../ink/ink744.xml"/><Relationship Id="rId574" Type="http://schemas.openxmlformats.org/officeDocument/2006/relationships/customXml" Target="../ink/ink765.xml"/><Relationship Id="rId171" Type="http://schemas.openxmlformats.org/officeDocument/2006/relationships/image" Target="../media/image1396.png"/><Relationship Id="rId227" Type="http://schemas.openxmlformats.org/officeDocument/2006/relationships/image" Target="../media/image1424.png"/><Relationship Id="rId269" Type="http://schemas.openxmlformats.org/officeDocument/2006/relationships/image" Target="../media/image1445.png"/><Relationship Id="rId434" Type="http://schemas.openxmlformats.org/officeDocument/2006/relationships/customXml" Target="../ink/ink695.xml"/><Relationship Id="rId476" Type="http://schemas.openxmlformats.org/officeDocument/2006/relationships/customXml" Target="../ink/ink716.xml"/><Relationship Id="rId641" Type="http://schemas.openxmlformats.org/officeDocument/2006/relationships/image" Target="../media/image1631.png"/><Relationship Id="rId683" Type="http://schemas.openxmlformats.org/officeDocument/2006/relationships/customXml" Target="../ink/ink820.xml"/><Relationship Id="rId33" Type="http://schemas.openxmlformats.org/officeDocument/2006/relationships/image" Target="../media/image1327.png"/><Relationship Id="rId129" Type="http://schemas.openxmlformats.org/officeDocument/2006/relationships/image" Target="../media/image1375.png"/><Relationship Id="rId280" Type="http://schemas.openxmlformats.org/officeDocument/2006/relationships/customXml" Target="../ink/ink618.xml"/><Relationship Id="rId336" Type="http://schemas.openxmlformats.org/officeDocument/2006/relationships/customXml" Target="../ink/ink646.xml"/><Relationship Id="rId501" Type="http://schemas.openxmlformats.org/officeDocument/2006/relationships/image" Target="../media/image1561.png"/><Relationship Id="rId543" Type="http://schemas.openxmlformats.org/officeDocument/2006/relationships/image" Target="../media/image1582.png"/><Relationship Id="rId75" Type="http://schemas.openxmlformats.org/officeDocument/2006/relationships/image" Target="../media/image1348.png"/><Relationship Id="rId140" Type="http://schemas.openxmlformats.org/officeDocument/2006/relationships/customXml" Target="../ink/ink548.xml"/><Relationship Id="rId182" Type="http://schemas.openxmlformats.org/officeDocument/2006/relationships/customXml" Target="../ink/ink569.xml"/><Relationship Id="rId378" Type="http://schemas.openxmlformats.org/officeDocument/2006/relationships/customXml" Target="../ink/ink667.xml"/><Relationship Id="rId403" Type="http://schemas.openxmlformats.org/officeDocument/2006/relationships/image" Target="../media/image1512.png"/><Relationship Id="rId585" Type="http://schemas.openxmlformats.org/officeDocument/2006/relationships/image" Target="../media/image1603.png"/><Relationship Id="rId6" Type="http://schemas.openxmlformats.org/officeDocument/2006/relationships/customXml" Target="../ink/ink481.xml"/><Relationship Id="rId238" Type="http://schemas.openxmlformats.org/officeDocument/2006/relationships/customXml" Target="../ink/ink597.xml"/><Relationship Id="rId445" Type="http://schemas.openxmlformats.org/officeDocument/2006/relationships/image" Target="../media/image1533.png"/><Relationship Id="rId487" Type="http://schemas.openxmlformats.org/officeDocument/2006/relationships/image" Target="../media/image1554.png"/><Relationship Id="rId610" Type="http://schemas.openxmlformats.org/officeDocument/2006/relationships/customXml" Target="../ink/ink783.xml"/><Relationship Id="rId652" Type="http://schemas.openxmlformats.org/officeDocument/2006/relationships/image" Target="../media/image1636.png"/><Relationship Id="rId694" Type="http://schemas.openxmlformats.org/officeDocument/2006/relationships/customXml" Target="../ink/ink826.xml"/><Relationship Id="rId708" Type="http://schemas.openxmlformats.org/officeDocument/2006/relationships/customXml" Target="../ink/ink833.xml"/><Relationship Id="rId291" Type="http://schemas.openxmlformats.org/officeDocument/2006/relationships/image" Target="../media/image1456.png"/><Relationship Id="rId305" Type="http://schemas.openxmlformats.org/officeDocument/2006/relationships/image" Target="../media/image1463.png"/><Relationship Id="rId347" Type="http://schemas.openxmlformats.org/officeDocument/2006/relationships/image" Target="../media/image1484.png"/><Relationship Id="rId512" Type="http://schemas.openxmlformats.org/officeDocument/2006/relationships/customXml" Target="../ink/ink734.xml"/><Relationship Id="rId44" Type="http://schemas.openxmlformats.org/officeDocument/2006/relationships/customXml" Target="../ink/ink500.xml"/><Relationship Id="rId86" Type="http://schemas.openxmlformats.org/officeDocument/2006/relationships/customXml" Target="../ink/ink521.xml"/><Relationship Id="rId151" Type="http://schemas.openxmlformats.org/officeDocument/2006/relationships/image" Target="../media/image1386.png"/><Relationship Id="rId389" Type="http://schemas.openxmlformats.org/officeDocument/2006/relationships/image" Target="../media/image1505.png"/><Relationship Id="rId554" Type="http://schemas.openxmlformats.org/officeDocument/2006/relationships/customXml" Target="../ink/ink755.xml"/><Relationship Id="rId596" Type="http://schemas.openxmlformats.org/officeDocument/2006/relationships/customXml" Target="../ink/ink776.xml"/><Relationship Id="rId193" Type="http://schemas.openxmlformats.org/officeDocument/2006/relationships/image" Target="../media/image1407.png"/><Relationship Id="rId207" Type="http://schemas.openxmlformats.org/officeDocument/2006/relationships/image" Target="../media/image1414.png"/><Relationship Id="rId249" Type="http://schemas.openxmlformats.org/officeDocument/2006/relationships/image" Target="../media/image1435.png"/><Relationship Id="rId414" Type="http://schemas.openxmlformats.org/officeDocument/2006/relationships/customXml" Target="../ink/ink685.xml"/><Relationship Id="rId456" Type="http://schemas.openxmlformats.org/officeDocument/2006/relationships/customXml" Target="../ink/ink706.xml"/><Relationship Id="rId498" Type="http://schemas.openxmlformats.org/officeDocument/2006/relationships/customXml" Target="../ink/ink727.xml"/><Relationship Id="rId621" Type="http://schemas.openxmlformats.org/officeDocument/2006/relationships/image" Target="../media/image1621.png"/><Relationship Id="rId663" Type="http://schemas.openxmlformats.org/officeDocument/2006/relationships/customXml" Target="../ink/ink810.xml"/><Relationship Id="rId13" Type="http://schemas.openxmlformats.org/officeDocument/2006/relationships/image" Target="../media/image1317.png"/><Relationship Id="rId109" Type="http://schemas.openxmlformats.org/officeDocument/2006/relationships/image" Target="../media/image1365.png"/><Relationship Id="rId260" Type="http://schemas.openxmlformats.org/officeDocument/2006/relationships/customXml" Target="../ink/ink608.xml"/><Relationship Id="rId316" Type="http://schemas.openxmlformats.org/officeDocument/2006/relationships/customXml" Target="../ink/ink636.xml"/><Relationship Id="rId523" Type="http://schemas.openxmlformats.org/officeDocument/2006/relationships/image" Target="../media/image1572.png"/><Relationship Id="rId719" Type="http://schemas.openxmlformats.org/officeDocument/2006/relationships/image" Target="../media/image1669.png"/><Relationship Id="rId55" Type="http://schemas.openxmlformats.org/officeDocument/2006/relationships/image" Target="../media/image1338.png"/><Relationship Id="rId97" Type="http://schemas.openxmlformats.org/officeDocument/2006/relationships/image" Target="../media/image1359.png"/><Relationship Id="rId120" Type="http://schemas.openxmlformats.org/officeDocument/2006/relationships/customXml" Target="../ink/ink538.xml"/><Relationship Id="rId358" Type="http://schemas.openxmlformats.org/officeDocument/2006/relationships/customXml" Target="../ink/ink657.xml"/><Relationship Id="rId565" Type="http://schemas.openxmlformats.org/officeDocument/2006/relationships/image" Target="../media/image1593.png"/><Relationship Id="rId730" Type="http://schemas.openxmlformats.org/officeDocument/2006/relationships/customXml" Target="../ink/ink844.xml"/><Relationship Id="rId162" Type="http://schemas.openxmlformats.org/officeDocument/2006/relationships/customXml" Target="../ink/ink559.xml"/><Relationship Id="rId218" Type="http://schemas.openxmlformats.org/officeDocument/2006/relationships/customXml" Target="../ink/ink587.xml"/><Relationship Id="rId425" Type="http://schemas.openxmlformats.org/officeDocument/2006/relationships/image" Target="../media/image1523.png"/><Relationship Id="rId467" Type="http://schemas.openxmlformats.org/officeDocument/2006/relationships/image" Target="../media/image1544.png"/><Relationship Id="rId632" Type="http://schemas.openxmlformats.org/officeDocument/2006/relationships/customXml" Target="../ink/ink794.xml"/><Relationship Id="rId271" Type="http://schemas.openxmlformats.org/officeDocument/2006/relationships/image" Target="../media/image1446.png"/><Relationship Id="rId674" Type="http://schemas.openxmlformats.org/officeDocument/2006/relationships/image" Target="../media/image1647.png"/><Relationship Id="rId24" Type="http://schemas.openxmlformats.org/officeDocument/2006/relationships/customXml" Target="../ink/ink490.xml"/><Relationship Id="rId66" Type="http://schemas.openxmlformats.org/officeDocument/2006/relationships/customXml" Target="../ink/ink511.xml"/><Relationship Id="rId131" Type="http://schemas.openxmlformats.org/officeDocument/2006/relationships/image" Target="../media/image1376.png"/><Relationship Id="rId327" Type="http://schemas.openxmlformats.org/officeDocument/2006/relationships/image" Target="../media/image1474.png"/><Relationship Id="rId369" Type="http://schemas.openxmlformats.org/officeDocument/2006/relationships/image" Target="../media/image1495.png"/><Relationship Id="rId534" Type="http://schemas.openxmlformats.org/officeDocument/2006/relationships/customXml" Target="../ink/ink745.xml"/><Relationship Id="rId576" Type="http://schemas.openxmlformats.org/officeDocument/2006/relationships/customXml" Target="../ink/ink766.xml"/><Relationship Id="rId173" Type="http://schemas.openxmlformats.org/officeDocument/2006/relationships/image" Target="../media/image1397.png"/><Relationship Id="rId229" Type="http://schemas.openxmlformats.org/officeDocument/2006/relationships/image" Target="../media/image1425.png"/><Relationship Id="rId380" Type="http://schemas.openxmlformats.org/officeDocument/2006/relationships/customXml" Target="../ink/ink668.xml"/><Relationship Id="rId436" Type="http://schemas.openxmlformats.org/officeDocument/2006/relationships/customXml" Target="../ink/ink696.xml"/><Relationship Id="rId601" Type="http://schemas.openxmlformats.org/officeDocument/2006/relationships/image" Target="../media/image1611.png"/><Relationship Id="rId643" Type="http://schemas.openxmlformats.org/officeDocument/2006/relationships/customXml" Target="../ink/ink800.xml"/><Relationship Id="rId240" Type="http://schemas.openxmlformats.org/officeDocument/2006/relationships/customXml" Target="../ink/ink598.xml"/><Relationship Id="rId478" Type="http://schemas.openxmlformats.org/officeDocument/2006/relationships/customXml" Target="../ink/ink717.xml"/><Relationship Id="rId685" Type="http://schemas.openxmlformats.org/officeDocument/2006/relationships/image" Target="../media/image1652.png"/><Relationship Id="rId35" Type="http://schemas.openxmlformats.org/officeDocument/2006/relationships/image" Target="../media/image1328.png"/><Relationship Id="rId77" Type="http://schemas.openxmlformats.org/officeDocument/2006/relationships/image" Target="../media/image1349.png"/><Relationship Id="rId100" Type="http://schemas.openxmlformats.org/officeDocument/2006/relationships/customXml" Target="../ink/ink528.xml"/><Relationship Id="rId282" Type="http://schemas.openxmlformats.org/officeDocument/2006/relationships/customXml" Target="../ink/ink619.xml"/><Relationship Id="rId338" Type="http://schemas.openxmlformats.org/officeDocument/2006/relationships/customXml" Target="../ink/ink647.xml"/><Relationship Id="rId503" Type="http://schemas.openxmlformats.org/officeDocument/2006/relationships/image" Target="../media/image1562.png"/><Relationship Id="rId545" Type="http://schemas.openxmlformats.org/officeDocument/2006/relationships/image" Target="../media/image1583.png"/><Relationship Id="rId587" Type="http://schemas.openxmlformats.org/officeDocument/2006/relationships/image" Target="../media/image1604.png"/><Relationship Id="rId710" Type="http://schemas.openxmlformats.org/officeDocument/2006/relationships/customXml" Target="../ink/ink834.xml"/><Relationship Id="rId8" Type="http://schemas.openxmlformats.org/officeDocument/2006/relationships/customXml" Target="../ink/ink482.xml"/><Relationship Id="rId142" Type="http://schemas.openxmlformats.org/officeDocument/2006/relationships/customXml" Target="../ink/ink549.xml"/><Relationship Id="rId184" Type="http://schemas.openxmlformats.org/officeDocument/2006/relationships/customXml" Target="../ink/ink570.xml"/><Relationship Id="rId391" Type="http://schemas.openxmlformats.org/officeDocument/2006/relationships/image" Target="../media/image1506.png"/><Relationship Id="rId405" Type="http://schemas.openxmlformats.org/officeDocument/2006/relationships/image" Target="../media/image1513.png"/><Relationship Id="rId447" Type="http://schemas.openxmlformats.org/officeDocument/2006/relationships/image" Target="../media/image1534.png"/><Relationship Id="rId612" Type="http://schemas.openxmlformats.org/officeDocument/2006/relationships/customXml" Target="../ink/ink784.xml"/><Relationship Id="rId251" Type="http://schemas.openxmlformats.org/officeDocument/2006/relationships/image" Target="../media/image1436.png"/><Relationship Id="rId489" Type="http://schemas.openxmlformats.org/officeDocument/2006/relationships/image" Target="../media/image1555.png"/><Relationship Id="rId654" Type="http://schemas.openxmlformats.org/officeDocument/2006/relationships/image" Target="../media/image1637.png"/><Relationship Id="rId696" Type="http://schemas.openxmlformats.org/officeDocument/2006/relationships/customXml" Target="../ink/ink827.xml"/><Relationship Id="rId46" Type="http://schemas.openxmlformats.org/officeDocument/2006/relationships/customXml" Target="../ink/ink501.xml"/><Relationship Id="rId293" Type="http://schemas.openxmlformats.org/officeDocument/2006/relationships/image" Target="../media/image1457.png"/><Relationship Id="rId307" Type="http://schemas.openxmlformats.org/officeDocument/2006/relationships/image" Target="../media/image1464.png"/><Relationship Id="rId349" Type="http://schemas.openxmlformats.org/officeDocument/2006/relationships/image" Target="../media/image1485.png"/><Relationship Id="rId514" Type="http://schemas.openxmlformats.org/officeDocument/2006/relationships/customXml" Target="../ink/ink735.xml"/><Relationship Id="rId556" Type="http://schemas.openxmlformats.org/officeDocument/2006/relationships/customXml" Target="../ink/ink756.xml"/><Relationship Id="rId721" Type="http://schemas.openxmlformats.org/officeDocument/2006/relationships/image" Target="../media/image1670.png"/><Relationship Id="rId88" Type="http://schemas.openxmlformats.org/officeDocument/2006/relationships/customXml" Target="../ink/ink522.xml"/><Relationship Id="rId111" Type="http://schemas.openxmlformats.org/officeDocument/2006/relationships/image" Target="../media/image1366.png"/><Relationship Id="rId153" Type="http://schemas.openxmlformats.org/officeDocument/2006/relationships/image" Target="../media/image1387.png"/><Relationship Id="rId195" Type="http://schemas.openxmlformats.org/officeDocument/2006/relationships/image" Target="../media/image1408.png"/><Relationship Id="rId209" Type="http://schemas.openxmlformats.org/officeDocument/2006/relationships/image" Target="../media/image1415.png"/><Relationship Id="rId360" Type="http://schemas.openxmlformats.org/officeDocument/2006/relationships/customXml" Target="../ink/ink658.xml"/><Relationship Id="rId416" Type="http://schemas.openxmlformats.org/officeDocument/2006/relationships/customXml" Target="../ink/ink686.xml"/><Relationship Id="rId598" Type="http://schemas.openxmlformats.org/officeDocument/2006/relationships/customXml" Target="../ink/ink777.xml"/><Relationship Id="rId220" Type="http://schemas.openxmlformats.org/officeDocument/2006/relationships/customXml" Target="../ink/ink588.xml"/><Relationship Id="rId458" Type="http://schemas.openxmlformats.org/officeDocument/2006/relationships/customXml" Target="../ink/ink707.xml"/><Relationship Id="rId623" Type="http://schemas.openxmlformats.org/officeDocument/2006/relationships/image" Target="../media/image1622.png"/><Relationship Id="rId665" Type="http://schemas.openxmlformats.org/officeDocument/2006/relationships/customXml" Target="../ink/ink811.xml"/><Relationship Id="rId15" Type="http://schemas.openxmlformats.org/officeDocument/2006/relationships/image" Target="../media/image1318.png"/><Relationship Id="rId57" Type="http://schemas.openxmlformats.org/officeDocument/2006/relationships/image" Target="../media/image1339.png"/><Relationship Id="rId262" Type="http://schemas.openxmlformats.org/officeDocument/2006/relationships/customXml" Target="../ink/ink609.xml"/><Relationship Id="rId318" Type="http://schemas.openxmlformats.org/officeDocument/2006/relationships/customXml" Target="../ink/ink637.xml"/><Relationship Id="rId525" Type="http://schemas.openxmlformats.org/officeDocument/2006/relationships/image" Target="../media/image1573.png"/><Relationship Id="rId567" Type="http://schemas.openxmlformats.org/officeDocument/2006/relationships/image" Target="../media/image1594.png"/><Relationship Id="rId99" Type="http://schemas.openxmlformats.org/officeDocument/2006/relationships/image" Target="../media/image1360.png"/><Relationship Id="rId122" Type="http://schemas.openxmlformats.org/officeDocument/2006/relationships/customXml" Target="../ink/ink539.xml"/><Relationship Id="rId164" Type="http://schemas.openxmlformats.org/officeDocument/2006/relationships/customXml" Target="../ink/ink560.xml"/><Relationship Id="rId371" Type="http://schemas.openxmlformats.org/officeDocument/2006/relationships/image" Target="../media/image1496.png"/><Relationship Id="rId427" Type="http://schemas.openxmlformats.org/officeDocument/2006/relationships/image" Target="../media/image1524.png"/><Relationship Id="rId469" Type="http://schemas.openxmlformats.org/officeDocument/2006/relationships/image" Target="../media/image1545.png"/><Relationship Id="rId634" Type="http://schemas.openxmlformats.org/officeDocument/2006/relationships/customXml" Target="../ink/ink795.xml"/><Relationship Id="rId676" Type="http://schemas.openxmlformats.org/officeDocument/2006/relationships/image" Target="../media/image1648.png"/><Relationship Id="rId26" Type="http://schemas.openxmlformats.org/officeDocument/2006/relationships/customXml" Target="../ink/ink491.xml"/><Relationship Id="rId231" Type="http://schemas.openxmlformats.org/officeDocument/2006/relationships/image" Target="../media/image1426.png"/><Relationship Id="rId273" Type="http://schemas.openxmlformats.org/officeDocument/2006/relationships/image" Target="../media/image1447.png"/><Relationship Id="rId329" Type="http://schemas.openxmlformats.org/officeDocument/2006/relationships/image" Target="../media/image1475.png"/><Relationship Id="rId480" Type="http://schemas.openxmlformats.org/officeDocument/2006/relationships/customXml" Target="../ink/ink718.xml"/><Relationship Id="rId536" Type="http://schemas.openxmlformats.org/officeDocument/2006/relationships/customXml" Target="../ink/ink746.xml"/><Relationship Id="rId701" Type="http://schemas.openxmlformats.org/officeDocument/2006/relationships/image" Target="../media/image1660.png"/><Relationship Id="rId68" Type="http://schemas.openxmlformats.org/officeDocument/2006/relationships/customXml" Target="../ink/ink512.xml"/><Relationship Id="rId133" Type="http://schemas.openxmlformats.org/officeDocument/2006/relationships/image" Target="../media/image1377.png"/><Relationship Id="rId175" Type="http://schemas.openxmlformats.org/officeDocument/2006/relationships/image" Target="../media/image1398.png"/><Relationship Id="rId340" Type="http://schemas.openxmlformats.org/officeDocument/2006/relationships/customXml" Target="../ink/ink648.xml"/><Relationship Id="rId578" Type="http://schemas.openxmlformats.org/officeDocument/2006/relationships/customXml" Target="../ink/ink767.xml"/><Relationship Id="rId200" Type="http://schemas.openxmlformats.org/officeDocument/2006/relationships/customXml" Target="../ink/ink578.xml"/><Relationship Id="rId382" Type="http://schemas.openxmlformats.org/officeDocument/2006/relationships/customXml" Target="../ink/ink669.xml"/><Relationship Id="rId438" Type="http://schemas.openxmlformats.org/officeDocument/2006/relationships/customXml" Target="../ink/ink697.xml"/><Relationship Id="rId603" Type="http://schemas.openxmlformats.org/officeDocument/2006/relationships/image" Target="../media/image1612.png"/><Relationship Id="rId645" Type="http://schemas.openxmlformats.org/officeDocument/2006/relationships/customXml" Target="../ink/ink801.xml"/><Relationship Id="rId687" Type="http://schemas.openxmlformats.org/officeDocument/2006/relationships/image" Target="../media/image1653.png"/><Relationship Id="rId242" Type="http://schemas.openxmlformats.org/officeDocument/2006/relationships/customXml" Target="../ink/ink599.xml"/><Relationship Id="rId284" Type="http://schemas.openxmlformats.org/officeDocument/2006/relationships/customXml" Target="../ink/ink620.xml"/><Relationship Id="rId491" Type="http://schemas.openxmlformats.org/officeDocument/2006/relationships/image" Target="../media/image1556.png"/><Relationship Id="rId505" Type="http://schemas.openxmlformats.org/officeDocument/2006/relationships/image" Target="../media/image1563.png"/><Relationship Id="rId712" Type="http://schemas.openxmlformats.org/officeDocument/2006/relationships/customXml" Target="../ink/ink835.xml"/><Relationship Id="rId37" Type="http://schemas.openxmlformats.org/officeDocument/2006/relationships/image" Target="../media/image1329.png"/><Relationship Id="rId79" Type="http://schemas.openxmlformats.org/officeDocument/2006/relationships/image" Target="../media/image1350.png"/><Relationship Id="rId102" Type="http://schemas.openxmlformats.org/officeDocument/2006/relationships/customXml" Target="../ink/ink529.xml"/><Relationship Id="rId144" Type="http://schemas.openxmlformats.org/officeDocument/2006/relationships/customXml" Target="../ink/ink550.xml"/><Relationship Id="rId547" Type="http://schemas.openxmlformats.org/officeDocument/2006/relationships/image" Target="../media/image1584.png"/><Relationship Id="rId589" Type="http://schemas.openxmlformats.org/officeDocument/2006/relationships/image" Target="../media/image1605.png"/><Relationship Id="rId90" Type="http://schemas.openxmlformats.org/officeDocument/2006/relationships/customXml" Target="../ink/ink523.xml"/><Relationship Id="rId186" Type="http://schemas.openxmlformats.org/officeDocument/2006/relationships/customXml" Target="../ink/ink571.xml"/><Relationship Id="rId351" Type="http://schemas.openxmlformats.org/officeDocument/2006/relationships/image" Target="../media/image1486.png"/><Relationship Id="rId393" Type="http://schemas.openxmlformats.org/officeDocument/2006/relationships/image" Target="../media/image1507.png"/><Relationship Id="rId407" Type="http://schemas.openxmlformats.org/officeDocument/2006/relationships/image" Target="../media/image1514.png"/><Relationship Id="rId449" Type="http://schemas.openxmlformats.org/officeDocument/2006/relationships/image" Target="../media/image1535.png"/><Relationship Id="rId614" Type="http://schemas.openxmlformats.org/officeDocument/2006/relationships/customXml" Target="../ink/ink785.xml"/><Relationship Id="rId656" Type="http://schemas.openxmlformats.org/officeDocument/2006/relationships/image" Target="../media/image1638.png"/><Relationship Id="rId211" Type="http://schemas.openxmlformats.org/officeDocument/2006/relationships/image" Target="../media/image1416.png"/><Relationship Id="rId253" Type="http://schemas.openxmlformats.org/officeDocument/2006/relationships/image" Target="../media/image1437.png"/><Relationship Id="rId295" Type="http://schemas.openxmlformats.org/officeDocument/2006/relationships/image" Target="../media/image1458.png"/><Relationship Id="rId309" Type="http://schemas.openxmlformats.org/officeDocument/2006/relationships/image" Target="../media/image1465.png"/><Relationship Id="rId460" Type="http://schemas.openxmlformats.org/officeDocument/2006/relationships/customXml" Target="../ink/ink708.xml"/><Relationship Id="rId516" Type="http://schemas.openxmlformats.org/officeDocument/2006/relationships/customXml" Target="../ink/ink736.xml"/><Relationship Id="rId698" Type="http://schemas.openxmlformats.org/officeDocument/2006/relationships/customXml" Target="../ink/ink828.xml"/><Relationship Id="rId48" Type="http://schemas.openxmlformats.org/officeDocument/2006/relationships/customXml" Target="../ink/ink502.xml"/><Relationship Id="rId113" Type="http://schemas.openxmlformats.org/officeDocument/2006/relationships/image" Target="../media/image1367.png"/><Relationship Id="rId320" Type="http://schemas.openxmlformats.org/officeDocument/2006/relationships/customXml" Target="../ink/ink638.xml"/><Relationship Id="rId558" Type="http://schemas.openxmlformats.org/officeDocument/2006/relationships/customXml" Target="../ink/ink757.xml"/><Relationship Id="rId723" Type="http://schemas.openxmlformats.org/officeDocument/2006/relationships/image" Target="../media/image1671.png"/><Relationship Id="rId155" Type="http://schemas.openxmlformats.org/officeDocument/2006/relationships/image" Target="../media/image1388.png"/><Relationship Id="rId197" Type="http://schemas.openxmlformats.org/officeDocument/2006/relationships/image" Target="../media/image1409.png"/><Relationship Id="rId362" Type="http://schemas.openxmlformats.org/officeDocument/2006/relationships/customXml" Target="../ink/ink659.xml"/><Relationship Id="rId418" Type="http://schemas.openxmlformats.org/officeDocument/2006/relationships/customXml" Target="../ink/ink687.xml"/><Relationship Id="rId625" Type="http://schemas.openxmlformats.org/officeDocument/2006/relationships/image" Target="../media/image1623.png"/><Relationship Id="rId222" Type="http://schemas.openxmlformats.org/officeDocument/2006/relationships/customXml" Target="../ink/ink589.xml"/><Relationship Id="rId264" Type="http://schemas.openxmlformats.org/officeDocument/2006/relationships/customXml" Target="../ink/ink610.xml"/><Relationship Id="rId471" Type="http://schemas.openxmlformats.org/officeDocument/2006/relationships/image" Target="../media/image1546.png"/><Relationship Id="rId667" Type="http://schemas.openxmlformats.org/officeDocument/2006/relationships/customXml" Target="../ink/ink812.xml"/><Relationship Id="rId17" Type="http://schemas.openxmlformats.org/officeDocument/2006/relationships/image" Target="../media/image1319.png"/><Relationship Id="rId59" Type="http://schemas.openxmlformats.org/officeDocument/2006/relationships/image" Target="../media/image1340.png"/><Relationship Id="rId124" Type="http://schemas.openxmlformats.org/officeDocument/2006/relationships/customXml" Target="../ink/ink540.xml"/><Relationship Id="rId527" Type="http://schemas.openxmlformats.org/officeDocument/2006/relationships/image" Target="../media/image1574.png"/><Relationship Id="rId569" Type="http://schemas.openxmlformats.org/officeDocument/2006/relationships/image" Target="../media/image1595.png"/><Relationship Id="rId70" Type="http://schemas.openxmlformats.org/officeDocument/2006/relationships/customXml" Target="../ink/ink513.xml"/><Relationship Id="rId166" Type="http://schemas.openxmlformats.org/officeDocument/2006/relationships/customXml" Target="../ink/ink561.xml"/><Relationship Id="rId331" Type="http://schemas.openxmlformats.org/officeDocument/2006/relationships/image" Target="../media/image1476.png"/><Relationship Id="rId373" Type="http://schemas.openxmlformats.org/officeDocument/2006/relationships/image" Target="../media/image1497.png"/><Relationship Id="rId429" Type="http://schemas.openxmlformats.org/officeDocument/2006/relationships/image" Target="../media/image1525.png"/><Relationship Id="rId580" Type="http://schemas.openxmlformats.org/officeDocument/2006/relationships/customXml" Target="../ink/ink768.xml"/><Relationship Id="rId636" Type="http://schemas.openxmlformats.org/officeDocument/2006/relationships/customXml" Target="../ink/ink79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427.png"/><Relationship Id="rId440" Type="http://schemas.openxmlformats.org/officeDocument/2006/relationships/customXml" Target="../ink/ink698.xml"/><Relationship Id="rId678" Type="http://schemas.openxmlformats.org/officeDocument/2006/relationships/image" Target="../media/image1649.png"/><Relationship Id="rId28" Type="http://schemas.openxmlformats.org/officeDocument/2006/relationships/customXml" Target="../ink/ink492.xml"/><Relationship Id="rId275" Type="http://schemas.openxmlformats.org/officeDocument/2006/relationships/image" Target="../media/image1448.png"/><Relationship Id="rId300" Type="http://schemas.openxmlformats.org/officeDocument/2006/relationships/customXml" Target="../ink/ink628.xml"/><Relationship Id="rId482" Type="http://schemas.openxmlformats.org/officeDocument/2006/relationships/customXml" Target="../ink/ink719.xml"/><Relationship Id="rId538" Type="http://schemas.openxmlformats.org/officeDocument/2006/relationships/customXml" Target="../ink/ink747.xml"/><Relationship Id="rId703" Type="http://schemas.openxmlformats.org/officeDocument/2006/relationships/image" Target="../media/image1661.png"/><Relationship Id="rId81" Type="http://schemas.openxmlformats.org/officeDocument/2006/relationships/image" Target="../media/image1351.png"/><Relationship Id="rId135" Type="http://schemas.openxmlformats.org/officeDocument/2006/relationships/image" Target="../media/image1378.png"/><Relationship Id="rId177" Type="http://schemas.openxmlformats.org/officeDocument/2006/relationships/image" Target="../media/image1399.png"/><Relationship Id="rId342" Type="http://schemas.openxmlformats.org/officeDocument/2006/relationships/customXml" Target="../ink/ink649.xml"/><Relationship Id="rId384" Type="http://schemas.openxmlformats.org/officeDocument/2006/relationships/customXml" Target="../ink/ink670.xml"/><Relationship Id="rId591" Type="http://schemas.openxmlformats.org/officeDocument/2006/relationships/image" Target="../media/image1606.png"/><Relationship Id="rId605" Type="http://schemas.openxmlformats.org/officeDocument/2006/relationships/image" Target="../media/image1613.png"/><Relationship Id="rId202" Type="http://schemas.openxmlformats.org/officeDocument/2006/relationships/customXml" Target="../ink/ink579.xml"/><Relationship Id="rId244" Type="http://schemas.openxmlformats.org/officeDocument/2006/relationships/customXml" Target="../ink/ink600.xml"/><Relationship Id="rId647" Type="http://schemas.openxmlformats.org/officeDocument/2006/relationships/customXml" Target="../ink/ink802.xml"/><Relationship Id="rId689" Type="http://schemas.openxmlformats.org/officeDocument/2006/relationships/image" Target="../media/image1654.png"/><Relationship Id="rId39" Type="http://schemas.openxmlformats.org/officeDocument/2006/relationships/image" Target="../media/image1330.png"/><Relationship Id="rId286" Type="http://schemas.openxmlformats.org/officeDocument/2006/relationships/customXml" Target="../ink/ink621.xml"/><Relationship Id="rId451" Type="http://schemas.openxmlformats.org/officeDocument/2006/relationships/image" Target="../media/image1536.png"/><Relationship Id="rId493" Type="http://schemas.openxmlformats.org/officeDocument/2006/relationships/image" Target="../media/image1557.png"/><Relationship Id="rId507" Type="http://schemas.openxmlformats.org/officeDocument/2006/relationships/image" Target="../media/image1564.png"/><Relationship Id="rId549" Type="http://schemas.openxmlformats.org/officeDocument/2006/relationships/image" Target="../media/image1585.png"/><Relationship Id="rId714" Type="http://schemas.openxmlformats.org/officeDocument/2006/relationships/customXml" Target="../ink/ink836.xml"/><Relationship Id="rId50" Type="http://schemas.openxmlformats.org/officeDocument/2006/relationships/customXml" Target="../ink/ink503.xml"/><Relationship Id="rId104" Type="http://schemas.openxmlformats.org/officeDocument/2006/relationships/customXml" Target="../ink/ink530.xml"/><Relationship Id="rId146" Type="http://schemas.openxmlformats.org/officeDocument/2006/relationships/customXml" Target="../ink/ink551.xml"/><Relationship Id="rId188" Type="http://schemas.openxmlformats.org/officeDocument/2006/relationships/customXml" Target="../ink/ink572.xml"/><Relationship Id="rId311" Type="http://schemas.openxmlformats.org/officeDocument/2006/relationships/image" Target="../media/image1466.png"/><Relationship Id="rId353" Type="http://schemas.openxmlformats.org/officeDocument/2006/relationships/image" Target="../media/image1487.png"/><Relationship Id="rId395" Type="http://schemas.openxmlformats.org/officeDocument/2006/relationships/image" Target="../media/image1508.png"/><Relationship Id="rId409" Type="http://schemas.openxmlformats.org/officeDocument/2006/relationships/image" Target="../media/image1515.png"/><Relationship Id="rId560" Type="http://schemas.openxmlformats.org/officeDocument/2006/relationships/customXml" Target="../ink/ink758.xml"/><Relationship Id="rId92" Type="http://schemas.openxmlformats.org/officeDocument/2006/relationships/customXml" Target="../ink/ink524.xml"/><Relationship Id="rId213" Type="http://schemas.openxmlformats.org/officeDocument/2006/relationships/image" Target="../media/image1417.png"/><Relationship Id="rId420" Type="http://schemas.openxmlformats.org/officeDocument/2006/relationships/customXml" Target="../ink/ink688.xml"/><Relationship Id="rId616" Type="http://schemas.openxmlformats.org/officeDocument/2006/relationships/customXml" Target="../ink/ink786.xml"/><Relationship Id="rId658" Type="http://schemas.openxmlformats.org/officeDocument/2006/relationships/image" Target="../media/image1639.png"/><Relationship Id="rId255" Type="http://schemas.openxmlformats.org/officeDocument/2006/relationships/image" Target="../media/image1438.png"/><Relationship Id="rId297" Type="http://schemas.openxmlformats.org/officeDocument/2006/relationships/image" Target="../media/image1459.png"/><Relationship Id="rId462" Type="http://schemas.openxmlformats.org/officeDocument/2006/relationships/customXml" Target="../ink/ink709.xml"/><Relationship Id="rId518" Type="http://schemas.openxmlformats.org/officeDocument/2006/relationships/customXml" Target="../ink/ink737.xml"/><Relationship Id="rId725" Type="http://schemas.openxmlformats.org/officeDocument/2006/relationships/image" Target="../media/image1672.png"/><Relationship Id="rId115" Type="http://schemas.openxmlformats.org/officeDocument/2006/relationships/image" Target="../media/image1368.png"/><Relationship Id="rId157" Type="http://schemas.openxmlformats.org/officeDocument/2006/relationships/image" Target="../media/image1389.png"/><Relationship Id="rId322" Type="http://schemas.openxmlformats.org/officeDocument/2006/relationships/customXml" Target="../ink/ink639.xml"/><Relationship Id="rId364" Type="http://schemas.openxmlformats.org/officeDocument/2006/relationships/customXml" Target="../ink/ink660.xml"/><Relationship Id="rId61" Type="http://schemas.openxmlformats.org/officeDocument/2006/relationships/image" Target="../media/image1341.png"/><Relationship Id="rId199" Type="http://schemas.openxmlformats.org/officeDocument/2006/relationships/image" Target="../media/image1410.png"/><Relationship Id="rId571" Type="http://schemas.openxmlformats.org/officeDocument/2006/relationships/image" Target="../media/image1596.png"/><Relationship Id="rId627" Type="http://schemas.openxmlformats.org/officeDocument/2006/relationships/image" Target="../media/image1624.png"/><Relationship Id="rId669" Type="http://schemas.openxmlformats.org/officeDocument/2006/relationships/customXml" Target="../ink/ink813.xml"/><Relationship Id="rId19" Type="http://schemas.openxmlformats.org/officeDocument/2006/relationships/image" Target="../media/image1320.png"/><Relationship Id="rId224" Type="http://schemas.openxmlformats.org/officeDocument/2006/relationships/customXml" Target="../ink/ink590.xml"/><Relationship Id="rId266" Type="http://schemas.openxmlformats.org/officeDocument/2006/relationships/customXml" Target="../ink/ink611.xml"/><Relationship Id="rId431" Type="http://schemas.openxmlformats.org/officeDocument/2006/relationships/image" Target="../media/image1526.png"/><Relationship Id="rId473" Type="http://schemas.openxmlformats.org/officeDocument/2006/relationships/image" Target="../media/image1547.png"/><Relationship Id="rId529" Type="http://schemas.openxmlformats.org/officeDocument/2006/relationships/image" Target="../media/image1575.png"/><Relationship Id="rId680" Type="http://schemas.openxmlformats.org/officeDocument/2006/relationships/image" Target="../media/image1650.png"/><Relationship Id="rId30" Type="http://schemas.openxmlformats.org/officeDocument/2006/relationships/customXml" Target="../ink/ink493.xml"/><Relationship Id="rId126" Type="http://schemas.openxmlformats.org/officeDocument/2006/relationships/customXml" Target="../ink/ink541.xml"/><Relationship Id="rId168" Type="http://schemas.openxmlformats.org/officeDocument/2006/relationships/customXml" Target="../ink/ink562.xml"/><Relationship Id="rId333" Type="http://schemas.openxmlformats.org/officeDocument/2006/relationships/image" Target="../media/image1477.png"/><Relationship Id="rId540" Type="http://schemas.openxmlformats.org/officeDocument/2006/relationships/customXml" Target="../ink/ink748.xml"/><Relationship Id="rId72" Type="http://schemas.openxmlformats.org/officeDocument/2006/relationships/customXml" Target="../ink/ink514.xml"/><Relationship Id="rId375" Type="http://schemas.openxmlformats.org/officeDocument/2006/relationships/image" Target="../media/image1498.png"/><Relationship Id="rId582" Type="http://schemas.openxmlformats.org/officeDocument/2006/relationships/customXml" Target="../ink/ink769.xml"/><Relationship Id="rId638" Type="http://schemas.openxmlformats.org/officeDocument/2006/relationships/customXml" Target="../ink/ink797.xml"/><Relationship Id="rId3" Type="http://schemas.openxmlformats.org/officeDocument/2006/relationships/image" Target="../media/image15.emf"/><Relationship Id="rId235" Type="http://schemas.openxmlformats.org/officeDocument/2006/relationships/image" Target="../media/image1428.png"/><Relationship Id="rId277" Type="http://schemas.openxmlformats.org/officeDocument/2006/relationships/image" Target="../media/image1449.png"/><Relationship Id="rId400" Type="http://schemas.openxmlformats.org/officeDocument/2006/relationships/customXml" Target="../ink/ink678.xml"/><Relationship Id="rId442" Type="http://schemas.openxmlformats.org/officeDocument/2006/relationships/customXml" Target="../ink/ink699.xml"/><Relationship Id="rId484" Type="http://schemas.openxmlformats.org/officeDocument/2006/relationships/customXml" Target="../ink/ink720.xml"/><Relationship Id="rId705" Type="http://schemas.openxmlformats.org/officeDocument/2006/relationships/image" Target="../media/image1662.png"/><Relationship Id="rId137" Type="http://schemas.openxmlformats.org/officeDocument/2006/relationships/image" Target="../media/image1379.png"/><Relationship Id="rId302" Type="http://schemas.openxmlformats.org/officeDocument/2006/relationships/customXml" Target="../ink/ink629.xml"/><Relationship Id="rId344" Type="http://schemas.openxmlformats.org/officeDocument/2006/relationships/customXml" Target="../ink/ink650.xml"/><Relationship Id="rId691" Type="http://schemas.openxmlformats.org/officeDocument/2006/relationships/image" Target="../media/image1655.png"/><Relationship Id="rId41" Type="http://schemas.openxmlformats.org/officeDocument/2006/relationships/image" Target="../media/image1331.png"/><Relationship Id="rId83" Type="http://schemas.openxmlformats.org/officeDocument/2006/relationships/image" Target="../media/image1352.png"/><Relationship Id="rId179" Type="http://schemas.openxmlformats.org/officeDocument/2006/relationships/image" Target="../media/image1400.png"/><Relationship Id="rId386" Type="http://schemas.openxmlformats.org/officeDocument/2006/relationships/customXml" Target="../ink/ink671.xml"/><Relationship Id="rId551" Type="http://schemas.openxmlformats.org/officeDocument/2006/relationships/image" Target="../media/image1586.png"/><Relationship Id="rId593" Type="http://schemas.openxmlformats.org/officeDocument/2006/relationships/image" Target="../media/image1607.png"/><Relationship Id="rId607" Type="http://schemas.openxmlformats.org/officeDocument/2006/relationships/image" Target="../media/image1614.png"/><Relationship Id="rId649" Type="http://schemas.openxmlformats.org/officeDocument/2006/relationships/customXml" Target="../ink/ink803.xml"/><Relationship Id="rId190" Type="http://schemas.openxmlformats.org/officeDocument/2006/relationships/customXml" Target="../ink/ink573.xml"/><Relationship Id="rId204" Type="http://schemas.openxmlformats.org/officeDocument/2006/relationships/customXml" Target="../ink/ink580.xml"/><Relationship Id="rId246" Type="http://schemas.openxmlformats.org/officeDocument/2006/relationships/customXml" Target="../ink/ink601.xml"/><Relationship Id="rId288" Type="http://schemas.openxmlformats.org/officeDocument/2006/relationships/customXml" Target="../ink/ink622.xml"/><Relationship Id="rId411" Type="http://schemas.openxmlformats.org/officeDocument/2006/relationships/image" Target="../media/image1516.png"/><Relationship Id="rId453" Type="http://schemas.openxmlformats.org/officeDocument/2006/relationships/image" Target="../media/image1537.png"/><Relationship Id="rId509" Type="http://schemas.openxmlformats.org/officeDocument/2006/relationships/image" Target="../media/image1565.png"/><Relationship Id="rId660" Type="http://schemas.openxmlformats.org/officeDocument/2006/relationships/image" Target="../media/image1640.png"/><Relationship Id="rId106" Type="http://schemas.openxmlformats.org/officeDocument/2006/relationships/customXml" Target="../ink/ink531.xml"/><Relationship Id="rId313" Type="http://schemas.openxmlformats.org/officeDocument/2006/relationships/image" Target="../media/image1467.png"/><Relationship Id="rId495" Type="http://schemas.openxmlformats.org/officeDocument/2006/relationships/image" Target="../media/image1558.png"/><Relationship Id="rId716" Type="http://schemas.openxmlformats.org/officeDocument/2006/relationships/customXml" Target="../ink/ink837.xml"/><Relationship Id="rId10" Type="http://schemas.openxmlformats.org/officeDocument/2006/relationships/customXml" Target="../ink/ink483.xml"/><Relationship Id="rId52" Type="http://schemas.openxmlformats.org/officeDocument/2006/relationships/customXml" Target="../ink/ink504.xml"/><Relationship Id="rId94" Type="http://schemas.openxmlformats.org/officeDocument/2006/relationships/customXml" Target="../ink/ink525.xml"/><Relationship Id="rId148" Type="http://schemas.openxmlformats.org/officeDocument/2006/relationships/customXml" Target="../ink/ink552.xml"/><Relationship Id="rId355" Type="http://schemas.openxmlformats.org/officeDocument/2006/relationships/image" Target="../media/image1488.png"/><Relationship Id="rId397" Type="http://schemas.openxmlformats.org/officeDocument/2006/relationships/image" Target="../media/image1509.png"/><Relationship Id="rId520" Type="http://schemas.openxmlformats.org/officeDocument/2006/relationships/customXml" Target="../ink/ink738.xml"/><Relationship Id="rId562" Type="http://schemas.openxmlformats.org/officeDocument/2006/relationships/customXml" Target="../ink/ink759.xml"/><Relationship Id="rId618" Type="http://schemas.openxmlformats.org/officeDocument/2006/relationships/customXml" Target="../ink/ink787.xml"/><Relationship Id="rId215" Type="http://schemas.openxmlformats.org/officeDocument/2006/relationships/image" Target="../media/image1418.png"/><Relationship Id="rId257" Type="http://schemas.openxmlformats.org/officeDocument/2006/relationships/image" Target="../media/image1439.png"/><Relationship Id="rId422" Type="http://schemas.openxmlformats.org/officeDocument/2006/relationships/customXml" Target="../ink/ink689.xml"/><Relationship Id="rId464" Type="http://schemas.openxmlformats.org/officeDocument/2006/relationships/customXml" Target="../ink/ink710.xml"/><Relationship Id="rId299" Type="http://schemas.openxmlformats.org/officeDocument/2006/relationships/image" Target="../media/image1460.png"/><Relationship Id="rId727" Type="http://schemas.openxmlformats.org/officeDocument/2006/relationships/image" Target="../media/image1673.png"/><Relationship Id="rId63" Type="http://schemas.openxmlformats.org/officeDocument/2006/relationships/image" Target="../media/image1342.png"/><Relationship Id="rId159" Type="http://schemas.openxmlformats.org/officeDocument/2006/relationships/image" Target="../media/image1390.png"/><Relationship Id="rId366" Type="http://schemas.openxmlformats.org/officeDocument/2006/relationships/customXml" Target="../ink/ink661.xml"/><Relationship Id="rId573" Type="http://schemas.openxmlformats.org/officeDocument/2006/relationships/image" Target="../media/image1597.png"/><Relationship Id="rId226" Type="http://schemas.openxmlformats.org/officeDocument/2006/relationships/customXml" Target="../ink/ink591.xml"/><Relationship Id="rId433" Type="http://schemas.openxmlformats.org/officeDocument/2006/relationships/image" Target="../media/image1527.png"/><Relationship Id="rId640" Type="http://schemas.openxmlformats.org/officeDocument/2006/relationships/customXml" Target="../ink/ink798.xml"/><Relationship Id="rId74" Type="http://schemas.openxmlformats.org/officeDocument/2006/relationships/customXml" Target="../ink/ink515.xml"/><Relationship Id="rId377" Type="http://schemas.openxmlformats.org/officeDocument/2006/relationships/image" Target="../media/image1499.png"/><Relationship Id="rId500" Type="http://schemas.openxmlformats.org/officeDocument/2006/relationships/customXml" Target="../ink/ink728.xml"/><Relationship Id="rId584" Type="http://schemas.openxmlformats.org/officeDocument/2006/relationships/customXml" Target="../ink/ink770.xml"/><Relationship Id="rId5" Type="http://schemas.openxmlformats.org/officeDocument/2006/relationships/image" Target="../media/image17.emf"/><Relationship Id="rId237" Type="http://schemas.openxmlformats.org/officeDocument/2006/relationships/image" Target="../media/image1429.png"/><Relationship Id="rId444" Type="http://schemas.openxmlformats.org/officeDocument/2006/relationships/customXml" Target="../ink/ink700.xml"/><Relationship Id="rId651" Type="http://schemas.openxmlformats.org/officeDocument/2006/relationships/customXml" Target="../ink/ink804.xml"/><Relationship Id="rId290" Type="http://schemas.openxmlformats.org/officeDocument/2006/relationships/customXml" Target="../ink/ink623.xml"/><Relationship Id="rId304" Type="http://schemas.openxmlformats.org/officeDocument/2006/relationships/customXml" Target="../ink/ink630.xml"/><Relationship Id="rId388" Type="http://schemas.openxmlformats.org/officeDocument/2006/relationships/customXml" Target="../ink/ink672.xml"/><Relationship Id="rId511" Type="http://schemas.openxmlformats.org/officeDocument/2006/relationships/image" Target="../media/image1566.png"/><Relationship Id="rId609" Type="http://schemas.openxmlformats.org/officeDocument/2006/relationships/image" Target="../media/image1615.png"/><Relationship Id="rId85" Type="http://schemas.openxmlformats.org/officeDocument/2006/relationships/image" Target="../media/image1353.png"/><Relationship Id="rId150" Type="http://schemas.openxmlformats.org/officeDocument/2006/relationships/customXml" Target="../ink/ink553.xml"/><Relationship Id="rId595" Type="http://schemas.openxmlformats.org/officeDocument/2006/relationships/image" Target="../media/image1608.png"/><Relationship Id="rId248" Type="http://schemas.openxmlformats.org/officeDocument/2006/relationships/customXml" Target="../ink/ink602.xml"/><Relationship Id="rId455" Type="http://schemas.openxmlformats.org/officeDocument/2006/relationships/image" Target="../media/image1538.png"/><Relationship Id="rId662" Type="http://schemas.openxmlformats.org/officeDocument/2006/relationships/image" Target="../media/image1641.png"/><Relationship Id="rId12" Type="http://schemas.openxmlformats.org/officeDocument/2006/relationships/customXml" Target="../ink/ink484.xml"/><Relationship Id="rId108" Type="http://schemas.openxmlformats.org/officeDocument/2006/relationships/customXml" Target="../ink/ink532.xml"/><Relationship Id="rId315" Type="http://schemas.openxmlformats.org/officeDocument/2006/relationships/image" Target="../media/image1468.png"/><Relationship Id="rId522" Type="http://schemas.openxmlformats.org/officeDocument/2006/relationships/customXml" Target="../ink/ink739.xml"/><Relationship Id="rId96" Type="http://schemas.openxmlformats.org/officeDocument/2006/relationships/customXml" Target="../ink/ink526.xml"/><Relationship Id="rId161" Type="http://schemas.openxmlformats.org/officeDocument/2006/relationships/image" Target="../media/image1391.png"/><Relationship Id="rId399" Type="http://schemas.openxmlformats.org/officeDocument/2006/relationships/image" Target="../media/image1510.png"/><Relationship Id="rId259" Type="http://schemas.openxmlformats.org/officeDocument/2006/relationships/image" Target="../media/image1440.png"/><Relationship Id="rId466" Type="http://schemas.openxmlformats.org/officeDocument/2006/relationships/customXml" Target="../ink/ink711.xml"/><Relationship Id="rId673" Type="http://schemas.openxmlformats.org/officeDocument/2006/relationships/customXml" Target="../ink/ink815.xml"/><Relationship Id="rId23" Type="http://schemas.openxmlformats.org/officeDocument/2006/relationships/image" Target="../media/image1322.png"/><Relationship Id="rId119" Type="http://schemas.openxmlformats.org/officeDocument/2006/relationships/image" Target="../media/image1370.png"/><Relationship Id="rId326" Type="http://schemas.openxmlformats.org/officeDocument/2006/relationships/customXml" Target="../ink/ink641.xml"/><Relationship Id="rId533" Type="http://schemas.openxmlformats.org/officeDocument/2006/relationships/image" Target="../media/image1577.png"/><Relationship Id="rId172" Type="http://schemas.openxmlformats.org/officeDocument/2006/relationships/customXml" Target="../ink/ink564.xml"/><Relationship Id="rId477" Type="http://schemas.openxmlformats.org/officeDocument/2006/relationships/image" Target="../media/image1549.png"/><Relationship Id="rId600" Type="http://schemas.openxmlformats.org/officeDocument/2006/relationships/customXml" Target="../ink/ink778.xml"/><Relationship Id="rId684" Type="http://schemas.openxmlformats.org/officeDocument/2006/relationships/customXml" Target="../ink/ink821.xml"/><Relationship Id="rId337" Type="http://schemas.openxmlformats.org/officeDocument/2006/relationships/image" Target="../media/image1479.png"/><Relationship Id="rId34" Type="http://schemas.openxmlformats.org/officeDocument/2006/relationships/customXml" Target="../ink/ink495.xml"/><Relationship Id="rId544" Type="http://schemas.openxmlformats.org/officeDocument/2006/relationships/customXml" Target="../ink/ink750.xml"/><Relationship Id="rId183" Type="http://schemas.openxmlformats.org/officeDocument/2006/relationships/image" Target="../media/image1402.png"/><Relationship Id="rId390" Type="http://schemas.openxmlformats.org/officeDocument/2006/relationships/customXml" Target="../ink/ink673.xml"/><Relationship Id="rId404" Type="http://schemas.openxmlformats.org/officeDocument/2006/relationships/customXml" Target="../ink/ink680.xml"/><Relationship Id="rId611" Type="http://schemas.openxmlformats.org/officeDocument/2006/relationships/image" Target="../media/image1616.png"/><Relationship Id="rId250" Type="http://schemas.openxmlformats.org/officeDocument/2006/relationships/customXml" Target="../ink/ink603.xml"/><Relationship Id="rId488" Type="http://schemas.openxmlformats.org/officeDocument/2006/relationships/customXml" Target="../ink/ink722.xml"/><Relationship Id="rId695" Type="http://schemas.openxmlformats.org/officeDocument/2006/relationships/image" Target="../media/image1657.png"/><Relationship Id="rId709" Type="http://schemas.openxmlformats.org/officeDocument/2006/relationships/image" Target="../media/image1664.png"/><Relationship Id="rId45" Type="http://schemas.openxmlformats.org/officeDocument/2006/relationships/image" Target="../media/image1333.png"/><Relationship Id="rId110" Type="http://schemas.openxmlformats.org/officeDocument/2006/relationships/customXml" Target="../ink/ink533.xml"/><Relationship Id="rId348" Type="http://schemas.openxmlformats.org/officeDocument/2006/relationships/customXml" Target="../ink/ink652.xml"/><Relationship Id="rId555" Type="http://schemas.openxmlformats.org/officeDocument/2006/relationships/image" Target="../media/image1588.png"/><Relationship Id="rId194" Type="http://schemas.openxmlformats.org/officeDocument/2006/relationships/customXml" Target="../ink/ink575.xml"/><Relationship Id="rId208" Type="http://schemas.openxmlformats.org/officeDocument/2006/relationships/customXml" Target="../ink/ink582.xml"/><Relationship Id="rId415" Type="http://schemas.openxmlformats.org/officeDocument/2006/relationships/image" Target="../media/image1518.png"/><Relationship Id="rId622" Type="http://schemas.openxmlformats.org/officeDocument/2006/relationships/customXml" Target="../ink/ink789.xml"/><Relationship Id="rId261" Type="http://schemas.openxmlformats.org/officeDocument/2006/relationships/image" Target="../media/image1441.png"/><Relationship Id="rId499" Type="http://schemas.openxmlformats.org/officeDocument/2006/relationships/image" Target="../media/image1560.png"/><Relationship Id="rId56" Type="http://schemas.openxmlformats.org/officeDocument/2006/relationships/customXml" Target="../ink/ink506.xml"/><Relationship Id="rId359" Type="http://schemas.openxmlformats.org/officeDocument/2006/relationships/image" Target="../media/image1490.png"/><Relationship Id="rId566" Type="http://schemas.openxmlformats.org/officeDocument/2006/relationships/customXml" Target="../ink/ink761.xml"/><Relationship Id="rId121" Type="http://schemas.openxmlformats.org/officeDocument/2006/relationships/image" Target="../media/image1371.png"/><Relationship Id="rId219" Type="http://schemas.openxmlformats.org/officeDocument/2006/relationships/image" Target="../media/image1420.png"/><Relationship Id="rId426" Type="http://schemas.openxmlformats.org/officeDocument/2006/relationships/customXml" Target="../ink/ink691.xml"/><Relationship Id="rId633" Type="http://schemas.openxmlformats.org/officeDocument/2006/relationships/image" Target="../media/image1627.png"/><Relationship Id="rId67" Type="http://schemas.openxmlformats.org/officeDocument/2006/relationships/image" Target="../media/image1344.png"/><Relationship Id="rId272" Type="http://schemas.openxmlformats.org/officeDocument/2006/relationships/customXml" Target="../ink/ink614.xml"/><Relationship Id="rId577" Type="http://schemas.openxmlformats.org/officeDocument/2006/relationships/image" Target="../media/image1599.png"/><Relationship Id="rId700" Type="http://schemas.openxmlformats.org/officeDocument/2006/relationships/customXml" Target="../ink/ink829.xml"/><Relationship Id="rId132" Type="http://schemas.openxmlformats.org/officeDocument/2006/relationships/customXml" Target="../ink/ink544.xml"/><Relationship Id="rId437" Type="http://schemas.openxmlformats.org/officeDocument/2006/relationships/image" Target="../media/image1529.png"/><Relationship Id="rId644" Type="http://schemas.openxmlformats.org/officeDocument/2006/relationships/image" Target="../media/image1632.png"/><Relationship Id="rId283" Type="http://schemas.openxmlformats.org/officeDocument/2006/relationships/image" Target="../media/image1452.png"/><Relationship Id="rId490" Type="http://schemas.openxmlformats.org/officeDocument/2006/relationships/customXml" Target="../ink/ink723.xml"/><Relationship Id="rId504" Type="http://schemas.openxmlformats.org/officeDocument/2006/relationships/customXml" Target="../ink/ink730.xml"/><Relationship Id="rId711" Type="http://schemas.openxmlformats.org/officeDocument/2006/relationships/image" Target="../media/image1665.png"/><Relationship Id="rId78" Type="http://schemas.openxmlformats.org/officeDocument/2006/relationships/customXml" Target="../ink/ink517.xml"/><Relationship Id="rId143" Type="http://schemas.openxmlformats.org/officeDocument/2006/relationships/image" Target="../media/image1382.png"/><Relationship Id="rId350" Type="http://schemas.openxmlformats.org/officeDocument/2006/relationships/customXml" Target="../ink/ink653.xml"/><Relationship Id="rId588" Type="http://schemas.openxmlformats.org/officeDocument/2006/relationships/customXml" Target="../ink/ink772.xml"/><Relationship Id="rId9" Type="http://schemas.openxmlformats.org/officeDocument/2006/relationships/image" Target="../media/image1315.png"/><Relationship Id="rId210" Type="http://schemas.openxmlformats.org/officeDocument/2006/relationships/customXml" Target="../ink/ink583.xml"/><Relationship Id="rId448" Type="http://schemas.openxmlformats.org/officeDocument/2006/relationships/customXml" Target="../ink/ink702.xml"/><Relationship Id="rId655" Type="http://schemas.openxmlformats.org/officeDocument/2006/relationships/customXml" Target="../ink/ink806.xml"/><Relationship Id="rId294" Type="http://schemas.openxmlformats.org/officeDocument/2006/relationships/customXml" Target="../ink/ink625.xml"/><Relationship Id="rId308" Type="http://schemas.openxmlformats.org/officeDocument/2006/relationships/customXml" Target="../ink/ink632.xml"/><Relationship Id="rId515" Type="http://schemas.openxmlformats.org/officeDocument/2006/relationships/image" Target="../media/image1568.png"/><Relationship Id="rId722" Type="http://schemas.openxmlformats.org/officeDocument/2006/relationships/customXml" Target="../ink/ink840.xml"/><Relationship Id="rId89" Type="http://schemas.openxmlformats.org/officeDocument/2006/relationships/image" Target="../media/image1355.png"/><Relationship Id="rId154" Type="http://schemas.openxmlformats.org/officeDocument/2006/relationships/customXml" Target="../ink/ink555.xml"/><Relationship Id="rId361" Type="http://schemas.openxmlformats.org/officeDocument/2006/relationships/image" Target="../media/image1491.png"/><Relationship Id="rId599" Type="http://schemas.openxmlformats.org/officeDocument/2006/relationships/image" Target="../media/image1610.png"/><Relationship Id="rId459" Type="http://schemas.openxmlformats.org/officeDocument/2006/relationships/image" Target="../media/image1540.png"/><Relationship Id="rId666" Type="http://schemas.openxmlformats.org/officeDocument/2006/relationships/image" Target="../media/image1643.png"/><Relationship Id="rId16" Type="http://schemas.openxmlformats.org/officeDocument/2006/relationships/customXml" Target="../ink/ink486.xml"/><Relationship Id="rId221" Type="http://schemas.openxmlformats.org/officeDocument/2006/relationships/image" Target="../media/image1421.png"/><Relationship Id="rId319" Type="http://schemas.openxmlformats.org/officeDocument/2006/relationships/image" Target="../media/image1470.png"/><Relationship Id="rId526" Type="http://schemas.openxmlformats.org/officeDocument/2006/relationships/customXml" Target="../ink/ink741.xml"/><Relationship Id="rId165" Type="http://schemas.openxmlformats.org/officeDocument/2006/relationships/image" Target="../media/image1393.png"/><Relationship Id="rId372" Type="http://schemas.openxmlformats.org/officeDocument/2006/relationships/customXml" Target="../ink/ink664.xml"/><Relationship Id="rId677" Type="http://schemas.openxmlformats.org/officeDocument/2006/relationships/customXml" Target="../ink/ink817.xml"/><Relationship Id="rId232" Type="http://schemas.openxmlformats.org/officeDocument/2006/relationships/customXml" Target="../ink/ink594.xml"/><Relationship Id="rId27" Type="http://schemas.openxmlformats.org/officeDocument/2006/relationships/image" Target="../media/image1324.png"/><Relationship Id="rId537" Type="http://schemas.openxmlformats.org/officeDocument/2006/relationships/image" Target="../media/image1579.png"/><Relationship Id="rId80" Type="http://schemas.openxmlformats.org/officeDocument/2006/relationships/customXml" Target="../ink/ink518.xml"/><Relationship Id="rId176" Type="http://schemas.openxmlformats.org/officeDocument/2006/relationships/customXml" Target="../ink/ink566.xml"/><Relationship Id="rId383" Type="http://schemas.openxmlformats.org/officeDocument/2006/relationships/image" Target="../media/image1502.png"/><Relationship Id="rId590" Type="http://schemas.openxmlformats.org/officeDocument/2006/relationships/customXml" Target="../ink/ink773.xml"/><Relationship Id="rId604" Type="http://schemas.openxmlformats.org/officeDocument/2006/relationships/customXml" Target="../ink/ink780.xml"/><Relationship Id="rId243" Type="http://schemas.openxmlformats.org/officeDocument/2006/relationships/image" Target="../media/image1432.png"/><Relationship Id="rId450" Type="http://schemas.openxmlformats.org/officeDocument/2006/relationships/customXml" Target="../ink/ink703.xml"/><Relationship Id="rId688" Type="http://schemas.openxmlformats.org/officeDocument/2006/relationships/customXml" Target="../ink/ink823.xml"/><Relationship Id="rId38" Type="http://schemas.openxmlformats.org/officeDocument/2006/relationships/customXml" Target="../ink/ink497.xml"/><Relationship Id="rId103" Type="http://schemas.openxmlformats.org/officeDocument/2006/relationships/image" Target="../media/image1362.png"/><Relationship Id="rId310" Type="http://schemas.openxmlformats.org/officeDocument/2006/relationships/customXml" Target="../ink/ink633.xml"/><Relationship Id="rId548" Type="http://schemas.openxmlformats.org/officeDocument/2006/relationships/customXml" Target="../ink/ink752.xml"/><Relationship Id="rId91" Type="http://schemas.openxmlformats.org/officeDocument/2006/relationships/image" Target="../media/image1356.png"/><Relationship Id="rId187" Type="http://schemas.openxmlformats.org/officeDocument/2006/relationships/image" Target="../media/image1404.png"/><Relationship Id="rId394" Type="http://schemas.openxmlformats.org/officeDocument/2006/relationships/customXml" Target="../ink/ink675.xml"/><Relationship Id="rId408" Type="http://schemas.openxmlformats.org/officeDocument/2006/relationships/customXml" Target="../ink/ink682.xml"/><Relationship Id="rId615" Type="http://schemas.openxmlformats.org/officeDocument/2006/relationships/image" Target="../media/image1618.png"/><Relationship Id="rId254" Type="http://schemas.openxmlformats.org/officeDocument/2006/relationships/customXml" Target="../ink/ink605.xml"/><Relationship Id="rId699" Type="http://schemas.openxmlformats.org/officeDocument/2006/relationships/image" Target="../media/image1659.png"/><Relationship Id="rId49" Type="http://schemas.openxmlformats.org/officeDocument/2006/relationships/image" Target="../media/image1335.png"/><Relationship Id="rId114" Type="http://schemas.openxmlformats.org/officeDocument/2006/relationships/customXml" Target="../ink/ink535.xml"/><Relationship Id="rId461" Type="http://schemas.openxmlformats.org/officeDocument/2006/relationships/image" Target="../media/image1541.png"/><Relationship Id="rId559" Type="http://schemas.openxmlformats.org/officeDocument/2006/relationships/image" Target="../media/image1590.png"/><Relationship Id="rId198" Type="http://schemas.openxmlformats.org/officeDocument/2006/relationships/customXml" Target="../ink/ink577.xml"/><Relationship Id="rId321" Type="http://schemas.openxmlformats.org/officeDocument/2006/relationships/image" Target="../media/image1471.png"/><Relationship Id="rId419" Type="http://schemas.openxmlformats.org/officeDocument/2006/relationships/image" Target="../media/image1520.png"/><Relationship Id="rId626" Type="http://schemas.openxmlformats.org/officeDocument/2006/relationships/customXml" Target="../ink/ink791.xml"/><Relationship Id="rId265" Type="http://schemas.openxmlformats.org/officeDocument/2006/relationships/image" Target="../media/image1443.png"/><Relationship Id="rId472" Type="http://schemas.openxmlformats.org/officeDocument/2006/relationships/customXml" Target="../ink/ink714.xml"/><Relationship Id="rId125" Type="http://schemas.openxmlformats.org/officeDocument/2006/relationships/image" Target="../media/image1373.png"/><Relationship Id="rId332" Type="http://schemas.openxmlformats.org/officeDocument/2006/relationships/customXml" Target="../ink/ink644.xml"/><Relationship Id="rId637" Type="http://schemas.openxmlformats.org/officeDocument/2006/relationships/image" Target="../media/image1629.png"/><Relationship Id="rId276" Type="http://schemas.openxmlformats.org/officeDocument/2006/relationships/customXml" Target="../ink/ink616.xml"/><Relationship Id="rId483" Type="http://schemas.openxmlformats.org/officeDocument/2006/relationships/image" Target="../media/image1552.png"/><Relationship Id="rId690" Type="http://schemas.openxmlformats.org/officeDocument/2006/relationships/customXml" Target="../ink/ink824.xml"/><Relationship Id="rId704" Type="http://schemas.openxmlformats.org/officeDocument/2006/relationships/customXml" Target="../ink/ink831.xml"/><Relationship Id="rId40" Type="http://schemas.openxmlformats.org/officeDocument/2006/relationships/customXml" Target="../ink/ink498.xml"/><Relationship Id="rId136" Type="http://schemas.openxmlformats.org/officeDocument/2006/relationships/customXml" Target="../ink/ink546.xml"/><Relationship Id="rId343" Type="http://schemas.openxmlformats.org/officeDocument/2006/relationships/image" Target="../media/image1482.png"/><Relationship Id="rId550" Type="http://schemas.openxmlformats.org/officeDocument/2006/relationships/customXml" Target="../ink/ink753.xml"/><Relationship Id="rId203" Type="http://schemas.openxmlformats.org/officeDocument/2006/relationships/image" Target="../media/image1412.png"/><Relationship Id="rId648" Type="http://schemas.openxmlformats.org/officeDocument/2006/relationships/image" Target="../media/image1634.png"/><Relationship Id="rId287" Type="http://schemas.openxmlformats.org/officeDocument/2006/relationships/image" Target="../media/image1454.png"/><Relationship Id="rId410" Type="http://schemas.openxmlformats.org/officeDocument/2006/relationships/customXml" Target="../ink/ink683.xml"/><Relationship Id="rId494" Type="http://schemas.openxmlformats.org/officeDocument/2006/relationships/customXml" Target="../ink/ink725.xml"/><Relationship Id="rId508" Type="http://schemas.openxmlformats.org/officeDocument/2006/relationships/customXml" Target="../ink/ink732.xml"/><Relationship Id="rId715" Type="http://schemas.openxmlformats.org/officeDocument/2006/relationships/image" Target="../media/image16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681" y="2206893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6F870B9-95AD-DFB7-DF29-971677486E8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B57EA00-A84F-7C4D-9042-6CFE62EB9FA6}"/>
              </a:ext>
            </a:extLst>
          </p:cNvPr>
          <p:cNvGrpSpPr/>
          <p:nvPr/>
        </p:nvGrpSpPr>
        <p:grpSpPr>
          <a:xfrm>
            <a:off x="10282647" y="407947"/>
            <a:ext cx="222120" cy="192960"/>
            <a:chOff x="10282647" y="407947"/>
            <a:chExt cx="2221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14:cNvPr>
                <p14:cNvContentPartPr/>
                <p14:nvPr/>
              </p14:nvContentPartPr>
              <p14:xfrm>
                <a:off x="10319007" y="407947"/>
                <a:ext cx="109080" cy="192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0007" y="398947"/>
                  <a:ext cx="12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14:cNvPr>
                <p14:cNvContentPartPr/>
                <p14:nvPr/>
              </p14:nvContentPartPr>
              <p14:xfrm>
                <a:off x="10282647" y="421627"/>
                <a:ext cx="222120" cy="17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3647" y="412987"/>
                  <a:ext cx="2397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FFF5181-004C-03A4-0D77-EDACA167F3DE}"/>
              </a:ext>
            </a:extLst>
          </p:cNvPr>
          <p:cNvGrpSpPr/>
          <p:nvPr/>
        </p:nvGrpSpPr>
        <p:grpSpPr>
          <a:xfrm>
            <a:off x="10362175" y="903142"/>
            <a:ext cx="262080" cy="223920"/>
            <a:chOff x="10362175" y="903142"/>
            <a:chExt cx="26208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14:cNvPr>
                <p14:cNvContentPartPr/>
                <p14:nvPr/>
              </p14:nvContentPartPr>
              <p14:xfrm>
                <a:off x="10395655" y="903142"/>
                <a:ext cx="148320" cy="223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91335" y="898822"/>
                  <a:ext cx="156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14:cNvPr>
                <p14:cNvContentPartPr/>
                <p14:nvPr/>
              </p14:nvContentPartPr>
              <p14:xfrm>
                <a:off x="10362175" y="954622"/>
                <a:ext cx="262080" cy="143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57855" y="950302"/>
                  <a:ext cx="27072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7C20D3-DB9F-AC16-1959-E8E5C8F8EC17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FE625C-0E5F-534B-FF45-D451A258D6E3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AFF5A6-1C4A-028B-9BFC-A96D7996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5133E2-B62F-D136-2EC8-2B64F2F4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D0F2C0-7FB7-5C99-C960-15BD4ED5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B88BD2-8A2D-8EEC-BC20-F61A6ECE9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1D20C4-73B3-3AED-2930-68FB9165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2EE570-A784-B447-4079-F9F69E3E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309" y="2519569"/>
            <a:ext cx="5816113" cy="2227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14:cNvPr>
              <p14:cNvContentPartPr/>
              <p14:nvPr/>
            </p14:nvContentPartPr>
            <p14:xfrm>
              <a:off x="256647" y="5822902"/>
              <a:ext cx="7860600" cy="150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327" y="5818582"/>
                <a:ext cx="7869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DED2EAD-58D7-8447-7523-7CB45707A244}"/>
                  </a:ext>
                </a:extLst>
              </p14:cNvPr>
              <p14:cNvContentPartPr/>
              <p14:nvPr/>
            </p14:nvContentPartPr>
            <p14:xfrm>
              <a:off x="4755567" y="2101582"/>
              <a:ext cx="163800" cy="28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DED2EAD-58D7-8447-7523-7CB45707A2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1247" y="2097262"/>
                <a:ext cx="1724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807EC21-F064-4F43-A19D-1CDBBFB4A722}"/>
                  </a:ext>
                </a:extLst>
              </p14:cNvPr>
              <p14:cNvContentPartPr/>
              <p14:nvPr/>
            </p14:nvContentPartPr>
            <p14:xfrm>
              <a:off x="5257407" y="2083942"/>
              <a:ext cx="158760" cy="428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807EC21-F064-4F43-A19D-1CDBBFB4A7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53087" y="2079622"/>
                <a:ext cx="167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A69066E-DC4F-05D5-5D2E-B2A105085247}"/>
                  </a:ext>
                </a:extLst>
              </p14:cNvPr>
              <p14:cNvContentPartPr/>
              <p14:nvPr/>
            </p14:nvContentPartPr>
            <p14:xfrm>
              <a:off x="7039767" y="2649142"/>
              <a:ext cx="347400" cy="1758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A69066E-DC4F-05D5-5D2E-B2A1050852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5447" y="2644822"/>
                <a:ext cx="356040" cy="17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56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C23635-B8B8-76CA-1EAB-E8DACB83075A}"/>
              </a:ext>
            </a:extLst>
          </p:cNvPr>
          <p:cNvSpPr txBox="1"/>
          <p:nvPr/>
        </p:nvSpPr>
        <p:spPr>
          <a:xfrm>
            <a:off x="5868144" y="116632"/>
            <a:ext cx="31683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9F8244-47E5-2F8B-E71E-9A9922CE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1" y="0"/>
            <a:ext cx="5816113" cy="2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46AB592-BC12-280C-C26E-2B4389D97372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7A5ED7-F281-C3E2-A054-B0C6360207C1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91DC0B-82FD-AB71-1945-BEE9ED22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5" y="1783842"/>
            <a:ext cx="8568201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14:cNvPr>
              <p14:cNvContentPartPr/>
              <p14:nvPr/>
            </p14:nvContentPartPr>
            <p14:xfrm>
              <a:off x="4419916" y="2440702"/>
              <a:ext cx="52560" cy="25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10916" y="2431702"/>
                <a:ext cx="70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14:cNvPr>
              <p14:cNvContentPartPr/>
              <p14:nvPr/>
            </p14:nvContentPartPr>
            <p14:xfrm>
              <a:off x="5313207" y="1710622"/>
              <a:ext cx="651600" cy="186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8887" y="1706302"/>
                <a:ext cx="66024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40FF2C4-063E-DAE1-818E-0100E240646F}"/>
              </a:ext>
            </a:extLst>
          </p:cNvPr>
          <p:cNvGrpSpPr/>
          <p:nvPr/>
        </p:nvGrpSpPr>
        <p:grpSpPr>
          <a:xfrm>
            <a:off x="359967" y="1627102"/>
            <a:ext cx="8637120" cy="2901960"/>
            <a:chOff x="359967" y="1627102"/>
            <a:chExt cx="8637120" cy="29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14:cNvPr>
                <p14:cNvContentPartPr/>
                <p14:nvPr/>
              </p14:nvContentPartPr>
              <p14:xfrm>
                <a:off x="912567" y="1627102"/>
                <a:ext cx="7772040" cy="1589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247" y="1622782"/>
                  <a:ext cx="7780680" cy="15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14:cNvPr>
                <p14:cNvContentPartPr/>
                <p14:nvPr/>
              </p14:nvContentPartPr>
              <p14:xfrm>
                <a:off x="359967" y="3361582"/>
                <a:ext cx="8637120" cy="1167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5647" y="3357262"/>
                  <a:ext cx="864576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14:cNvPr>
                <p14:cNvContentPartPr/>
                <p14:nvPr/>
              </p14:nvContentPartPr>
              <p14:xfrm>
                <a:off x="4434087" y="3052342"/>
                <a:ext cx="3757320" cy="262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9767" y="3048022"/>
                  <a:ext cx="3765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14:cNvPr>
                <p14:cNvContentPartPr/>
                <p14:nvPr/>
              </p14:nvContentPartPr>
              <p14:xfrm>
                <a:off x="992847" y="3294622"/>
                <a:ext cx="2591280" cy="59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8527" y="3290302"/>
                  <a:ext cx="2599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1F7AC2D-AF46-2BB2-D64C-F84181A0C6F3}"/>
              </a:ext>
            </a:extLst>
          </p:cNvPr>
          <p:cNvGrpSpPr/>
          <p:nvPr/>
        </p:nvGrpSpPr>
        <p:grpSpPr>
          <a:xfrm>
            <a:off x="7590927" y="803422"/>
            <a:ext cx="4055760" cy="1451880"/>
            <a:chOff x="7590927" y="803422"/>
            <a:chExt cx="4055760" cy="14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14:cNvPr>
                <p14:cNvContentPartPr/>
                <p14:nvPr/>
              </p14:nvContentPartPr>
              <p14:xfrm>
                <a:off x="7590927" y="866422"/>
                <a:ext cx="146880" cy="37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6607" y="862102"/>
                  <a:ext cx="155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14:cNvPr>
                <p14:cNvContentPartPr/>
                <p14:nvPr/>
              </p14:nvContentPartPr>
              <p14:xfrm>
                <a:off x="7801887" y="1019782"/>
                <a:ext cx="128880" cy="17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97567" y="1015462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14:cNvPr>
                <p14:cNvContentPartPr/>
                <p14:nvPr/>
              </p14:nvContentPartPr>
              <p14:xfrm>
                <a:off x="8027607" y="978382"/>
                <a:ext cx="141480" cy="235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3287" y="974062"/>
                  <a:ext cx="15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14:cNvPr>
                <p14:cNvContentPartPr/>
                <p14:nvPr/>
              </p14:nvContentPartPr>
              <p14:xfrm>
                <a:off x="8265207" y="1009342"/>
                <a:ext cx="402480" cy="327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0887" y="1005022"/>
                  <a:ext cx="4111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14:cNvPr>
                <p14:cNvContentPartPr/>
                <p14:nvPr/>
              </p14:nvContentPartPr>
              <p14:xfrm>
                <a:off x="8102127" y="803422"/>
                <a:ext cx="127440" cy="50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7807" y="799102"/>
                  <a:ext cx="136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14:cNvPr>
                <p14:cNvContentPartPr/>
                <p14:nvPr/>
              </p14:nvContentPartPr>
              <p14:xfrm>
                <a:off x="8996007" y="810982"/>
                <a:ext cx="368640" cy="225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91687" y="806662"/>
                  <a:ext cx="377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14:cNvPr>
                <p14:cNvContentPartPr/>
                <p14:nvPr/>
              </p14:nvContentPartPr>
              <p14:xfrm>
                <a:off x="9450327" y="890542"/>
                <a:ext cx="134640" cy="151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46007" y="886222"/>
                  <a:ext cx="143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14:cNvPr>
                <p14:cNvContentPartPr/>
                <p14:nvPr/>
              </p14:nvContentPartPr>
              <p14:xfrm>
                <a:off x="8846247" y="1265662"/>
                <a:ext cx="401040" cy="293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41927" y="1261342"/>
                  <a:ext cx="409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14:cNvPr>
                <p14:cNvContentPartPr/>
                <p14:nvPr/>
              </p14:nvContentPartPr>
              <p14:xfrm>
                <a:off x="9216687" y="1344502"/>
                <a:ext cx="48960" cy="38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12367" y="1340182"/>
                  <a:ext cx="57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14:cNvPr>
                <p14:cNvContentPartPr/>
                <p14:nvPr/>
              </p14:nvContentPartPr>
              <p14:xfrm>
                <a:off x="9363567" y="1404622"/>
                <a:ext cx="112320" cy="136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59247" y="1400302"/>
                  <a:ext cx="12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14:cNvPr>
                <p14:cNvContentPartPr/>
                <p14:nvPr/>
              </p14:nvContentPartPr>
              <p14:xfrm>
                <a:off x="9472647" y="1391662"/>
                <a:ext cx="447120" cy="105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68327" y="1387342"/>
                  <a:ext cx="455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14:cNvPr>
                <p14:cNvContentPartPr/>
                <p14:nvPr/>
              </p14:nvContentPartPr>
              <p14:xfrm>
                <a:off x="9169887" y="1798822"/>
                <a:ext cx="236520" cy="290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65567" y="1794502"/>
                  <a:ext cx="245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14:cNvPr>
                <p14:cNvContentPartPr/>
                <p14:nvPr/>
              </p14:nvContentPartPr>
              <p14:xfrm>
                <a:off x="9506487" y="1791622"/>
                <a:ext cx="57600" cy="224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02167" y="1787302"/>
                  <a:ext cx="66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14:cNvPr>
                <p14:cNvContentPartPr/>
                <p14:nvPr/>
              </p14:nvContentPartPr>
              <p14:xfrm>
                <a:off x="9566967" y="1810702"/>
                <a:ext cx="299520" cy="209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62647" y="1806382"/>
                  <a:ext cx="308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14:cNvPr>
                <p14:cNvContentPartPr/>
                <p14:nvPr/>
              </p14:nvContentPartPr>
              <p14:xfrm>
                <a:off x="9919047" y="1757422"/>
                <a:ext cx="424440" cy="460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14727" y="1753102"/>
                  <a:ext cx="4330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14:cNvPr>
                <p14:cNvContentPartPr/>
                <p14:nvPr/>
              </p14:nvContentPartPr>
              <p14:xfrm>
                <a:off x="10388487" y="1833742"/>
                <a:ext cx="137160" cy="169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84167" y="1829422"/>
                  <a:ext cx="145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14:cNvPr>
                <p14:cNvContentPartPr/>
                <p14:nvPr/>
              </p14:nvContentPartPr>
              <p14:xfrm>
                <a:off x="10567407" y="1797382"/>
                <a:ext cx="137160" cy="249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63087" y="1793062"/>
                  <a:ext cx="145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14:cNvPr>
                <p14:cNvContentPartPr/>
                <p14:nvPr/>
              </p14:nvContentPartPr>
              <p14:xfrm>
                <a:off x="10700247" y="1853182"/>
                <a:ext cx="168840" cy="402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5927" y="1848862"/>
                  <a:ext cx="1774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14:cNvPr>
                <p14:cNvContentPartPr/>
                <p14:nvPr/>
              </p14:nvContentPartPr>
              <p14:xfrm>
                <a:off x="10909047" y="1834462"/>
                <a:ext cx="120960" cy="181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04727" y="1830142"/>
                  <a:ext cx="129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14:cNvPr>
                <p14:cNvContentPartPr/>
                <p14:nvPr/>
              </p14:nvContentPartPr>
              <p14:xfrm>
                <a:off x="11047287" y="1646182"/>
                <a:ext cx="490320" cy="327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42967" y="1641862"/>
                  <a:ext cx="498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14:cNvPr>
                <p14:cNvContentPartPr/>
                <p14:nvPr/>
              </p14:nvContentPartPr>
              <p14:xfrm>
                <a:off x="11517087" y="1745902"/>
                <a:ext cx="129600" cy="168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12767" y="1741582"/>
                  <a:ext cx="1382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14:cNvPr>
              <p14:cNvContentPartPr/>
              <p14:nvPr/>
            </p14:nvContentPartPr>
            <p14:xfrm>
              <a:off x="3071127" y="2583982"/>
              <a:ext cx="786240" cy="795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66807" y="2579662"/>
                <a:ext cx="794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14:cNvPr>
              <p14:cNvContentPartPr/>
              <p14:nvPr/>
            </p14:nvContentPartPr>
            <p14:xfrm>
              <a:off x="4383327" y="2573182"/>
              <a:ext cx="988560" cy="50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9007" y="2568862"/>
                <a:ext cx="997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14:cNvPr>
              <p14:cNvContentPartPr/>
              <p14:nvPr/>
            </p14:nvContentPartPr>
            <p14:xfrm>
              <a:off x="6942567" y="2756782"/>
              <a:ext cx="941040" cy="66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8247" y="2752462"/>
                <a:ext cx="9496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14:cNvPr>
              <p14:cNvContentPartPr/>
              <p14:nvPr/>
            </p14:nvContentPartPr>
            <p14:xfrm>
              <a:off x="6897567" y="2342062"/>
              <a:ext cx="294480" cy="5148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93247" y="2337742"/>
                <a:ext cx="3031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14:cNvPr>
              <p14:cNvContentPartPr/>
              <p14:nvPr/>
            </p14:nvContentPartPr>
            <p14:xfrm>
              <a:off x="7475367" y="2359342"/>
              <a:ext cx="210240" cy="4633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71047" y="2355022"/>
                <a:ext cx="2188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14:cNvPr>
              <p14:cNvContentPartPr/>
              <p14:nvPr/>
            </p14:nvContentPartPr>
            <p14:xfrm>
              <a:off x="7648167" y="2357182"/>
              <a:ext cx="262800" cy="390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43847" y="2352862"/>
                <a:ext cx="271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14:cNvPr>
              <p14:cNvContentPartPr/>
              <p14:nvPr/>
            </p14:nvContentPartPr>
            <p14:xfrm>
              <a:off x="7197087" y="3743902"/>
              <a:ext cx="1123560" cy="35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92767" y="3739582"/>
                <a:ext cx="11322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23A7F37-F085-CA3D-B0E2-FBB85A8B1DBB}"/>
              </a:ext>
            </a:extLst>
          </p:cNvPr>
          <p:cNvGrpSpPr/>
          <p:nvPr/>
        </p:nvGrpSpPr>
        <p:grpSpPr>
          <a:xfrm>
            <a:off x="4946007" y="5182822"/>
            <a:ext cx="1896840" cy="141120"/>
            <a:chOff x="4946007" y="5182822"/>
            <a:chExt cx="189684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14:cNvPr>
                <p14:cNvContentPartPr/>
                <p14:nvPr/>
              </p14:nvContentPartPr>
              <p14:xfrm>
                <a:off x="4946007" y="5243662"/>
                <a:ext cx="819360" cy="80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1687" y="5239342"/>
                  <a:ext cx="82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14:cNvPr>
                <p14:cNvContentPartPr/>
                <p14:nvPr/>
              </p14:nvContentPartPr>
              <p14:xfrm>
                <a:off x="5813607" y="5224222"/>
                <a:ext cx="1029240" cy="99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09287" y="5219902"/>
                  <a:ext cx="1037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14:cNvPr>
                <p14:cNvContentPartPr/>
                <p14:nvPr/>
              </p14:nvContentPartPr>
              <p14:xfrm>
                <a:off x="5033127" y="5182822"/>
                <a:ext cx="686520" cy="50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28807" y="5178502"/>
                  <a:ext cx="695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14:cNvPr>
                <p14:cNvContentPartPr/>
                <p14:nvPr/>
              </p14:nvContentPartPr>
              <p14:xfrm>
                <a:off x="6050127" y="5201542"/>
                <a:ext cx="750960" cy="27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45807" y="5197222"/>
                  <a:ext cx="759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6FFFD06B-2338-9BE6-648A-A6E3258AF87C}"/>
              </a:ext>
            </a:extLst>
          </p:cNvPr>
          <p:cNvGrpSpPr/>
          <p:nvPr/>
        </p:nvGrpSpPr>
        <p:grpSpPr>
          <a:xfrm>
            <a:off x="7103978" y="4760706"/>
            <a:ext cx="1089720" cy="393840"/>
            <a:chOff x="7103978" y="4760706"/>
            <a:chExt cx="108972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14:cNvPr>
                <p14:cNvContentPartPr/>
                <p14:nvPr/>
              </p14:nvContentPartPr>
              <p14:xfrm>
                <a:off x="7103978" y="4849626"/>
                <a:ext cx="109080" cy="195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99658" y="4845306"/>
                  <a:ext cx="117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14:cNvPr>
                <p14:cNvContentPartPr/>
                <p14:nvPr/>
              </p14:nvContentPartPr>
              <p14:xfrm>
                <a:off x="7286498" y="4819026"/>
                <a:ext cx="200520" cy="33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82178" y="4814706"/>
                  <a:ext cx="209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14:cNvPr>
                <p14:cNvContentPartPr/>
                <p14:nvPr/>
              </p14:nvContentPartPr>
              <p14:xfrm>
                <a:off x="7568738" y="4975986"/>
                <a:ext cx="18000" cy="27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64418" y="4971666"/>
                  <a:ext cx="2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14:cNvPr>
                <p14:cNvContentPartPr/>
                <p14:nvPr/>
              </p14:nvContentPartPr>
              <p14:xfrm>
                <a:off x="7787618" y="4820826"/>
                <a:ext cx="112320" cy="160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83298" y="4816506"/>
                  <a:ext cx="120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14:cNvPr>
                <p14:cNvContentPartPr/>
                <p14:nvPr/>
              </p14:nvContentPartPr>
              <p14:xfrm>
                <a:off x="8013338" y="4801386"/>
                <a:ext cx="82440" cy="183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09018" y="4797066"/>
                  <a:ext cx="91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14:cNvPr>
                <p14:cNvContentPartPr/>
                <p14:nvPr/>
              </p14:nvContentPartPr>
              <p14:xfrm>
                <a:off x="8004698" y="4760706"/>
                <a:ext cx="189000" cy="241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0378" y="4756386"/>
                  <a:ext cx="197640" cy="24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6" name="Grafik 105">
            <a:extLst>
              <a:ext uri="{FF2B5EF4-FFF2-40B4-BE49-F238E27FC236}">
                <a16:creationId xmlns:a16="http://schemas.microsoft.com/office/drawing/2014/main" id="{FFEB8EE3-D90A-2B58-72A1-C567824FFBF5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810563" y="5361709"/>
            <a:ext cx="2900445" cy="12253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9E94ECB-A89C-7AE3-41B6-80C87DC021EC}"/>
                  </a:ext>
                </a:extLst>
              </p14:cNvPr>
              <p14:cNvContentPartPr/>
              <p14:nvPr/>
            </p14:nvContentPartPr>
            <p14:xfrm>
              <a:off x="2571807" y="2554102"/>
              <a:ext cx="384840" cy="38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9E94ECB-A89C-7AE3-41B6-80C87DC021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67487" y="2549782"/>
                <a:ext cx="393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FB350B2-F74A-9532-5C17-EA2750957700}"/>
                  </a:ext>
                </a:extLst>
              </p14:cNvPr>
              <p14:cNvContentPartPr/>
              <p14:nvPr/>
            </p14:nvContentPartPr>
            <p14:xfrm>
              <a:off x="6850407" y="3247822"/>
              <a:ext cx="1766160" cy="10620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FB350B2-F74A-9532-5C17-EA275095770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46087" y="3243502"/>
                <a:ext cx="1774800" cy="10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4E07A43-5838-F100-46DE-0F6D539F70FA}"/>
              </a:ext>
            </a:extLst>
          </p:cNvPr>
          <p:cNvGrpSpPr/>
          <p:nvPr/>
        </p:nvGrpSpPr>
        <p:grpSpPr>
          <a:xfrm>
            <a:off x="3115407" y="2223262"/>
            <a:ext cx="5020560" cy="722160"/>
            <a:chOff x="3115407" y="2223262"/>
            <a:chExt cx="502056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13B6823-525B-A957-7F8A-096B4EEBB33D}"/>
                    </a:ext>
                  </a:extLst>
                </p14:cNvPr>
                <p14:cNvContentPartPr/>
                <p14:nvPr/>
              </p14:nvContentPartPr>
              <p14:xfrm>
                <a:off x="3115407" y="2565262"/>
                <a:ext cx="917280" cy="23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13B6823-525B-A957-7F8A-096B4EEBB3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11087" y="2560942"/>
                  <a:ext cx="925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BE2F9AF-3C0E-E660-94A5-1E53B6D6859A}"/>
                    </a:ext>
                  </a:extLst>
                </p14:cNvPr>
                <p14:cNvContentPartPr/>
                <p14:nvPr/>
              </p14:nvContentPartPr>
              <p14:xfrm>
                <a:off x="4423287" y="2560222"/>
                <a:ext cx="983880" cy="41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BE2F9AF-3C0E-E660-94A5-1E53B6D685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18967" y="2555902"/>
                  <a:ext cx="992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DA84A2D-A8C1-B255-4DFE-0BB4F23E0011}"/>
                    </a:ext>
                  </a:extLst>
                </p14:cNvPr>
                <p14:cNvContentPartPr/>
                <p14:nvPr/>
              </p14:nvContentPartPr>
              <p14:xfrm>
                <a:off x="5427687" y="2562382"/>
                <a:ext cx="1123920" cy="50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DA84A2D-A8C1-B255-4DFE-0BB4F23E00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23367" y="2558062"/>
                  <a:ext cx="1132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47D318-BE85-861C-D5C2-D6BC50A6D02C}"/>
                    </a:ext>
                  </a:extLst>
                </p14:cNvPr>
                <p14:cNvContentPartPr/>
                <p14:nvPr/>
              </p14:nvContentPartPr>
              <p14:xfrm>
                <a:off x="6722607" y="2223262"/>
                <a:ext cx="1413360" cy="722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47D318-BE85-861C-D5C2-D6BC50A6D0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18287" y="2218942"/>
                  <a:ext cx="1422000" cy="73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B173B0B-31E6-DD7C-5BB0-1C239058B890}"/>
                  </a:ext>
                </a:extLst>
              </p14:cNvPr>
              <p14:cNvContentPartPr/>
              <p14:nvPr/>
            </p14:nvContentPartPr>
            <p14:xfrm>
              <a:off x="1297047" y="2316502"/>
              <a:ext cx="309600" cy="5385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B173B0B-31E6-DD7C-5BB0-1C239058B89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92727" y="2312182"/>
                <a:ext cx="31824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EFFF2420-9BA9-1E04-F41E-626D1CAB663C}"/>
              </a:ext>
            </a:extLst>
          </p:cNvPr>
          <p:cNvGrpSpPr/>
          <p:nvPr/>
        </p:nvGrpSpPr>
        <p:grpSpPr>
          <a:xfrm>
            <a:off x="6797847" y="2297782"/>
            <a:ext cx="937800" cy="650880"/>
            <a:chOff x="6797847" y="2297782"/>
            <a:chExt cx="93780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F7A571-F408-C339-2E3C-ABE3819B4FA0}"/>
                    </a:ext>
                  </a:extLst>
                </p14:cNvPr>
                <p14:cNvContentPartPr/>
                <p14:nvPr/>
              </p14:nvContentPartPr>
              <p14:xfrm>
                <a:off x="6797847" y="2297782"/>
                <a:ext cx="407160" cy="65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F7A571-F408-C339-2E3C-ABE3819B4FA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3527" y="2293462"/>
                  <a:ext cx="41580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32E5804-8ED4-D3F8-3463-39C52CD30181}"/>
                    </a:ext>
                  </a:extLst>
                </p14:cNvPr>
                <p14:cNvContentPartPr/>
                <p14:nvPr/>
              </p14:nvContentPartPr>
              <p14:xfrm>
                <a:off x="7522887" y="2329822"/>
                <a:ext cx="212760" cy="501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32E5804-8ED4-D3F8-3463-39C52CD301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18567" y="2325502"/>
                  <a:ext cx="221400" cy="51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C67BEE9-B666-4D08-3827-936671F520D6}"/>
                  </a:ext>
                </a:extLst>
              </p14:cNvPr>
              <p14:cNvContentPartPr/>
              <p14:nvPr/>
            </p14:nvContentPartPr>
            <p14:xfrm>
              <a:off x="6985767" y="3072502"/>
              <a:ext cx="2211120" cy="14853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C67BEE9-B666-4D08-3827-936671F520D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81447" y="3068182"/>
                <a:ext cx="2219760" cy="14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26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69750D-51BB-D30F-5550-AE322239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56692"/>
            <a:ext cx="7591958" cy="41044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673467-D3EF-07F5-86F5-60F486916C98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184C597-BEC2-1A14-9225-36C7A3C33E76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19C2FA1E-5DC9-270C-E22A-EBAD2B480DF1}"/>
              </a:ext>
            </a:extLst>
          </p:cNvPr>
          <p:cNvSpPr>
            <a:spLocks noChangeAspect="1"/>
          </p:cNvSpPr>
          <p:nvPr/>
        </p:nvSpPr>
        <p:spPr>
          <a:xfrm>
            <a:off x="437400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/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/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55EBE25-DC1B-5BE3-7B37-ED8F608EFFD0}"/>
              </a:ext>
            </a:extLst>
          </p:cNvPr>
          <p:cNvCxnSpPr>
            <a:cxnSpLocks/>
          </p:cNvCxnSpPr>
          <p:nvPr/>
        </p:nvCxnSpPr>
        <p:spPr>
          <a:xfrm flipH="1" flipV="1">
            <a:off x="6031538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42354DD-5786-3888-3998-3A1D6C2E62B0}"/>
                  </a:ext>
                </a:extLst>
              </p14:cNvPr>
              <p14:cNvContentPartPr/>
              <p14:nvPr/>
            </p14:nvContentPartPr>
            <p14:xfrm>
              <a:off x="5156607" y="1035982"/>
              <a:ext cx="689760" cy="5328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42354DD-5786-3888-3998-3A1D6C2E62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2287" y="1031662"/>
                <a:ext cx="69840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BCC3D06-EC36-C589-E00D-78AC190E59A4}"/>
                  </a:ext>
                </a:extLst>
              </p14:cNvPr>
              <p14:cNvContentPartPr/>
              <p14:nvPr/>
            </p14:nvContentPartPr>
            <p14:xfrm>
              <a:off x="6047607" y="1136422"/>
              <a:ext cx="612000" cy="3286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BCC3D06-EC36-C589-E00D-78AC190E59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3287" y="1132102"/>
                <a:ext cx="62064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22B585C-DDBD-DED6-38E0-3D76C5AE5952}"/>
              </a:ext>
            </a:extLst>
          </p:cNvPr>
          <p:cNvGrpSpPr/>
          <p:nvPr/>
        </p:nvGrpSpPr>
        <p:grpSpPr>
          <a:xfrm>
            <a:off x="1373007" y="115102"/>
            <a:ext cx="7812720" cy="6143760"/>
            <a:chOff x="1373007" y="115102"/>
            <a:chExt cx="7812720" cy="61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4025B9-5348-2601-846C-EBD61FF5DB89}"/>
                    </a:ext>
                  </a:extLst>
                </p14:cNvPr>
                <p14:cNvContentPartPr/>
                <p14:nvPr/>
              </p14:nvContentPartPr>
              <p14:xfrm>
                <a:off x="2814807" y="3073942"/>
                <a:ext cx="37800" cy="311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4025B9-5348-2601-846C-EBD61FF5DB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10487" y="3069622"/>
                  <a:ext cx="46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B927173-C44B-74F6-BDB6-AE22C25D3B4D}"/>
                    </a:ext>
                  </a:extLst>
                </p14:cNvPr>
                <p14:cNvContentPartPr/>
                <p14:nvPr/>
              </p14:nvContentPartPr>
              <p14:xfrm>
                <a:off x="2823087" y="3279502"/>
                <a:ext cx="250920" cy="83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B927173-C44B-74F6-BDB6-AE22C25D3B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8767" y="3275182"/>
                  <a:ext cx="259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0DACD3C-5B38-16CA-4C6A-390153B6766C}"/>
                    </a:ext>
                  </a:extLst>
                </p14:cNvPr>
                <p14:cNvContentPartPr/>
                <p14:nvPr/>
              </p14:nvContentPartPr>
              <p14:xfrm>
                <a:off x="2829207" y="3034342"/>
                <a:ext cx="241920" cy="289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0DACD3C-5B38-16CA-4C6A-390153B676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24887" y="3030022"/>
                  <a:ext cx="250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6ECF72D-33AE-2547-65EE-FDBC131F33A3}"/>
                    </a:ext>
                  </a:extLst>
                </p14:cNvPr>
                <p14:cNvContentPartPr/>
                <p14:nvPr/>
              </p14:nvContentPartPr>
              <p14:xfrm>
                <a:off x="2621127" y="2902942"/>
                <a:ext cx="603000" cy="689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6ECF72D-33AE-2547-65EE-FDBC131F33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16807" y="2898622"/>
                  <a:ext cx="61164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88E5493-6887-9D4B-155F-2F9D8309742B}"/>
                    </a:ext>
                  </a:extLst>
                </p14:cNvPr>
                <p14:cNvContentPartPr/>
                <p14:nvPr/>
              </p14:nvContentPartPr>
              <p14:xfrm>
                <a:off x="3842247" y="2482102"/>
                <a:ext cx="5400" cy="98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88E5493-6887-9D4B-155F-2F9D830974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7927" y="2477782"/>
                  <a:ext cx="14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9DC98E8-7059-BF60-2A26-5474650E8634}"/>
                    </a:ext>
                  </a:extLst>
                </p14:cNvPr>
                <p14:cNvContentPartPr/>
                <p14:nvPr/>
              </p14:nvContentPartPr>
              <p14:xfrm>
                <a:off x="3838647" y="2443942"/>
                <a:ext cx="121680" cy="126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9DC98E8-7059-BF60-2A26-5474650E86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34327" y="2439622"/>
                  <a:ext cx="130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65CB600-878C-61A8-988F-55D09BBE60F0}"/>
                    </a:ext>
                  </a:extLst>
                </p14:cNvPr>
                <p14:cNvContentPartPr/>
                <p14:nvPr/>
              </p14:nvContentPartPr>
              <p14:xfrm>
                <a:off x="3838647" y="2571022"/>
                <a:ext cx="117360" cy="16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65CB600-878C-61A8-988F-55D09BBE60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34327" y="2566702"/>
                  <a:ext cx="12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4E6C2D-EC11-672E-292F-651045E1CA04}"/>
                    </a:ext>
                  </a:extLst>
                </p14:cNvPr>
                <p14:cNvContentPartPr/>
                <p14:nvPr/>
              </p14:nvContentPartPr>
              <p14:xfrm>
                <a:off x="4625607" y="2267182"/>
                <a:ext cx="23760" cy="236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4E6C2D-EC11-672E-292F-651045E1CA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21287" y="2262862"/>
                  <a:ext cx="32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C818F11-73D2-3567-C56D-478C1DA74A09}"/>
                    </a:ext>
                  </a:extLst>
                </p14:cNvPr>
                <p14:cNvContentPartPr/>
                <p14:nvPr/>
              </p14:nvContentPartPr>
              <p14:xfrm>
                <a:off x="4447767" y="2304622"/>
                <a:ext cx="158040" cy="14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C818F11-73D2-3567-C56D-478C1DA74A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43447" y="2300302"/>
                  <a:ext cx="166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2BD49DB-D20F-4214-8292-65C344797089}"/>
                    </a:ext>
                  </a:extLst>
                </p14:cNvPr>
                <p14:cNvContentPartPr/>
                <p14:nvPr/>
              </p14:nvContentPartPr>
              <p14:xfrm>
                <a:off x="4462167" y="2294182"/>
                <a:ext cx="132480" cy="216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2BD49DB-D20F-4214-8292-65C3447970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57847" y="2289862"/>
                  <a:ext cx="141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1FEFF6D-3896-6753-A1D4-2961809B7F37}"/>
                    </a:ext>
                  </a:extLst>
                </p14:cNvPr>
                <p14:cNvContentPartPr/>
                <p14:nvPr/>
              </p14:nvContentPartPr>
              <p14:xfrm>
                <a:off x="4905687" y="2113102"/>
                <a:ext cx="2160" cy="42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1FEFF6D-3896-6753-A1D4-2961809B7F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01367" y="2108782"/>
                  <a:ext cx="10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51E7CF-5442-D35E-5DC2-72C16CD98E02}"/>
                    </a:ext>
                  </a:extLst>
                </p14:cNvPr>
                <p14:cNvContentPartPr/>
                <p14:nvPr/>
              </p14:nvContentPartPr>
              <p14:xfrm>
                <a:off x="4907127" y="2103022"/>
                <a:ext cx="79920" cy="61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51E7CF-5442-D35E-5DC2-72C16CD98E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02807" y="2098702"/>
                  <a:ext cx="88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4EAF4F1-F544-A4D2-A4C5-3A5F6C42A5D5}"/>
                    </a:ext>
                  </a:extLst>
                </p14:cNvPr>
                <p14:cNvContentPartPr/>
                <p14:nvPr/>
              </p14:nvContentPartPr>
              <p14:xfrm>
                <a:off x="3689247" y="2320822"/>
                <a:ext cx="358200" cy="468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4EAF4F1-F544-A4D2-A4C5-3A5F6C42A5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84927" y="2316502"/>
                  <a:ext cx="3668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20BF050-EEA5-56B6-A034-88AA8AA83DBF}"/>
                    </a:ext>
                  </a:extLst>
                </p14:cNvPr>
                <p14:cNvContentPartPr/>
                <p14:nvPr/>
              </p14:nvContentPartPr>
              <p14:xfrm>
                <a:off x="4223487" y="1678222"/>
                <a:ext cx="632520" cy="825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20BF050-EEA5-56B6-A034-88AA8AA83D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19167" y="1673902"/>
                  <a:ext cx="641160" cy="8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BBCA9F5-5289-54FD-150A-69E19324E3F1}"/>
                    </a:ext>
                  </a:extLst>
                </p14:cNvPr>
                <p14:cNvContentPartPr/>
                <p14:nvPr/>
              </p14:nvContentPartPr>
              <p14:xfrm>
                <a:off x="4815327" y="1972342"/>
                <a:ext cx="251640" cy="369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BBCA9F5-5289-54FD-150A-69E19324E3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1007" y="1968022"/>
                  <a:ext cx="260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CC30D0-539D-9A44-DF32-650709872478}"/>
                    </a:ext>
                  </a:extLst>
                </p14:cNvPr>
                <p14:cNvContentPartPr/>
                <p14:nvPr/>
              </p14:nvContentPartPr>
              <p14:xfrm>
                <a:off x="6655287" y="1250542"/>
                <a:ext cx="46080" cy="124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CC30D0-539D-9A44-DF32-6507098724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50967" y="1246222"/>
                  <a:ext cx="54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7EF7FAE-123E-91CC-8E0B-5D296B363CDF}"/>
                    </a:ext>
                  </a:extLst>
                </p14:cNvPr>
                <p14:cNvContentPartPr/>
                <p14:nvPr/>
              </p14:nvContentPartPr>
              <p14:xfrm>
                <a:off x="6683367" y="1213102"/>
                <a:ext cx="93240" cy="151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7EF7FAE-123E-91CC-8E0B-5D296B363C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79047" y="1208782"/>
                  <a:ext cx="101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9AC1DA-03F0-3E41-2A6C-FCD8A77B05DD}"/>
                    </a:ext>
                  </a:extLst>
                </p14:cNvPr>
                <p14:cNvContentPartPr/>
                <p14:nvPr/>
              </p14:nvContentPartPr>
              <p14:xfrm>
                <a:off x="6499047" y="1068742"/>
                <a:ext cx="408600" cy="47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9AC1DA-03F0-3E41-2A6C-FCD8A77B05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94727" y="1064422"/>
                  <a:ext cx="4172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8A07DDC-C198-9D98-F1EF-09379A2EEFE6}"/>
                    </a:ext>
                  </a:extLst>
                </p14:cNvPr>
                <p14:cNvContentPartPr/>
                <p14:nvPr/>
              </p14:nvContentPartPr>
              <p14:xfrm>
                <a:off x="3323487" y="3484702"/>
                <a:ext cx="1649520" cy="579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8A07DDC-C198-9D98-F1EF-09379A2EEF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19167" y="3480382"/>
                  <a:ext cx="16581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85FB602-8C39-9C02-06E6-C8F5EDE9972A}"/>
                    </a:ext>
                  </a:extLst>
                </p14:cNvPr>
                <p14:cNvContentPartPr/>
                <p14:nvPr/>
              </p14:nvContentPartPr>
              <p14:xfrm>
                <a:off x="4898127" y="2469862"/>
                <a:ext cx="49680" cy="1578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85FB602-8C39-9C02-06E6-C8F5EDE997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93807" y="2465542"/>
                  <a:ext cx="58320" cy="15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35FF3F-1A6C-E0B1-9755-2E12B5384B69}"/>
                    </a:ext>
                  </a:extLst>
                </p14:cNvPr>
                <p14:cNvContentPartPr/>
                <p14:nvPr/>
              </p14:nvContentPartPr>
              <p14:xfrm>
                <a:off x="4915407" y="1423702"/>
                <a:ext cx="1833840" cy="2574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35FF3F-1A6C-E0B1-9755-2E12B5384B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11087" y="1419382"/>
                  <a:ext cx="1842480" cy="25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17AB13A-D3C1-9EB3-F881-9C5103577082}"/>
                    </a:ext>
                  </a:extLst>
                </p14:cNvPr>
                <p14:cNvContentPartPr/>
                <p14:nvPr/>
              </p14:nvContentPartPr>
              <p14:xfrm>
                <a:off x="4933407" y="4020742"/>
                <a:ext cx="160920" cy="1100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17AB13A-D3C1-9EB3-F881-9C51035770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29087" y="4016422"/>
                  <a:ext cx="16956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69340D5-B15D-BB14-9895-B894B6479766}"/>
                    </a:ext>
                  </a:extLst>
                </p14:cNvPr>
                <p14:cNvContentPartPr/>
                <p14:nvPr/>
              </p14:nvContentPartPr>
              <p14:xfrm>
                <a:off x="4748367" y="5183902"/>
                <a:ext cx="161640" cy="356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69340D5-B15D-BB14-9895-B894B64797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44047" y="5179582"/>
                  <a:ext cx="170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33C97AA-36EE-40D6-2465-BE78F9D80E58}"/>
                    </a:ext>
                  </a:extLst>
                </p14:cNvPr>
                <p14:cNvContentPartPr/>
                <p14:nvPr/>
              </p14:nvContentPartPr>
              <p14:xfrm>
                <a:off x="4955007" y="5299462"/>
                <a:ext cx="375480" cy="142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33C97AA-36EE-40D6-2465-BE78F9D80E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50687" y="5295142"/>
                  <a:ext cx="384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34E46DD-1AFB-1BA9-61C0-AA526ACC9AE7}"/>
                    </a:ext>
                  </a:extLst>
                </p14:cNvPr>
                <p14:cNvContentPartPr/>
                <p14:nvPr/>
              </p14:nvContentPartPr>
              <p14:xfrm>
                <a:off x="5363607" y="5247262"/>
                <a:ext cx="198720" cy="113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34E46DD-1AFB-1BA9-61C0-AA526ACC9A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59287" y="5242942"/>
                  <a:ext cx="20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413332-E7E3-7E1C-839C-400F74F97390}"/>
                    </a:ext>
                  </a:extLst>
                </p14:cNvPr>
                <p14:cNvContentPartPr/>
                <p14:nvPr/>
              </p14:nvContentPartPr>
              <p14:xfrm>
                <a:off x="5684727" y="5122702"/>
                <a:ext cx="117720" cy="144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413332-E7E3-7E1C-839C-400F74F973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80407" y="5118382"/>
                  <a:ext cx="126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0A008-76C2-B96D-5E6E-496430EA2B37}"/>
                    </a:ext>
                  </a:extLst>
                </p14:cNvPr>
                <p14:cNvContentPartPr/>
                <p14:nvPr/>
              </p14:nvContentPartPr>
              <p14:xfrm>
                <a:off x="6069207" y="5051782"/>
                <a:ext cx="155880" cy="90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0A008-76C2-B96D-5E6E-496430EA2B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64887" y="5047462"/>
                  <a:ext cx="16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C7B6A65-0EF5-2E5C-5679-6AF5A36E50E3}"/>
                    </a:ext>
                  </a:extLst>
                </p14:cNvPr>
                <p14:cNvContentPartPr/>
                <p14:nvPr/>
              </p14:nvContentPartPr>
              <p14:xfrm>
                <a:off x="6244527" y="4927222"/>
                <a:ext cx="85320" cy="136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C7B6A65-0EF5-2E5C-5679-6AF5A36E50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40207" y="4922902"/>
                  <a:ext cx="93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FAD72EE-7690-F93C-FA84-76CA0049267F}"/>
                    </a:ext>
                  </a:extLst>
                </p14:cNvPr>
                <p14:cNvContentPartPr/>
                <p14:nvPr/>
              </p14:nvContentPartPr>
              <p14:xfrm>
                <a:off x="6395367" y="4924342"/>
                <a:ext cx="149040" cy="114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FAD72EE-7690-F93C-FA84-76CA004926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1047" y="4920022"/>
                  <a:ext cx="15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5253B7-A5AF-2B69-A630-430E2D63F49D}"/>
                    </a:ext>
                  </a:extLst>
                </p14:cNvPr>
                <p14:cNvContentPartPr/>
                <p14:nvPr/>
              </p14:nvContentPartPr>
              <p14:xfrm>
                <a:off x="4893807" y="5710582"/>
                <a:ext cx="44280" cy="212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5253B7-A5AF-2B69-A630-430E2D63F4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89487" y="5706262"/>
                  <a:ext cx="52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2A43F6E-750E-1458-B58E-208FBFB0429B}"/>
                    </a:ext>
                  </a:extLst>
                </p14:cNvPr>
                <p14:cNvContentPartPr/>
                <p14:nvPr/>
              </p14:nvContentPartPr>
              <p14:xfrm>
                <a:off x="4792647" y="5643622"/>
                <a:ext cx="176760" cy="138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2A43F6E-750E-1458-B58E-208FBFB042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8327" y="5639302"/>
                  <a:ext cx="185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FE72E1-00E1-3CA4-10E8-0BFA0E5502DA}"/>
                    </a:ext>
                  </a:extLst>
                </p14:cNvPr>
                <p14:cNvContentPartPr/>
                <p14:nvPr/>
              </p14:nvContentPartPr>
              <p14:xfrm>
                <a:off x="5042847" y="5611222"/>
                <a:ext cx="185760" cy="235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FE72E1-00E1-3CA4-10E8-0BFA0E5502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38527" y="5606902"/>
                  <a:ext cx="194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80FD6B-D4FD-C57C-F9A6-5E6C043508B4}"/>
                    </a:ext>
                  </a:extLst>
                </p14:cNvPr>
                <p14:cNvContentPartPr/>
                <p14:nvPr/>
              </p14:nvContentPartPr>
              <p14:xfrm>
                <a:off x="5275407" y="5533102"/>
                <a:ext cx="146160" cy="237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80FD6B-D4FD-C57C-F9A6-5E6C043508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71087" y="5528782"/>
                  <a:ext cx="154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83B924D-C6E9-3801-1ABA-BFF3B208CFA1}"/>
                    </a:ext>
                  </a:extLst>
                </p14:cNvPr>
                <p14:cNvContentPartPr/>
                <p14:nvPr/>
              </p14:nvContentPartPr>
              <p14:xfrm>
                <a:off x="5444967" y="5607982"/>
                <a:ext cx="293400" cy="110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83B924D-C6E9-3801-1ABA-BFF3B208CF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40647" y="5603662"/>
                  <a:ext cx="302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BACF9D-EF38-7FEC-B58A-FC628D76558E}"/>
                    </a:ext>
                  </a:extLst>
                </p14:cNvPr>
                <p14:cNvContentPartPr/>
                <p14:nvPr/>
              </p14:nvContentPartPr>
              <p14:xfrm>
                <a:off x="5138967" y="5531662"/>
                <a:ext cx="43560" cy="32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BACF9D-EF38-7FEC-B58A-FC628D7655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34647" y="5527342"/>
                  <a:ext cx="5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86CBC54-9C1A-0CD6-E919-53627095C6C9}"/>
                    </a:ext>
                  </a:extLst>
                </p14:cNvPr>
                <p14:cNvContentPartPr/>
                <p14:nvPr/>
              </p14:nvContentPartPr>
              <p14:xfrm>
                <a:off x="5933487" y="5351662"/>
                <a:ext cx="289440" cy="149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86CBC54-9C1A-0CD6-E919-53627095C6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29167" y="5347342"/>
                  <a:ext cx="298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ED17B1-77FC-F273-5A07-CCFDBF6F9D0F}"/>
                    </a:ext>
                  </a:extLst>
                </p14:cNvPr>
                <p14:cNvContentPartPr/>
                <p14:nvPr/>
              </p14:nvContentPartPr>
              <p14:xfrm>
                <a:off x="6442527" y="5208742"/>
                <a:ext cx="89640" cy="187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ED17B1-77FC-F273-5A07-CCFDBF6F9D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38207" y="5204422"/>
                  <a:ext cx="98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7A629D-E24D-A1CE-7277-A3EC7F0D385A}"/>
                    </a:ext>
                  </a:extLst>
                </p14:cNvPr>
                <p14:cNvContentPartPr/>
                <p14:nvPr/>
              </p14:nvContentPartPr>
              <p14:xfrm>
                <a:off x="6616047" y="5177062"/>
                <a:ext cx="76320" cy="146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7A629D-E24D-A1CE-7277-A3EC7F0D38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11727" y="5172742"/>
                  <a:ext cx="84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3659C6-9256-9659-4779-AC962C5F45CB}"/>
                    </a:ext>
                  </a:extLst>
                </p14:cNvPr>
                <p14:cNvContentPartPr/>
                <p14:nvPr/>
              </p14:nvContentPartPr>
              <p14:xfrm>
                <a:off x="6712167" y="5205142"/>
                <a:ext cx="87840" cy="109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3659C6-9256-9659-4779-AC962C5F45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07847" y="5200822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2F158CF-47AA-C8AD-F5FF-7BFFA808E006}"/>
                    </a:ext>
                  </a:extLst>
                </p14:cNvPr>
                <p14:cNvContentPartPr/>
                <p14:nvPr/>
              </p14:nvContentPartPr>
              <p14:xfrm>
                <a:off x="6784887" y="5061142"/>
                <a:ext cx="87120" cy="178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2F158CF-47AA-C8AD-F5FF-7BFFA808E0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80567" y="5056822"/>
                  <a:ext cx="95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CF25F43-DE02-6AB9-DB6B-B71C1E9F4506}"/>
                    </a:ext>
                  </a:extLst>
                </p14:cNvPr>
                <p14:cNvContentPartPr/>
                <p14:nvPr/>
              </p14:nvContentPartPr>
              <p14:xfrm>
                <a:off x="6906207" y="5139622"/>
                <a:ext cx="139320" cy="85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CF25F43-DE02-6AB9-DB6B-B71C1E9F450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01887" y="5135302"/>
                  <a:ext cx="147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3B2A41-CCF5-55CC-B9AC-1D8AA0243F26}"/>
                    </a:ext>
                  </a:extLst>
                </p14:cNvPr>
                <p14:cNvContentPartPr/>
                <p14:nvPr/>
              </p14:nvContentPartPr>
              <p14:xfrm>
                <a:off x="7122927" y="4963582"/>
                <a:ext cx="74160" cy="176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3B2A41-CCF5-55CC-B9AC-1D8AA0243F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18607" y="4959262"/>
                  <a:ext cx="82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CFCAD57-22DC-31EB-5804-ED4B21329193}"/>
                    </a:ext>
                  </a:extLst>
                </p14:cNvPr>
                <p14:cNvContentPartPr/>
                <p14:nvPr/>
              </p14:nvContentPartPr>
              <p14:xfrm>
                <a:off x="7267647" y="5026942"/>
                <a:ext cx="81360" cy="79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CFCAD57-22DC-31EB-5804-ED4B2132919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63327" y="5022622"/>
                  <a:ext cx="90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88B4B5-A025-B861-12F0-F734C010A6DD}"/>
                    </a:ext>
                  </a:extLst>
                </p14:cNvPr>
                <p14:cNvContentPartPr/>
                <p14:nvPr/>
              </p14:nvContentPartPr>
              <p14:xfrm>
                <a:off x="7431807" y="4951702"/>
                <a:ext cx="100080" cy="51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88B4B5-A025-B861-12F0-F734C010A6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27487" y="4947382"/>
                  <a:ext cx="108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BA06D1E-CB20-ED2F-ECB8-A611EB5161ED}"/>
                    </a:ext>
                  </a:extLst>
                </p14:cNvPr>
                <p14:cNvContentPartPr/>
                <p14:nvPr/>
              </p14:nvContentPartPr>
              <p14:xfrm>
                <a:off x="5070927" y="6048982"/>
                <a:ext cx="105120" cy="209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BA06D1E-CB20-ED2F-ECB8-A611EB5161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6607" y="6044662"/>
                  <a:ext cx="11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25547E7-CAF3-44C1-44F4-37F5DB64D537}"/>
                    </a:ext>
                  </a:extLst>
                </p14:cNvPr>
                <p14:cNvContentPartPr/>
                <p14:nvPr/>
              </p14:nvContentPartPr>
              <p14:xfrm>
                <a:off x="5222127" y="5985262"/>
                <a:ext cx="132480" cy="147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25547E7-CAF3-44C1-44F4-37F5DB64D5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17807" y="5980942"/>
                  <a:ext cx="141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8ECA4D-537F-63EC-F923-1F8131D0E7A4}"/>
                    </a:ext>
                  </a:extLst>
                </p14:cNvPr>
                <p14:cNvContentPartPr/>
                <p14:nvPr/>
              </p14:nvContentPartPr>
              <p14:xfrm>
                <a:off x="5392047" y="5916502"/>
                <a:ext cx="88560" cy="149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8ECA4D-537F-63EC-F923-1F8131D0E7A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87727" y="5912182"/>
                  <a:ext cx="97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B5EA109-9D2F-BB49-E6BB-8BC75F7AAD2B}"/>
                    </a:ext>
                  </a:extLst>
                </p14:cNvPr>
                <p14:cNvContentPartPr/>
                <p14:nvPr/>
              </p14:nvContentPartPr>
              <p14:xfrm>
                <a:off x="5584647" y="5807782"/>
                <a:ext cx="207000" cy="142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B5EA109-9D2F-BB49-E6BB-8BC75F7AAD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80327" y="5803462"/>
                  <a:ext cx="21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10FAC21-1C24-2CCB-5861-E549684CED0B}"/>
                    </a:ext>
                  </a:extLst>
                </p14:cNvPr>
                <p14:cNvContentPartPr/>
                <p14:nvPr/>
              </p14:nvContentPartPr>
              <p14:xfrm>
                <a:off x="5826927" y="5600422"/>
                <a:ext cx="236160" cy="253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10FAC21-1C24-2CCB-5861-E549684CED0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22607" y="5596102"/>
                  <a:ext cx="244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FCD1A4-AA70-A81E-5306-785083AE4A68}"/>
                    </a:ext>
                  </a:extLst>
                </p14:cNvPr>
                <p14:cNvContentPartPr/>
                <p14:nvPr/>
              </p14:nvContentPartPr>
              <p14:xfrm>
                <a:off x="6083967" y="5640382"/>
                <a:ext cx="108360" cy="128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FCD1A4-AA70-A81E-5306-785083AE4A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79647" y="5636062"/>
                  <a:ext cx="117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9846F57-9007-9D8F-75FF-8950805B54F3}"/>
                    </a:ext>
                  </a:extLst>
                </p14:cNvPr>
                <p14:cNvContentPartPr/>
                <p14:nvPr/>
              </p14:nvContentPartPr>
              <p14:xfrm>
                <a:off x="6456207" y="5460382"/>
                <a:ext cx="464400" cy="208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9846F57-9007-9D8F-75FF-8950805B54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51887" y="5456062"/>
                  <a:ext cx="473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B713913-0EC6-3782-F533-51E699AF45E4}"/>
                    </a:ext>
                  </a:extLst>
                </p14:cNvPr>
                <p14:cNvContentPartPr/>
                <p14:nvPr/>
              </p14:nvContentPartPr>
              <p14:xfrm>
                <a:off x="6788847" y="5379022"/>
                <a:ext cx="69480" cy="38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B713913-0EC6-3782-F533-51E699AF45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84527" y="5374702"/>
                  <a:ext cx="78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0DC6B8-3564-F44B-D1B2-E0BB63EF283B}"/>
                    </a:ext>
                  </a:extLst>
                </p14:cNvPr>
                <p14:cNvContentPartPr/>
                <p14:nvPr/>
              </p14:nvContentPartPr>
              <p14:xfrm>
                <a:off x="6949047" y="5325022"/>
                <a:ext cx="106560" cy="2160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0DC6B8-3564-F44B-D1B2-E0BB63EF28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44727" y="5320702"/>
                  <a:ext cx="115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DAFA3F-A0DB-3C5A-FBA4-DB73EDE224BC}"/>
                    </a:ext>
                  </a:extLst>
                </p14:cNvPr>
                <p14:cNvContentPartPr/>
                <p14:nvPr/>
              </p14:nvContentPartPr>
              <p14:xfrm>
                <a:off x="7212207" y="5194342"/>
                <a:ext cx="423360" cy="231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DAFA3F-A0DB-3C5A-FBA4-DB73EDE224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07887" y="5190022"/>
                  <a:ext cx="432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711C5D8-DEE7-ABD0-5947-B79D29DEEC2A}"/>
                    </a:ext>
                  </a:extLst>
                </p14:cNvPr>
                <p14:cNvContentPartPr/>
                <p14:nvPr/>
              </p14:nvContentPartPr>
              <p14:xfrm>
                <a:off x="7395807" y="5130622"/>
                <a:ext cx="202680" cy="50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711C5D8-DEE7-ABD0-5947-B79D29DEEC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91487" y="5126302"/>
                  <a:ext cx="211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47C783C-B7A9-C069-AFBD-DB3FE732A30C}"/>
                    </a:ext>
                  </a:extLst>
                </p14:cNvPr>
                <p14:cNvContentPartPr/>
                <p14:nvPr/>
              </p14:nvContentPartPr>
              <p14:xfrm>
                <a:off x="7697847" y="5124502"/>
                <a:ext cx="146160" cy="120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47C783C-B7A9-C069-AFBD-DB3FE732A3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93527" y="5120182"/>
                  <a:ext cx="15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264C606-25CC-52A5-53DD-A41D87998CDB}"/>
                    </a:ext>
                  </a:extLst>
                </p14:cNvPr>
                <p14:cNvContentPartPr/>
                <p14:nvPr/>
              </p14:nvContentPartPr>
              <p14:xfrm>
                <a:off x="7888647" y="5094622"/>
                <a:ext cx="14760" cy="68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264C606-25CC-52A5-53DD-A41D87998CD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84327" y="5090302"/>
                  <a:ext cx="23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2689DA-B1B8-6D84-8850-2DC75AC01593}"/>
                    </a:ext>
                  </a:extLst>
                </p14:cNvPr>
                <p14:cNvContentPartPr/>
                <p14:nvPr/>
              </p14:nvContentPartPr>
              <p14:xfrm>
                <a:off x="7947687" y="4868182"/>
                <a:ext cx="172080" cy="246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2689DA-B1B8-6D84-8850-2DC75AC015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43367" y="4863862"/>
                  <a:ext cx="180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F8BFDAD-7360-DDFB-55B4-81B2493704DC}"/>
                    </a:ext>
                  </a:extLst>
                </p14:cNvPr>
                <p14:cNvContentPartPr/>
                <p14:nvPr/>
              </p14:nvContentPartPr>
              <p14:xfrm>
                <a:off x="7890447" y="4926502"/>
                <a:ext cx="9720" cy="25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F8BFDAD-7360-DDFB-55B4-81B2493704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86127" y="4922182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66DDDA-A95C-DE51-22F6-91A216A74ED6}"/>
                    </a:ext>
                  </a:extLst>
                </p14:cNvPr>
                <p14:cNvContentPartPr/>
                <p14:nvPr/>
              </p14:nvContentPartPr>
              <p14:xfrm>
                <a:off x="8049207" y="3887542"/>
                <a:ext cx="949680" cy="48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66DDDA-A95C-DE51-22F6-91A216A74E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44887" y="3883222"/>
                  <a:ext cx="95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63906BE-5E41-979A-D7A2-622D2DFDB0F4}"/>
                    </a:ext>
                  </a:extLst>
                </p14:cNvPr>
                <p14:cNvContentPartPr/>
                <p14:nvPr/>
              </p14:nvContentPartPr>
              <p14:xfrm>
                <a:off x="8748327" y="4012102"/>
                <a:ext cx="122040" cy="137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63906BE-5E41-979A-D7A2-622D2DFDB0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44007" y="4007782"/>
                  <a:ext cx="13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6BFA0C5-F971-4ECD-8963-728F243B5569}"/>
                    </a:ext>
                  </a:extLst>
                </p14:cNvPr>
                <p14:cNvContentPartPr/>
                <p14:nvPr/>
              </p14:nvContentPartPr>
              <p14:xfrm>
                <a:off x="8985567" y="4007062"/>
                <a:ext cx="118440" cy="126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6BFA0C5-F971-4ECD-8963-728F243B55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81247" y="4002742"/>
                  <a:ext cx="127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F2B8AF-007F-9056-48FD-69CF157F27AC}"/>
                    </a:ext>
                  </a:extLst>
                </p14:cNvPr>
                <p14:cNvContentPartPr/>
                <p14:nvPr/>
              </p14:nvContentPartPr>
              <p14:xfrm>
                <a:off x="6658527" y="115102"/>
                <a:ext cx="2527200" cy="1182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F2B8AF-007F-9056-48FD-69CF157F27A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54207" y="110782"/>
                  <a:ext cx="253584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0FE91C7-B1D9-7B86-A5C0-2E6AA7E0AD82}"/>
                    </a:ext>
                  </a:extLst>
                </p14:cNvPr>
                <p14:cNvContentPartPr/>
                <p14:nvPr/>
              </p14:nvContentPartPr>
              <p14:xfrm>
                <a:off x="8956767" y="120142"/>
                <a:ext cx="10080" cy="245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0FE91C7-B1D9-7B86-A5C0-2E6AA7E0AD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52447" y="115822"/>
                  <a:ext cx="18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BD27AAA-F0A5-C135-6085-C4409CD5657D}"/>
                    </a:ext>
                  </a:extLst>
                </p14:cNvPr>
                <p14:cNvContentPartPr/>
                <p14:nvPr/>
              </p14:nvContentPartPr>
              <p14:xfrm>
                <a:off x="8956047" y="616222"/>
                <a:ext cx="6120" cy="193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BD27AAA-F0A5-C135-6085-C4409CD565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51727" y="611902"/>
                  <a:ext cx="14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A51C959-D952-AB46-D11E-690799EAFBB6}"/>
                    </a:ext>
                  </a:extLst>
                </p14:cNvPr>
                <p14:cNvContentPartPr/>
                <p14:nvPr/>
              </p14:nvContentPartPr>
              <p14:xfrm>
                <a:off x="8861007" y="4039102"/>
                <a:ext cx="9720" cy="15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A51C959-D952-AB46-D11E-690799EAFB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56687" y="4034782"/>
                  <a:ext cx="18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6FA3F97-7945-F566-AAD3-D8BBFB776C0F}"/>
                    </a:ext>
                  </a:extLst>
                </p14:cNvPr>
                <p14:cNvContentPartPr/>
                <p14:nvPr/>
              </p14:nvContentPartPr>
              <p14:xfrm>
                <a:off x="8918607" y="261622"/>
                <a:ext cx="38880" cy="6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6FA3F97-7945-F566-AAD3-D8BBFB776C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14287" y="257302"/>
                  <a:ext cx="47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134484D-6FF6-9111-5166-85F751ED2729}"/>
                    </a:ext>
                  </a:extLst>
                </p14:cNvPr>
                <p14:cNvContentPartPr/>
                <p14:nvPr/>
              </p14:nvContentPartPr>
              <p14:xfrm>
                <a:off x="8069007" y="284302"/>
                <a:ext cx="740160" cy="20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134484D-6FF6-9111-5166-85F751ED272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64687" y="279982"/>
                  <a:ext cx="748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2E4F963-7624-9D6A-45D8-CEE81E57DE6C}"/>
                    </a:ext>
                  </a:extLst>
                </p14:cNvPr>
                <p14:cNvContentPartPr/>
                <p14:nvPr/>
              </p14:nvContentPartPr>
              <p14:xfrm>
                <a:off x="4455327" y="242542"/>
                <a:ext cx="3029760" cy="23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2E4F963-7624-9D6A-45D8-CEE81E57DE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51007" y="238222"/>
                  <a:ext cx="3038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E189BBA-F332-1BD2-7552-F74D5C818D04}"/>
                    </a:ext>
                  </a:extLst>
                </p14:cNvPr>
                <p14:cNvContentPartPr/>
                <p14:nvPr/>
              </p14:nvContentPartPr>
              <p14:xfrm>
                <a:off x="1373007" y="263062"/>
                <a:ext cx="2481480" cy="141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E189BBA-F332-1BD2-7552-F74D5C818D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68687" y="258742"/>
                  <a:ext cx="2490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696D27B-D0EA-1DB0-69C7-2C9A4D774A32}"/>
                    </a:ext>
                  </a:extLst>
                </p14:cNvPr>
                <p14:cNvContentPartPr/>
                <p14:nvPr/>
              </p14:nvContentPartPr>
              <p14:xfrm>
                <a:off x="1436007" y="265222"/>
                <a:ext cx="124560" cy="118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696D27B-D0EA-1DB0-69C7-2C9A4D774A3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31687" y="260902"/>
                  <a:ext cx="13320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591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A89865-870B-9E2C-6A55-08A957B0A33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Lineare Regression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0CB365-DFE0-09CA-80D2-7811EBF89CF1}"/>
              </a:ext>
            </a:extLst>
          </p:cNvPr>
          <p:cNvSpPr txBox="1"/>
          <p:nvPr/>
        </p:nvSpPr>
        <p:spPr>
          <a:xfrm>
            <a:off x="107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</a:t>
            </a:r>
            <a:r>
              <a:rPr lang="de-DE" sz="2400"/>
              <a:t>=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</a:t>
            </a:r>
            <a:r>
              <a:rPr lang="de-DE" sz="2400"/>
              <a:t>=</a:t>
            </a:r>
            <a:endParaRPr lang="de-DE" sz="2400" dirty="0"/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F5292A2-6B85-7749-8DDB-0C834AA09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32411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F93B196-6F3A-A2BF-8A96-2DA97549A764}"/>
                  </a:ext>
                </a:extLst>
              </p14:cNvPr>
              <p14:cNvContentPartPr/>
              <p14:nvPr/>
            </p14:nvContentPartPr>
            <p14:xfrm>
              <a:off x="5068767" y="4678822"/>
              <a:ext cx="669960" cy="99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F93B196-6F3A-A2BF-8A96-2DA97549A7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4447" y="4674502"/>
                <a:ext cx="678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BC1A46B-EA30-C406-446D-41AC8A493155}"/>
                  </a:ext>
                </a:extLst>
              </p14:cNvPr>
              <p14:cNvContentPartPr/>
              <p14:nvPr/>
            </p14:nvContentPartPr>
            <p14:xfrm>
              <a:off x="2205687" y="4538422"/>
              <a:ext cx="144360" cy="1263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BC1A46B-EA30-C406-446D-41AC8A4931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1367" y="4534102"/>
                <a:ext cx="153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AD68A62-DED2-E362-DD57-1985CC5D9E16}"/>
                  </a:ext>
                </a:extLst>
              </p14:cNvPr>
              <p14:cNvContentPartPr/>
              <p14:nvPr/>
            </p14:nvContentPartPr>
            <p14:xfrm>
              <a:off x="2567127" y="5155462"/>
              <a:ext cx="67320" cy="1602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AD68A62-DED2-E362-DD57-1985CC5D9E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2807" y="5151142"/>
                <a:ext cx="75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89E9636-6C93-AF21-2C42-EBD423DBA0B7}"/>
                  </a:ext>
                </a:extLst>
              </p14:cNvPr>
              <p14:cNvContentPartPr/>
              <p14:nvPr/>
            </p14:nvContentPartPr>
            <p14:xfrm>
              <a:off x="1970607" y="4748302"/>
              <a:ext cx="373320" cy="43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89E9636-6C93-AF21-2C42-EBD423DBA0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6287" y="4743982"/>
                <a:ext cx="381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2504403-21B9-AEA0-CDDD-05AFA5613EF1}"/>
                  </a:ext>
                </a:extLst>
              </p14:cNvPr>
              <p14:cNvContentPartPr/>
              <p14:nvPr/>
            </p14:nvContentPartPr>
            <p14:xfrm>
              <a:off x="5052207" y="4517902"/>
              <a:ext cx="108720" cy="154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2504403-21B9-AEA0-CDDD-05AFA5613E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7887" y="4513582"/>
                <a:ext cx="117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20B47B1-A9DC-5529-694D-C2740B5E0611}"/>
                  </a:ext>
                </a:extLst>
              </p14:cNvPr>
              <p14:cNvContentPartPr/>
              <p14:nvPr/>
            </p14:nvContentPartPr>
            <p14:xfrm>
              <a:off x="5330127" y="4504222"/>
              <a:ext cx="19080" cy="129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20B47B1-A9DC-5529-694D-C2740B5E06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5807" y="4499902"/>
                <a:ext cx="277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0938EA2-7CCE-781E-AA13-6CF8ACE5B75C}"/>
                  </a:ext>
                </a:extLst>
              </p14:cNvPr>
              <p14:cNvContentPartPr/>
              <p14:nvPr/>
            </p14:nvContentPartPr>
            <p14:xfrm>
              <a:off x="5405727" y="4506382"/>
              <a:ext cx="106920" cy="156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0938EA2-7CCE-781E-AA13-6CF8ACE5B7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1407" y="4502062"/>
                <a:ext cx="115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1411682-E858-F5BD-5A5B-0BA03DE5AFAE}"/>
                  </a:ext>
                </a:extLst>
              </p14:cNvPr>
              <p14:cNvContentPartPr/>
              <p14:nvPr/>
            </p14:nvContentPartPr>
            <p14:xfrm>
              <a:off x="5611647" y="4475062"/>
              <a:ext cx="79560" cy="178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1411682-E858-F5BD-5A5B-0BA03DE5AF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07327" y="4470742"/>
                <a:ext cx="88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115C7B3-A371-0109-6263-DC7F9C5DD630}"/>
                  </a:ext>
                </a:extLst>
              </p14:cNvPr>
              <p14:cNvContentPartPr/>
              <p14:nvPr/>
            </p14:nvContentPartPr>
            <p14:xfrm>
              <a:off x="6583647" y="4496302"/>
              <a:ext cx="97200" cy="1548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115C7B3-A371-0109-6263-DC7F9C5DD6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79327" y="4491982"/>
                <a:ext cx="105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ED0E074-6867-FB34-7F08-E7DE8AC4CA98}"/>
                  </a:ext>
                </a:extLst>
              </p14:cNvPr>
              <p14:cNvContentPartPr/>
              <p14:nvPr/>
            </p14:nvContentPartPr>
            <p14:xfrm>
              <a:off x="6755727" y="4511062"/>
              <a:ext cx="78480" cy="104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ED0E074-6867-FB34-7F08-E7DE8AC4CA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51407" y="4506742"/>
                <a:ext cx="871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0EDB840-4CA5-DAA9-BE53-85E94501F2DE}"/>
                  </a:ext>
                </a:extLst>
              </p14:cNvPr>
              <p14:cNvContentPartPr/>
              <p14:nvPr/>
            </p14:nvContentPartPr>
            <p14:xfrm>
              <a:off x="6802887" y="4583422"/>
              <a:ext cx="20520" cy="72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0EDB840-4CA5-DAA9-BE53-85E94501F2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98567" y="4579102"/>
                <a:ext cx="29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80602B0-B8E1-79F2-5ED6-F013C9D9B138}"/>
                  </a:ext>
                </a:extLst>
              </p14:cNvPr>
              <p14:cNvContentPartPr/>
              <p14:nvPr/>
            </p14:nvContentPartPr>
            <p14:xfrm>
              <a:off x="6937167" y="4532302"/>
              <a:ext cx="81360" cy="94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80602B0-B8E1-79F2-5ED6-F013C9D9B1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32847" y="4527982"/>
                <a:ext cx="90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FEE51A3-3EAF-4CAC-8DDB-D4FA2FF3DF0E}"/>
                  </a:ext>
                </a:extLst>
              </p14:cNvPr>
              <p14:cNvContentPartPr/>
              <p14:nvPr/>
            </p14:nvContentPartPr>
            <p14:xfrm>
              <a:off x="6544047" y="4695742"/>
              <a:ext cx="491400" cy="612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FEE51A3-3EAF-4CAC-8DDB-D4FA2FF3DF0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9727" y="4691422"/>
                <a:ext cx="5000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4A1ACCC-CFA8-E884-FD96-7EB6AFEC0B8C}"/>
                  </a:ext>
                </a:extLst>
              </p14:cNvPr>
              <p14:cNvContentPartPr/>
              <p14:nvPr/>
            </p14:nvContentPartPr>
            <p14:xfrm>
              <a:off x="3395847" y="4510342"/>
              <a:ext cx="153360" cy="137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4A1ACCC-CFA8-E884-FD96-7EB6AFEC0B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91527" y="4506022"/>
                <a:ext cx="16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DFE1203-B268-5D46-83DF-E0D5E5D5F910}"/>
                  </a:ext>
                </a:extLst>
              </p14:cNvPr>
              <p14:cNvContentPartPr/>
              <p14:nvPr/>
            </p14:nvContentPartPr>
            <p14:xfrm>
              <a:off x="3623367" y="4477582"/>
              <a:ext cx="94680" cy="164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DFE1203-B268-5D46-83DF-E0D5E5D5F9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19047" y="4473262"/>
                <a:ext cx="1033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0A750EF-0F9A-B6C7-3AF8-CA9783C087D2}"/>
                  </a:ext>
                </a:extLst>
              </p14:cNvPr>
              <p14:cNvContentPartPr/>
              <p14:nvPr/>
            </p14:nvContentPartPr>
            <p14:xfrm>
              <a:off x="3860607" y="4514662"/>
              <a:ext cx="117000" cy="128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0A750EF-0F9A-B6C7-3AF8-CA9783C087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56287" y="4510342"/>
                <a:ext cx="125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806700F-7BD1-89DC-8F98-6C1BD90BCCFA}"/>
                  </a:ext>
                </a:extLst>
              </p14:cNvPr>
              <p14:cNvContentPartPr/>
              <p14:nvPr/>
            </p14:nvContentPartPr>
            <p14:xfrm>
              <a:off x="746607" y="4538062"/>
              <a:ext cx="157680" cy="19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806700F-7BD1-89DC-8F98-6C1BD90BCC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2287" y="4533742"/>
                <a:ext cx="166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7318D8C-1B92-0E3C-E0B5-3355B7C12277}"/>
                  </a:ext>
                </a:extLst>
              </p14:cNvPr>
              <p14:cNvContentPartPr/>
              <p14:nvPr/>
            </p14:nvContentPartPr>
            <p14:xfrm>
              <a:off x="749127" y="4579822"/>
              <a:ext cx="133200" cy="111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7318D8C-1B92-0E3C-E0B5-3355B7C122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4807" y="4575502"/>
                <a:ext cx="141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048D534-34D8-B716-6B44-D2E8700BED33}"/>
                  </a:ext>
                </a:extLst>
              </p14:cNvPr>
              <p14:cNvContentPartPr/>
              <p14:nvPr/>
            </p14:nvContentPartPr>
            <p14:xfrm>
              <a:off x="794487" y="5261302"/>
              <a:ext cx="109080" cy="2138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048D534-34D8-B716-6B44-D2E8700BED3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0167" y="5256982"/>
                <a:ext cx="1177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7C3BC95-08A6-348C-E036-56CEC4B467C9}"/>
                  </a:ext>
                </a:extLst>
              </p14:cNvPr>
              <p14:cNvContentPartPr/>
              <p14:nvPr/>
            </p14:nvContentPartPr>
            <p14:xfrm>
              <a:off x="1014087" y="5329342"/>
              <a:ext cx="31320" cy="262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7C3BC95-08A6-348C-E036-56CEC4B467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9767" y="5325022"/>
                <a:ext cx="39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EB0951A-0AA1-CD41-67F1-3F6809C99853}"/>
                  </a:ext>
                </a:extLst>
              </p14:cNvPr>
              <p14:cNvContentPartPr/>
              <p14:nvPr/>
            </p14:nvContentPartPr>
            <p14:xfrm>
              <a:off x="1189047" y="5228542"/>
              <a:ext cx="114480" cy="1897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EB0951A-0AA1-CD41-67F1-3F6809C998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84727" y="5224222"/>
                <a:ext cx="123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78179EA-E60E-78A3-8465-09D06BEB80D4}"/>
                  </a:ext>
                </a:extLst>
              </p14:cNvPr>
              <p14:cNvContentPartPr/>
              <p14:nvPr/>
            </p14:nvContentPartPr>
            <p14:xfrm>
              <a:off x="1417287" y="5216302"/>
              <a:ext cx="11880" cy="1706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78179EA-E60E-78A3-8465-09D06BEB80D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2967" y="5211982"/>
                <a:ext cx="20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4E5A5BA-935E-4A52-C604-C034E71907E4}"/>
                  </a:ext>
                </a:extLst>
              </p14:cNvPr>
              <p14:cNvContentPartPr/>
              <p14:nvPr/>
            </p14:nvContentPartPr>
            <p14:xfrm>
              <a:off x="1532847" y="5210182"/>
              <a:ext cx="79560" cy="1519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4E5A5BA-935E-4A52-C604-C034E71907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28527" y="5205862"/>
                <a:ext cx="882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EB87D0E-6BF1-3374-A424-E076F1F93CB4}"/>
                  </a:ext>
                </a:extLst>
              </p14:cNvPr>
              <p14:cNvContentPartPr/>
              <p14:nvPr/>
            </p14:nvContentPartPr>
            <p14:xfrm>
              <a:off x="1679727" y="5174542"/>
              <a:ext cx="75960" cy="1378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EB87D0E-6BF1-3374-A424-E076F1F93C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75407" y="5170222"/>
                <a:ext cx="84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87F6956-261B-F76A-77DD-3A761871E63E}"/>
                  </a:ext>
                </a:extLst>
              </p14:cNvPr>
              <p14:cNvContentPartPr/>
              <p14:nvPr/>
            </p14:nvContentPartPr>
            <p14:xfrm>
              <a:off x="1731927" y="5243302"/>
              <a:ext cx="26640" cy="107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87F6956-261B-F76A-77DD-3A761871E6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27607" y="5238982"/>
                <a:ext cx="35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8BFAEAF-13EC-68A5-2A7C-21747F9F0608}"/>
                  </a:ext>
                </a:extLst>
              </p14:cNvPr>
              <p14:cNvContentPartPr/>
              <p14:nvPr/>
            </p14:nvContentPartPr>
            <p14:xfrm>
              <a:off x="804567" y="4968262"/>
              <a:ext cx="11880" cy="1292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8BFAEAF-13EC-68A5-2A7C-21747F9F06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247" y="4963942"/>
                <a:ext cx="205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0F18A9A-7EC7-191B-F8AF-7AF6A29854D8}"/>
                  </a:ext>
                </a:extLst>
              </p14:cNvPr>
              <p14:cNvContentPartPr/>
              <p14:nvPr/>
            </p14:nvContentPartPr>
            <p14:xfrm>
              <a:off x="809607" y="4966102"/>
              <a:ext cx="105480" cy="939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0F18A9A-7EC7-191B-F8AF-7AF6A29854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5287" y="4961782"/>
                <a:ext cx="1141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923B3C0-2A14-C3F1-9C1A-7C74DE7CFCC8}"/>
                  </a:ext>
                </a:extLst>
              </p14:cNvPr>
              <p14:cNvContentPartPr/>
              <p14:nvPr/>
            </p14:nvContentPartPr>
            <p14:xfrm>
              <a:off x="1136487" y="4882222"/>
              <a:ext cx="129240" cy="183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923B3C0-2A14-C3F1-9C1A-7C74DE7CFCC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32167" y="4877902"/>
                <a:ext cx="137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EC7B12A-DFB8-7FEF-5EFE-C4A7016D1BDE}"/>
                  </a:ext>
                </a:extLst>
              </p14:cNvPr>
              <p14:cNvContentPartPr/>
              <p14:nvPr/>
            </p14:nvContentPartPr>
            <p14:xfrm>
              <a:off x="1137207" y="4914982"/>
              <a:ext cx="147240" cy="1310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EC7B12A-DFB8-7FEF-5EFE-C4A7016D1B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32887" y="4910662"/>
                <a:ext cx="155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1CAA1FC-4277-B5B1-661B-4C1F77CE3A61}"/>
                  </a:ext>
                </a:extLst>
              </p14:cNvPr>
              <p14:cNvContentPartPr/>
              <p14:nvPr/>
            </p14:nvContentPartPr>
            <p14:xfrm>
              <a:off x="1318647" y="4890862"/>
              <a:ext cx="99000" cy="1288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1CAA1FC-4277-B5B1-661B-4C1F77CE3A6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14327" y="4886542"/>
                <a:ext cx="107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9FCF1B7-125D-9F24-AF32-C3D960ABD5DE}"/>
                  </a:ext>
                </a:extLst>
              </p14:cNvPr>
              <p14:cNvContentPartPr/>
              <p14:nvPr/>
            </p14:nvContentPartPr>
            <p14:xfrm>
              <a:off x="1320447" y="4909942"/>
              <a:ext cx="209160" cy="853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9FCF1B7-125D-9F24-AF32-C3D960ABD5D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16127" y="4905622"/>
                <a:ext cx="217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D953B49-AEB5-C167-8917-FF59A01158B2}"/>
                  </a:ext>
                </a:extLst>
              </p14:cNvPr>
              <p14:cNvContentPartPr/>
              <p14:nvPr/>
            </p14:nvContentPartPr>
            <p14:xfrm>
              <a:off x="1511967" y="4893022"/>
              <a:ext cx="52560" cy="1900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D953B49-AEB5-C167-8917-FF59A01158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07647" y="4888702"/>
                <a:ext cx="61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BA92EF4-FF52-BF99-E9C1-40BE8663B43E}"/>
                  </a:ext>
                </a:extLst>
              </p14:cNvPr>
              <p14:cNvContentPartPr/>
              <p14:nvPr/>
            </p14:nvContentPartPr>
            <p14:xfrm>
              <a:off x="1974927" y="5281822"/>
              <a:ext cx="156240" cy="111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BA92EF4-FF52-BF99-E9C1-40BE8663B4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0607" y="5277502"/>
                <a:ext cx="1648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2FFBE49-5921-ECBD-9031-219AF8CB66C8}"/>
                  </a:ext>
                </a:extLst>
              </p14:cNvPr>
              <p14:cNvContentPartPr/>
              <p14:nvPr/>
            </p14:nvContentPartPr>
            <p14:xfrm>
              <a:off x="2905167" y="4812382"/>
              <a:ext cx="131760" cy="234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2FFBE49-5921-ECBD-9031-219AF8CB66C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00847" y="4808062"/>
                <a:ext cx="140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BA449F3-0145-87F3-974F-91A5A6502DD7}"/>
                  </a:ext>
                </a:extLst>
              </p14:cNvPr>
              <p14:cNvContentPartPr/>
              <p14:nvPr/>
            </p14:nvContentPartPr>
            <p14:xfrm>
              <a:off x="2908047" y="4832902"/>
              <a:ext cx="165600" cy="1346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BA449F3-0145-87F3-974F-91A5A6502DD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03727" y="4828582"/>
                <a:ext cx="174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4D7203F-DF9E-8F5B-6A45-0D081A2B273D}"/>
                  </a:ext>
                </a:extLst>
              </p14:cNvPr>
              <p14:cNvContentPartPr/>
              <p14:nvPr/>
            </p14:nvContentPartPr>
            <p14:xfrm>
              <a:off x="3133767" y="4855942"/>
              <a:ext cx="112320" cy="1375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4D7203F-DF9E-8F5B-6A45-0D081A2B273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29447" y="4851622"/>
                <a:ext cx="120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46A1CED-7443-ED1C-F6FA-C463CF9FF924}"/>
                  </a:ext>
                </a:extLst>
              </p14:cNvPr>
              <p14:cNvContentPartPr/>
              <p14:nvPr/>
            </p14:nvContentPartPr>
            <p14:xfrm>
              <a:off x="813207" y="5344822"/>
              <a:ext cx="2505960" cy="2203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46A1CED-7443-ED1C-F6FA-C463CF9FF92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8887" y="5340502"/>
                <a:ext cx="25146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C84814-BE31-411A-BA2B-9A9A2B03714A}"/>
                  </a:ext>
                </a:extLst>
              </p14:cNvPr>
              <p14:cNvContentPartPr/>
              <p14:nvPr/>
            </p14:nvContentPartPr>
            <p14:xfrm>
              <a:off x="1952607" y="4545982"/>
              <a:ext cx="113400" cy="130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C84814-BE31-411A-BA2B-9A9A2B0371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8287" y="4541662"/>
                <a:ext cx="122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27B08F5-60E9-B063-397A-FCE1796872E8}"/>
                  </a:ext>
                </a:extLst>
              </p14:cNvPr>
              <p14:cNvContentPartPr/>
              <p14:nvPr/>
            </p14:nvContentPartPr>
            <p14:xfrm>
              <a:off x="1962687" y="4605022"/>
              <a:ext cx="176760" cy="12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27B08F5-60E9-B063-397A-FCE1796872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58367" y="4600702"/>
                <a:ext cx="185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3DD4195-C680-4EB4-AFC7-8C9699D5D7BE}"/>
                  </a:ext>
                </a:extLst>
              </p14:cNvPr>
              <p14:cNvContentPartPr/>
              <p14:nvPr/>
            </p14:nvContentPartPr>
            <p14:xfrm>
              <a:off x="2372367" y="5142142"/>
              <a:ext cx="93600" cy="1749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3DD4195-C680-4EB4-AFC7-8C9699D5D7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68047" y="5137822"/>
                <a:ext cx="1022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705CA38-F50E-7367-AF72-7F9587BCD845}"/>
                  </a:ext>
                </a:extLst>
              </p14:cNvPr>
              <p14:cNvContentPartPr/>
              <p14:nvPr/>
            </p14:nvContentPartPr>
            <p14:xfrm>
              <a:off x="2404767" y="5249062"/>
              <a:ext cx="113760" cy="15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705CA38-F50E-7367-AF72-7F9587BCD84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00447" y="5244742"/>
                <a:ext cx="122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CBFC6EF-1ACB-AE61-7FCE-4AC09DD10997}"/>
                  </a:ext>
                </a:extLst>
              </p14:cNvPr>
              <p14:cNvContentPartPr/>
              <p14:nvPr/>
            </p14:nvContentPartPr>
            <p14:xfrm>
              <a:off x="2741727" y="5222062"/>
              <a:ext cx="30960" cy="79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CBFC6EF-1ACB-AE61-7FCE-4AC09DD1099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37407" y="5217742"/>
                <a:ext cx="396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A2E9850-AE2E-EEF5-56E1-E4243486C91B}"/>
                  </a:ext>
                </a:extLst>
              </p14:cNvPr>
              <p14:cNvContentPartPr/>
              <p14:nvPr/>
            </p14:nvContentPartPr>
            <p14:xfrm>
              <a:off x="2863407" y="5151142"/>
              <a:ext cx="82080" cy="1328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A2E9850-AE2E-EEF5-56E1-E4243486C91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59087" y="5146822"/>
                <a:ext cx="90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E30A6CB-A334-7E4C-D1D7-DF575F365AE5}"/>
                  </a:ext>
                </a:extLst>
              </p14:cNvPr>
              <p14:cNvContentPartPr/>
              <p14:nvPr/>
            </p14:nvContentPartPr>
            <p14:xfrm>
              <a:off x="3039447" y="5138182"/>
              <a:ext cx="55440" cy="144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E30A6CB-A334-7E4C-D1D7-DF575F365AE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35127" y="5133862"/>
                <a:ext cx="64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9428606-BC48-5B9C-994C-9FD5D42F4F8F}"/>
                  </a:ext>
                </a:extLst>
              </p14:cNvPr>
              <p14:cNvContentPartPr/>
              <p14:nvPr/>
            </p14:nvContentPartPr>
            <p14:xfrm>
              <a:off x="3147447" y="5133502"/>
              <a:ext cx="110880" cy="1281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9428606-BC48-5B9C-994C-9FD5D42F4F8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43127" y="5129182"/>
                <a:ext cx="119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ABBC89E-44EA-0330-6735-C8D627B749FC}"/>
                  </a:ext>
                </a:extLst>
              </p14:cNvPr>
              <p14:cNvContentPartPr/>
              <p14:nvPr/>
            </p14:nvContentPartPr>
            <p14:xfrm>
              <a:off x="869367" y="5623102"/>
              <a:ext cx="84960" cy="2286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ABBC89E-44EA-0330-6735-C8D627B749F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5047" y="5618782"/>
                <a:ext cx="93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BB8F698-610B-0C79-262B-6B858574676D}"/>
                  </a:ext>
                </a:extLst>
              </p14:cNvPr>
              <p14:cNvContentPartPr/>
              <p14:nvPr/>
            </p14:nvContentPartPr>
            <p14:xfrm>
              <a:off x="1102647" y="5721022"/>
              <a:ext cx="23400" cy="259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BB8F698-610B-0C79-262B-6B85857467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98327" y="5716702"/>
                <a:ext cx="32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35F4745-4D6B-DE44-EEDC-60BA306B362C}"/>
                  </a:ext>
                </a:extLst>
              </p14:cNvPr>
              <p14:cNvContentPartPr/>
              <p14:nvPr/>
            </p14:nvContentPartPr>
            <p14:xfrm>
              <a:off x="2029647" y="5702302"/>
              <a:ext cx="159840" cy="144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35F4745-4D6B-DE44-EEDC-60BA306B362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25327" y="5697982"/>
                <a:ext cx="168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C3F056E-7EB0-2C6A-D466-0B8BDACD73B6}"/>
                  </a:ext>
                </a:extLst>
              </p14:cNvPr>
              <p14:cNvContentPartPr/>
              <p14:nvPr/>
            </p14:nvContentPartPr>
            <p14:xfrm>
              <a:off x="2340687" y="4832902"/>
              <a:ext cx="116280" cy="381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C3F056E-7EB0-2C6A-D466-0B8BDACD73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36367" y="4828582"/>
                <a:ext cx="124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8CFEE83-CE59-D935-243E-6F22A515E4F3}"/>
                  </a:ext>
                </a:extLst>
              </p14:cNvPr>
              <p14:cNvContentPartPr/>
              <p14:nvPr/>
            </p14:nvContentPartPr>
            <p14:xfrm>
              <a:off x="2309727" y="4865662"/>
              <a:ext cx="126360" cy="1623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8CFEE83-CE59-D935-243E-6F22A515E4F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5407" y="4861342"/>
                <a:ext cx="135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2FB48E2-2784-AA76-373E-4F337E69BB8A}"/>
                  </a:ext>
                </a:extLst>
              </p14:cNvPr>
              <p14:cNvContentPartPr/>
              <p14:nvPr/>
            </p14:nvContentPartPr>
            <p14:xfrm>
              <a:off x="2480367" y="4871422"/>
              <a:ext cx="100800" cy="111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2FB48E2-2784-AA76-373E-4F337E69BB8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76047" y="4867102"/>
                <a:ext cx="1094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F3440717-1EFE-2C48-A9D8-525938CBD756}"/>
                  </a:ext>
                </a:extLst>
              </p14:cNvPr>
              <p14:cNvContentPartPr/>
              <p14:nvPr/>
            </p14:nvContentPartPr>
            <p14:xfrm>
              <a:off x="828687" y="5941342"/>
              <a:ext cx="8640" cy="1166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F3440717-1EFE-2C48-A9D8-525938CBD75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4367" y="5937022"/>
                <a:ext cx="17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C025061-E668-B244-B1C6-A0A62E5CE5A1}"/>
                  </a:ext>
                </a:extLst>
              </p14:cNvPr>
              <p14:cNvContentPartPr/>
              <p14:nvPr/>
            </p14:nvContentPartPr>
            <p14:xfrm>
              <a:off x="836967" y="5960782"/>
              <a:ext cx="84600" cy="651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C025061-E668-B244-B1C6-A0A62E5CE5A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2647" y="5956462"/>
                <a:ext cx="932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204170B-30B2-FB2E-2AB0-7C8762AD9D51}"/>
                  </a:ext>
                </a:extLst>
              </p14:cNvPr>
              <p14:cNvContentPartPr/>
              <p14:nvPr/>
            </p14:nvContentPartPr>
            <p14:xfrm>
              <a:off x="1258887" y="5628142"/>
              <a:ext cx="120960" cy="2044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204170B-30B2-FB2E-2AB0-7C8762AD9D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54567" y="5623822"/>
                <a:ext cx="1296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E90A63A4-7426-45D7-BED6-962DC9B86973}"/>
                  </a:ext>
                </a:extLst>
              </p14:cNvPr>
              <p14:cNvContentPartPr/>
              <p14:nvPr/>
            </p14:nvContentPartPr>
            <p14:xfrm>
              <a:off x="1436727" y="5667382"/>
              <a:ext cx="66600" cy="1461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E90A63A4-7426-45D7-BED6-962DC9B869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32407" y="5663062"/>
                <a:ext cx="75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63A3F4C-5ACA-A2F5-9D45-088B90DF539D}"/>
                  </a:ext>
                </a:extLst>
              </p14:cNvPr>
              <p14:cNvContentPartPr/>
              <p14:nvPr/>
            </p14:nvContentPartPr>
            <p14:xfrm>
              <a:off x="1568487" y="5665222"/>
              <a:ext cx="93960" cy="1422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63A3F4C-5ACA-A2F5-9D45-088B90DF539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64167" y="5660902"/>
                <a:ext cx="102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806DDDA-28C3-AA97-CA80-5169D00BE4EF}"/>
                  </a:ext>
                </a:extLst>
              </p14:cNvPr>
              <p14:cNvContentPartPr/>
              <p14:nvPr/>
            </p14:nvContentPartPr>
            <p14:xfrm>
              <a:off x="1254567" y="5886622"/>
              <a:ext cx="77400" cy="352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806DDDA-28C3-AA97-CA80-5169D00BE4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50247" y="5882302"/>
                <a:ext cx="8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71B2F326-B8F5-032E-C099-DDCC05593C5D}"/>
                  </a:ext>
                </a:extLst>
              </p14:cNvPr>
              <p14:cNvContentPartPr/>
              <p14:nvPr/>
            </p14:nvContentPartPr>
            <p14:xfrm>
              <a:off x="1262847" y="5926942"/>
              <a:ext cx="104040" cy="993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71B2F326-B8F5-032E-C099-DDCC05593C5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258527" y="5922622"/>
                <a:ext cx="112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61CBF14-AEE4-1C97-091B-A972BD94866E}"/>
                  </a:ext>
                </a:extLst>
              </p14:cNvPr>
              <p14:cNvContentPartPr/>
              <p14:nvPr/>
            </p14:nvContentPartPr>
            <p14:xfrm>
              <a:off x="1435647" y="5912542"/>
              <a:ext cx="59760" cy="1040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61CBF14-AEE4-1C97-091B-A972BD94866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31327" y="5908222"/>
                <a:ext cx="68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7263CCA-D87E-F85D-DD0D-024C228AAE00}"/>
                  </a:ext>
                </a:extLst>
              </p14:cNvPr>
              <p14:cNvContentPartPr/>
              <p14:nvPr/>
            </p14:nvContentPartPr>
            <p14:xfrm>
              <a:off x="1420167" y="5842702"/>
              <a:ext cx="163440" cy="1411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7263CCA-D87E-F85D-DD0D-024C228AAE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15847" y="5838382"/>
                <a:ext cx="172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4C0E650-3815-57D6-AC3E-6E0427E6FC53}"/>
                  </a:ext>
                </a:extLst>
              </p14:cNvPr>
              <p14:cNvContentPartPr/>
              <p14:nvPr/>
            </p14:nvContentPartPr>
            <p14:xfrm>
              <a:off x="2564607" y="5549302"/>
              <a:ext cx="125640" cy="1760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4C0E650-3815-57D6-AC3E-6E0427E6FC5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60287" y="5544982"/>
                <a:ext cx="134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C350F99A-4602-91CF-3E5A-CB57CA095547}"/>
                  </a:ext>
                </a:extLst>
              </p14:cNvPr>
              <p14:cNvContentPartPr/>
              <p14:nvPr/>
            </p14:nvContentPartPr>
            <p14:xfrm>
              <a:off x="2777727" y="5545702"/>
              <a:ext cx="61560" cy="93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C350F99A-4602-91CF-3E5A-CB57CA09554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73407" y="5541382"/>
                <a:ext cx="70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0699F23-1493-5FFD-0775-8434CC0A59E8}"/>
                  </a:ext>
                </a:extLst>
              </p14:cNvPr>
              <p14:cNvContentPartPr/>
              <p14:nvPr/>
            </p14:nvContentPartPr>
            <p14:xfrm>
              <a:off x="2869167" y="5438062"/>
              <a:ext cx="108000" cy="1278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0699F23-1493-5FFD-0775-8434CC0A59E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64847" y="5433742"/>
                <a:ext cx="116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8418681-4014-7512-E5C2-F6E4E35ED0A8}"/>
                  </a:ext>
                </a:extLst>
              </p14:cNvPr>
              <p14:cNvContentPartPr/>
              <p14:nvPr/>
            </p14:nvContentPartPr>
            <p14:xfrm>
              <a:off x="2630847" y="5782582"/>
              <a:ext cx="110520" cy="208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8418681-4014-7512-E5C2-F6E4E35ED0A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26527" y="5778262"/>
                <a:ext cx="119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7F5E1A0-685A-20EB-0E77-52D4EF9197F2}"/>
                  </a:ext>
                </a:extLst>
              </p14:cNvPr>
              <p14:cNvContentPartPr/>
              <p14:nvPr/>
            </p14:nvContentPartPr>
            <p14:xfrm>
              <a:off x="2634087" y="5803102"/>
              <a:ext cx="82080" cy="1249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7F5E1A0-685A-20EB-0E77-52D4EF9197F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29767" y="5798782"/>
                <a:ext cx="90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1DE924C-8B63-278D-88C9-72BFBD2E072F}"/>
                  </a:ext>
                </a:extLst>
              </p14:cNvPr>
              <p14:cNvContentPartPr/>
              <p14:nvPr/>
            </p14:nvContentPartPr>
            <p14:xfrm>
              <a:off x="2795367" y="5778262"/>
              <a:ext cx="65880" cy="1148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1DE924C-8B63-278D-88C9-72BFBD2E072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791047" y="5773942"/>
                <a:ext cx="74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27563D2-6DD7-6D70-083B-6289E3DB1864}"/>
                  </a:ext>
                </a:extLst>
              </p14:cNvPr>
              <p14:cNvContentPartPr/>
              <p14:nvPr/>
            </p14:nvContentPartPr>
            <p14:xfrm>
              <a:off x="2783847" y="5748742"/>
              <a:ext cx="195480" cy="1540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27563D2-6DD7-6D70-083B-6289E3DB186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779527" y="5744422"/>
                <a:ext cx="20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09A46A4-1089-CB9A-AD04-EE8099427869}"/>
                  </a:ext>
                </a:extLst>
              </p14:cNvPr>
              <p14:cNvContentPartPr/>
              <p14:nvPr/>
            </p14:nvContentPartPr>
            <p14:xfrm>
              <a:off x="2552007" y="5782222"/>
              <a:ext cx="54000" cy="1958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09A46A4-1089-CB9A-AD04-EE809942786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47687" y="5777902"/>
                <a:ext cx="626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D94F2229-6BE6-D2DA-1D13-00F0C41E9047}"/>
                  </a:ext>
                </a:extLst>
              </p14:cNvPr>
              <p14:cNvContentPartPr/>
              <p14:nvPr/>
            </p14:nvContentPartPr>
            <p14:xfrm>
              <a:off x="2972127" y="5642182"/>
              <a:ext cx="101520" cy="950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D94F2229-6BE6-D2DA-1D13-00F0C41E904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967807" y="5637862"/>
                <a:ext cx="1101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F60098C-2E2E-8F97-E63F-7ADD016B92B0}"/>
                  </a:ext>
                </a:extLst>
              </p14:cNvPr>
              <p14:cNvContentPartPr/>
              <p14:nvPr/>
            </p14:nvContentPartPr>
            <p14:xfrm>
              <a:off x="644007" y="6284422"/>
              <a:ext cx="107640" cy="702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F60098C-2E2E-8F97-E63F-7ADD016B92B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9687" y="6280102"/>
                <a:ext cx="1162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BCE896E-526B-AB0C-A106-C0BF24A3FE53}"/>
                  </a:ext>
                </a:extLst>
              </p14:cNvPr>
              <p14:cNvContentPartPr/>
              <p14:nvPr/>
            </p14:nvContentPartPr>
            <p14:xfrm>
              <a:off x="760287" y="6249862"/>
              <a:ext cx="29160" cy="2203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BCE896E-526B-AB0C-A106-C0BF24A3FE5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5967" y="6245542"/>
                <a:ext cx="37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BF93410-AEFD-93B6-10D5-B83A5C55D0CA}"/>
                  </a:ext>
                </a:extLst>
              </p14:cNvPr>
              <p14:cNvContentPartPr/>
              <p14:nvPr/>
            </p14:nvContentPartPr>
            <p14:xfrm>
              <a:off x="595767" y="6204142"/>
              <a:ext cx="173160" cy="28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BF93410-AEFD-93B6-10D5-B83A5C55D0C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1447" y="6199822"/>
                <a:ext cx="181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1C115E2-E087-2CE8-23A9-CAA555CC8E66}"/>
                  </a:ext>
                </a:extLst>
              </p14:cNvPr>
              <p14:cNvContentPartPr/>
              <p14:nvPr/>
            </p14:nvContentPartPr>
            <p14:xfrm>
              <a:off x="1009407" y="6314302"/>
              <a:ext cx="113040" cy="248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1C115E2-E087-2CE8-23A9-CAA555CC8E6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05087" y="6309982"/>
                <a:ext cx="121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B8F7E3B-A143-3766-44AF-A99B47D2F0A6}"/>
                  </a:ext>
                </a:extLst>
              </p14:cNvPr>
              <p14:cNvContentPartPr/>
              <p14:nvPr/>
            </p14:nvContentPartPr>
            <p14:xfrm>
              <a:off x="1343847" y="6156982"/>
              <a:ext cx="114840" cy="1544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B8F7E3B-A143-3766-44AF-A99B47D2F0A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339527" y="6152662"/>
                <a:ext cx="123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E8F63B4-5431-694E-D4DE-04FCA28BFB37}"/>
                  </a:ext>
                </a:extLst>
              </p14:cNvPr>
              <p14:cNvContentPartPr/>
              <p14:nvPr/>
            </p14:nvContentPartPr>
            <p14:xfrm>
              <a:off x="1568127" y="6209542"/>
              <a:ext cx="98640" cy="1681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E8F63B4-5431-694E-D4DE-04FCA28BFB3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563807" y="6205222"/>
                <a:ext cx="107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E4B3D3D-981A-AA31-6525-795F33A59AA1}"/>
                  </a:ext>
                </a:extLst>
              </p14:cNvPr>
              <p14:cNvContentPartPr/>
              <p14:nvPr/>
            </p14:nvContentPartPr>
            <p14:xfrm>
              <a:off x="1566327" y="6241222"/>
              <a:ext cx="128160" cy="684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E4B3D3D-981A-AA31-6525-795F33A59AA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562007" y="6236902"/>
                <a:ext cx="136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A669251-57E2-34A9-082F-29AF951B7F7B}"/>
                  </a:ext>
                </a:extLst>
              </p14:cNvPr>
              <p14:cNvContentPartPr/>
              <p14:nvPr/>
            </p14:nvContentPartPr>
            <p14:xfrm>
              <a:off x="1552647" y="6132142"/>
              <a:ext cx="125640" cy="190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A669251-57E2-34A9-082F-29AF951B7F7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548327" y="6127822"/>
                <a:ext cx="1342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96D5E16-DAC0-858D-7C0B-60E6E9740D3E}"/>
                  </a:ext>
                </a:extLst>
              </p14:cNvPr>
              <p14:cNvContentPartPr/>
              <p14:nvPr/>
            </p14:nvContentPartPr>
            <p14:xfrm>
              <a:off x="1860447" y="6236902"/>
              <a:ext cx="137160" cy="586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96D5E16-DAC0-858D-7C0B-60E6E9740D3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856127" y="6232582"/>
                <a:ext cx="145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9562332-A410-ACD2-950D-F1FBAA0A5D4E}"/>
                  </a:ext>
                </a:extLst>
              </p14:cNvPr>
              <p14:cNvContentPartPr/>
              <p14:nvPr/>
            </p14:nvContentPartPr>
            <p14:xfrm>
              <a:off x="3507807" y="4721662"/>
              <a:ext cx="507960" cy="309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9562332-A410-ACD2-950D-F1FBAA0A5D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503487" y="4717342"/>
                <a:ext cx="516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C61B13B0-6843-56FE-E3EC-A026AF32603F}"/>
                  </a:ext>
                </a:extLst>
              </p14:cNvPr>
              <p14:cNvContentPartPr/>
              <p14:nvPr/>
            </p14:nvContentPartPr>
            <p14:xfrm>
              <a:off x="2182287" y="6124582"/>
              <a:ext cx="71280" cy="1288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C61B13B0-6843-56FE-E3EC-A026AF32603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77967" y="6120262"/>
                <a:ext cx="799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B4866CE-4F10-3C7C-7775-C63A4FD0FD42}"/>
                  </a:ext>
                </a:extLst>
              </p14:cNvPr>
              <p14:cNvContentPartPr/>
              <p14:nvPr/>
            </p14:nvContentPartPr>
            <p14:xfrm>
              <a:off x="2355087" y="6079582"/>
              <a:ext cx="66960" cy="1530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B4866CE-4F10-3C7C-7775-C63A4FD0FD4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350767" y="6075262"/>
                <a:ext cx="75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40D76E5F-AE4E-B1FA-2119-6A6E0044FFDE}"/>
                  </a:ext>
                </a:extLst>
              </p14:cNvPr>
              <p14:cNvContentPartPr/>
              <p14:nvPr/>
            </p14:nvContentPartPr>
            <p14:xfrm>
              <a:off x="2460927" y="6110182"/>
              <a:ext cx="98280" cy="1080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40D76E5F-AE4E-B1FA-2119-6A6E0044FFD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456607" y="6105862"/>
                <a:ext cx="106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12E8650-C606-AA16-A171-3B9596C7A9CD}"/>
                  </a:ext>
                </a:extLst>
              </p14:cNvPr>
              <p14:cNvContentPartPr/>
              <p14:nvPr/>
            </p14:nvContentPartPr>
            <p14:xfrm>
              <a:off x="2215767" y="6272542"/>
              <a:ext cx="466200" cy="630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12E8650-C606-AA16-A171-3B9596C7A9C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11447" y="6268222"/>
                <a:ext cx="4748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768C74C6-ECFB-E9A2-7E87-22D72AC806F4}"/>
                  </a:ext>
                </a:extLst>
              </p14:cNvPr>
              <p14:cNvContentPartPr/>
              <p14:nvPr/>
            </p14:nvContentPartPr>
            <p14:xfrm>
              <a:off x="2426007" y="6382702"/>
              <a:ext cx="93960" cy="1695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768C74C6-ECFB-E9A2-7E87-22D72AC806F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21687" y="6378382"/>
                <a:ext cx="1026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4935A3F-4F58-D185-FED6-0AD7CC76291D}"/>
                  </a:ext>
                </a:extLst>
              </p14:cNvPr>
              <p14:cNvContentPartPr/>
              <p14:nvPr/>
            </p14:nvContentPartPr>
            <p14:xfrm>
              <a:off x="2836047" y="6279742"/>
              <a:ext cx="109800" cy="147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4935A3F-4F58-D185-FED6-0AD7CC76291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31727" y="6275422"/>
                <a:ext cx="118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50C47A7-388A-CA8A-C967-7BE6B0EABD50}"/>
                  </a:ext>
                </a:extLst>
              </p14:cNvPr>
              <p14:cNvContentPartPr/>
              <p14:nvPr/>
            </p14:nvContentPartPr>
            <p14:xfrm>
              <a:off x="3076527" y="6103342"/>
              <a:ext cx="92160" cy="2156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50C47A7-388A-CA8A-C967-7BE6B0EABD5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72207" y="6099022"/>
                <a:ext cx="1008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E3F9A4B-7698-4E5D-DDD0-C893BF65239E}"/>
                  </a:ext>
                </a:extLst>
              </p14:cNvPr>
              <p14:cNvContentPartPr/>
              <p14:nvPr/>
            </p14:nvContentPartPr>
            <p14:xfrm>
              <a:off x="3236007" y="6235102"/>
              <a:ext cx="19800" cy="90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E3F9A4B-7698-4E5D-DDD0-C893BF65239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231687" y="6230782"/>
                <a:ext cx="284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FD368CBD-7E2B-53B4-CDE0-E9BBAB09B3FE}"/>
                  </a:ext>
                </a:extLst>
              </p14:cNvPr>
              <p14:cNvContentPartPr/>
              <p14:nvPr/>
            </p14:nvContentPartPr>
            <p14:xfrm>
              <a:off x="3293247" y="6061222"/>
              <a:ext cx="84600" cy="17712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FD368CBD-7E2B-53B4-CDE0-E9BBAB09B3F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288927" y="6056902"/>
                <a:ext cx="93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209DD29E-14AC-4353-E264-6C6DD1695FD2}"/>
                  </a:ext>
                </a:extLst>
              </p14:cNvPr>
              <p14:cNvContentPartPr/>
              <p14:nvPr/>
            </p14:nvContentPartPr>
            <p14:xfrm>
              <a:off x="3422847" y="6027742"/>
              <a:ext cx="84600" cy="1782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209DD29E-14AC-4353-E264-6C6DD1695F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18527" y="6023422"/>
                <a:ext cx="932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4F1FADB9-57B4-C843-4357-89A2D30F5273}"/>
                  </a:ext>
                </a:extLst>
              </p14:cNvPr>
              <p14:cNvContentPartPr/>
              <p14:nvPr/>
            </p14:nvContentPartPr>
            <p14:xfrm>
              <a:off x="3471087" y="6074902"/>
              <a:ext cx="76320" cy="662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4F1FADB9-57B4-C843-4357-89A2D30F527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466767" y="6070582"/>
                <a:ext cx="84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D5C35891-265A-B1E1-B9F2-F6DA80FCA907}"/>
                  </a:ext>
                </a:extLst>
              </p14:cNvPr>
              <p14:cNvContentPartPr/>
              <p14:nvPr/>
            </p14:nvContentPartPr>
            <p14:xfrm>
              <a:off x="3667647" y="6096142"/>
              <a:ext cx="33840" cy="20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D5C35891-265A-B1E1-B9F2-F6DA80FCA90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663327" y="6091822"/>
                <a:ext cx="42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5B554833-5777-898A-AE38-ED9D9CEAFD61}"/>
                  </a:ext>
                </a:extLst>
              </p14:cNvPr>
              <p14:cNvContentPartPr/>
              <p14:nvPr/>
            </p14:nvContentPartPr>
            <p14:xfrm>
              <a:off x="1984287" y="4717342"/>
              <a:ext cx="360720" cy="802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5B554833-5777-898A-AE38-ED9D9CEAFD6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79967" y="4713022"/>
                <a:ext cx="369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656DD8D-97F9-8BB8-C36E-CDA4D3A5AC9B}"/>
                  </a:ext>
                </a:extLst>
              </p14:cNvPr>
              <p14:cNvContentPartPr/>
              <p14:nvPr/>
            </p14:nvContentPartPr>
            <p14:xfrm>
              <a:off x="3772047" y="5854222"/>
              <a:ext cx="117720" cy="1760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656DD8D-97F9-8BB8-C36E-CDA4D3A5AC9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67727" y="5849902"/>
                <a:ext cx="126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7733ACB-5E6E-4005-0713-E0D183ED2ACB}"/>
                  </a:ext>
                </a:extLst>
              </p14:cNvPr>
              <p14:cNvContentPartPr/>
              <p14:nvPr/>
            </p14:nvContentPartPr>
            <p14:xfrm>
              <a:off x="3797967" y="5920102"/>
              <a:ext cx="172800" cy="601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7733ACB-5E6E-4005-0713-E0D183ED2AC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793647" y="5915782"/>
                <a:ext cx="181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44E3BDF8-2844-4401-E7EA-4C0BC3C38B0A}"/>
                  </a:ext>
                </a:extLst>
              </p14:cNvPr>
              <p14:cNvContentPartPr/>
              <p14:nvPr/>
            </p14:nvContentPartPr>
            <p14:xfrm>
              <a:off x="3881847" y="5817502"/>
              <a:ext cx="240840" cy="2887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44E3BDF8-2844-4401-E7EA-4C0BC3C38B0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877527" y="5813182"/>
                <a:ext cx="2494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445C4625-F818-3913-E0F0-4CFACFB57B8D}"/>
                  </a:ext>
                </a:extLst>
              </p14:cNvPr>
              <p14:cNvContentPartPr/>
              <p14:nvPr/>
            </p14:nvContentPartPr>
            <p14:xfrm>
              <a:off x="3980847" y="6155902"/>
              <a:ext cx="82440" cy="21240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445C4625-F818-3913-E0F0-4CFACFB57B8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6527" y="6151582"/>
                <a:ext cx="91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2575FBF-1F38-FCC8-7DB6-73F7F11EFB36}"/>
                  </a:ext>
                </a:extLst>
              </p14:cNvPr>
              <p14:cNvContentPartPr/>
              <p14:nvPr/>
            </p14:nvContentPartPr>
            <p14:xfrm>
              <a:off x="4231407" y="6038902"/>
              <a:ext cx="147240" cy="52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2575FBF-1F38-FCC8-7DB6-73F7F11EFB3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227087" y="6034582"/>
                <a:ext cx="155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87A3069-B34F-1FA6-7252-632BF4419805}"/>
                  </a:ext>
                </a:extLst>
              </p14:cNvPr>
              <p14:cNvContentPartPr/>
              <p14:nvPr/>
            </p14:nvContentPartPr>
            <p14:xfrm>
              <a:off x="4245807" y="6119902"/>
              <a:ext cx="169560" cy="853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87A3069-B34F-1FA6-7252-632BF441980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241487" y="6115582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22DEE0E1-3DE4-5913-374F-BB27AC25C41B}"/>
                  </a:ext>
                </a:extLst>
              </p14:cNvPr>
              <p14:cNvContentPartPr/>
              <p14:nvPr/>
            </p14:nvContentPartPr>
            <p14:xfrm>
              <a:off x="4492047" y="5912542"/>
              <a:ext cx="124920" cy="2664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22DEE0E1-3DE4-5913-374F-BB27AC25C41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487727" y="5908222"/>
                <a:ext cx="1335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832800BF-BEFF-AD0F-3607-C1728FE54046}"/>
                  </a:ext>
                </a:extLst>
              </p14:cNvPr>
              <p14:cNvContentPartPr/>
              <p14:nvPr/>
            </p14:nvContentPartPr>
            <p14:xfrm>
              <a:off x="4703007" y="6138622"/>
              <a:ext cx="12240" cy="1119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832800BF-BEFF-AD0F-3607-C1728FE5404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698687" y="6134302"/>
                <a:ext cx="20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BB70FC4-6B73-E8D8-79F5-FEDE2E173276}"/>
                  </a:ext>
                </a:extLst>
              </p14:cNvPr>
              <p14:cNvContentPartPr/>
              <p14:nvPr/>
            </p14:nvContentPartPr>
            <p14:xfrm>
              <a:off x="4736487" y="5914702"/>
              <a:ext cx="168480" cy="2307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BB70FC4-6B73-E8D8-79F5-FEDE2E17327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732167" y="5910382"/>
                <a:ext cx="177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CCEDCCB-CEAC-5A89-FAF3-4A01AC1CDE36}"/>
                  </a:ext>
                </a:extLst>
              </p14:cNvPr>
              <p14:cNvContentPartPr/>
              <p14:nvPr/>
            </p14:nvContentPartPr>
            <p14:xfrm>
              <a:off x="4958967" y="5837302"/>
              <a:ext cx="132840" cy="2754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CCEDCCB-CEAC-5A89-FAF3-4A01AC1CDE3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54647" y="5832982"/>
                <a:ext cx="141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8B0D243C-FCBE-F560-3EEF-B60688A76F68}"/>
                  </a:ext>
                </a:extLst>
              </p14:cNvPr>
              <p14:cNvContentPartPr/>
              <p14:nvPr/>
            </p14:nvContentPartPr>
            <p14:xfrm>
              <a:off x="4309167" y="5560462"/>
              <a:ext cx="879840" cy="8391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8B0D243C-FCBE-F560-3EEF-B60688A76F6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304847" y="5556142"/>
                <a:ext cx="88848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12C3C48-3F38-6950-FD04-6263F74ECF91}"/>
                  </a:ext>
                </a:extLst>
              </p14:cNvPr>
              <p14:cNvContentPartPr/>
              <p14:nvPr/>
            </p14:nvContentPartPr>
            <p14:xfrm>
              <a:off x="5433447" y="5741542"/>
              <a:ext cx="68040" cy="2167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12C3C48-3F38-6950-FD04-6263F74ECF9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429127" y="5737222"/>
                <a:ext cx="76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A907D253-70BA-F1BE-D951-53D90B039238}"/>
                  </a:ext>
                </a:extLst>
              </p14:cNvPr>
              <p14:cNvContentPartPr/>
              <p14:nvPr/>
            </p14:nvContentPartPr>
            <p14:xfrm>
              <a:off x="5454687" y="5732902"/>
              <a:ext cx="106200" cy="20484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A907D253-70BA-F1BE-D951-53D90B03923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50367" y="5728582"/>
                <a:ext cx="114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66ADCE90-1BD0-5938-A531-B7848046883F}"/>
                  </a:ext>
                </a:extLst>
              </p14:cNvPr>
              <p14:cNvContentPartPr/>
              <p14:nvPr/>
            </p14:nvContentPartPr>
            <p14:xfrm>
              <a:off x="5640807" y="5638942"/>
              <a:ext cx="165240" cy="2361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66ADCE90-1BD0-5938-A531-B7848046883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36487" y="5634622"/>
                <a:ext cx="1738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ED8AE0C5-A821-ABDC-6CC6-493992E75F38}"/>
                  </a:ext>
                </a:extLst>
              </p14:cNvPr>
              <p14:cNvContentPartPr/>
              <p14:nvPr/>
            </p14:nvContentPartPr>
            <p14:xfrm>
              <a:off x="5850327" y="5708062"/>
              <a:ext cx="79200" cy="1256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ED8AE0C5-A821-ABDC-6CC6-493992E75F3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846007" y="5703742"/>
                <a:ext cx="87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A6D1A821-F7C2-B062-B27E-E832C3E0453A}"/>
                  </a:ext>
                </a:extLst>
              </p14:cNvPr>
              <p14:cNvContentPartPr/>
              <p14:nvPr/>
            </p14:nvContentPartPr>
            <p14:xfrm>
              <a:off x="5994327" y="5679982"/>
              <a:ext cx="223560" cy="10260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A6D1A821-F7C2-B062-B27E-E832C3E0453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990007" y="5675662"/>
                <a:ext cx="232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4CDF2B1-7E56-1154-9CD2-BFCD05F574B9}"/>
                  </a:ext>
                </a:extLst>
              </p14:cNvPr>
              <p14:cNvContentPartPr/>
              <p14:nvPr/>
            </p14:nvContentPartPr>
            <p14:xfrm>
              <a:off x="6257127" y="5682862"/>
              <a:ext cx="121680" cy="892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4CDF2B1-7E56-1154-9CD2-BFCD05F574B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252807" y="5678542"/>
                <a:ext cx="130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04B4FC1C-2026-4CE3-8508-85EB3AFFB442}"/>
                  </a:ext>
                </a:extLst>
              </p14:cNvPr>
              <p14:cNvContentPartPr/>
              <p14:nvPr/>
            </p14:nvContentPartPr>
            <p14:xfrm>
              <a:off x="6372687" y="5524462"/>
              <a:ext cx="90000" cy="2156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04B4FC1C-2026-4CE3-8508-85EB3AFFB44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68367" y="5520142"/>
                <a:ext cx="986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E3782E86-F8D5-7A63-0BFD-C107DDAF6E69}"/>
                  </a:ext>
                </a:extLst>
              </p14:cNvPr>
              <p14:cNvContentPartPr/>
              <p14:nvPr/>
            </p14:nvContentPartPr>
            <p14:xfrm>
              <a:off x="6502647" y="5623822"/>
              <a:ext cx="104040" cy="1188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E3782E86-F8D5-7A63-0BFD-C107DDAF6E6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498327" y="5619502"/>
                <a:ext cx="112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3B120385-0EED-5FB5-B1D2-80612FB3A591}"/>
                  </a:ext>
                </a:extLst>
              </p14:cNvPr>
              <p14:cNvContentPartPr/>
              <p14:nvPr/>
            </p14:nvContentPartPr>
            <p14:xfrm>
              <a:off x="6654207" y="5501422"/>
              <a:ext cx="125280" cy="2260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3B120385-0EED-5FB5-B1D2-80612FB3A59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649887" y="5497102"/>
                <a:ext cx="133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0A57EBF-98EC-FBBC-04CC-D5DF6BC8E71B}"/>
                  </a:ext>
                </a:extLst>
              </p14:cNvPr>
              <p14:cNvContentPartPr/>
              <p14:nvPr/>
            </p14:nvContentPartPr>
            <p14:xfrm>
              <a:off x="6854367" y="5415382"/>
              <a:ext cx="333720" cy="2725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0A57EBF-98EC-FBBC-04CC-D5DF6BC8E71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50047" y="5411062"/>
                <a:ext cx="34236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0280C149-5EB1-1D75-2C92-5E67A4544AEE}"/>
              </a:ext>
            </a:extLst>
          </p:cNvPr>
          <p:cNvGrpSpPr/>
          <p:nvPr/>
        </p:nvGrpSpPr>
        <p:grpSpPr>
          <a:xfrm>
            <a:off x="3490167" y="4951342"/>
            <a:ext cx="763560" cy="594360"/>
            <a:chOff x="3490167" y="4951342"/>
            <a:chExt cx="76356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42E7AFF-960F-4711-BCDC-D3C785559A38}"/>
                    </a:ext>
                  </a:extLst>
                </p14:cNvPr>
                <p14:cNvContentPartPr/>
                <p14:nvPr/>
              </p14:nvContentPartPr>
              <p14:xfrm>
                <a:off x="3738207" y="5170582"/>
                <a:ext cx="64440" cy="193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42E7AFF-960F-4711-BCDC-D3C785559A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33887" y="5166262"/>
                  <a:ext cx="7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0559977-9C60-CA13-BA5C-9018B5D54ED1}"/>
                    </a:ext>
                  </a:extLst>
                </p14:cNvPr>
                <p14:cNvContentPartPr/>
                <p14:nvPr/>
              </p14:nvContentPartPr>
              <p14:xfrm>
                <a:off x="3842607" y="5330062"/>
                <a:ext cx="36000" cy="79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0559977-9C60-CA13-BA5C-9018B5D54ED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38287" y="5325742"/>
                  <a:ext cx="44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27A776-318D-A1FD-2C08-5A372882F481}"/>
                    </a:ext>
                  </a:extLst>
                </p14:cNvPr>
                <p14:cNvContentPartPr/>
                <p14:nvPr/>
              </p14:nvContentPartPr>
              <p14:xfrm>
                <a:off x="3924327" y="5115142"/>
                <a:ext cx="83880" cy="221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27A776-318D-A1FD-2C08-5A372882F4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20007" y="5110822"/>
                  <a:ext cx="92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7778BA6-159D-6499-D212-54AAA6677487}"/>
                    </a:ext>
                  </a:extLst>
                </p14:cNvPr>
                <p14:cNvContentPartPr/>
                <p14:nvPr/>
              </p14:nvContentPartPr>
              <p14:xfrm>
                <a:off x="4020807" y="5094622"/>
                <a:ext cx="139680" cy="216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7778BA6-159D-6499-D212-54AAA667748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16487" y="5090302"/>
                  <a:ext cx="148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098DB37-0349-4D9E-0915-EC3BDB757148}"/>
                    </a:ext>
                  </a:extLst>
                </p14:cNvPr>
                <p14:cNvContentPartPr/>
                <p14:nvPr/>
              </p14:nvContentPartPr>
              <p14:xfrm>
                <a:off x="3490167" y="5331502"/>
                <a:ext cx="115920" cy="13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098DB37-0349-4D9E-0915-EC3BDB7571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85847" y="5327182"/>
                  <a:ext cx="124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35F3CB6-006C-6C47-DD29-6FEDAF0929AA}"/>
                    </a:ext>
                  </a:extLst>
                </p14:cNvPr>
                <p14:cNvContentPartPr/>
                <p14:nvPr/>
              </p14:nvContentPartPr>
              <p14:xfrm>
                <a:off x="3499527" y="5391982"/>
                <a:ext cx="95760" cy="30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35F3CB6-006C-6C47-DD29-6FEDAF0929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95207" y="5387662"/>
                  <a:ext cx="10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1599C2D-86FF-907E-4E4C-C9A513DD1A11}"/>
                    </a:ext>
                  </a:extLst>
                </p14:cNvPr>
                <p14:cNvContentPartPr/>
                <p14:nvPr/>
              </p14:nvContentPartPr>
              <p14:xfrm>
                <a:off x="3493047" y="5287942"/>
                <a:ext cx="97200" cy="763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1599C2D-86FF-907E-4E4C-C9A513DD1A1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88727" y="5283622"/>
                  <a:ext cx="105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0BC60D7-B27A-D343-D486-0C213CE721D2}"/>
                    </a:ext>
                  </a:extLst>
                </p14:cNvPr>
                <p14:cNvContentPartPr/>
                <p14:nvPr/>
              </p14:nvContentPartPr>
              <p14:xfrm>
                <a:off x="3510687" y="5345902"/>
                <a:ext cx="116640" cy="84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0BC60D7-B27A-D343-D486-0C213CE721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06367" y="5341582"/>
                  <a:ext cx="125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31E6F97-726E-28E4-6516-020D087FCCCE}"/>
                    </a:ext>
                  </a:extLst>
                </p14:cNvPr>
                <p14:cNvContentPartPr/>
                <p14:nvPr/>
              </p14:nvContentPartPr>
              <p14:xfrm>
                <a:off x="3551727" y="4951342"/>
                <a:ext cx="702000" cy="594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31E6F97-726E-28E4-6516-020D087FCCC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47407" y="4947022"/>
                  <a:ext cx="71064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B1D2620E-6B0A-CC23-A719-C65EE04196FC}"/>
              </a:ext>
            </a:extLst>
          </p:cNvPr>
          <p:cNvGrpSpPr/>
          <p:nvPr/>
        </p:nvGrpSpPr>
        <p:grpSpPr>
          <a:xfrm>
            <a:off x="4483407" y="4991302"/>
            <a:ext cx="1056240" cy="363240"/>
            <a:chOff x="4483407" y="4991302"/>
            <a:chExt cx="10562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A16B298-540A-7023-B5E4-88D4C61029BF}"/>
                    </a:ext>
                  </a:extLst>
                </p14:cNvPr>
                <p14:cNvContentPartPr/>
                <p14:nvPr/>
              </p14:nvContentPartPr>
              <p14:xfrm>
                <a:off x="4483407" y="5026582"/>
                <a:ext cx="169200" cy="267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A16B298-540A-7023-B5E4-88D4C61029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9087" y="5022262"/>
                  <a:ext cx="177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DBAD3DD-070A-94AB-8520-D02FDD7782A6}"/>
                    </a:ext>
                  </a:extLst>
                </p14:cNvPr>
                <p14:cNvContentPartPr/>
                <p14:nvPr/>
              </p14:nvContentPartPr>
              <p14:xfrm>
                <a:off x="4705167" y="4991302"/>
                <a:ext cx="247680" cy="252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DBAD3DD-070A-94AB-8520-D02FDD7782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00847" y="4986982"/>
                  <a:ext cx="256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442507B-251A-6CBA-66E0-B1A468C89FB0}"/>
                    </a:ext>
                  </a:extLst>
                </p14:cNvPr>
                <p14:cNvContentPartPr/>
                <p14:nvPr/>
              </p14:nvContentPartPr>
              <p14:xfrm>
                <a:off x="4925127" y="5015782"/>
                <a:ext cx="10800" cy="10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442507B-251A-6CBA-66E0-B1A468C89F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20807" y="5011462"/>
                  <a:ext cx="19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BD065AA-09B4-55B3-82D3-0487C72B48B8}"/>
                    </a:ext>
                  </a:extLst>
                </p14:cNvPr>
                <p14:cNvContentPartPr/>
                <p14:nvPr/>
              </p14:nvContentPartPr>
              <p14:xfrm>
                <a:off x="5035647" y="5082382"/>
                <a:ext cx="81720" cy="219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BD065AA-09B4-55B3-82D3-0487C72B48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31327" y="5078062"/>
                  <a:ext cx="90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5E8EE87-7DE4-11B1-CC58-3EDD3FE2AF4F}"/>
                    </a:ext>
                  </a:extLst>
                </p14:cNvPr>
                <p14:cNvContentPartPr/>
                <p14:nvPr/>
              </p14:nvContentPartPr>
              <p14:xfrm>
                <a:off x="5165967" y="5053942"/>
                <a:ext cx="373680" cy="300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5E8EE87-7DE4-11B1-CC58-3EDD3FE2AF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61647" y="5049622"/>
                  <a:ext cx="3823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C1867335-3FC3-E0FD-C758-7E1575A8B4B9}"/>
              </a:ext>
            </a:extLst>
          </p:cNvPr>
          <p:cNvGrpSpPr/>
          <p:nvPr/>
        </p:nvGrpSpPr>
        <p:grpSpPr>
          <a:xfrm>
            <a:off x="1070247" y="100342"/>
            <a:ext cx="1301760" cy="731880"/>
            <a:chOff x="1070247" y="100342"/>
            <a:chExt cx="130176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5565F5F-2134-80BA-1B69-A70FAA74A740}"/>
                    </a:ext>
                  </a:extLst>
                </p14:cNvPr>
                <p14:cNvContentPartPr/>
                <p14:nvPr/>
              </p14:nvContentPartPr>
              <p14:xfrm>
                <a:off x="1272207" y="349462"/>
                <a:ext cx="9000" cy="161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5565F5F-2134-80BA-1B69-A70FAA74A7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67887" y="345142"/>
                  <a:ext cx="17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7B7BC00-BAE3-05EA-F138-5FAA5ADF57E2}"/>
                    </a:ext>
                  </a:extLst>
                </p14:cNvPr>
                <p14:cNvContentPartPr/>
                <p14:nvPr/>
              </p14:nvContentPartPr>
              <p14:xfrm>
                <a:off x="1267527" y="315982"/>
                <a:ext cx="174240" cy="182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7B7BC00-BAE3-05EA-F138-5FAA5ADF57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63207" y="311662"/>
                  <a:ext cx="182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B80C2C8-CBC5-6773-9418-50BC701A891E}"/>
                    </a:ext>
                  </a:extLst>
                </p14:cNvPr>
                <p14:cNvContentPartPr/>
                <p14:nvPr/>
              </p14:nvContentPartPr>
              <p14:xfrm>
                <a:off x="1552647" y="390502"/>
                <a:ext cx="200520" cy="94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B80C2C8-CBC5-6773-9418-50BC701A89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48327" y="386182"/>
                  <a:ext cx="20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CED309-2759-5123-FCD3-A4AAD8EF87D1}"/>
                    </a:ext>
                  </a:extLst>
                </p14:cNvPr>
                <p14:cNvContentPartPr/>
                <p14:nvPr/>
              </p14:nvContentPartPr>
              <p14:xfrm>
                <a:off x="1879527" y="285742"/>
                <a:ext cx="95400" cy="18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CED309-2759-5123-FCD3-A4AAD8EF87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75207" y="281422"/>
                  <a:ext cx="104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05D7DA1-1ECE-E33E-8BC2-69E2025C1CED}"/>
                    </a:ext>
                  </a:extLst>
                </p14:cNvPr>
                <p14:cNvContentPartPr/>
                <p14:nvPr/>
              </p14:nvContentPartPr>
              <p14:xfrm>
                <a:off x="1070247" y="100342"/>
                <a:ext cx="1301760" cy="731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05D7DA1-1ECE-E33E-8BC2-69E2025C1CE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5927" y="96022"/>
                  <a:ext cx="1310400" cy="74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866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B42D34-0D67-A23B-766E-FC1DD632CCFB}"/>
              </a:ext>
            </a:extLst>
          </p:cNvPr>
          <p:cNvSpPr txBox="1"/>
          <p:nvPr/>
        </p:nvSpPr>
        <p:spPr>
          <a:xfrm>
            <a:off x="107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yhat</a:t>
            </a:r>
            <a:r>
              <a:rPr lang="de-DE" sz="2200" dirty="0"/>
              <a:t>(30)=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D47F57-8D89-223C-8B30-4920CB21B144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150A7F-B7C6-CB02-0ED9-F5802E29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1661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51D483B-76DB-7355-E610-4F400716EE1F}"/>
                  </a:ext>
                </a:extLst>
              </p14:cNvPr>
              <p14:cNvContentPartPr/>
              <p14:nvPr/>
            </p14:nvContentPartPr>
            <p14:xfrm>
              <a:off x="205527" y="6308182"/>
              <a:ext cx="869040" cy="54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51D483B-76DB-7355-E610-4F400716EE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07" y="6303862"/>
                <a:ext cx="8776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1E9C26B-9B98-39E5-CE7A-4BE6F9BC44E4}"/>
              </a:ext>
            </a:extLst>
          </p:cNvPr>
          <p:cNvGrpSpPr/>
          <p:nvPr/>
        </p:nvGrpSpPr>
        <p:grpSpPr>
          <a:xfrm>
            <a:off x="1438167" y="5876902"/>
            <a:ext cx="1213200" cy="343440"/>
            <a:chOff x="1438167" y="5876902"/>
            <a:chExt cx="12132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17EC5CA-BA5B-9BA2-653D-89E559B66D1C}"/>
                    </a:ext>
                  </a:extLst>
                </p14:cNvPr>
                <p14:cNvContentPartPr/>
                <p14:nvPr/>
              </p14:nvContentPartPr>
              <p14:xfrm>
                <a:off x="1438167" y="5965822"/>
                <a:ext cx="111240" cy="200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17EC5CA-BA5B-9BA2-653D-89E559B66D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3847" y="5961502"/>
                  <a:ext cx="119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57B9A4-2052-DD5D-C74F-3776F03ECCF0}"/>
                    </a:ext>
                  </a:extLst>
                </p14:cNvPr>
                <p14:cNvContentPartPr/>
                <p14:nvPr/>
              </p14:nvContentPartPr>
              <p14:xfrm>
                <a:off x="1621407" y="6087502"/>
                <a:ext cx="10800" cy="132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57B9A4-2052-DD5D-C74F-3776F03ECC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7087" y="6083182"/>
                  <a:ext cx="1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70252F-1069-AEF2-8BFD-11B39B5BAA2B}"/>
                    </a:ext>
                  </a:extLst>
                </p14:cNvPr>
                <p14:cNvContentPartPr/>
                <p14:nvPr/>
              </p14:nvContentPartPr>
              <p14:xfrm>
                <a:off x="1692327" y="5931622"/>
                <a:ext cx="106560" cy="230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70252F-1069-AEF2-8BFD-11B39B5BAA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8007" y="5927302"/>
                  <a:ext cx="115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42E3AFF-CC17-915D-2A49-3B757748F88B}"/>
                    </a:ext>
                  </a:extLst>
                </p14:cNvPr>
                <p14:cNvContentPartPr/>
                <p14:nvPr/>
              </p14:nvContentPartPr>
              <p14:xfrm>
                <a:off x="1847127" y="5926942"/>
                <a:ext cx="148680" cy="214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42E3AFF-CC17-915D-2A49-3B757748F8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2807" y="5922622"/>
                  <a:ext cx="157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3571A32-8DED-7610-99B2-A1521A173818}"/>
                    </a:ext>
                  </a:extLst>
                </p14:cNvPr>
                <p14:cNvContentPartPr/>
                <p14:nvPr/>
              </p14:nvContentPartPr>
              <p14:xfrm>
                <a:off x="2155287" y="6025942"/>
                <a:ext cx="27360" cy="32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3571A32-8DED-7610-99B2-A1521A1738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0967" y="6021622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50E9ECA-C791-EE19-71EF-91CE7AE64459}"/>
                    </a:ext>
                  </a:extLst>
                </p14:cNvPr>
                <p14:cNvContentPartPr/>
                <p14:nvPr/>
              </p14:nvContentPartPr>
              <p14:xfrm>
                <a:off x="2227287" y="5911462"/>
                <a:ext cx="165600" cy="236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50E9ECA-C791-EE19-71EF-91CE7AE644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2967" y="5907142"/>
                  <a:ext cx="174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C87B862-0BE4-DFF7-BB10-B7ABD1E311AE}"/>
                    </a:ext>
                  </a:extLst>
                </p14:cNvPr>
                <p14:cNvContentPartPr/>
                <p14:nvPr/>
              </p14:nvContentPartPr>
              <p14:xfrm>
                <a:off x="2496927" y="5876902"/>
                <a:ext cx="154440" cy="228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C87B862-0BE4-DFF7-BB10-B7ABD1E311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2607" y="5872582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D5A83DF-BC2E-4315-F6F9-5DFDADCE12B2}"/>
              </a:ext>
            </a:extLst>
          </p:cNvPr>
          <p:cNvGrpSpPr/>
          <p:nvPr/>
        </p:nvGrpSpPr>
        <p:grpSpPr>
          <a:xfrm>
            <a:off x="2850807" y="5839462"/>
            <a:ext cx="820440" cy="328680"/>
            <a:chOff x="2850807" y="5839462"/>
            <a:chExt cx="8204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0B3C493-D594-D35E-A01C-994F7E4C42FA}"/>
                    </a:ext>
                  </a:extLst>
                </p14:cNvPr>
                <p14:cNvContentPartPr/>
                <p14:nvPr/>
              </p14:nvContentPartPr>
              <p14:xfrm>
                <a:off x="2905527" y="5919742"/>
                <a:ext cx="12600" cy="181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0B3C493-D594-D35E-A01C-994F7E4C42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1207" y="5915422"/>
                  <a:ext cx="21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BB86638-FAD2-165A-1D40-318BA076F92D}"/>
                    </a:ext>
                  </a:extLst>
                </p14:cNvPr>
                <p14:cNvContentPartPr/>
                <p14:nvPr/>
              </p14:nvContentPartPr>
              <p14:xfrm>
                <a:off x="2850807" y="5983102"/>
                <a:ext cx="117360" cy="30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BB86638-FAD2-165A-1D40-318BA076F9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6487" y="5978782"/>
                  <a:ext cx="12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12D3BB1-8440-BC17-7C8E-640F9616F055}"/>
                    </a:ext>
                  </a:extLst>
                </p14:cNvPr>
                <p14:cNvContentPartPr/>
                <p14:nvPr/>
              </p14:nvContentPartPr>
              <p14:xfrm>
                <a:off x="3099567" y="5839462"/>
                <a:ext cx="120240" cy="254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12D3BB1-8440-BC17-7C8E-640F9616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5247" y="5835142"/>
                  <a:ext cx="128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5F87BC2-EBF7-F2EE-5A43-11F76871EC4C}"/>
                    </a:ext>
                  </a:extLst>
                </p14:cNvPr>
                <p14:cNvContentPartPr/>
                <p14:nvPr/>
              </p14:nvContentPartPr>
              <p14:xfrm>
                <a:off x="3309807" y="6040342"/>
                <a:ext cx="10080" cy="127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5F87BC2-EBF7-F2EE-5A43-11F76871EC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5487" y="6036022"/>
                  <a:ext cx="1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EB2361-52CC-3C9A-94BA-0F4A0CDA163C}"/>
                    </a:ext>
                  </a:extLst>
                </p14:cNvPr>
                <p14:cNvContentPartPr/>
                <p14:nvPr/>
              </p14:nvContentPartPr>
              <p14:xfrm>
                <a:off x="3364167" y="5863942"/>
                <a:ext cx="156240" cy="237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EB2361-52CC-3C9A-94BA-0F4A0CDA16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59847" y="5859622"/>
                  <a:ext cx="164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9E84617-D3B7-2BAB-1370-B4AAF8ED4BED}"/>
                    </a:ext>
                  </a:extLst>
                </p14:cNvPr>
                <p14:cNvContentPartPr/>
                <p14:nvPr/>
              </p14:nvContentPartPr>
              <p14:xfrm>
                <a:off x="3542367" y="5879422"/>
                <a:ext cx="128880" cy="193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9E84617-D3B7-2BAB-1370-B4AAF8ED4B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8047" y="5875102"/>
                  <a:ext cx="1375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D2051CF-472C-6BBB-6973-326B922CA84D}"/>
              </a:ext>
            </a:extLst>
          </p:cNvPr>
          <p:cNvGrpSpPr/>
          <p:nvPr/>
        </p:nvGrpSpPr>
        <p:grpSpPr>
          <a:xfrm>
            <a:off x="8853087" y="1455742"/>
            <a:ext cx="506160" cy="473760"/>
            <a:chOff x="8853087" y="1455742"/>
            <a:chExt cx="5061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E10C4B3-DE9D-4F03-38AF-8D4F42281BF8}"/>
                    </a:ext>
                  </a:extLst>
                </p14:cNvPr>
                <p14:cNvContentPartPr/>
                <p14:nvPr/>
              </p14:nvContentPartPr>
              <p14:xfrm>
                <a:off x="8919687" y="1455742"/>
                <a:ext cx="439560" cy="406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E10C4B3-DE9D-4F03-38AF-8D4F42281B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15367" y="1451422"/>
                  <a:ext cx="448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3A4E686-5516-17AD-1FE6-D7E40BA5BF04}"/>
                    </a:ext>
                  </a:extLst>
                </p14:cNvPr>
                <p14:cNvContentPartPr/>
                <p14:nvPr/>
              </p14:nvContentPartPr>
              <p14:xfrm>
                <a:off x="8853087" y="1767142"/>
                <a:ext cx="177480" cy="162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3A4E686-5516-17AD-1FE6-D7E40BA5BF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48767" y="1762822"/>
                  <a:ext cx="1861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5218637-C2EE-7E1A-6696-7DD6C619432B}"/>
              </a:ext>
            </a:extLst>
          </p:cNvPr>
          <p:cNvGrpSpPr/>
          <p:nvPr/>
        </p:nvGrpSpPr>
        <p:grpSpPr>
          <a:xfrm>
            <a:off x="9481287" y="817102"/>
            <a:ext cx="1582920" cy="579240"/>
            <a:chOff x="9481287" y="817102"/>
            <a:chExt cx="158292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1E64AC-416E-E93E-3A0E-EF2ED96E2800}"/>
                    </a:ext>
                  </a:extLst>
                </p14:cNvPr>
                <p14:cNvContentPartPr/>
                <p14:nvPr/>
              </p14:nvContentPartPr>
              <p14:xfrm>
                <a:off x="9481287" y="1160902"/>
                <a:ext cx="159480" cy="210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1E64AC-416E-E93E-3A0E-EF2ED96E28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76967" y="1156582"/>
                  <a:ext cx="168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C6E1C39-8B05-C0C9-F48A-DECF07183452}"/>
                    </a:ext>
                  </a:extLst>
                </p14:cNvPr>
                <p14:cNvContentPartPr/>
                <p14:nvPr/>
              </p14:nvContentPartPr>
              <p14:xfrm>
                <a:off x="9659487" y="1268182"/>
                <a:ext cx="13680" cy="128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C6E1C39-8B05-C0C9-F48A-DECF071834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55167" y="1263862"/>
                  <a:ext cx="22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A6D93A8-C1C7-1DF7-275A-447780634B01}"/>
                    </a:ext>
                  </a:extLst>
                </p14:cNvPr>
                <p14:cNvContentPartPr/>
                <p14:nvPr/>
              </p14:nvContentPartPr>
              <p14:xfrm>
                <a:off x="9724647" y="1159102"/>
                <a:ext cx="92880" cy="172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A6D93A8-C1C7-1DF7-275A-447780634B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20327" y="1154782"/>
                  <a:ext cx="10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9687BDB-5417-2020-176E-96F0A3F68773}"/>
                    </a:ext>
                  </a:extLst>
                </p14:cNvPr>
                <p14:cNvContentPartPr/>
                <p14:nvPr/>
              </p14:nvContentPartPr>
              <p14:xfrm>
                <a:off x="9872967" y="1123462"/>
                <a:ext cx="62280" cy="173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9687BDB-5417-2020-176E-96F0A3F687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68647" y="1119142"/>
                  <a:ext cx="70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73C8845-80BC-A70C-9D20-357D5498EB0B}"/>
                    </a:ext>
                  </a:extLst>
                </p14:cNvPr>
                <p14:cNvContentPartPr/>
                <p14:nvPr/>
              </p14:nvContentPartPr>
              <p14:xfrm>
                <a:off x="9995727" y="1195462"/>
                <a:ext cx="41760" cy="7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73C8845-80BC-A70C-9D20-357D5498EB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1407" y="1191142"/>
                  <a:ext cx="50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682DB05-9645-1C1D-5BB8-EA92F2024C31}"/>
                    </a:ext>
                  </a:extLst>
                </p14:cNvPr>
                <p14:cNvContentPartPr/>
                <p14:nvPr/>
              </p14:nvContentPartPr>
              <p14:xfrm>
                <a:off x="10085367" y="1095742"/>
                <a:ext cx="155160" cy="167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682DB05-9645-1C1D-5BB8-EA92F2024C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81047" y="1091422"/>
                  <a:ext cx="163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6B16F88-39FB-A4FE-68E4-8EDDD7007599}"/>
                    </a:ext>
                  </a:extLst>
                </p14:cNvPr>
                <p14:cNvContentPartPr/>
                <p14:nvPr/>
              </p14:nvContentPartPr>
              <p14:xfrm>
                <a:off x="10360767" y="1083502"/>
                <a:ext cx="32400" cy="111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6B16F88-39FB-A4FE-68E4-8EDDD70075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56447" y="1079182"/>
                  <a:ext cx="41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118D81-936E-6103-A9DA-EB7D26C285C1}"/>
                    </a:ext>
                  </a:extLst>
                </p14:cNvPr>
                <p14:cNvContentPartPr/>
                <p14:nvPr/>
              </p14:nvContentPartPr>
              <p14:xfrm>
                <a:off x="10338807" y="1109782"/>
                <a:ext cx="79200" cy="52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118D81-936E-6103-A9DA-EB7D26C285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4487" y="1105462"/>
                  <a:ext cx="87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D4281D9-AF72-5B40-B8FA-1AC6DFF86E4C}"/>
                    </a:ext>
                  </a:extLst>
                </p14:cNvPr>
                <p14:cNvContentPartPr/>
                <p14:nvPr/>
              </p14:nvContentPartPr>
              <p14:xfrm>
                <a:off x="10484967" y="958582"/>
                <a:ext cx="208800" cy="239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D4281D9-AF72-5B40-B8FA-1AC6DFF86E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0647" y="954262"/>
                  <a:ext cx="217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F5F42F5-3B52-3624-E637-401316594ED9}"/>
                    </a:ext>
                  </a:extLst>
                </p14:cNvPr>
                <p14:cNvContentPartPr/>
                <p14:nvPr/>
              </p14:nvContentPartPr>
              <p14:xfrm>
                <a:off x="10744167" y="868582"/>
                <a:ext cx="98280" cy="179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F5F42F5-3B52-3624-E637-401316594E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39847" y="864262"/>
                  <a:ext cx="10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08FE46-0605-8415-87D2-F88DB0003823}"/>
                    </a:ext>
                  </a:extLst>
                </p14:cNvPr>
                <p14:cNvContentPartPr/>
                <p14:nvPr/>
              </p14:nvContentPartPr>
              <p14:xfrm>
                <a:off x="10916247" y="817102"/>
                <a:ext cx="147960" cy="209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08FE46-0605-8415-87D2-F88DB0003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11927" y="812782"/>
                  <a:ext cx="1566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F1AC0B3-2252-43C0-4584-F1815A9AA91E}"/>
              </a:ext>
            </a:extLst>
          </p:cNvPr>
          <p:cNvGrpSpPr/>
          <p:nvPr/>
        </p:nvGrpSpPr>
        <p:grpSpPr>
          <a:xfrm>
            <a:off x="3819207" y="5174542"/>
            <a:ext cx="1526760" cy="1204200"/>
            <a:chOff x="3819207" y="5174542"/>
            <a:chExt cx="1526760" cy="12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EA19CC-37EE-415A-A7E9-457E3EA0832A}"/>
                    </a:ext>
                  </a:extLst>
                </p14:cNvPr>
                <p14:cNvContentPartPr/>
                <p14:nvPr/>
              </p14:nvContentPartPr>
              <p14:xfrm>
                <a:off x="3819207" y="5904982"/>
                <a:ext cx="195840" cy="70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EA19CC-37EE-415A-A7E9-457E3EA083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14887" y="5900662"/>
                  <a:ext cx="204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DD2C00-9FAA-0CDF-4F40-FCED2FEE14AA}"/>
                    </a:ext>
                  </a:extLst>
                </p14:cNvPr>
                <p14:cNvContentPartPr/>
                <p14:nvPr/>
              </p14:nvContentPartPr>
              <p14:xfrm>
                <a:off x="3878967" y="6015142"/>
                <a:ext cx="152640" cy="67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DD2C00-9FAA-0CDF-4F40-FCED2FEE14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4647" y="6010822"/>
                  <a:ext cx="161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B1C927-567F-758D-D7FA-E99E7B97C394}"/>
                    </a:ext>
                  </a:extLst>
                </p14:cNvPr>
                <p14:cNvContentPartPr/>
                <p14:nvPr/>
              </p14:nvContentPartPr>
              <p14:xfrm>
                <a:off x="4154727" y="5814982"/>
                <a:ext cx="123480" cy="273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B1C927-567F-758D-D7FA-E99E7B97C3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50407" y="5810662"/>
                  <a:ext cx="132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F6B701D-E66B-254D-6733-6635C1E8F83B}"/>
                    </a:ext>
                  </a:extLst>
                </p14:cNvPr>
                <p14:cNvContentPartPr/>
                <p14:nvPr/>
              </p14:nvContentPartPr>
              <p14:xfrm>
                <a:off x="4375767" y="5837662"/>
                <a:ext cx="116280" cy="266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F6B701D-E66B-254D-6733-6635C1E8F8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1447" y="5833342"/>
                  <a:ext cx="124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878293-3851-B6BE-2A8E-EA0EF9DEF859}"/>
                    </a:ext>
                  </a:extLst>
                </p14:cNvPr>
                <p14:cNvContentPartPr/>
                <p14:nvPr/>
              </p14:nvContentPartPr>
              <p14:xfrm>
                <a:off x="4573767" y="6030622"/>
                <a:ext cx="11880" cy="151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878293-3851-B6BE-2A8E-EA0EF9DEF8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69447" y="6026302"/>
                  <a:ext cx="20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376AE5-F5C1-E578-8522-603FE67B9134}"/>
                    </a:ext>
                  </a:extLst>
                </p14:cNvPr>
                <p14:cNvContentPartPr/>
                <p14:nvPr/>
              </p14:nvContentPartPr>
              <p14:xfrm>
                <a:off x="4708407" y="5827222"/>
                <a:ext cx="139680" cy="243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376AE5-F5C1-E578-8522-603FE67B91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04087" y="5822902"/>
                  <a:ext cx="148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BA749B-8D62-0FDA-84F7-E0744ED23A2E}"/>
                    </a:ext>
                  </a:extLst>
                </p14:cNvPr>
                <p14:cNvContentPartPr/>
                <p14:nvPr/>
              </p14:nvContentPartPr>
              <p14:xfrm>
                <a:off x="4007487" y="5514742"/>
                <a:ext cx="1090440" cy="864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BA749B-8D62-0FDA-84F7-E0744ED23A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03167" y="5510422"/>
                  <a:ext cx="1099080" cy="8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EACBDF2-886B-09D9-3AD5-70CCFE971EEE}"/>
                    </a:ext>
                  </a:extLst>
                </p14:cNvPr>
                <p14:cNvContentPartPr/>
                <p14:nvPr/>
              </p14:nvContentPartPr>
              <p14:xfrm>
                <a:off x="5145447" y="5174542"/>
                <a:ext cx="200520" cy="256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EACBDF2-886B-09D9-3AD5-70CCFE971E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41127" y="5170222"/>
                  <a:ext cx="20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C3EC5B1-2684-C902-87AE-C022E3D8B69F}"/>
                    </a:ext>
                  </a:extLst>
                </p14:cNvPr>
                <p14:cNvContentPartPr/>
                <p14:nvPr/>
              </p14:nvContentPartPr>
              <p14:xfrm>
                <a:off x="5066247" y="5214862"/>
                <a:ext cx="161280" cy="275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C3EC5B1-2684-C902-87AE-C022E3D8B6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61927" y="5210542"/>
                  <a:ext cx="16992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9D1E8C7-6506-1DAD-FD38-15F7412CE908}"/>
              </a:ext>
            </a:extLst>
          </p:cNvPr>
          <p:cNvGrpSpPr/>
          <p:nvPr/>
        </p:nvGrpSpPr>
        <p:grpSpPr>
          <a:xfrm>
            <a:off x="5564487" y="4573702"/>
            <a:ext cx="2842560" cy="1307520"/>
            <a:chOff x="5564487" y="4573702"/>
            <a:chExt cx="2842560" cy="13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DA5ED3C-A464-1CC3-1E0E-CFFF989A359A}"/>
                    </a:ext>
                  </a:extLst>
                </p14:cNvPr>
                <p14:cNvContentPartPr/>
                <p14:nvPr/>
              </p14:nvContentPartPr>
              <p14:xfrm>
                <a:off x="5564487" y="4939822"/>
                <a:ext cx="240840" cy="141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DA5ED3C-A464-1CC3-1E0E-CFFF989A35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60167" y="4935502"/>
                  <a:ext cx="24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4518ABF-613B-3295-3B3B-75A7BAC0C38E}"/>
                    </a:ext>
                  </a:extLst>
                </p14:cNvPr>
                <p14:cNvContentPartPr/>
                <p14:nvPr/>
              </p14:nvContentPartPr>
              <p14:xfrm>
                <a:off x="6023847" y="4887262"/>
                <a:ext cx="96480" cy="219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4518ABF-613B-3295-3B3B-75A7BAC0C3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19527" y="4882942"/>
                  <a:ext cx="105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BF3AA6F-FF31-8376-9D6D-71E149491030}"/>
                    </a:ext>
                  </a:extLst>
                </p14:cNvPr>
                <p14:cNvContentPartPr/>
                <p14:nvPr/>
              </p14:nvContentPartPr>
              <p14:xfrm>
                <a:off x="6204207" y="4865662"/>
                <a:ext cx="19440" cy="92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BF3AA6F-FF31-8376-9D6D-71E1494910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99887" y="4861342"/>
                  <a:ext cx="28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391BA0-3556-0042-2096-3AD451E833E4}"/>
                    </a:ext>
                  </a:extLst>
                </p14:cNvPr>
                <p14:cNvContentPartPr/>
                <p14:nvPr/>
              </p14:nvContentPartPr>
              <p14:xfrm>
                <a:off x="6288087" y="4846582"/>
                <a:ext cx="33840" cy="57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391BA0-3556-0042-2096-3AD451E833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83767" y="4842262"/>
                  <a:ext cx="42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A71044-DB46-034C-26D3-2DF975C2ACC6}"/>
                    </a:ext>
                  </a:extLst>
                </p14:cNvPr>
                <p14:cNvContentPartPr/>
                <p14:nvPr/>
              </p14:nvContentPartPr>
              <p14:xfrm>
                <a:off x="6383127" y="4847662"/>
                <a:ext cx="159120" cy="225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A71044-DB46-034C-26D3-2DF975C2AC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8807" y="4843342"/>
                  <a:ext cx="16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C057113-B659-07E3-5614-F7A9E517A5B7}"/>
                    </a:ext>
                  </a:extLst>
                </p14:cNvPr>
                <p14:cNvContentPartPr/>
                <p14:nvPr/>
              </p14:nvContentPartPr>
              <p14:xfrm>
                <a:off x="6604167" y="4836862"/>
                <a:ext cx="57600" cy="41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C057113-B659-07E3-5614-F7A9E517A5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99847" y="4832542"/>
                  <a:ext cx="66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5B2E05B-425A-5D98-775F-34FAABCAEB5C}"/>
                    </a:ext>
                  </a:extLst>
                </p14:cNvPr>
                <p14:cNvContentPartPr/>
                <p14:nvPr/>
              </p14:nvContentPartPr>
              <p14:xfrm>
                <a:off x="6699207" y="4788622"/>
                <a:ext cx="61560" cy="94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5B2E05B-425A-5D98-775F-34FAABCAEB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94887" y="4784302"/>
                  <a:ext cx="70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D950248-273F-2C41-90C1-76F983F7F174}"/>
                    </a:ext>
                  </a:extLst>
                </p14:cNvPr>
                <p14:cNvContentPartPr/>
                <p14:nvPr/>
              </p14:nvContentPartPr>
              <p14:xfrm>
                <a:off x="6829887" y="4674142"/>
                <a:ext cx="264240" cy="169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D950248-273F-2C41-90C1-76F983F7F1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25567" y="4669822"/>
                  <a:ext cx="272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75A335A-0918-BC67-74CC-EA33E1740713}"/>
                    </a:ext>
                  </a:extLst>
                </p14:cNvPr>
                <p14:cNvContentPartPr/>
                <p14:nvPr/>
              </p14:nvContentPartPr>
              <p14:xfrm>
                <a:off x="6986487" y="4627342"/>
                <a:ext cx="7920" cy="5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75A335A-0918-BC67-74CC-EA33E17407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82167" y="4623022"/>
                  <a:ext cx="16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57F01B2-69CD-5317-536F-E951F41820B9}"/>
                    </a:ext>
                  </a:extLst>
                </p14:cNvPr>
                <p14:cNvContentPartPr/>
                <p14:nvPr/>
              </p14:nvContentPartPr>
              <p14:xfrm>
                <a:off x="7076847" y="4737862"/>
                <a:ext cx="69480" cy="12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57F01B2-69CD-5317-536F-E951F41820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72527" y="4733542"/>
                  <a:ext cx="78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A2EF957-EC90-4988-D428-0DAD6F20DD8F}"/>
                    </a:ext>
                  </a:extLst>
                </p14:cNvPr>
                <p14:cNvContentPartPr/>
                <p14:nvPr/>
              </p14:nvContentPartPr>
              <p14:xfrm>
                <a:off x="7205727" y="4696462"/>
                <a:ext cx="8280" cy="125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A2EF957-EC90-4988-D428-0DAD6F20DD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01407" y="4692142"/>
                  <a:ext cx="16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9D513AC-A0B3-9F26-B46C-0BE3802C1280}"/>
                    </a:ext>
                  </a:extLst>
                </p14:cNvPr>
                <p14:cNvContentPartPr/>
                <p14:nvPr/>
              </p14:nvContentPartPr>
              <p14:xfrm>
                <a:off x="7239927" y="4612582"/>
                <a:ext cx="363240" cy="199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9D513AC-A0B3-9F26-B46C-0BE3802C12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35607" y="4608262"/>
                  <a:ext cx="371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2079342-D52B-D9D3-2884-A78165B1C3FA}"/>
                    </a:ext>
                  </a:extLst>
                </p14:cNvPr>
                <p14:cNvContentPartPr/>
                <p14:nvPr/>
              </p14:nvContentPartPr>
              <p14:xfrm>
                <a:off x="7298607" y="4573702"/>
                <a:ext cx="10800" cy="11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2079342-D52B-D9D3-2884-A78165B1C3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94287" y="4569382"/>
                  <a:ext cx="19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3D25C02-5743-6A9E-CC2E-55906CA61021}"/>
                    </a:ext>
                  </a:extLst>
                </p14:cNvPr>
                <p14:cNvContentPartPr/>
                <p14:nvPr/>
              </p14:nvContentPartPr>
              <p14:xfrm>
                <a:off x="5633247" y="5202622"/>
                <a:ext cx="451440" cy="230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3D25C02-5743-6A9E-CC2E-55906CA610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28927" y="5198302"/>
                  <a:ext cx="460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4379ED6-22D1-C2A2-C94E-17B1621CDF97}"/>
                    </a:ext>
                  </a:extLst>
                </p14:cNvPr>
                <p14:cNvContentPartPr/>
                <p14:nvPr/>
              </p14:nvContentPartPr>
              <p14:xfrm>
                <a:off x="6121407" y="5230342"/>
                <a:ext cx="108720" cy="124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4379ED6-22D1-C2A2-C94E-17B1621CDF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17087" y="5226022"/>
                  <a:ext cx="117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0A2DEDB-B1A1-7C42-64C9-E93690B66EBE}"/>
                    </a:ext>
                  </a:extLst>
                </p14:cNvPr>
                <p14:cNvContentPartPr/>
                <p14:nvPr/>
              </p14:nvContentPartPr>
              <p14:xfrm>
                <a:off x="6272607" y="5206222"/>
                <a:ext cx="95040" cy="113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0A2DEDB-B1A1-7C42-64C9-E93690B66E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68287" y="5201902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5FB3ADA-E0E3-ECB8-48EC-3C5ACA9B71D9}"/>
                    </a:ext>
                  </a:extLst>
                </p14:cNvPr>
                <p14:cNvContentPartPr/>
                <p14:nvPr/>
              </p14:nvContentPartPr>
              <p14:xfrm>
                <a:off x="6458007" y="5099302"/>
                <a:ext cx="160200" cy="174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5FB3ADA-E0E3-ECB8-48EC-3C5ACA9B71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53687" y="5094982"/>
                  <a:ext cx="168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1FD5A4-AA24-FFC4-1CF6-3360FF224BFE}"/>
                    </a:ext>
                  </a:extLst>
                </p14:cNvPr>
                <p14:cNvContentPartPr/>
                <p14:nvPr/>
              </p14:nvContentPartPr>
              <p14:xfrm>
                <a:off x="6417327" y="5111182"/>
                <a:ext cx="94680" cy="37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1FD5A4-AA24-FFC4-1CF6-3360FF224B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13007" y="5106862"/>
                  <a:ext cx="103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343C6AC-5B7A-E843-7DB9-C51A95DC939D}"/>
                    </a:ext>
                  </a:extLst>
                </p14:cNvPr>
                <p14:cNvContentPartPr/>
                <p14:nvPr/>
              </p14:nvContentPartPr>
              <p14:xfrm>
                <a:off x="6805407" y="4983382"/>
                <a:ext cx="408960" cy="288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343C6AC-5B7A-E843-7DB9-C51A95DC93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01087" y="4979062"/>
                  <a:ext cx="417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44ABEB-EF85-4C60-B186-E9FF70E58495}"/>
                    </a:ext>
                  </a:extLst>
                </p14:cNvPr>
                <p14:cNvContentPartPr/>
                <p14:nvPr/>
              </p14:nvContentPartPr>
              <p14:xfrm>
                <a:off x="7189527" y="4969702"/>
                <a:ext cx="3600" cy="14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44ABEB-EF85-4C60-B186-E9FF70E584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85207" y="4965382"/>
                  <a:ext cx="12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A9F1B5C-C606-E76B-D0AC-364CAC7BCDEE}"/>
                    </a:ext>
                  </a:extLst>
                </p14:cNvPr>
                <p14:cNvContentPartPr/>
                <p14:nvPr/>
              </p14:nvContentPartPr>
              <p14:xfrm>
                <a:off x="5752407" y="5575582"/>
                <a:ext cx="95760" cy="305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A9F1B5C-C606-E76B-D0AC-364CAC7BCD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48087" y="5571262"/>
                  <a:ext cx="104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CD89ABE-7A55-588D-F438-18E068B71828}"/>
                    </a:ext>
                  </a:extLst>
                </p14:cNvPr>
                <p14:cNvContentPartPr/>
                <p14:nvPr/>
              </p14:nvContentPartPr>
              <p14:xfrm>
                <a:off x="5990727" y="5643262"/>
                <a:ext cx="100800" cy="182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CD89ABE-7A55-588D-F438-18E068B718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86407" y="5638942"/>
                  <a:ext cx="109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A220C84-DA68-BEA6-4080-C3C99FAEB057}"/>
                    </a:ext>
                  </a:extLst>
                </p14:cNvPr>
                <p14:cNvContentPartPr/>
                <p14:nvPr/>
              </p14:nvContentPartPr>
              <p14:xfrm>
                <a:off x="6283407" y="5526982"/>
                <a:ext cx="164160" cy="253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A220C84-DA68-BEA6-4080-C3C99FAEB0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79087" y="5522662"/>
                  <a:ext cx="172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2B46547-6D6A-DE37-A7CB-84F171B94FF4}"/>
                    </a:ext>
                  </a:extLst>
                </p14:cNvPr>
                <p14:cNvContentPartPr/>
                <p14:nvPr/>
              </p14:nvContentPartPr>
              <p14:xfrm>
                <a:off x="6440007" y="5548222"/>
                <a:ext cx="175680" cy="199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2B46547-6D6A-DE37-A7CB-84F171B94F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5687" y="5543902"/>
                  <a:ext cx="184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75D6B20-5CD6-EFE1-0AC5-45159382566D}"/>
                    </a:ext>
                  </a:extLst>
                </p14:cNvPr>
                <p14:cNvContentPartPr/>
                <p14:nvPr/>
              </p14:nvContentPartPr>
              <p14:xfrm>
                <a:off x="6644487" y="5416462"/>
                <a:ext cx="183960" cy="22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75D6B20-5CD6-EFE1-0AC5-4515938256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40167" y="5412142"/>
                  <a:ext cx="192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EC8BF2B-BCF7-4AF4-F079-95C0CB91FE3F}"/>
                    </a:ext>
                  </a:extLst>
                </p14:cNvPr>
                <p14:cNvContentPartPr/>
                <p14:nvPr/>
              </p14:nvContentPartPr>
              <p14:xfrm>
                <a:off x="6892167" y="5397382"/>
                <a:ext cx="234720" cy="230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EC8BF2B-BCF7-4AF4-F079-95C0CB91FE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87847" y="5393062"/>
                  <a:ext cx="243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14D82A-7C3A-E61C-25DB-76668F47F8B0}"/>
                    </a:ext>
                  </a:extLst>
                </p14:cNvPr>
                <p14:cNvContentPartPr/>
                <p14:nvPr/>
              </p14:nvContentPartPr>
              <p14:xfrm>
                <a:off x="7196367" y="5313862"/>
                <a:ext cx="92520" cy="224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14D82A-7C3A-E61C-25DB-76668F47F8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2047" y="5309542"/>
                  <a:ext cx="101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63A0DE9-A01E-C404-AEFB-0BD2ACC0081A}"/>
                    </a:ext>
                  </a:extLst>
                </p14:cNvPr>
                <p14:cNvContentPartPr/>
                <p14:nvPr/>
              </p14:nvContentPartPr>
              <p14:xfrm>
                <a:off x="7329927" y="5369302"/>
                <a:ext cx="68040" cy="137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63A0DE9-A01E-C404-AEFB-0BD2ACC008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25607" y="5364982"/>
                  <a:ext cx="76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814C776-BEDA-8CDA-2020-9C4790E85808}"/>
                    </a:ext>
                  </a:extLst>
                </p14:cNvPr>
                <p14:cNvContentPartPr/>
                <p14:nvPr/>
              </p14:nvContentPartPr>
              <p14:xfrm>
                <a:off x="7445847" y="5339782"/>
                <a:ext cx="128160" cy="157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814C776-BEDA-8CDA-2020-9C4790E858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41527" y="5335462"/>
                  <a:ext cx="13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BF4B1C3-B996-1CA0-F58D-F260544356F2}"/>
                    </a:ext>
                  </a:extLst>
                </p14:cNvPr>
                <p14:cNvContentPartPr/>
                <p14:nvPr/>
              </p14:nvContentPartPr>
              <p14:xfrm>
                <a:off x="7606767" y="5322142"/>
                <a:ext cx="108720" cy="114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BF4B1C3-B996-1CA0-F58D-F260544356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02447" y="5317822"/>
                  <a:ext cx="117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0CAC81-D0B0-5311-9E61-EB1CAB777FF0}"/>
                    </a:ext>
                  </a:extLst>
                </p14:cNvPr>
                <p14:cNvContentPartPr/>
                <p14:nvPr/>
              </p14:nvContentPartPr>
              <p14:xfrm>
                <a:off x="7761567" y="5067982"/>
                <a:ext cx="212760" cy="327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0CAC81-D0B0-5311-9E61-EB1CAB777F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57247" y="5063662"/>
                  <a:ext cx="221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3C6D3B-E4A8-94FD-1351-3090F19B4CA5}"/>
                    </a:ext>
                  </a:extLst>
                </p14:cNvPr>
                <p14:cNvContentPartPr/>
                <p14:nvPr/>
              </p14:nvContentPartPr>
              <p14:xfrm>
                <a:off x="8039847" y="5195062"/>
                <a:ext cx="254160" cy="133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3C6D3B-E4A8-94FD-1351-3090F19B4C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35527" y="5190742"/>
                  <a:ext cx="26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AFAED80-93FB-8CA1-6309-260A659023E7}"/>
                    </a:ext>
                  </a:extLst>
                </p14:cNvPr>
                <p14:cNvContentPartPr/>
                <p14:nvPr/>
              </p14:nvContentPartPr>
              <p14:xfrm>
                <a:off x="8368527" y="5003902"/>
                <a:ext cx="38520" cy="348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AFAED80-93FB-8CA1-6309-260A659023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64207" y="4999582"/>
                  <a:ext cx="47160" cy="35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033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368CBB-AE9E-C3DA-FA01-173626A53BD5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4561BE-206C-7C6F-0717-5C5941CF2FB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DBDF55-ECD8-D9E5-2ED4-156973CB8D08}"/>
                  </a:ext>
                </a:extLst>
              </p14:cNvPr>
              <p14:cNvContentPartPr/>
              <p14:nvPr/>
            </p14:nvContentPartPr>
            <p14:xfrm>
              <a:off x="2135127" y="1429102"/>
              <a:ext cx="1780200" cy="145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DBDF55-ECD8-D9E5-2ED4-156973CB8D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0807" y="1424782"/>
                <a:ext cx="1788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38DB52C-C357-5A9C-4190-BDA71123AC36}"/>
                  </a:ext>
                </a:extLst>
              </p14:cNvPr>
              <p14:cNvContentPartPr/>
              <p14:nvPr/>
            </p14:nvContentPartPr>
            <p14:xfrm>
              <a:off x="2874567" y="2590822"/>
              <a:ext cx="1848240" cy="119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38DB52C-C357-5A9C-4190-BDA71123AC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0247" y="2586502"/>
                <a:ext cx="1856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EC6C4DF-B766-B300-E5F0-9717C594808F}"/>
                  </a:ext>
                </a:extLst>
              </p14:cNvPr>
              <p14:cNvContentPartPr/>
              <p14:nvPr/>
            </p14:nvContentPartPr>
            <p14:xfrm>
              <a:off x="9276087" y="966502"/>
              <a:ext cx="75600" cy="45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EC6C4DF-B766-B300-E5F0-9717C59480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1767" y="962182"/>
                <a:ext cx="84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704AE5-BD01-E30D-2D7E-71964D5C6BFC}"/>
                  </a:ext>
                </a:extLst>
              </p14:cNvPr>
              <p14:cNvContentPartPr/>
              <p14:nvPr/>
            </p14:nvContentPartPr>
            <p14:xfrm>
              <a:off x="8689647" y="1161982"/>
              <a:ext cx="86400" cy="198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704AE5-BD01-E30D-2D7E-71964D5C6B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85327" y="1157662"/>
                <a:ext cx="9504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838DFD-EA63-D422-A767-61BC9929DCC5}"/>
              </a:ext>
            </a:extLst>
          </p:cNvPr>
          <p:cNvGrpSpPr/>
          <p:nvPr/>
        </p:nvGrpSpPr>
        <p:grpSpPr>
          <a:xfrm>
            <a:off x="10750647" y="893782"/>
            <a:ext cx="924120" cy="302400"/>
            <a:chOff x="10750647" y="893782"/>
            <a:chExt cx="9241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81DEC5-E832-73D9-219D-2D75C8C8EC07}"/>
                    </a:ext>
                  </a:extLst>
                </p14:cNvPr>
                <p14:cNvContentPartPr/>
                <p14:nvPr/>
              </p14:nvContentPartPr>
              <p14:xfrm>
                <a:off x="10750647" y="1077742"/>
                <a:ext cx="425880" cy="118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81DEC5-E832-73D9-219D-2D75C8C8EC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46327" y="1073422"/>
                  <a:ext cx="43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ACE0E08-CDCC-60C6-5A69-EF7EBF88E6D2}"/>
                    </a:ext>
                  </a:extLst>
                </p14:cNvPr>
                <p14:cNvContentPartPr/>
                <p14:nvPr/>
              </p14:nvContentPartPr>
              <p14:xfrm>
                <a:off x="11099127" y="1007182"/>
                <a:ext cx="41760" cy="25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ACE0E08-CDCC-60C6-5A69-EF7EBF88E6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94807" y="1002862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1694D9-07E5-8559-D550-0501F9BDCCF9}"/>
                    </a:ext>
                  </a:extLst>
                </p14:cNvPr>
                <p14:cNvContentPartPr/>
                <p14:nvPr/>
              </p14:nvContentPartPr>
              <p14:xfrm>
                <a:off x="11233407" y="955702"/>
                <a:ext cx="441360" cy="203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1694D9-07E5-8559-D550-0501F9BDCC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29087" y="951382"/>
                  <a:ext cx="45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470CD1F-2E60-5C87-4A9A-5BBBC3607024}"/>
                    </a:ext>
                  </a:extLst>
                </p14:cNvPr>
                <p14:cNvContentPartPr/>
                <p14:nvPr/>
              </p14:nvContentPartPr>
              <p14:xfrm>
                <a:off x="11529687" y="893782"/>
                <a:ext cx="3960" cy="13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470CD1F-2E60-5C87-4A9A-5BBBC36070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25367" y="889462"/>
                  <a:ext cx="126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BFA8672-8F10-0FE1-A894-9A3EE11154A1}"/>
              </a:ext>
            </a:extLst>
          </p:cNvPr>
          <p:cNvGrpSpPr/>
          <p:nvPr/>
        </p:nvGrpSpPr>
        <p:grpSpPr>
          <a:xfrm>
            <a:off x="9016167" y="1106182"/>
            <a:ext cx="1515240" cy="602280"/>
            <a:chOff x="9016167" y="1106182"/>
            <a:chExt cx="151524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217794-DA40-B35F-F9B6-DDC2FD6E6542}"/>
                    </a:ext>
                  </a:extLst>
                </p14:cNvPr>
                <p14:cNvContentPartPr/>
                <p14:nvPr/>
              </p14:nvContentPartPr>
              <p14:xfrm>
                <a:off x="9016167" y="1106182"/>
                <a:ext cx="411840" cy="338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217794-DA40-B35F-F9B6-DDC2FD6E65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11847" y="1101862"/>
                  <a:ext cx="420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696FB5-6250-5549-F1D9-3792C9DFFD02}"/>
                    </a:ext>
                  </a:extLst>
                </p14:cNvPr>
                <p14:cNvContentPartPr/>
                <p14:nvPr/>
              </p14:nvContentPartPr>
              <p14:xfrm>
                <a:off x="9564087" y="1147582"/>
                <a:ext cx="326160" cy="59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696FB5-6250-5549-F1D9-3792C9DFFD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59767" y="1143262"/>
                  <a:ext cx="334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925833-379F-C982-A328-445C07BF602A}"/>
                    </a:ext>
                  </a:extLst>
                </p14:cNvPr>
                <p14:cNvContentPartPr/>
                <p14:nvPr/>
              </p14:nvContentPartPr>
              <p14:xfrm>
                <a:off x="10025607" y="1201222"/>
                <a:ext cx="19800" cy="90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925833-379F-C982-A328-445C07BF60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1287" y="1196902"/>
                  <a:ext cx="28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C78A902-E549-C760-77B5-9CC5CB3F9D38}"/>
                    </a:ext>
                  </a:extLst>
                </p14:cNvPr>
                <p14:cNvContentPartPr/>
                <p14:nvPr/>
              </p14:nvContentPartPr>
              <p14:xfrm>
                <a:off x="10136127" y="1145422"/>
                <a:ext cx="395280" cy="60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C78A902-E549-C760-77B5-9CC5CB3F9D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31807" y="1141102"/>
                  <a:ext cx="403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BBDC43A-B7AA-3450-FCAC-6A14081EA5E7}"/>
                    </a:ext>
                  </a:extLst>
                </p14:cNvPr>
                <p14:cNvContentPartPr/>
                <p14:nvPr/>
              </p14:nvContentPartPr>
              <p14:xfrm>
                <a:off x="9174567" y="1542142"/>
                <a:ext cx="93240" cy="166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BBDC43A-B7AA-3450-FCAC-6A14081EA5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70247" y="1537822"/>
                  <a:ext cx="101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DBC9EB0-4DE7-27DF-3C44-D9AB03CC8036}"/>
                    </a:ext>
                  </a:extLst>
                </p14:cNvPr>
                <p14:cNvContentPartPr/>
                <p14:nvPr/>
              </p14:nvContentPartPr>
              <p14:xfrm>
                <a:off x="9339447" y="1467622"/>
                <a:ext cx="82440" cy="192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DBC9EB0-4DE7-27DF-3C44-D9AB03CC803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35127" y="1463302"/>
                  <a:ext cx="91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8CB3C3-F3B3-EEFA-1FAB-2C780884C35C}"/>
                    </a:ext>
                  </a:extLst>
                </p14:cNvPr>
                <p14:cNvContentPartPr/>
                <p14:nvPr/>
              </p14:nvContentPartPr>
              <p14:xfrm>
                <a:off x="9449607" y="1425142"/>
                <a:ext cx="198720" cy="226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8CB3C3-F3B3-EEFA-1FAB-2C780884C3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45287" y="1420822"/>
                  <a:ext cx="207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9E2B69-8069-ACDF-D2BB-22DE166BD863}"/>
                    </a:ext>
                  </a:extLst>
                </p14:cNvPr>
                <p14:cNvContentPartPr/>
                <p14:nvPr/>
              </p14:nvContentPartPr>
              <p14:xfrm>
                <a:off x="9962247" y="1519462"/>
                <a:ext cx="183960" cy="187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9E2B69-8069-ACDF-D2BB-22DE166BD8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57927" y="1515142"/>
                  <a:ext cx="1926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9829802-08E3-EB47-3E90-DE0BEB49D4DE}"/>
              </a:ext>
            </a:extLst>
          </p:cNvPr>
          <p:cNvGrpSpPr/>
          <p:nvPr/>
        </p:nvGrpSpPr>
        <p:grpSpPr>
          <a:xfrm>
            <a:off x="10400007" y="1413262"/>
            <a:ext cx="812880" cy="208440"/>
            <a:chOff x="10400007" y="1413262"/>
            <a:chExt cx="81288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3DE66EA-1D11-EB3E-D974-2697B5E6F97E}"/>
                    </a:ext>
                  </a:extLst>
                </p14:cNvPr>
                <p14:cNvContentPartPr/>
                <p14:nvPr/>
              </p14:nvContentPartPr>
              <p14:xfrm>
                <a:off x="10400007" y="1532062"/>
                <a:ext cx="279000" cy="89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3DE66EA-1D11-EB3E-D974-2697B5E6F9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95687" y="1527742"/>
                  <a:ext cx="28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078A11C-47D5-9CCB-50C6-B3575295F2A4}"/>
                    </a:ext>
                  </a:extLst>
                </p14:cNvPr>
                <p14:cNvContentPartPr/>
                <p14:nvPr/>
              </p14:nvContentPartPr>
              <p14:xfrm>
                <a:off x="10781607" y="1413262"/>
                <a:ext cx="401760" cy="202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078A11C-47D5-9CCB-50C6-B3575295F2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77287" y="1408942"/>
                  <a:ext cx="410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950FFC-E834-EA25-78A0-BAD69E0063BD}"/>
                    </a:ext>
                  </a:extLst>
                </p14:cNvPr>
                <p14:cNvContentPartPr/>
                <p14:nvPr/>
              </p14:nvContentPartPr>
              <p14:xfrm>
                <a:off x="10513407" y="1422622"/>
                <a:ext cx="699480" cy="10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950FFC-E834-EA25-78A0-BAD69E0063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09087" y="1418302"/>
                  <a:ext cx="7081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D2CE4CA-1935-A386-04F5-2E26B1D73626}"/>
                  </a:ext>
                </a:extLst>
              </p14:cNvPr>
              <p14:cNvContentPartPr/>
              <p14:nvPr/>
            </p14:nvContentPartPr>
            <p14:xfrm>
              <a:off x="11398647" y="1628902"/>
              <a:ext cx="19800" cy="601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D2CE4CA-1935-A386-04F5-2E26B1D7362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394327" y="1624582"/>
                <a:ext cx="284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B81C247-845C-1DC1-BF1C-17F0B3BBF517}"/>
              </a:ext>
            </a:extLst>
          </p:cNvPr>
          <p:cNvGrpSpPr/>
          <p:nvPr/>
        </p:nvGrpSpPr>
        <p:grpSpPr>
          <a:xfrm>
            <a:off x="9198687" y="1956502"/>
            <a:ext cx="783000" cy="165240"/>
            <a:chOff x="9198687" y="1956502"/>
            <a:chExt cx="78300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334407-04EA-65FF-892C-9E6A83D06B66}"/>
                    </a:ext>
                  </a:extLst>
                </p14:cNvPr>
                <p14:cNvContentPartPr/>
                <p14:nvPr/>
              </p14:nvContentPartPr>
              <p14:xfrm>
                <a:off x="9198687" y="1956502"/>
                <a:ext cx="637200" cy="165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334407-04EA-65FF-892C-9E6A83D06B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94367" y="1952182"/>
                  <a:ext cx="645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1CD0C0A-E760-FBE5-A8AE-901505ECED37}"/>
                    </a:ext>
                  </a:extLst>
                </p14:cNvPr>
                <p14:cNvContentPartPr/>
                <p14:nvPr/>
              </p14:nvContentPartPr>
              <p14:xfrm>
                <a:off x="9881607" y="1996462"/>
                <a:ext cx="100080" cy="60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1CD0C0A-E760-FBE5-A8AE-901505ECED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77287" y="1992142"/>
                  <a:ext cx="1087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BA071A7-E711-A196-6DCA-CE3BD312EEDD}"/>
              </a:ext>
            </a:extLst>
          </p:cNvPr>
          <p:cNvGrpSpPr/>
          <p:nvPr/>
        </p:nvGrpSpPr>
        <p:grpSpPr>
          <a:xfrm>
            <a:off x="10326567" y="1917982"/>
            <a:ext cx="125280" cy="159840"/>
            <a:chOff x="10326567" y="1917982"/>
            <a:chExt cx="12528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48546B3-C5EB-CCF6-C8D5-5953907A0C6F}"/>
                    </a:ext>
                  </a:extLst>
                </p14:cNvPr>
                <p14:cNvContentPartPr/>
                <p14:nvPr/>
              </p14:nvContentPartPr>
              <p14:xfrm>
                <a:off x="10326567" y="1917982"/>
                <a:ext cx="125280" cy="159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48546B3-C5EB-CCF6-C8D5-5953907A0C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22247" y="1913662"/>
                  <a:ext cx="133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D72D4D-5DBD-0BA7-1BFC-2BF11D211C07}"/>
                    </a:ext>
                  </a:extLst>
                </p14:cNvPr>
                <p14:cNvContentPartPr/>
                <p14:nvPr/>
              </p14:nvContentPartPr>
              <p14:xfrm>
                <a:off x="10337367" y="1924462"/>
                <a:ext cx="98280" cy="129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D72D4D-5DBD-0BA7-1BFC-2BF11D211C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3047" y="1920142"/>
                  <a:ext cx="1069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5961CA9-17D3-A7DF-1EAE-346ED3E81F7E}"/>
              </a:ext>
            </a:extLst>
          </p:cNvPr>
          <p:cNvGrpSpPr/>
          <p:nvPr/>
        </p:nvGrpSpPr>
        <p:grpSpPr>
          <a:xfrm>
            <a:off x="10743807" y="1827982"/>
            <a:ext cx="1000080" cy="225720"/>
            <a:chOff x="10743807" y="1827982"/>
            <a:chExt cx="10000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E20A90-DD2C-3CE4-6585-7BE491A4B0B7}"/>
                    </a:ext>
                  </a:extLst>
                </p14:cNvPr>
                <p14:cNvContentPartPr/>
                <p14:nvPr/>
              </p14:nvContentPartPr>
              <p14:xfrm>
                <a:off x="10743807" y="1895302"/>
                <a:ext cx="217080" cy="158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E20A90-DD2C-3CE4-6585-7BE491A4B0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39487" y="1890982"/>
                  <a:ext cx="22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0951D31-7E3D-3BC7-5256-3C67F3454CE3}"/>
                    </a:ext>
                  </a:extLst>
                </p14:cNvPr>
                <p14:cNvContentPartPr/>
                <p14:nvPr/>
              </p14:nvContentPartPr>
              <p14:xfrm>
                <a:off x="10957647" y="1854262"/>
                <a:ext cx="28080" cy="28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0951D31-7E3D-3BC7-5256-3C67F3454C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53327" y="1849942"/>
                  <a:ext cx="3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2EF68D6-0AC3-30EC-622E-CE2C90ED6CF9}"/>
                    </a:ext>
                  </a:extLst>
                </p14:cNvPr>
                <p14:cNvContentPartPr/>
                <p14:nvPr/>
              </p14:nvContentPartPr>
              <p14:xfrm>
                <a:off x="11015607" y="1827982"/>
                <a:ext cx="168840" cy="190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2EF68D6-0AC3-30EC-622E-CE2C90ED6C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1287" y="1823662"/>
                  <a:ext cx="177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4DCC999-D644-4749-9C85-6A31940D2286}"/>
                    </a:ext>
                  </a:extLst>
                </p14:cNvPr>
                <p14:cNvContentPartPr/>
                <p14:nvPr/>
              </p14:nvContentPartPr>
              <p14:xfrm>
                <a:off x="11363727" y="1868302"/>
                <a:ext cx="380160" cy="86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4DCC999-D644-4749-9C85-6A31940D22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59407" y="1863982"/>
                  <a:ext cx="3888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7888B8C-4FB3-6B85-3ED9-07CC63280972}"/>
              </a:ext>
            </a:extLst>
          </p:cNvPr>
          <p:cNvGrpSpPr/>
          <p:nvPr/>
        </p:nvGrpSpPr>
        <p:grpSpPr>
          <a:xfrm>
            <a:off x="9193647" y="2157382"/>
            <a:ext cx="2744280" cy="410760"/>
            <a:chOff x="9193647" y="2157382"/>
            <a:chExt cx="27442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E9B37E-E568-5E30-7F69-C638AE379871}"/>
                    </a:ext>
                  </a:extLst>
                </p14:cNvPr>
                <p14:cNvContentPartPr/>
                <p14:nvPr/>
              </p14:nvContentPartPr>
              <p14:xfrm>
                <a:off x="9193647" y="2347822"/>
                <a:ext cx="375120" cy="160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E9B37E-E568-5E30-7F69-C638AE37987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9327" y="2343502"/>
                  <a:ext cx="38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B403261-262F-CF72-A281-8C3A0F0882D6}"/>
                    </a:ext>
                  </a:extLst>
                </p14:cNvPr>
                <p14:cNvContentPartPr/>
                <p14:nvPr/>
              </p14:nvContentPartPr>
              <p14:xfrm>
                <a:off x="9541767" y="2344582"/>
                <a:ext cx="3960" cy="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B403261-262F-CF72-A281-8C3A0F0882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37447" y="2340262"/>
                  <a:ext cx="12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D6D6047-8D5E-178C-3376-39A121EA88B1}"/>
                    </a:ext>
                  </a:extLst>
                </p14:cNvPr>
                <p14:cNvContentPartPr/>
                <p14:nvPr/>
              </p14:nvContentPartPr>
              <p14:xfrm>
                <a:off x="9627447" y="2328742"/>
                <a:ext cx="353160" cy="171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D6D6047-8D5E-178C-3376-39A121EA88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23127" y="2324422"/>
                  <a:ext cx="36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0AA2703-CCE5-DC97-5D15-27CB79165753}"/>
                    </a:ext>
                  </a:extLst>
                </p14:cNvPr>
                <p14:cNvContentPartPr/>
                <p14:nvPr/>
              </p14:nvContentPartPr>
              <p14:xfrm>
                <a:off x="9971607" y="2318302"/>
                <a:ext cx="170640" cy="89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0AA2703-CCE5-DC97-5D15-27CB791657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67287" y="2313982"/>
                  <a:ext cx="179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F35E97-42B9-9F22-551F-BA400F6A2B2C}"/>
                    </a:ext>
                  </a:extLst>
                </p14:cNvPr>
                <p14:cNvContentPartPr/>
                <p14:nvPr/>
              </p14:nvContentPartPr>
              <p14:xfrm>
                <a:off x="9963687" y="2411542"/>
                <a:ext cx="392760" cy="83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F35E97-42B9-9F22-551F-BA400F6A2B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59367" y="2407222"/>
                  <a:ext cx="401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BC8F4E3-7A9C-07D3-CC1F-E5776084E718}"/>
                    </a:ext>
                  </a:extLst>
                </p14:cNvPr>
                <p14:cNvContentPartPr/>
                <p14:nvPr/>
              </p14:nvContentPartPr>
              <p14:xfrm>
                <a:off x="10325127" y="2315782"/>
                <a:ext cx="9000" cy="3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BC8F4E3-7A9C-07D3-CC1F-E5776084E7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20807" y="2311462"/>
                  <a:ext cx="1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1FCA38F-610F-B274-AE88-4BD4CA4D5D9D}"/>
                    </a:ext>
                  </a:extLst>
                </p14:cNvPr>
                <p14:cNvContentPartPr/>
                <p14:nvPr/>
              </p14:nvContentPartPr>
              <p14:xfrm>
                <a:off x="10453287" y="2308942"/>
                <a:ext cx="120240" cy="174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1FCA38F-610F-B274-AE88-4BD4CA4D5D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48967" y="2304622"/>
                  <a:ext cx="128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7989B1-6E64-C20D-C8F0-C3F4321A12A4}"/>
                    </a:ext>
                  </a:extLst>
                </p14:cNvPr>
                <p14:cNvContentPartPr/>
                <p14:nvPr/>
              </p14:nvContentPartPr>
              <p14:xfrm>
                <a:off x="10628247" y="2338822"/>
                <a:ext cx="212760" cy="127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7989B1-6E64-C20D-C8F0-C3F4321A12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23927" y="2334502"/>
                  <a:ext cx="22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5A13C57-FBF4-A460-3C2D-39F9DBD03127}"/>
                    </a:ext>
                  </a:extLst>
                </p14:cNvPr>
                <p14:cNvContentPartPr/>
                <p14:nvPr/>
              </p14:nvContentPartPr>
              <p14:xfrm>
                <a:off x="10837407" y="2197702"/>
                <a:ext cx="99360" cy="256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5A13C57-FBF4-A460-3C2D-39F9DBD031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33087" y="2193382"/>
                  <a:ext cx="108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443020B-772A-CD6A-FF0F-F8925A07A41D}"/>
                    </a:ext>
                  </a:extLst>
                </p14:cNvPr>
                <p14:cNvContentPartPr/>
                <p14:nvPr/>
              </p14:nvContentPartPr>
              <p14:xfrm>
                <a:off x="10811487" y="2174662"/>
                <a:ext cx="17280" cy="7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443020B-772A-CD6A-FF0F-F8925A07A4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07167" y="2170342"/>
                  <a:ext cx="25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8BA4064-0DAF-5F57-1F60-C831EE483DAC}"/>
                    </a:ext>
                  </a:extLst>
                </p14:cNvPr>
                <p14:cNvContentPartPr/>
                <p14:nvPr/>
              </p14:nvContentPartPr>
              <p14:xfrm>
                <a:off x="11081487" y="2333782"/>
                <a:ext cx="281880" cy="83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8BA4064-0DAF-5F57-1F60-C831EE483DA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77167" y="2329462"/>
                  <a:ext cx="29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9F2903D-04E7-22B3-BEF6-AA6FB35420C7}"/>
                    </a:ext>
                  </a:extLst>
                </p14:cNvPr>
                <p14:cNvContentPartPr/>
                <p14:nvPr/>
              </p14:nvContentPartPr>
              <p14:xfrm>
                <a:off x="11405487" y="2237302"/>
                <a:ext cx="334080" cy="148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9F2903D-04E7-22B3-BEF6-AA6FB35420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401167" y="2232982"/>
                  <a:ext cx="342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DA0F11-880B-ECE9-9BBD-1CC53A997716}"/>
                    </a:ext>
                  </a:extLst>
                </p14:cNvPr>
                <p14:cNvContentPartPr/>
                <p14:nvPr/>
              </p14:nvContentPartPr>
              <p14:xfrm>
                <a:off x="11717967" y="2157382"/>
                <a:ext cx="68760" cy="192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DA0F11-880B-ECE9-9BBD-1CC53A9977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13647" y="2153062"/>
                  <a:ext cx="77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D8C7CE-28F9-DC71-0D92-000FE3A7576F}"/>
                    </a:ext>
                  </a:extLst>
                </p14:cNvPr>
                <p14:cNvContentPartPr/>
                <p14:nvPr/>
              </p14:nvContentPartPr>
              <p14:xfrm>
                <a:off x="11173647" y="2180422"/>
                <a:ext cx="146880" cy="3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D8C7CE-28F9-DC71-0D92-000FE3A7576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69327" y="2176102"/>
                  <a:ext cx="155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418E865-8F8F-7843-F3FA-36D69E47FB17}"/>
                    </a:ext>
                  </a:extLst>
                </p14:cNvPr>
                <p14:cNvContentPartPr/>
                <p14:nvPr/>
              </p14:nvContentPartPr>
              <p14:xfrm>
                <a:off x="10927047" y="2413702"/>
                <a:ext cx="1010880" cy="154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418E865-8F8F-7843-F3FA-36D69E47FB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22727" y="2409382"/>
                  <a:ext cx="10195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BAD31BF-AC3E-A211-69C6-BEEEA82D5B0A}"/>
                  </a:ext>
                </a:extLst>
              </p14:cNvPr>
              <p14:cNvContentPartPr/>
              <p14:nvPr/>
            </p14:nvContentPartPr>
            <p14:xfrm>
              <a:off x="2138727" y="3702142"/>
              <a:ext cx="1903320" cy="1857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BAD31BF-AC3E-A211-69C6-BEEEA82D5B0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34407" y="3697822"/>
                <a:ext cx="19119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133B000-4D51-53D3-4B7D-3526A49A49EF}"/>
                  </a:ext>
                </a:extLst>
              </p14:cNvPr>
              <p14:cNvContentPartPr/>
              <p14:nvPr/>
            </p14:nvContentPartPr>
            <p14:xfrm>
              <a:off x="1951527" y="3137662"/>
              <a:ext cx="1891800" cy="8992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133B000-4D51-53D3-4B7D-3526A49A49E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47207" y="3133342"/>
                <a:ext cx="1900440" cy="90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1F50F633-C7E3-EE2A-E1DF-AD6860F06118}"/>
              </a:ext>
            </a:extLst>
          </p:cNvPr>
          <p:cNvGrpSpPr/>
          <p:nvPr/>
        </p:nvGrpSpPr>
        <p:grpSpPr>
          <a:xfrm>
            <a:off x="910767" y="1102582"/>
            <a:ext cx="2869200" cy="1233360"/>
            <a:chOff x="910767" y="1102582"/>
            <a:chExt cx="2869200" cy="12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D25D55D-D16B-E2A2-C40D-ED334EBB5E0F}"/>
                    </a:ext>
                  </a:extLst>
                </p14:cNvPr>
                <p14:cNvContentPartPr/>
                <p14:nvPr/>
              </p14:nvContentPartPr>
              <p14:xfrm>
                <a:off x="3319527" y="1129942"/>
                <a:ext cx="460440" cy="423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D25D55D-D16B-E2A2-C40D-ED334EBB5E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15207" y="1125622"/>
                  <a:ext cx="4690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A11B8D-7102-1324-3770-C434C49DBCBE}"/>
                    </a:ext>
                  </a:extLst>
                </p14:cNvPr>
                <p14:cNvContentPartPr/>
                <p14:nvPr/>
              </p14:nvContentPartPr>
              <p14:xfrm>
                <a:off x="910767" y="1847782"/>
                <a:ext cx="907200" cy="488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A11B8D-7102-1324-3770-C434C49DBC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6447" y="1843462"/>
                  <a:ext cx="9158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3D82ABB-7687-31FC-5207-6BFE246A2067}"/>
                    </a:ext>
                  </a:extLst>
                </p14:cNvPr>
                <p14:cNvContentPartPr/>
                <p14:nvPr/>
              </p14:nvContentPartPr>
              <p14:xfrm>
                <a:off x="1565967" y="1566982"/>
                <a:ext cx="195840" cy="246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3D82ABB-7687-31FC-5207-6BFE246A20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61647" y="1562662"/>
                  <a:ext cx="204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518EC56-2977-C9D2-0502-4953A63DA5D6}"/>
                    </a:ext>
                  </a:extLst>
                </p14:cNvPr>
                <p14:cNvContentPartPr/>
                <p14:nvPr/>
              </p14:nvContentPartPr>
              <p14:xfrm>
                <a:off x="1742727" y="1583542"/>
                <a:ext cx="329760" cy="274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518EC56-2977-C9D2-0502-4953A63DA5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8407" y="1579222"/>
                  <a:ext cx="338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89C8C1E-DCE3-A826-C4A0-0FBF0EE24D80}"/>
                    </a:ext>
                  </a:extLst>
                </p14:cNvPr>
                <p14:cNvContentPartPr/>
                <p14:nvPr/>
              </p14:nvContentPartPr>
              <p14:xfrm>
                <a:off x="2031087" y="1677862"/>
                <a:ext cx="39960" cy="19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89C8C1E-DCE3-A826-C4A0-0FBF0EE24D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6767" y="1673542"/>
                  <a:ext cx="48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2DB81C-5C0B-D8F7-4169-6869CD911FE1}"/>
                    </a:ext>
                  </a:extLst>
                </p14:cNvPr>
                <p14:cNvContentPartPr/>
                <p14:nvPr/>
              </p14:nvContentPartPr>
              <p14:xfrm>
                <a:off x="2147007" y="1692622"/>
                <a:ext cx="504720" cy="259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2DB81C-5C0B-D8F7-4169-6869CD911F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42687" y="1688302"/>
                  <a:ext cx="513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81F919E-63AE-38E0-C554-7D477CD9F788}"/>
                    </a:ext>
                  </a:extLst>
                </p14:cNvPr>
                <p14:cNvContentPartPr/>
                <p14:nvPr/>
              </p14:nvContentPartPr>
              <p14:xfrm>
                <a:off x="2014887" y="1102582"/>
                <a:ext cx="1652040" cy="553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81F919E-63AE-38E0-C554-7D477CD9F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10567" y="1098262"/>
                  <a:ext cx="1660680" cy="56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831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854E5E-7060-EB1F-0FE0-85C6B116A54B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6B0C27-8A29-8A38-E537-2852FD438A6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D27AEE-1925-F977-7D3F-922CA4926DE6}"/>
                  </a:ext>
                </a:extLst>
              </p14:cNvPr>
              <p14:cNvContentPartPr/>
              <p14:nvPr/>
            </p14:nvContentPartPr>
            <p14:xfrm>
              <a:off x="2981487" y="1919062"/>
              <a:ext cx="4664880" cy="118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D27AEE-1925-F977-7D3F-922CA4926D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7167" y="1914742"/>
                <a:ext cx="4673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1A9159E-CC58-78D1-98F9-ACCB54DF4A1A}"/>
                  </a:ext>
                </a:extLst>
              </p14:cNvPr>
              <p14:cNvContentPartPr/>
              <p14:nvPr/>
            </p14:nvContentPartPr>
            <p14:xfrm>
              <a:off x="4478367" y="3016342"/>
              <a:ext cx="2866680" cy="6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1A9159E-CC58-78D1-98F9-ACCB54DF4A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4047" y="3012022"/>
                <a:ext cx="2875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3F03B91-CC63-CAAE-7CCA-AC407DAA6D28}"/>
                  </a:ext>
                </a:extLst>
              </p14:cNvPr>
              <p14:cNvContentPartPr/>
              <p14:nvPr/>
            </p14:nvContentPartPr>
            <p14:xfrm>
              <a:off x="448887" y="3336742"/>
              <a:ext cx="5682240" cy="134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3F03B91-CC63-CAAE-7CCA-AC407DAA6D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567" y="3332422"/>
                <a:ext cx="5690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D017FE4-18A5-03E1-FB61-08F240637643}"/>
                  </a:ext>
                </a:extLst>
              </p14:cNvPr>
              <p14:cNvContentPartPr/>
              <p14:nvPr/>
            </p14:nvContentPartPr>
            <p14:xfrm>
              <a:off x="4640007" y="4521142"/>
              <a:ext cx="2801520" cy="106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D017FE4-18A5-03E1-FB61-08F2406376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5687" y="4516822"/>
                <a:ext cx="281016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31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FCE8E9-1889-2E8C-CF2E-0AB2A39C9F6E}"/>
              </a:ext>
            </a:extLst>
          </p:cNvPr>
          <p:cNvSpPr txBox="1"/>
          <p:nvPr/>
        </p:nvSpPr>
        <p:spPr>
          <a:xfrm>
            <a:off x="107504" y="62068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err="1"/>
              <a:t>dependence</a:t>
            </a:r>
            <a:r>
              <a:rPr lang="de-DE" sz="2800"/>
              <a:t>?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err="1"/>
              <a:t>coefficient</a:t>
            </a:r>
            <a:r>
              <a:rPr lang="de-DE" sz="2800"/>
              <a:t> (Bravais-Pearson)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9427F-7645-24A2-A33E-D9F433A2F54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C104505-2736-6AB0-F122-649D927F3257}"/>
                  </a:ext>
                </a:extLst>
              </p14:cNvPr>
              <p14:cNvContentPartPr/>
              <p14:nvPr/>
            </p14:nvContentPartPr>
            <p14:xfrm>
              <a:off x="5171727" y="2337742"/>
              <a:ext cx="2852640" cy="113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C104505-2736-6AB0-F122-649D927F32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407" y="2333422"/>
                <a:ext cx="2861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EA91104-BBE6-DE86-E45B-5ADEFF5DC9A1}"/>
                  </a:ext>
                </a:extLst>
              </p14:cNvPr>
              <p14:cNvContentPartPr/>
              <p14:nvPr/>
            </p14:nvContentPartPr>
            <p14:xfrm>
              <a:off x="1175727" y="2808622"/>
              <a:ext cx="2985480" cy="27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EA91104-BBE6-DE86-E45B-5ADEFF5DC9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407" y="2804302"/>
                <a:ext cx="2994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42ACED4-1FD2-BF76-7BDC-FF26D8A6C370}"/>
                  </a:ext>
                </a:extLst>
              </p14:cNvPr>
              <p14:cNvContentPartPr/>
              <p14:nvPr/>
            </p14:nvContentPartPr>
            <p14:xfrm>
              <a:off x="4308087" y="4009582"/>
              <a:ext cx="3359880" cy="138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42ACED4-1FD2-BF76-7BDC-FF26D8A6C3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03767" y="4005262"/>
                <a:ext cx="3368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B0EA49C-945C-4A46-660D-C598180FDA48}"/>
                  </a:ext>
                </a:extLst>
              </p14:cNvPr>
              <p14:cNvContentPartPr/>
              <p14:nvPr/>
            </p14:nvContentPartPr>
            <p14:xfrm>
              <a:off x="3323127" y="4926502"/>
              <a:ext cx="3153960" cy="80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B0EA49C-945C-4A46-660D-C598180FDA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8807" y="4922182"/>
                <a:ext cx="3162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EC3B960-E0FC-2704-1639-91E2F1A2A850}"/>
                  </a:ext>
                </a:extLst>
              </p14:cNvPr>
              <p14:cNvContentPartPr/>
              <p14:nvPr/>
            </p14:nvContentPartPr>
            <p14:xfrm>
              <a:off x="6748887" y="4907422"/>
              <a:ext cx="1298880" cy="104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EC3B960-E0FC-2704-1639-91E2F1A2A8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44567" y="4903102"/>
                <a:ext cx="1307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E789463-7E01-0319-CD97-D6ADBC1F4D53}"/>
                  </a:ext>
                </a:extLst>
              </p14:cNvPr>
              <p14:cNvContentPartPr/>
              <p14:nvPr/>
            </p14:nvContentPartPr>
            <p14:xfrm>
              <a:off x="563727" y="5351662"/>
              <a:ext cx="1182960" cy="44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E789463-7E01-0319-CD97-D6ADBC1F4D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407" y="5347342"/>
                <a:ext cx="1191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9FA4BF-A0EB-AC7E-4221-8491B7A103DB}"/>
                  </a:ext>
                </a:extLst>
              </p14:cNvPr>
              <p14:cNvContentPartPr/>
              <p14:nvPr/>
            </p14:nvContentPartPr>
            <p14:xfrm>
              <a:off x="5324727" y="5373622"/>
              <a:ext cx="1345320" cy="76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9FA4BF-A0EB-AC7E-4221-8491B7A103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20407" y="5369302"/>
                <a:ext cx="135396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324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/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 smtClean="0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blipFill>
                <a:blip r:embed="rId2"/>
                <a:stretch>
                  <a:fillRect l="-632" t="-518" r="-1123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DD301BE5-52A5-8D6C-7D3E-CA7DDA79013D}"/>
              </a:ext>
            </a:extLst>
          </p:cNvPr>
          <p:cNvSpPr txBox="1"/>
          <p:nvPr/>
        </p:nvSpPr>
        <p:spPr>
          <a:xfrm>
            <a:off x="143508" y="10795"/>
            <a:ext cx="84168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C4F8274-EC1E-7609-B264-B091FD403022}"/>
                  </a:ext>
                </a:extLst>
              </p14:cNvPr>
              <p14:cNvContentPartPr/>
              <p14:nvPr/>
            </p14:nvContentPartPr>
            <p14:xfrm>
              <a:off x="3886527" y="950204"/>
              <a:ext cx="2567160" cy="758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C4F8274-EC1E-7609-B264-B091FD4030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2207" y="945884"/>
                <a:ext cx="2575800" cy="76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AC8A7DB-9F33-0936-D3A5-27184DB5981A}"/>
              </a:ext>
            </a:extLst>
          </p:cNvPr>
          <p:cNvGrpSpPr/>
          <p:nvPr/>
        </p:nvGrpSpPr>
        <p:grpSpPr>
          <a:xfrm>
            <a:off x="3532287" y="1074404"/>
            <a:ext cx="1453680" cy="459000"/>
            <a:chOff x="3532287" y="1074404"/>
            <a:chExt cx="145368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9AB2A5A-E13B-D537-D57D-3B720CDF7305}"/>
                    </a:ext>
                  </a:extLst>
                </p14:cNvPr>
                <p14:cNvContentPartPr/>
                <p14:nvPr/>
              </p14:nvContentPartPr>
              <p14:xfrm>
                <a:off x="3987327" y="1426484"/>
                <a:ext cx="998640" cy="85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9AB2A5A-E13B-D537-D57D-3B720CDF73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3007" y="1422164"/>
                  <a:ext cx="1007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5BDC40-B0B9-4C1A-86FB-ACADFA540E2A}"/>
                    </a:ext>
                  </a:extLst>
                </p14:cNvPr>
                <p14:cNvContentPartPr/>
                <p14:nvPr/>
              </p14:nvContentPartPr>
              <p14:xfrm>
                <a:off x="3962127" y="1164404"/>
                <a:ext cx="167040" cy="348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5BDC40-B0B9-4C1A-86FB-ACADFA540E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57807" y="1160084"/>
                  <a:ext cx="1756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16AB8E7-ADFE-9718-4ADB-3B1E90D40FDF}"/>
                    </a:ext>
                  </a:extLst>
                </p14:cNvPr>
                <p14:cNvContentPartPr/>
                <p14:nvPr/>
              </p14:nvContentPartPr>
              <p14:xfrm>
                <a:off x="4380447" y="1074404"/>
                <a:ext cx="590400" cy="4590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16AB8E7-ADFE-9718-4ADB-3B1E90D40F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76127" y="1070084"/>
                  <a:ext cx="5990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469ECE5-B2EC-D754-508F-5A7D880D5772}"/>
                    </a:ext>
                  </a:extLst>
                </p14:cNvPr>
                <p14:cNvContentPartPr/>
                <p14:nvPr/>
              </p14:nvContentPartPr>
              <p14:xfrm>
                <a:off x="3532287" y="1089884"/>
                <a:ext cx="407880" cy="429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469ECE5-B2EC-D754-508F-5A7D880D57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27967" y="1085564"/>
                  <a:ext cx="416520" cy="43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7F6D552-F89D-22E4-AF7F-34F1FFC76BC8}"/>
                  </a:ext>
                </a:extLst>
              </p14:cNvPr>
              <p14:cNvContentPartPr/>
              <p14:nvPr/>
            </p14:nvContentPartPr>
            <p14:xfrm>
              <a:off x="2553807" y="2754164"/>
              <a:ext cx="479880" cy="61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7F6D552-F89D-22E4-AF7F-34F1FFC76B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49487" y="2749844"/>
                <a:ext cx="4885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A2BE1A9-52BE-1E77-9E75-9EC6239C24D7}"/>
              </a:ext>
            </a:extLst>
          </p:cNvPr>
          <p:cNvGrpSpPr/>
          <p:nvPr/>
        </p:nvGrpSpPr>
        <p:grpSpPr>
          <a:xfrm>
            <a:off x="5670687" y="1509284"/>
            <a:ext cx="6420600" cy="1881360"/>
            <a:chOff x="5670687" y="1509284"/>
            <a:chExt cx="6420600" cy="18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7B3F5BE-9C28-07D5-BA7E-DC03FDED23E2}"/>
                    </a:ext>
                  </a:extLst>
                </p14:cNvPr>
                <p14:cNvContentPartPr/>
                <p14:nvPr/>
              </p14:nvContentPartPr>
              <p14:xfrm>
                <a:off x="6898287" y="2342324"/>
                <a:ext cx="108360" cy="171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7B3F5BE-9C28-07D5-BA7E-DC03FDED23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93967" y="2338004"/>
                  <a:ext cx="117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FE9092-9A77-812F-E5B6-BD28D38686AA}"/>
                    </a:ext>
                  </a:extLst>
                </p14:cNvPr>
                <p14:cNvContentPartPr/>
                <p14:nvPr/>
              </p14:nvContentPartPr>
              <p14:xfrm>
                <a:off x="7077927" y="2267084"/>
                <a:ext cx="164880" cy="340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FE9092-9A77-812F-E5B6-BD28D38686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73607" y="2262764"/>
                  <a:ext cx="173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94D2FFB-66E0-519D-D30C-9C6F316476F2}"/>
                    </a:ext>
                  </a:extLst>
                </p14:cNvPr>
                <p14:cNvContentPartPr/>
                <p14:nvPr/>
              </p14:nvContentPartPr>
              <p14:xfrm>
                <a:off x="7342527" y="2448524"/>
                <a:ext cx="29880" cy="34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94D2FFB-66E0-519D-D30C-9C6F316476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38207" y="2444204"/>
                  <a:ext cx="38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0800D4D-AEF3-6A1B-21E2-0774D40EECD1}"/>
                    </a:ext>
                  </a:extLst>
                </p14:cNvPr>
                <p14:cNvContentPartPr/>
                <p14:nvPr/>
              </p14:nvContentPartPr>
              <p14:xfrm>
                <a:off x="7588047" y="2205884"/>
                <a:ext cx="153360" cy="215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0800D4D-AEF3-6A1B-21E2-0774D40EEC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3727" y="2201564"/>
                  <a:ext cx="162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5A719D8-418E-9FD8-8D04-D13E0C4DB24A}"/>
                    </a:ext>
                  </a:extLst>
                </p14:cNvPr>
                <p14:cNvContentPartPr/>
                <p14:nvPr/>
              </p14:nvContentPartPr>
              <p14:xfrm>
                <a:off x="7744287" y="2301284"/>
                <a:ext cx="284040" cy="11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5A719D8-418E-9FD8-8D04-D13E0C4DB2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39967" y="2296964"/>
                  <a:ext cx="292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FDEE091-BC4C-78A4-CACF-502983A2892E}"/>
                    </a:ext>
                  </a:extLst>
                </p14:cNvPr>
                <p14:cNvContentPartPr/>
                <p14:nvPr/>
              </p14:nvContentPartPr>
              <p14:xfrm>
                <a:off x="8030487" y="2201564"/>
                <a:ext cx="19800" cy="77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FDEE091-BC4C-78A4-CACF-502983A289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6167" y="2197244"/>
                  <a:ext cx="28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6CDD55-E66E-3EB3-C711-28FD21A64A8B}"/>
                    </a:ext>
                  </a:extLst>
                </p14:cNvPr>
                <p14:cNvContentPartPr/>
                <p14:nvPr/>
              </p14:nvContentPartPr>
              <p14:xfrm>
                <a:off x="8066127" y="2321804"/>
                <a:ext cx="200520" cy="63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6CDD55-E66E-3EB3-C711-28FD21A64A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61447" y="2317484"/>
                  <a:ext cx="209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C8B8CE8-7308-DA63-8971-C65E0BF9178E}"/>
                    </a:ext>
                  </a:extLst>
                </p14:cNvPr>
                <p14:cNvContentPartPr/>
                <p14:nvPr/>
              </p14:nvContentPartPr>
              <p14:xfrm>
                <a:off x="8308047" y="2308484"/>
                <a:ext cx="77400" cy="60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C8B8CE8-7308-DA63-8971-C65E0BF917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03727" y="2304164"/>
                  <a:ext cx="86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9C5467C-9745-0D4A-3619-FCF5CE304AE6}"/>
                    </a:ext>
                  </a:extLst>
                </p14:cNvPr>
                <p14:cNvContentPartPr/>
                <p14:nvPr/>
              </p14:nvContentPartPr>
              <p14:xfrm>
                <a:off x="8415327" y="2285444"/>
                <a:ext cx="144360" cy="137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9C5467C-9745-0D4A-3619-FCF5CE304A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11007" y="2281124"/>
                  <a:ext cx="15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0812F46-0721-DB29-4E43-3B246F35EB60}"/>
                    </a:ext>
                  </a:extLst>
                </p14:cNvPr>
                <p14:cNvContentPartPr/>
                <p14:nvPr/>
              </p14:nvContentPartPr>
              <p14:xfrm>
                <a:off x="9043527" y="2245484"/>
                <a:ext cx="169560" cy="175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0812F46-0721-DB29-4E43-3B246F35EB6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39207" y="2241164"/>
                  <a:ext cx="178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2F053FE-B138-623F-7149-0A62BF21849B}"/>
                    </a:ext>
                  </a:extLst>
                </p14:cNvPr>
                <p14:cNvContentPartPr/>
                <p14:nvPr/>
              </p14:nvContentPartPr>
              <p14:xfrm>
                <a:off x="8988447" y="2062244"/>
                <a:ext cx="245880" cy="26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2F053FE-B138-623F-7149-0A62BF2184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84127" y="2057924"/>
                  <a:ext cx="25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B3BE839-2145-8EA8-06A9-33B923189FFB}"/>
                    </a:ext>
                  </a:extLst>
                </p14:cNvPr>
                <p14:cNvContentPartPr/>
                <p14:nvPr/>
              </p14:nvContentPartPr>
              <p14:xfrm>
                <a:off x="9299847" y="2326844"/>
                <a:ext cx="98280" cy="143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B3BE839-2145-8EA8-06A9-33B923189FF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95527" y="2322524"/>
                  <a:ext cx="106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57373E-85D0-9855-943C-B16BF051944F}"/>
                    </a:ext>
                  </a:extLst>
                </p14:cNvPr>
                <p14:cNvContentPartPr/>
                <p14:nvPr/>
              </p14:nvContentPartPr>
              <p14:xfrm>
                <a:off x="9282567" y="2343404"/>
                <a:ext cx="137520" cy="69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57373E-85D0-9855-943C-B16BF05194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78247" y="2339084"/>
                  <a:ext cx="146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60F185B-254D-5911-727A-D6C69D028379}"/>
                    </a:ext>
                  </a:extLst>
                </p14:cNvPr>
                <p14:cNvContentPartPr/>
                <p14:nvPr/>
              </p14:nvContentPartPr>
              <p14:xfrm>
                <a:off x="9573087" y="2251604"/>
                <a:ext cx="154080" cy="27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60F185B-254D-5911-727A-D6C69D0283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68767" y="2247284"/>
                  <a:ext cx="162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792AEC-A642-E0B7-1AF9-AFC1D698C13F}"/>
                    </a:ext>
                  </a:extLst>
                </p14:cNvPr>
                <p14:cNvContentPartPr/>
                <p14:nvPr/>
              </p14:nvContentPartPr>
              <p14:xfrm>
                <a:off x="9605127" y="2308124"/>
                <a:ext cx="114840" cy="10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792AEC-A642-E0B7-1AF9-AFC1D698C1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0807" y="2303804"/>
                  <a:ext cx="123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F08E0F-B74D-70B1-E41B-2EE004A8CA01}"/>
                    </a:ext>
                  </a:extLst>
                </p14:cNvPr>
                <p14:cNvContentPartPr/>
                <p14:nvPr/>
              </p14:nvContentPartPr>
              <p14:xfrm>
                <a:off x="9939567" y="1894844"/>
                <a:ext cx="133920" cy="254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F08E0F-B74D-70B1-E41B-2EE004A8CA0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5247" y="1890524"/>
                  <a:ext cx="142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ABFDC6-3072-4219-6277-EA3C3DB80D00}"/>
                    </a:ext>
                  </a:extLst>
                </p14:cNvPr>
                <p14:cNvContentPartPr/>
                <p14:nvPr/>
              </p14:nvContentPartPr>
              <p14:xfrm>
                <a:off x="9863247" y="2111204"/>
                <a:ext cx="407520" cy="131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ABFDC6-3072-4219-6277-EA3C3DB80D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58927" y="2106884"/>
                  <a:ext cx="416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1AC8A29-C1CE-D652-ACC3-0D1EB0BF73F3}"/>
                    </a:ext>
                  </a:extLst>
                </p14:cNvPr>
                <p14:cNvContentPartPr/>
                <p14:nvPr/>
              </p14:nvContentPartPr>
              <p14:xfrm>
                <a:off x="9869727" y="2371844"/>
                <a:ext cx="60120" cy="151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1AC8A29-C1CE-D652-ACC3-0D1EB0BF73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65407" y="2367524"/>
                  <a:ext cx="6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74C13-96B6-9C35-C30B-B92872C9E003}"/>
                    </a:ext>
                  </a:extLst>
                </p14:cNvPr>
                <p14:cNvContentPartPr/>
                <p14:nvPr/>
              </p14:nvContentPartPr>
              <p14:xfrm>
                <a:off x="9897087" y="2411444"/>
                <a:ext cx="71280" cy="104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74C13-96B6-9C35-C30B-B92872C9E0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92767" y="2407124"/>
                  <a:ext cx="79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3173BC-5FC5-16A2-6D2A-22101A07031A}"/>
                    </a:ext>
                  </a:extLst>
                </p14:cNvPr>
                <p14:cNvContentPartPr/>
                <p14:nvPr/>
              </p14:nvContentPartPr>
              <p14:xfrm>
                <a:off x="10034607" y="2406404"/>
                <a:ext cx="93240" cy="39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3173BC-5FC5-16A2-6D2A-22101A07031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30287" y="2402084"/>
                  <a:ext cx="10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D2D880-3DE3-0D19-2897-20E00352F458}"/>
                    </a:ext>
                  </a:extLst>
                </p14:cNvPr>
                <p14:cNvContentPartPr/>
                <p14:nvPr/>
              </p14:nvContentPartPr>
              <p14:xfrm>
                <a:off x="10151247" y="2326484"/>
                <a:ext cx="135720" cy="168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D2D880-3DE3-0D19-2897-20E00352F4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6927" y="2322164"/>
                  <a:ext cx="144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DCCBEE7-F8AA-8E86-F683-E8EF3A026A41}"/>
                    </a:ext>
                  </a:extLst>
                </p14:cNvPr>
                <p14:cNvContentPartPr/>
                <p14:nvPr/>
              </p14:nvContentPartPr>
              <p14:xfrm>
                <a:off x="10476687" y="1970804"/>
                <a:ext cx="212040" cy="60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DCCBEE7-F8AA-8E86-F683-E8EF3A026A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72367" y="1966484"/>
                  <a:ext cx="220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B85E531-D960-DB9B-1643-2E41DD41F18E}"/>
                    </a:ext>
                  </a:extLst>
                </p14:cNvPr>
                <p14:cNvContentPartPr/>
                <p14:nvPr/>
              </p14:nvContentPartPr>
              <p14:xfrm>
                <a:off x="10460487" y="2037044"/>
                <a:ext cx="223200" cy="225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B85E531-D960-DB9B-1643-2E41DD41F1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56167" y="2032724"/>
                  <a:ext cx="231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7D0828-6E8D-23AE-FF10-54266D3211D2}"/>
                    </a:ext>
                  </a:extLst>
                </p14:cNvPr>
                <p14:cNvContentPartPr/>
                <p14:nvPr/>
              </p14:nvContentPartPr>
              <p14:xfrm>
                <a:off x="10797087" y="1873964"/>
                <a:ext cx="115560" cy="310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7D0828-6E8D-23AE-FF10-54266D3211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92767" y="1869644"/>
                  <a:ext cx="12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A4C1706-290B-50AE-164C-362E0B7C6660}"/>
                    </a:ext>
                  </a:extLst>
                </p14:cNvPr>
                <p14:cNvContentPartPr/>
                <p14:nvPr/>
              </p14:nvContentPartPr>
              <p14:xfrm>
                <a:off x="10903287" y="1989884"/>
                <a:ext cx="228960" cy="182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A4C1706-290B-50AE-164C-362E0B7C66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98967" y="1985564"/>
                  <a:ext cx="237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CB03C7-C085-E1CF-B6F5-B2DE63CFBAF7}"/>
                    </a:ext>
                  </a:extLst>
                </p14:cNvPr>
                <p14:cNvContentPartPr/>
                <p14:nvPr/>
              </p14:nvContentPartPr>
              <p14:xfrm>
                <a:off x="11138727" y="1974044"/>
                <a:ext cx="192960" cy="61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CB03C7-C085-E1CF-B6F5-B2DE63CFBA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34407" y="1969724"/>
                  <a:ext cx="201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A54CE12-5ABB-5040-0790-BD948B4BFB49}"/>
                    </a:ext>
                  </a:extLst>
                </p14:cNvPr>
                <p14:cNvContentPartPr/>
                <p14:nvPr/>
              </p14:nvContentPartPr>
              <p14:xfrm>
                <a:off x="11399727" y="1867124"/>
                <a:ext cx="131040" cy="210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A54CE12-5ABB-5040-0790-BD948B4BFB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95407" y="1862804"/>
                  <a:ext cx="139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F43C01B-0794-826A-107A-6F8D001E81A8}"/>
                    </a:ext>
                  </a:extLst>
                </p14:cNvPr>
                <p14:cNvContentPartPr/>
                <p14:nvPr/>
              </p14:nvContentPartPr>
              <p14:xfrm>
                <a:off x="11421327" y="1792244"/>
                <a:ext cx="142920" cy="54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F43C01B-0794-826A-107A-6F8D001E81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17007" y="1787924"/>
                  <a:ext cx="151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60C938A-3DC1-EFF1-D9A1-8C57B30745BB}"/>
                    </a:ext>
                  </a:extLst>
                </p14:cNvPr>
                <p14:cNvContentPartPr/>
                <p14:nvPr/>
              </p14:nvContentPartPr>
              <p14:xfrm>
                <a:off x="11596287" y="1717004"/>
                <a:ext cx="132480" cy="365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60C938A-3DC1-EFF1-D9A1-8C57B30745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91967" y="1712684"/>
                  <a:ext cx="141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6C12BC5-E921-D354-D1DF-5B076875C009}"/>
                    </a:ext>
                  </a:extLst>
                </p14:cNvPr>
                <p14:cNvContentPartPr/>
                <p14:nvPr/>
              </p14:nvContentPartPr>
              <p14:xfrm>
                <a:off x="11684127" y="1509284"/>
                <a:ext cx="173880" cy="155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6C12BC5-E921-D354-D1DF-5B076875C0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79807" y="1504964"/>
                  <a:ext cx="182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9D1F5EF-14E2-8158-6BEB-E41B793DE3FB}"/>
                    </a:ext>
                  </a:extLst>
                </p14:cNvPr>
                <p14:cNvContentPartPr/>
                <p14:nvPr/>
              </p14:nvContentPartPr>
              <p14:xfrm>
                <a:off x="9532407" y="3097604"/>
                <a:ext cx="172800" cy="69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9D1F5EF-14E2-8158-6BEB-E41B793DE3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28087" y="3093284"/>
                  <a:ext cx="181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6AC8DA-3A84-BA28-6022-96FE4914A4A7}"/>
                    </a:ext>
                  </a:extLst>
                </p14:cNvPr>
                <p14:cNvContentPartPr/>
                <p14:nvPr/>
              </p14:nvContentPartPr>
              <p14:xfrm>
                <a:off x="9526647" y="3178244"/>
                <a:ext cx="196560" cy="65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6AC8DA-3A84-BA28-6022-96FE4914A4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22327" y="3173924"/>
                  <a:ext cx="205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EA6CD3-E26C-6A7C-7F49-89DAAB60FA52}"/>
                    </a:ext>
                  </a:extLst>
                </p14:cNvPr>
                <p14:cNvContentPartPr/>
                <p14:nvPr/>
              </p14:nvContentPartPr>
              <p14:xfrm>
                <a:off x="9958287" y="2751284"/>
                <a:ext cx="215640" cy="302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EA6CD3-E26C-6A7C-7F49-89DAAB60FA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53967" y="2746964"/>
                  <a:ext cx="224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98C4B54-4A22-FAAE-C528-6BA863DCAAEE}"/>
                    </a:ext>
                  </a:extLst>
                </p14:cNvPr>
                <p14:cNvContentPartPr/>
                <p14:nvPr/>
              </p14:nvContentPartPr>
              <p14:xfrm>
                <a:off x="9923727" y="3006524"/>
                <a:ext cx="368280" cy="141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98C4B54-4A22-FAAE-C528-6BA863DCAA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19407" y="3002204"/>
                  <a:ext cx="37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FCA6E0C-F3B8-1E67-E935-B4AFC66A7874}"/>
                    </a:ext>
                  </a:extLst>
                </p14:cNvPr>
                <p14:cNvContentPartPr/>
                <p14:nvPr/>
              </p14:nvContentPartPr>
              <p14:xfrm>
                <a:off x="9908247" y="3275084"/>
                <a:ext cx="171000" cy="115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FCA6E0C-F3B8-1E67-E935-B4AFC66A78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03927" y="3270764"/>
                  <a:ext cx="179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172C950-81DF-3C16-6407-9A7C9AE62093}"/>
                    </a:ext>
                  </a:extLst>
                </p14:cNvPr>
                <p14:cNvContentPartPr/>
                <p14:nvPr/>
              </p14:nvContentPartPr>
              <p14:xfrm>
                <a:off x="10122087" y="3294164"/>
                <a:ext cx="62640" cy="41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172C950-81DF-3C16-6407-9A7C9AE6209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17767" y="3289844"/>
                  <a:ext cx="71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681D862-FC8C-D9F4-91F8-7A9A3F7AD8E6}"/>
                    </a:ext>
                  </a:extLst>
                </p14:cNvPr>
                <p14:cNvContentPartPr/>
                <p14:nvPr/>
              </p14:nvContentPartPr>
              <p14:xfrm>
                <a:off x="10307487" y="3166724"/>
                <a:ext cx="27720" cy="161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681D862-FC8C-D9F4-91F8-7A9A3F7AD8E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03167" y="3162404"/>
                  <a:ext cx="36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D5CF65-51D0-146C-F363-F3553CF44639}"/>
                    </a:ext>
                  </a:extLst>
                </p14:cNvPr>
                <p14:cNvContentPartPr/>
                <p14:nvPr/>
              </p14:nvContentPartPr>
              <p14:xfrm>
                <a:off x="10475247" y="2893844"/>
                <a:ext cx="174600" cy="56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D5CF65-51D0-146C-F363-F3553CF446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70927" y="2889524"/>
                  <a:ext cx="183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9E0115-6862-76D3-26BA-6DACC9B3C7CE}"/>
                    </a:ext>
                  </a:extLst>
                </p14:cNvPr>
                <p14:cNvContentPartPr/>
                <p14:nvPr/>
              </p14:nvContentPartPr>
              <p14:xfrm>
                <a:off x="10479927" y="2952524"/>
                <a:ext cx="169560" cy="153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9E0115-6862-76D3-26BA-6DACC9B3C7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75607" y="2948204"/>
                  <a:ext cx="17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61F3A5-2472-5C5E-B9A9-34CE7673BC2C}"/>
                    </a:ext>
                  </a:extLst>
                </p14:cNvPr>
                <p14:cNvContentPartPr/>
                <p14:nvPr/>
              </p14:nvContentPartPr>
              <p14:xfrm>
                <a:off x="10706727" y="2769644"/>
                <a:ext cx="207360" cy="263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61F3A5-2472-5C5E-B9A9-34CE7673BC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02407" y="2765324"/>
                  <a:ext cx="21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CFEFCE2-1BF1-0A01-6504-A43B3DAD2DF4}"/>
                    </a:ext>
                  </a:extLst>
                </p14:cNvPr>
                <p14:cNvContentPartPr/>
                <p14:nvPr/>
              </p14:nvContentPartPr>
              <p14:xfrm>
                <a:off x="10813647" y="2866484"/>
                <a:ext cx="183600" cy="165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CFEFCE2-1BF1-0A01-6504-A43B3DAD2D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09327" y="2862164"/>
                  <a:ext cx="192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628EB67-9E1D-12C1-DDFC-33B1AD422244}"/>
                    </a:ext>
                  </a:extLst>
                </p14:cNvPr>
                <p14:cNvContentPartPr/>
                <p14:nvPr/>
              </p14:nvContentPartPr>
              <p14:xfrm>
                <a:off x="11059887" y="2837684"/>
                <a:ext cx="119520" cy="58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628EB67-9E1D-12C1-DDFC-33B1AD4222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55567" y="2833364"/>
                  <a:ext cx="128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EAF0C3F-6346-FDE9-3612-7C60A3CACA36}"/>
                    </a:ext>
                  </a:extLst>
                </p14:cNvPr>
                <p14:cNvContentPartPr/>
                <p14:nvPr/>
              </p14:nvContentPartPr>
              <p14:xfrm>
                <a:off x="11222247" y="2744444"/>
                <a:ext cx="117000" cy="161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EAF0C3F-6346-FDE9-3612-7C60A3CACA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17927" y="2740124"/>
                  <a:ext cx="125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D590D72-D7AA-3DAF-23D3-0F91D6103DC9}"/>
                    </a:ext>
                  </a:extLst>
                </p14:cNvPr>
                <p14:cNvContentPartPr/>
                <p14:nvPr/>
              </p14:nvContentPartPr>
              <p14:xfrm>
                <a:off x="11172927" y="2667764"/>
                <a:ext cx="145800" cy="38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D590D72-D7AA-3DAF-23D3-0F91D6103D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68607" y="2663444"/>
                  <a:ext cx="154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0226A07-DE97-5497-E17C-FA7502DAD7A6}"/>
                    </a:ext>
                  </a:extLst>
                </p14:cNvPr>
                <p14:cNvContentPartPr/>
                <p14:nvPr/>
              </p14:nvContentPartPr>
              <p14:xfrm>
                <a:off x="11354367" y="2601524"/>
                <a:ext cx="84960" cy="315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0226A07-DE97-5497-E17C-FA7502DAD7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50047" y="2597204"/>
                  <a:ext cx="93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F35BE15-20DA-C7D9-4134-5C1E5DB0C90A}"/>
                    </a:ext>
                  </a:extLst>
                </p14:cNvPr>
                <p14:cNvContentPartPr/>
                <p14:nvPr/>
              </p14:nvContentPartPr>
              <p14:xfrm>
                <a:off x="11447247" y="2555444"/>
                <a:ext cx="186480" cy="307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F35BE15-20DA-C7D9-4134-5C1E5DB0C9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42927" y="2551124"/>
                  <a:ext cx="1951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8BF8A1-5B94-B5B8-2765-26C71DEA3EED}"/>
                    </a:ext>
                  </a:extLst>
                </p14:cNvPr>
                <p14:cNvContentPartPr/>
                <p14:nvPr/>
              </p14:nvContentPartPr>
              <p14:xfrm>
                <a:off x="11528247" y="2670644"/>
                <a:ext cx="156240" cy="107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8BF8A1-5B94-B5B8-2765-26C71DEA3EE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23927" y="2666324"/>
                  <a:ext cx="164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CCA932-532D-8F66-058E-5B9D0A5D67F7}"/>
                    </a:ext>
                  </a:extLst>
                </p14:cNvPr>
                <p14:cNvContentPartPr/>
                <p14:nvPr/>
              </p14:nvContentPartPr>
              <p14:xfrm>
                <a:off x="11690967" y="2572004"/>
                <a:ext cx="140040" cy="108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CCA932-532D-8F66-058E-5B9D0A5D67F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86647" y="2567684"/>
                  <a:ext cx="148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A065F87-BCF5-73D7-A094-16218EEC4687}"/>
                    </a:ext>
                  </a:extLst>
                </p14:cNvPr>
                <p14:cNvContentPartPr/>
                <p14:nvPr/>
              </p14:nvContentPartPr>
              <p14:xfrm>
                <a:off x="11861967" y="2502164"/>
                <a:ext cx="125280" cy="190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A065F87-BCF5-73D7-A094-16218EEC46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7647" y="2497844"/>
                  <a:ext cx="133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6B7D8CB-1CBD-09BE-D644-28E9F442628B}"/>
                    </a:ext>
                  </a:extLst>
                </p14:cNvPr>
                <p14:cNvContentPartPr/>
                <p14:nvPr/>
              </p14:nvContentPartPr>
              <p14:xfrm>
                <a:off x="11827047" y="2481644"/>
                <a:ext cx="147240" cy="65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6B7D8CB-1CBD-09BE-D644-28E9F44262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22727" y="2477324"/>
                  <a:ext cx="155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CC269AF-2845-6F7A-0B79-CE0AC7F6A4BB}"/>
                    </a:ext>
                  </a:extLst>
                </p14:cNvPr>
                <p14:cNvContentPartPr/>
                <p14:nvPr/>
              </p14:nvContentPartPr>
              <p14:xfrm>
                <a:off x="11950527" y="2374364"/>
                <a:ext cx="138240" cy="367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CC269AF-2845-6F7A-0B79-CE0AC7F6A4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946207" y="2370044"/>
                  <a:ext cx="1468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D59E8B4-6698-A1D2-D6A5-95A035A48C23}"/>
                    </a:ext>
                  </a:extLst>
                </p14:cNvPr>
                <p14:cNvContentPartPr/>
                <p14:nvPr/>
              </p14:nvContentPartPr>
              <p14:xfrm>
                <a:off x="11404767" y="2318924"/>
                <a:ext cx="686520" cy="542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D59E8B4-6698-A1D2-D6A5-95A035A48C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00447" y="2314604"/>
                  <a:ext cx="6951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7CC1CAA-BD75-2ED9-A473-934CB7D7EAE8}"/>
                    </a:ext>
                  </a:extLst>
                </p14:cNvPr>
                <p14:cNvContentPartPr/>
                <p14:nvPr/>
              </p14:nvContentPartPr>
              <p14:xfrm>
                <a:off x="5781207" y="2156564"/>
                <a:ext cx="5831640" cy="672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7CC1CAA-BD75-2ED9-A473-934CB7D7EAE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76887" y="2152244"/>
                  <a:ext cx="584028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51D9C36-9464-EB9E-3079-B812EAB85458}"/>
                    </a:ext>
                  </a:extLst>
                </p14:cNvPr>
                <p14:cNvContentPartPr/>
                <p14:nvPr/>
              </p14:nvContentPartPr>
              <p14:xfrm>
                <a:off x="5670687" y="2217764"/>
                <a:ext cx="169200" cy="196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51D9C36-9464-EB9E-3079-B812EAB854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66367" y="2213444"/>
                  <a:ext cx="1778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A415C80-1F49-D618-1137-21154F886161}"/>
              </a:ext>
            </a:extLst>
          </p:cNvPr>
          <p:cNvGrpSpPr/>
          <p:nvPr/>
        </p:nvGrpSpPr>
        <p:grpSpPr>
          <a:xfrm>
            <a:off x="4423287" y="2728244"/>
            <a:ext cx="1537920" cy="45000"/>
            <a:chOff x="4423287" y="2728244"/>
            <a:chExt cx="1537920" cy="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376624B-82E6-8AF4-7A64-2B15E74B286E}"/>
                    </a:ext>
                  </a:extLst>
                </p14:cNvPr>
                <p14:cNvContentPartPr/>
                <p14:nvPr/>
              </p14:nvContentPartPr>
              <p14:xfrm>
                <a:off x="4423287" y="2758124"/>
                <a:ext cx="189360" cy="11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376624B-82E6-8AF4-7A64-2B15E74B28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18967" y="2753804"/>
                  <a:ext cx="19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1491160-E0F9-6BB0-20B3-4FBB4FE6F8B6}"/>
                    </a:ext>
                  </a:extLst>
                </p14:cNvPr>
                <p14:cNvContentPartPr/>
                <p14:nvPr/>
              </p14:nvContentPartPr>
              <p14:xfrm>
                <a:off x="4938807" y="2732564"/>
                <a:ext cx="105120" cy="64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1491160-E0F9-6BB0-20B3-4FBB4FE6F8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4487" y="2728244"/>
                  <a:ext cx="113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8DB8A40-49E5-1F49-02AC-782DD8646A37}"/>
                    </a:ext>
                  </a:extLst>
                </p14:cNvPr>
                <p14:cNvContentPartPr/>
                <p14:nvPr/>
              </p14:nvContentPartPr>
              <p14:xfrm>
                <a:off x="5342727" y="2728244"/>
                <a:ext cx="121680" cy="5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8DB8A40-49E5-1F49-02AC-782DD8646A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38407" y="2723924"/>
                  <a:ext cx="130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16B62B9-C009-DBDF-1D13-F2486C4287A2}"/>
                    </a:ext>
                  </a:extLst>
                </p14:cNvPr>
                <p14:cNvContentPartPr/>
                <p14:nvPr/>
              </p14:nvContentPartPr>
              <p14:xfrm>
                <a:off x="5770047" y="2734364"/>
                <a:ext cx="191160" cy="38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16B62B9-C009-DBDF-1D13-F2486C4287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65727" y="2730044"/>
                  <a:ext cx="1998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F0EE7BF-DFF7-7FE1-A2D4-0EEB56DFD74C}"/>
                  </a:ext>
                </a:extLst>
              </p14:cNvPr>
              <p14:cNvContentPartPr/>
              <p14:nvPr/>
            </p14:nvContentPartPr>
            <p14:xfrm>
              <a:off x="412887" y="5335004"/>
              <a:ext cx="1355760" cy="910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F0EE7BF-DFF7-7FE1-A2D4-0EEB56DFD74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08567" y="5330684"/>
                <a:ext cx="136440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86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16A8F900-2D31-A0C9-1DB5-B09A64095913}"/>
              </a:ext>
            </a:extLst>
          </p:cNvPr>
          <p:cNvSpPr txBox="1"/>
          <p:nvPr/>
        </p:nvSpPr>
        <p:spPr>
          <a:xfrm>
            <a:off x="107504" y="1340768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E86B57E0-59DF-592B-6477-062373F476F9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85" name="Tabelle 84">
            <a:extLst>
              <a:ext uri="{FF2B5EF4-FFF2-40B4-BE49-F238E27FC236}">
                <a16:creationId xmlns:a16="http://schemas.microsoft.com/office/drawing/2014/main" id="{F089EE30-9763-1E1B-3D23-ED180C5EB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95118"/>
              </p:ext>
            </p:extLst>
          </p:nvPr>
        </p:nvGraphicFramePr>
        <p:xfrm>
          <a:off x="315216" y="2529673"/>
          <a:ext cx="8670849" cy="978298"/>
        </p:xfrm>
        <a:graphic>
          <a:graphicData uri="http://schemas.openxmlformats.org/drawingml/2006/table">
            <a:tbl>
              <a:tblPr/>
              <a:tblGrid>
                <a:gridCol w="1178815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318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15D0F9D-B70B-C5E2-665B-E9A045B2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85" y="3750029"/>
            <a:ext cx="4584589" cy="2749534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A1E93AD-5A23-C601-DB26-BAF726BBF844}"/>
              </a:ext>
            </a:extLst>
          </p:cNvPr>
          <p:cNvGrpSpPr/>
          <p:nvPr/>
        </p:nvGrpSpPr>
        <p:grpSpPr>
          <a:xfrm>
            <a:off x="5972367" y="3713302"/>
            <a:ext cx="2632680" cy="612000"/>
            <a:chOff x="5972367" y="3713302"/>
            <a:chExt cx="263268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14:cNvPr>
                <p14:cNvContentPartPr/>
                <p14:nvPr/>
              </p14:nvContentPartPr>
              <p14:xfrm>
                <a:off x="6091887" y="3982942"/>
                <a:ext cx="390960" cy="199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7567" y="3978622"/>
                  <a:ext cx="39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14:cNvPr>
                <p14:cNvContentPartPr/>
                <p14:nvPr/>
              </p14:nvContentPartPr>
              <p14:xfrm>
                <a:off x="5972367" y="4022902"/>
                <a:ext cx="250920" cy="302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8047" y="4018582"/>
                  <a:ext cx="259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14:cNvPr>
                <p14:cNvContentPartPr/>
                <p14:nvPr/>
              </p14:nvContentPartPr>
              <p14:xfrm>
                <a:off x="6653127" y="3784222"/>
                <a:ext cx="114480" cy="244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48807" y="3779902"/>
                  <a:ext cx="123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14:cNvPr>
                <p14:cNvContentPartPr/>
                <p14:nvPr/>
              </p14:nvContentPartPr>
              <p14:xfrm>
                <a:off x="6829887" y="3728782"/>
                <a:ext cx="336600" cy="255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25567" y="3724462"/>
                  <a:ext cx="345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14:cNvPr>
                <p14:cNvContentPartPr/>
                <p14:nvPr/>
              </p14:nvContentPartPr>
              <p14:xfrm>
                <a:off x="7234887" y="3720862"/>
                <a:ext cx="213120" cy="154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30567" y="3716542"/>
                  <a:ext cx="221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14:cNvPr>
                <p14:cNvContentPartPr/>
                <p14:nvPr/>
              </p14:nvContentPartPr>
              <p14:xfrm>
                <a:off x="7421727" y="3713302"/>
                <a:ext cx="14760" cy="27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7407" y="3708982"/>
                  <a:ext cx="2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14:cNvPr>
                <p14:cNvContentPartPr/>
                <p14:nvPr/>
              </p14:nvContentPartPr>
              <p14:xfrm>
                <a:off x="7494087" y="3751102"/>
                <a:ext cx="138960" cy="102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89767" y="3746782"/>
                  <a:ext cx="147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14:cNvPr>
                <p14:cNvContentPartPr/>
                <p14:nvPr/>
              </p14:nvContentPartPr>
              <p14:xfrm>
                <a:off x="7621887" y="3743542"/>
                <a:ext cx="247320" cy="321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17567" y="3739222"/>
                  <a:ext cx="255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14:cNvPr>
                <p14:cNvContentPartPr/>
                <p14:nvPr/>
              </p14:nvContentPartPr>
              <p14:xfrm>
                <a:off x="7865607" y="3720142"/>
                <a:ext cx="465480" cy="98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61287" y="3715822"/>
                  <a:ext cx="47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14:cNvPr>
                <p14:cNvContentPartPr/>
                <p14:nvPr/>
              </p14:nvContentPartPr>
              <p14:xfrm>
                <a:off x="8396607" y="3713302"/>
                <a:ext cx="20844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2287" y="3708982"/>
                  <a:ext cx="2170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7DA928C-5578-4A83-C912-0AA5585B8ECE}"/>
                  </a:ext>
                </a:extLst>
              </p14:cNvPr>
              <p14:cNvContentPartPr/>
              <p14:nvPr/>
            </p14:nvContentPartPr>
            <p14:xfrm>
              <a:off x="2182287" y="4084102"/>
              <a:ext cx="2945520" cy="1528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7DA928C-5578-4A83-C912-0AA5585B8E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77967" y="4079782"/>
                <a:ext cx="2954160" cy="153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D5A5B3-44A3-4CD7-B9FD-C2806D89FF23}"/>
              </a:ext>
            </a:extLst>
          </p:cNvPr>
          <p:cNvGrpSpPr/>
          <p:nvPr/>
        </p:nvGrpSpPr>
        <p:grpSpPr>
          <a:xfrm>
            <a:off x="212727" y="2890702"/>
            <a:ext cx="864360" cy="811440"/>
            <a:chOff x="212727" y="2890702"/>
            <a:chExt cx="86436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7A1E9BB-6100-A379-B460-F883733F839B}"/>
                    </a:ext>
                  </a:extLst>
                </p14:cNvPr>
                <p14:cNvContentPartPr/>
                <p14:nvPr/>
              </p14:nvContentPartPr>
              <p14:xfrm>
                <a:off x="212727" y="2890702"/>
                <a:ext cx="545760" cy="411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7A1E9BB-6100-A379-B460-F883733F83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8407" y="2886382"/>
                  <a:ext cx="5544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EEDE37-ADAB-2624-0657-6C03AF3779C8}"/>
                    </a:ext>
                  </a:extLst>
                </p14:cNvPr>
                <p14:cNvContentPartPr/>
                <p14:nvPr/>
              </p14:nvContentPartPr>
              <p14:xfrm>
                <a:off x="237927" y="3239902"/>
                <a:ext cx="839160" cy="462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EEDE37-ADAB-2624-0657-6C03AF3779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607" y="3235582"/>
                  <a:ext cx="847800" cy="47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399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51868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5EE848-87DC-AFA5-749C-CCCAD9651596}"/>
              </a:ext>
            </a:extLst>
          </p:cNvPr>
          <p:cNvSpPr txBox="1"/>
          <p:nvPr/>
        </p:nvSpPr>
        <p:spPr>
          <a:xfrm>
            <a:off x="107504" y="4158035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E1E3FA-F9C7-D51D-4665-491A07D52EA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5D29F7-7F64-3D00-4E05-209328D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95" y="737236"/>
            <a:ext cx="6708001" cy="3448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91B8AA0-C10C-EE43-DA16-F8D451FFDA91}"/>
                  </a:ext>
                </a:extLst>
              </p14:cNvPr>
              <p14:cNvContentPartPr/>
              <p14:nvPr/>
            </p14:nvContentPartPr>
            <p14:xfrm>
              <a:off x="2240247" y="2101222"/>
              <a:ext cx="1418400" cy="462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91B8AA0-C10C-EE43-DA16-F8D451FFDA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5927" y="2096902"/>
                <a:ext cx="142704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6E3AF72-9F29-B298-7D6F-EAE95685325C}"/>
              </a:ext>
            </a:extLst>
          </p:cNvPr>
          <p:cNvGrpSpPr/>
          <p:nvPr/>
        </p:nvGrpSpPr>
        <p:grpSpPr>
          <a:xfrm>
            <a:off x="1961607" y="2548342"/>
            <a:ext cx="1956240" cy="444960"/>
            <a:chOff x="1961607" y="2548342"/>
            <a:chExt cx="19562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2A9C63D-02BC-A274-AC9B-C770A8BAC784}"/>
                    </a:ext>
                  </a:extLst>
                </p14:cNvPr>
                <p14:cNvContentPartPr/>
                <p14:nvPr/>
              </p14:nvContentPartPr>
              <p14:xfrm>
                <a:off x="2382807" y="2864782"/>
                <a:ext cx="534960" cy="51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2A9C63D-02BC-A274-AC9B-C770A8BAC7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78487" y="2860462"/>
                  <a:ext cx="543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819CAA5-5E9C-535B-48E1-74B8EF47E289}"/>
                    </a:ext>
                  </a:extLst>
                </p14:cNvPr>
                <p14:cNvContentPartPr/>
                <p14:nvPr/>
              </p14:nvContentPartPr>
              <p14:xfrm>
                <a:off x="3122247" y="2848582"/>
                <a:ext cx="520920" cy="60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819CAA5-5E9C-535B-48E1-74B8EF47E2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7927" y="2844262"/>
                  <a:ext cx="52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E8212D-B0A1-85BB-A704-99AB22B84B7D}"/>
                    </a:ext>
                  </a:extLst>
                </p14:cNvPr>
                <p14:cNvContentPartPr/>
                <p14:nvPr/>
              </p14:nvContentPartPr>
              <p14:xfrm>
                <a:off x="1961607" y="2548342"/>
                <a:ext cx="1956240" cy="444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E8212D-B0A1-85BB-A704-99AB22B84B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57287" y="2544022"/>
                  <a:ext cx="196488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7895159-787E-FAF0-4692-793195DA0585}"/>
                  </a:ext>
                </a:extLst>
              </p14:cNvPr>
              <p14:cNvContentPartPr/>
              <p14:nvPr/>
            </p14:nvContentPartPr>
            <p14:xfrm>
              <a:off x="5054727" y="2083222"/>
              <a:ext cx="1789920" cy="506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7895159-787E-FAF0-4692-793195DA05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0407" y="2078902"/>
                <a:ext cx="179856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1CF4956-64DB-8302-F598-DEC426D3A671}"/>
                  </a:ext>
                </a:extLst>
              </p14:cNvPr>
              <p14:cNvContentPartPr/>
              <p14:nvPr/>
            </p14:nvContentPartPr>
            <p14:xfrm>
              <a:off x="5611647" y="2622502"/>
              <a:ext cx="164520" cy="193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1CF4956-64DB-8302-F598-DEC426D3A6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7327" y="2618182"/>
                <a:ext cx="1731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AA5006F-4C19-9988-22B4-A325BB570B1A}"/>
                  </a:ext>
                </a:extLst>
              </p14:cNvPr>
              <p14:cNvContentPartPr/>
              <p14:nvPr/>
            </p14:nvContentPartPr>
            <p14:xfrm>
              <a:off x="7081887" y="2630422"/>
              <a:ext cx="175320" cy="199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AA5006F-4C19-9988-22B4-A325BB570B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77567" y="2626102"/>
                <a:ext cx="183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78BE02B-DDDF-F7F6-DB4D-BA9BEE611DCB}"/>
                  </a:ext>
                </a:extLst>
              </p14:cNvPr>
              <p14:cNvContentPartPr/>
              <p14:nvPr/>
            </p14:nvContentPartPr>
            <p14:xfrm>
              <a:off x="1289127" y="1452862"/>
              <a:ext cx="338760" cy="87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78BE02B-DDDF-F7F6-DB4D-BA9BEE611D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84807" y="1448542"/>
                <a:ext cx="3474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1843951-B875-D57C-5BA5-75281B1AF47A}"/>
              </a:ext>
            </a:extLst>
          </p:cNvPr>
          <p:cNvGrpSpPr/>
          <p:nvPr/>
        </p:nvGrpSpPr>
        <p:grpSpPr>
          <a:xfrm>
            <a:off x="1708527" y="3287422"/>
            <a:ext cx="2625480" cy="850680"/>
            <a:chOff x="1708527" y="3287422"/>
            <a:chExt cx="2625480" cy="8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949EE4F-CEBF-3B65-3D1A-66E7DBC36DC8}"/>
                    </a:ext>
                  </a:extLst>
                </p14:cNvPr>
                <p14:cNvContentPartPr/>
                <p14:nvPr/>
              </p14:nvContentPartPr>
              <p14:xfrm>
                <a:off x="3635247" y="3597382"/>
                <a:ext cx="447120" cy="27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949EE4F-CEBF-3B65-3D1A-66E7DBC36D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30927" y="3593062"/>
                  <a:ext cx="455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0E41B08-0237-AE20-0F3C-53787EFE59CC}"/>
                    </a:ext>
                  </a:extLst>
                </p14:cNvPr>
                <p14:cNvContentPartPr/>
                <p14:nvPr/>
              </p14:nvContentPartPr>
              <p14:xfrm>
                <a:off x="3929367" y="3543742"/>
                <a:ext cx="195120" cy="186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0E41B08-0237-AE20-0F3C-53787EFE59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5047" y="3539422"/>
                  <a:ext cx="203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7F7BDD-A40F-607B-6591-27870747D525}"/>
                    </a:ext>
                  </a:extLst>
                </p14:cNvPr>
                <p14:cNvContentPartPr/>
                <p14:nvPr/>
              </p14:nvContentPartPr>
              <p14:xfrm>
                <a:off x="1815087" y="3421342"/>
                <a:ext cx="148680" cy="213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7F7BDD-A40F-607B-6591-27870747D5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10767" y="3417022"/>
                  <a:ext cx="157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8E8F474-8744-5A13-BAC9-E046BA4EC92A}"/>
                    </a:ext>
                  </a:extLst>
                </p14:cNvPr>
                <p14:cNvContentPartPr/>
                <p14:nvPr/>
              </p14:nvContentPartPr>
              <p14:xfrm>
                <a:off x="2024967" y="3350422"/>
                <a:ext cx="232920" cy="284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8E8F474-8744-5A13-BAC9-E046BA4EC9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20647" y="3346102"/>
                  <a:ext cx="241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12C6D0B-5A3D-F4C0-A9F9-5F61487F0946}"/>
                    </a:ext>
                  </a:extLst>
                </p14:cNvPr>
                <p14:cNvContentPartPr/>
                <p14:nvPr/>
              </p14:nvContentPartPr>
              <p14:xfrm>
                <a:off x="2238447" y="3436822"/>
                <a:ext cx="24480" cy="21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12C6D0B-5A3D-F4C0-A9F9-5F61487F09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34127" y="3432502"/>
                  <a:ext cx="3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615C91E-FECA-0665-D0E0-164844215CAE}"/>
                    </a:ext>
                  </a:extLst>
                </p14:cNvPr>
                <p14:cNvContentPartPr/>
                <p14:nvPr/>
              </p14:nvContentPartPr>
              <p14:xfrm>
                <a:off x="2324487" y="3472102"/>
                <a:ext cx="294840" cy="269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615C91E-FECA-0665-D0E0-164844215C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20167" y="3467782"/>
                  <a:ext cx="303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B70069-44AF-1618-13E7-206F50BE50D0}"/>
                    </a:ext>
                  </a:extLst>
                </p14:cNvPr>
                <p14:cNvContentPartPr/>
                <p14:nvPr/>
              </p14:nvContentPartPr>
              <p14:xfrm>
                <a:off x="2615727" y="3460582"/>
                <a:ext cx="57240" cy="93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B70069-44AF-1618-13E7-206F50BE50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11407" y="3456262"/>
                  <a:ext cx="65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CC6C44-4BAB-E8C3-F4A2-CE016E463CD9}"/>
                    </a:ext>
                  </a:extLst>
                </p14:cNvPr>
                <p14:cNvContentPartPr/>
                <p14:nvPr/>
              </p14:nvContentPartPr>
              <p14:xfrm>
                <a:off x="2719407" y="3457342"/>
                <a:ext cx="106560" cy="246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CC6C44-4BAB-E8C3-F4A2-CE016E463C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15087" y="3453022"/>
                  <a:ext cx="115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CB33FAF-4ED7-1D72-BE8A-430F4A247571}"/>
                    </a:ext>
                  </a:extLst>
                </p14:cNvPr>
                <p14:cNvContentPartPr/>
                <p14:nvPr/>
              </p14:nvContentPartPr>
              <p14:xfrm>
                <a:off x="2860887" y="3460942"/>
                <a:ext cx="184680" cy="67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CB33FAF-4ED7-1D72-BE8A-430F4A2475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56567" y="3456622"/>
                  <a:ext cx="193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A221A2C-CCCB-C64D-2FDE-192B6C1277E9}"/>
                    </a:ext>
                  </a:extLst>
                </p14:cNvPr>
                <p14:cNvContentPartPr/>
                <p14:nvPr/>
              </p14:nvContentPartPr>
              <p14:xfrm>
                <a:off x="3054207" y="3446542"/>
                <a:ext cx="81000" cy="59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A221A2C-CCCB-C64D-2FDE-192B6C1277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49887" y="3442222"/>
                  <a:ext cx="89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E1210CB-35C3-DAAA-E17A-D8E061DE794C}"/>
                    </a:ext>
                  </a:extLst>
                </p14:cNvPr>
                <p14:cNvContentPartPr/>
                <p14:nvPr/>
              </p14:nvContentPartPr>
              <p14:xfrm>
                <a:off x="3192447" y="3442942"/>
                <a:ext cx="168120" cy="82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E1210CB-35C3-DAAA-E17A-D8E061DE79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8127" y="3438622"/>
                  <a:ext cx="176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E6D65E4-E328-AD0A-9F6A-D2D1972E872D}"/>
                    </a:ext>
                  </a:extLst>
                </p14:cNvPr>
                <p14:cNvContentPartPr/>
                <p14:nvPr/>
              </p14:nvContentPartPr>
              <p14:xfrm>
                <a:off x="3395127" y="3412342"/>
                <a:ext cx="98640" cy="94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E6D65E4-E328-AD0A-9F6A-D2D1972E87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0807" y="3408022"/>
                  <a:ext cx="107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0BFC50-E0B6-3457-C0B7-14B9F0B99057}"/>
                    </a:ext>
                  </a:extLst>
                </p14:cNvPr>
                <p14:cNvContentPartPr/>
                <p14:nvPr/>
              </p14:nvContentPartPr>
              <p14:xfrm>
                <a:off x="3517887" y="3287422"/>
                <a:ext cx="229320" cy="191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0BFC50-E0B6-3457-C0B7-14B9F0B990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13567" y="3283102"/>
                  <a:ext cx="237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F3D821E-AAB6-EA0B-D80F-17A36138D9A3}"/>
                    </a:ext>
                  </a:extLst>
                </p14:cNvPr>
                <p14:cNvContentPartPr/>
                <p14:nvPr/>
              </p14:nvContentPartPr>
              <p14:xfrm>
                <a:off x="1708527" y="3852982"/>
                <a:ext cx="249840" cy="88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F3D821E-AAB6-EA0B-D80F-17A36138D9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04207" y="3848662"/>
                  <a:ext cx="258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222A55C-CD15-6068-25C8-010C33E44F9F}"/>
                    </a:ext>
                  </a:extLst>
                </p14:cNvPr>
                <p14:cNvContentPartPr/>
                <p14:nvPr/>
              </p14:nvContentPartPr>
              <p14:xfrm>
                <a:off x="2010567" y="3831022"/>
                <a:ext cx="87840" cy="105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222A55C-CD15-6068-25C8-010C33E44F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06247" y="3826702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805EEE0-92E7-03FB-F3B3-75D244F64887}"/>
                    </a:ext>
                  </a:extLst>
                </p14:cNvPr>
                <p14:cNvContentPartPr/>
                <p14:nvPr/>
              </p14:nvContentPartPr>
              <p14:xfrm>
                <a:off x="2183007" y="3746782"/>
                <a:ext cx="258120" cy="182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805EEE0-92E7-03FB-F3B3-75D244F648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78687" y="3742462"/>
                  <a:ext cx="266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26E988-05FC-7714-A5E3-96E6936566BF}"/>
                    </a:ext>
                  </a:extLst>
                </p14:cNvPr>
                <p14:cNvContentPartPr/>
                <p14:nvPr/>
              </p14:nvContentPartPr>
              <p14:xfrm>
                <a:off x="2624367" y="3719782"/>
                <a:ext cx="248400" cy="200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26E988-05FC-7714-A5E3-96E6936566B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20047" y="3715462"/>
                  <a:ext cx="257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0CB92B1-0E13-3C8C-4760-F2BCBE7ECE34}"/>
                    </a:ext>
                  </a:extLst>
                </p14:cNvPr>
                <p14:cNvContentPartPr/>
                <p14:nvPr/>
              </p14:nvContentPartPr>
              <p14:xfrm>
                <a:off x="2864487" y="3760462"/>
                <a:ext cx="9000" cy="1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0CB92B1-0E13-3C8C-4760-F2BCBE7ECE3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60167" y="3756142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9BEC8EA-5EB1-8A04-A3D5-BEDF1EB7B06F}"/>
                    </a:ext>
                  </a:extLst>
                </p14:cNvPr>
                <p14:cNvContentPartPr/>
                <p14:nvPr/>
              </p14:nvContentPartPr>
              <p14:xfrm>
                <a:off x="2912727" y="3791782"/>
                <a:ext cx="74880" cy="10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9BEC8EA-5EB1-8A04-A3D5-BEDF1EB7B0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08407" y="3787462"/>
                  <a:ext cx="8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CD9674-AEF4-8227-69A2-3FD849BD13AF}"/>
                    </a:ext>
                  </a:extLst>
                </p14:cNvPr>
                <p14:cNvContentPartPr/>
                <p14:nvPr/>
              </p14:nvContentPartPr>
              <p14:xfrm>
                <a:off x="3012447" y="3785662"/>
                <a:ext cx="338400" cy="105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CD9674-AEF4-8227-69A2-3FD849BD13A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08127" y="3781342"/>
                  <a:ext cx="34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A62DB2B-BEFA-3BE6-5B20-AA133469FD83}"/>
                    </a:ext>
                  </a:extLst>
                </p14:cNvPr>
                <p14:cNvContentPartPr/>
                <p14:nvPr/>
              </p14:nvContentPartPr>
              <p14:xfrm>
                <a:off x="3416367" y="3926062"/>
                <a:ext cx="20520" cy="162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A62DB2B-BEFA-3BE6-5B20-AA133469FD8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12047" y="3921742"/>
                  <a:ext cx="29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C37AF8-9A5B-6457-78EB-BEAEB2535FE7}"/>
                    </a:ext>
                  </a:extLst>
                </p14:cNvPr>
                <p14:cNvContentPartPr/>
                <p14:nvPr/>
              </p14:nvContentPartPr>
              <p14:xfrm>
                <a:off x="3418167" y="3909862"/>
                <a:ext cx="105120" cy="133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C37AF8-9A5B-6457-78EB-BEAEB2535F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13847" y="3905542"/>
                  <a:ext cx="11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EA0D10-D5E0-BCCD-B54B-89AFBD5973FB}"/>
                    </a:ext>
                  </a:extLst>
                </p14:cNvPr>
                <p14:cNvContentPartPr/>
                <p14:nvPr/>
              </p14:nvContentPartPr>
              <p14:xfrm>
                <a:off x="3551007" y="3943702"/>
                <a:ext cx="60840" cy="87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EA0D10-D5E0-BCCD-B54B-89AFBD5973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46687" y="3939382"/>
                  <a:ext cx="69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3F3003-F19E-193E-24DF-A9E96D7E4238}"/>
                    </a:ext>
                  </a:extLst>
                </p14:cNvPr>
                <p14:cNvContentPartPr/>
                <p14:nvPr/>
              </p14:nvContentPartPr>
              <p14:xfrm>
                <a:off x="3635247" y="3925702"/>
                <a:ext cx="182520" cy="212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3F3003-F19E-193E-24DF-A9E96D7E42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30927" y="3921382"/>
                  <a:ext cx="191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337F83-92A9-82A9-E2CD-1CB7D889847A}"/>
                    </a:ext>
                  </a:extLst>
                </p14:cNvPr>
                <p14:cNvContentPartPr/>
                <p14:nvPr/>
              </p14:nvContentPartPr>
              <p14:xfrm>
                <a:off x="3849087" y="3918142"/>
                <a:ext cx="89280" cy="84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337F83-92A9-82A9-E2CD-1CB7D88984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44767" y="3913822"/>
                  <a:ext cx="97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E26F95A-68B1-A67C-B591-D3C5B05D2431}"/>
                    </a:ext>
                  </a:extLst>
                </p14:cNvPr>
                <p14:cNvContentPartPr/>
                <p14:nvPr/>
              </p14:nvContentPartPr>
              <p14:xfrm>
                <a:off x="3950247" y="3892582"/>
                <a:ext cx="71640" cy="119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E26F95A-68B1-A67C-B591-D3C5B05D24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45927" y="3888262"/>
                  <a:ext cx="80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3FDD3D-F28C-5157-4298-6D5FFC444B7C}"/>
                    </a:ext>
                  </a:extLst>
                </p14:cNvPr>
                <p14:cNvContentPartPr/>
                <p14:nvPr/>
              </p14:nvContentPartPr>
              <p14:xfrm>
                <a:off x="4052127" y="3852622"/>
                <a:ext cx="24120" cy="115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3FDD3D-F28C-5157-4298-6D5FFC444B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47807" y="3848302"/>
                  <a:ext cx="3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46CB94-C314-991D-26F5-A4877205634F}"/>
                    </a:ext>
                  </a:extLst>
                </p14:cNvPr>
                <p14:cNvContentPartPr/>
                <p14:nvPr/>
              </p14:nvContentPartPr>
              <p14:xfrm>
                <a:off x="4098927" y="3921742"/>
                <a:ext cx="235080" cy="48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46CB94-C314-991D-26F5-A487720563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94607" y="3917422"/>
                  <a:ext cx="2437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CA59B08-8D70-632F-B5F1-BAE3BD080714}"/>
              </a:ext>
            </a:extLst>
          </p:cNvPr>
          <p:cNvGrpSpPr/>
          <p:nvPr/>
        </p:nvGrpSpPr>
        <p:grpSpPr>
          <a:xfrm>
            <a:off x="1833807" y="4691062"/>
            <a:ext cx="122760" cy="237240"/>
            <a:chOff x="1833807" y="4691062"/>
            <a:chExt cx="12276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1E2F5A7-A296-1D1C-33BA-68466839A044}"/>
                    </a:ext>
                  </a:extLst>
                </p14:cNvPr>
                <p14:cNvContentPartPr/>
                <p14:nvPr/>
              </p14:nvContentPartPr>
              <p14:xfrm>
                <a:off x="1896807" y="4691062"/>
                <a:ext cx="20520" cy="145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1E2F5A7-A296-1D1C-33BA-68466839A0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92487" y="4686742"/>
                  <a:ext cx="29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372CFFA-E500-D143-BE0D-B1BB96D9D873}"/>
                    </a:ext>
                  </a:extLst>
                </p14:cNvPr>
                <p14:cNvContentPartPr/>
                <p14:nvPr/>
              </p14:nvContentPartPr>
              <p14:xfrm>
                <a:off x="1847487" y="4758382"/>
                <a:ext cx="109080" cy="14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372CFFA-E500-D143-BE0D-B1BB96D9D8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3167" y="4754062"/>
                  <a:ext cx="11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450FFE-4CDA-4496-937A-051914E057B7}"/>
                    </a:ext>
                  </a:extLst>
                </p14:cNvPr>
                <p14:cNvContentPartPr/>
                <p14:nvPr/>
              </p14:nvContentPartPr>
              <p14:xfrm>
                <a:off x="1833807" y="4890862"/>
                <a:ext cx="111960" cy="37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450FFE-4CDA-4496-937A-051914E057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29487" y="4886542"/>
                  <a:ext cx="1206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97689435-90AE-A1DB-57E7-30186D864811}"/>
              </a:ext>
            </a:extLst>
          </p:cNvPr>
          <p:cNvGrpSpPr/>
          <p:nvPr/>
        </p:nvGrpSpPr>
        <p:grpSpPr>
          <a:xfrm>
            <a:off x="1870167" y="5069062"/>
            <a:ext cx="113040" cy="237600"/>
            <a:chOff x="1870167" y="5069062"/>
            <a:chExt cx="113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BAA5E1-1F0D-4B34-95AE-2C74942BA032}"/>
                    </a:ext>
                  </a:extLst>
                </p14:cNvPr>
                <p14:cNvContentPartPr/>
                <p14:nvPr/>
              </p14:nvContentPartPr>
              <p14:xfrm>
                <a:off x="1914447" y="5069062"/>
                <a:ext cx="13680" cy="154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BAA5E1-1F0D-4B34-95AE-2C74942BA03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10127" y="5064742"/>
                  <a:ext cx="22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B1CC86-770E-742F-B330-5AB493168BC1}"/>
                    </a:ext>
                  </a:extLst>
                </p14:cNvPr>
                <p14:cNvContentPartPr/>
                <p14:nvPr/>
              </p14:nvContentPartPr>
              <p14:xfrm>
                <a:off x="1870167" y="5133502"/>
                <a:ext cx="96480" cy="8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B1CC86-770E-742F-B330-5AB493168B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65847" y="5129182"/>
                  <a:ext cx="105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3B2286C-96FF-B20A-9818-CB8F15D9D3CE}"/>
                    </a:ext>
                  </a:extLst>
                </p14:cNvPr>
                <p14:cNvContentPartPr/>
                <p14:nvPr/>
              </p14:nvContentPartPr>
              <p14:xfrm>
                <a:off x="1870527" y="5267062"/>
                <a:ext cx="112680" cy="39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3B2286C-96FF-B20A-9818-CB8F15D9D3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66207" y="5262742"/>
                  <a:ext cx="1213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B6D78EBF-276B-57D0-ACD0-65EE1459BF1D}"/>
              </a:ext>
            </a:extLst>
          </p:cNvPr>
          <p:cNvGrpSpPr/>
          <p:nvPr/>
        </p:nvGrpSpPr>
        <p:grpSpPr>
          <a:xfrm>
            <a:off x="1873047" y="5443462"/>
            <a:ext cx="101520" cy="206280"/>
            <a:chOff x="1873047" y="5443462"/>
            <a:chExt cx="10152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6A8E2EC-A91A-C7FB-440C-60D5AA5AE9E2}"/>
                    </a:ext>
                  </a:extLst>
                </p14:cNvPr>
                <p14:cNvContentPartPr/>
                <p14:nvPr/>
              </p14:nvContentPartPr>
              <p14:xfrm>
                <a:off x="1887087" y="5443462"/>
                <a:ext cx="87480" cy="122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6A8E2EC-A91A-C7FB-440C-60D5AA5AE9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82767" y="5439142"/>
                  <a:ext cx="96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479EEB3-2211-F4BB-19D6-94E41DF16C72}"/>
                    </a:ext>
                  </a:extLst>
                </p14:cNvPr>
                <p14:cNvContentPartPr/>
                <p14:nvPr/>
              </p14:nvContentPartPr>
              <p14:xfrm>
                <a:off x="1873047" y="5619862"/>
                <a:ext cx="87120" cy="29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479EEB3-2211-F4BB-19D6-94E41DF16C7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68727" y="5615542"/>
                  <a:ext cx="957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3E20A4D-DCBC-8F4C-4E51-D1462D051C6C}"/>
              </a:ext>
            </a:extLst>
          </p:cNvPr>
          <p:cNvGrpSpPr/>
          <p:nvPr/>
        </p:nvGrpSpPr>
        <p:grpSpPr>
          <a:xfrm>
            <a:off x="1841727" y="5778262"/>
            <a:ext cx="123840" cy="263520"/>
            <a:chOff x="1841727" y="5778262"/>
            <a:chExt cx="1238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6ACCC32-54DC-8311-CDD1-3847CE22E920}"/>
                    </a:ext>
                  </a:extLst>
                </p14:cNvPr>
                <p14:cNvContentPartPr/>
                <p14:nvPr/>
              </p14:nvContentPartPr>
              <p14:xfrm>
                <a:off x="1895727" y="5778262"/>
                <a:ext cx="33840" cy="139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6ACCC32-54DC-8311-CDD1-3847CE22E9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91407" y="5773942"/>
                  <a:ext cx="4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E4E17D-30B0-AD21-86B9-D15B9623B485}"/>
                    </a:ext>
                  </a:extLst>
                </p14:cNvPr>
                <p14:cNvContentPartPr/>
                <p14:nvPr/>
              </p14:nvContentPartPr>
              <p14:xfrm>
                <a:off x="1841727" y="5828302"/>
                <a:ext cx="123840" cy="213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E4E17D-30B0-AD21-86B9-D15B9623B4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37407" y="5823982"/>
                  <a:ext cx="1324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593ECF0-9676-9E4B-12FC-9AD138FE4D66}"/>
              </a:ext>
            </a:extLst>
          </p:cNvPr>
          <p:cNvGrpSpPr/>
          <p:nvPr/>
        </p:nvGrpSpPr>
        <p:grpSpPr>
          <a:xfrm>
            <a:off x="1871607" y="6169582"/>
            <a:ext cx="120600" cy="220320"/>
            <a:chOff x="1871607" y="6169582"/>
            <a:chExt cx="1206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C17247-AF26-EBC1-DD99-7DBB1E807769}"/>
                    </a:ext>
                  </a:extLst>
                </p14:cNvPr>
                <p14:cNvContentPartPr/>
                <p14:nvPr/>
              </p14:nvContentPartPr>
              <p14:xfrm>
                <a:off x="1903647" y="6169582"/>
                <a:ext cx="13680" cy="100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C17247-AF26-EBC1-DD99-7DBB1E8077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99327" y="6165262"/>
                  <a:ext cx="22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535B48-5ACC-B615-A40B-B178D3B32344}"/>
                    </a:ext>
                  </a:extLst>
                </p14:cNvPr>
                <p14:cNvContentPartPr/>
                <p14:nvPr/>
              </p14:nvContentPartPr>
              <p14:xfrm>
                <a:off x="1874127" y="6192622"/>
                <a:ext cx="90000" cy="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535B48-5ACC-B615-A40B-B178D3B323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69807" y="6188302"/>
                  <a:ext cx="98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140472C-5B3A-0494-A6C9-724070740819}"/>
                    </a:ext>
                  </a:extLst>
                </p14:cNvPr>
                <p14:cNvContentPartPr/>
                <p14:nvPr/>
              </p14:nvContentPartPr>
              <p14:xfrm>
                <a:off x="1871607" y="6342742"/>
                <a:ext cx="120600" cy="47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140472C-5B3A-0494-A6C9-7240707408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67287" y="6338422"/>
                  <a:ext cx="1292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B8FB742-A618-45A8-5445-19C0D38196FB}"/>
                  </a:ext>
                </a:extLst>
              </p14:cNvPr>
              <p14:cNvContentPartPr/>
              <p14:nvPr/>
            </p14:nvContentPartPr>
            <p14:xfrm>
              <a:off x="4874727" y="4901662"/>
              <a:ext cx="2663280" cy="626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B8FB742-A618-45A8-5445-19C0D38196F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70407" y="4897342"/>
                <a:ext cx="267192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CCCBAB8-1F33-CC51-590A-B5B40D048831}"/>
              </a:ext>
            </a:extLst>
          </p:cNvPr>
          <p:cNvGrpSpPr/>
          <p:nvPr/>
        </p:nvGrpSpPr>
        <p:grpSpPr>
          <a:xfrm>
            <a:off x="7645647" y="4800142"/>
            <a:ext cx="194760" cy="1410480"/>
            <a:chOff x="7645647" y="4800142"/>
            <a:chExt cx="194760" cy="14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274BB0B-913E-E124-4050-C38A5ACDE69F}"/>
                    </a:ext>
                  </a:extLst>
                </p14:cNvPr>
                <p14:cNvContentPartPr/>
                <p14:nvPr/>
              </p14:nvContentPartPr>
              <p14:xfrm>
                <a:off x="7721967" y="4800142"/>
                <a:ext cx="35280" cy="1388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274BB0B-913E-E124-4050-C38A5ACDE6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17647" y="4795822"/>
                  <a:ext cx="43920" cy="13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C3AA460-A9FE-91E6-52D5-78B217FD0175}"/>
                    </a:ext>
                  </a:extLst>
                </p14:cNvPr>
                <p14:cNvContentPartPr/>
                <p14:nvPr/>
              </p14:nvContentPartPr>
              <p14:xfrm>
                <a:off x="7645647" y="5930182"/>
                <a:ext cx="194760" cy="280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C3AA460-A9FE-91E6-52D5-78B217FD017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41327" y="5925862"/>
                  <a:ext cx="20340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25B1DAE-804C-F214-8BF5-3AF1313D9714}"/>
                  </a:ext>
                </a:extLst>
              </p14:cNvPr>
              <p14:cNvContentPartPr/>
              <p14:nvPr/>
            </p14:nvContentPartPr>
            <p14:xfrm>
              <a:off x="11796087" y="1332622"/>
              <a:ext cx="9000" cy="43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25B1DAE-804C-F214-8BF5-3AF1313D97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791767" y="1328302"/>
                <a:ext cx="17640" cy="1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BFBB5394-E177-21CB-BF23-91158F0E37F9}"/>
              </a:ext>
            </a:extLst>
          </p:cNvPr>
          <p:cNvGrpSpPr/>
          <p:nvPr/>
        </p:nvGrpSpPr>
        <p:grpSpPr>
          <a:xfrm>
            <a:off x="7797207" y="1444222"/>
            <a:ext cx="4103640" cy="3034440"/>
            <a:chOff x="7797207" y="1444222"/>
            <a:chExt cx="4103640" cy="30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FFCEC44-5F92-C3A5-05F8-4C370073BD5B}"/>
                    </a:ext>
                  </a:extLst>
                </p14:cNvPr>
                <p14:cNvContentPartPr/>
                <p14:nvPr/>
              </p14:nvContentPartPr>
              <p14:xfrm>
                <a:off x="9942087" y="1714582"/>
                <a:ext cx="100800" cy="239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FFCEC44-5F92-C3A5-05F8-4C370073BD5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37767" y="1710262"/>
                  <a:ext cx="109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60B129F-1BCA-9CED-2F98-30EF20090E83}"/>
                    </a:ext>
                  </a:extLst>
                </p14:cNvPr>
                <p14:cNvContentPartPr/>
                <p14:nvPr/>
              </p14:nvContentPartPr>
              <p14:xfrm>
                <a:off x="10100127" y="1782622"/>
                <a:ext cx="56520" cy="112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60B129F-1BCA-9CED-2F98-30EF20090E8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5807" y="1778302"/>
                  <a:ext cx="65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C43ECC4-1F1D-34D2-D80F-C8CEA6AAE0E7}"/>
                    </a:ext>
                  </a:extLst>
                </p14:cNvPr>
                <p14:cNvContentPartPr/>
                <p14:nvPr/>
              </p14:nvContentPartPr>
              <p14:xfrm>
                <a:off x="10240887" y="1639342"/>
                <a:ext cx="129600" cy="170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C43ECC4-1F1D-34D2-D80F-C8CEA6AAE0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36567" y="1635022"/>
                  <a:ext cx="138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850123-3072-8C6F-C63E-FF7AD32E5515}"/>
                    </a:ext>
                  </a:extLst>
                </p14:cNvPr>
                <p14:cNvContentPartPr/>
                <p14:nvPr/>
              </p14:nvContentPartPr>
              <p14:xfrm>
                <a:off x="10367247" y="1673542"/>
                <a:ext cx="353160" cy="104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850123-3072-8C6F-C63E-FF7AD32E55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62927" y="1669222"/>
                  <a:ext cx="361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FADFFF-FC76-D3E2-9C11-3D1DC4E6637F}"/>
                    </a:ext>
                  </a:extLst>
                </p14:cNvPr>
                <p14:cNvContentPartPr/>
                <p14:nvPr/>
              </p14:nvContentPartPr>
              <p14:xfrm>
                <a:off x="10781967" y="1606222"/>
                <a:ext cx="194040" cy="766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FADFFF-FC76-D3E2-9C11-3D1DC4E6637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77647" y="1601902"/>
                  <a:ext cx="20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0D1E0D-4D56-7BF0-6F3F-85A6856782C0}"/>
                    </a:ext>
                  </a:extLst>
                </p14:cNvPr>
                <p14:cNvContentPartPr/>
                <p14:nvPr/>
              </p14:nvContentPartPr>
              <p14:xfrm>
                <a:off x="11081127" y="1515502"/>
                <a:ext cx="257040" cy="1087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0D1E0D-4D56-7BF0-6F3F-85A6856782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76807" y="1511182"/>
                  <a:ext cx="265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8029959-7ED8-4420-042D-14390958A292}"/>
                    </a:ext>
                  </a:extLst>
                </p14:cNvPr>
                <p14:cNvContentPartPr/>
                <p14:nvPr/>
              </p14:nvContentPartPr>
              <p14:xfrm>
                <a:off x="11485767" y="1444222"/>
                <a:ext cx="415080" cy="132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8029959-7ED8-4420-042D-14390958A29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81447" y="1439902"/>
                  <a:ext cx="423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4D6888-B253-5E41-5D53-9596FC637596}"/>
                    </a:ext>
                  </a:extLst>
                </p14:cNvPr>
                <p14:cNvContentPartPr/>
                <p14:nvPr/>
              </p14:nvContentPartPr>
              <p14:xfrm>
                <a:off x="7797207" y="2982862"/>
                <a:ext cx="576360" cy="1495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4D6888-B253-5E41-5D53-9596FC63759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92887" y="2978542"/>
                  <a:ext cx="585000" cy="15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110A1C5-8193-690C-10BE-7D98D241787F}"/>
                    </a:ext>
                  </a:extLst>
                </p14:cNvPr>
                <p14:cNvContentPartPr/>
                <p14:nvPr/>
              </p14:nvContentPartPr>
              <p14:xfrm>
                <a:off x="8187807" y="2819782"/>
                <a:ext cx="263520" cy="225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110A1C5-8193-690C-10BE-7D98D24178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83487" y="2815462"/>
                  <a:ext cx="272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C89582-16C4-50F9-6BCB-B7AD3296F4A8}"/>
                    </a:ext>
                  </a:extLst>
                </p14:cNvPr>
                <p14:cNvContentPartPr/>
                <p14:nvPr/>
              </p14:nvContentPartPr>
              <p14:xfrm>
                <a:off x="8604327" y="2463382"/>
                <a:ext cx="59400" cy="212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C89582-16C4-50F9-6BCB-B7AD3296F4A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00007" y="2459062"/>
                  <a:ext cx="68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1191878-34CB-C836-3587-514109E42C75}"/>
                    </a:ext>
                  </a:extLst>
                </p14:cNvPr>
                <p14:cNvContentPartPr/>
                <p14:nvPr/>
              </p14:nvContentPartPr>
              <p14:xfrm>
                <a:off x="8547447" y="2390662"/>
                <a:ext cx="275760" cy="196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1191878-34CB-C836-3587-514109E42C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43127" y="2386342"/>
                  <a:ext cx="284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EC5EBC0-75B7-2AC6-81C3-48EA106C5DC7}"/>
                    </a:ext>
                  </a:extLst>
                </p14:cNvPr>
                <p14:cNvContentPartPr/>
                <p14:nvPr/>
              </p14:nvContentPartPr>
              <p14:xfrm>
                <a:off x="8775327" y="2376622"/>
                <a:ext cx="10080" cy="7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EC5EBC0-75B7-2AC6-81C3-48EA106C5D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71007" y="2372302"/>
                  <a:ext cx="18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AFA7BC6-19BF-CA60-2C24-5A601BD88CF0}"/>
                    </a:ext>
                  </a:extLst>
                </p14:cNvPr>
                <p14:cNvContentPartPr/>
                <p14:nvPr/>
              </p14:nvContentPartPr>
              <p14:xfrm>
                <a:off x="8858847" y="2262862"/>
                <a:ext cx="139320" cy="248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AFA7BC6-19BF-CA60-2C24-5A601BD88C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54527" y="2258542"/>
                  <a:ext cx="147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8DFDA3F-7F4C-4AFC-C6A1-EC19AB2B89AC}"/>
                    </a:ext>
                  </a:extLst>
                </p14:cNvPr>
                <p14:cNvContentPartPr/>
                <p14:nvPr/>
              </p14:nvContentPartPr>
              <p14:xfrm>
                <a:off x="9003567" y="2190862"/>
                <a:ext cx="383400" cy="290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8DFDA3F-7F4C-4AFC-C6A1-EC19AB2B89A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99247" y="2186542"/>
                  <a:ext cx="39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DEE59DA-C9B3-FE73-D3BB-70740C96050B}"/>
                    </a:ext>
                  </a:extLst>
                </p14:cNvPr>
                <p14:cNvContentPartPr/>
                <p14:nvPr/>
              </p14:nvContentPartPr>
              <p14:xfrm>
                <a:off x="9458607" y="2075662"/>
                <a:ext cx="60840" cy="171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DEE59DA-C9B3-FE73-D3BB-70740C9605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54287" y="2071342"/>
                  <a:ext cx="69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BE6056D-D994-4319-86C2-143353459778}"/>
                    </a:ext>
                  </a:extLst>
                </p14:cNvPr>
                <p14:cNvContentPartPr/>
                <p14:nvPr/>
              </p14:nvContentPartPr>
              <p14:xfrm>
                <a:off x="9432687" y="2096902"/>
                <a:ext cx="117360" cy="78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BE6056D-D994-4319-86C2-14335345977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28367" y="2092582"/>
                  <a:ext cx="12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6CE9E7E-A448-1B63-CD9B-701639DAF5C6}"/>
                    </a:ext>
                  </a:extLst>
                </p14:cNvPr>
                <p14:cNvContentPartPr/>
                <p14:nvPr/>
              </p14:nvContentPartPr>
              <p14:xfrm>
                <a:off x="9659847" y="1876582"/>
                <a:ext cx="123840" cy="253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6CE9E7E-A448-1B63-CD9B-701639DAF5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55527" y="1872262"/>
                  <a:ext cx="132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41A8A07-166C-11E6-0223-5CB12AECCFCC}"/>
                    </a:ext>
                  </a:extLst>
                </p14:cNvPr>
                <p14:cNvContentPartPr/>
                <p14:nvPr/>
              </p14:nvContentPartPr>
              <p14:xfrm>
                <a:off x="9230007" y="2122102"/>
                <a:ext cx="88560" cy="169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41A8A07-166C-11E6-0223-5CB12AECCF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25687" y="2117782"/>
                  <a:ext cx="97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CEDFAC-C612-B512-5626-9D01A719FF4B}"/>
                    </a:ext>
                  </a:extLst>
                </p14:cNvPr>
                <p14:cNvContentPartPr/>
                <p14:nvPr/>
              </p14:nvContentPartPr>
              <p14:xfrm>
                <a:off x="9211287" y="2112742"/>
                <a:ext cx="177840" cy="155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CEDFAC-C612-B512-5626-9D01A719FF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06967" y="2108422"/>
                  <a:ext cx="18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3A1E1D-8D23-1FF9-65F2-F97FF5E71282}"/>
                    </a:ext>
                  </a:extLst>
                </p14:cNvPr>
                <p14:cNvContentPartPr/>
                <p14:nvPr/>
              </p14:nvContentPartPr>
              <p14:xfrm>
                <a:off x="9346647" y="2132902"/>
                <a:ext cx="73800" cy="100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3A1E1D-8D23-1FF9-65F2-F97FF5E7128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42327" y="2128582"/>
                  <a:ext cx="82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BBB1EDB-86E6-B467-41CE-A75C22DA366A}"/>
                    </a:ext>
                  </a:extLst>
                </p14:cNvPr>
                <p14:cNvContentPartPr/>
                <p14:nvPr/>
              </p14:nvContentPartPr>
              <p14:xfrm>
                <a:off x="8748327" y="2723662"/>
                <a:ext cx="360720" cy="152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BBB1EDB-86E6-B467-41CE-A75C22DA36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44007" y="2719342"/>
                  <a:ext cx="369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7FACF0A-0B60-D00F-BD32-6568453CB955}"/>
                    </a:ext>
                  </a:extLst>
                </p14:cNvPr>
                <p14:cNvContentPartPr/>
                <p14:nvPr/>
              </p14:nvContentPartPr>
              <p14:xfrm>
                <a:off x="9018687" y="2591902"/>
                <a:ext cx="4320" cy="6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7FACF0A-0B60-D00F-BD32-6568453CB95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14367" y="2587582"/>
                  <a:ext cx="12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E6F7E7C-669D-4959-A4C5-F253DB5A0837}"/>
                    </a:ext>
                  </a:extLst>
                </p14:cNvPr>
                <p14:cNvContentPartPr/>
                <p14:nvPr/>
              </p14:nvContentPartPr>
              <p14:xfrm>
                <a:off x="9174207" y="2590462"/>
                <a:ext cx="245520" cy="157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E6F7E7C-669D-4959-A4C5-F253DB5A08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69887" y="2586142"/>
                  <a:ext cx="254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934F345-90BA-A4A5-1C41-2CB3C4596EBA}"/>
                    </a:ext>
                  </a:extLst>
                </p14:cNvPr>
                <p14:cNvContentPartPr/>
                <p14:nvPr/>
              </p14:nvContentPartPr>
              <p14:xfrm>
                <a:off x="9658767" y="2360422"/>
                <a:ext cx="247680" cy="192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934F345-90BA-A4A5-1C41-2CB3C4596E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54447" y="2356102"/>
                  <a:ext cx="25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98349ED-BE17-05FB-C983-2F5FECF16AD4}"/>
                    </a:ext>
                  </a:extLst>
                </p14:cNvPr>
                <p14:cNvContentPartPr/>
                <p14:nvPr/>
              </p14:nvContentPartPr>
              <p14:xfrm>
                <a:off x="9955047" y="2154862"/>
                <a:ext cx="341280" cy="2037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98349ED-BE17-05FB-C983-2F5FECF16A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50727" y="2150542"/>
                  <a:ext cx="349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CBDBA1B-ABBC-883D-9312-EBE4B4E0BB1E}"/>
                    </a:ext>
                  </a:extLst>
                </p14:cNvPr>
                <p14:cNvContentPartPr/>
                <p14:nvPr/>
              </p14:nvContentPartPr>
              <p14:xfrm>
                <a:off x="10437447" y="2013022"/>
                <a:ext cx="350280" cy="330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CBDBA1B-ABBC-883D-9312-EBE4B4E0BB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33127" y="2008702"/>
                  <a:ext cx="358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8A4BA4-1523-1C82-44A2-A5AADD772F3B}"/>
                    </a:ext>
                  </a:extLst>
                </p14:cNvPr>
                <p14:cNvContentPartPr/>
                <p14:nvPr/>
              </p14:nvContentPartPr>
              <p14:xfrm>
                <a:off x="10837407" y="1900702"/>
                <a:ext cx="278280" cy="1465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8A4BA4-1523-1C82-44A2-A5AADD772F3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33087" y="1896382"/>
                  <a:ext cx="286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863158C-2F64-207D-CA3F-9B33FC0B7E1B}"/>
                    </a:ext>
                  </a:extLst>
                </p14:cNvPr>
                <p14:cNvContentPartPr/>
                <p14:nvPr/>
              </p14:nvContentPartPr>
              <p14:xfrm>
                <a:off x="11180847" y="1863262"/>
                <a:ext cx="439560" cy="81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863158C-2F64-207D-CA3F-9B33FC0B7E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76527" y="1858942"/>
                  <a:ext cx="448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427492-1339-F89A-B83E-2F1C7CB0F602}"/>
                    </a:ext>
                  </a:extLst>
                </p14:cNvPr>
                <p14:cNvContentPartPr/>
                <p14:nvPr/>
              </p14:nvContentPartPr>
              <p14:xfrm>
                <a:off x="8828607" y="3038662"/>
                <a:ext cx="192960" cy="128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427492-1339-F89A-B83E-2F1C7CB0F60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24287" y="3034342"/>
                  <a:ext cx="201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ED681FA-FBD2-0FD3-43D2-BBAD5E43417E}"/>
                    </a:ext>
                  </a:extLst>
                </p14:cNvPr>
                <p14:cNvContentPartPr/>
                <p14:nvPr/>
              </p14:nvContentPartPr>
              <p14:xfrm>
                <a:off x="9045687" y="2952262"/>
                <a:ext cx="204480" cy="101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ED681FA-FBD2-0FD3-43D2-BBAD5E43417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41367" y="2947942"/>
                  <a:ext cx="213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0F77565-C6AE-8601-6503-9AB08E7EAF88}"/>
                    </a:ext>
                  </a:extLst>
                </p14:cNvPr>
                <p14:cNvContentPartPr/>
                <p14:nvPr/>
              </p14:nvContentPartPr>
              <p14:xfrm>
                <a:off x="9298047" y="2725822"/>
                <a:ext cx="152280" cy="236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0F77565-C6AE-8601-6503-9AB08E7EAF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93727" y="2721502"/>
                  <a:ext cx="160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BD581B1-BD4C-A8BB-3CFD-38DBD6882929}"/>
                    </a:ext>
                  </a:extLst>
                </p14:cNvPr>
                <p14:cNvContentPartPr/>
                <p14:nvPr/>
              </p14:nvContentPartPr>
              <p14:xfrm>
                <a:off x="9495687" y="2764342"/>
                <a:ext cx="208440" cy="73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BD581B1-BD4C-A8BB-3CFD-38DBD688292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91367" y="2760022"/>
                  <a:ext cx="217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37F14B5-271B-D879-E6EF-23F9DE3E3AA5}"/>
                    </a:ext>
                  </a:extLst>
                </p14:cNvPr>
                <p14:cNvContentPartPr/>
                <p14:nvPr/>
              </p14:nvContentPartPr>
              <p14:xfrm>
                <a:off x="9856407" y="2626102"/>
                <a:ext cx="101520" cy="107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37F14B5-271B-D879-E6EF-23F9DE3E3AA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52087" y="2621782"/>
                  <a:ext cx="110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562DD3C-7977-7CDC-905F-5EC51BE5DF92}"/>
                    </a:ext>
                  </a:extLst>
                </p14:cNvPr>
                <p14:cNvContentPartPr/>
                <p14:nvPr/>
              </p14:nvContentPartPr>
              <p14:xfrm>
                <a:off x="9965847" y="2504782"/>
                <a:ext cx="264960" cy="160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562DD3C-7977-7CDC-905F-5EC51BE5DF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61527" y="2500462"/>
                  <a:ext cx="273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D5C1072-39FD-46DD-309D-CF7459FBD3E3}"/>
                    </a:ext>
                  </a:extLst>
                </p14:cNvPr>
                <p14:cNvContentPartPr/>
                <p14:nvPr/>
              </p14:nvContentPartPr>
              <p14:xfrm>
                <a:off x="10168527" y="2438542"/>
                <a:ext cx="2520" cy="6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D5C1072-39FD-46DD-309D-CF7459FBD3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64207" y="2434222"/>
                  <a:ext cx="11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E0F7A6F-EF9B-10B3-BC40-862EE1D226AE}"/>
                    </a:ext>
                  </a:extLst>
                </p14:cNvPr>
                <p14:cNvContentPartPr/>
                <p14:nvPr/>
              </p14:nvContentPartPr>
              <p14:xfrm>
                <a:off x="10300287" y="2407582"/>
                <a:ext cx="308160" cy="350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E0F7A6F-EF9B-10B3-BC40-862EE1D226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95967" y="2403262"/>
                  <a:ext cx="316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63A9936-EF9D-466D-69BB-54B9269F0D9D}"/>
                    </a:ext>
                  </a:extLst>
                </p14:cNvPr>
                <p14:cNvContentPartPr/>
                <p14:nvPr/>
              </p14:nvContentPartPr>
              <p14:xfrm>
                <a:off x="10659567" y="2280502"/>
                <a:ext cx="354240" cy="140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63A9936-EF9D-466D-69BB-54B9269F0D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5247" y="2276182"/>
                  <a:ext cx="36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DC00F39-3116-FBFD-BF11-42709442DE57}"/>
                    </a:ext>
                  </a:extLst>
                </p14:cNvPr>
                <p14:cNvContentPartPr/>
                <p14:nvPr/>
              </p14:nvContentPartPr>
              <p14:xfrm>
                <a:off x="11177607" y="2152702"/>
                <a:ext cx="104400" cy="153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DC00F39-3116-FBFD-BF11-42709442DE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73287" y="2148382"/>
                  <a:ext cx="113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0EF3744-9615-B8AD-3749-45D115D95848}"/>
                    </a:ext>
                  </a:extLst>
                </p14:cNvPr>
                <p14:cNvContentPartPr/>
                <p14:nvPr/>
              </p14:nvContentPartPr>
              <p14:xfrm>
                <a:off x="11167527" y="2185102"/>
                <a:ext cx="244080" cy="10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0EF3744-9615-B8AD-3749-45D115D9584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63207" y="2180782"/>
                  <a:ext cx="25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2FB726-3447-4DB5-F509-604036E5CF8B}"/>
                    </a:ext>
                  </a:extLst>
                </p14:cNvPr>
                <p14:cNvContentPartPr/>
                <p14:nvPr/>
              </p14:nvContentPartPr>
              <p14:xfrm>
                <a:off x="11412687" y="2072062"/>
                <a:ext cx="232560" cy="177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2FB726-3447-4DB5-F509-604036E5CF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08367" y="2067742"/>
                  <a:ext cx="241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CA01F1B-DBEB-430F-1D6B-1451EF8EB246}"/>
                    </a:ext>
                  </a:extLst>
                </p14:cNvPr>
                <p14:cNvContentPartPr/>
                <p14:nvPr/>
              </p14:nvContentPartPr>
              <p14:xfrm>
                <a:off x="8928327" y="3146662"/>
                <a:ext cx="411120" cy="218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CA01F1B-DBEB-430F-1D6B-1451EF8EB2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4007" y="3142342"/>
                  <a:ext cx="419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5B8C96-C822-5D2E-A083-333F29FC728E}"/>
                    </a:ext>
                  </a:extLst>
                </p14:cNvPr>
                <p14:cNvContentPartPr/>
                <p14:nvPr/>
              </p14:nvContentPartPr>
              <p14:xfrm>
                <a:off x="9336567" y="3047302"/>
                <a:ext cx="134640" cy="118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5B8C96-C822-5D2E-A083-333F29FC72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32247" y="3042982"/>
                  <a:ext cx="143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6FD2D93-D42E-8B9A-737F-ABAC044E0182}"/>
                    </a:ext>
                  </a:extLst>
                </p14:cNvPr>
                <p14:cNvContentPartPr/>
                <p14:nvPr/>
              </p14:nvContentPartPr>
              <p14:xfrm>
                <a:off x="9516567" y="2927422"/>
                <a:ext cx="133920" cy="196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6FD2D93-D42E-8B9A-737F-ABAC044E018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12247" y="2923102"/>
                  <a:ext cx="142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9A0972C-C97A-F39C-CC82-85746D8C7105}"/>
                    </a:ext>
                  </a:extLst>
                </p14:cNvPr>
                <p14:cNvContentPartPr/>
                <p14:nvPr/>
              </p14:nvContentPartPr>
              <p14:xfrm>
                <a:off x="9905367" y="2836342"/>
                <a:ext cx="149040" cy="180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9A0972C-C97A-F39C-CC82-85746D8C710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01047" y="2832022"/>
                  <a:ext cx="157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2535293-681B-8245-2A89-14BAD44BF44E}"/>
                    </a:ext>
                  </a:extLst>
                </p14:cNvPr>
                <p14:cNvContentPartPr/>
                <p14:nvPr/>
              </p14:nvContentPartPr>
              <p14:xfrm>
                <a:off x="10167447" y="2700622"/>
                <a:ext cx="371160" cy="179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2535293-681B-8245-2A89-14BAD44BF4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63127" y="2696302"/>
                  <a:ext cx="379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C1B5F08-F812-C57E-4118-933B56242847}"/>
                    </a:ext>
                  </a:extLst>
                </p14:cNvPr>
                <p14:cNvContentPartPr/>
                <p14:nvPr/>
              </p14:nvContentPartPr>
              <p14:xfrm>
                <a:off x="10711047" y="2607742"/>
                <a:ext cx="77760" cy="1602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C1B5F08-F812-C57E-4118-933B562428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06727" y="2603422"/>
                  <a:ext cx="86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59084DB-EA49-E603-E592-52009090468E}"/>
                    </a:ext>
                  </a:extLst>
                </p14:cNvPr>
                <p14:cNvContentPartPr/>
                <p14:nvPr/>
              </p14:nvContentPartPr>
              <p14:xfrm>
                <a:off x="10709247" y="2643742"/>
                <a:ext cx="124200" cy="53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59084DB-EA49-E603-E592-5200909046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04927" y="2639422"/>
                  <a:ext cx="132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2B2E902-3692-6B22-5357-1426F28A52DF}"/>
                    </a:ext>
                  </a:extLst>
                </p14:cNvPr>
                <p14:cNvContentPartPr/>
                <p14:nvPr/>
              </p14:nvContentPartPr>
              <p14:xfrm>
                <a:off x="8944167" y="3586582"/>
                <a:ext cx="21600" cy="124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2B2E902-3692-6B22-5357-1426F28A52D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39847" y="3582262"/>
                  <a:ext cx="3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305B9DB-CACA-0325-720B-7A91320BFD99}"/>
                    </a:ext>
                  </a:extLst>
                </p14:cNvPr>
                <p14:cNvContentPartPr/>
                <p14:nvPr/>
              </p14:nvContentPartPr>
              <p14:xfrm>
                <a:off x="8878647" y="3478582"/>
                <a:ext cx="186120" cy="183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305B9DB-CACA-0325-720B-7A91320BFD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74327" y="3474262"/>
                  <a:ext cx="194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6CAD0BE-5D61-4C3C-B038-744AF7DCCA21}"/>
                    </a:ext>
                  </a:extLst>
                </p14:cNvPr>
                <p14:cNvContentPartPr/>
                <p14:nvPr/>
              </p14:nvContentPartPr>
              <p14:xfrm>
                <a:off x="9079527" y="3471382"/>
                <a:ext cx="60840" cy="154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6CAD0BE-5D61-4C3C-B038-744AF7DCCA2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75207" y="3467062"/>
                  <a:ext cx="69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489C4AC-12BB-A951-F551-B5580E4A13B7}"/>
                    </a:ext>
                  </a:extLst>
                </p14:cNvPr>
                <p14:cNvContentPartPr/>
                <p14:nvPr/>
              </p14:nvContentPartPr>
              <p14:xfrm>
                <a:off x="9168087" y="3350782"/>
                <a:ext cx="123840" cy="235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489C4AC-12BB-A951-F551-B5580E4A13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63767" y="3346462"/>
                  <a:ext cx="132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536C302-D5BC-AB05-7E78-548433BE421D}"/>
                    </a:ext>
                  </a:extLst>
                </p14:cNvPr>
                <p14:cNvContentPartPr/>
                <p14:nvPr/>
              </p14:nvContentPartPr>
              <p14:xfrm>
                <a:off x="9307047" y="3282022"/>
                <a:ext cx="341640" cy="310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536C302-D5BC-AB05-7E78-548433BE42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02727" y="3277702"/>
                  <a:ext cx="350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EC02530-8745-F706-7970-7BB4191A10E8}"/>
                    </a:ext>
                  </a:extLst>
                </p14:cNvPr>
                <p14:cNvContentPartPr/>
                <p14:nvPr/>
              </p14:nvContentPartPr>
              <p14:xfrm>
                <a:off x="9731127" y="3158182"/>
                <a:ext cx="182880" cy="201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EC02530-8745-F706-7970-7BB4191A10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26807" y="3153862"/>
                  <a:ext cx="191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C44128-46D6-C500-5D29-7EC04D3F0795}"/>
                    </a:ext>
                  </a:extLst>
                </p14:cNvPr>
                <p14:cNvContentPartPr/>
                <p14:nvPr/>
              </p14:nvContentPartPr>
              <p14:xfrm>
                <a:off x="9973047" y="3157102"/>
                <a:ext cx="116280" cy="92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C44128-46D6-C500-5D29-7EC04D3F07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68727" y="3152782"/>
                  <a:ext cx="124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689CC42-5D86-AA53-0A40-3A1626685B02}"/>
                    </a:ext>
                  </a:extLst>
                </p14:cNvPr>
                <p14:cNvContentPartPr/>
                <p14:nvPr/>
              </p14:nvContentPartPr>
              <p14:xfrm>
                <a:off x="10208487" y="3105982"/>
                <a:ext cx="86400" cy="55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689CC42-5D86-AA53-0A40-3A1626685B0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04167" y="3101662"/>
                  <a:ext cx="95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395648B-E9AE-30C6-55F2-FE47FA80F903}"/>
                    </a:ext>
                  </a:extLst>
                </p14:cNvPr>
                <p14:cNvContentPartPr/>
                <p14:nvPr/>
              </p14:nvContentPartPr>
              <p14:xfrm>
                <a:off x="10370127" y="2959102"/>
                <a:ext cx="132480" cy="170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395648B-E9AE-30C6-55F2-FE47FA80F90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65807" y="2954782"/>
                  <a:ext cx="141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CFC920C-C605-2D19-761F-D000A5241274}"/>
                    </a:ext>
                  </a:extLst>
                </p14:cNvPr>
                <p14:cNvContentPartPr/>
                <p14:nvPr/>
              </p14:nvContentPartPr>
              <p14:xfrm>
                <a:off x="10680447" y="2858662"/>
                <a:ext cx="480600" cy="195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CFC920C-C605-2D19-761F-D000A524127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76127" y="2854342"/>
                  <a:ext cx="48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F2D7D8A-FF33-A7B6-7B05-42F95488D7B0}"/>
                    </a:ext>
                  </a:extLst>
                </p14:cNvPr>
                <p14:cNvContentPartPr/>
                <p14:nvPr/>
              </p14:nvContentPartPr>
              <p14:xfrm>
                <a:off x="11233047" y="2794582"/>
                <a:ext cx="272520" cy="86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F2D7D8A-FF33-A7B6-7B05-42F95488D7B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28727" y="2790262"/>
                  <a:ext cx="281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E89F5F0-0914-B887-F7BC-6BC05FDEA568}"/>
                    </a:ext>
                  </a:extLst>
                </p14:cNvPr>
                <p14:cNvContentPartPr/>
                <p14:nvPr/>
              </p14:nvContentPartPr>
              <p14:xfrm>
                <a:off x="9176007" y="3808702"/>
                <a:ext cx="207000" cy="139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E89F5F0-0914-B887-F7BC-6BC05FDEA56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71687" y="3804382"/>
                  <a:ext cx="215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DEA4D7F-6666-F05D-A6BA-2B0A49F2BF97}"/>
                    </a:ext>
                  </a:extLst>
                </p14:cNvPr>
                <p14:cNvContentPartPr/>
                <p14:nvPr/>
              </p14:nvContentPartPr>
              <p14:xfrm>
                <a:off x="9417207" y="3720862"/>
                <a:ext cx="221400" cy="113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DEA4D7F-6666-F05D-A6BA-2B0A49F2BF9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12887" y="3716542"/>
                  <a:ext cx="230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0C62557-0F63-CA8B-31A7-177B31D2FBDB}"/>
                    </a:ext>
                  </a:extLst>
                </p14:cNvPr>
                <p14:cNvContentPartPr/>
                <p14:nvPr/>
              </p14:nvContentPartPr>
              <p14:xfrm>
                <a:off x="9669567" y="3680902"/>
                <a:ext cx="64440" cy="53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0C62557-0F63-CA8B-31A7-177B31D2FB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65247" y="3676582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B49701C-A356-A1F4-9D77-8F766D845C54}"/>
                    </a:ext>
                  </a:extLst>
                </p14:cNvPr>
                <p14:cNvContentPartPr/>
                <p14:nvPr/>
              </p14:nvContentPartPr>
              <p14:xfrm>
                <a:off x="9794127" y="3513142"/>
                <a:ext cx="268920" cy="1555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B49701C-A356-A1F4-9D77-8F766D845C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89807" y="3508822"/>
                  <a:ext cx="277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88FC370-D289-2336-04F3-D64249F87F6B}"/>
                    </a:ext>
                  </a:extLst>
                </p14:cNvPr>
                <p14:cNvContentPartPr/>
                <p14:nvPr/>
              </p14:nvContentPartPr>
              <p14:xfrm>
                <a:off x="10278327" y="3336382"/>
                <a:ext cx="67680" cy="274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88FC370-D289-2336-04F3-D64249F87F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74007" y="3332062"/>
                  <a:ext cx="76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5EDACB0-EDAA-3391-6553-101D4643C427}"/>
                    </a:ext>
                  </a:extLst>
                </p14:cNvPr>
                <p14:cNvContentPartPr/>
                <p14:nvPr/>
              </p14:nvContentPartPr>
              <p14:xfrm>
                <a:off x="10369047" y="3387502"/>
                <a:ext cx="111960" cy="91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5EDACB0-EDAA-3391-6553-101D4643C42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64727" y="3383182"/>
                  <a:ext cx="120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2F865D4-8592-2B5C-7C4D-23C8A69868E7}"/>
                    </a:ext>
                  </a:extLst>
                </p14:cNvPr>
                <p14:cNvContentPartPr/>
                <p14:nvPr/>
              </p14:nvContentPartPr>
              <p14:xfrm>
                <a:off x="10506927" y="3257182"/>
                <a:ext cx="74880" cy="150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2F865D4-8592-2B5C-7C4D-23C8A69868E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02607" y="3252862"/>
                  <a:ext cx="83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8833908-CBA3-B1E1-EBD3-8613F4481418}"/>
                    </a:ext>
                  </a:extLst>
                </p14:cNvPr>
                <p14:cNvContentPartPr/>
                <p14:nvPr/>
              </p14:nvContentPartPr>
              <p14:xfrm>
                <a:off x="10626447" y="3252502"/>
                <a:ext cx="246240" cy="128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8833908-CBA3-B1E1-EBD3-8613F448141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22127" y="3248182"/>
                  <a:ext cx="254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29E61AB-882B-E566-64BF-28AF4A5EF0DB}"/>
                    </a:ext>
                  </a:extLst>
                </p14:cNvPr>
                <p14:cNvContentPartPr/>
                <p14:nvPr/>
              </p14:nvContentPartPr>
              <p14:xfrm>
                <a:off x="10927047" y="3095902"/>
                <a:ext cx="115920" cy="1857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29E61AB-882B-E566-64BF-28AF4A5EF0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22727" y="3091582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A3B329D-97F1-201C-A5DE-74EB3A7DB89A}"/>
                    </a:ext>
                  </a:extLst>
                </p14:cNvPr>
                <p14:cNvContentPartPr/>
                <p14:nvPr/>
              </p14:nvContentPartPr>
              <p14:xfrm>
                <a:off x="11099847" y="3122902"/>
                <a:ext cx="289080" cy="1105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A3B329D-97F1-201C-A5DE-74EB3A7DB89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95527" y="3118582"/>
                  <a:ext cx="297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2EB4EF-EB94-E1A2-EE5B-89BC4CE6F16B}"/>
                    </a:ext>
                  </a:extLst>
                </p14:cNvPr>
                <p14:cNvContentPartPr/>
                <p14:nvPr/>
              </p14:nvContentPartPr>
              <p14:xfrm>
                <a:off x="9933087" y="3754702"/>
                <a:ext cx="144720" cy="210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2EB4EF-EB94-E1A2-EE5B-89BC4CE6F16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28767" y="3750382"/>
                  <a:ext cx="153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E3DB281-F77B-C689-F78F-9281CB28B5C3}"/>
                    </a:ext>
                  </a:extLst>
                </p14:cNvPr>
                <p14:cNvContentPartPr/>
                <p14:nvPr/>
              </p14:nvContentPartPr>
              <p14:xfrm>
                <a:off x="9928767" y="3828502"/>
                <a:ext cx="131040" cy="38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E3DB281-F77B-C689-F78F-9281CB28B5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24447" y="3824182"/>
                  <a:ext cx="139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EB73BB-BA19-A620-4F15-9FE0783A1032}"/>
                    </a:ext>
                  </a:extLst>
                </p14:cNvPr>
                <p14:cNvContentPartPr/>
                <p14:nvPr/>
              </p14:nvContentPartPr>
              <p14:xfrm>
                <a:off x="10096887" y="3793942"/>
                <a:ext cx="89280" cy="142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EB73BB-BA19-A620-4F15-9FE0783A10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92567" y="3789622"/>
                  <a:ext cx="97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D8B67CB-D579-DE95-3415-968EF024723B}"/>
                    </a:ext>
                  </a:extLst>
                </p14:cNvPr>
                <p14:cNvContentPartPr/>
                <p14:nvPr/>
              </p14:nvContentPartPr>
              <p14:xfrm>
                <a:off x="10184007" y="3700702"/>
                <a:ext cx="231120" cy="169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D8B67CB-D579-DE95-3415-968EF02472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79687" y="3696382"/>
                  <a:ext cx="239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008FB40-1BAF-7C9E-88D0-0D057BEA1821}"/>
                    </a:ext>
                  </a:extLst>
                </p14:cNvPr>
                <p14:cNvContentPartPr/>
                <p14:nvPr/>
              </p14:nvContentPartPr>
              <p14:xfrm>
                <a:off x="10542207" y="3548782"/>
                <a:ext cx="401400" cy="2293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008FB40-1BAF-7C9E-88D0-0D057BEA182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537887" y="3544462"/>
                  <a:ext cx="410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9235C2E-A551-0CD0-25E2-C8C96142E954}"/>
                    </a:ext>
                  </a:extLst>
                </p14:cNvPr>
                <p14:cNvContentPartPr/>
                <p14:nvPr/>
              </p14:nvContentPartPr>
              <p14:xfrm>
                <a:off x="10936407" y="3508462"/>
                <a:ext cx="144000" cy="126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9235C2E-A551-0CD0-25E2-C8C96142E9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32087" y="3504142"/>
                  <a:ext cx="15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5CB9448-243D-0664-70DE-01FC3CCFE38F}"/>
                    </a:ext>
                  </a:extLst>
                </p14:cNvPr>
                <p14:cNvContentPartPr/>
                <p14:nvPr/>
              </p14:nvContentPartPr>
              <p14:xfrm>
                <a:off x="11127207" y="3365542"/>
                <a:ext cx="153360" cy="238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5CB9448-243D-0664-70DE-01FC3CCFE38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22887" y="3361222"/>
                  <a:ext cx="162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29CE44A-4E0B-E9CE-6690-C9EE46DA38D7}"/>
                    </a:ext>
                  </a:extLst>
                </p14:cNvPr>
                <p14:cNvContentPartPr/>
                <p14:nvPr/>
              </p14:nvContentPartPr>
              <p14:xfrm>
                <a:off x="11377047" y="3410182"/>
                <a:ext cx="239760" cy="70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29CE44A-4E0B-E9CE-6690-C9EE46DA38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372727" y="3405862"/>
                  <a:ext cx="248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F06C6F6-4814-41A3-CCCC-2EF7F975EF3B}"/>
                    </a:ext>
                  </a:extLst>
                </p14:cNvPr>
                <p14:cNvContentPartPr/>
                <p14:nvPr/>
              </p14:nvContentPartPr>
              <p14:xfrm>
                <a:off x="10824087" y="3883222"/>
                <a:ext cx="136080" cy="51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F06C6F6-4814-41A3-CCCC-2EF7F975EF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819767" y="3878902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21BD80E-3E28-BEA1-9213-F68FA533A72E}"/>
                    </a:ext>
                  </a:extLst>
                </p14:cNvPr>
                <p14:cNvContentPartPr/>
                <p14:nvPr/>
              </p14:nvContentPartPr>
              <p14:xfrm>
                <a:off x="10935327" y="3874582"/>
                <a:ext cx="43560" cy="171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21BD80E-3E28-BEA1-9213-F68FA533A72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31007" y="3870262"/>
                  <a:ext cx="52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57D251F-179A-9071-1A17-71453EEFA510}"/>
                    </a:ext>
                  </a:extLst>
                </p14:cNvPr>
                <p14:cNvContentPartPr/>
                <p14:nvPr/>
              </p14:nvContentPartPr>
              <p14:xfrm>
                <a:off x="11075727" y="3799702"/>
                <a:ext cx="227880" cy="97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57D251F-179A-9071-1A17-71453EEFA51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71407" y="3795382"/>
                  <a:ext cx="236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18D9BB-1843-89BF-02BC-253A3E18D1F6}"/>
                    </a:ext>
                  </a:extLst>
                </p14:cNvPr>
                <p14:cNvContentPartPr/>
                <p14:nvPr/>
              </p14:nvContentPartPr>
              <p14:xfrm>
                <a:off x="11351487" y="3663262"/>
                <a:ext cx="324720" cy="1544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18D9BB-1843-89BF-02BC-253A3E18D1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47167" y="3658942"/>
                  <a:ext cx="333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83EFE4A-37E5-288F-8CD4-C3A0C8E02DF4}"/>
                    </a:ext>
                  </a:extLst>
                </p14:cNvPr>
                <p14:cNvContentPartPr/>
                <p14:nvPr/>
              </p14:nvContentPartPr>
              <p14:xfrm>
                <a:off x="11557767" y="3707902"/>
                <a:ext cx="137160" cy="51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83EFE4A-37E5-288F-8CD4-C3A0C8E02DF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53447" y="3703582"/>
                  <a:ext cx="14580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808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DE6FD1-222A-DAB9-266A-E05633422BA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B075E3-D53B-41A6-78B0-BA959F94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4724"/>
            <a:ext cx="8292052" cy="471179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14DD01E-188C-5B13-9DDD-6C4E80A0B470}"/>
              </a:ext>
            </a:extLst>
          </p:cNvPr>
          <p:cNvGrpSpPr/>
          <p:nvPr/>
        </p:nvGrpSpPr>
        <p:grpSpPr>
          <a:xfrm>
            <a:off x="4810647" y="783622"/>
            <a:ext cx="282600" cy="295560"/>
            <a:chOff x="4810647" y="783622"/>
            <a:chExt cx="28260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ECEFA41-E129-C119-1AA3-AB707AEBD2ED}"/>
                    </a:ext>
                  </a:extLst>
                </p14:cNvPr>
                <p14:cNvContentPartPr/>
                <p14:nvPr/>
              </p14:nvContentPartPr>
              <p14:xfrm>
                <a:off x="4810647" y="805222"/>
                <a:ext cx="128880" cy="261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ECEFA41-E129-C119-1AA3-AB707AEBD2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06327" y="800902"/>
                  <a:ext cx="137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67076A3-C356-7909-EC98-F282934B2283}"/>
                    </a:ext>
                  </a:extLst>
                </p14:cNvPr>
                <p14:cNvContentPartPr/>
                <p14:nvPr/>
              </p14:nvContentPartPr>
              <p14:xfrm>
                <a:off x="4998927" y="783622"/>
                <a:ext cx="94320" cy="295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67076A3-C356-7909-EC98-F282934B22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94607" y="779302"/>
                  <a:ext cx="1029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C2A323E-6810-4CB9-28EE-21B8885793CE}"/>
              </a:ext>
            </a:extLst>
          </p:cNvPr>
          <p:cNvGrpSpPr/>
          <p:nvPr/>
        </p:nvGrpSpPr>
        <p:grpSpPr>
          <a:xfrm>
            <a:off x="635727" y="3444022"/>
            <a:ext cx="282960" cy="265680"/>
            <a:chOff x="635727" y="3444022"/>
            <a:chExt cx="28296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96DDBA1-5B74-8100-50DA-435A34BF3C13}"/>
                    </a:ext>
                  </a:extLst>
                </p14:cNvPr>
                <p14:cNvContentPartPr/>
                <p14:nvPr/>
              </p14:nvContentPartPr>
              <p14:xfrm>
                <a:off x="635727" y="3504862"/>
                <a:ext cx="171000" cy="161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96DDBA1-5B74-8100-50DA-435A34BF3C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1407" y="3500542"/>
                  <a:ext cx="17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D3A0553-BB1A-40E1-8C21-438633A5922C}"/>
                    </a:ext>
                  </a:extLst>
                </p14:cNvPr>
                <p14:cNvContentPartPr/>
                <p14:nvPr/>
              </p14:nvContentPartPr>
              <p14:xfrm>
                <a:off x="844887" y="3444022"/>
                <a:ext cx="73800" cy="265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D3A0553-BB1A-40E1-8C21-438633A592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0567" y="3439702"/>
                  <a:ext cx="8244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1792839-6736-5D67-CCF7-467639BE006A}"/>
                  </a:ext>
                </a:extLst>
              </p14:cNvPr>
              <p14:cNvContentPartPr/>
              <p14:nvPr/>
            </p14:nvContentPartPr>
            <p14:xfrm>
              <a:off x="1466967" y="1115902"/>
              <a:ext cx="2448000" cy="14472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1792839-6736-5D67-CCF7-467639BE00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62647" y="1111582"/>
                <a:ext cx="2456640" cy="14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2C297D2-7B99-1630-2069-A9F0CFD49735}"/>
                  </a:ext>
                </a:extLst>
              </p14:cNvPr>
              <p14:cNvContentPartPr/>
              <p14:nvPr/>
            </p14:nvContentPartPr>
            <p14:xfrm>
              <a:off x="3697167" y="1316782"/>
              <a:ext cx="6120" cy="60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2C297D2-7B99-1630-2069-A9F0CFD497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2847" y="1312462"/>
                <a:ext cx="1476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4DFC87F-923E-0165-453D-31A9882023EB}"/>
              </a:ext>
            </a:extLst>
          </p:cNvPr>
          <p:cNvGrpSpPr/>
          <p:nvPr/>
        </p:nvGrpSpPr>
        <p:grpSpPr>
          <a:xfrm>
            <a:off x="676047" y="174862"/>
            <a:ext cx="2597400" cy="2369160"/>
            <a:chOff x="676047" y="174862"/>
            <a:chExt cx="2597400" cy="23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57068C1-4C2D-05DE-418D-07BD7A33E293}"/>
                    </a:ext>
                  </a:extLst>
                </p14:cNvPr>
                <p14:cNvContentPartPr/>
                <p14:nvPr/>
              </p14:nvContentPartPr>
              <p14:xfrm>
                <a:off x="3252567" y="1464742"/>
                <a:ext cx="20880" cy="56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57068C1-4C2D-05DE-418D-07BD7A33E2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8247" y="1460422"/>
                  <a:ext cx="29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AC80984-5D56-6529-106C-65B5201B4AD0}"/>
                    </a:ext>
                  </a:extLst>
                </p14:cNvPr>
                <p14:cNvContentPartPr/>
                <p14:nvPr/>
              </p14:nvContentPartPr>
              <p14:xfrm>
                <a:off x="1458687" y="2500462"/>
                <a:ext cx="6120" cy="43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AC80984-5D56-6529-106C-65B5201B4A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54367" y="2496142"/>
                  <a:ext cx="1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3DAAEB-80E4-66B4-5DE2-8A3C8B64FB33}"/>
                    </a:ext>
                  </a:extLst>
                </p14:cNvPr>
                <p14:cNvContentPartPr/>
                <p14:nvPr/>
              </p14:nvContentPartPr>
              <p14:xfrm>
                <a:off x="1961967" y="2147662"/>
                <a:ext cx="6120" cy="82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3DAAEB-80E4-66B4-5DE2-8A3C8B64FB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7647" y="2143342"/>
                  <a:ext cx="14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CCBD4E-A683-3A5D-05C5-B5CE8B55FFB4}"/>
                    </a:ext>
                  </a:extLst>
                </p14:cNvPr>
                <p14:cNvContentPartPr/>
                <p14:nvPr/>
              </p14:nvContentPartPr>
              <p14:xfrm>
                <a:off x="2375247" y="1915822"/>
                <a:ext cx="23400" cy="98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CCBD4E-A683-3A5D-05C5-B5CE8B55FF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70927" y="1911502"/>
                  <a:ext cx="3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8B9E316-1F25-8594-DD7D-DB632B492FAF}"/>
                    </a:ext>
                  </a:extLst>
                </p14:cNvPr>
                <p14:cNvContentPartPr/>
                <p14:nvPr/>
              </p14:nvContentPartPr>
              <p14:xfrm>
                <a:off x="766407" y="984502"/>
                <a:ext cx="182520" cy="154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8B9E316-1F25-8594-DD7D-DB632B492FA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2087" y="980182"/>
                  <a:ext cx="191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91BE2ED-6E19-16FD-089F-92E8003AD8AE}"/>
                    </a:ext>
                  </a:extLst>
                </p14:cNvPr>
                <p14:cNvContentPartPr/>
                <p14:nvPr/>
              </p14:nvContentPartPr>
              <p14:xfrm>
                <a:off x="966927" y="919342"/>
                <a:ext cx="86760" cy="298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91BE2ED-6E19-16FD-089F-92E8003AD8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2607" y="915022"/>
                  <a:ext cx="95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39C16AD-1891-1B29-2EC2-C47A22280D51}"/>
                    </a:ext>
                  </a:extLst>
                </p14:cNvPr>
                <p14:cNvContentPartPr/>
                <p14:nvPr/>
              </p14:nvContentPartPr>
              <p14:xfrm>
                <a:off x="1205607" y="1410382"/>
                <a:ext cx="10800" cy="252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39C16AD-1891-1B29-2EC2-C47A22280D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01287" y="1406062"/>
                  <a:ext cx="19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97C32E5-62AF-A32A-84B5-5BAB9ED9086A}"/>
                    </a:ext>
                  </a:extLst>
                </p14:cNvPr>
                <p14:cNvContentPartPr/>
                <p14:nvPr/>
              </p14:nvContentPartPr>
              <p14:xfrm>
                <a:off x="1087887" y="1374742"/>
                <a:ext cx="284400" cy="251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97C32E5-62AF-A32A-84B5-5BAB9ED908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3567" y="1370422"/>
                  <a:ext cx="293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28B5C8-CFB4-D48C-84E4-273C86557153}"/>
                    </a:ext>
                  </a:extLst>
                </p14:cNvPr>
                <p14:cNvContentPartPr/>
                <p14:nvPr/>
              </p14:nvContentPartPr>
              <p14:xfrm>
                <a:off x="1410447" y="1394902"/>
                <a:ext cx="175680" cy="94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28B5C8-CFB4-D48C-84E4-273C865571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06127" y="1390582"/>
                  <a:ext cx="184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55D55C4-FD35-DD2C-F831-7C0CF53E59F0}"/>
                    </a:ext>
                  </a:extLst>
                </p14:cNvPr>
                <p14:cNvContentPartPr/>
                <p14:nvPr/>
              </p14:nvContentPartPr>
              <p14:xfrm>
                <a:off x="1439967" y="1469422"/>
                <a:ext cx="158760" cy="140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55D55C4-FD35-DD2C-F831-7C0CF53E59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35647" y="1465102"/>
                  <a:ext cx="167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9431EA0-BBE3-3F2A-1EF1-8E892397AE77}"/>
                    </a:ext>
                  </a:extLst>
                </p14:cNvPr>
                <p14:cNvContentPartPr/>
                <p14:nvPr/>
              </p14:nvContentPartPr>
              <p14:xfrm>
                <a:off x="1721127" y="1266382"/>
                <a:ext cx="123120" cy="193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9431EA0-BBE3-3F2A-1EF1-8E892397AE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16807" y="1262062"/>
                  <a:ext cx="131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E2C76A-ABCD-88D2-54BE-B55C4975055A}"/>
                    </a:ext>
                  </a:extLst>
                </p14:cNvPr>
                <p14:cNvContentPartPr/>
                <p14:nvPr/>
              </p14:nvContentPartPr>
              <p14:xfrm>
                <a:off x="1933527" y="1384462"/>
                <a:ext cx="27720" cy="165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E2C76A-ABCD-88D2-54BE-B55C497505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29207" y="1380142"/>
                  <a:ext cx="36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8A127-CEE9-6DB6-2570-1EF5F2E59CA3}"/>
                    </a:ext>
                  </a:extLst>
                </p14:cNvPr>
                <p14:cNvContentPartPr/>
                <p14:nvPr/>
              </p14:nvContentPartPr>
              <p14:xfrm>
                <a:off x="2020287" y="1161982"/>
                <a:ext cx="123480" cy="230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8A127-CEE9-6DB6-2570-1EF5F2E59C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15967" y="1157662"/>
                  <a:ext cx="132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2CA6B1A-54E0-25AC-806D-77715D3DC76C}"/>
                    </a:ext>
                  </a:extLst>
                </p14:cNvPr>
                <p14:cNvContentPartPr/>
                <p14:nvPr/>
              </p14:nvContentPartPr>
              <p14:xfrm>
                <a:off x="2250327" y="1194382"/>
                <a:ext cx="73800" cy="38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2CA6B1A-54E0-25AC-806D-77715D3DC7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46007" y="1190062"/>
                  <a:ext cx="8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03978A-C2D8-B27C-90B8-46245EFD97ED}"/>
                    </a:ext>
                  </a:extLst>
                </p14:cNvPr>
                <p14:cNvContentPartPr/>
                <p14:nvPr/>
              </p14:nvContentPartPr>
              <p14:xfrm>
                <a:off x="2435367" y="1079182"/>
                <a:ext cx="110520" cy="138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03978A-C2D8-B27C-90B8-46245EFD97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1047" y="1074862"/>
                  <a:ext cx="119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0C8FE0B-5DAA-9C0F-D27C-62AFDA39D8F3}"/>
                    </a:ext>
                  </a:extLst>
                </p14:cNvPr>
                <p14:cNvContentPartPr/>
                <p14:nvPr/>
              </p14:nvContentPartPr>
              <p14:xfrm>
                <a:off x="2627967" y="1197982"/>
                <a:ext cx="15480" cy="91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0C8FE0B-5DAA-9C0F-D27C-62AFDA39D8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23647" y="1193662"/>
                  <a:ext cx="24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1F068E8-5C60-500E-2708-E014700FA5AB}"/>
                    </a:ext>
                  </a:extLst>
                </p14:cNvPr>
                <p14:cNvContentPartPr/>
                <p14:nvPr/>
              </p14:nvContentPartPr>
              <p14:xfrm>
                <a:off x="2666847" y="988102"/>
                <a:ext cx="161640" cy="205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1F068E8-5C60-500E-2708-E014700FA5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62527" y="983782"/>
                  <a:ext cx="170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54A725-4969-B55F-5DA7-F438A69B8423}"/>
                    </a:ext>
                  </a:extLst>
                </p14:cNvPr>
                <p14:cNvContentPartPr/>
                <p14:nvPr/>
              </p14:nvContentPartPr>
              <p14:xfrm>
                <a:off x="2627247" y="979462"/>
                <a:ext cx="178200" cy="216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54A725-4969-B55F-5DA7-F438A69B842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22927" y="975142"/>
                  <a:ext cx="186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79F4965-7F02-1F5F-7629-243233B0D0D8}"/>
                    </a:ext>
                  </a:extLst>
                </p14:cNvPr>
                <p14:cNvContentPartPr/>
                <p14:nvPr/>
              </p14:nvContentPartPr>
              <p14:xfrm>
                <a:off x="702687" y="1950382"/>
                <a:ext cx="299160" cy="181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79F4965-7F02-1F5F-7629-243233B0D0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8367" y="1946062"/>
                  <a:ext cx="307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3D90131-ADE1-3C42-1089-EEB436E7A5A6}"/>
                    </a:ext>
                  </a:extLst>
                </p14:cNvPr>
                <p14:cNvContentPartPr/>
                <p14:nvPr/>
              </p14:nvContentPartPr>
              <p14:xfrm>
                <a:off x="912927" y="1857502"/>
                <a:ext cx="213840" cy="105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3D90131-ADE1-3C42-1089-EEB436E7A5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8607" y="1853182"/>
                  <a:ext cx="222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0A70430-8EA0-6AC9-16A0-8EA7F12FA614}"/>
                    </a:ext>
                  </a:extLst>
                </p14:cNvPr>
                <p14:cNvContentPartPr/>
                <p14:nvPr/>
              </p14:nvContentPartPr>
              <p14:xfrm>
                <a:off x="1013367" y="1845982"/>
                <a:ext cx="157320" cy="184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0A70430-8EA0-6AC9-16A0-8EA7F12FA6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9047" y="1841662"/>
                  <a:ext cx="165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B2FDF3-53D0-1484-8FFC-D7B44895611B}"/>
                    </a:ext>
                  </a:extLst>
                </p14:cNvPr>
                <p14:cNvContentPartPr/>
                <p14:nvPr/>
              </p14:nvContentPartPr>
              <p14:xfrm>
                <a:off x="1189767" y="1874422"/>
                <a:ext cx="133560" cy="10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B2FDF3-53D0-1484-8FFC-D7B4489561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85447" y="1870102"/>
                  <a:ext cx="142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1B75CE1-ACE2-F700-84A7-F00461050751}"/>
                    </a:ext>
                  </a:extLst>
                </p14:cNvPr>
                <p14:cNvContentPartPr/>
                <p14:nvPr/>
              </p14:nvContentPartPr>
              <p14:xfrm>
                <a:off x="1286967" y="1786222"/>
                <a:ext cx="296280" cy="112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1B75CE1-ACE2-F700-84A7-F004610507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82647" y="1781902"/>
                  <a:ext cx="304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1BB99A-83E7-94D4-731D-6BF845ADB261}"/>
                    </a:ext>
                  </a:extLst>
                </p14:cNvPr>
                <p14:cNvContentPartPr/>
                <p14:nvPr/>
              </p14:nvContentPartPr>
              <p14:xfrm>
                <a:off x="1594767" y="1723582"/>
                <a:ext cx="124200" cy="190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1BB99A-83E7-94D4-731D-6BF845ADB2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90447" y="1719262"/>
                  <a:ext cx="132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E57DEB-3F4F-39EE-A571-9D5B50E475BC}"/>
                    </a:ext>
                  </a:extLst>
                </p14:cNvPr>
                <p14:cNvContentPartPr/>
                <p14:nvPr/>
              </p14:nvContentPartPr>
              <p14:xfrm>
                <a:off x="1764687" y="1663462"/>
                <a:ext cx="155520" cy="75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E57DEB-3F4F-39EE-A571-9D5B50E475B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60367" y="1659142"/>
                  <a:ext cx="164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38702C-B4E1-55DC-362C-3B5B90DF347E}"/>
                    </a:ext>
                  </a:extLst>
                </p14:cNvPr>
                <p14:cNvContentPartPr/>
                <p14:nvPr/>
              </p14:nvContentPartPr>
              <p14:xfrm>
                <a:off x="1933527" y="1565542"/>
                <a:ext cx="153720" cy="118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38702C-B4E1-55DC-362C-3B5B90DF34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29207" y="1561222"/>
                  <a:ext cx="162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4D8EF30-1C4E-04BE-85D9-5682CBE84477}"/>
                    </a:ext>
                  </a:extLst>
                </p14:cNvPr>
                <p14:cNvContentPartPr/>
                <p14:nvPr/>
              </p14:nvContentPartPr>
              <p14:xfrm>
                <a:off x="2062047" y="1510462"/>
                <a:ext cx="172080" cy="138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4D8EF30-1C4E-04BE-85D9-5682CBE844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57727" y="1506142"/>
                  <a:ext cx="180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7EE16EB-5D27-082D-8BF8-3AFF572BFEBD}"/>
                    </a:ext>
                  </a:extLst>
                </p14:cNvPr>
                <p14:cNvContentPartPr/>
                <p14:nvPr/>
              </p14:nvContentPartPr>
              <p14:xfrm>
                <a:off x="2365167" y="1407502"/>
                <a:ext cx="226080" cy="129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7EE16EB-5D27-082D-8BF8-3AFF572BFE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0847" y="1403182"/>
                  <a:ext cx="234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FB7964-192F-3154-247B-7B2EDC786E76}"/>
                    </a:ext>
                  </a:extLst>
                </p14:cNvPr>
                <p14:cNvContentPartPr/>
                <p14:nvPr/>
              </p14:nvContentPartPr>
              <p14:xfrm>
                <a:off x="2525367" y="1370422"/>
                <a:ext cx="72720" cy="31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FB7964-192F-3154-247B-7B2EDC786E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21047" y="1366102"/>
                  <a:ext cx="81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6CCF6FA-56A1-466B-2DD8-EB00AD8B0E51}"/>
                    </a:ext>
                  </a:extLst>
                </p14:cNvPr>
                <p14:cNvContentPartPr/>
                <p14:nvPr/>
              </p14:nvContentPartPr>
              <p14:xfrm>
                <a:off x="2635167" y="1336582"/>
                <a:ext cx="243360" cy="245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6CCF6FA-56A1-466B-2DD8-EB00AD8B0E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30847" y="1332262"/>
                  <a:ext cx="252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8D3BF9-DE9D-B749-FD9B-91A6E4F62AB1}"/>
                    </a:ext>
                  </a:extLst>
                </p14:cNvPr>
                <p14:cNvContentPartPr/>
                <p14:nvPr/>
              </p14:nvContentPartPr>
              <p14:xfrm>
                <a:off x="676047" y="2386702"/>
                <a:ext cx="98640" cy="135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8D3BF9-DE9D-B749-FD9B-91A6E4F62A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1727" y="2382382"/>
                  <a:ext cx="10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BF8051-898F-9CBF-2F0E-1BD1BD51B9C3}"/>
                    </a:ext>
                  </a:extLst>
                </p14:cNvPr>
                <p14:cNvContentPartPr/>
                <p14:nvPr/>
              </p14:nvContentPartPr>
              <p14:xfrm>
                <a:off x="818967" y="2358622"/>
                <a:ext cx="110520" cy="100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BF8051-898F-9CBF-2F0E-1BD1BD51B9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4647" y="2354302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62D5B1E-FB8A-2D51-AD75-24E6AEEB4A0C}"/>
                    </a:ext>
                  </a:extLst>
                </p14:cNvPr>
                <p14:cNvContentPartPr/>
                <p14:nvPr/>
              </p14:nvContentPartPr>
              <p14:xfrm>
                <a:off x="905367" y="2252062"/>
                <a:ext cx="149400" cy="128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62D5B1E-FB8A-2D51-AD75-24E6AEEB4A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1047" y="2247742"/>
                  <a:ext cx="158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CECD1F1-68BC-E7B3-1286-2A2C7DD5CE5A}"/>
                    </a:ext>
                  </a:extLst>
                </p14:cNvPr>
                <p14:cNvContentPartPr/>
                <p14:nvPr/>
              </p14:nvContentPartPr>
              <p14:xfrm>
                <a:off x="1172127" y="2197702"/>
                <a:ext cx="136440" cy="95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CECD1F1-68BC-E7B3-1286-2A2C7DD5CE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7807" y="2193382"/>
                  <a:ext cx="145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77E3D84-03E7-1057-D83B-E1EDDCCD6D5B}"/>
                    </a:ext>
                  </a:extLst>
                </p14:cNvPr>
                <p14:cNvContentPartPr/>
                <p14:nvPr/>
              </p14:nvContentPartPr>
              <p14:xfrm>
                <a:off x="1330527" y="2136142"/>
                <a:ext cx="100440" cy="87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77E3D84-03E7-1057-D83B-E1EDDCCD6D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26207" y="2131822"/>
                  <a:ext cx="10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FB945F-7C92-422D-1A34-5809586D9500}"/>
                    </a:ext>
                  </a:extLst>
                </p14:cNvPr>
                <p14:cNvContentPartPr/>
                <p14:nvPr/>
              </p14:nvContentPartPr>
              <p14:xfrm>
                <a:off x="1424127" y="2062342"/>
                <a:ext cx="105120" cy="89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FB945F-7C92-422D-1A34-5809586D95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19807" y="2058022"/>
                  <a:ext cx="11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7809188-5F35-7FD4-8523-4ABF30D3ADAA}"/>
                    </a:ext>
                  </a:extLst>
                </p14:cNvPr>
                <p14:cNvContentPartPr/>
                <p14:nvPr/>
              </p14:nvContentPartPr>
              <p14:xfrm>
                <a:off x="1685487" y="1930942"/>
                <a:ext cx="247320" cy="137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7809188-5F35-7FD4-8523-4ABF30D3ADA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81167" y="1926622"/>
                  <a:ext cx="255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857557-8C86-F2C0-1B21-881605336A1F}"/>
                    </a:ext>
                  </a:extLst>
                </p14:cNvPr>
                <p14:cNvContentPartPr/>
                <p14:nvPr/>
              </p14:nvContentPartPr>
              <p14:xfrm>
                <a:off x="2054487" y="1740142"/>
                <a:ext cx="249840" cy="160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857557-8C86-F2C0-1B21-881605336A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50167" y="1735822"/>
                  <a:ext cx="258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AC29A97-CC6B-9181-AB0E-8E0E35C90507}"/>
                    </a:ext>
                  </a:extLst>
                </p14:cNvPr>
                <p14:cNvContentPartPr/>
                <p14:nvPr/>
              </p14:nvContentPartPr>
              <p14:xfrm>
                <a:off x="2229087" y="1683622"/>
                <a:ext cx="26280" cy="10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AC29A97-CC6B-9181-AB0E-8E0E35C905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24767" y="1679302"/>
                  <a:ext cx="34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902C9A4-8222-E1F3-3CA7-2FEBC5512EA2}"/>
                    </a:ext>
                  </a:extLst>
                </p14:cNvPr>
                <p14:cNvContentPartPr/>
                <p14:nvPr/>
              </p14:nvContentPartPr>
              <p14:xfrm>
                <a:off x="2337087" y="1658782"/>
                <a:ext cx="105840" cy="113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02C9A4-8222-E1F3-3CA7-2FEBC5512E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32767" y="1654462"/>
                  <a:ext cx="11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6CA86B5-328F-DA0A-982E-EC1AF38B9A69}"/>
                    </a:ext>
                  </a:extLst>
                </p14:cNvPr>
                <p14:cNvContentPartPr/>
                <p14:nvPr/>
              </p14:nvContentPartPr>
              <p14:xfrm>
                <a:off x="2585127" y="1519462"/>
                <a:ext cx="114480" cy="170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6CA86B5-328F-DA0A-982E-EC1AF38B9A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80807" y="1515142"/>
                  <a:ext cx="12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5B1E5F-65FF-3E0A-9222-AEA006C8B9E4}"/>
                    </a:ext>
                  </a:extLst>
                </p14:cNvPr>
                <p14:cNvContentPartPr/>
                <p14:nvPr/>
              </p14:nvContentPartPr>
              <p14:xfrm>
                <a:off x="2728407" y="1488502"/>
                <a:ext cx="134280" cy="126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5B1E5F-65FF-3E0A-9222-AEA006C8B9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24087" y="1484182"/>
                  <a:ext cx="142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AE8B5C6-62F1-95A5-D370-E81479994AEB}"/>
                    </a:ext>
                  </a:extLst>
                </p14:cNvPr>
                <p14:cNvContentPartPr/>
                <p14:nvPr/>
              </p14:nvContentPartPr>
              <p14:xfrm>
                <a:off x="2905167" y="1317502"/>
                <a:ext cx="222840" cy="19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AE8B5C6-62F1-95A5-D370-E81479994AE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0847" y="1313182"/>
                  <a:ext cx="231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34FD9D-B2A3-0E3B-2130-1A8F0DEFDBD9}"/>
                    </a:ext>
                  </a:extLst>
                </p14:cNvPr>
                <p14:cNvContentPartPr/>
                <p14:nvPr/>
              </p14:nvContentPartPr>
              <p14:xfrm>
                <a:off x="1580367" y="1328302"/>
                <a:ext cx="124920" cy="151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34FD9D-B2A3-0E3B-2130-1A8F0DEFDB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76047" y="1323982"/>
                  <a:ext cx="133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89DF86-A31E-0954-8649-BA5C515B28B3}"/>
                    </a:ext>
                  </a:extLst>
                </p14:cNvPr>
                <p14:cNvContentPartPr/>
                <p14:nvPr/>
              </p14:nvContentPartPr>
              <p14:xfrm>
                <a:off x="1670727" y="1190422"/>
                <a:ext cx="105480" cy="326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89DF86-A31E-0954-8649-BA5C515B28B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66407" y="1186102"/>
                  <a:ext cx="114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97E475E-FE4B-4B48-69F9-4A0F9C386179}"/>
                    </a:ext>
                  </a:extLst>
                </p14:cNvPr>
                <p14:cNvContentPartPr/>
                <p14:nvPr/>
              </p14:nvContentPartPr>
              <p14:xfrm>
                <a:off x="2711127" y="824662"/>
                <a:ext cx="157320" cy="397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97E475E-FE4B-4B48-69F9-4A0F9C3861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06807" y="820342"/>
                  <a:ext cx="1659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61070D-D15C-A025-629A-F22F805738C1}"/>
                    </a:ext>
                  </a:extLst>
                </p14:cNvPr>
                <p14:cNvContentPartPr/>
                <p14:nvPr/>
              </p14:nvContentPartPr>
              <p14:xfrm>
                <a:off x="1439967" y="922582"/>
                <a:ext cx="68760" cy="252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61070D-D15C-A025-629A-F22F805738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35647" y="918262"/>
                  <a:ext cx="77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92F7B31-C90A-9EF1-A16D-86BD92508EAE}"/>
                    </a:ext>
                  </a:extLst>
                </p14:cNvPr>
                <p14:cNvContentPartPr/>
                <p14:nvPr/>
              </p14:nvContentPartPr>
              <p14:xfrm>
                <a:off x="1461927" y="1039582"/>
                <a:ext cx="134640" cy="201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92F7B31-C90A-9EF1-A16D-86BD92508EA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57607" y="1035262"/>
                  <a:ext cx="143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54767E-521E-CF56-76EE-3EAFC4239696}"/>
                    </a:ext>
                  </a:extLst>
                </p14:cNvPr>
                <p14:cNvContentPartPr/>
                <p14:nvPr/>
              </p14:nvContentPartPr>
              <p14:xfrm>
                <a:off x="784047" y="481582"/>
                <a:ext cx="213840" cy="133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54767E-521E-CF56-76EE-3EAFC423969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9727" y="477262"/>
                  <a:ext cx="22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76D366A-621A-6FD4-5287-26CA2FD93682}"/>
                    </a:ext>
                  </a:extLst>
                </p14:cNvPr>
                <p14:cNvContentPartPr/>
                <p14:nvPr/>
              </p14:nvContentPartPr>
              <p14:xfrm>
                <a:off x="996447" y="433342"/>
                <a:ext cx="163080" cy="96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76D366A-621A-6FD4-5287-26CA2FD936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2127" y="429022"/>
                  <a:ext cx="17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A9BFE7-7D23-6127-2B68-78FC8C6C9212}"/>
                    </a:ext>
                  </a:extLst>
                </p14:cNvPr>
                <p14:cNvContentPartPr/>
                <p14:nvPr/>
              </p14:nvContentPartPr>
              <p14:xfrm>
                <a:off x="1172847" y="233542"/>
                <a:ext cx="360360" cy="218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A9BFE7-7D23-6127-2B68-78FC8C6C92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68527" y="229222"/>
                  <a:ext cx="369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CA78974-9BEA-4A25-A85A-8180B9640E7C}"/>
                    </a:ext>
                  </a:extLst>
                </p14:cNvPr>
                <p14:cNvContentPartPr/>
                <p14:nvPr/>
              </p14:nvContentPartPr>
              <p14:xfrm>
                <a:off x="1115607" y="643582"/>
                <a:ext cx="113040" cy="93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CA78974-9BEA-4A25-A85A-8180B9640E7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1287" y="639262"/>
                  <a:ext cx="121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1A0DCC3-A672-16A0-27A9-8BCDFCA9D6C5}"/>
                    </a:ext>
                  </a:extLst>
                </p14:cNvPr>
                <p14:cNvContentPartPr/>
                <p14:nvPr/>
              </p14:nvContentPartPr>
              <p14:xfrm>
                <a:off x="1232967" y="492022"/>
                <a:ext cx="268560" cy="156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1A0DCC3-A672-16A0-27A9-8BCDFCA9D6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28647" y="487702"/>
                  <a:ext cx="277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C97A60D-A7CD-E7F9-BD4C-7C454617172B}"/>
                    </a:ext>
                  </a:extLst>
                </p14:cNvPr>
                <p14:cNvContentPartPr/>
                <p14:nvPr/>
              </p14:nvContentPartPr>
              <p14:xfrm>
                <a:off x="1472727" y="425062"/>
                <a:ext cx="52560" cy="38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C97A60D-A7CD-E7F9-BD4C-7C45461717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68407" y="420742"/>
                  <a:ext cx="61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DE4440-4C0D-1A18-C785-9B839114D8F8}"/>
                    </a:ext>
                  </a:extLst>
                </p14:cNvPr>
                <p14:cNvContentPartPr/>
                <p14:nvPr/>
              </p14:nvContentPartPr>
              <p14:xfrm>
                <a:off x="1549767" y="372142"/>
                <a:ext cx="207360" cy="268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DE4440-4C0D-1A18-C785-9B839114D8F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45447" y="367822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CB939BF-B851-54DA-222B-8F3898790707}"/>
                    </a:ext>
                  </a:extLst>
                </p14:cNvPr>
                <p14:cNvContentPartPr/>
                <p14:nvPr/>
              </p14:nvContentPartPr>
              <p14:xfrm>
                <a:off x="1743807" y="174862"/>
                <a:ext cx="233640" cy="165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CB939BF-B851-54DA-222B-8F38987907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39487" y="170542"/>
                  <a:ext cx="242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DCC6BB0-F8AC-5E1D-838D-21BAE7727B23}"/>
                    </a:ext>
                  </a:extLst>
                </p14:cNvPr>
                <p14:cNvContentPartPr/>
                <p14:nvPr/>
              </p14:nvContentPartPr>
              <p14:xfrm>
                <a:off x="1519167" y="692902"/>
                <a:ext cx="135360" cy="127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DCC6BB0-F8AC-5E1D-838D-21BAE7727B2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14847" y="688582"/>
                  <a:ext cx="144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E5F2D3B-3A5A-85E4-5BDA-3C8A5F481D27}"/>
                    </a:ext>
                  </a:extLst>
                </p14:cNvPr>
                <p14:cNvContentPartPr/>
                <p14:nvPr/>
              </p14:nvContentPartPr>
              <p14:xfrm>
                <a:off x="1527807" y="695422"/>
                <a:ext cx="116280" cy="68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E5F2D3B-3A5A-85E4-5BDA-3C8A5F481D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23487" y="691102"/>
                  <a:ext cx="12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EDD342C-E811-DC8B-FA99-74896C63AB23}"/>
                    </a:ext>
                  </a:extLst>
                </p14:cNvPr>
                <p14:cNvContentPartPr/>
                <p14:nvPr/>
              </p14:nvContentPartPr>
              <p14:xfrm>
                <a:off x="1654527" y="533422"/>
                <a:ext cx="196920" cy="223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EDD342C-E811-DC8B-FA99-74896C63AB2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50207" y="529102"/>
                  <a:ext cx="205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A44BE33-76E5-D483-5BF4-40ABC0E0942D}"/>
                    </a:ext>
                  </a:extLst>
                </p14:cNvPr>
                <p14:cNvContentPartPr/>
                <p14:nvPr/>
              </p14:nvContentPartPr>
              <p14:xfrm>
                <a:off x="1910847" y="641422"/>
                <a:ext cx="6480" cy="27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A44BE33-76E5-D483-5BF4-40ABC0E0942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06527" y="637102"/>
                  <a:ext cx="151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E71CB68-4AD7-2B18-4DE3-FE74096D9DFF}"/>
                  </a:ext>
                </a:extLst>
              </p14:cNvPr>
              <p14:cNvContentPartPr/>
              <p14:nvPr/>
            </p14:nvContentPartPr>
            <p14:xfrm>
              <a:off x="5349927" y="1413262"/>
              <a:ext cx="2914200" cy="12639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E71CB68-4AD7-2B18-4DE3-FE74096D9DF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345607" y="1408942"/>
                <a:ext cx="292284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B834918-40E8-936B-905A-D07791A3D70F}"/>
                  </a:ext>
                </a:extLst>
              </p14:cNvPr>
              <p14:cNvContentPartPr/>
              <p14:nvPr/>
            </p14:nvContentPartPr>
            <p14:xfrm>
              <a:off x="8732127" y="1162342"/>
              <a:ext cx="288000" cy="4345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B834918-40E8-936B-905A-D07791A3D70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727807" y="1158022"/>
                <a:ext cx="29664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9DDDC22-D3B1-0DF8-0E1A-0D18148DC3F6}"/>
              </a:ext>
            </a:extLst>
          </p:cNvPr>
          <p:cNvGrpSpPr/>
          <p:nvPr/>
        </p:nvGrpSpPr>
        <p:grpSpPr>
          <a:xfrm>
            <a:off x="8847327" y="684262"/>
            <a:ext cx="162000" cy="319680"/>
            <a:chOff x="8847327" y="684262"/>
            <a:chExt cx="1620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D6D387F-6923-D111-F1FD-5387D7F5C677}"/>
                    </a:ext>
                  </a:extLst>
                </p14:cNvPr>
                <p14:cNvContentPartPr/>
                <p14:nvPr/>
              </p14:nvContentPartPr>
              <p14:xfrm>
                <a:off x="8923647" y="684262"/>
                <a:ext cx="46800" cy="276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D6D387F-6923-D111-F1FD-5387D7F5C6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19327" y="679942"/>
                  <a:ext cx="55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14B0CEA-B453-9944-AC37-5F23D13015FE}"/>
                    </a:ext>
                  </a:extLst>
                </p14:cNvPr>
                <p14:cNvContentPartPr/>
                <p14:nvPr/>
              </p14:nvContentPartPr>
              <p14:xfrm>
                <a:off x="8847327" y="838342"/>
                <a:ext cx="162000" cy="165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14B0CEA-B453-9944-AC37-5F23D13015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43007" y="834022"/>
                  <a:ext cx="1706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AF38730-231D-6EE1-D9C4-C028DFAEA3AC}"/>
              </a:ext>
            </a:extLst>
          </p:cNvPr>
          <p:cNvGrpSpPr/>
          <p:nvPr/>
        </p:nvGrpSpPr>
        <p:grpSpPr>
          <a:xfrm>
            <a:off x="8884767" y="244342"/>
            <a:ext cx="938160" cy="246240"/>
            <a:chOff x="8884767" y="244342"/>
            <a:chExt cx="93816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1D0FF25-53A8-A1A3-5D98-0ED8157CA553}"/>
                    </a:ext>
                  </a:extLst>
                </p14:cNvPr>
                <p14:cNvContentPartPr/>
                <p14:nvPr/>
              </p14:nvContentPartPr>
              <p14:xfrm>
                <a:off x="8884767" y="323542"/>
                <a:ext cx="199080" cy="167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1D0FF25-53A8-A1A3-5D98-0ED8157CA55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80447" y="319222"/>
                  <a:ext cx="207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F7E9099-70A5-AD00-2A46-F6FD30EE7404}"/>
                    </a:ext>
                  </a:extLst>
                </p14:cNvPr>
                <p14:cNvContentPartPr/>
                <p14:nvPr/>
              </p14:nvContentPartPr>
              <p14:xfrm>
                <a:off x="9141807" y="350902"/>
                <a:ext cx="162000" cy="86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F7E9099-70A5-AD00-2A46-F6FD30EE74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37487" y="346582"/>
                  <a:ext cx="170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43B977D-1D41-4ADF-5F75-3A00D750F4F3}"/>
                    </a:ext>
                  </a:extLst>
                </p14:cNvPr>
                <p14:cNvContentPartPr/>
                <p14:nvPr/>
              </p14:nvContentPartPr>
              <p14:xfrm>
                <a:off x="9376887" y="320302"/>
                <a:ext cx="88920" cy="132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43B977D-1D41-4ADF-5F75-3A00D750F4F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72567" y="315982"/>
                  <a:ext cx="97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58F0A02-5CF6-F8C0-E56E-9BB13337585F}"/>
                    </a:ext>
                  </a:extLst>
                </p14:cNvPr>
                <p14:cNvContentPartPr/>
                <p14:nvPr/>
              </p14:nvContentPartPr>
              <p14:xfrm>
                <a:off x="9514407" y="244342"/>
                <a:ext cx="308520" cy="186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58F0A02-5CF6-F8C0-E56E-9BB13337585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10087" y="240022"/>
                  <a:ext cx="3171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A5E72C9-E1F1-C874-5B1B-2F25A5067ED3}"/>
              </a:ext>
            </a:extLst>
          </p:cNvPr>
          <p:cNvGrpSpPr/>
          <p:nvPr/>
        </p:nvGrpSpPr>
        <p:grpSpPr>
          <a:xfrm>
            <a:off x="10043607" y="189262"/>
            <a:ext cx="1136520" cy="544320"/>
            <a:chOff x="10043607" y="189262"/>
            <a:chExt cx="11365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62B91FE-1392-7637-B09A-843D799432DA}"/>
                    </a:ext>
                  </a:extLst>
                </p14:cNvPr>
                <p14:cNvContentPartPr/>
                <p14:nvPr/>
              </p14:nvContentPartPr>
              <p14:xfrm>
                <a:off x="10043607" y="189262"/>
                <a:ext cx="279360" cy="286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62B91FE-1392-7637-B09A-843D799432D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39287" y="184942"/>
                  <a:ext cx="288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F75366F-7027-C5F5-D987-54EF67860496}"/>
                    </a:ext>
                  </a:extLst>
                </p14:cNvPr>
                <p14:cNvContentPartPr/>
                <p14:nvPr/>
              </p14:nvContentPartPr>
              <p14:xfrm>
                <a:off x="10354287" y="214462"/>
                <a:ext cx="107640" cy="143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F75366F-7027-C5F5-D987-54EF678604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49967" y="210142"/>
                  <a:ext cx="11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DBD48AD-B9FA-15DB-19DA-47C893D3D5ED}"/>
                    </a:ext>
                  </a:extLst>
                </p14:cNvPr>
                <p14:cNvContentPartPr/>
                <p14:nvPr/>
              </p14:nvContentPartPr>
              <p14:xfrm>
                <a:off x="10531767" y="277822"/>
                <a:ext cx="258840" cy="115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DBD48AD-B9FA-15DB-19DA-47C893D3D5E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27447" y="273502"/>
                  <a:ext cx="26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F2FC298-7786-B028-047D-883E6C14AC0F}"/>
                    </a:ext>
                  </a:extLst>
                </p14:cNvPr>
                <p14:cNvContentPartPr/>
                <p14:nvPr/>
              </p14:nvContentPartPr>
              <p14:xfrm>
                <a:off x="10802487" y="234982"/>
                <a:ext cx="377640" cy="128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F2FC298-7786-B028-047D-883E6C14AC0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98167" y="230662"/>
                  <a:ext cx="38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3CDD01D-C795-561B-6AA2-E29613C19B86}"/>
                    </a:ext>
                  </a:extLst>
                </p14:cNvPr>
                <p14:cNvContentPartPr/>
                <p14:nvPr/>
              </p14:nvContentPartPr>
              <p14:xfrm>
                <a:off x="10207767" y="550342"/>
                <a:ext cx="148680" cy="182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3CDD01D-C795-561B-6AA2-E29613C19B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03447" y="546022"/>
                  <a:ext cx="157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F44E0AB-C726-4D3F-0E0B-F4CBFE185412}"/>
                    </a:ext>
                  </a:extLst>
                </p14:cNvPr>
                <p14:cNvContentPartPr/>
                <p14:nvPr/>
              </p14:nvContentPartPr>
              <p14:xfrm>
                <a:off x="10194807" y="666262"/>
                <a:ext cx="146880" cy="16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F44E0AB-C726-4D3F-0E0B-F4CBFE18541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90487" y="661942"/>
                  <a:ext cx="15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ECF2ED2-50F7-3A8E-7649-728035264622}"/>
                    </a:ext>
                  </a:extLst>
                </p14:cNvPr>
                <p14:cNvContentPartPr/>
                <p14:nvPr/>
              </p14:nvContentPartPr>
              <p14:xfrm>
                <a:off x="10411887" y="622342"/>
                <a:ext cx="117720" cy="100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ECF2ED2-50F7-3A8E-7649-7280352646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07567" y="618022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5410E03-3C28-92F6-9884-86E80CC85E16}"/>
                    </a:ext>
                  </a:extLst>
                </p14:cNvPr>
                <p14:cNvContentPartPr/>
                <p14:nvPr/>
              </p14:nvContentPartPr>
              <p14:xfrm>
                <a:off x="10532487" y="507862"/>
                <a:ext cx="227160" cy="225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5410E03-3C28-92F6-9884-86E80CC85E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28167" y="503542"/>
                  <a:ext cx="23580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ED74B1B-C9F9-D56A-E18D-93439DB57D52}"/>
                  </a:ext>
                </a:extLst>
              </p14:cNvPr>
              <p14:cNvContentPartPr/>
              <p14:nvPr/>
            </p14:nvContentPartPr>
            <p14:xfrm>
              <a:off x="8225967" y="1226062"/>
              <a:ext cx="38520" cy="2275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ED74B1B-C9F9-D56A-E18D-93439DB57D5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221647" y="1221742"/>
                <a:ext cx="47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4742439-55F5-48D1-0B70-D4A4598F361D}"/>
                  </a:ext>
                </a:extLst>
              </p14:cNvPr>
              <p14:cNvContentPartPr/>
              <p14:nvPr/>
            </p14:nvContentPartPr>
            <p14:xfrm>
              <a:off x="8126607" y="1223902"/>
              <a:ext cx="202320" cy="2224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4742439-55F5-48D1-0B70-D4A4598F361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122287" y="1219582"/>
                <a:ext cx="2109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65DD93B-68B6-B498-F70E-3CEF0A9ECEFC}"/>
                  </a:ext>
                </a:extLst>
              </p14:cNvPr>
              <p14:cNvContentPartPr/>
              <p14:nvPr/>
            </p14:nvContentPartPr>
            <p14:xfrm>
              <a:off x="8462487" y="1275382"/>
              <a:ext cx="190440" cy="910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65DD93B-68B6-B498-F70E-3CEF0A9ECEF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458167" y="1271062"/>
                <a:ext cx="1990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EF7076D-BA7C-EE0E-99DD-E7EC0779ADB0}"/>
                  </a:ext>
                </a:extLst>
              </p14:cNvPr>
              <p14:cNvContentPartPr/>
              <p14:nvPr/>
            </p14:nvContentPartPr>
            <p14:xfrm>
              <a:off x="8473647" y="1391662"/>
              <a:ext cx="192960" cy="608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EF7076D-BA7C-EE0E-99DD-E7EC0779ADB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469327" y="1387342"/>
                <a:ext cx="2016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E2D4C57-2FC8-2872-6A2B-D04261C96F50}"/>
                  </a:ext>
                </a:extLst>
              </p14:cNvPr>
              <p14:cNvContentPartPr/>
              <p14:nvPr/>
            </p14:nvContentPartPr>
            <p14:xfrm>
              <a:off x="8815287" y="1397782"/>
              <a:ext cx="158040" cy="86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E2D4C57-2FC8-2872-6A2B-D04261C96F5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810967" y="1393462"/>
                <a:ext cx="166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32FC994-8E16-03D6-BA15-FC6D401577A0}"/>
                  </a:ext>
                </a:extLst>
              </p14:cNvPr>
              <p14:cNvContentPartPr/>
              <p14:nvPr/>
            </p14:nvContentPartPr>
            <p14:xfrm>
              <a:off x="9140367" y="1161622"/>
              <a:ext cx="105840" cy="3844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32FC994-8E16-03D6-BA15-FC6D401577A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136047" y="1157302"/>
                <a:ext cx="1144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51295CD6-7E46-BCCD-6C10-0D90FCF1D5FC}"/>
                  </a:ext>
                </a:extLst>
              </p14:cNvPr>
              <p14:cNvContentPartPr/>
              <p14:nvPr/>
            </p14:nvContentPartPr>
            <p14:xfrm>
              <a:off x="9306687" y="1276102"/>
              <a:ext cx="108000" cy="1260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51295CD6-7E46-BCCD-6C10-0D90FCF1D5F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302367" y="1271782"/>
                <a:ext cx="1166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FD53EF6-BEB2-7C64-D5B3-F822D17AA02A}"/>
                  </a:ext>
                </a:extLst>
              </p14:cNvPr>
              <p14:cNvContentPartPr/>
              <p14:nvPr/>
            </p14:nvContentPartPr>
            <p14:xfrm>
              <a:off x="9447447" y="1371502"/>
              <a:ext cx="9720" cy="1173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FD53EF6-BEB2-7C64-D5B3-F822D17AA02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443127" y="1367182"/>
                <a:ext cx="18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D1611C7-913F-6456-D72D-F3B7D67A0588}"/>
                  </a:ext>
                </a:extLst>
              </p14:cNvPr>
              <p14:cNvContentPartPr/>
              <p14:nvPr/>
            </p14:nvContentPartPr>
            <p14:xfrm>
              <a:off x="9539607" y="1247662"/>
              <a:ext cx="239040" cy="1461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D1611C7-913F-6456-D72D-F3B7D67A058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535287" y="1243342"/>
                <a:ext cx="247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3E1CA2A-E0D5-0C6C-1206-7A06AA19E46D}"/>
                  </a:ext>
                </a:extLst>
              </p14:cNvPr>
              <p14:cNvContentPartPr/>
              <p14:nvPr/>
            </p14:nvContentPartPr>
            <p14:xfrm>
              <a:off x="9908607" y="1253782"/>
              <a:ext cx="105840" cy="1090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3E1CA2A-E0D5-0C6C-1206-7A06AA19E46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904287" y="1249462"/>
                <a:ext cx="114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7189753-1E3B-0900-BFD4-1A018C97DF08}"/>
                  </a:ext>
                </a:extLst>
              </p14:cNvPr>
              <p14:cNvContentPartPr/>
              <p14:nvPr/>
            </p14:nvContentPartPr>
            <p14:xfrm>
              <a:off x="10070247" y="1345582"/>
              <a:ext cx="20520" cy="1040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7189753-1E3B-0900-BFD4-1A018C97DF0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065927" y="1341262"/>
                <a:ext cx="291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C52BB2B-AAB9-0777-43BB-3F997ACE635B}"/>
                  </a:ext>
                </a:extLst>
              </p14:cNvPr>
              <p14:cNvContentPartPr/>
              <p14:nvPr/>
            </p14:nvContentPartPr>
            <p14:xfrm>
              <a:off x="10132527" y="1194382"/>
              <a:ext cx="101520" cy="2095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C52BB2B-AAB9-0777-43BB-3F997ACE635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128207" y="1190062"/>
                <a:ext cx="110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48AD244-B803-A846-A24B-91C3F0690E8F}"/>
                  </a:ext>
                </a:extLst>
              </p14:cNvPr>
              <p14:cNvContentPartPr/>
              <p14:nvPr/>
            </p14:nvContentPartPr>
            <p14:xfrm>
              <a:off x="10240527" y="1163062"/>
              <a:ext cx="114840" cy="3268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48AD244-B803-A846-A24B-91C3F0690E8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236207" y="1158742"/>
                <a:ext cx="1234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E4D2DFC5-1C47-A43B-8322-280483929AC0}"/>
                  </a:ext>
                </a:extLst>
              </p14:cNvPr>
              <p14:cNvContentPartPr/>
              <p14:nvPr/>
            </p14:nvContentPartPr>
            <p14:xfrm>
              <a:off x="8701167" y="1773262"/>
              <a:ext cx="330480" cy="1072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E4D2DFC5-1C47-A43B-8322-280483929AC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696847" y="1768942"/>
                <a:ext cx="339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DD10216-0706-72D6-DADC-70AC525697AD}"/>
                  </a:ext>
                </a:extLst>
              </p14:cNvPr>
              <p14:cNvContentPartPr/>
              <p14:nvPr/>
            </p14:nvContentPartPr>
            <p14:xfrm>
              <a:off x="8980527" y="1674262"/>
              <a:ext cx="18000" cy="216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DD10216-0706-72D6-DADC-70AC525697A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76207" y="1669942"/>
                <a:ext cx="26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8E4F255-0422-4849-16DF-DC1C97E36DF8}"/>
                  </a:ext>
                </a:extLst>
              </p14:cNvPr>
              <p14:cNvContentPartPr/>
              <p14:nvPr/>
            </p14:nvContentPartPr>
            <p14:xfrm>
              <a:off x="9200847" y="1668502"/>
              <a:ext cx="198720" cy="2113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8E4F255-0422-4849-16DF-DC1C97E36DF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196527" y="1664182"/>
                <a:ext cx="2073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A4526B7-D558-3E5C-4A05-F03377818E19}"/>
                  </a:ext>
                </a:extLst>
              </p14:cNvPr>
              <p14:cNvContentPartPr/>
              <p14:nvPr/>
            </p14:nvContentPartPr>
            <p14:xfrm>
              <a:off x="9450327" y="1654462"/>
              <a:ext cx="442080" cy="2008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A4526B7-D558-3E5C-4A05-F03377818E1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446007" y="1650142"/>
                <a:ext cx="4507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B91EAE8-34FB-E125-3484-362EE83A1AF7}"/>
                  </a:ext>
                </a:extLst>
              </p14:cNvPr>
              <p14:cNvContentPartPr/>
              <p14:nvPr/>
            </p14:nvContentPartPr>
            <p14:xfrm>
              <a:off x="10130367" y="1640782"/>
              <a:ext cx="272520" cy="156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B91EAE8-34FB-E125-3484-362EE83A1AF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126047" y="1636462"/>
                <a:ext cx="281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84808028-6E77-C5CC-7298-2BA54FD09393}"/>
                  </a:ext>
                </a:extLst>
              </p14:cNvPr>
              <p14:cNvContentPartPr/>
              <p14:nvPr/>
            </p14:nvContentPartPr>
            <p14:xfrm>
              <a:off x="10387407" y="1637542"/>
              <a:ext cx="37080" cy="266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84808028-6E77-C5CC-7298-2BA54FD0939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383087" y="1633222"/>
                <a:ext cx="45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C974706-75A4-12A4-9768-4AE22FA08A55}"/>
                  </a:ext>
                </a:extLst>
              </p14:cNvPr>
              <p14:cNvContentPartPr/>
              <p14:nvPr/>
            </p14:nvContentPartPr>
            <p14:xfrm>
              <a:off x="10441767" y="1668502"/>
              <a:ext cx="321480" cy="2602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C974706-75A4-12A4-9768-4AE22FA08A5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437447" y="1664182"/>
                <a:ext cx="3301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DD1B70F-3598-C952-6F21-15D1FDAE8516}"/>
                  </a:ext>
                </a:extLst>
              </p14:cNvPr>
              <p14:cNvContentPartPr/>
              <p14:nvPr/>
            </p14:nvContentPartPr>
            <p14:xfrm>
              <a:off x="10897527" y="1491022"/>
              <a:ext cx="340560" cy="2905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DD1B70F-3598-C952-6F21-15D1FDAE851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893207" y="1486702"/>
                <a:ext cx="349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534E3BA-411E-CACD-44AE-655BCE5C3B32}"/>
                  </a:ext>
                </a:extLst>
              </p14:cNvPr>
              <p14:cNvContentPartPr/>
              <p14:nvPr/>
            </p14:nvContentPartPr>
            <p14:xfrm>
              <a:off x="11219007" y="1621342"/>
              <a:ext cx="93960" cy="723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534E3BA-411E-CACD-44AE-655BCE5C3B3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214687" y="1617022"/>
                <a:ext cx="102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ABAAE86F-B3C5-1631-913D-B79FE61EF740}"/>
                  </a:ext>
                </a:extLst>
              </p14:cNvPr>
              <p14:cNvContentPartPr/>
              <p14:nvPr/>
            </p14:nvContentPartPr>
            <p14:xfrm>
              <a:off x="11369847" y="1432342"/>
              <a:ext cx="291960" cy="2743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ABAAE86F-B3C5-1631-913D-B79FE61EF74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365527" y="1428022"/>
                <a:ext cx="300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640F749-249C-2C79-CC76-A0C54C92BD99}"/>
                  </a:ext>
                </a:extLst>
              </p14:cNvPr>
              <p14:cNvContentPartPr/>
              <p14:nvPr/>
            </p14:nvContentPartPr>
            <p14:xfrm>
              <a:off x="11575767" y="1462942"/>
              <a:ext cx="14760" cy="50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640F749-249C-2C79-CC76-A0C54C92BD9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571447" y="1458622"/>
                <a:ext cx="234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6C43F8B-03D4-48EC-13FF-CCC37E47E920}"/>
                  </a:ext>
                </a:extLst>
              </p14:cNvPr>
              <p14:cNvContentPartPr/>
              <p14:nvPr/>
            </p14:nvContentPartPr>
            <p14:xfrm>
              <a:off x="10264647" y="2068822"/>
              <a:ext cx="153720" cy="1062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6C43F8B-03D4-48EC-13FF-CCC37E47E92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260327" y="2064502"/>
                <a:ext cx="1623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60E3BFF-0A4D-E46B-87CE-3A5471D2F3B1}"/>
                  </a:ext>
                </a:extLst>
              </p14:cNvPr>
              <p14:cNvContentPartPr/>
              <p14:nvPr/>
            </p14:nvContentPartPr>
            <p14:xfrm>
              <a:off x="10477047" y="2096902"/>
              <a:ext cx="176040" cy="421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60E3BFF-0A4D-E46B-87CE-3A5471D2F3B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472727" y="2092582"/>
                <a:ext cx="184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33B5024-85F6-3EF6-8B53-CAC195F04899}"/>
                  </a:ext>
                </a:extLst>
              </p14:cNvPr>
              <p14:cNvContentPartPr/>
              <p14:nvPr/>
            </p14:nvContentPartPr>
            <p14:xfrm>
              <a:off x="10907247" y="1985662"/>
              <a:ext cx="350640" cy="15696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33B5024-85F6-3EF6-8B53-CAC195F0489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902927" y="1981342"/>
                <a:ext cx="35928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55E2892E-9E45-77A7-5A7E-B61139E91273}"/>
              </a:ext>
            </a:extLst>
          </p:cNvPr>
          <p:cNvGrpSpPr/>
          <p:nvPr/>
        </p:nvGrpSpPr>
        <p:grpSpPr>
          <a:xfrm>
            <a:off x="8706207" y="1997182"/>
            <a:ext cx="1351440" cy="610560"/>
            <a:chOff x="8706207" y="1997182"/>
            <a:chExt cx="135144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1A31F1F-3976-0D55-4142-140EE5409A52}"/>
                    </a:ext>
                  </a:extLst>
                </p14:cNvPr>
                <p14:cNvContentPartPr/>
                <p14:nvPr/>
              </p14:nvContentPartPr>
              <p14:xfrm>
                <a:off x="8706207" y="2018782"/>
                <a:ext cx="546840" cy="241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1A31F1F-3976-0D55-4142-140EE5409A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01887" y="2014462"/>
                  <a:ext cx="555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963C70E-D119-85B1-3571-8153BD985973}"/>
                    </a:ext>
                  </a:extLst>
                </p14:cNvPr>
                <p14:cNvContentPartPr/>
                <p14:nvPr/>
              </p14:nvContentPartPr>
              <p14:xfrm>
                <a:off x="9143967" y="1997182"/>
                <a:ext cx="23040" cy="12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963C70E-D119-85B1-3571-8153BD9859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39647" y="1992862"/>
                  <a:ext cx="31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DCE7E6-9583-4D07-462B-F8AEB018E2E8}"/>
                    </a:ext>
                  </a:extLst>
                </p14:cNvPr>
                <p14:cNvContentPartPr/>
                <p14:nvPr/>
              </p14:nvContentPartPr>
              <p14:xfrm>
                <a:off x="9564807" y="2073142"/>
                <a:ext cx="359640" cy="129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DCE7E6-9583-4D07-462B-F8AEB018E2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560487" y="2068822"/>
                  <a:ext cx="36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285D2EE-9739-F708-0972-D6DA6B50C908}"/>
                    </a:ext>
                  </a:extLst>
                </p14:cNvPr>
                <p14:cNvContentPartPr/>
                <p14:nvPr/>
              </p14:nvContentPartPr>
              <p14:xfrm>
                <a:off x="9967647" y="2070622"/>
                <a:ext cx="90000" cy="290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285D2EE-9739-F708-0972-D6DA6B50C9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63327" y="2066302"/>
                  <a:ext cx="98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F3F1870-5313-F591-E932-EFC8C3F4AC55}"/>
                    </a:ext>
                  </a:extLst>
                </p14:cNvPr>
                <p14:cNvContentPartPr/>
                <p14:nvPr/>
              </p14:nvContentPartPr>
              <p14:xfrm>
                <a:off x="8965767" y="2371582"/>
                <a:ext cx="196200" cy="236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F3F1870-5313-F591-E932-EFC8C3F4AC5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61447" y="2367262"/>
                  <a:ext cx="204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429BCD5-A723-C88E-A973-418E60D659EA}"/>
                    </a:ext>
                  </a:extLst>
                </p14:cNvPr>
                <p14:cNvContentPartPr/>
                <p14:nvPr/>
              </p14:nvContentPartPr>
              <p14:xfrm>
                <a:off x="9205887" y="2442502"/>
                <a:ext cx="219240" cy="107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429BCD5-A723-C88E-A973-418E60D659E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01567" y="2438182"/>
                  <a:ext cx="22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63DB09F-4D7E-D631-9E41-6E35C140C063}"/>
                    </a:ext>
                  </a:extLst>
                </p14:cNvPr>
                <p14:cNvContentPartPr/>
                <p14:nvPr/>
              </p14:nvContentPartPr>
              <p14:xfrm>
                <a:off x="9474447" y="2365462"/>
                <a:ext cx="171720" cy="172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63DB09F-4D7E-D631-9E41-6E35C140C0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70127" y="2361142"/>
                  <a:ext cx="180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944DD8C-2657-0A56-F3D3-3B604E72413D}"/>
                    </a:ext>
                  </a:extLst>
                </p14:cNvPr>
                <p14:cNvContentPartPr/>
                <p14:nvPr/>
              </p14:nvContentPartPr>
              <p14:xfrm>
                <a:off x="9657687" y="2391382"/>
                <a:ext cx="126000" cy="153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944DD8C-2657-0A56-F3D3-3B604E72413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53367" y="2387062"/>
                  <a:ext cx="13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14AD2F5-7EF9-8666-643E-393D53197C1D}"/>
                    </a:ext>
                  </a:extLst>
                </p14:cNvPr>
                <p14:cNvContentPartPr/>
                <p14:nvPr/>
              </p14:nvContentPartPr>
              <p14:xfrm>
                <a:off x="9811407" y="2394622"/>
                <a:ext cx="82440" cy="127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14AD2F5-7EF9-8666-643E-393D53197C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07087" y="2390302"/>
                  <a:ext cx="9108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7B66020-FB94-89EA-7919-C8B7C241126F}"/>
                  </a:ext>
                </a:extLst>
              </p14:cNvPr>
              <p14:cNvContentPartPr/>
              <p14:nvPr/>
            </p14:nvContentPartPr>
            <p14:xfrm>
              <a:off x="1333407" y="3947302"/>
              <a:ext cx="2540160" cy="9378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7B66020-FB94-89EA-7919-C8B7C241126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329087" y="3942982"/>
                <a:ext cx="2548800" cy="9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118DED-D243-5997-C705-1C8D71A959A1}"/>
              </a:ext>
            </a:extLst>
          </p:cNvPr>
          <p:cNvGrpSpPr/>
          <p:nvPr/>
        </p:nvGrpSpPr>
        <p:grpSpPr>
          <a:xfrm>
            <a:off x="835167" y="5006422"/>
            <a:ext cx="2609640" cy="1226880"/>
            <a:chOff x="835167" y="5006422"/>
            <a:chExt cx="2609640" cy="12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BC41CBF-0487-6A94-05D3-CA535C239B99}"/>
                    </a:ext>
                  </a:extLst>
                </p14:cNvPr>
                <p14:cNvContentPartPr/>
                <p14:nvPr/>
              </p14:nvContentPartPr>
              <p14:xfrm>
                <a:off x="1057287" y="5110102"/>
                <a:ext cx="11880" cy="181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BC41CBF-0487-6A94-05D3-CA535C239B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2967" y="5105782"/>
                  <a:ext cx="20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0E91D3B-73A1-D074-CFA4-9E76FBB09F85}"/>
                    </a:ext>
                  </a:extLst>
                </p14:cNvPr>
                <p14:cNvContentPartPr/>
                <p14:nvPr/>
              </p14:nvContentPartPr>
              <p14:xfrm>
                <a:off x="970527" y="5040262"/>
                <a:ext cx="248040" cy="224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0E91D3B-73A1-D074-CFA4-9E76FBB09F8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66207" y="5035942"/>
                  <a:ext cx="256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A377F8B-9274-15F2-248F-298150249F28}"/>
                    </a:ext>
                  </a:extLst>
                </p14:cNvPr>
                <p14:cNvContentPartPr/>
                <p14:nvPr/>
              </p14:nvContentPartPr>
              <p14:xfrm>
                <a:off x="1291287" y="5134222"/>
                <a:ext cx="131040" cy="93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A377F8B-9274-15F2-248F-298150249F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286967" y="5129902"/>
                  <a:ext cx="13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5BE6A13-337E-7AAB-4662-89BF2000E6C0}"/>
                    </a:ext>
                  </a:extLst>
                </p14:cNvPr>
                <p14:cNvContentPartPr/>
                <p14:nvPr/>
              </p14:nvContentPartPr>
              <p14:xfrm>
                <a:off x="1552647" y="5006422"/>
                <a:ext cx="153720" cy="2077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5BE6A13-337E-7AAB-4662-89BF2000E6C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48327" y="5002102"/>
                  <a:ext cx="162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97566A0-1B9D-2493-B293-8FADD55B4C63}"/>
                    </a:ext>
                  </a:extLst>
                </p14:cNvPr>
                <p14:cNvContentPartPr/>
                <p14:nvPr/>
              </p14:nvContentPartPr>
              <p14:xfrm>
                <a:off x="835167" y="5577382"/>
                <a:ext cx="137880" cy="149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97566A0-1B9D-2493-B293-8FADD55B4C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0847" y="5573062"/>
                  <a:ext cx="146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14D6782-67A4-14E8-0EE9-5C6CCC5202F8}"/>
                    </a:ext>
                  </a:extLst>
                </p14:cNvPr>
                <p14:cNvContentPartPr/>
                <p14:nvPr/>
              </p14:nvContentPartPr>
              <p14:xfrm>
                <a:off x="999687" y="5490262"/>
                <a:ext cx="127440" cy="196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14D6782-67A4-14E8-0EE9-5C6CCC5202F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5367" y="5485942"/>
                  <a:ext cx="136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B244105-2FD9-0598-0EE9-E85CCB06FA58}"/>
                    </a:ext>
                  </a:extLst>
                </p14:cNvPr>
                <p14:cNvContentPartPr/>
                <p14:nvPr/>
              </p14:nvContentPartPr>
              <p14:xfrm>
                <a:off x="1146207" y="5536702"/>
                <a:ext cx="110160" cy="118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B244105-2FD9-0598-0EE9-E85CCB06FA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1887" y="5532382"/>
                  <a:ext cx="118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9DB395F-38A3-0270-16BA-3549EBE53CA6}"/>
                    </a:ext>
                  </a:extLst>
                </p14:cNvPr>
                <p14:cNvContentPartPr/>
                <p14:nvPr/>
              </p14:nvContentPartPr>
              <p14:xfrm>
                <a:off x="1552647" y="5464702"/>
                <a:ext cx="9000" cy="163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9DB395F-38A3-0270-16BA-3549EBE53CA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48327" y="5460382"/>
                  <a:ext cx="17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E3BCDFA-4AF5-3483-9EE8-6DA7473A0FF9}"/>
                    </a:ext>
                  </a:extLst>
                </p14:cNvPr>
                <p14:cNvContentPartPr/>
                <p14:nvPr/>
              </p14:nvContentPartPr>
              <p14:xfrm>
                <a:off x="1464447" y="5459662"/>
                <a:ext cx="165240" cy="178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E3BCDFA-4AF5-3483-9EE8-6DA7473A0FF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60127" y="5455342"/>
                  <a:ext cx="173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99CF274-7999-8E27-1A32-C823E5AEBE5F}"/>
                    </a:ext>
                  </a:extLst>
                </p14:cNvPr>
                <p14:cNvContentPartPr/>
                <p14:nvPr/>
              </p14:nvContentPartPr>
              <p14:xfrm>
                <a:off x="1709967" y="5333662"/>
                <a:ext cx="345960" cy="252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99CF274-7999-8E27-1A32-C823E5AEBE5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705647" y="5329342"/>
                  <a:ext cx="354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0A6044-1381-2107-BC43-861EB9012561}"/>
                    </a:ext>
                  </a:extLst>
                </p14:cNvPr>
                <p14:cNvContentPartPr/>
                <p14:nvPr/>
              </p14:nvContentPartPr>
              <p14:xfrm>
                <a:off x="2120367" y="5417182"/>
                <a:ext cx="91800" cy="212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0A6044-1381-2107-BC43-861EB901256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116047" y="5412862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E62A30C-B219-8404-8E1E-8C415B689AA2}"/>
                    </a:ext>
                  </a:extLst>
                </p14:cNvPr>
                <p14:cNvContentPartPr/>
                <p14:nvPr/>
              </p14:nvContentPartPr>
              <p14:xfrm>
                <a:off x="2269767" y="5369662"/>
                <a:ext cx="180360" cy="71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E62A30C-B219-8404-8E1E-8C415B689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65447" y="5365342"/>
                  <a:ext cx="189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DE88621-B24A-1C51-3FA4-95C517A121BA}"/>
                    </a:ext>
                  </a:extLst>
                </p14:cNvPr>
                <p14:cNvContentPartPr/>
                <p14:nvPr/>
              </p14:nvContentPartPr>
              <p14:xfrm>
                <a:off x="2503767" y="5208022"/>
                <a:ext cx="104760" cy="200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DE88621-B24A-1C51-3FA4-95C517A121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99447" y="5203702"/>
                  <a:ext cx="113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61CD818-D747-C4AC-6BD6-8EF8C95A76B6}"/>
                    </a:ext>
                  </a:extLst>
                </p14:cNvPr>
                <p14:cNvContentPartPr/>
                <p14:nvPr/>
              </p14:nvContentPartPr>
              <p14:xfrm>
                <a:off x="2624367" y="5170582"/>
                <a:ext cx="200520" cy="239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61CD818-D747-C4AC-6BD6-8EF8C95A76B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20047" y="5166262"/>
                  <a:ext cx="209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D4C4D29-A693-FD89-5D7D-D43FD9082CE7}"/>
                    </a:ext>
                  </a:extLst>
                </p14:cNvPr>
                <p14:cNvContentPartPr/>
                <p14:nvPr/>
              </p14:nvContentPartPr>
              <p14:xfrm>
                <a:off x="875127" y="5887342"/>
                <a:ext cx="312840" cy="187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D4C4D29-A693-FD89-5D7D-D43FD9082CE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0807" y="5883022"/>
                  <a:ext cx="321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D453BEF-211F-30B7-863E-CC5D81C24FF9}"/>
                    </a:ext>
                  </a:extLst>
                </p14:cNvPr>
                <p14:cNvContentPartPr/>
                <p14:nvPr/>
              </p14:nvContentPartPr>
              <p14:xfrm>
                <a:off x="1062687" y="5851702"/>
                <a:ext cx="20520" cy="13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D453BEF-211F-30B7-863E-CC5D81C24F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8367" y="5847382"/>
                  <a:ext cx="29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79DA441-30D3-752F-3F5C-9F840401E9F2}"/>
                    </a:ext>
                  </a:extLst>
                </p14:cNvPr>
                <p14:cNvContentPartPr/>
                <p14:nvPr/>
              </p14:nvContentPartPr>
              <p14:xfrm>
                <a:off x="1217847" y="5945302"/>
                <a:ext cx="289800" cy="288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79DA441-30D3-752F-3F5C-9F840401E9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213527" y="5940982"/>
                  <a:ext cx="298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270472D-8BFF-9D42-6494-D30E569C063E}"/>
                    </a:ext>
                  </a:extLst>
                </p14:cNvPr>
                <p14:cNvContentPartPr/>
                <p14:nvPr/>
              </p14:nvContentPartPr>
              <p14:xfrm>
                <a:off x="1649127" y="5754142"/>
                <a:ext cx="340920" cy="360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270472D-8BFF-9D42-6494-D30E569C063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44807" y="5749822"/>
                  <a:ext cx="3495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59469C6-D73E-48A7-6D4F-13E5CB7DEF07}"/>
                    </a:ext>
                  </a:extLst>
                </p14:cNvPr>
                <p14:cNvContentPartPr/>
                <p14:nvPr/>
              </p14:nvContentPartPr>
              <p14:xfrm>
                <a:off x="1632567" y="5973742"/>
                <a:ext cx="397800" cy="84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59469C6-D73E-48A7-6D4F-13E5CB7DEF0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28247" y="5969422"/>
                  <a:ext cx="406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5BFFBD-48FE-E630-7F2D-37C69DE4B474}"/>
                    </a:ext>
                  </a:extLst>
                </p14:cNvPr>
                <p14:cNvContentPartPr/>
                <p14:nvPr/>
              </p14:nvContentPartPr>
              <p14:xfrm>
                <a:off x="2227647" y="5701582"/>
                <a:ext cx="293040" cy="155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5BFFBD-48FE-E630-7F2D-37C69DE4B47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23327" y="5697262"/>
                  <a:ext cx="301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23397C-9DB8-9D95-4667-E4E21B51DE0E}"/>
                    </a:ext>
                  </a:extLst>
                </p14:cNvPr>
                <p14:cNvContentPartPr/>
                <p14:nvPr/>
              </p14:nvContentPartPr>
              <p14:xfrm>
                <a:off x="2657847" y="5532382"/>
                <a:ext cx="113400" cy="203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23397C-9DB8-9D95-4667-E4E21B51DE0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53527" y="5528062"/>
                  <a:ext cx="122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DC2AB8-1D13-C648-FB4B-B3F26C131A51}"/>
                    </a:ext>
                  </a:extLst>
                </p14:cNvPr>
                <p14:cNvContentPartPr/>
                <p14:nvPr/>
              </p14:nvContentPartPr>
              <p14:xfrm>
                <a:off x="2815527" y="5547142"/>
                <a:ext cx="118440" cy="100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DC2AB8-1D13-C648-FB4B-B3F26C131A5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11207" y="5542822"/>
                  <a:ext cx="127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C5F685-A146-A5A7-462B-1F0F3018ED9B}"/>
                    </a:ext>
                  </a:extLst>
                </p14:cNvPr>
                <p14:cNvContentPartPr/>
                <p14:nvPr/>
              </p14:nvContentPartPr>
              <p14:xfrm>
                <a:off x="2979687" y="5521942"/>
                <a:ext cx="74880" cy="74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C5F685-A146-A5A7-462B-1F0F3018ED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75367" y="5517622"/>
                  <a:ext cx="8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4492F01-3A6C-4981-A310-099778A85D61}"/>
                    </a:ext>
                  </a:extLst>
                </p14:cNvPr>
                <p14:cNvContentPartPr/>
                <p14:nvPr/>
              </p14:nvContentPartPr>
              <p14:xfrm>
                <a:off x="3094887" y="5350582"/>
                <a:ext cx="99000" cy="192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4492F01-3A6C-4981-A310-099778A85D6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90567" y="5346262"/>
                  <a:ext cx="107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1246D8B-EF30-D229-BCD3-4C6AE1ADCF03}"/>
                    </a:ext>
                  </a:extLst>
                </p14:cNvPr>
                <p14:cNvContentPartPr/>
                <p14:nvPr/>
              </p14:nvContentPartPr>
              <p14:xfrm>
                <a:off x="3232767" y="5407822"/>
                <a:ext cx="212040" cy="91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1246D8B-EF30-D229-BCD3-4C6AE1ADCF0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28447" y="5403502"/>
                  <a:ext cx="2206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8C0E79A5-3216-20A8-1EAB-46347C5A3343}"/>
              </a:ext>
            </a:extLst>
          </p:cNvPr>
          <p:cNvGrpSpPr/>
          <p:nvPr/>
        </p:nvGrpSpPr>
        <p:grpSpPr>
          <a:xfrm>
            <a:off x="4684647" y="3455902"/>
            <a:ext cx="3431520" cy="1994760"/>
            <a:chOff x="4684647" y="3455902"/>
            <a:chExt cx="3431520" cy="19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F53AAAB-DC6B-D2E1-B95E-276AE2DD712A}"/>
                    </a:ext>
                  </a:extLst>
                </p14:cNvPr>
                <p14:cNvContentPartPr/>
                <p14:nvPr/>
              </p14:nvContentPartPr>
              <p14:xfrm>
                <a:off x="4684647" y="3499462"/>
                <a:ext cx="150120" cy="15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F53AAAB-DC6B-D2E1-B95E-276AE2DD71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80327" y="3495142"/>
                  <a:ext cx="15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9919725-F747-0620-BF18-321766A854FF}"/>
                    </a:ext>
                  </a:extLst>
                </p14:cNvPr>
                <p14:cNvContentPartPr/>
                <p14:nvPr/>
              </p14:nvContentPartPr>
              <p14:xfrm>
                <a:off x="4824687" y="3455902"/>
                <a:ext cx="112680" cy="305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9919725-F747-0620-BF18-321766A854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20367" y="3451582"/>
                  <a:ext cx="121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E0F5C02-7BBF-B094-E0DB-A2D128AFA02C}"/>
                    </a:ext>
                  </a:extLst>
                </p14:cNvPr>
                <p14:cNvContentPartPr/>
                <p14:nvPr/>
              </p14:nvContentPartPr>
              <p14:xfrm>
                <a:off x="5112687" y="4313062"/>
                <a:ext cx="3003480" cy="89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E0F5C02-7BBF-B094-E0DB-A2D128AFA0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08367" y="4308742"/>
                  <a:ext cx="301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C750C65-81A0-136D-ABC5-EFC0291EB2A4}"/>
                    </a:ext>
                  </a:extLst>
                </p14:cNvPr>
                <p14:cNvContentPartPr/>
                <p14:nvPr/>
              </p14:nvContentPartPr>
              <p14:xfrm>
                <a:off x="6515967" y="3471742"/>
                <a:ext cx="37080" cy="1978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C750C65-81A0-136D-ABC5-EFC0291EB2A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11647" y="3467422"/>
                  <a:ext cx="45720" cy="19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F9E5C8AA-1D99-0C33-DF0F-BF7543DB23F3}"/>
              </a:ext>
            </a:extLst>
          </p:cNvPr>
          <p:cNvGrpSpPr/>
          <p:nvPr/>
        </p:nvGrpSpPr>
        <p:grpSpPr>
          <a:xfrm>
            <a:off x="4405647" y="5421142"/>
            <a:ext cx="3856320" cy="1220760"/>
            <a:chOff x="4405647" y="5421142"/>
            <a:chExt cx="385632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8AC0793-2AB9-B16D-B681-9F7E12B4553C}"/>
                    </a:ext>
                  </a:extLst>
                </p14:cNvPr>
                <p14:cNvContentPartPr/>
                <p14:nvPr/>
              </p14:nvContentPartPr>
              <p14:xfrm>
                <a:off x="5167767" y="5498542"/>
                <a:ext cx="22680" cy="185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8AC0793-2AB9-B16D-B681-9F7E12B455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63447" y="5494222"/>
                  <a:ext cx="31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0D993D5-92EB-92B9-E94B-E94BFE42D6FC}"/>
                    </a:ext>
                  </a:extLst>
                </p14:cNvPr>
                <p14:cNvContentPartPr/>
                <p14:nvPr/>
              </p14:nvContentPartPr>
              <p14:xfrm>
                <a:off x="5097927" y="5431582"/>
                <a:ext cx="239400" cy="242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0D993D5-92EB-92B9-E94B-E94BFE42D6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93607" y="5427262"/>
                  <a:ext cx="248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D0DA54D-E253-B5E9-FD9E-7DF8C8078711}"/>
                    </a:ext>
                  </a:extLst>
                </p14:cNvPr>
                <p14:cNvContentPartPr/>
                <p14:nvPr/>
              </p14:nvContentPartPr>
              <p14:xfrm>
                <a:off x="5415807" y="5546782"/>
                <a:ext cx="144720" cy="65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D0DA54D-E253-B5E9-FD9E-7DF8C80787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11487" y="5542462"/>
                  <a:ext cx="153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7EF02AC-1980-80E7-01DC-E3283655B267}"/>
                    </a:ext>
                  </a:extLst>
                </p14:cNvPr>
                <p14:cNvContentPartPr/>
                <p14:nvPr/>
              </p14:nvContentPartPr>
              <p14:xfrm>
                <a:off x="5660607" y="5469382"/>
                <a:ext cx="131760" cy="183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7EF02AC-1980-80E7-01DC-E3283655B2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56287" y="5465062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95BF052-5B79-18E5-DFEB-42E3DA049B6A}"/>
                    </a:ext>
                  </a:extLst>
                </p14:cNvPr>
                <p14:cNvContentPartPr/>
                <p14:nvPr/>
              </p14:nvContentPartPr>
              <p14:xfrm>
                <a:off x="6062367" y="5428702"/>
                <a:ext cx="138240" cy="235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95BF052-5B79-18E5-DFEB-42E3DA049B6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58047" y="5424382"/>
                  <a:ext cx="146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19BE4C8-5365-7467-FF28-2E92576C9B53}"/>
                    </a:ext>
                  </a:extLst>
                </p14:cNvPr>
                <p14:cNvContentPartPr/>
                <p14:nvPr/>
              </p14:nvContentPartPr>
              <p14:xfrm>
                <a:off x="6282327" y="5517622"/>
                <a:ext cx="171000" cy="106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19BE4C8-5365-7467-FF28-2E92576C9B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78007" y="5513302"/>
                  <a:ext cx="17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09B7CFC-207B-1FC5-7F83-3104D8582203}"/>
                    </a:ext>
                  </a:extLst>
                </p14:cNvPr>
                <p14:cNvContentPartPr/>
                <p14:nvPr/>
              </p14:nvContentPartPr>
              <p14:xfrm>
                <a:off x="6414447" y="5421142"/>
                <a:ext cx="12240" cy="26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09B7CFC-207B-1FC5-7F83-3104D858220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10127" y="5416822"/>
                  <a:ext cx="2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135E2A9-0296-CBCC-9856-E762EDCF568C}"/>
                    </a:ext>
                  </a:extLst>
                </p14:cNvPr>
                <p14:cNvContentPartPr/>
                <p14:nvPr/>
              </p14:nvContentPartPr>
              <p14:xfrm>
                <a:off x="6685167" y="5506102"/>
                <a:ext cx="69120" cy="136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135E2A9-0296-CBCC-9856-E762EDCF56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80847" y="5501782"/>
                  <a:ext cx="77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B86497-034C-8588-8546-D8BC6B6017F0}"/>
                    </a:ext>
                  </a:extLst>
                </p14:cNvPr>
                <p14:cNvContentPartPr/>
                <p14:nvPr/>
              </p14:nvContentPartPr>
              <p14:xfrm>
                <a:off x="6844287" y="5533822"/>
                <a:ext cx="310320" cy="275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B86497-034C-8588-8546-D8BC6B6017F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39967" y="5529502"/>
                  <a:ext cx="318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5EAC571-FE13-BA10-0DDD-90FEBF9380DE}"/>
                    </a:ext>
                  </a:extLst>
                </p14:cNvPr>
                <p14:cNvContentPartPr/>
                <p14:nvPr/>
              </p14:nvContentPartPr>
              <p14:xfrm>
                <a:off x="7226967" y="5566942"/>
                <a:ext cx="167400" cy="59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5EAC571-FE13-BA10-0DDD-90FEBF9380D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22647" y="5562622"/>
                  <a:ext cx="176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B51FBB2-AAD9-69DB-7F5D-83EFC3D4BC01}"/>
                    </a:ext>
                  </a:extLst>
                </p14:cNvPr>
                <p14:cNvContentPartPr/>
                <p14:nvPr/>
              </p14:nvContentPartPr>
              <p14:xfrm>
                <a:off x="7447647" y="5547502"/>
                <a:ext cx="69840" cy="817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B51FBB2-AAD9-69DB-7F5D-83EFC3D4BC0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43327" y="5543182"/>
                  <a:ext cx="78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0875D7D-F2D1-3C58-3DCB-D0A7C9154B31}"/>
                    </a:ext>
                  </a:extLst>
                </p14:cNvPr>
                <p14:cNvContentPartPr/>
                <p14:nvPr/>
              </p14:nvContentPartPr>
              <p14:xfrm>
                <a:off x="7605327" y="5442382"/>
                <a:ext cx="181080" cy="171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0875D7D-F2D1-3C58-3DCB-D0A7C9154B3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01007" y="5438062"/>
                  <a:ext cx="189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9CBE084-D421-C9C9-ECF7-0BF39721CE18}"/>
                    </a:ext>
                  </a:extLst>
                </p14:cNvPr>
                <p14:cNvContentPartPr/>
                <p14:nvPr/>
              </p14:nvContentPartPr>
              <p14:xfrm>
                <a:off x="7777047" y="5460382"/>
                <a:ext cx="32400" cy="39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9CBE084-D421-C9C9-ECF7-0BF39721CE1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72727" y="5456062"/>
                  <a:ext cx="41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08665C6-236E-1027-CB12-D4C485F9117E}"/>
                    </a:ext>
                  </a:extLst>
                </p14:cNvPr>
                <p14:cNvContentPartPr/>
                <p14:nvPr/>
              </p14:nvContentPartPr>
              <p14:xfrm>
                <a:off x="7825287" y="5484502"/>
                <a:ext cx="79560" cy="124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08665C6-236E-1027-CB12-D4C485F9117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20967" y="5480182"/>
                  <a:ext cx="88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AFE5CDD-3BF8-6F35-6FE4-0D8F62CC78CD}"/>
                    </a:ext>
                  </a:extLst>
                </p14:cNvPr>
                <p14:cNvContentPartPr/>
                <p14:nvPr/>
              </p14:nvContentPartPr>
              <p14:xfrm>
                <a:off x="7965687" y="5427982"/>
                <a:ext cx="296280" cy="150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AFE5CDD-3BF8-6F35-6FE4-0D8F62CC78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61367" y="5423662"/>
                  <a:ext cx="304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57B761E-3FC6-0CF9-D7B5-018A587617C2}"/>
                    </a:ext>
                  </a:extLst>
                </p14:cNvPr>
                <p14:cNvContentPartPr/>
                <p14:nvPr/>
              </p14:nvContentPartPr>
              <p14:xfrm>
                <a:off x="4654407" y="5827222"/>
                <a:ext cx="19080" cy="1692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57B761E-3FC6-0CF9-D7B5-018A587617C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50087" y="5822902"/>
                  <a:ext cx="27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2BE7521-E51B-0F32-2DAC-360B42E0C503}"/>
                    </a:ext>
                  </a:extLst>
                </p14:cNvPr>
                <p14:cNvContentPartPr/>
                <p14:nvPr/>
              </p14:nvContentPartPr>
              <p14:xfrm>
                <a:off x="4578087" y="5813542"/>
                <a:ext cx="157680" cy="234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2BE7521-E51B-0F32-2DAC-360B42E0C5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73767" y="5809222"/>
                  <a:ext cx="166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86E3CCB-9701-2D27-4877-CA3B20FD81D8}"/>
                    </a:ext>
                  </a:extLst>
                </p14:cNvPr>
                <p14:cNvContentPartPr/>
                <p14:nvPr/>
              </p14:nvContentPartPr>
              <p14:xfrm>
                <a:off x="4785807" y="5907142"/>
                <a:ext cx="117720" cy="99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86E3CCB-9701-2D27-4877-CA3B20FD81D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81487" y="5902822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EE8B977-3063-CF33-E720-12E13A9793C7}"/>
                    </a:ext>
                  </a:extLst>
                </p14:cNvPr>
                <p14:cNvContentPartPr/>
                <p14:nvPr/>
              </p14:nvContentPartPr>
              <p14:xfrm>
                <a:off x="4934847" y="5794102"/>
                <a:ext cx="236880" cy="179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EE8B977-3063-CF33-E720-12E13A9793C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30527" y="5789782"/>
                  <a:ext cx="245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DA876AA-4B35-3AF9-8F2A-228B0E39B48E}"/>
                    </a:ext>
                  </a:extLst>
                </p14:cNvPr>
                <p14:cNvContentPartPr/>
                <p14:nvPr/>
              </p14:nvContentPartPr>
              <p14:xfrm>
                <a:off x="5252007" y="5891302"/>
                <a:ext cx="284760" cy="90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DA876AA-4B35-3AF9-8F2A-228B0E39B48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247327" y="5886982"/>
                  <a:ext cx="29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AA6DFB4-CAE0-CB6C-A541-47D472AAC97A}"/>
                    </a:ext>
                  </a:extLst>
                </p14:cNvPr>
                <p14:cNvContentPartPr/>
                <p14:nvPr/>
              </p14:nvContentPartPr>
              <p14:xfrm>
                <a:off x="5594367" y="5769982"/>
                <a:ext cx="229320" cy="1965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AA6DFB4-CAE0-CB6C-A541-47D472AAC97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590047" y="5765662"/>
                  <a:ext cx="237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56428C2-09AE-5EA9-3475-89246514997A}"/>
                    </a:ext>
                  </a:extLst>
                </p14:cNvPr>
                <p14:cNvContentPartPr/>
                <p14:nvPr/>
              </p14:nvContentPartPr>
              <p14:xfrm>
                <a:off x="5780127" y="5696902"/>
                <a:ext cx="26280" cy="34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56428C2-09AE-5EA9-3475-89246514997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775807" y="5692582"/>
                  <a:ext cx="34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6B82C4-7CC4-E56D-D85E-EB77168F2F34}"/>
                    </a:ext>
                  </a:extLst>
                </p14:cNvPr>
                <p14:cNvContentPartPr/>
                <p14:nvPr/>
              </p14:nvContentPartPr>
              <p14:xfrm>
                <a:off x="5875167" y="5691862"/>
                <a:ext cx="356040" cy="447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6B82C4-7CC4-E56D-D85E-EB77168F2F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70847" y="5687542"/>
                  <a:ext cx="3646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EB95E61-6F67-CA7A-FC06-B9A3EB1BC302}"/>
                    </a:ext>
                  </a:extLst>
                </p14:cNvPr>
                <p14:cNvContentPartPr/>
                <p14:nvPr/>
              </p14:nvContentPartPr>
              <p14:xfrm>
                <a:off x="6362247" y="5926222"/>
                <a:ext cx="34560" cy="99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EB95E61-6F67-CA7A-FC06-B9A3EB1BC30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57927" y="5921902"/>
                  <a:ext cx="43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19DE1C2-13FC-F3C8-9E19-31C24D655206}"/>
                    </a:ext>
                  </a:extLst>
                </p14:cNvPr>
                <p14:cNvContentPartPr/>
                <p14:nvPr/>
              </p14:nvContentPartPr>
              <p14:xfrm>
                <a:off x="6527847" y="5821462"/>
                <a:ext cx="136800" cy="1479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19DE1C2-13FC-F3C8-9E19-31C24D65520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23527" y="5817142"/>
                  <a:ext cx="14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E4A6E13-3E38-B269-F00F-77FB6AA51834}"/>
                    </a:ext>
                  </a:extLst>
                </p14:cNvPr>
                <p14:cNvContentPartPr/>
                <p14:nvPr/>
              </p14:nvContentPartPr>
              <p14:xfrm>
                <a:off x="6706407" y="5861782"/>
                <a:ext cx="60840" cy="961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E4A6E13-3E38-B269-F00F-77FB6AA518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02087" y="5857462"/>
                  <a:ext cx="69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70D13E6-EF18-5A10-52E8-E3737BDE2077}"/>
                    </a:ext>
                  </a:extLst>
                </p14:cNvPr>
                <p14:cNvContentPartPr/>
                <p14:nvPr/>
              </p14:nvContentPartPr>
              <p14:xfrm>
                <a:off x="6965607" y="5782222"/>
                <a:ext cx="144720" cy="162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70D13E6-EF18-5A10-52E8-E3737BDE207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61287" y="5777902"/>
                  <a:ext cx="153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01C4B69-2A35-D9B2-19F8-DC26819F1B31}"/>
                    </a:ext>
                  </a:extLst>
                </p14:cNvPr>
                <p14:cNvContentPartPr/>
                <p14:nvPr/>
              </p14:nvContentPartPr>
              <p14:xfrm>
                <a:off x="7128327" y="5798422"/>
                <a:ext cx="232920" cy="2487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01C4B69-2A35-D9B2-19F8-DC26819F1B3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24007" y="5794102"/>
                  <a:ext cx="241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BB24F10-6C08-8F69-C07A-32BD904E1331}"/>
                    </a:ext>
                  </a:extLst>
                </p14:cNvPr>
                <p14:cNvContentPartPr/>
                <p14:nvPr/>
              </p14:nvContentPartPr>
              <p14:xfrm>
                <a:off x="7586247" y="5737582"/>
                <a:ext cx="141840" cy="1846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BB24F10-6C08-8F69-C07A-32BD904E133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81927" y="5733262"/>
                  <a:ext cx="15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73CA3B6-4BC5-9D78-8065-7A528E346615}"/>
                    </a:ext>
                  </a:extLst>
                </p14:cNvPr>
                <p14:cNvContentPartPr/>
                <p14:nvPr/>
              </p14:nvContentPartPr>
              <p14:xfrm>
                <a:off x="7648527" y="5848462"/>
                <a:ext cx="43200" cy="69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73CA3B6-4BC5-9D78-8065-7A528E34661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44207" y="5844142"/>
                  <a:ext cx="51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0BD7D64-4BC7-6251-6A73-3ED760EF264C}"/>
                    </a:ext>
                  </a:extLst>
                </p14:cNvPr>
                <p14:cNvContentPartPr/>
                <p14:nvPr/>
              </p14:nvContentPartPr>
              <p14:xfrm>
                <a:off x="7755087" y="5790142"/>
                <a:ext cx="301680" cy="123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0BD7D64-4BC7-6251-6A73-3ED760EF26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50767" y="5785822"/>
                  <a:ext cx="310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3723B54-4562-7EA5-EF59-F105D36E49A1}"/>
                    </a:ext>
                  </a:extLst>
                </p14:cNvPr>
                <p14:cNvContentPartPr/>
                <p14:nvPr/>
              </p14:nvContentPartPr>
              <p14:xfrm>
                <a:off x="7997007" y="5764942"/>
                <a:ext cx="36360" cy="21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3723B54-4562-7EA5-EF59-F105D36E49A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92687" y="5760622"/>
                  <a:ext cx="4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1478FC4-CBEE-C7A9-FB83-E15A5407D67A}"/>
                    </a:ext>
                  </a:extLst>
                </p14:cNvPr>
                <p14:cNvContentPartPr/>
                <p14:nvPr/>
              </p14:nvContentPartPr>
              <p14:xfrm>
                <a:off x="8077287" y="5793742"/>
                <a:ext cx="105120" cy="106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1478FC4-CBEE-C7A9-FB83-E15A5407D67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72967" y="5789422"/>
                  <a:ext cx="113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2A84308-340F-8924-8E37-BAEC7E0445B3}"/>
                    </a:ext>
                  </a:extLst>
                </p14:cNvPr>
                <p14:cNvContentPartPr/>
                <p14:nvPr/>
              </p14:nvContentPartPr>
              <p14:xfrm>
                <a:off x="4405647" y="6195862"/>
                <a:ext cx="402480" cy="169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2A84308-340F-8924-8E37-BAEC7E0445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01327" y="6191542"/>
                  <a:ext cx="411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C05E049-1F5A-DF8D-309E-A1821837F0F3}"/>
                    </a:ext>
                  </a:extLst>
                </p14:cNvPr>
                <p14:cNvContentPartPr/>
                <p14:nvPr/>
              </p14:nvContentPartPr>
              <p14:xfrm>
                <a:off x="4732887" y="6106582"/>
                <a:ext cx="26280" cy="14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C05E049-1F5A-DF8D-309E-A1821837F0F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728567" y="6102262"/>
                  <a:ext cx="3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CEA7E36-FD4A-9B1B-31C1-A8C8D3A9022B}"/>
                    </a:ext>
                  </a:extLst>
                </p14:cNvPr>
                <p14:cNvContentPartPr/>
                <p14:nvPr/>
              </p14:nvContentPartPr>
              <p14:xfrm>
                <a:off x="4854567" y="6061942"/>
                <a:ext cx="98280" cy="2181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CEA7E36-FD4A-9B1B-31C1-A8C8D3A9022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50247" y="6057622"/>
                  <a:ext cx="106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1A70973-5878-54F8-E291-9993126868F5}"/>
                    </a:ext>
                  </a:extLst>
                </p14:cNvPr>
                <p14:cNvContentPartPr/>
                <p14:nvPr/>
              </p14:nvContentPartPr>
              <p14:xfrm>
                <a:off x="5057607" y="6054742"/>
                <a:ext cx="28440" cy="202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1A70973-5878-54F8-E291-9993126868F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53287" y="6050422"/>
                  <a:ext cx="37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EAAF9E2-B403-E441-326D-47CBB0B02D61}"/>
                    </a:ext>
                  </a:extLst>
                </p14:cNvPr>
                <p14:cNvContentPartPr/>
                <p14:nvPr/>
              </p14:nvContentPartPr>
              <p14:xfrm>
                <a:off x="5176047" y="6085342"/>
                <a:ext cx="35280" cy="1576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EAAF9E2-B403-E441-326D-47CBB0B02D6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71727" y="6081022"/>
                  <a:ext cx="43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E7D7E2A-24A3-A7C6-45B2-E3F9262AB30E}"/>
                    </a:ext>
                  </a:extLst>
                </p14:cNvPr>
                <p14:cNvContentPartPr/>
                <p14:nvPr/>
              </p14:nvContentPartPr>
              <p14:xfrm>
                <a:off x="5262447" y="6056902"/>
                <a:ext cx="98280" cy="182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E7D7E2A-24A3-A7C6-45B2-E3F9262AB30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58127" y="6052582"/>
                  <a:ext cx="106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1848B3B-CC2A-4552-2595-B28397A76C41}"/>
                    </a:ext>
                  </a:extLst>
                </p14:cNvPr>
                <p14:cNvContentPartPr/>
                <p14:nvPr/>
              </p14:nvContentPartPr>
              <p14:xfrm>
                <a:off x="5579967" y="6035662"/>
                <a:ext cx="103320" cy="212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1848B3B-CC2A-4552-2595-B28397A76C4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75647" y="6031342"/>
                  <a:ext cx="111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5857E0E-4342-CF24-A801-9DA052E479EA}"/>
                    </a:ext>
                  </a:extLst>
                </p14:cNvPr>
                <p14:cNvContentPartPr/>
                <p14:nvPr/>
              </p14:nvContentPartPr>
              <p14:xfrm>
                <a:off x="5706327" y="6128182"/>
                <a:ext cx="102960" cy="1152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5857E0E-4342-CF24-A801-9DA052E479E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02007" y="6123862"/>
                  <a:ext cx="111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98E059-9736-E231-DF39-04367FAEDF76}"/>
                    </a:ext>
                  </a:extLst>
                </p14:cNvPr>
                <p14:cNvContentPartPr/>
                <p14:nvPr/>
              </p14:nvContentPartPr>
              <p14:xfrm>
                <a:off x="5820807" y="6097582"/>
                <a:ext cx="102960" cy="155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98E059-9736-E231-DF39-04367FAEDF7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16487" y="6093262"/>
                  <a:ext cx="111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59000F0-9B5A-7A09-7964-04E8A8EC162D}"/>
                    </a:ext>
                  </a:extLst>
                </p14:cNvPr>
                <p14:cNvContentPartPr/>
                <p14:nvPr/>
              </p14:nvContentPartPr>
              <p14:xfrm>
                <a:off x="5932047" y="6039982"/>
                <a:ext cx="110880" cy="173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59000F0-9B5A-7A09-7964-04E8A8EC162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927727" y="6035662"/>
                  <a:ext cx="11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87D2855-AE2A-16C1-0470-6FD33D8C55D3}"/>
                    </a:ext>
                  </a:extLst>
                </p14:cNvPr>
                <p14:cNvContentPartPr/>
                <p14:nvPr/>
              </p14:nvContentPartPr>
              <p14:xfrm>
                <a:off x="6266487" y="6050422"/>
                <a:ext cx="156960" cy="2059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87D2855-AE2A-16C1-0470-6FD33D8C55D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262167" y="6046102"/>
                  <a:ext cx="165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AB4299D-A355-DF06-7B74-6BF280C35F71}"/>
                    </a:ext>
                  </a:extLst>
                </p14:cNvPr>
                <p14:cNvContentPartPr/>
                <p14:nvPr/>
              </p14:nvContentPartPr>
              <p14:xfrm>
                <a:off x="6472767" y="6130702"/>
                <a:ext cx="159480" cy="109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AB4299D-A355-DF06-7B74-6BF280C35F7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68447" y="6126382"/>
                  <a:ext cx="16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6BC2C47-E5CE-0194-C9EF-7A40E6E028D6}"/>
                    </a:ext>
                  </a:extLst>
                </p14:cNvPr>
                <p14:cNvContentPartPr/>
                <p14:nvPr/>
              </p14:nvContentPartPr>
              <p14:xfrm>
                <a:off x="6689847" y="6149422"/>
                <a:ext cx="63000" cy="73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6BC2C47-E5CE-0194-C9EF-7A40E6E028D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85527" y="6145102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906F737-2B6D-D2AB-80BD-6B4A81EDAFCC}"/>
                    </a:ext>
                  </a:extLst>
                </p14:cNvPr>
                <p14:cNvContentPartPr/>
                <p14:nvPr/>
              </p14:nvContentPartPr>
              <p14:xfrm>
                <a:off x="6830247" y="6062662"/>
                <a:ext cx="117000" cy="179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906F737-2B6D-D2AB-80BD-6B4A81EDAFC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825927" y="6058342"/>
                  <a:ext cx="125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8FB4C40-9B44-E3A9-75BA-63385EB03932}"/>
                    </a:ext>
                  </a:extLst>
                </p14:cNvPr>
                <p14:cNvContentPartPr/>
                <p14:nvPr/>
              </p14:nvContentPartPr>
              <p14:xfrm>
                <a:off x="7023207" y="6118822"/>
                <a:ext cx="111960" cy="1429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8FB4C40-9B44-E3A9-75BA-63385EB0393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18887" y="6114502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40F36BE-1917-B8B9-3531-C7A18098E652}"/>
                    </a:ext>
                  </a:extLst>
                </p14:cNvPr>
                <p14:cNvContentPartPr/>
                <p14:nvPr/>
              </p14:nvContentPartPr>
              <p14:xfrm>
                <a:off x="7327767" y="6134302"/>
                <a:ext cx="101880" cy="1098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40F36BE-1917-B8B9-3531-C7A18098E65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323447" y="6129982"/>
                  <a:ext cx="11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35C79B9-7A42-976E-78B7-CF01E8794628}"/>
                    </a:ext>
                  </a:extLst>
                </p14:cNvPr>
                <p14:cNvContentPartPr/>
                <p14:nvPr/>
              </p14:nvContentPartPr>
              <p14:xfrm>
                <a:off x="7489407" y="6045022"/>
                <a:ext cx="92520" cy="1836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35C79B9-7A42-976E-78B7-CF01E879462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85087" y="6040702"/>
                  <a:ext cx="10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349504A-1486-A911-5F25-4ED3741A6066}"/>
                    </a:ext>
                  </a:extLst>
                </p14:cNvPr>
                <p14:cNvContentPartPr/>
                <p14:nvPr/>
              </p14:nvContentPartPr>
              <p14:xfrm>
                <a:off x="7607487" y="6017662"/>
                <a:ext cx="369720" cy="358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349504A-1486-A911-5F25-4ED3741A606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03167" y="6013342"/>
                  <a:ext cx="378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1132974-6B32-B369-362A-C3381AEECE5A}"/>
                    </a:ext>
                  </a:extLst>
                </p14:cNvPr>
                <p14:cNvContentPartPr/>
                <p14:nvPr/>
              </p14:nvContentPartPr>
              <p14:xfrm>
                <a:off x="8041647" y="6000742"/>
                <a:ext cx="143280" cy="219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1132974-6B32-B369-362A-C3381AEECE5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037327" y="5996422"/>
                  <a:ext cx="15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CC79389-1E4A-F35C-75E7-13B29FAF2B70}"/>
                    </a:ext>
                  </a:extLst>
                </p14:cNvPr>
                <p14:cNvContentPartPr/>
                <p14:nvPr/>
              </p14:nvContentPartPr>
              <p14:xfrm>
                <a:off x="8008167" y="6055822"/>
                <a:ext cx="74520" cy="27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CC79389-1E4A-F35C-75E7-13B29FAF2B7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03847" y="6051502"/>
                  <a:ext cx="83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AEB0154-7849-F44B-AB48-E5F0D726F6FB}"/>
                    </a:ext>
                  </a:extLst>
                </p14:cNvPr>
                <p14:cNvContentPartPr/>
                <p14:nvPr/>
              </p14:nvContentPartPr>
              <p14:xfrm>
                <a:off x="4622727" y="6498262"/>
                <a:ext cx="394200" cy="129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AEB0154-7849-F44B-AB48-E5F0D726F6F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18407" y="6493942"/>
                  <a:ext cx="402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9A25C06-CF76-13DC-0533-A1E91AB582F6}"/>
                    </a:ext>
                  </a:extLst>
                </p14:cNvPr>
                <p14:cNvContentPartPr/>
                <p14:nvPr/>
              </p14:nvContentPartPr>
              <p14:xfrm>
                <a:off x="5097567" y="6397822"/>
                <a:ext cx="164160" cy="198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9A25C06-CF76-13DC-0533-A1E91AB582F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93247" y="6393502"/>
                  <a:ext cx="172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5494A1D-1C02-DE22-804C-EAFC781035FC}"/>
                    </a:ext>
                  </a:extLst>
                </p14:cNvPr>
                <p14:cNvContentPartPr/>
                <p14:nvPr/>
              </p14:nvContentPartPr>
              <p14:xfrm>
                <a:off x="5277207" y="6450022"/>
                <a:ext cx="239040" cy="136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5494A1D-1C02-DE22-804C-EAFC781035F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72887" y="6445702"/>
                  <a:ext cx="247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035496C-FA8A-ED17-16F5-302CC34A89F6}"/>
                    </a:ext>
                  </a:extLst>
                </p14:cNvPr>
                <p14:cNvContentPartPr/>
                <p14:nvPr/>
              </p14:nvContentPartPr>
              <p14:xfrm>
                <a:off x="5776167" y="6394942"/>
                <a:ext cx="120240" cy="187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035496C-FA8A-ED17-16F5-302CC34A89F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71847" y="6390622"/>
                  <a:ext cx="128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23CE4E7-F506-3702-5CD2-17CDEA68DE91}"/>
                    </a:ext>
                  </a:extLst>
                </p14:cNvPr>
                <p14:cNvContentPartPr/>
                <p14:nvPr/>
              </p14:nvContentPartPr>
              <p14:xfrm>
                <a:off x="5859327" y="6483142"/>
                <a:ext cx="82800" cy="84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23CE4E7-F506-3702-5CD2-17CDEA68DE9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855007" y="6478822"/>
                  <a:ext cx="91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63550F2-6F9E-6EF4-D47D-655B237EE977}"/>
                    </a:ext>
                  </a:extLst>
                </p14:cNvPr>
                <p14:cNvContentPartPr/>
                <p14:nvPr/>
              </p14:nvContentPartPr>
              <p14:xfrm>
                <a:off x="5951847" y="6461902"/>
                <a:ext cx="232560" cy="119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63550F2-6F9E-6EF4-D47D-655B237EE97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47527" y="6457582"/>
                  <a:ext cx="241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73B9A8B-B866-EE9F-04D3-F698311B1F6A}"/>
                    </a:ext>
                  </a:extLst>
                </p14:cNvPr>
                <p14:cNvContentPartPr/>
                <p14:nvPr/>
              </p14:nvContentPartPr>
              <p14:xfrm>
                <a:off x="6196647" y="6489262"/>
                <a:ext cx="93240" cy="853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73B9A8B-B866-EE9F-04D3-F698311B1F6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192327" y="6484942"/>
                  <a:ext cx="101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D249635-9CF3-3E0A-86D2-A37F806C749B}"/>
                    </a:ext>
                  </a:extLst>
                </p14:cNvPr>
                <p14:cNvContentPartPr/>
                <p14:nvPr/>
              </p14:nvContentPartPr>
              <p14:xfrm>
                <a:off x="6349647" y="6460462"/>
                <a:ext cx="122760" cy="1400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D249635-9CF3-3E0A-86D2-A37F806C749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345327" y="6456142"/>
                  <a:ext cx="131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5A81224-C791-DCF7-C160-538CE526F69D}"/>
                    </a:ext>
                  </a:extLst>
                </p14:cNvPr>
                <p14:cNvContentPartPr/>
                <p14:nvPr/>
              </p14:nvContentPartPr>
              <p14:xfrm>
                <a:off x="6553767" y="6325102"/>
                <a:ext cx="37080" cy="316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5A81224-C791-DCF7-C160-538CE526F69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549447" y="6320782"/>
                  <a:ext cx="45720" cy="32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52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AD42B5-55BB-DB87-4BBF-D0D3B3D3EC01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159AB-2BAA-C71E-AA37-9FBEE974A4A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64F6433-CCE2-4944-AC7F-68CAEF967B20}"/>
                  </a:ext>
                </a:extLst>
              </p14:cNvPr>
              <p14:cNvContentPartPr/>
              <p14:nvPr/>
            </p14:nvContentPartPr>
            <p14:xfrm>
              <a:off x="4389087" y="585262"/>
              <a:ext cx="2658600" cy="77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64F6433-CCE2-4944-AC7F-68CAEF967B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4767" y="580942"/>
                <a:ext cx="26672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92BA33-F682-7A13-0CCE-6DCEE265DFF0}"/>
              </a:ext>
            </a:extLst>
          </p:cNvPr>
          <p:cNvGrpSpPr/>
          <p:nvPr/>
        </p:nvGrpSpPr>
        <p:grpSpPr>
          <a:xfrm>
            <a:off x="7298247" y="315982"/>
            <a:ext cx="335520" cy="176400"/>
            <a:chOff x="7298247" y="315982"/>
            <a:chExt cx="33552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8FD25D-3477-A42E-5F8D-296D9358E24E}"/>
                    </a:ext>
                  </a:extLst>
                </p14:cNvPr>
                <p14:cNvContentPartPr/>
                <p14:nvPr/>
              </p14:nvContentPartPr>
              <p14:xfrm>
                <a:off x="7355127" y="372142"/>
                <a:ext cx="278640" cy="70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8FD25D-3477-A42E-5F8D-296D9358E2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50807" y="367822"/>
                  <a:ext cx="28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B7B619F-1284-DA70-A7AA-B491F385B43E}"/>
                    </a:ext>
                  </a:extLst>
                </p14:cNvPr>
                <p14:cNvContentPartPr/>
                <p14:nvPr/>
              </p14:nvContentPartPr>
              <p14:xfrm>
                <a:off x="7298247" y="315982"/>
                <a:ext cx="237960" cy="176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B7B619F-1284-DA70-A7AA-B491F385B4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93927" y="311662"/>
                  <a:ext cx="2466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28C3369-0FAD-273D-7D28-BE5B57216C0B}"/>
              </a:ext>
            </a:extLst>
          </p:cNvPr>
          <p:cNvGrpSpPr/>
          <p:nvPr/>
        </p:nvGrpSpPr>
        <p:grpSpPr>
          <a:xfrm>
            <a:off x="7908807" y="193942"/>
            <a:ext cx="2748240" cy="398520"/>
            <a:chOff x="7908807" y="193942"/>
            <a:chExt cx="27482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1E9C73-E110-8437-0EE0-394FAC84915A}"/>
                    </a:ext>
                  </a:extLst>
                </p14:cNvPr>
                <p14:cNvContentPartPr/>
                <p14:nvPr/>
              </p14:nvContentPartPr>
              <p14:xfrm>
                <a:off x="7998087" y="291502"/>
                <a:ext cx="22680" cy="178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1E9C73-E110-8437-0EE0-394FAC8491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93767" y="287182"/>
                  <a:ext cx="31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26A9A52-A4A6-0D05-ACA5-F2582DA5870B}"/>
                    </a:ext>
                  </a:extLst>
                </p14:cNvPr>
                <p14:cNvContentPartPr/>
                <p14:nvPr/>
              </p14:nvContentPartPr>
              <p14:xfrm>
                <a:off x="7908807" y="263422"/>
                <a:ext cx="160200" cy="238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26A9A52-A4A6-0D05-ACA5-F2582DA587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04487" y="259102"/>
                  <a:ext cx="168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98D4ED9-31B4-F28D-6DA0-EAF8B3AB27A2}"/>
                    </a:ext>
                  </a:extLst>
                </p14:cNvPr>
                <p14:cNvContentPartPr/>
                <p14:nvPr/>
              </p14:nvContentPartPr>
              <p14:xfrm>
                <a:off x="8100687" y="374302"/>
                <a:ext cx="109800" cy="114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98D4ED9-31B4-F28D-6DA0-EAF8B3AB27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96367" y="369982"/>
                  <a:ext cx="11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7052C83-091D-751A-E0F5-13262AA449D3}"/>
                    </a:ext>
                  </a:extLst>
                </p14:cNvPr>
                <p14:cNvContentPartPr/>
                <p14:nvPr/>
              </p14:nvContentPartPr>
              <p14:xfrm>
                <a:off x="8224527" y="380422"/>
                <a:ext cx="91800" cy="115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7052C83-091D-751A-E0F5-13262AA449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20207" y="376102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F3A430-0152-85B0-7445-5CDB277EC78A}"/>
                    </a:ext>
                  </a:extLst>
                </p14:cNvPr>
                <p14:cNvContentPartPr/>
                <p14:nvPr/>
              </p14:nvContentPartPr>
              <p14:xfrm>
                <a:off x="8381847" y="193942"/>
                <a:ext cx="412560" cy="275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F3A430-0152-85B0-7445-5CDB277EC7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77527" y="189622"/>
                  <a:ext cx="421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077CC0-FA0F-FDAC-2179-E8F58EFFEAAB}"/>
                    </a:ext>
                  </a:extLst>
                </p14:cNvPr>
                <p14:cNvContentPartPr/>
                <p14:nvPr/>
              </p14:nvContentPartPr>
              <p14:xfrm>
                <a:off x="8738967" y="330742"/>
                <a:ext cx="39600" cy="13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077CC0-FA0F-FDAC-2179-E8F58EFFEA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34647" y="326422"/>
                  <a:ext cx="48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FFEF3D-B1BD-A5D4-3C3D-6331C705F896}"/>
                    </a:ext>
                  </a:extLst>
                </p14:cNvPr>
                <p14:cNvContentPartPr/>
                <p14:nvPr/>
              </p14:nvContentPartPr>
              <p14:xfrm>
                <a:off x="8806287" y="411382"/>
                <a:ext cx="233640" cy="68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FFEF3D-B1BD-A5D4-3C3D-6331C705F8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01967" y="407062"/>
                  <a:ext cx="242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EB65B4-4FFD-425C-3E22-40132CDD5B6F}"/>
                    </a:ext>
                  </a:extLst>
                </p14:cNvPr>
                <p14:cNvContentPartPr/>
                <p14:nvPr/>
              </p14:nvContentPartPr>
              <p14:xfrm>
                <a:off x="9101127" y="211582"/>
                <a:ext cx="125280" cy="271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EB65B4-4FFD-425C-3E22-40132CDD5B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96807" y="207262"/>
                  <a:ext cx="133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CD6704-E742-6043-AB8D-A478503D2FE5}"/>
                    </a:ext>
                  </a:extLst>
                </p14:cNvPr>
                <p14:cNvContentPartPr/>
                <p14:nvPr/>
              </p14:nvContentPartPr>
              <p14:xfrm>
                <a:off x="9299487" y="214102"/>
                <a:ext cx="110160" cy="261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CD6704-E742-6043-AB8D-A478503D2F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95167" y="209782"/>
                  <a:ext cx="118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4D68EB-75CD-3E56-6C1C-156A9054A155}"/>
                    </a:ext>
                  </a:extLst>
                </p14:cNvPr>
                <p14:cNvContentPartPr/>
                <p14:nvPr/>
              </p14:nvContentPartPr>
              <p14:xfrm>
                <a:off x="9447087" y="211582"/>
                <a:ext cx="295560" cy="253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4D68EB-75CD-3E56-6C1C-156A9054A1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42767" y="207262"/>
                  <a:ext cx="304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225886B-0195-A5BF-9BCB-55D9432E9BE6}"/>
                    </a:ext>
                  </a:extLst>
                </p14:cNvPr>
                <p14:cNvContentPartPr/>
                <p14:nvPr/>
              </p14:nvContentPartPr>
              <p14:xfrm>
                <a:off x="9614127" y="224542"/>
                <a:ext cx="69120" cy="50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225886B-0195-A5BF-9BCB-55D9432E9B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09807" y="220222"/>
                  <a:ext cx="77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97F09C5-5190-1517-522B-FF0A1FD9BC59}"/>
                    </a:ext>
                  </a:extLst>
                </p14:cNvPr>
                <p14:cNvContentPartPr/>
                <p14:nvPr/>
              </p14:nvContentPartPr>
              <p14:xfrm>
                <a:off x="9743007" y="357022"/>
                <a:ext cx="93960" cy="109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97F09C5-5190-1517-522B-FF0A1FD9BC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8687" y="352702"/>
                  <a:ext cx="102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C5D3697-D4D8-DE7D-1E3D-42304EAC9C79}"/>
                    </a:ext>
                  </a:extLst>
                </p14:cNvPr>
                <p14:cNvContentPartPr/>
                <p14:nvPr/>
              </p14:nvContentPartPr>
              <p14:xfrm>
                <a:off x="9906807" y="341902"/>
                <a:ext cx="236160" cy="148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C5D3697-D4D8-DE7D-1E3D-42304EAC9C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02487" y="337582"/>
                  <a:ext cx="244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E62935B-B726-8182-D3EF-CA3C16CD0CF4}"/>
                    </a:ext>
                  </a:extLst>
                </p14:cNvPr>
                <p14:cNvContentPartPr/>
                <p14:nvPr/>
              </p14:nvContentPartPr>
              <p14:xfrm>
                <a:off x="10199127" y="343702"/>
                <a:ext cx="153360" cy="116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E62935B-B726-8182-D3EF-CA3C16CD0C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94807" y="339382"/>
                  <a:ext cx="162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4D7DFD8-EEF0-9854-01B7-C817531B0839}"/>
                    </a:ext>
                  </a:extLst>
                </p14:cNvPr>
                <p14:cNvContentPartPr/>
                <p14:nvPr/>
              </p14:nvContentPartPr>
              <p14:xfrm>
                <a:off x="10327647" y="216262"/>
                <a:ext cx="329400" cy="376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4D7DFD8-EEF0-9854-01B7-C817531B08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23327" y="211942"/>
                  <a:ext cx="338040" cy="38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4BB1442-B738-4CA4-6B50-CCB2DEFC6E50}"/>
                  </a:ext>
                </a:extLst>
              </p14:cNvPr>
              <p14:cNvContentPartPr/>
              <p14:nvPr/>
            </p14:nvContentPartPr>
            <p14:xfrm>
              <a:off x="5070567" y="2101582"/>
              <a:ext cx="3529800" cy="1202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4BB1442-B738-4CA4-6B50-CCB2DEFC6E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66247" y="2097262"/>
                <a:ext cx="353844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B99F14D-8C31-01B0-2D34-B7BE22234FA3}"/>
              </a:ext>
            </a:extLst>
          </p:cNvPr>
          <p:cNvGrpSpPr/>
          <p:nvPr/>
        </p:nvGrpSpPr>
        <p:grpSpPr>
          <a:xfrm>
            <a:off x="4525167" y="2768662"/>
            <a:ext cx="1074240" cy="451800"/>
            <a:chOff x="4525167" y="2768662"/>
            <a:chExt cx="107424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43F10BB-85A4-6BCD-D697-71B7DA3A2235}"/>
                    </a:ext>
                  </a:extLst>
                </p14:cNvPr>
                <p14:cNvContentPartPr/>
                <p14:nvPr/>
              </p14:nvContentPartPr>
              <p14:xfrm>
                <a:off x="4525167" y="2768662"/>
                <a:ext cx="392040" cy="451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43F10BB-85A4-6BCD-D697-71B7DA3A22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0847" y="2764342"/>
                  <a:ext cx="4006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7F8FF85-6C71-8AD7-C171-609F83BA2417}"/>
                    </a:ext>
                  </a:extLst>
                </p14:cNvPr>
                <p14:cNvContentPartPr/>
                <p14:nvPr/>
              </p14:nvContentPartPr>
              <p14:xfrm>
                <a:off x="5321847" y="2780182"/>
                <a:ext cx="277560" cy="439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7F8FF85-6C71-8AD7-C171-609F83BA24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7527" y="2775862"/>
                  <a:ext cx="286200" cy="44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FADBE43-8468-1435-6A0A-F9868F7C2690}"/>
                  </a:ext>
                </a:extLst>
              </p14:cNvPr>
              <p14:cNvContentPartPr/>
              <p14:nvPr/>
            </p14:nvContentPartPr>
            <p14:xfrm>
              <a:off x="2537247" y="3873862"/>
              <a:ext cx="930240" cy="60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FADBE43-8468-1435-6A0A-F9868F7C26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32927" y="3869542"/>
                <a:ext cx="938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650CF63-C705-5198-FC6D-C5AC950CF817}"/>
                  </a:ext>
                </a:extLst>
              </p14:cNvPr>
              <p14:cNvContentPartPr/>
              <p14:nvPr/>
            </p14:nvContentPartPr>
            <p14:xfrm>
              <a:off x="525207" y="4481182"/>
              <a:ext cx="2832480" cy="51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650CF63-C705-5198-FC6D-C5AC950CF81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0887" y="4476862"/>
                <a:ext cx="284112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7B60928-81E2-F1C9-BE52-4408B73FF021}"/>
              </a:ext>
            </a:extLst>
          </p:cNvPr>
          <p:cNvGrpSpPr/>
          <p:nvPr/>
        </p:nvGrpSpPr>
        <p:grpSpPr>
          <a:xfrm>
            <a:off x="866127" y="4502062"/>
            <a:ext cx="450720" cy="429840"/>
            <a:chOff x="866127" y="4502062"/>
            <a:chExt cx="4507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D253854-D96E-4DEB-6E95-432F79DD0E76}"/>
                    </a:ext>
                  </a:extLst>
                </p14:cNvPr>
                <p14:cNvContentPartPr/>
                <p14:nvPr/>
              </p14:nvContentPartPr>
              <p14:xfrm>
                <a:off x="961887" y="4794742"/>
                <a:ext cx="245520" cy="60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D253854-D96E-4DEB-6E95-432F79DD0E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7567" y="4790422"/>
                  <a:ext cx="25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CA069DC-BDCC-6F32-9E9C-45DFE22F2B4D}"/>
                    </a:ext>
                  </a:extLst>
                </p14:cNvPr>
                <p14:cNvContentPartPr/>
                <p14:nvPr/>
              </p14:nvContentPartPr>
              <p14:xfrm>
                <a:off x="866127" y="4502062"/>
                <a:ext cx="450720" cy="429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CA069DC-BDCC-6F32-9E9C-45DFE22F2B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1807" y="4497742"/>
                  <a:ext cx="459360" cy="43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631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B0A2BD0-661D-8249-363C-17E89AB6F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641" y="227159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EB0A2BD0-661D-8249-363C-17E89AB6F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41" y="227159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FFD8E15-D998-E603-FBA4-465FCA641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8010" y="294532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FFD8E15-D998-E603-FBA4-465FCA641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010" y="294532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20978A-4960-DE5F-7A89-820AB52B444F}"/>
              </a:ext>
            </a:extLst>
          </p:cNvPr>
          <p:cNvSpPr txBox="1"/>
          <p:nvPr/>
        </p:nvSpPr>
        <p:spPr>
          <a:xfrm>
            <a:off x="1724574" y="645415"/>
            <a:ext cx="190831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EDCD05-1E3C-80B4-C496-A73C883A82E7}"/>
              </a:ext>
            </a:extLst>
          </p:cNvPr>
          <p:cNvSpPr txBox="1"/>
          <p:nvPr/>
        </p:nvSpPr>
        <p:spPr>
          <a:xfrm>
            <a:off x="1699637" y="31622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9AF5B9-5287-FB77-949A-24E1DD77AE84}"/>
              </a:ext>
            </a:extLst>
          </p:cNvPr>
          <p:cNvSpPr txBox="1"/>
          <p:nvPr/>
        </p:nvSpPr>
        <p:spPr>
          <a:xfrm>
            <a:off x="3631571" y="92370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0DCD0F-7646-E2DC-DD42-6C4683D40F45}"/>
              </a:ext>
            </a:extLst>
          </p:cNvPr>
          <p:cNvSpPr txBox="1"/>
          <p:nvPr/>
        </p:nvSpPr>
        <p:spPr>
          <a:xfrm>
            <a:off x="3175900" y="303179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1FD6CF-A6C5-54E3-ACA5-B1106E3158FD}"/>
              </a:ext>
            </a:extLst>
          </p:cNvPr>
          <p:cNvSpPr txBox="1"/>
          <p:nvPr/>
        </p:nvSpPr>
        <p:spPr>
          <a:xfrm>
            <a:off x="727529" y="44601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3828DB-609C-4854-43BB-79A4FA40C7CB}"/>
              </a:ext>
            </a:extLst>
          </p:cNvPr>
          <p:cNvSpPr txBox="1"/>
          <p:nvPr/>
        </p:nvSpPr>
        <p:spPr>
          <a:xfrm>
            <a:off x="1483613" y="229992"/>
            <a:ext cx="3962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557128-D5A4-2AA7-D967-266271683971}"/>
              </a:ext>
            </a:extLst>
          </p:cNvPr>
          <p:cNvSpPr>
            <a:spLocks noChangeAspect="1"/>
          </p:cNvSpPr>
          <p:nvPr/>
        </p:nvSpPr>
        <p:spPr>
          <a:xfrm>
            <a:off x="1798630" y="2766064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BFD7AD-2AE6-DE17-3F54-A8BD4F672979}"/>
              </a:ext>
            </a:extLst>
          </p:cNvPr>
          <p:cNvSpPr>
            <a:spLocks noChangeAspect="1"/>
          </p:cNvSpPr>
          <p:nvPr/>
        </p:nvSpPr>
        <p:spPr>
          <a:xfrm>
            <a:off x="1798630" y="2415064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23301E-9213-C294-5B69-36947E122E49}"/>
              </a:ext>
            </a:extLst>
          </p:cNvPr>
          <p:cNvSpPr>
            <a:spLocks noChangeAspect="1"/>
          </p:cNvSpPr>
          <p:nvPr/>
        </p:nvSpPr>
        <p:spPr>
          <a:xfrm>
            <a:off x="1164130" y="2415064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8C4F52-9F76-771B-F05F-89E867457ED1}"/>
              </a:ext>
            </a:extLst>
          </p:cNvPr>
          <p:cNvSpPr txBox="1"/>
          <p:nvPr/>
        </p:nvSpPr>
        <p:spPr>
          <a:xfrm>
            <a:off x="2365810" y="233798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09ECA7-5336-A4C4-5FB1-C34628AC5722}"/>
              </a:ext>
            </a:extLst>
          </p:cNvPr>
          <p:cNvSpPr txBox="1"/>
          <p:nvPr/>
        </p:nvSpPr>
        <p:spPr>
          <a:xfrm>
            <a:off x="986489" y="3852781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031C25-1738-8430-09C7-871475A73BBC}"/>
              </a:ext>
            </a:extLst>
          </p:cNvPr>
          <p:cNvSpPr txBox="1"/>
          <p:nvPr/>
        </p:nvSpPr>
        <p:spPr>
          <a:xfrm>
            <a:off x="2179678" y="344800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085548B-329F-10E6-BD89-407D865AA685}"/>
              </a:ext>
            </a:extLst>
          </p:cNvPr>
          <p:cNvCxnSpPr/>
          <p:nvPr/>
        </p:nvCxnSpPr>
        <p:spPr>
          <a:xfrm flipH="1" flipV="1">
            <a:off x="1481380" y="2799652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122D4C3-A871-F739-DFCF-F1C25512F698}"/>
              </a:ext>
            </a:extLst>
          </p:cNvPr>
          <p:cNvCxnSpPr/>
          <p:nvPr/>
        </p:nvCxnSpPr>
        <p:spPr>
          <a:xfrm flipH="1" flipV="1">
            <a:off x="1974130" y="2922472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B50EBFB-D282-98EB-F515-19973F06DA84}"/>
              </a:ext>
            </a:extLst>
          </p:cNvPr>
          <p:cNvCxnSpPr/>
          <p:nvPr/>
        </p:nvCxnSpPr>
        <p:spPr>
          <a:xfrm flipH="1">
            <a:off x="1974130" y="2515090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9">
            <a:extLst>
              <a:ext uri="{FF2B5EF4-FFF2-40B4-BE49-F238E27FC236}">
                <a16:creationId xmlns:a16="http://schemas.microsoft.com/office/drawing/2014/main" id="{F48CEEE3-9E2E-0F43-3E19-E239BEB3FF0A}"/>
              </a:ext>
            </a:extLst>
          </p:cNvPr>
          <p:cNvCxnSpPr/>
          <p:nvPr/>
        </p:nvCxnSpPr>
        <p:spPr>
          <a:xfrm flipH="1" flipV="1">
            <a:off x="1596659" y="269490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/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/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/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/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/>
              <p:nvPr/>
            </p:nvSpPr>
            <p:spPr>
              <a:xfrm>
                <a:off x="1296464" y="4532808"/>
                <a:ext cx="5463388" cy="805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dirty="0"/>
                  <a:t>Coefficiant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determination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endParaRPr lang="de-DE" sz="2000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64" y="4532808"/>
                <a:ext cx="5463388" cy="805157"/>
              </a:xfrm>
              <a:prstGeom prst="rect">
                <a:avLst/>
              </a:prstGeom>
              <a:blipFill>
                <a:blip r:embed="rId10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B7FFED29-D421-50BA-342D-D3B9899C0611}"/>
              </a:ext>
            </a:extLst>
          </p:cNvPr>
          <p:cNvSpPr txBox="1"/>
          <p:nvPr/>
        </p:nvSpPr>
        <p:spPr>
          <a:xfrm>
            <a:off x="7438741" y="2732252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B24080A-FE16-7E01-6B24-8C766556C87E}"/>
              </a:ext>
            </a:extLst>
          </p:cNvPr>
          <p:cNvSpPr txBox="1"/>
          <p:nvPr/>
        </p:nvSpPr>
        <p:spPr>
          <a:xfrm>
            <a:off x="5760257" y="3076651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FE292A-3742-6BD7-AF52-8689B6F6D01F}"/>
              </a:ext>
            </a:extLst>
          </p:cNvPr>
          <p:cNvSpPr txBox="1"/>
          <p:nvPr/>
        </p:nvSpPr>
        <p:spPr>
          <a:xfrm>
            <a:off x="4160175" y="2799652"/>
            <a:ext cx="18498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4DEFFCF-CC78-0465-7485-B8395BDDB090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085115" y="2415064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776C2CA-4095-48ED-0AC2-B865C937C206}"/>
              </a:ext>
            </a:extLst>
          </p:cNvPr>
          <p:cNvCxnSpPr>
            <a:cxnSpLocks/>
          </p:cNvCxnSpPr>
          <p:nvPr/>
        </p:nvCxnSpPr>
        <p:spPr>
          <a:xfrm flipV="1">
            <a:off x="6759852" y="2414225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E6239E6-75A7-3227-FB1F-40D2CE5C7985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188539" y="2337988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420ED3-7AF2-345A-8A2C-303E05A2BE7C}"/>
                  </a:ext>
                </a:extLst>
              </p14:cNvPr>
              <p14:cNvContentPartPr/>
              <p14:nvPr/>
            </p14:nvContentPartPr>
            <p14:xfrm>
              <a:off x="1875207" y="459262"/>
              <a:ext cx="14760" cy="11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420ED3-7AF2-345A-8A2C-303E05A2BE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70887" y="454942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D82B177-CB5F-F845-F8F4-645FF27C434F}"/>
                  </a:ext>
                </a:extLst>
              </p14:cNvPr>
              <p14:cNvContentPartPr/>
              <p14:nvPr/>
            </p14:nvContentPartPr>
            <p14:xfrm>
              <a:off x="2242047" y="1401742"/>
              <a:ext cx="10080" cy="6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D82B177-CB5F-F845-F8F4-645FF27C43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37727" y="1397422"/>
                <a:ext cx="187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9A87317-38EA-89B7-1FC2-120E8139D77C}"/>
                  </a:ext>
                </a:extLst>
              </p14:cNvPr>
              <p14:cNvContentPartPr/>
              <p14:nvPr/>
            </p14:nvContentPartPr>
            <p14:xfrm>
              <a:off x="2952687" y="1483822"/>
              <a:ext cx="11880" cy="27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9A87317-38EA-89B7-1FC2-120E8139D7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367" y="1479502"/>
                <a:ext cx="2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63F7DB0-5D2F-DA51-ECA4-64627A88DA32}"/>
                  </a:ext>
                </a:extLst>
              </p14:cNvPr>
              <p14:cNvContentPartPr/>
              <p14:nvPr/>
            </p14:nvContentPartPr>
            <p14:xfrm>
              <a:off x="3685647" y="1463302"/>
              <a:ext cx="56880" cy="493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63F7DB0-5D2F-DA51-ECA4-64627A88DA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1327" y="1458982"/>
                <a:ext cx="655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A2A6EF0-BCB9-03C1-596B-C6E147FF51FC}"/>
              </a:ext>
            </a:extLst>
          </p:cNvPr>
          <p:cNvGrpSpPr/>
          <p:nvPr/>
        </p:nvGrpSpPr>
        <p:grpSpPr>
          <a:xfrm>
            <a:off x="608727" y="295102"/>
            <a:ext cx="159120" cy="241200"/>
            <a:chOff x="608727" y="295102"/>
            <a:chExt cx="1591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51D835F-BDC7-FBE5-F294-F4D5DE66C5C6}"/>
                    </a:ext>
                  </a:extLst>
                </p14:cNvPr>
                <p14:cNvContentPartPr/>
                <p14:nvPr/>
              </p14:nvContentPartPr>
              <p14:xfrm>
                <a:off x="608727" y="369622"/>
                <a:ext cx="131040" cy="47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51D835F-BDC7-FBE5-F294-F4D5DE66C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4407" y="365302"/>
                  <a:ext cx="139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F2DFBC3-648E-A966-3395-F98CB1925856}"/>
                    </a:ext>
                  </a:extLst>
                </p14:cNvPr>
                <p14:cNvContentPartPr/>
                <p14:nvPr/>
              </p14:nvContentPartPr>
              <p14:xfrm>
                <a:off x="657687" y="295102"/>
                <a:ext cx="110160" cy="241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F2DFBC3-648E-A966-3395-F98CB19258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3367" y="290782"/>
                  <a:ext cx="11880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1AD79AE-2719-3A4E-B220-C89F1B46EFE6}"/>
                  </a:ext>
                </a:extLst>
              </p14:cNvPr>
              <p14:cNvContentPartPr/>
              <p14:nvPr/>
            </p14:nvContentPartPr>
            <p14:xfrm>
              <a:off x="1898607" y="1120582"/>
              <a:ext cx="33840" cy="19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1AD79AE-2719-3A4E-B220-C89F1B46EF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94287" y="1116262"/>
                <a:ext cx="42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5F355F4-EFF1-E469-E1AB-FDD0AD6F76B8}"/>
                  </a:ext>
                </a:extLst>
              </p14:cNvPr>
              <p14:cNvContentPartPr/>
              <p14:nvPr/>
            </p14:nvContentPartPr>
            <p14:xfrm>
              <a:off x="1923087" y="1103302"/>
              <a:ext cx="23400" cy="194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5F355F4-EFF1-E469-E1AB-FDD0AD6F76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18767" y="1098982"/>
                <a:ext cx="320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CC6A1A9C-89C1-3399-3654-8C2D12932B5B}"/>
              </a:ext>
            </a:extLst>
          </p:cNvPr>
          <p:cNvGrpSpPr/>
          <p:nvPr/>
        </p:nvGrpSpPr>
        <p:grpSpPr>
          <a:xfrm>
            <a:off x="1847847" y="452422"/>
            <a:ext cx="49680" cy="366480"/>
            <a:chOff x="1847847" y="452422"/>
            <a:chExt cx="4968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F570428-38CC-7DA5-F0A2-3708401A5752}"/>
                    </a:ext>
                  </a:extLst>
                </p14:cNvPr>
                <p14:cNvContentPartPr/>
                <p14:nvPr/>
              </p14:nvContentPartPr>
              <p14:xfrm>
                <a:off x="1847847" y="452422"/>
                <a:ext cx="49680" cy="40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F570428-38CC-7DA5-F0A2-3708401A57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43527" y="448102"/>
                  <a:ext cx="58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F5BF95E-BDD5-8AA3-2A2F-52E756907A7E}"/>
                    </a:ext>
                  </a:extLst>
                </p14:cNvPr>
                <p14:cNvContentPartPr/>
                <p14:nvPr/>
              </p14:nvContentPartPr>
              <p14:xfrm>
                <a:off x="1854687" y="489142"/>
                <a:ext cx="39600" cy="16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F5BF95E-BDD5-8AA3-2A2F-52E756907A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50367" y="484822"/>
                  <a:ext cx="48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A2279D-3893-0624-EFE9-7244335B46ED}"/>
                    </a:ext>
                  </a:extLst>
                </p14:cNvPr>
                <p14:cNvContentPartPr/>
                <p14:nvPr/>
              </p14:nvContentPartPr>
              <p14:xfrm>
                <a:off x="1863327" y="471142"/>
                <a:ext cx="33120" cy="347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A2279D-3893-0624-EFE9-7244335B46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59007" y="466822"/>
                  <a:ext cx="4176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A8D9A33-4D5E-9B8D-DC2F-D649653ABEE6}"/>
                  </a:ext>
                </a:extLst>
              </p14:cNvPr>
              <p14:cNvContentPartPr/>
              <p14:nvPr/>
            </p14:nvContentPartPr>
            <p14:xfrm>
              <a:off x="1895367" y="814582"/>
              <a:ext cx="30960" cy="2822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A8D9A33-4D5E-9B8D-DC2F-D649653ABE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91047" y="810262"/>
                <a:ext cx="39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FBE37FE-6785-36F1-9B81-02F447767C0C}"/>
                  </a:ext>
                </a:extLst>
              </p14:cNvPr>
              <p14:cNvContentPartPr/>
              <p14:nvPr/>
            </p14:nvContentPartPr>
            <p14:xfrm>
              <a:off x="2129007" y="1022662"/>
              <a:ext cx="1253520" cy="957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FBE37FE-6785-36F1-9B81-02F447767C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24687" y="1018342"/>
                <a:ext cx="1262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E86A873-F76C-12C9-F16E-4F7D84299623}"/>
                  </a:ext>
                </a:extLst>
              </p14:cNvPr>
              <p14:cNvContentPartPr/>
              <p14:nvPr/>
            </p14:nvContentPartPr>
            <p14:xfrm>
              <a:off x="1126407" y="2401462"/>
              <a:ext cx="621000" cy="670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E86A873-F76C-12C9-F16E-4F7D8429962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2087" y="2397142"/>
                <a:ext cx="62964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39C7B0F-90C3-949C-D283-E53A887316DE}"/>
                  </a:ext>
                </a:extLst>
              </p14:cNvPr>
              <p14:cNvContentPartPr/>
              <p14:nvPr/>
            </p14:nvContentPartPr>
            <p14:xfrm>
              <a:off x="1751367" y="2781262"/>
              <a:ext cx="363240" cy="2563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39C7B0F-90C3-949C-D283-E53A887316D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47047" y="2776942"/>
                <a:ext cx="3718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4C38B10-3873-F4D8-3210-024AF33EF9D5}"/>
                  </a:ext>
                </a:extLst>
              </p14:cNvPr>
              <p14:cNvContentPartPr/>
              <p14:nvPr/>
            </p14:nvContentPartPr>
            <p14:xfrm>
              <a:off x="1772607" y="2399662"/>
              <a:ext cx="403920" cy="3790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4C38B10-3873-F4D8-3210-024AF33EF9D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68287" y="2395342"/>
                <a:ext cx="41256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B76C21F-8F2F-5A20-5F59-23303F883E5B}"/>
                  </a:ext>
                </a:extLst>
              </p14:cNvPr>
              <p14:cNvContentPartPr/>
              <p14:nvPr/>
            </p14:nvContentPartPr>
            <p14:xfrm>
              <a:off x="4704087" y="2539702"/>
              <a:ext cx="1242000" cy="396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B76C21F-8F2F-5A20-5F59-23303F883E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99767" y="2535382"/>
                <a:ext cx="1250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40990FE-CCAD-5FB4-9CD5-933668D3D37B}"/>
                  </a:ext>
                </a:extLst>
              </p14:cNvPr>
              <p14:cNvContentPartPr/>
              <p14:nvPr/>
            </p14:nvContentPartPr>
            <p14:xfrm>
              <a:off x="6415527" y="1838062"/>
              <a:ext cx="878400" cy="5396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40990FE-CCAD-5FB4-9CD5-933668D3D37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11207" y="1833742"/>
                <a:ext cx="887040" cy="54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378307C-9D65-77DC-C187-B53E946F2B2C}"/>
              </a:ext>
            </a:extLst>
          </p:cNvPr>
          <p:cNvGrpSpPr/>
          <p:nvPr/>
        </p:nvGrpSpPr>
        <p:grpSpPr>
          <a:xfrm>
            <a:off x="9244407" y="959662"/>
            <a:ext cx="2284560" cy="925200"/>
            <a:chOff x="9244407" y="959662"/>
            <a:chExt cx="2284560" cy="9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369BD9-ED93-D246-CEF9-5BC2ECC67F87}"/>
                    </a:ext>
                  </a:extLst>
                </p14:cNvPr>
                <p14:cNvContentPartPr/>
                <p14:nvPr/>
              </p14:nvContentPartPr>
              <p14:xfrm>
                <a:off x="9244407" y="1016542"/>
                <a:ext cx="241200" cy="17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369BD9-ED93-D246-CEF9-5BC2ECC67F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0087" y="1012222"/>
                  <a:ext cx="249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C48F630-6D9C-8D12-68B6-33839947833F}"/>
                    </a:ext>
                  </a:extLst>
                </p14:cNvPr>
                <p14:cNvContentPartPr/>
                <p14:nvPr/>
              </p14:nvContentPartPr>
              <p14:xfrm>
                <a:off x="9456087" y="984142"/>
                <a:ext cx="384120" cy="219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C48F630-6D9C-8D12-68B6-3383994783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51767" y="979822"/>
                  <a:ext cx="392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B87EA4F-B353-C18E-52BA-F23ED0DD860D}"/>
                    </a:ext>
                  </a:extLst>
                </p14:cNvPr>
                <p14:cNvContentPartPr/>
                <p14:nvPr/>
              </p14:nvContentPartPr>
              <p14:xfrm>
                <a:off x="9978087" y="999262"/>
                <a:ext cx="366480" cy="359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B87EA4F-B353-C18E-52BA-F23ED0DD86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73767" y="994942"/>
                  <a:ext cx="375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1A20F5C-19A8-427B-55FC-24203081E58C}"/>
                    </a:ext>
                  </a:extLst>
                </p14:cNvPr>
                <p14:cNvContentPartPr/>
                <p14:nvPr/>
              </p14:nvContentPartPr>
              <p14:xfrm>
                <a:off x="10545807" y="959662"/>
                <a:ext cx="347760" cy="156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1A20F5C-19A8-427B-55FC-24203081E5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41487" y="955342"/>
                  <a:ext cx="356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2A6D0F-EF8C-9EEF-44C1-5BA50F129A82}"/>
                    </a:ext>
                  </a:extLst>
                </p14:cNvPr>
                <p14:cNvContentPartPr/>
                <p14:nvPr/>
              </p14:nvContentPartPr>
              <p14:xfrm>
                <a:off x="9860727" y="1428742"/>
                <a:ext cx="21960" cy="191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2A6D0F-EF8C-9EEF-44C1-5BA50F129A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56407" y="1424422"/>
                  <a:ext cx="3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CA3B5B-66EC-A4F6-1B65-3758916B23C1}"/>
                    </a:ext>
                  </a:extLst>
                </p14:cNvPr>
                <p14:cNvContentPartPr/>
                <p14:nvPr/>
              </p14:nvContentPartPr>
              <p14:xfrm>
                <a:off x="9836967" y="1366462"/>
                <a:ext cx="188640" cy="210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CA3B5B-66EC-A4F6-1B65-3758916B23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32647" y="1362142"/>
                  <a:ext cx="197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18F13F3-CD0A-D267-6815-41C7AC1494EB}"/>
                    </a:ext>
                  </a:extLst>
                </p14:cNvPr>
                <p14:cNvContentPartPr/>
                <p14:nvPr/>
              </p14:nvContentPartPr>
              <p14:xfrm>
                <a:off x="10033887" y="1431982"/>
                <a:ext cx="123480" cy="139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18F13F3-CD0A-D267-6815-41C7AC1494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29567" y="1427662"/>
                  <a:ext cx="132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65309F4-2057-9BBD-0C7C-97CAEB2DD967}"/>
                    </a:ext>
                  </a:extLst>
                </p14:cNvPr>
                <p14:cNvContentPartPr/>
                <p14:nvPr/>
              </p14:nvContentPartPr>
              <p14:xfrm>
                <a:off x="10105887" y="1410022"/>
                <a:ext cx="466560" cy="307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65309F4-2057-9BBD-0C7C-97CAEB2DD9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01567" y="1405702"/>
                  <a:ext cx="475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1236CB3-0D35-FB31-0EE1-BE97169E4982}"/>
                    </a:ext>
                  </a:extLst>
                </p14:cNvPr>
                <p14:cNvContentPartPr/>
                <p14:nvPr/>
              </p14:nvContentPartPr>
              <p14:xfrm>
                <a:off x="10572447" y="1403542"/>
                <a:ext cx="109800" cy="131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1236CB3-0D35-FB31-0EE1-BE97169E49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68127" y="1399222"/>
                  <a:ext cx="118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37D01F-A3BC-7BE2-FBC2-A5C338C7F4B0}"/>
                    </a:ext>
                  </a:extLst>
                </p14:cNvPr>
                <p14:cNvContentPartPr/>
                <p14:nvPr/>
              </p14:nvContentPartPr>
              <p14:xfrm>
                <a:off x="10737687" y="1302382"/>
                <a:ext cx="35280" cy="200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37D01F-A3BC-7BE2-FBC2-A5C338C7F4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33367" y="1298062"/>
                  <a:ext cx="4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8F5A019-292A-CB97-0FD8-009102408067}"/>
                    </a:ext>
                  </a:extLst>
                </p14:cNvPr>
                <p14:cNvContentPartPr/>
                <p14:nvPr/>
              </p14:nvContentPartPr>
              <p14:xfrm>
                <a:off x="10778007" y="1413262"/>
                <a:ext cx="239040" cy="72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8F5A019-292A-CB97-0FD8-0091024080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73687" y="1408942"/>
                  <a:ext cx="247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DCB20F-A950-CBFC-822A-467ED3C5DCB4}"/>
                    </a:ext>
                  </a:extLst>
                </p14:cNvPr>
                <p14:cNvContentPartPr/>
                <p14:nvPr/>
              </p14:nvContentPartPr>
              <p14:xfrm>
                <a:off x="11030367" y="1386982"/>
                <a:ext cx="88920" cy="124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DCB20F-A950-CBFC-822A-467ED3C5DC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26047" y="1382662"/>
                  <a:ext cx="97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BD7CA50-BA69-306E-EA0F-579BBF0C6F73}"/>
                    </a:ext>
                  </a:extLst>
                </p14:cNvPr>
                <p14:cNvContentPartPr/>
                <p14:nvPr/>
              </p14:nvContentPartPr>
              <p14:xfrm>
                <a:off x="11192727" y="1424782"/>
                <a:ext cx="97200" cy="7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BD7CA50-BA69-306E-EA0F-579BBF0C6F7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88407" y="1420462"/>
                  <a:ext cx="10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25D092-FB23-0B37-58E4-0B718F95A67C}"/>
                    </a:ext>
                  </a:extLst>
                </p14:cNvPr>
                <p14:cNvContentPartPr/>
                <p14:nvPr/>
              </p14:nvContentPartPr>
              <p14:xfrm>
                <a:off x="10717527" y="1643662"/>
                <a:ext cx="268560" cy="241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25D092-FB23-0B37-58E4-0B718F95A6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13207" y="1639342"/>
                  <a:ext cx="277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84B3B35-0A71-2C53-45AC-84900B0F90DB}"/>
                    </a:ext>
                  </a:extLst>
                </p14:cNvPr>
                <p14:cNvContentPartPr/>
                <p14:nvPr/>
              </p14:nvContentPartPr>
              <p14:xfrm>
                <a:off x="11013807" y="1645102"/>
                <a:ext cx="84960" cy="73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84B3B35-0A71-2C53-45AC-84900B0F90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09487" y="1640782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F313ED-3A45-0566-029B-106F5E093ADC}"/>
                    </a:ext>
                  </a:extLst>
                </p14:cNvPr>
                <p14:cNvContentPartPr/>
                <p14:nvPr/>
              </p14:nvContentPartPr>
              <p14:xfrm>
                <a:off x="11167167" y="1521262"/>
                <a:ext cx="147600" cy="213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F313ED-3A45-0566-029B-106F5E093A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62847" y="1516942"/>
                  <a:ext cx="156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089D107-75F9-0C22-FDD4-1D8EE15CE263}"/>
                    </a:ext>
                  </a:extLst>
                </p14:cNvPr>
                <p14:cNvContentPartPr/>
                <p14:nvPr/>
              </p14:nvContentPartPr>
              <p14:xfrm>
                <a:off x="11293527" y="1598662"/>
                <a:ext cx="235440" cy="135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089D107-75F9-0C22-FDD4-1D8EE15CE2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89207" y="1594342"/>
                  <a:ext cx="2440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B02FCE8-E631-F26C-4D18-E6DCDBEDA576}"/>
                  </a:ext>
                </a:extLst>
              </p14:cNvPr>
              <p14:cNvContentPartPr/>
              <p14:nvPr/>
            </p14:nvContentPartPr>
            <p14:xfrm>
              <a:off x="6594447" y="2210302"/>
              <a:ext cx="166680" cy="763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B02FCE8-E631-F26C-4D18-E6DCDBEDA5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0127" y="2205982"/>
                <a:ext cx="1753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F1AB7A03-A237-4FCC-32C5-8D660EB85A7D}"/>
              </a:ext>
            </a:extLst>
          </p:cNvPr>
          <p:cNvGrpSpPr/>
          <p:nvPr/>
        </p:nvGrpSpPr>
        <p:grpSpPr>
          <a:xfrm>
            <a:off x="6256407" y="2201302"/>
            <a:ext cx="470520" cy="1509120"/>
            <a:chOff x="6256407" y="2201302"/>
            <a:chExt cx="470520" cy="15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7C60969-41C5-1A5B-CCCC-CC6DF15A4330}"/>
                    </a:ext>
                  </a:extLst>
                </p14:cNvPr>
                <p14:cNvContentPartPr/>
                <p14:nvPr/>
              </p14:nvContentPartPr>
              <p14:xfrm>
                <a:off x="6256407" y="2253862"/>
                <a:ext cx="429480" cy="1456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7C60969-41C5-1A5B-CCCC-CC6DF15A43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52087" y="2249542"/>
                  <a:ext cx="438120" cy="14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C59D328-6883-49D0-91A5-38EAE192B5EF}"/>
                    </a:ext>
                  </a:extLst>
                </p14:cNvPr>
                <p14:cNvContentPartPr/>
                <p14:nvPr/>
              </p14:nvContentPartPr>
              <p14:xfrm>
                <a:off x="6580407" y="2201302"/>
                <a:ext cx="146520" cy="144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C59D328-6883-49D0-91A5-38EAE192B5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76087" y="2196982"/>
                  <a:ext cx="15516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B4871DB7-AF92-530F-E4E0-03FAEE9E14B0}"/>
                  </a:ext>
                </a:extLst>
              </p14:cNvPr>
              <p14:cNvContentPartPr/>
              <p14:nvPr/>
            </p14:nvContentPartPr>
            <p14:xfrm>
              <a:off x="6995847" y="2100142"/>
              <a:ext cx="10800" cy="154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B4871DB7-AF92-530F-E4E0-03FAEE9E14B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91527" y="2095822"/>
                <a:ext cx="194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9EC966A-F3D0-C0C4-C26C-182ABFF7A8C4}"/>
              </a:ext>
            </a:extLst>
          </p:cNvPr>
          <p:cNvGrpSpPr/>
          <p:nvPr/>
        </p:nvGrpSpPr>
        <p:grpSpPr>
          <a:xfrm>
            <a:off x="7017087" y="1010422"/>
            <a:ext cx="2017800" cy="923760"/>
            <a:chOff x="7017087" y="1010422"/>
            <a:chExt cx="201780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2D9557B-B2F7-667A-FA8C-C8C9BEA01CD3}"/>
                    </a:ext>
                  </a:extLst>
                </p14:cNvPr>
                <p14:cNvContentPartPr/>
                <p14:nvPr/>
              </p14:nvContentPartPr>
              <p14:xfrm>
                <a:off x="7055607" y="1642942"/>
                <a:ext cx="152280" cy="291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2D9557B-B2F7-667A-FA8C-C8C9BEA01CD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51287" y="1638622"/>
                  <a:ext cx="160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3AF2FB3-B5B2-D35D-BCDF-00CD89A94B17}"/>
                    </a:ext>
                  </a:extLst>
                </p14:cNvPr>
                <p14:cNvContentPartPr/>
                <p14:nvPr/>
              </p14:nvContentPartPr>
              <p14:xfrm>
                <a:off x="7017087" y="1879822"/>
                <a:ext cx="14400" cy="54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3AF2FB3-B5B2-D35D-BCDF-00CD89A94B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12767" y="1875502"/>
                  <a:ext cx="23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91ED083-7884-F080-5E95-DB71DD565321}"/>
                    </a:ext>
                  </a:extLst>
                </p14:cNvPr>
                <p14:cNvContentPartPr/>
                <p14:nvPr/>
              </p14:nvContentPartPr>
              <p14:xfrm>
                <a:off x="7052367" y="1358182"/>
                <a:ext cx="593280" cy="547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91ED083-7884-F080-5E95-DB71DD5653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48047" y="1353862"/>
                  <a:ext cx="6019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AB23F83-9EDB-401C-1697-4BF054861179}"/>
                    </a:ext>
                  </a:extLst>
                </p14:cNvPr>
                <p14:cNvContentPartPr/>
                <p14:nvPr/>
              </p14:nvContentPartPr>
              <p14:xfrm>
                <a:off x="7630527" y="1370422"/>
                <a:ext cx="466920" cy="52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AB23F83-9EDB-401C-1697-4BF05486117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26207" y="1366102"/>
                  <a:ext cx="4755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D2CACF-7DAC-20B0-C538-2672B1EF32CA}"/>
                    </a:ext>
                  </a:extLst>
                </p14:cNvPr>
                <p14:cNvContentPartPr/>
                <p14:nvPr/>
              </p14:nvContentPartPr>
              <p14:xfrm>
                <a:off x="7588047" y="1192582"/>
                <a:ext cx="83520" cy="40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D2CACF-7DAC-20B0-C538-2672B1EF32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83727" y="1188262"/>
                  <a:ext cx="92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ACD953-A1EA-153E-648B-7096F2DB4454}"/>
                    </a:ext>
                  </a:extLst>
                </p14:cNvPr>
                <p14:cNvContentPartPr/>
                <p14:nvPr/>
              </p14:nvContentPartPr>
              <p14:xfrm>
                <a:off x="7633767" y="1159462"/>
                <a:ext cx="74160" cy="196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ACD953-A1EA-153E-648B-7096F2DB44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29447" y="1155142"/>
                  <a:ext cx="82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4C80367-88F6-1933-F5AD-0D8A950A1DC1}"/>
                    </a:ext>
                  </a:extLst>
                </p14:cNvPr>
                <p14:cNvContentPartPr/>
                <p14:nvPr/>
              </p14:nvContentPartPr>
              <p14:xfrm>
                <a:off x="7505607" y="1057942"/>
                <a:ext cx="192960" cy="145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4C80367-88F6-1933-F5AD-0D8A950A1DC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01287" y="1053622"/>
                  <a:ext cx="201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33BF56-5776-6FDF-534D-5FE13ED15F14}"/>
                    </a:ext>
                  </a:extLst>
                </p14:cNvPr>
                <p14:cNvContentPartPr/>
                <p14:nvPr/>
              </p14:nvContentPartPr>
              <p14:xfrm>
                <a:off x="7749687" y="1248742"/>
                <a:ext cx="47880" cy="91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33BF56-5776-6FDF-534D-5FE13ED15F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45367" y="1244422"/>
                  <a:ext cx="56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E65EE13-8BE8-51E1-1099-C8C3A2565339}"/>
                    </a:ext>
                  </a:extLst>
                </p14:cNvPr>
                <p14:cNvContentPartPr/>
                <p14:nvPr/>
              </p14:nvContentPartPr>
              <p14:xfrm>
                <a:off x="7774527" y="1168822"/>
                <a:ext cx="3600" cy="3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E65EE13-8BE8-51E1-1099-C8C3A256533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70207" y="1164502"/>
                  <a:ext cx="12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E374EF3-973C-A745-BC31-3B09E2C5E37C}"/>
                    </a:ext>
                  </a:extLst>
                </p14:cNvPr>
                <p14:cNvContentPartPr/>
                <p14:nvPr/>
              </p14:nvContentPartPr>
              <p14:xfrm>
                <a:off x="7989087" y="1181062"/>
                <a:ext cx="76320" cy="100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E374EF3-973C-A745-BC31-3B09E2C5E37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84767" y="1176742"/>
                  <a:ext cx="84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75DAD42-8C73-8615-8172-86AB5130E9EC}"/>
                    </a:ext>
                  </a:extLst>
                </p14:cNvPr>
                <p14:cNvContentPartPr/>
                <p14:nvPr/>
              </p14:nvContentPartPr>
              <p14:xfrm>
                <a:off x="8129127" y="1176022"/>
                <a:ext cx="204480" cy="101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75DAD42-8C73-8615-8172-86AB5130E9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24807" y="1171702"/>
                  <a:ext cx="21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E0FCF60-A8D5-3979-DA5E-E218E9C13105}"/>
                    </a:ext>
                  </a:extLst>
                </p14:cNvPr>
                <p14:cNvContentPartPr/>
                <p14:nvPr/>
              </p14:nvContentPartPr>
              <p14:xfrm>
                <a:off x="8348727" y="1133542"/>
                <a:ext cx="30240" cy="32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E0FCF60-A8D5-3979-DA5E-E218E9C131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44407" y="1129222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B2BB96C-C297-9081-5711-2D6D18E20E7F}"/>
                    </a:ext>
                  </a:extLst>
                </p14:cNvPr>
                <p14:cNvContentPartPr/>
                <p14:nvPr/>
              </p14:nvContentPartPr>
              <p14:xfrm>
                <a:off x="8387607" y="1115542"/>
                <a:ext cx="150480" cy="135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B2BB96C-C297-9081-5711-2D6D18E20E7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83287" y="1111222"/>
                  <a:ext cx="15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7854060-5F1B-00A5-635C-D4F23FD8C65C}"/>
                    </a:ext>
                  </a:extLst>
                </p14:cNvPr>
                <p14:cNvContentPartPr/>
                <p14:nvPr/>
              </p14:nvContentPartPr>
              <p14:xfrm>
                <a:off x="8726727" y="1062262"/>
                <a:ext cx="308160" cy="151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7854060-5F1B-00A5-635C-D4F23FD8C6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22407" y="1057942"/>
                  <a:ext cx="316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7F9B802-35BE-B969-A2C9-980D966ABBA2}"/>
                    </a:ext>
                  </a:extLst>
                </p14:cNvPr>
                <p14:cNvContentPartPr/>
                <p14:nvPr/>
              </p14:nvContentPartPr>
              <p14:xfrm>
                <a:off x="9015087" y="1010422"/>
                <a:ext cx="11160" cy="9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7F9B802-35BE-B969-A2C9-980D966ABB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10767" y="1006102"/>
                  <a:ext cx="1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DE6ECB5-6D8B-0572-4542-09442F26BDE4}"/>
                    </a:ext>
                  </a:extLst>
                </p14:cNvPr>
                <p14:cNvContentPartPr/>
                <p14:nvPr/>
              </p14:nvContentPartPr>
              <p14:xfrm>
                <a:off x="7617567" y="1386982"/>
                <a:ext cx="338760" cy="33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DE6ECB5-6D8B-0572-4542-09442F26BD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13247" y="1382662"/>
                  <a:ext cx="3474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70010158-1570-7C47-BA42-BA38C4445CE4}"/>
              </a:ext>
            </a:extLst>
          </p:cNvPr>
          <p:cNvGrpSpPr/>
          <p:nvPr/>
        </p:nvGrpSpPr>
        <p:grpSpPr>
          <a:xfrm>
            <a:off x="7448367" y="2034982"/>
            <a:ext cx="74520" cy="140760"/>
            <a:chOff x="7448367" y="2034982"/>
            <a:chExt cx="7452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42CDD45-8228-27D9-928F-56084C9C43AF}"/>
                    </a:ext>
                  </a:extLst>
                </p14:cNvPr>
                <p14:cNvContentPartPr/>
                <p14:nvPr/>
              </p14:nvContentPartPr>
              <p14:xfrm>
                <a:off x="7481487" y="2034982"/>
                <a:ext cx="22680" cy="140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42CDD45-8228-27D9-928F-56084C9C43A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77167" y="2030662"/>
                  <a:ext cx="3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7632436-BAFB-A723-B9E2-C4CB9B824186}"/>
                    </a:ext>
                  </a:extLst>
                </p14:cNvPr>
                <p14:cNvContentPartPr/>
                <p14:nvPr/>
              </p14:nvContentPartPr>
              <p14:xfrm>
                <a:off x="7448367" y="2105542"/>
                <a:ext cx="74520" cy="11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7632436-BAFB-A723-B9E2-C4CB9B8241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44047" y="2101222"/>
                  <a:ext cx="8316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F32323F-CA82-4A2E-6E20-5D413BFE5701}"/>
                  </a:ext>
                </a:extLst>
              </p14:cNvPr>
              <p14:cNvContentPartPr/>
              <p14:nvPr/>
            </p14:nvContentPartPr>
            <p14:xfrm>
              <a:off x="8043087" y="2202382"/>
              <a:ext cx="124920" cy="698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F32323F-CA82-4A2E-6E20-5D413BFE570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038767" y="2198062"/>
                <a:ext cx="1335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3871D274-FC4C-046A-918B-2B92458CF85B}"/>
              </a:ext>
            </a:extLst>
          </p:cNvPr>
          <p:cNvGrpSpPr/>
          <p:nvPr/>
        </p:nvGrpSpPr>
        <p:grpSpPr>
          <a:xfrm>
            <a:off x="8472927" y="2108062"/>
            <a:ext cx="468720" cy="284760"/>
            <a:chOff x="8472927" y="2108062"/>
            <a:chExt cx="46872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AF313C2-9192-2510-CFFC-4A205BEAB9D8}"/>
                    </a:ext>
                  </a:extLst>
                </p14:cNvPr>
                <p14:cNvContentPartPr/>
                <p14:nvPr/>
              </p14:nvContentPartPr>
              <p14:xfrm>
                <a:off x="8512167" y="2190502"/>
                <a:ext cx="429480" cy="202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AF313C2-9192-2510-CFFC-4A205BEAB9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07847" y="2186182"/>
                  <a:ext cx="438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974ADCF-E59C-5965-0723-BA70C98B4B8F}"/>
                    </a:ext>
                  </a:extLst>
                </p14:cNvPr>
                <p14:cNvContentPartPr/>
                <p14:nvPr/>
              </p14:nvContentPartPr>
              <p14:xfrm>
                <a:off x="8472927" y="2108062"/>
                <a:ext cx="166680" cy="224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974ADCF-E59C-5965-0723-BA70C98B4B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8607" y="2103742"/>
                  <a:ext cx="1753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966C5F93-932F-4773-0D1E-4A3F36C3DAAE}"/>
              </a:ext>
            </a:extLst>
          </p:cNvPr>
          <p:cNvGrpSpPr/>
          <p:nvPr/>
        </p:nvGrpSpPr>
        <p:grpSpPr>
          <a:xfrm>
            <a:off x="1644447" y="3035422"/>
            <a:ext cx="2044440" cy="285840"/>
            <a:chOff x="1644447" y="3035422"/>
            <a:chExt cx="20444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6EC11B-3903-E037-065F-E0D81FDF9080}"/>
                    </a:ext>
                  </a:extLst>
                </p14:cNvPr>
                <p14:cNvContentPartPr/>
                <p14:nvPr/>
              </p14:nvContentPartPr>
              <p14:xfrm>
                <a:off x="1682607" y="3035422"/>
                <a:ext cx="177480" cy="41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6EC11B-3903-E037-065F-E0D81FDF90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78287" y="3031102"/>
                  <a:ext cx="186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B54276C-AFC7-00C9-918F-52496A4ECA73}"/>
                    </a:ext>
                  </a:extLst>
                </p14:cNvPr>
                <p14:cNvContentPartPr/>
                <p14:nvPr/>
              </p14:nvContentPartPr>
              <p14:xfrm>
                <a:off x="3164007" y="3063502"/>
                <a:ext cx="524880" cy="257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B54276C-AFC7-00C9-918F-52496A4ECA7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59687" y="3059182"/>
                  <a:ext cx="533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46E1159-69B3-18DE-FF01-92525814DA5A}"/>
                    </a:ext>
                  </a:extLst>
                </p14:cNvPr>
                <p14:cNvContentPartPr/>
                <p14:nvPr/>
              </p14:nvContentPartPr>
              <p14:xfrm>
                <a:off x="1644447" y="3053422"/>
                <a:ext cx="2041920" cy="40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46E1159-69B3-18DE-FF01-92525814DA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40127" y="3049102"/>
                  <a:ext cx="20505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5E45B77-A826-D175-62BB-0F01D09FBA00}"/>
              </a:ext>
            </a:extLst>
          </p:cNvPr>
          <p:cNvGrpSpPr/>
          <p:nvPr/>
        </p:nvGrpSpPr>
        <p:grpSpPr>
          <a:xfrm>
            <a:off x="1014447" y="771742"/>
            <a:ext cx="2820960" cy="393840"/>
            <a:chOff x="1014447" y="771742"/>
            <a:chExt cx="28209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D476965-582E-6B39-3908-6D50245510C0}"/>
                    </a:ext>
                  </a:extLst>
                </p14:cNvPr>
                <p14:cNvContentPartPr/>
                <p14:nvPr/>
              </p14:nvContentPartPr>
              <p14:xfrm>
                <a:off x="2625447" y="811702"/>
                <a:ext cx="11880" cy="12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D476965-582E-6B39-3908-6D50245510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21127" y="807382"/>
                  <a:ext cx="2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E6E41B-D155-AFEA-5C5C-13753D5D6074}"/>
                    </a:ext>
                  </a:extLst>
                </p14:cNvPr>
                <p14:cNvContentPartPr/>
                <p14:nvPr/>
              </p14:nvContentPartPr>
              <p14:xfrm>
                <a:off x="3306927" y="771742"/>
                <a:ext cx="35640" cy="20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E6E41B-D155-AFEA-5C5C-13753D5D607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02607" y="767422"/>
                  <a:ext cx="44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DF2AD15-0D18-4460-8422-C3C6860C5706}"/>
                    </a:ext>
                  </a:extLst>
                </p14:cNvPr>
                <p14:cNvContentPartPr/>
                <p14:nvPr/>
              </p14:nvContentPartPr>
              <p14:xfrm>
                <a:off x="1014447" y="1074862"/>
                <a:ext cx="1137600" cy="90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DF2AD15-0D18-4460-8422-C3C6860C57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0127" y="1070542"/>
                  <a:ext cx="1146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F8A896-E744-B25E-42FF-CFD243D9B7FD}"/>
                    </a:ext>
                  </a:extLst>
                </p14:cNvPr>
                <p14:cNvContentPartPr/>
                <p14:nvPr/>
              </p14:nvContentPartPr>
              <p14:xfrm>
                <a:off x="1889247" y="1077382"/>
                <a:ext cx="1946160" cy="68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F8A896-E744-B25E-42FF-CFD243D9B7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84927" y="1073062"/>
                  <a:ext cx="1954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5F4510F-6949-624B-5DE4-104FACF9436F}"/>
                    </a:ext>
                  </a:extLst>
                </p14:cNvPr>
                <p14:cNvContentPartPr/>
                <p14:nvPr/>
              </p14:nvContentPartPr>
              <p14:xfrm>
                <a:off x="1875207" y="813862"/>
                <a:ext cx="37080" cy="284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5F4510F-6949-624B-5DE4-104FACF9436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70887" y="809542"/>
                  <a:ext cx="45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784FB54-B739-6AE7-A916-685F7BDCA0AA}"/>
                    </a:ext>
                  </a:extLst>
                </p14:cNvPr>
                <p14:cNvContentPartPr/>
                <p14:nvPr/>
              </p14:nvContentPartPr>
              <p14:xfrm>
                <a:off x="1898607" y="810982"/>
                <a:ext cx="39240" cy="309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784FB54-B739-6AE7-A916-685F7BDCA0A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94287" y="806662"/>
                  <a:ext cx="47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95110B0-FA3F-B598-1313-AB1986CDD9C5}"/>
                    </a:ext>
                  </a:extLst>
                </p14:cNvPr>
                <p14:cNvContentPartPr/>
                <p14:nvPr/>
              </p14:nvContentPartPr>
              <p14:xfrm>
                <a:off x="1501527" y="1034902"/>
                <a:ext cx="2282040" cy="109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95110B0-FA3F-B598-1313-AB1986CDD9C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97207" y="1030582"/>
                  <a:ext cx="22906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CD573A2-F6D7-0983-02E4-55AD8741D17E}"/>
                  </a:ext>
                </a:extLst>
              </p14:cNvPr>
              <p14:cNvContentPartPr/>
              <p14:nvPr/>
            </p14:nvContentPartPr>
            <p14:xfrm>
              <a:off x="3973647" y="4597822"/>
              <a:ext cx="398880" cy="6314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CD573A2-F6D7-0983-02E4-55AD8741D17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969327" y="4593502"/>
                <a:ext cx="4075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9B27BE4-A4A5-3821-1A27-B9C5F4978F86}"/>
                  </a:ext>
                </a:extLst>
              </p14:cNvPr>
              <p14:cNvContentPartPr/>
              <p14:nvPr/>
            </p14:nvContentPartPr>
            <p14:xfrm>
              <a:off x="4456407" y="4428622"/>
              <a:ext cx="1242720" cy="4813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9B27BE4-A4A5-3821-1A27-B9C5F4978F8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452087" y="4424302"/>
                <a:ext cx="125136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4F5B5AA0-242A-E82B-F3D5-689D9FD36591}"/>
              </a:ext>
            </a:extLst>
          </p:cNvPr>
          <p:cNvGrpSpPr/>
          <p:nvPr/>
        </p:nvGrpSpPr>
        <p:grpSpPr>
          <a:xfrm>
            <a:off x="5645847" y="3661462"/>
            <a:ext cx="2952000" cy="967680"/>
            <a:chOff x="5645847" y="3661462"/>
            <a:chExt cx="295200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35F5B10-9335-81A9-9CD3-CC23D469D746}"/>
                    </a:ext>
                  </a:extLst>
                </p14:cNvPr>
                <p14:cNvContentPartPr/>
                <p14:nvPr/>
              </p14:nvContentPartPr>
              <p14:xfrm>
                <a:off x="5703807" y="3735622"/>
                <a:ext cx="16920" cy="198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35F5B10-9335-81A9-9CD3-CC23D469D7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99487" y="3731302"/>
                  <a:ext cx="25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6BAF2FC-2BA0-BCE0-3849-75BF5BF8A8AD}"/>
                    </a:ext>
                  </a:extLst>
                </p14:cNvPr>
                <p14:cNvContentPartPr/>
                <p14:nvPr/>
              </p14:nvContentPartPr>
              <p14:xfrm>
                <a:off x="5645847" y="3724102"/>
                <a:ext cx="288720" cy="187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6BAF2FC-2BA0-BCE0-3849-75BF5BF8A8A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41527" y="3719782"/>
                  <a:ext cx="29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83E4BB7-60C7-FF62-05B9-1CD8F568D5F4}"/>
                    </a:ext>
                  </a:extLst>
                </p14:cNvPr>
                <p14:cNvContentPartPr/>
                <p14:nvPr/>
              </p14:nvContentPartPr>
              <p14:xfrm>
                <a:off x="5961567" y="3832102"/>
                <a:ext cx="64440" cy="101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83E4BB7-60C7-FF62-05B9-1CD8F568D5F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57247" y="3827782"/>
                  <a:ext cx="73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66A64DC-6C23-7BDC-DD5B-7B4BF2267B1D}"/>
                    </a:ext>
                  </a:extLst>
                </p14:cNvPr>
                <p14:cNvContentPartPr/>
                <p14:nvPr/>
              </p14:nvContentPartPr>
              <p14:xfrm>
                <a:off x="6057327" y="3836062"/>
                <a:ext cx="79920" cy="73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66A64DC-6C23-7BDC-DD5B-7B4BF2267B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53007" y="3831742"/>
                  <a:ext cx="88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07AAC15-D215-2EB6-3B2A-0552CDF2F22A}"/>
                    </a:ext>
                  </a:extLst>
                </p14:cNvPr>
                <p14:cNvContentPartPr/>
                <p14:nvPr/>
              </p14:nvContentPartPr>
              <p14:xfrm>
                <a:off x="6176127" y="3757942"/>
                <a:ext cx="79920" cy="164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07AAC15-D215-2EB6-3B2A-0552CDF2F2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71807" y="3753622"/>
                  <a:ext cx="88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30729B1-B918-B686-9A47-4347AAA06161}"/>
                    </a:ext>
                  </a:extLst>
                </p14:cNvPr>
                <p14:cNvContentPartPr/>
                <p14:nvPr/>
              </p14:nvContentPartPr>
              <p14:xfrm>
                <a:off x="6309687" y="3726262"/>
                <a:ext cx="87120" cy="172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30729B1-B918-B686-9A47-4347AAA061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05367" y="3721942"/>
                  <a:ext cx="95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EEDB70-564B-4EDC-C260-B65E432B4F39}"/>
                    </a:ext>
                  </a:extLst>
                </p14:cNvPr>
                <p14:cNvContentPartPr/>
                <p14:nvPr/>
              </p14:nvContentPartPr>
              <p14:xfrm>
                <a:off x="6391047" y="3746062"/>
                <a:ext cx="11880" cy="20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EEDB70-564B-4EDC-C260-B65E432B4F3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86727" y="3741742"/>
                  <a:ext cx="20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EF0F055-E97C-C5AF-CCD2-4E536EF399B5}"/>
                    </a:ext>
                  </a:extLst>
                </p14:cNvPr>
                <p14:cNvContentPartPr/>
                <p14:nvPr/>
              </p14:nvContentPartPr>
              <p14:xfrm>
                <a:off x="6444687" y="3739222"/>
                <a:ext cx="247680" cy="167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EF0F055-E97C-C5AF-CCD2-4E536EF399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40367" y="3734902"/>
                  <a:ext cx="256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9C6C674-ADD4-4953-78B0-A60AA0A24A20}"/>
                    </a:ext>
                  </a:extLst>
                </p14:cNvPr>
                <p14:cNvContentPartPr/>
                <p14:nvPr/>
              </p14:nvContentPartPr>
              <p14:xfrm>
                <a:off x="6768327" y="3721222"/>
                <a:ext cx="21960" cy="171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9C6C674-ADD4-4953-78B0-A60AA0A24A2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64007" y="3716902"/>
                  <a:ext cx="30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D164BA8-87F2-AC74-B686-C9DFA5F1C10A}"/>
                    </a:ext>
                  </a:extLst>
                </p14:cNvPr>
                <p14:cNvContentPartPr/>
                <p14:nvPr/>
              </p14:nvContentPartPr>
              <p14:xfrm>
                <a:off x="6690927" y="3723022"/>
                <a:ext cx="175680" cy="191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D164BA8-87F2-AC74-B686-C9DFA5F1C1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86607" y="3718702"/>
                  <a:ext cx="184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FC6774A-198F-6FC5-49C4-C9C0605BE446}"/>
                    </a:ext>
                  </a:extLst>
                </p14:cNvPr>
                <p14:cNvContentPartPr/>
                <p14:nvPr/>
              </p14:nvContentPartPr>
              <p14:xfrm>
                <a:off x="6891447" y="3786022"/>
                <a:ext cx="135720" cy="1044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FC6774A-198F-6FC5-49C4-C9C0605BE44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87127" y="3781702"/>
                  <a:ext cx="144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9E393E-2521-6F4A-AD7E-6637517A69CD}"/>
                    </a:ext>
                  </a:extLst>
                </p14:cNvPr>
                <p14:cNvContentPartPr/>
                <p14:nvPr/>
              </p14:nvContentPartPr>
              <p14:xfrm>
                <a:off x="7032207" y="3689542"/>
                <a:ext cx="256680" cy="195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9E393E-2521-6F4A-AD7E-6637517A69C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27887" y="3685222"/>
                  <a:ext cx="265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C37A864-5E27-35EF-C5D2-00A494381028}"/>
                    </a:ext>
                  </a:extLst>
                </p14:cNvPr>
                <p14:cNvContentPartPr/>
                <p14:nvPr/>
              </p14:nvContentPartPr>
              <p14:xfrm>
                <a:off x="7287807" y="3776302"/>
                <a:ext cx="120600" cy="214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C37A864-5E27-35EF-C5D2-00A4943810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83487" y="3771982"/>
                  <a:ext cx="129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6EDF1A3-A957-8961-B45C-C26544D2B22E}"/>
                    </a:ext>
                  </a:extLst>
                </p14:cNvPr>
                <p14:cNvContentPartPr/>
                <p14:nvPr/>
              </p14:nvContentPartPr>
              <p14:xfrm>
                <a:off x="7442967" y="3756142"/>
                <a:ext cx="205560" cy="111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6EDF1A3-A957-8961-B45C-C26544D2B2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38647" y="3751822"/>
                  <a:ext cx="214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2C21152-3C77-3ABE-1F77-03E59912E023}"/>
                    </a:ext>
                  </a:extLst>
                </p14:cNvPr>
                <p14:cNvContentPartPr/>
                <p14:nvPr/>
              </p14:nvContentPartPr>
              <p14:xfrm>
                <a:off x="7640607" y="3661462"/>
                <a:ext cx="193320" cy="191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2C21152-3C77-3ABE-1F77-03E59912E0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36287" y="3657142"/>
                  <a:ext cx="201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E2B81A8-FF38-92D2-4EE8-34B8EF5524E2}"/>
                    </a:ext>
                  </a:extLst>
                </p14:cNvPr>
                <p14:cNvContentPartPr/>
                <p14:nvPr/>
              </p14:nvContentPartPr>
              <p14:xfrm>
                <a:off x="5726127" y="4368502"/>
                <a:ext cx="252720" cy="193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E2B81A8-FF38-92D2-4EE8-34B8EF5524E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21807" y="4364182"/>
                  <a:ext cx="26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AF66F34-2CAB-BA06-902D-28A711279C1C}"/>
                    </a:ext>
                  </a:extLst>
                </p14:cNvPr>
                <p14:cNvContentPartPr/>
                <p14:nvPr/>
              </p14:nvContentPartPr>
              <p14:xfrm>
                <a:off x="5655207" y="4407742"/>
                <a:ext cx="209880" cy="221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AF66F34-2CAB-BA06-902D-28A711279C1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50887" y="4403422"/>
                  <a:ext cx="218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9F01ADC-8BB4-5DE5-4905-DC92DE8A6CBC}"/>
                    </a:ext>
                  </a:extLst>
                </p14:cNvPr>
                <p14:cNvContentPartPr/>
                <p14:nvPr/>
              </p14:nvContentPartPr>
              <p14:xfrm>
                <a:off x="6119247" y="4303702"/>
                <a:ext cx="204120" cy="104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9F01ADC-8BB4-5DE5-4905-DC92DE8A6CB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14927" y="4299382"/>
                  <a:ext cx="212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AEC4771-2C50-F170-C00C-11BA69C3AD38}"/>
                    </a:ext>
                  </a:extLst>
                </p14:cNvPr>
                <p14:cNvContentPartPr/>
                <p14:nvPr/>
              </p14:nvContentPartPr>
              <p14:xfrm>
                <a:off x="6318327" y="4152142"/>
                <a:ext cx="122760" cy="172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AEC4771-2C50-F170-C00C-11BA69C3AD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14007" y="4147822"/>
                  <a:ext cx="13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BBEAED4-DB4E-C041-01DE-D4DAB0EEC5EB}"/>
                    </a:ext>
                  </a:extLst>
                </p14:cNvPr>
                <p14:cNvContentPartPr/>
                <p14:nvPr/>
              </p14:nvContentPartPr>
              <p14:xfrm>
                <a:off x="6396447" y="4290742"/>
                <a:ext cx="55440" cy="60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BBEAED4-DB4E-C041-01DE-D4DAB0EEC5E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92127" y="4286422"/>
                  <a:ext cx="64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06D6B4F-7E10-81F5-F5C3-282456DB81B1}"/>
                    </a:ext>
                  </a:extLst>
                </p14:cNvPr>
                <p14:cNvContentPartPr/>
                <p14:nvPr/>
              </p14:nvContentPartPr>
              <p14:xfrm>
                <a:off x="6490767" y="4128382"/>
                <a:ext cx="20160" cy="203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06D6B4F-7E10-81F5-F5C3-282456DB81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86447" y="4124062"/>
                  <a:ext cx="28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A873122-9706-2E71-2838-6CFF594094AF}"/>
                    </a:ext>
                  </a:extLst>
                </p14:cNvPr>
                <p14:cNvContentPartPr/>
                <p14:nvPr/>
              </p14:nvContentPartPr>
              <p14:xfrm>
                <a:off x="6556287" y="4055302"/>
                <a:ext cx="349560" cy="249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A873122-9706-2E71-2838-6CFF594094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51967" y="4050982"/>
                  <a:ext cx="358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BA4BE4F-3428-9C88-461E-6512983B0CA6}"/>
                    </a:ext>
                  </a:extLst>
                </p14:cNvPr>
                <p14:cNvContentPartPr/>
                <p14:nvPr/>
              </p14:nvContentPartPr>
              <p14:xfrm>
                <a:off x="6503727" y="4095262"/>
                <a:ext cx="119520" cy="32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BA4BE4F-3428-9C88-461E-6512983B0C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99407" y="4090942"/>
                  <a:ext cx="128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9E9EB2F-9CFA-EB88-6912-72A40FFC1D88}"/>
                    </a:ext>
                  </a:extLst>
                </p14:cNvPr>
                <p14:cNvContentPartPr/>
                <p14:nvPr/>
              </p14:nvContentPartPr>
              <p14:xfrm>
                <a:off x="6966687" y="4063942"/>
                <a:ext cx="108360" cy="1576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9E9EB2F-9CFA-EB88-6912-72A40FFC1D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62367" y="4059622"/>
                  <a:ext cx="117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2111D94-C7DF-B397-9832-743074EA3647}"/>
                    </a:ext>
                  </a:extLst>
                </p14:cNvPr>
                <p14:cNvContentPartPr/>
                <p14:nvPr/>
              </p14:nvContentPartPr>
              <p14:xfrm>
                <a:off x="7105287" y="4128742"/>
                <a:ext cx="247320" cy="69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2111D94-C7DF-B397-9832-743074EA36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00967" y="4124422"/>
                  <a:ext cx="255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E900063-2A1F-D34D-672D-EDF2A02C2F2A}"/>
                    </a:ext>
                  </a:extLst>
                </p14:cNvPr>
                <p14:cNvContentPartPr/>
                <p14:nvPr/>
              </p14:nvContentPartPr>
              <p14:xfrm>
                <a:off x="7406967" y="4111822"/>
                <a:ext cx="199440" cy="60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E900063-2A1F-D34D-672D-EDF2A02C2F2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02647" y="4107502"/>
                  <a:ext cx="208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B08F21E-2FD7-E72A-4F70-087BD7001B66}"/>
                    </a:ext>
                  </a:extLst>
                </p14:cNvPr>
                <p14:cNvContentPartPr/>
                <p14:nvPr/>
              </p14:nvContentPartPr>
              <p14:xfrm>
                <a:off x="7656087" y="4061782"/>
                <a:ext cx="99000" cy="92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B08F21E-2FD7-E72A-4F70-087BD7001B6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51767" y="4057462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B9825EE-5DC6-6318-185A-D9DB95C437D5}"/>
                    </a:ext>
                  </a:extLst>
                </p14:cNvPr>
                <p14:cNvContentPartPr/>
                <p14:nvPr/>
              </p14:nvContentPartPr>
              <p14:xfrm>
                <a:off x="7883967" y="4028302"/>
                <a:ext cx="203760" cy="90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B9825EE-5DC6-6318-185A-D9DB95C437D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79647" y="4023982"/>
                  <a:ext cx="212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3FDE15A-4D35-64BE-B281-D4DEF52419CA}"/>
                    </a:ext>
                  </a:extLst>
                </p14:cNvPr>
                <p14:cNvContentPartPr/>
                <p14:nvPr/>
              </p14:nvContentPartPr>
              <p14:xfrm>
                <a:off x="8106447" y="3912022"/>
                <a:ext cx="309600" cy="150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3FDE15A-4D35-64BE-B281-D4DEF52419C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02127" y="3907702"/>
                  <a:ext cx="318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BE9C663-4FCB-05D8-1C1B-F7A91070AFAA}"/>
                    </a:ext>
                  </a:extLst>
                </p14:cNvPr>
                <p14:cNvContentPartPr/>
                <p14:nvPr/>
              </p14:nvContentPartPr>
              <p14:xfrm>
                <a:off x="6780567" y="4362022"/>
                <a:ext cx="128520" cy="166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BE9C663-4FCB-05D8-1C1B-F7A91070AF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76247" y="4357702"/>
                  <a:ext cx="137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BD6D07D-E468-040B-3712-DEA9BFE1D5CA}"/>
                    </a:ext>
                  </a:extLst>
                </p14:cNvPr>
                <p14:cNvContentPartPr/>
                <p14:nvPr/>
              </p14:nvContentPartPr>
              <p14:xfrm>
                <a:off x="6975327" y="4369582"/>
                <a:ext cx="96840" cy="128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BD6D07D-E468-040B-3712-DEA9BFE1D5C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71007" y="4365262"/>
                  <a:ext cx="105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5A9BF45-9068-B0B4-0931-36D99E5981F0}"/>
                    </a:ext>
                  </a:extLst>
                </p14:cNvPr>
                <p14:cNvContentPartPr/>
                <p14:nvPr/>
              </p14:nvContentPartPr>
              <p14:xfrm>
                <a:off x="7102407" y="4400182"/>
                <a:ext cx="83880" cy="91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5A9BF45-9068-B0B4-0931-36D99E5981F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98087" y="4395862"/>
                  <a:ext cx="9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305944F-44C6-38B6-D854-94FA153D5E6F}"/>
                    </a:ext>
                  </a:extLst>
                </p14:cNvPr>
                <p14:cNvContentPartPr/>
                <p14:nvPr/>
              </p14:nvContentPartPr>
              <p14:xfrm>
                <a:off x="7195287" y="4303702"/>
                <a:ext cx="272160" cy="160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305944F-44C6-38B6-D854-94FA153D5E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90967" y="4299382"/>
                  <a:ext cx="28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F77750C-D4F9-7DF2-EBCC-8AA0152DF209}"/>
                    </a:ext>
                  </a:extLst>
                </p14:cNvPr>
                <p14:cNvContentPartPr/>
                <p14:nvPr/>
              </p14:nvContentPartPr>
              <p14:xfrm>
                <a:off x="7475007" y="4270582"/>
                <a:ext cx="252720" cy="1378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F77750C-D4F9-7DF2-EBCC-8AA0152DF20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70687" y="4266262"/>
                  <a:ext cx="261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06AAD43-024A-0F60-BF9B-2AB903DDE136}"/>
                    </a:ext>
                  </a:extLst>
                </p14:cNvPr>
                <p14:cNvContentPartPr/>
                <p14:nvPr/>
              </p14:nvContentPartPr>
              <p14:xfrm>
                <a:off x="7796127" y="4296502"/>
                <a:ext cx="84600" cy="2822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06AAD43-024A-0F60-BF9B-2AB903DDE13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91807" y="4292182"/>
                  <a:ext cx="93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00DC842-8C9A-AC26-85F6-B23CAA166C75}"/>
                    </a:ext>
                  </a:extLst>
                </p14:cNvPr>
                <p14:cNvContentPartPr/>
                <p14:nvPr/>
              </p14:nvContentPartPr>
              <p14:xfrm>
                <a:off x="7916367" y="4283182"/>
                <a:ext cx="154080" cy="108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00DC842-8C9A-AC26-85F6-B23CAA166C7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12047" y="4278862"/>
                  <a:ext cx="162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E7F53A0-7618-E131-F74F-6C620AFA0822}"/>
                    </a:ext>
                  </a:extLst>
                </p14:cNvPr>
                <p14:cNvContentPartPr/>
                <p14:nvPr/>
              </p14:nvContentPartPr>
              <p14:xfrm>
                <a:off x="8071887" y="4251142"/>
                <a:ext cx="57600" cy="110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E7F53A0-7618-E131-F74F-6C620AFA08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67567" y="4246822"/>
                  <a:ext cx="6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443A353-C843-E078-8225-464877FB3350}"/>
                    </a:ext>
                  </a:extLst>
                </p14:cNvPr>
                <p14:cNvContentPartPr/>
                <p14:nvPr/>
              </p14:nvContentPartPr>
              <p14:xfrm>
                <a:off x="8174847" y="4177342"/>
                <a:ext cx="180000" cy="161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443A353-C843-E078-8225-464877FB33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70527" y="4173022"/>
                  <a:ext cx="188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3636ADA-07BA-08DE-ADD3-353A75BC33BB}"/>
                    </a:ext>
                  </a:extLst>
                </p14:cNvPr>
                <p14:cNvContentPartPr/>
                <p14:nvPr/>
              </p14:nvContentPartPr>
              <p14:xfrm>
                <a:off x="8335407" y="4108942"/>
                <a:ext cx="262440" cy="1825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3636ADA-07BA-08DE-ADD3-353A75BC33B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31087" y="4104622"/>
                  <a:ext cx="27108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0AAABA3-04D4-D4FD-0B91-BE5A75317288}"/>
                  </a:ext>
                </a:extLst>
              </p14:cNvPr>
              <p14:cNvContentPartPr/>
              <p14:nvPr/>
            </p14:nvContentPartPr>
            <p14:xfrm>
              <a:off x="4518327" y="4886542"/>
              <a:ext cx="1138680" cy="4204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0AAABA3-04D4-D4FD-0B91-BE5A7531728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514007" y="4882222"/>
                <a:ext cx="11473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105AEBBC-C1FD-3509-9A27-F8C9F1182702}"/>
                  </a:ext>
                </a:extLst>
              </p14:cNvPr>
              <p14:cNvContentPartPr/>
              <p14:nvPr/>
            </p14:nvContentPartPr>
            <p14:xfrm>
              <a:off x="8684247" y="3639142"/>
              <a:ext cx="117360" cy="2890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105AEBBC-C1FD-3509-9A27-F8C9F118270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79927" y="3634822"/>
                <a:ext cx="12600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C2FD7FB1-A14F-9872-B5FF-0E8937C08118}"/>
              </a:ext>
            </a:extLst>
          </p:cNvPr>
          <p:cNvGrpSpPr/>
          <p:nvPr/>
        </p:nvGrpSpPr>
        <p:grpSpPr>
          <a:xfrm>
            <a:off x="8886927" y="2148382"/>
            <a:ext cx="3140280" cy="1928160"/>
            <a:chOff x="8886927" y="2148382"/>
            <a:chExt cx="3140280" cy="19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1FB9BA9-56B1-7EB7-B212-D147C5DD48BE}"/>
                    </a:ext>
                  </a:extLst>
                </p14:cNvPr>
                <p14:cNvContentPartPr/>
                <p14:nvPr/>
              </p14:nvContentPartPr>
              <p14:xfrm>
                <a:off x="9110487" y="2327662"/>
                <a:ext cx="213120" cy="216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1FB9BA9-56B1-7EB7-B212-D147C5DD48B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06167" y="2323342"/>
                  <a:ext cx="221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7B2C4FA-3C16-090B-8DFA-48EE4201635D}"/>
                    </a:ext>
                  </a:extLst>
                </p14:cNvPr>
                <p14:cNvContentPartPr/>
                <p14:nvPr/>
              </p14:nvContentPartPr>
              <p14:xfrm>
                <a:off x="9343767" y="2253142"/>
                <a:ext cx="334080" cy="257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7B2C4FA-3C16-090B-8DFA-48EE4201635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39447" y="2248822"/>
                  <a:ext cx="342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7177BF8-69E6-E0DC-A37C-AFFD833A901B}"/>
                    </a:ext>
                  </a:extLst>
                </p14:cNvPr>
                <p14:cNvContentPartPr/>
                <p14:nvPr/>
              </p14:nvContentPartPr>
              <p14:xfrm>
                <a:off x="9421167" y="2148382"/>
                <a:ext cx="5400" cy="5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7177BF8-69E6-E0DC-A37C-AFFD833A90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16847" y="2144062"/>
                  <a:ext cx="14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832FC14-5953-DCFE-C561-8F295836073A}"/>
                    </a:ext>
                  </a:extLst>
                </p14:cNvPr>
                <p14:cNvContentPartPr/>
                <p14:nvPr/>
              </p14:nvContentPartPr>
              <p14:xfrm>
                <a:off x="9705207" y="2334862"/>
                <a:ext cx="420840" cy="1249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832FC14-5953-DCFE-C561-8F295836073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00887" y="2330542"/>
                  <a:ext cx="42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DDA649E-CF73-EF0E-9F4C-BBDC0FD4AA0D}"/>
                    </a:ext>
                  </a:extLst>
                </p14:cNvPr>
                <p14:cNvContentPartPr/>
                <p14:nvPr/>
              </p14:nvContentPartPr>
              <p14:xfrm>
                <a:off x="10104447" y="2200222"/>
                <a:ext cx="102600" cy="253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DDA649E-CF73-EF0E-9F4C-BBDC0FD4AA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00127" y="2195902"/>
                  <a:ext cx="111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BAD29AF-851E-FA34-0D17-B54441A84401}"/>
                    </a:ext>
                  </a:extLst>
                </p14:cNvPr>
                <p14:cNvContentPartPr/>
                <p14:nvPr/>
              </p14:nvContentPartPr>
              <p14:xfrm>
                <a:off x="10373367" y="2323702"/>
                <a:ext cx="200160" cy="100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BAD29AF-851E-FA34-0D17-B54441A8440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69047" y="2319382"/>
                  <a:ext cx="208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479CDF4-4524-CB4F-13C4-F9642C576D7D}"/>
                    </a:ext>
                  </a:extLst>
                </p14:cNvPr>
                <p14:cNvContentPartPr/>
                <p14:nvPr/>
              </p14:nvContentPartPr>
              <p14:xfrm>
                <a:off x="10560927" y="2315782"/>
                <a:ext cx="220680" cy="71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479CDF4-4524-CB4F-13C4-F9642C576D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56607" y="2311462"/>
                  <a:ext cx="229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492BCC-D4BC-8382-5FD9-DD2B6498E953}"/>
                    </a:ext>
                  </a:extLst>
                </p14:cNvPr>
                <p14:cNvContentPartPr/>
                <p14:nvPr/>
              </p14:nvContentPartPr>
              <p14:xfrm>
                <a:off x="11022447" y="2320822"/>
                <a:ext cx="191880" cy="64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492BCC-D4BC-8382-5FD9-DD2B6498E9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18127" y="2316502"/>
                  <a:ext cx="200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F3F5141-FAA8-70A9-C9A4-920505673204}"/>
                    </a:ext>
                  </a:extLst>
                </p14:cNvPr>
                <p14:cNvContentPartPr/>
                <p14:nvPr/>
              </p14:nvContentPartPr>
              <p14:xfrm>
                <a:off x="11066367" y="2281582"/>
                <a:ext cx="160200" cy="282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F3F5141-FAA8-70A9-C9A4-9205056732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62047" y="2277262"/>
                  <a:ext cx="168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65721DE-882B-530F-F6A9-A65B52CBB509}"/>
                    </a:ext>
                  </a:extLst>
                </p14:cNvPr>
                <p14:cNvContentPartPr/>
                <p14:nvPr/>
              </p14:nvContentPartPr>
              <p14:xfrm>
                <a:off x="8886927" y="3569302"/>
                <a:ext cx="160920" cy="221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65721DE-882B-530F-F6A9-A65B52CBB5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82607" y="3564982"/>
                  <a:ext cx="169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753F235-E101-5836-ADD1-77D913F6892D}"/>
                    </a:ext>
                  </a:extLst>
                </p14:cNvPr>
                <p14:cNvContentPartPr/>
                <p14:nvPr/>
              </p14:nvContentPartPr>
              <p14:xfrm>
                <a:off x="9100047" y="3510262"/>
                <a:ext cx="138600" cy="193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753F235-E101-5836-ADD1-77D913F689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95727" y="3505942"/>
                  <a:ext cx="147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3297A30-BE42-1038-A684-540E7D6CD62F}"/>
                    </a:ext>
                  </a:extLst>
                </p14:cNvPr>
                <p14:cNvContentPartPr/>
                <p14:nvPr/>
              </p14:nvContentPartPr>
              <p14:xfrm>
                <a:off x="9230367" y="3431782"/>
                <a:ext cx="142920" cy="208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3297A30-BE42-1038-A684-540E7D6CD62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26047" y="3427462"/>
                  <a:ext cx="15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3B0C4A5-4985-B706-EBBB-B5E0A6458EEA}"/>
                    </a:ext>
                  </a:extLst>
                </p14:cNvPr>
                <p14:cNvContentPartPr/>
                <p14:nvPr/>
              </p14:nvContentPartPr>
              <p14:xfrm>
                <a:off x="9488127" y="3327382"/>
                <a:ext cx="288720" cy="297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3B0C4A5-4985-B706-EBBB-B5E0A6458EE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83807" y="3323062"/>
                  <a:ext cx="297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BA53317-8D9E-4016-8574-1086DCFD4BB3}"/>
                    </a:ext>
                  </a:extLst>
                </p14:cNvPr>
                <p14:cNvContentPartPr/>
                <p14:nvPr/>
              </p14:nvContentPartPr>
              <p14:xfrm>
                <a:off x="9924087" y="3174742"/>
                <a:ext cx="255240" cy="220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BA53317-8D9E-4016-8574-1086DCFD4B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19767" y="3170422"/>
                  <a:ext cx="263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D1156F8-2F79-87A9-4894-14187EBB7917}"/>
                    </a:ext>
                  </a:extLst>
                </p14:cNvPr>
                <p14:cNvContentPartPr/>
                <p14:nvPr/>
              </p14:nvContentPartPr>
              <p14:xfrm>
                <a:off x="10391727" y="3062422"/>
                <a:ext cx="23040" cy="192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D1156F8-2F79-87A9-4894-14187EBB791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87407" y="3058102"/>
                  <a:ext cx="31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74FC36A-381E-A7EF-1C68-0F9E29928633}"/>
                    </a:ext>
                  </a:extLst>
                </p14:cNvPr>
                <p14:cNvContentPartPr/>
                <p14:nvPr/>
              </p14:nvContentPartPr>
              <p14:xfrm>
                <a:off x="10373007" y="3042262"/>
                <a:ext cx="165960" cy="195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74FC36A-381E-A7EF-1C68-0F9E299286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68687" y="3037942"/>
                  <a:ext cx="174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2EB79A5-B079-1D4C-AA8E-C31EC358D13C}"/>
                    </a:ext>
                  </a:extLst>
                </p14:cNvPr>
                <p14:cNvContentPartPr/>
                <p14:nvPr/>
              </p14:nvContentPartPr>
              <p14:xfrm>
                <a:off x="10566327" y="3073942"/>
                <a:ext cx="51120" cy="123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2EB79A5-B079-1D4C-AA8E-C31EC358D1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62007" y="3069622"/>
                  <a:ext cx="59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960F8B5-092C-BD8F-0962-87A938EF7A69}"/>
                    </a:ext>
                  </a:extLst>
                </p14:cNvPr>
                <p14:cNvContentPartPr/>
                <p14:nvPr/>
              </p14:nvContentPartPr>
              <p14:xfrm>
                <a:off x="10601967" y="3006622"/>
                <a:ext cx="243720" cy="313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960F8B5-092C-BD8F-0962-87A938EF7A6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97647" y="3002302"/>
                  <a:ext cx="252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6C0613D-6E43-631D-369C-65905914880E}"/>
                    </a:ext>
                  </a:extLst>
                </p14:cNvPr>
                <p14:cNvContentPartPr/>
                <p14:nvPr/>
              </p14:nvContentPartPr>
              <p14:xfrm>
                <a:off x="10879887" y="2966662"/>
                <a:ext cx="93960" cy="129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6C0613D-6E43-631D-369C-6590591488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75567" y="2962342"/>
                  <a:ext cx="102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92ED758-C25D-F87D-5C48-1E4D71870004}"/>
                    </a:ext>
                  </a:extLst>
                </p14:cNvPr>
                <p14:cNvContentPartPr/>
                <p14:nvPr/>
              </p14:nvContentPartPr>
              <p14:xfrm>
                <a:off x="10977447" y="2941462"/>
                <a:ext cx="53280" cy="133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92ED758-C25D-F87D-5C48-1E4D7187000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73127" y="2937142"/>
                  <a:ext cx="6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41FDA5-4F2B-BF4E-68EF-79E140B6E21C}"/>
                    </a:ext>
                  </a:extLst>
                </p14:cNvPr>
                <p14:cNvContentPartPr/>
                <p14:nvPr/>
              </p14:nvContentPartPr>
              <p14:xfrm>
                <a:off x="11074287" y="2830582"/>
                <a:ext cx="27720" cy="191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41FDA5-4F2B-BF4E-68EF-79E140B6E2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69967" y="2826262"/>
                  <a:ext cx="36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97C9641-FB4A-63E5-5BE1-C13E84E9A565}"/>
                    </a:ext>
                  </a:extLst>
                </p14:cNvPr>
                <p14:cNvContentPartPr/>
                <p14:nvPr/>
              </p14:nvContentPartPr>
              <p14:xfrm>
                <a:off x="11165007" y="2904022"/>
                <a:ext cx="103680" cy="709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97C9641-FB4A-63E5-5BE1-C13E84E9A56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60687" y="2899702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8DDCFC2-93C3-561C-D85A-F91DDC1E5392}"/>
                    </a:ext>
                  </a:extLst>
                </p14:cNvPr>
                <p14:cNvContentPartPr/>
                <p14:nvPr/>
              </p14:nvContentPartPr>
              <p14:xfrm>
                <a:off x="11294967" y="2824462"/>
                <a:ext cx="86040" cy="1137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8DDCFC2-93C3-561C-D85A-F91DDC1E53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90647" y="2820142"/>
                  <a:ext cx="9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D8A1FE2-23AC-4834-D01C-5B05089C8E08}"/>
                    </a:ext>
                  </a:extLst>
                </p14:cNvPr>
                <p14:cNvContentPartPr/>
                <p14:nvPr/>
              </p14:nvContentPartPr>
              <p14:xfrm>
                <a:off x="11409807" y="2763982"/>
                <a:ext cx="233280" cy="266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D8A1FE2-23AC-4834-D01C-5B05089C8E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05487" y="2759662"/>
                  <a:ext cx="241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63C695D-826A-3F32-6CA8-6E233FB4A867}"/>
                    </a:ext>
                  </a:extLst>
                </p14:cNvPr>
                <p14:cNvContentPartPr/>
                <p14:nvPr/>
              </p14:nvContentPartPr>
              <p14:xfrm>
                <a:off x="11667567" y="2730862"/>
                <a:ext cx="76680" cy="64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63C695D-826A-3F32-6CA8-6E233FB4A86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663247" y="2726542"/>
                  <a:ext cx="85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25D82F9-3DEA-B648-7ACA-A588A46DFCC0}"/>
                    </a:ext>
                  </a:extLst>
                </p14:cNvPr>
                <p14:cNvContentPartPr/>
                <p14:nvPr/>
              </p14:nvContentPartPr>
              <p14:xfrm>
                <a:off x="11795727" y="2547982"/>
                <a:ext cx="17640" cy="69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25D82F9-3DEA-B648-7ACA-A588A46DFCC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91407" y="2543662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7C927CE-A686-B97A-93C7-B6418F012BE4}"/>
                    </a:ext>
                  </a:extLst>
                </p14:cNvPr>
                <p14:cNvContentPartPr/>
                <p14:nvPr/>
              </p14:nvContentPartPr>
              <p14:xfrm>
                <a:off x="11744247" y="2583622"/>
                <a:ext cx="137520" cy="185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7C927CE-A686-B97A-93C7-B6418F012BE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39927" y="2579302"/>
                  <a:ext cx="146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76E55C8-0FA3-71B8-D7F1-C68269AD1235}"/>
                    </a:ext>
                  </a:extLst>
                </p14:cNvPr>
                <p14:cNvContentPartPr/>
                <p14:nvPr/>
              </p14:nvContentPartPr>
              <p14:xfrm>
                <a:off x="11931087" y="2610262"/>
                <a:ext cx="96120" cy="1054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76E55C8-0FA3-71B8-D7F1-C68269AD12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26767" y="2605942"/>
                  <a:ext cx="104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E69395D-C674-CE45-7E91-C84D69090A2B}"/>
                    </a:ext>
                  </a:extLst>
                </p14:cNvPr>
                <p14:cNvContentPartPr/>
                <p14:nvPr/>
              </p14:nvContentPartPr>
              <p14:xfrm>
                <a:off x="10338807" y="3521062"/>
                <a:ext cx="231480" cy="1310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E69395D-C674-CE45-7E91-C84D69090A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34487" y="3516742"/>
                  <a:ext cx="240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EAF8954-8EF5-D20E-031A-2210658BF631}"/>
                    </a:ext>
                  </a:extLst>
                </p14:cNvPr>
                <p14:cNvContentPartPr/>
                <p14:nvPr/>
              </p14:nvContentPartPr>
              <p14:xfrm>
                <a:off x="9861447" y="3864502"/>
                <a:ext cx="198360" cy="212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EAF8954-8EF5-D20E-031A-2210658BF63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57127" y="3860182"/>
                  <a:ext cx="207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BCD3483-8F38-8061-FE6F-3AF7C647A8AA}"/>
                    </a:ext>
                  </a:extLst>
                </p14:cNvPr>
                <p14:cNvContentPartPr/>
                <p14:nvPr/>
              </p14:nvContentPartPr>
              <p14:xfrm>
                <a:off x="10093287" y="3903742"/>
                <a:ext cx="11160" cy="10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BCD3483-8F38-8061-FE6F-3AF7C647A8A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88967" y="3899422"/>
                  <a:ext cx="19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6D3D76-1C18-BC06-B2CB-4D6C5C9FCE90}"/>
                    </a:ext>
                  </a:extLst>
                </p14:cNvPr>
                <p14:cNvContentPartPr/>
                <p14:nvPr/>
              </p14:nvContentPartPr>
              <p14:xfrm>
                <a:off x="10148007" y="3711862"/>
                <a:ext cx="395640" cy="279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6D3D76-1C18-BC06-B2CB-4D6C5C9FCE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43687" y="3707542"/>
                  <a:ext cx="404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285D300-8409-220A-81EA-CF40527F4079}"/>
                    </a:ext>
                  </a:extLst>
                </p14:cNvPr>
                <p14:cNvContentPartPr/>
                <p14:nvPr/>
              </p14:nvContentPartPr>
              <p14:xfrm>
                <a:off x="10589007" y="3667582"/>
                <a:ext cx="335160" cy="184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285D300-8409-220A-81EA-CF40527F407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84687" y="3663262"/>
                  <a:ext cx="34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7DCECB5-EF70-6E56-62FB-F0F4B05627A0}"/>
                    </a:ext>
                  </a:extLst>
                </p14:cNvPr>
                <p14:cNvContentPartPr/>
                <p14:nvPr/>
              </p14:nvContentPartPr>
              <p14:xfrm>
                <a:off x="11023167" y="3472462"/>
                <a:ext cx="73800" cy="344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7DCECB5-EF70-6E56-62FB-F0F4B05627A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18847" y="3468142"/>
                  <a:ext cx="82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47FD11D-A579-97D8-EC87-BC227136F7D3}"/>
                    </a:ext>
                  </a:extLst>
                </p14:cNvPr>
                <p14:cNvContentPartPr/>
                <p14:nvPr/>
              </p14:nvContentPartPr>
              <p14:xfrm>
                <a:off x="10930647" y="3531862"/>
                <a:ext cx="49680" cy="233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47FD11D-A579-97D8-EC87-BC227136F7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26327" y="3527542"/>
                  <a:ext cx="58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7B213B3-CB55-E7EA-3C05-90A611A84DEA}"/>
                    </a:ext>
                  </a:extLst>
                </p14:cNvPr>
                <p14:cNvContentPartPr/>
                <p14:nvPr/>
              </p14:nvContentPartPr>
              <p14:xfrm>
                <a:off x="10906167" y="3576142"/>
                <a:ext cx="141840" cy="82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7B213B3-CB55-E7EA-3C05-90A611A84D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01847" y="3571822"/>
                  <a:ext cx="15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B340BDD-DB3D-68FD-8B4C-2FB106B7A828}"/>
                    </a:ext>
                  </a:extLst>
                </p14:cNvPr>
                <p14:cNvContentPartPr/>
                <p14:nvPr/>
              </p14:nvContentPartPr>
              <p14:xfrm>
                <a:off x="11099127" y="3261142"/>
                <a:ext cx="154800" cy="183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B340BDD-DB3D-68FD-8B4C-2FB106B7A8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94807" y="3256822"/>
                  <a:ext cx="1634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07CB900A-50D2-48FB-CB50-8695E97DD021}"/>
              </a:ext>
            </a:extLst>
          </p:cNvPr>
          <p:cNvGrpSpPr/>
          <p:nvPr/>
        </p:nvGrpSpPr>
        <p:grpSpPr>
          <a:xfrm>
            <a:off x="4118694" y="4842982"/>
            <a:ext cx="4510440" cy="1649160"/>
            <a:chOff x="4127007" y="4842982"/>
            <a:chExt cx="4510440" cy="16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F946EAD-ACC1-84A2-A4FB-376CCAE896CB}"/>
                    </a:ext>
                  </a:extLst>
                </p14:cNvPr>
                <p14:cNvContentPartPr/>
                <p14:nvPr/>
              </p14:nvContentPartPr>
              <p14:xfrm>
                <a:off x="4466847" y="4842982"/>
                <a:ext cx="1319400" cy="4917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F946EAD-ACC1-84A2-A4FB-376CCAE896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62527" y="4838662"/>
                  <a:ext cx="13280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B9E8017-2480-581E-D683-B56E4C03BD9D}"/>
                    </a:ext>
                  </a:extLst>
                </p14:cNvPr>
                <p14:cNvContentPartPr/>
                <p14:nvPr/>
              </p14:nvContentPartPr>
              <p14:xfrm>
                <a:off x="4821087" y="5430142"/>
                <a:ext cx="105120" cy="3002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B9E8017-2480-581E-D683-B56E4C03BD9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16767" y="5425822"/>
                  <a:ext cx="113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4EE76C4-07BC-662E-C538-965B5A1DBA92}"/>
                    </a:ext>
                  </a:extLst>
                </p14:cNvPr>
                <p14:cNvContentPartPr/>
                <p14:nvPr/>
              </p14:nvContentPartPr>
              <p14:xfrm>
                <a:off x="4762767" y="5307022"/>
                <a:ext cx="227880" cy="193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4EE76C4-07BC-662E-C538-965B5A1DBA9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58447" y="5302702"/>
                  <a:ext cx="236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7C1ADE2-EB3F-C984-C9F3-EF69C6010E23}"/>
                    </a:ext>
                  </a:extLst>
                </p14:cNvPr>
                <p14:cNvContentPartPr/>
                <p14:nvPr/>
              </p14:nvContentPartPr>
              <p14:xfrm>
                <a:off x="4211607" y="5816062"/>
                <a:ext cx="99720" cy="246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7C1ADE2-EB3F-C984-C9F3-EF69C6010E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07287" y="5811742"/>
                  <a:ext cx="108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226E7A2-FA69-297C-460E-E7A4E104A847}"/>
                    </a:ext>
                  </a:extLst>
                </p14:cNvPr>
                <p14:cNvContentPartPr/>
                <p14:nvPr/>
              </p14:nvContentPartPr>
              <p14:xfrm>
                <a:off x="4416087" y="5899582"/>
                <a:ext cx="327600" cy="1256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226E7A2-FA69-297C-460E-E7A4E104A8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11767" y="5895262"/>
                  <a:ext cx="336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68C7A40-D360-7059-9A8C-2643AAF91C58}"/>
                    </a:ext>
                  </a:extLst>
                </p14:cNvPr>
                <p14:cNvContentPartPr/>
                <p14:nvPr/>
              </p14:nvContentPartPr>
              <p14:xfrm>
                <a:off x="4829727" y="5903542"/>
                <a:ext cx="173520" cy="107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68C7A40-D360-7059-9A8C-2643AAF91C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25407" y="5899222"/>
                  <a:ext cx="182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FCB6CDE-FFEA-6D13-5E13-A0204E1F35F6}"/>
                    </a:ext>
                  </a:extLst>
                </p14:cNvPr>
                <p14:cNvContentPartPr/>
                <p14:nvPr/>
              </p14:nvContentPartPr>
              <p14:xfrm>
                <a:off x="5096487" y="5853862"/>
                <a:ext cx="66600" cy="145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FCB6CDE-FFEA-6D13-5E13-A0204E1F35F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92167" y="5849542"/>
                  <a:ext cx="7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229F3F2-A583-E614-519F-3C6D3045BE11}"/>
                    </a:ext>
                  </a:extLst>
                </p14:cNvPr>
                <p14:cNvContentPartPr/>
                <p14:nvPr/>
              </p14:nvContentPartPr>
              <p14:xfrm>
                <a:off x="5379087" y="5758462"/>
                <a:ext cx="317160" cy="181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229F3F2-A583-E614-519F-3C6D3045BE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74767" y="5754142"/>
                  <a:ext cx="325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A2968FC-2705-4C95-B127-B0C8B973E06C}"/>
                    </a:ext>
                  </a:extLst>
                </p14:cNvPr>
                <p14:cNvContentPartPr/>
                <p14:nvPr/>
              </p14:nvContentPartPr>
              <p14:xfrm>
                <a:off x="5875167" y="5574502"/>
                <a:ext cx="125640" cy="261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A2968FC-2705-4C95-B127-B0C8B973E0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70847" y="5570182"/>
                  <a:ext cx="134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86B9D1A-6070-BB89-9068-9D22ABC9A9AC}"/>
                    </a:ext>
                  </a:extLst>
                </p14:cNvPr>
                <p14:cNvContentPartPr/>
                <p14:nvPr/>
              </p14:nvContentPartPr>
              <p14:xfrm>
                <a:off x="6026007" y="5656582"/>
                <a:ext cx="58680" cy="1213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86B9D1A-6070-BB89-9068-9D22ABC9A9A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21687" y="5652262"/>
                  <a:ext cx="67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17A546C-DD2A-FE5F-53EF-D44CCB767436}"/>
                    </a:ext>
                  </a:extLst>
                </p14:cNvPr>
                <p14:cNvContentPartPr/>
                <p14:nvPr/>
              </p14:nvContentPartPr>
              <p14:xfrm>
                <a:off x="6153447" y="5487742"/>
                <a:ext cx="65160" cy="2743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17A546C-DD2A-FE5F-53EF-D44CCB7674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49127" y="5483422"/>
                  <a:ext cx="73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04B7270-C356-DF69-C27C-C8A98981E08A}"/>
                    </a:ext>
                  </a:extLst>
                </p14:cNvPr>
                <p14:cNvContentPartPr/>
                <p14:nvPr/>
              </p14:nvContentPartPr>
              <p14:xfrm>
                <a:off x="6245247" y="5596462"/>
                <a:ext cx="56160" cy="1357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04B7270-C356-DF69-C27C-C8A98981E0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40927" y="5592142"/>
                  <a:ext cx="64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9DAE284-F3C1-FC47-BC43-93D6459154FD}"/>
                    </a:ext>
                  </a:extLst>
                </p14:cNvPr>
                <p14:cNvContentPartPr/>
                <p14:nvPr/>
              </p14:nvContentPartPr>
              <p14:xfrm>
                <a:off x="6403647" y="5445982"/>
                <a:ext cx="28800" cy="275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9DAE284-F3C1-FC47-BC43-93D6459154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99327" y="5441662"/>
                  <a:ext cx="37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29BAEB9-800E-208D-4FB6-8D983F1FDA11}"/>
                    </a:ext>
                  </a:extLst>
                </p14:cNvPr>
                <p14:cNvContentPartPr/>
                <p14:nvPr/>
              </p14:nvContentPartPr>
              <p14:xfrm>
                <a:off x="6478887" y="5537422"/>
                <a:ext cx="216360" cy="109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29BAEB9-800E-208D-4FB6-8D983F1FDA1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74567" y="5533102"/>
                  <a:ext cx="225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E5889A7-A487-38BC-25BA-D75677B43046}"/>
                    </a:ext>
                  </a:extLst>
                </p14:cNvPr>
                <p14:cNvContentPartPr/>
                <p14:nvPr/>
              </p14:nvContentPartPr>
              <p14:xfrm>
                <a:off x="6926727" y="5361742"/>
                <a:ext cx="109440" cy="2012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E5889A7-A487-38BC-25BA-D75677B4304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22407" y="5357422"/>
                  <a:ext cx="118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2ED479D-FC91-2AD2-F4FF-94639AC680CA}"/>
                    </a:ext>
                  </a:extLst>
                </p14:cNvPr>
                <p14:cNvContentPartPr/>
                <p14:nvPr/>
              </p14:nvContentPartPr>
              <p14:xfrm>
                <a:off x="7084407" y="5323222"/>
                <a:ext cx="88200" cy="1969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2ED479D-FC91-2AD2-F4FF-94639AC680C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80087" y="5318902"/>
                  <a:ext cx="96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5372720-79E8-76A0-CF67-382297F71D46}"/>
                    </a:ext>
                  </a:extLst>
                </p14:cNvPr>
                <p14:cNvContentPartPr/>
                <p14:nvPr/>
              </p14:nvContentPartPr>
              <p14:xfrm>
                <a:off x="7226247" y="5368582"/>
                <a:ext cx="93240" cy="1328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5372720-79E8-76A0-CF67-382297F71D4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21927" y="5364262"/>
                  <a:ext cx="101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9856B47-B330-9F7F-8232-4FAFE03207F7}"/>
                    </a:ext>
                  </a:extLst>
                </p14:cNvPr>
                <p14:cNvContentPartPr/>
                <p14:nvPr/>
              </p14:nvContentPartPr>
              <p14:xfrm>
                <a:off x="7363047" y="5210902"/>
                <a:ext cx="283680" cy="234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9856B47-B330-9F7F-8232-4FAFE03207F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58727" y="5206582"/>
                  <a:ext cx="292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0BD0D46-6350-4A61-A68D-515197A5FD70}"/>
                    </a:ext>
                  </a:extLst>
                </p14:cNvPr>
                <p14:cNvContentPartPr/>
                <p14:nvPr/>
              </p14:nvContentPartPr>
              <p14:xfrm>
                <a:off x="7658967" y="5192182"/>
                <a:ext cx="137520" cy="188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0BD0D46-6350-4A61-A68D-515197A5FD7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54647" y="5187862"/>
                  <a:ext cx="146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E006A9-8F7D-BED0-E6C7-FBCDF91E8835}"/>
                    </a:ext>
                  </a:extLst>
                </p14:cNvPr>
                <p14:cNvContentPartPr/>
                <p14:nvPr/>
              </p14:nvContentPartPr>
              <p14:xfrm>
                <a:off x="7836447" y="5224582"/>
                <a:ext cx="59400" cy="120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E006A9-8F7D-BED0-E6C7-FBCDF91E883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32127" y="5220262"/>
                  <a:ext cx="6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CDB8DF6-AF43-C66B-02E4-3EFECA689C2F}"/>
                    </a:ext>
                  </a:extLst>
                </p14:cNvPr>
                <p14:cNvContentPartPr/>
                <p14:nvPr/>
              </p14:nvContentPartPr>
              <p14:xfrm>
                <a:off x="7963887" y="5199382"/>
                <a:ext cx="230040" cy="248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CDB8DF6-AF43-C66B-02E4-3EFECA689C2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59567" y="5195062"/>
                  <a:ext cx="238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28A1268-0290-D065-89B6-FAEACA9953E0}"/>
                    </a:ext>
                  </a:extLst>
                </p14:cNvPr>
                <p14:cNvContentPartPr/>
                <p14:nvPr/>
              </p14:nvContentPartPr>
              <p14:xfrm>
                <a:off x="8191407" y="5190022"/>
                <a:ext cx="86040" cy="92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28A1268-0290-D065-89B6-FAEACA9953E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87087" y="5185702"/>
                  <a:ext cx="94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2B16074-2046-6B76-1C68-C1FD15E2F378}"/>
                    </a:ext>
                  </a:extLst>
                </p14:cNvPr>
                <p14:cNvContentPartPr/>
                <p14:nvPr/>
              </p14:nvContentPartPr>
              <p14:xfrm>
                <a:off x="8312007" y="5074822"/>
                <a:ext cx="146160" cy="165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2B16074-2046-6B76-1C68-C1FD15E2F3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07687" y="5070502"/>
                  <a:ext cx="154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B936151-5E98-9D99-1E12-D7F2ADF474C6}"/>
                    </a:ext>
                  </a:extLst>
                </p14:cNvPr>
                <p14:cNvContentPartPr/>
                <p14:nvPr/>
              </p14:nvContentPartPr>
              <p14:xfrm>
                <a:off x="8486607" y="4998862"/>
                <a:ext cx="150840" cy="234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B936151-5E98-9D99-1E12-D7F2ADF474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82287" y="4994542"/>
                  <a:ext cx="159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98D1678-37FB-7A59-E263-B4DB0E850734}"/>
                    </a:ext>
                  </a:extLst>
                </p14:cNvPr>
                <p14:cNvContentPartPr/>
                <p14:nvPr/>
              </p14:nvContentPartPr>
              <p14:xfrm>
                <a:off x="4127007" y="6366502"/>
                <a:ext cx="215640" cy="25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98D1678-37FB-7A59-E263-B4DB0E8507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22687" y="6362182"/>
                  <a:ext cx="22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9132A25-C9E8-3393-E0FB-FE9BAA5F0940}"/>
                    </a:ext>
                  </a:extLst>
                </p14:cNvPr>
                <p14:cNvContentPartPr/>
                <p14:nvPr/>
              </p14:nvContentPartPr>
              <p14:xfrm>
                <a:off x="4167327" y="6444982"/>
                <a:ext cx="164520" cy="244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9132A25-C9E8-3393-E0FB-FE9BAA5F094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63007" y="6440662"/>
                  <a:ext cx="17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52BFAB1-0256-F010-60C4-426B24FA181B}"/>
                    </a:ext>
                  </a:extLst>
                </p14:cNvPr>
                <p14:cNvContentPartPr/>
                <p14:nvPr/>
              </p14:nvContentPartPr>
              <p14:xfrm>
                <a:off x="4490967" y="6194062"/>
                <a:ext cx="67320" cy="298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52BFAB1-0256-F010-60C4-426B24FA181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86647" y="6189742"/>
                  <a:ext cx="75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408B3A-385B-D62B-970C-C331387EA52A}"/>
                    </a:ext>
                  </a:extLst>
                </p14:cNvPr>
                <p14:cNvContentPartPr/>
                <p14:nvPr/>
              </p14:nvContentPartPr>
              <p14:xfrm>
                <a:off x="4726407" y="6228982"/>
                <a:ext cx="16920" cy="1648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408B3A-385B-D62B-970C-C331387EA52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22087" y="6224662"/>
                  <a:ext cx="25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D086091-E3E5-5D9B-35E9-1FAB766B45F9}"/>
                    </a:ext>
                  </a:extLst>
                </p14:cNvPr>
                <p14:cNvContentPartPr/>
                <p14:nvPr/>
              </p14:nvContentPartPr>
              <p14:xfrm>
                <a:off x="4644687" y="6209542"/>
                <a:ext cx="180360" cy="2070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D086091-E3E5-5D9B-35E9-1FAB766B45F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40367" y="6205222"/>
                  <a:ext cx="189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C1EFF26-3E50-61C3-E121-F91784CD10EF}"/>
                    </a:ext>
                  </a:extLst>
                </p14:cNvPr>
                <p14:cNvContentPartPr/>
                <p14:nvPr/>
              </p14:nvContentPartPr>
              <p14:xfrm>
                <a:off x="4865007" y="6120622"/>
                <a:ext cx="408960" cy="243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C1EFF26-3E50-61C3-E121-F91784CD10E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60687" y="6116302"/>
                  <a:ext cx="417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0DB3BA0-A35C-09F8-E719-61330E68E7C1}"/>
                    </a:ext>
                  </a:extLst>
                </p14:cNvPr>
                <p14:cNvContentPartPr/>
                <p14:nvPr/>
              </p14:nvContentPartPr>
              <p14:xfrm>
                <a:off x="5351727" y="6123862"/>
                <a:ext cx="365400" cy="1486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0DB3BA0-A35C-09F8-E719-61330E68E7C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47407" y="6119542"/>
                  <a:ext cx="374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43C7C36-01DC-D8C7-43A2-124C5B851C82}"/>
                    </a:ext>
                  </a:extLst>
                </p14:cNvPr>
                <p14:cNvContentPartPr/>
                <p14:nvPr/>
              </p14:nvContentPartPr>
              <p14:xfrm>
                <a:off x="5724687" y="5987422"/>
                <a:ext cx="121320" cy="1656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43C7C36-01DC-D8C7-43A2-124C5B851C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20367" y="5983102"/>
                  <a:ext cx="12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626AE9A-2E23-E38F-1CFC-A4719CD63B64}"/>
                    </a:ext>
                  </a:extLst>
                </p14:cNvPr>
                <p14:cNvContentPartPr/>
                <p14:nvPr/>
              </p14:nvContentPartPr>
              <p14:xfrm>
                <a:off x="6038247" y="6032782"/>
                <a:ext cx="180000" cy="277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626AE9A-2E23-E38F-1CFC-A4719CD63B6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33927" y="6028462"/>
                  <a:ext cx="188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8F418E5-0AFD-3470-2D38-76E8B6163881}"/>
                    </a:ext>
                  </a:extLst>
                </p14:cNvPr>
                <p14:cNvContentPartPr/>
                <p14:nvPr/>
              </p14:nvContentPartPr>
              <p14:xfrm>
                <a:off x="6302847" y="5843062"/>
                <a:ext cx="207000" cy="2214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8F418E5-0AFD-3470-2D38-76E8B61638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98527" y="5838742"/>
                  <a:ext cx="215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08102AA-2224-714B-AC73-EB0FB473FB3A}"/>
                    </a:ext>
                  </a:extLst>
                </p14:cNvPr>
                <p14:cNvContentPartPr/>
                <p14:nvPr/>
              </p14:nvContentPartPr>
              <p14:xfrm>
                <a:off x="6527847" y="5745502"/>
                <a:ext cx="391320" cy="2883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08102AA-2224-714B-AC73-EB0FB473FB3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23527" y="5741182"/>
                  <a:ext cx="399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A09C89D-766A-7820-380A-7A63EC71894E}"/>
                    </a:ext>
                  </a:extLst>
                </p14:cNvPr>
                <p14:cNvContentPartPr/>
                <p14:nvPr/>
              </p14:nvContentPartPr>
              <p14:xfrm>
                <a:off x="6507327" y="5745142"/>
                <a:ext cx="7920" cy="13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A09C89D-766A-7820-380A-7A63EC71894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03007" y="5740822"/>
                  <a:ext cx="16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5A479AF-B99F-1A4E-97D5-F4A3F30502FB}"/>
                    </a:ext>
                  </a:extLst>
                </p14:cNvPr>
                <p14:cNvContentPartPr/>
                <p14:nvPr/>
              </p14:nvContentPartPr>
              <p14:xfrm>
                <a:off x="6985767" y="5767822"/>
                <a:ext cx="414360" cy="1742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5A479AF-B99F-1A4E-97D5-F4A3F30502F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81447" y="5763502"/>
                  <a:ext cx="423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E49D196-DCF4-4BB6-87FC-5F579EEF52E2}"/>
                    </a:ext>
                  </a:extLst>
                </p14:cNvPr>
                <p14:cNvContentPartPr/>
                <p14:nvPr/>
              </p14:nvContentPartPr>
              <p14:xfrm>
                <a:off x="7365927" y="5621302"/>
                <a:ext cx="129960" cy="2001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E49D196-DCF4-4BB6-87FC-5F579EEF52E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61607" y="5616982"/>
                  <a:ext cx="138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8AE2B25-EEEF-008F-78EB-70A16DA077E9}"/>
                    </a:ext>
                  </a:extLst>
                </p14:cNvPr>
                <p14:cNvContentPartPr/>
                <p14:nvPr/>
              </p14:nvContentPartPr>
              <p14:xfrm>
                <a:off x="7505607" y="5555782"/>
                <a:ext cx="97920" cy="347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8AE2B25-EEEF-008F-78EB-70A16DA077E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01287" y="5551462"/>
                  <a:ext cx="106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810C004-DFC2-D556-80D6-F7B4B7BAA5BC}"/>
                    </a:ext>
                  </a:extLst>
                </p14:cNvPr>
                <p14:cNvContentPartPr/>
                <p14:nvPr/>
              </p14:nvContentPartPr>
              <p14:xfrm>
                <a:off x="7601367" y="5498902"/>
                <a:ext cx="134280" cy="1371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810C004-DFC2-D556-80D6-F7B4B7BAA5B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97047" y="5494582"/>
                  <a:ext cx="1429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3959810E-3295-C5D4-E932-BCB78F51C119}"/>
              </a:ext>
            </a:extLst>
          </p:cNvPr>
          <p:cNvGrpSpPr/>
          <p:nvPr/>
        </p:nvGrpSpPr>
        <p:grpSpPr>
          <a:xfrm>
            <a:off x="138567" y="5056102"/>
            <a:ext cx="3511440" cy="1481760"/>
            <a:chOff x="138567" y="5056102"/>
            <a:chExt cx="3511440" cy="14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34DF038-6AE6-1065-70B6-37B3011C2D4D}"/>
                    </a:ext>
                  </a:extLst>
                </p14:cNvPr>
                <p14:cNvContentPartPr/>
                <p14:nvPr/>
              </p14:nvContentPartPr>
              <p14:xfrm>
                <a:off x="141087" y="5299102"/>
                <a:ext cx="180000" cy="108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34DF038-6AE6-1065-70B6-37B3011C2D4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6767" y="5294782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0164142-CDDB-1958-BDF9-E5C9265F940A}"/>
                    </a:ext>
                  </a:extLst>
                </p14:cNvPr>
                <p14:cNvContentPartPr/>
                <p14:nvPr/>
              </p14:nvContentPartPr>
              <p14:xfrm>
                <a:off x="138567" y="5380102"/>
                <a:ext cx="186480" cy="13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0164142-CDDB-1958-BDF9-E5C9265F940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34247" y="5375782"/>
                  <a:ext cx="195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AEC5473-B3DA-7B72-F47D-9D3AF1653DF8}"/>
                    </a:ext>
                  </a:extLst>
                </p14:cNvPr>
                <p14:cNvContentPartPr/>
                <p14:nvPr/>
              </p14:nvContentPartPr>
              <p14:xfrm>
                <a:off x="376887" y="5185342"/>
                <a:ext cx="87840" cy="284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AEC5473-B3DA-7B72-F47D-9D3AF1653DF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2567" y="5181022"/>
                  <a:ext cx="96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14F12B5-FFFD-410C-01BE-0CA8184C5F40}"/>
                    </a:ext>
                  </a:extLst>
                </p14:cNvPr>
                <p14:cNvContentPartPr/>
                <p14:nvPr/>
              </p14:nvContentPartPr>
              <p14:xfrm>
                <a:off x="674967" y="5214502"/>
                <a:ext cx="135720" cy="1807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14F12B5-FFFD-410C-01BE-0CA8184C5F4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0647" y="5210182"/>
                  <a:ext cx="144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0BC0F84-8C73-FF30-D1CC-A1A0CF9C2B7F}"/>
                    </a:ext>
                  </a:extLst>
                </p14:cNvPr>
                <p14:cNvContentPartPr/>
                <p14:nvPr/>
              </p14:nvContentPartPr>
              <p14:xfrm>
                <a:off x="712047" y="5314582"/>
                <a:ext cx="252720" cy="590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0BC0F84-8C73-FF30-D1CC-A1A0CF9C2B7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07727" y="5310262"/>
                  <a:ext cx="26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24BE9F9-BF08-A209-F1A8-593129F10D68}"/>
                    </a:ext>
                  </a:extLst>
                </p14:cNvPr>
                <p14:cNvContentPartPr/>
                <p14:nvPr/>
              </p14:nvContentPartPr>
              <p14:xfrm>
                <a:off x="1107327" y="5180302"/>
                <a:ext cx="14400" cy="1375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24BE9F9-BF08-A209-F1A8-593129F10D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03007" y="5175982"/>
                  <a:ext cx="23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724433-C7F9-8210-390E-AF644C0FE56C}"/>
                    </a:ext>
                  </a:extLst>
                </p14:cNvPr>
                <p14:cNvContentPartPr/>
                <p14:nvPr/>
              </p14:nvContentPartPr>
              <p14:xfrm>
                <a:off x="1050807" y="5149702"/>
                <a:ext cx="229320" cy="230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724433-C7F9-8210-390E-AF644C0FE56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6487" y="5145382"/>
                  <a:ext cx="23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5EA74C0-F43F-09FE-361E-20A74FBBBE38}"/>
                    </a:ext>
                  </a:extLst>
                </p14:cNvPr>
                <p14:cNvContentPartPr/>
                <p14:nvPr/>
              </p14:nvContentPartPr>
              <p14:xfrm>
                <a:off x="1571727" y="5172022"/>
                <a:ext cx="31680" cy="230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5EA74C0-F43F-09FE-361E-20A74FBBBE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67407" y="5167702"/>
                  <a:ext cx="40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8793589-8412-2810-BCB1-AEA807C05073}"/>
                    </a:ext>
                  </a:extLst>
                </p14:cNvPr>
                <p14:cNvContentPartPr/>
                <p14:nvPr/>
              </p14:nvContentPartPr>
              <p14:xfrm>
                <a:off x="1527807" y="5144662"/>
                <a:ext cx="193680" cy="2098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8793589-8412-2810-BCB1-AEA807C0507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523487" y="5140342"/>
                  <a:ext cx="20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83D0AD4-F7C4-064C-81E3-BEC74855B81D}"/>
                    </a:ext>
                  </a:extLst>
                </p14:cNvPr>
                <p14:cNvContentPartPr/>
                <p14:nvPr/>
              </p14:nvContentPartPr>
              <p14:xfrm>
                <a:off x="1736967" y="5056102"/>
                <a:ext cx="117000" cy="1422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83D0AD4-F7C4-064C-81E3-BEC74855B81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732647" y="5051782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5FB560C-B5EC-8E50-8FEE-9C0C748EEA52}"/>
                    </a:ext>
                  </a:extLst>
                </p14:cNvPr>
                <p14:cNvContentPartPr/>
                <p14:nvPr/>
              </p14:nvContentPartPr>
              <p14:xfrm>
                <a:off x="1952607" y="5256622"/>
                <a:ext cx="96480" cy="52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5FB560C-B5EC-8E50-8FEE-9C0C748EEA5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48287" y="5252302"/>
                  <a:ext cx="10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5D5ECB7-24D5-B956-1CE2-17AFD6EA5908}"/>
                    </a:ext>
                  </a:extLst>
                </p14:cNvPr>
                <p14:cNvContentPartPr/>
                <p14:nvPr/>
              </p14:nvContentPartPr>
              <p14:xfrm>
                <a:off x="2220807" y="5172382"/>
                <a:ext cx="99720" cy="131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5D5ECB7-24D5-B956-1CE2-17AFD6EA59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16487" y="5168062"/>
                  <a:ext cx="10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C295F21-C332-07FE-20CF-715FF76B77EF}"/>
                    </a:ext>
                  </a:extLst>
                </p14:cNvPr>
                <p14:cNvContentPartPr/>
                <p14:nvPr/>
              </p14:nvContentPartPr>
              <p14:xfrm>
                <a:off x="2402607" y="5304142"/>
                <a:ext cx="14400" cy="119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C295F21-C332-07FE-20CF-715FF76B77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98287" y="5299822"/>
                  <a:ext cx="2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CCBE238-3851-15E0-C11E-6368E6DF3240}"/>
                    </a:ext>
                  </a:extLst>
                </p14:cNvPr>
                <p14:cNvContentPartPr/>
                <p14:nvPr/>
              </p14:nvContentPartPr>
              <p14:xfrm>
                <a:off x="2452647" y="5134582"/>
                <a:ext cx="142200" cy="2088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CCBE238-3851-15E0-C11E-6368E6DF324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48327" y="5130262"/>
                  <a:ext cx="150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8914267-2073-BDBB-F4B6-ACDDE3DC90F3}"/>
                    </a:ext>
                  </a:extLst>
                </p14:cNvPr>
                <p14:cNvContentPartPr/>
                <p14:nvPr/>
              </p14:nvContentPartPr>
              <p14:xfrm>
                <a:off x="2640567" y="5116942"/>
                <a:ext cx="158400" cy="2095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8914267-2073-BDBB-F4B6-ACDDE3DC90F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36247" y="5112622"/>
                  <a:ext cx="167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89B56AE-29DA-02CC-FA00-CC29C7BE2A03}"/>
                    </a:ext>
                  </a:extLst>
                </p14:cNvPr>
                <p14:cNvContentPartPr/>
                <p14:nvPr/>
              </p14:nvContentPartPr>
              <p14:xfrm>
                <a:off x="146847" y="5692582"/>
                <a:ext cx="182880" cy="126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89B56AE-29DA-02CC-FA00-CC29C7BE2A0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42527" y="5688262"/>
                  <a:ext cx="191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1238F50-BC8F-9F7A-4B59-EE089A566A99}"/>
                    </a:ext>
                  </a:extLst>
                </p14:cNvPr>
                <p14:cNvContentPartPr/>
                <p14:nvPr/>
              </p14:nvContentPartPr>
              <p14:xfrm>
                <a:off x="172407" y="5753062"/>
                <a:ext cx="137520" cy="118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1238F50-BC8F-9F7A-4B59-EE089A566A9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8087" y="5748742"/>
                  <a:ext cx="14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5CB49A-B5EA-1E91-6515-0B49749FD4DC}"/>
                    </a:ext>
                  </a:extLst>
                </p14:cNvPr>
                <p14:cNvContentPartPr/>
                <p14:nvPr/>
              </p14:nvContentPartPr>
              <p14:xfrm>
                <a:off x="356727" y="5631742"/>
                <a:ext cx="63360" cy="1875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5CB49A-B5EA-1E91-6515-0B49749FD4D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52407" y="5627422"/>
                  <a:ext cx="72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A350A2-E291-D448-F2C3-38DC75B398B5}"/>
                    </a:ext>
                  </a:extLst>
                </p14:cNvPr>
                <p14:cNvContentPartPr/>
                <p14:nvPr/>
              </p14:nvContentPartPr>
              <p14:xfrm>
                <a:off x="641847" y="5645062"/>
                <a:ext cx="225000" cy="118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A350A2-E291-D448-F2C3-38DC75B398B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7527" y="5640742"/>
                  <a:ext cx="23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97A68C9-C0C5-3C96-D2E0-D06E711FFAE6}"/>
                    </a:ext>
                  </a:extLst>
                </p14:cNvPr>
                <p14:cNvContentPartPr/>
                <p14:nvPr/>
              </p14:nvContentPartPr>
              <p14:xfrm>
                <a:off x="908607" y="5528062"/>
                <a:ext cx="115560" cy="2062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97A68C9-C0C5-3C96-D2E0-D06E711FFAE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4287" y="5523742"/>
                  <a:ext cx="124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30BCC23-9C25-6237-1C95-689341C3316D}"/>
                    </a:ext>
                  </a:extLst>
                </p14:cNvPr>
                <p14:cNvContentPartPr/>
                <p14:nvPr/>
              </p14:nvContentPartPr>
              <p14:xfrm>
                <a:off x="960807" y="5537422"/>
                <a:ext cx="108360" cy="2228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30BCC23-9C25-6237-1C95-689341C3316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6487" y="5533102"/>
                  <a:ext cx="117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D7AA7CA-49A1-05F4-154F-1C15ABBDE719}"/>
                    </a:ext>
                  </a:extLst>
                </p14:cNvPr>
                <p14:cNvContentPartPr/>
                <p14:nvPr/>
              </p14:nvContentPartPr>
              <p14:xfrm>
                <a:off x="1107327" y="5544262"/>
                <a:ext cx="213840" cy="2059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D7AA7CA-49A1-05F4-154F-1C15ABBDE71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3007" y="5539942"/>
                  <a:ext cx="222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F345B17-BEE6-0C05-8F62-F19634CA2556}"/>
                    </a:ext>
                  </a:extLst>
                </p14:cNvPr>
                <p14:cNvContentPartPr/>
                <p14:nvPr/>
              </p14:nvContentPartPr>
              <p14:xfrm>
                <a:off x="1121727" y="5515102"/>
                <a:ext cx="81000" cy="7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F345B17-BEE6-0C05-8F62-F19634CA25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7407" y="5510782"/>
                  <a:ext cx="89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3F4C75C-EE2A-AF67-0A7E-5156E2715331}"/>
                    </a:ext>
                  </a:extLst>
                </p14:cNvPr>
                <p14:cNvContentPartPr/>
                <p14:nvPr/>
              </p14:nvContentPartPr>
              <p14:xfrm>
                <a:off x="1527807" y="5535622"/>
                <a:ext cx="136440" cy="1674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3F4C75C-EE2A-AF67-0A7E-5156E271533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523487" y="5531302"/>
                  <a:ext cx="145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92952D3-53F2-5394-2AB1-961A6EF547CC}"/>
                    </a:ext>
                  </a:extLst>
                </p14:cNvPr>
                <p14:cNvContentPartPr/>
                <p14:nvPr/>
              </p14:nvContentPartPr>
              <p14:xfrm>
                <a:off x="1702767" y="5590342"/>
                <a:ext cx="78480" cy="961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92952D3-53F2-5394-2AB1-961A6EF547C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98447" y="5586022"/>
                  <a:ext cx="87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1C9F991-5252-1E7D-8D43-EB6F45BAAE5F}"/>
                    </a:ext>
                  </a:extLst>
                </p14:cNvPr>
                <p14:cNvContentPartPr/>
                <p14:nvPr/>
              </p14:nvContentPartPr>
              <p14:xfrm>
                <a:off x="1839927" y="5591422"/>
                <a:ext cx="95040" cy="1105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1C9F991-5252-1E7D-8D43-EB6F45BAAE5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35607" y="5587102"/>
                  <a:ext cx="10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59E5F22-5EAF-DF09-6C86-0AD76284C4A5}"/>
                    </a:ext>
                  </a:extLst>
                </p14:cNvPr>
                <p14:cNvContentPartPr/>
                <p14:nvPr/>
              </p14:nvContentPartPr>
              <p14:xfrm>
                <a:off x="2095527" y="5469382"/>
                <a:ext cx="243720" cy="2095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59E5F22-5EAF-DF09-6C86-0AD76284C4A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91207" y="5465062"/>
                  <a:ext cx="252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59F6B8D-5643-4BE9-7145-A52BFF29425D}"/>
                    </a:ext>
                  </a:extLst>
                </p14:cNvPr>
                <p14:cNvContentPartPr/>
                <p14:nvPr/>
              </p14:nvContentPartPr>
              <p14:xfrm>
                <a:off x="2273727" y="5499262"/>
                <a:ext cx="64440" cy="352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59F6B8D-5643-4BE9-7145-A52BFF2942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269407" y="5494942"/>
                  <a:ext cx="73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EB449A7-AD7D-96E4-394A-3C979E772EF5}"/>
                    </a:ext>
                  </a:extLst>
                </p14:cNvPr>
                <p14:cNvContentPartPr/>
                <p14:nvPr/>
              </p14:nvContentPartPr>
              <p14:xfrm>
                <a:off x="2397927" y="5544262"/>
                <a:ext cx="111600" cy="129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EB449A7-AD7D-96E4-394A-3C979E772EF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93607" y="5539942"/>
                  <a:ext cx="120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5DBFD33-C56E-DBF7-B8BA-1170EAF27A94}"/>
                    </a:ext>
                  </a:extLst>
                </p14:cNvPr>
                <p14:cNvContentPartPr/>
                <p14:nvPr/>
              </p14:nvContentPartPr>
              <p14:xfrm>
                <a:off x="2496927" y="5504662"/>
                <a:ext cx="218880" cy="133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5DBFD33-C56E-DBF7-B8BA-1170EAF27A9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92607" y="5500342"/>
                  <a:ext cx="227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D82AFCE-A3A4-FC93-0EB7-C2D84C6D2380}"/>
                    </a:ext>
                  </a:extLst>
                </p14:cNvPr>
                <p14:cNvContentPartPr/>
                <p14:nvPr/>
              </p14:nvContentPartPr>
              <p14:xfrm>
                <a:off x="2917047" y="5389822"/>
                <a:ext cx="141120" cy="1825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D82AFCE-A3A4-FC93-0EB7-C2D84C6D238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12727" y="5385502"/>
                  <a:ext cx="14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36BAAB3-ADDA-8788-6FCC-CE85A8137B2D}"/>
                    </a:ext>
                  </a:extLst>
                </p14:cNvPr>
                <p14:cNvContentPartPr/>
                <p14:nvPr/>
              </p14:nvContentPartPr>
              <p14:xfrm>
                <a:off x="3105327" y="5454982"/>
                <a:ext cx="35640" cy="87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36BAAB3-ADDA-8788-6FCC-CE85A8137B2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01007" y="5450662"/>
                  <a:ext cx="44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40A0CC1-E226-A349-9278-14EA323CA6EE}"/>
                    </a:ext>
                  </a:extLst>
                </p14:cNvPr>
                <p14:cNvContentPartPr/>
                <p14:nvPr/>
              </p14:nvContentPartPr>
              <p14:xfrm>
                <a:off x="3209727" y="5331142"/>
                <a:ext cx="120960" cy="202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40A0CC1-E226-A349-9278-14EA323CA6E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05407" y="5326822"/>
                  <a:ext cx="129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0D9CF55-7FA9-7F73-E1D1-471BA7CC7AD2}"/>
                    </a:ext>
                  </a:extLst>
                </p14:cNvPr>
                <p14:cNvContentPartPr/>
                <p14:nvPr/>
              </p14:nvContentPartPr>
              <p14:xfrm>
                <a:off x="3349407" y="5303422"/>
                <a:ext cx="300600" cy="2224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0D9CF55-7FA9-7F73-E1D1-471BA7CC7AD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345087" y="5299102"/>
                  <a:ext cx="309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01482D4-8D2B-4CE4-4807-61280924588E}"/>
                    </a:ext>
                  </a:extLst>
                </p14:cNvPr>
                <p14:cNvContentPartPr/>
                <p14:nvPr/>
              </p14:nvContentPartPr>
              <p14:xfrm>
                <a:off x="2188047" y="5822542"/>
                <a:ext cx="156960" cy="198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01482D4-8D2B-4CE4-4807-61280924588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183727" y="5818222"/>
                  <a:ext cx="165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84E2FD0-0480-1E16-39F7-41DE50992559}"/>
                    </a:ext>
                  </a:extLst>
                </p14:cNvPr>
                <p14:cNvContentPartPr/>
                <p14:nvPr/>
              </p14:nvContentPartPr>
              <p14:xfrm>
                <a:off x="2197047" y="5909302"/>
                <a:ext cx="137520" cy="19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84E2FD0-0480-1E16-39F7-41DE5099255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192727" y="5904982"/>
                  <a:ext cx="14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58B6F69-D9F7-A769-45BE-071C361CE5B8}"/>
                    </a:ext>
                  </a:extLst>
                </p14:cNvPr>
                <p14:cNvContentPartPr/>
                <p14:nvPr/>
              </p14:nvContentPartPr>
              <p14:xfrm>
                <a:off x="2368407" y="5885182"/>
                <a:ext cx="101880" cy="125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58B6F69-D9F7-A769-45BE-071C361CE5B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364087" y="5880862"/>
                  <a:ext cx="11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BFE04F9-030C-F9B3-1FA6-D5E10F9F4196}"/>
                    </a:ext>
                  </a:extLst>
                </p14:cNvPr>
                <p14:cNvContentPartPr/>
                <p14:nvPr/>
              </p14:nvContentPartPr>
              <p14:xfrm>
                <a:off x="2495847" y="5772142"/>
                <a:ext cx="210240" cy="231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BFE04F9-030C-F9B3-1FA6-D5E10F9F419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91527" y="5767822"/>
                  <a:ext cx="218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13815C2-F84E-5DD1-05C6-AFA396049EA4}"/>
                    </a:ext>
                  </a:extLst>
                </p14:cNvPr>
                <p14:cNvContentPartPr/>
                <p14:nvPr/>
              </p14:nvContentPartPr>
              <p14:xfrm>
                <a:off x="600447" y="5960782"/>
                <a:ext cx="153000" cy="257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13815C2-F84E-5DD1-05C6-AFA396049EA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96127" y="5956462"/>
                  <a:ext cx="161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D3388BC-5523-66BF-2E68-06D28224C753}"/>
                    </a:ext>
                  </a:extLst>
                </p14:cNvPr>
                <p14:cNvContentPartPr/>
                <p14:nvPr/>
              </p14:nvContentPartPr>
              <p14:xfrm>
                <a:off x="622047" y="6054382"/>
                <a:ext cx="145800" cy="44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D3388BC-5523-66BF-2E68-06D28224C75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17727" y="6050062"/>
                  <a:ext cx="154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59258BA-DB27-9654-E75A-D523FB334DF2}"/>
                    </a:ext>
                  </a:extLst>
                </p14:cNvPr>
                <p14:cNvContentPartPr/>
                <p14:nvPr/>
              </p14:nvContentPartPr>
              <p14:xfrm>
                <a:off x="854247" y="5956462"/>
                <a:ext cx="155520" cy="2422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59258BA-DB27-9654-E75A-D523FB334DF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49927" y="5952142"/>
                  <a:ext cx="164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4198374-AE12-24C4-D545-5CDC42835456}"/>
                    </a:ext>
                  </a:extLst>
                </p14:cNvPr>
                <p14:cNvContentPartPr/>
                <p14:nvPr/>
              </p14:nvContentPartPr>
              <p14:xfrm>
                <a:off x="1051887" y="5885542"/>
                <a:ext cx="162720" cy="248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4198374-AE12-24C4-D545-5CDC4283545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47567" y="5881222"/>
                  <a:ext cx="171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1942399-FC9B-B240-D545-2ED0239328A9}"/>
                    </a:ext>
                  </a:extLst>
                </p14:cNvPr>
                <p14:cNvContentPartPr/>
                <p14:nvPr/>
              </p14:nvContentPartPr>
              <p14:xfrm>
                <a:off x="1258167" y="6061222"/>
                <a:ext cx="49680" cy="1008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1942399-FC9B-B240-D545-2ED0239328A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53847" y="6056902"/>
                  <a:ext cx="58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AAB7B55-EACF-BFBE-7A6F-54E5625D8AF1}"/>
                    </a:ext>
                  </a:extLst>
                </p14:cNvPr>
                <p14:cNvContentPartPr/>
                <p14:nvPr/>
              </p14:nvContentPartPr>
              <p14:xfrm>
                <a:off x="1559487" y="5892382"/>
                <a:ext cx="237240" cy="158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AAB7B55-EACF-BFBE-7A6F-54E5625D8AF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555167" y="5888062"/>
                  <a:ext cx="24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6680212-096A-FC91-B27E-B79F74DDDBC8}"/>
                    </a:ext>
                  </a:extLst>
                </p14:cNvPr>
                <p14:cNvContentPartPr/>
                <p14:nvPr/>
              </p14:nvContentPartPr>
              <p14:xfrm>
                <a:off x="1839567" y="5927302"/>
                <a:ext cx="115200" cy="1429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6680212-096A-FC91-B27E-B79F74DDDBC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835247" y="5922982"/>
                  <a:ext cx="123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2EDD676-4B48-5139-EEAA-65E7D71F51C3}"/>
                    </a:ext>
                  </a:extLst>
                </p14:cNvPr>
                <p14:cNvContentPartPr/>
                <p14:nvPr/>
              </p14:nvContentPartPr>
              <p14:xfrm>
                <a:off x="278607" y="6373702"/>
                <a:ext cx="477000" cy="1641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2EDD676-4B48-5139-EEAA-65E7D71F51C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74287" y="6369382"/>
                  <a:ext cx="48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491F9D1-4A69-7FA0-ED7C-105785286AFC}"/>
                    </a:ext>
                  </a:extLst>
                </p14:cNvPr>
                <p14:cNvContentPartPr/>
                <p14:nvPr/>
              </p14:nvContentPartPr>
              <p14:xfrm>
                <a:off x="682887" y="6297742"/>
                <a:ext cx="91800" cy="576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491F9D1-4A69-7FA0-ED7C-105785286AF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8567" y="6293422"/>
                  <a:ext cx="100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0C692B6-6683-C47E-AF50-CD31501EB940}"/>
                    </a:ext>
                  </a:extLst>
                </p14:cNvPr>
                <p14:cNvContentPartPr/>
                <p14:nvPr/>
              </p14:nvContentPartPr>
              <p14:xfrm>
                <a:off x="800607" y="6363982"/>
                <a:ext cx="81000" cy="1497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0C692B6-6683-C47E-AF50-CD31501EB94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96287" y="6359662"/>
                  <a:ext cx="89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F96D0B7-B7BA-87AF-9AE5-3D810D4AED4E}"/>
                    </a:ext>
                  </a:extLst>
                </p14:cNvPr>
                <p14:cNvContentPartPr/>
                <p14:nvPr/>
              </p14:nvContentPartPr>
              <p14:xfrm>
                <a:off x="982767" y="6243742"/>
                <a:ext cx="140760" cy="243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F96D0B7-B7BA-87AF-9AE5-3D810D4AED4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8447" y="6239422"/>
                  <a:ext cx="149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3733C59-04E3-3C08-AEB6-2CDF67914A22}"/>
                    </a:ext>
                  </a:extLst>
                </p14:cNvPr>
                <p14:cNvContentPartPr/>
                <p14:nvPr/>
              </p14:nvContentPartPr>
              <p14:xfrm>
                <a:off x="1199847" y="6365422"/>
                <a:ext cx="254160" cy="1087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3733C59-04E3-3C08-AEB6-2CDF67914A2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95527" y="6361102"/>
                  <a:ext cx="262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D06EFFC-B280-1F64-89AF-02425D512FBA}"/>
                    </a:ext>
                  </a:extLst>
                </p14:cNvPr>
                <p14:cNvContentPartPr/>
                <p14:nvPr/>
              </p14:nvContentPartPr>
              <p14:xfrm>
                <a:off x="1713567" y="6254542"/>
                <a:ext cx="93600" cy="2052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D06EFFC-B280-1F64-89AF-02425D512FB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709247" y="6250222"/>
                  <a:ext cx="102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5198A30-0210-79AE-7B68-FC55E453B529}"/>
                    </a:ext>
                  </a:extLst>
                </p14:cNvPr>
                <p14:cNvContentPartPr/>
                <p14:nvPr/>
              </p14:nvContentPartPr>
              <p14:xfrm>
                <a:off x="1690887" y="6293422"/>
                <a:ext cx="158760" cy="1371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5198A30-0210-79AE-7B68-FC55E453B52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686567" y="6289102"/>
                  <a:ext cx="167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D47945C-C500-A846-B396-466C0837415A}"/>
                    </a:ext>
                  </a:extLst>
                </p14:cNvPr>
                <p14:cNvContentPartPr/>
                <p14:nvPr/>
              </p14:nvContentPartPr>
              <p14:xfrm>
                <a:off x="2017407" y="6257062"/>
                <a:ext cx="345240" cy="155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D47945C-C500-A846-B396-466C0837415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013087" y="6252742"/>
                  <a:ext cx="353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7A6573D-A6BD-0538-423C-28509DA8860C}"/>
                    </a:ext>
                  </a:extLst>
                </p14:cNvPr>
                <p14:cNvContentPartPr/>
                <p14:nvPr/>
              </p14:nvContentPartPr>
              <p14:xfrm>
                <a:off x="2407287" y="6132142"/>
                <a:ext cx="186480" cy="219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7A6573D-A6BD-0538-423C-28509DA8860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02967" y="6127822"/>
                  <a:ext cx="195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28DFC18-2DCA-91B0-7C39-0AE43F5377C1}"/>
                    </a:ext>
                  </a:extLst>
                </p14:cNvPr>
                <p14:cNvContentPartPr/>
                <p14:nvPr/>
              </p14:nvContentPartPr>
              <p14:xfrm>
                <a:off x="2719047" y="6185062"/>
                <a:ext cx="179280" cy="120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28DFC18-2DCA-91B0-7C39-0AE43F5377C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14727" y="6180742"/>
                  <a:ext cx="187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C832703-D739-761D-57F8-BA815D9186A4}"/>
                    </a:ext>
                  </a:extLst>
                </p14:cNvPr>
                <p14:cNvContentPartPr/>
                <p14:nvPr/>
              </p14:nvContentPartPr>
              <p14:xfrm>
                <a:off x="2834967" y="6191182"/>
                <a:ext cx="55080" cy="2768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C832703-D739-761D-57F8-BA815D9186A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830647" y="6186862"/>
                  <a:ext cx="63720" cy="28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025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C86002-D767-B1EF-EE15-00FAD5AB9A86}"/>
              </a:ext>
            </a:extLst>
          </p:cNvPr>
          <p:cNvSpPr txBox="1"/>
          <p:nvPr/>
        </p:nvSpPr>
        <p:spPr>
          <a:xfrm>
            <a:off x="107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EFBB3F-3AF6-269A-63E8-148B7ABFD98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424449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482,7243243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424449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482,7243243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5C33C711-5582-C650-2DEF-1594D5AB50A0}"/>
              </a:ext>
            </a:extLst>
          </p:cNvPr>
          <p:cNvSpPr txBox="1"/>
          <p:nvPr/>
        </p:nvSpPr>
        <p:spPr>
          <a:xfrm>
            <a:off x="755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89B6FD1-BC6A-F476-1CE6-F1988FBBB6AC}"/>
              </a:ext>
            </a:extLst>
          </p:cNvPr>
          <p:cNvGrpSpPr/>
          <p:nvPr/>
        </p:nvGrpSpPr>
        <p:grpSpPr>
          <a:xfrm>
            <a:off x="6985407" y="538102"/>
            <a:ext cx="1556280" cy="817560"/>
            <a:chOff x="6985407" y="538102"/>
            <a:chExt cx="1556280" cy="81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BEFE542-9D74-EE10-1BAF-6EF906CDF1FD}"/>
                    </a:ext>
                  </a:extLst>
                </p14:cNvPr>
                <p14:cNvContentPartPr/>
                <p14:nvPr/>
              </p14:nvContentPartPr>
              <p14:xfrm>
                <a:off x="7045527" y="1080622"/>
                <a:ext cx="162000" cy="226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BEFE542-9D74-EE10-1BAF-6EF906CDF1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1207" y="1076302"/>
                  <a:ext cx="170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298DD48-7CCF-BE9C-D960-BD42A7E748B7}"/>
                    </a:ext>
                  </a:extLst>
                </p14:cNvPr>
                <p14:cNvContentPartPr/>
                <p14:nvPr/>
              </p14:nvContentPartPr>
              <p14:xfrm>
                <a:off x="6985407" y="1166662"/>
                <a:ext cx="178560" cy="189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298DD48-7CCF-BE9C-D960-BD42A7E748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81087" y="1162342"/>
                  <a:ext cx="187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254E672-CC4E-B28A-0451-41F762D16D8D}"/>
                    </a:ext>
                  </a:extLst>
                </p14:cNvPr>
                <p14:cNvContentPartPr/>
                <p14:nvPr/>
              </p14:nvContentPartPr>
              <p14:xfrm>
                <a:off x="7047327" y="760942"/>
                <a:ext cx="106200" cy="215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254E672-CC4E-B28A-0451-41F762D16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43007" y="756622"/>
                  <a:ext cx="114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225813F-79BF-9BD2-F828-A4C1D8045160}"/>
                    </a:ext>
                  </a:extLst>
                </p14:cNvPr>
                <p14:cNvContentPartPr/>
                <p14:nvPr/>
              </p14:nvContentPartPr>
              <p14:xfrm>
                <a:off x="7162527" y="823942"/>
                <a:ext cx="67680" cy="126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225813F-79BF-9BD2-F828-A4C1D80451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8207" y="819622"/>
                  <a:ext cx="76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DB5F466-8278-5AD3-AADA-8DFE26D7EFB0}"/>
                    </a:ext>
                  </a:extLst>
                </p14:cNvPr>
                <p14:cNvContentPartPr/>
                <p14:nvPr/>
              </p14:nvContentPartPr>
              <p14:xfrm>
                <a:off x="7297527" y="706942"/>
                <a:ext cx="351000" cy="207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DB5F466-8278-5AD3-AADA-8DFE26D7EF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93207" y="702622"/>
                  <a:ext cx="359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9681113-AC23-4CE9-7BBF-DE14357CC2D9}"/>
                    </a:ext>
                  </a:extLst>
                </p14:cNvPr>
                <p14:cNvContentPartPr/>
                <p14:nvPr/>
              </p14:nvContentPartPr>
              <p14:xfrm>
                <a:off x="7759047" y="592822"/>
                <a:ext cx="103320" cy="18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9681113-AC23-4CE9-7BBF-DE14357CC2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4727" y="588502"/>
                  <a:ext cx="111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058334-1ECC-2ACA-0D7D-BECDCE945DCB}"/>
                    </a:ext>
                  </a:extLst>
                </p14:cNvPr>
                <p14:cNvContentPartPr/>
                <p14:nvPr/>
              </p14:nvContentPartPr>
              <p14:xfrm>
                <a:off x="7882527" y="538102"/>
                <a:ext cx="659160" cy="263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058334-1ECC-2ACA-0D7D-BECDCE945D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78207" y="533782"/>
                  <a:ext cx="66780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7DEDB3B-6BE9-08AA-E5D7-06B867192051}"/>
              </a:ext>
            </a:extLst>
          </p:cNvPr>
          <p:cNvGrpSpPr/>
          <p:nvPr/>
        </p:nvGrpSpPr>
        <p:grpSpPr>
          <a:xfrm>
            <a:off x="5743047" y="624862"/>
            <a:ext cx="929160" cy="714240"/>
            <a:chOff x="5743047" y="624862"/>
            <a:chExt cx="92916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C21A994-84A1-1044-C3C2-3720061A766C}"/>
                    </a:ext>
                  </a:extLst>
                </p14:cNvPr>
                <p14:cNvContentPartPr/>
                <p14:nvPr/>
              </p14:nvContentPartPr>
              <p14:xfrm>
                <a:off x="6037527" y="1026982"/>
                <a:ext cx="25560" cy="250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C21A994-84A1-1044-C3C2-3720061A76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33207" y="1022662"/>
                  <a:ext cx="34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593BBC7-238B-AF93-A66F-A2D63EC9319E}"/>
                    </a:ext>
                  </a:extLst>
                </p14:cNvPr>
                <p14:cNvContentPartPr/>
                <p14:nvPr/>
              </p14:nvContentPartPr>
              <p14:xfrm>
                <a:off x="5969127" y="1186102"/>
                <a:ext cx="165600" cy="153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593BBC7-238B-AF93-A66F-A2D63EC931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64807" y="1181782"/>
                  <a:ext cx="174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75BF316-ABA0-E2AD-DA16-BD18A40E6FFF}"/>
                    </a:ext>
                  </a:extLst>
                </p14:cNvPr>
                <p14:cNvContentPartPr/>
                <p14:nvPr/>
              </p14:nvContentPartPr>
              <p14:xfrm>
                <a:off x="5743047" y="723862"/>
                <a:ext cx="84960" cy="159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75BF316-ABA0-E2AD-DA16-BD18A40E6F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38727" y="719542"/>
                  <a:ext cx="93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5781627-E033-1C7F-526F-82981518AEAA}"/>
                    </a:ext>
                  </a:extLst>
                </p14:cNvPr>
                <p14:cNvContentPartPr/>
                <p14:nvPr/>
              </p14:nvContentPartPr>
              <p14:xfrm>
                <a:off x="5862927" y="718102"/>
                <a:ext cx="119160" cy="116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5781627-E033-1C7F-526F-82981518AE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58607" y="713782"/>
                  <a:ext cx="127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78A513-AA30-0690-EA87-606BD7E2AF94}"/>
                    </a:ext>
                  </a:extLst>
                </p14:cNvPr>
                <p14:cNvContentPartPr/>
                <p14:nvPr/>
              </p14:nvContentPartPr>
              <p14:xfrm>
                <a:off x="5989287" y="661942"/>
                <a:ext cx="102960" cy="159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78A513-AA30-0690-EA87-606BD7E2AF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84967" y="657622"/>
                  <a:ext cx="111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9DFE79B-0E50-E99B-2490-A1C27BCCC406}"/>
                    </a:ext>
                  </a:extLst>
                </p14:cNvPr>
                <p14:cNvContentPartPr/>
                <p14:nvPr/>
              </p14:nvContentPartPr>
              <p14:xfrm>
                <a:off x="6152367" y="633502"/>
                <a:ext cx="26280" cy="142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9DFE79B-0E50-E99B-2490-A1C27BCCC4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48047" y="629182"/>
                  <a:ext cx="3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18A5ABD-C84D-B1CB-D900-73E1E429947C}"/>
                    </a:ext>
                  </a:extLst>
                </p14:cNvPr>
                <p14:cNvContentPartPr/>
                <p14:nvPr/>
              </p14:nvContentPartPr>
              <p14:xfrm>
                <a:off x="6203487" y="624862"/>
                <a:ext cx="295200" cy="154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18A5ABD-C84D-B1CB-D900-73E1E42994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99167" y="620542"/>
                  <a:ext cx="30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6E5AAD8-A731-02DE-3F50-FF9A5C1A9FAF}"/>
                    </a:ext>
                  </a:extLst>
                </p14:cNvPr>
                <p14:cNvContentPartPr/>
                <p14:nvPr/>
              </p14:nvContentPartPr>
              <p14:xfrm>
                <a:off x="5871207" y="926542"/>
                <a:ext cx="109080" cy="122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6E5AAD8-A731-02DE-3F50-FF9A5C1A9FA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66887" y="922222"/>
                  <a:ext cx="11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1CF96F-B60F-B06A-A429-2307BEA9C621}"/>
                    </a:ext>
                  </a:extLst>
                </p14:cNvPr>
                <p14:cNvContentPartPr/>
                <p14:nvPr/>
              </p14:nvContentPartPr>
              <p14:xfrm>
                <a:off x="6000087" y="909262"/>
                <a:ext cx="138960" cy="84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1CF96F-B60F-B06A-A429-2307BEA9C6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95767" y="904942"/>
                  <a:ext cx="14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463A0E1-9B24-C9EA-8148-9CC59155371A}"/>
                    </a:ext>
                  </a:extLst>
                </p14:cNvPr>
                <p14:cNvContentPartPr/>
                <p14:nvPr/>
              </p14:nvContentPartPr>
              <p14:xfrm>
                <a:off x="6003687" y="926182"/>
                <a:ext cx="77760" cy="19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463A0E1-9B24-C9EA-8148-9CC5915537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99367" y="921862"/>
                  <a:ext cx="86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D946E6-FC5E-D95E-F9F1-FE8C007E8F1A}"/>
                    </a:ext>
                  </a:extLst>
                </p14:cNvPr>
                <p14:cNvContentPartPr/>
                <p14:nvPr/>
              </p14:nvContentPartPr>
              <p14:xfrm>
                <a:off x="6257847" y="834022"/>
                <a:ext cx="414360" cy="194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D946E6-FC5E-D95E-F9F1-FE8C007E8F1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53527" y="829702"/>
                  <a:ext cx="4230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B5CEAFF-EBD5-22F5-CB4F-99AF97AEB6F3}"/>
              </a:ext>
            </a:extLst>
          </p:cNvPr>
          <p:cNvGrpSpPr/>
          <p:nvPr/>
        </p:nvGrpSpPr>
        <p:grpSpPr>
          <a:xfrm>
            <a:off x="8862087" y="106462"/>
            <a:ext cx="3186720" cy="1850040"/>
            <a:chOff x="8862087" y="106462"/>
            <a:chExt cx="3186720" cy="18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5BDCEC7-26A4-EC74-0797-7739645F9F17}"/>
                    </a:ext>
                  </a:extLst>
                </p14:cNvPr>
                <p14:cNvContentPartPr/>
                <p14:nvPr/>
              </p14:nvContentPartPr>
              <p14:xfrm>
                <a:off x="8963247" y="297622"/>
                <a:ext cx="7200" cy="199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5BDCEC7-26A4-EC74-0797-7739645F9F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58927" y="293302"/>
                  <a:ext cx="15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19AE47-AAAD-E9FF-D3D0-407C05D983F4}"/>
                    </a:ext>
                  </a:extLst>
                </p14:cNvPr>
                <p14:cNvContentPartPr/>
                <p14:nvPr/>
              </p14:nvContentPartPr>
              <p14:xfrm>
                <a:off x="8862087" y="265942"/>
                <a:ext cx="234000" cy="196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19AE47-AAAD-E9FF-D3D0-407C05D983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57767" y="261622"/>
                  <a:ext cx="242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FFAFEE2-8927-AA54-2191-C1247E3F16FB}"/>
                    </a:ext>
                  </a:extLst>
                </p14:cNvPr>
                <p14:cNvContentPartPr/>
                <p14:nvPr/>
              </p14:nvContentPartPr>
              <p14:xfrm>
                <a:off x="9066927" y="106462"/>
                <a:ext cx="149400" cy="144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FFAFEE2-8927-AA54-2191-C1247E3F16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62607" y="102142"/>
                  <a:ext cx="158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047206-4DFA-4754-531C-1EB8E29224FB}"/>
                    </a:ext>
                  </a:extLst>
                </p14:cNvPr>
                <p14:cNvContentPartPr/>
                <p14:nvPr/>
              </p14:nvContentPartPr>
              <p14:xfrm>
                <a:off x="9468327" y="273862"/>
                <a:ext cx="2520" cy="10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047206-4DFA-4754-531C-1EB8E29224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64007" y="269542"/>
                  <a:ext cx="11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D4C54D-25B6-6E92-9148-745867FB8485}"/>
                    </a:ext>
                  </a:extLst>
                </p14:cNvPr>
                <p14:cNvContentPartPr/>
                <p14:nvPr/>
              </p14:nvContentPartPr>
              <p14:xfrm>
                <a:off x="9441687" y="215182"/>
                <a:ext cx="30240" cy="5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D4C54D-25B6-6E92-9148-745867FB84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37367" y="210862"/>
                  <a:ext cx="38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98062B-A0CF-F8D5-195E-2AF80B00A48E}"/>
                    </a:ext>
                  </a:extLst>
                </p14:cNvPr>
                <p14:cNvContentPartPr/>
                <p14:nvPr/>
              </p14:nvContentPartPr>
              <p14:xfrm>
                <a:off x="9530967" y="260542"/>
                <a:ext cx="90360" cy="135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98062B-A0CF-F8D5-195E-2AF80B00A4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26647" y="256222"/>
                  <a:ext cx="99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6F4F73C-D7BC-46FA-2C29-4DCF2B9474E3}"/>
                    </a:ext>
                  </a:extLst>
                </p14:cNvPr>
                <p14:cNvContentPartPr/>
                <p14:nvPr/>
              </p14:nvContentPartPr>
              <p14:xfrm>
                <a:off x="9639327" y="173422"/>
                <a:ext cx="67680" cy="204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6F4F73C-D7BC-46FA-2C29-4DCF2B9474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35007" y="169102"/>
                  <a:ext cx="7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CEC12AD-0A46-E07A-0BE7-5C8B7741A9AA}"/>
                    </a:ext>
                  </a:extLst>
                </p14:cNvPr>
                <p14:cNvContentPartPr/>
                <p14:nvPr/>
              </p14:nvContentPartPr>
              <p14:xfrm>
                <a:off x="9917247" y="254422"/>
                <a:ext cx="359640" cy="99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CEC12AD-0A46-E07A-0BE7-5C8B7741A9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12927" y="250102"/>
                  <a:ext cx="368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E60A59-00D2-0B05-A062-910224AC4D52}"/>
                    </a:ext>
                  </a:extLst>
                </p14:cNvPr>
                <p14:cNvContentPartPr/>
                <p14:nvPr/>
              </p14:nvContentPartPr>
              <p14:xfrm>
                <a:off x="10335207" y="165862"/>
                <a:ext cx="126720" cy="156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E60A59-00D2-0B05-A062-910224AC4D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30887" y="161542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D32744B-BA1D-B4FE-1E35-E6FA4259AEB2}"/>
                    </a:ext>
                  </a:extLst>
                </p14:cNvPr>
                <p14:cNvContentPartPr/>
                <p14:nvPr/>
              </p14:nvContentPartPr>
              <p14:xfrm>
                <a:off x="10652007" y="152542"/>
                <a:ext cx="258480" cy="161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D32744B-BA1D-B4FE-1E35-E6FA4259AE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47687" y="148222"/>
                  <a:ext cx="267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2D862FF-AF19-EA4A-3C03-F539084C40D1}"/>
                    </a:ext>
                  </a:extLst>
                </p14:cNvPr>
                <p14:cNvContentPartPr/>
                <p14:nvPr/>
              </p14:nvContentPartPr>
              <p14:xfrm>
                <a:off x="10977087" y="192142"/>
                <a:ext cx="164160" cy="101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2D862FF-AF19-EA4A-3C03-F539084C40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72767" y="187822"/>
                  <a:ext cx="172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DF7493-14EF-890E-A70E-7D13FD0A5C8C}"/>
                    </a:ext>
                  </a:extLst>
                </p14:cNvPr>
                <p14:cNvContentPartPr/>
                <p14:nvPr/>
              </p14:nvContentPartPr>
              <p14:xfrm>
                <a:off x="10634727" y="117622"/>
                <a:ext cx="201960" cy="6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DF7493-14EF-890E-A70E-7D13FD0A5C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30407" y="113302"/>
                  <a:ext cx="210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4CE61F-83D2-414B-A3FD-C6AD672EB486}"/>
                    </a:ext>
                  </a:extLst>
                </p14:cNvPr>
                <p14:cNvContentPartPr/>
                <p14:nvPr/>
              </p14:nvContentPartPr>
              <p14:xfrm>
                <a:off x="8965767" y="638182"/>
                <a:ext cx="400680" cy="135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4CE61F-83D2-414B-A3FD-C6AD672EB4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61447" y="633862"/>
                  <a:ext cx="40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4AAB19-91AF-095F-2142-3BFBA62E5C4A}"/>
                    </a:ext>
                  </a:extLst>
                </p14:cNvPr>
                <p14:cNvContentPartPr/>
                <p14:nvPr/>
              </p14:nvContentPartPr>
              <p14:xfrm>
                <a:off x="9468687" y="562582"/>
                <a:ext cx="100080" cy="170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4AAB19-91AF-095F-2142-3BFBA62E5C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64367" y="558262"/>
                  <a:ext cx="108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B5B21D9-16AB-A4A7-E023-221CFF5F2DCE}"/>
                    </a:ext>
                  </a:extLst>
                </p14:cNvPr>
                <p14:cNvContentPartPr/>
                <p14:nvPr/>
              </p14:nvContentPartPr>
              <p14:xfrm>
                <a:off x="9466887" y="663742"/>
                <a:ext cx="83880" cy="15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B5B21D9-16AB-A4A7-E023-221CFF5F2D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2567" y="659422"/>
                  <a:ext cx="92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EAEBF17-971D-04CA-C34F-AD417038EC6A}"/>
                    </a:ext>
                  </a:extLst>
                </p14:cNvPr>
                <p14:cNvContentPartPr/>
                <p14:nvPr/>
              </p14:nvContentPartPr>
              <p14:xfrm>
                <a:off x="9613407" y="520102"/>
                <a:ext cx="230400" cy="216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EAEBF17-971D-04CA-C34F-AD417038EC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09087" y="515782"/>
                  <a:ext cx="239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E57E7C7-A90A-AB67-B3BA-F5002A1FCE78}"/>
                    </a:ext>
                  </a:extLst>
                </p14:cNvPr>
                <p14:cNvContentPartPr/>
                <p14:nvPr/>
              </p14:nvContentPartPr>
              <p14:xfrm>
                <a:off x="9938487" y="735742"/>
                <a:ext cx="3960" cy="2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E57E7C7-A90A-AB67-B3BA-F5002A1FCE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34167" y="731422"/>
                  <a:ext cx="12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C70608E-4B18-326B-E0A4-00484B4AD2A6}"/>
                    </a:ext>
                  </a:extLst>
                </p14:cNvPr>
                <p14:cNvContentPartPr/>
                <p14:nvPr/>
              </p14:nvContentPartPr>
              <p14:xfrm>
                <a:off x="10142607" y="504622"/>
                <a:ext cx="419040" cy="221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C70608E-4B18-326B-E0A4-00484B4AD2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38287" y="500302"/>
                  <a:ext cx="427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F2D5526-7BFA-47AB-6BB5-1B1A9F32304A}"/>
                    </a:ext>
                  </a:extLst>
                </p14:cNvPr>
                <p14:cNvContentPartPr/>
                <p14:nvPr/>
              </p14:nvContentPartPr>
              <p14:xfrm>
                <a:off x="10460847" y="497782"/>
                <a:ext cx="53640" cy="6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F2D5526-7BFA-47AB-6BB5-1B1A9F3230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56527" y="493462"/>
                  <a:ext cx="62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A70539D-797F-CE5B-A90B-E919D91DD154}"/>
                    </a:ext>
                  </a:extLst>
                </p14:cNvPr>
                <p14:cNvContentPartPr/>
                <p14:nvPr/>
              </p14:nvContentPartPr>
              <p14:xfrm>
                <a:off x="10814007" y="519382"/>
                <a:ext cx="134640" cy="147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A70539D-797F-CE5B-A90B-E919D91DD1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09687" y="515062"/>
                  <a:ext cx="14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AC83A2-F322-6ECE-83F0-FE406DC469C0}"/>
                    </a:ext>
                  </a:extLst>
                </p14:cNvPr>
                <p14:cNvContentPartPr/>
                <p14:nvPr/>
              </p14:nvContentPartPr>
              <p14:xfrm>
                <a:off x="11003367" y="571582"/>
                <a:ext cx="476280" cy="83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AC83A2-F322-6ECE-83F0-FE406DC469C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99047" y="567262"/>
                  <a:ext cx="484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A924FAF-760A-B183-4C4C-D17919AA83EC}"/>
                    </a:ext>
                  </a:extLst>
                </p14:cNvPr>
                <p14:cNvContentPartPr/>
                <p14:nvPr/>
              </p14:nvContentPartPr>
              <p14:xfrm>
                <a:off x="8978367" y="952102"/>
                <a:ext cx="96120" cy="185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A924FAF-760A-B183-4C4C-D17919AA83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74047" y="947782"/>
                  <a:ext cx="104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EA1EC31-4E57-54EC-9036-394BCBDFD72D}"/>
                    </a:ext>
                  </a:extLst>
                </p14:cNvPr>
                <p14:cNvContentPartPr/>
                <p14:nvPr/>
              </p14:nvContentPartPr>
              <p14:xfrm>
                <a:off x="9122727" y="901342"/>
                <a:ext cx="300600" cy="214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EA1EC31-4E57-54EC-9036-394BCBDFD7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18407" y="897022"/>
                  <a:ext cx="30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0DA858D-C5C3-C64F-3615-1BAB6CB62C6C}"/>
                    </a:ext>
                  </a:extLst>
                </p14:cNvPr>
                <p14:cNvContentPartPr/>
                <p14:nvPr/>
              </p14:nvContentPartPr>
              <p14:xfrm>
                <a:off x="9425487" y="964342"/>
                <a:ext cx="329040" cy="239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0DA858D-C5C3-C64F-3615-1BAB6CB62C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21167" y="960022"/>
                  <a:ext cx="337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D2F0A9-3215-497D-E0BF-885E87697A5F}"/>
                    </a:ext>
                  </a:extLst>
                </p14:cNvPr>
                <p14:cNvContentPartPr/>
                <p14:nvPr/>
              </p14:nvContentPartPr>
              <p14:xfrm>
                <a:off x="9788727" y="959662"/>
                <a:ext cx="69480" cy="89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D2F0A9-3215-497D-E0BF-885E87697A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4407" y="955342"/>
                  <a:ext cx="78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7F3BF5B-D645-B0D3-B381-8D55BD74D1BA}"/>
                    </a:ext>
                  </a:extLst>
                </p14:cNvPr>
                <p14:cNvContentPartPr/>
                <p14:nvPr/>
              </p14:nvContentPartPr>
              <p14:xfrm>
                <a:off x="9913647" y="951742"/>
                <a:ext cx="108000" cy="239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7F3BF5B-D645-B0D3-B381-8D55BD74D1B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09327" y="947422"/>
                  <a:ext cx="116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EA61F58-03F5-04F7-501F-7B154A8FF09D}"/>
                    </a:ext>
                  </a:extLst>
                </p14:cNvPr>
                <p14:cNvContentPartPr/>
                <p14:nvPr/>
              </p14:nvContentPartPr>
              <p14:xfrm>
                <a:off x="10080327" y="948862"/>
                <a:ext cx="201600" cy="96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EA61F58-03F5-04F7-501F-7B154A8FF0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76007" y="944542"/>
                  <a:ext cx="210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21DC2FB-D17C-9058-DD6A-C404354B559C}"/>
                    </a:ext>
                  </a:extLst>
                </p14:cNvPr>
                <p14:cNvContentPartPr/>
                <p14:nvPr/>
              </p14:nvContentPartPr>
              <p14:xfrm>
                <a:off x="10323687" y="934462"/>
                <a:ext cx="75600" cy="83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21DC2FB-D17C-9058-DD6A-C404354B559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19367" y="930142"/>
                  <a:ext cx="84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CE67508-DCD4-7DD7-38FF-78F4165B6CC4}"/>
                    </a:ext>
                  </a:extLst>
                </p14:cNvPr>
                <p14:cNvContentPartPr/>
                <p14:nvPr/>
              </p14:nvContentPartPr>
              <p14:xfrm>
                <a:off x="10492167" y="917182"/>
                <a:ext cx="206640" cy="96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CE67508-DCD4-7DD7-38FF-78F4165B6CC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87847" y="912862"/>
                  <a:ext cx="215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C49493C-93A8-F203-2559-3C98466F5946}"/>
                    </a:ext>
                  </a:extLst>
                </p14:cNvPr>
                <p14:cNvContentPartPr/>
                <p14:nvPr/>
              </p14:nvContentPartPr>
              <p14:xfrm>
                <a:off x="10781247" y="843382"/>
                <a:ext cx="495360" cy="147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C49493C-93A8-F203-2559-3C98466F59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6927" y="839062"/>
                  <a:ext cx="504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2C7BE83-8452-9623-C224-6A7954BF71D1}"/>
                    </a:ext>
                  </a:extLst>
                </p14:cNvPr>
                <p14:cNvContentPartPr/>
                <p14:nvPr/>
              </p14:nvContentPartPr>
              <p14:xfrm>
                <a:off x="11502327" y="804862"/>
                <a:ext cx="130320" cy="162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2C7BE83-8452-9623-C224-6A7954BF71D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98007" y="800542"/>
                  <a:ext cx="13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21DC50D-64EE-8829-C330-D864D068225D}"/>
                    </a:ext>
                  </a:extLst>
                </p14:cNvPr>
                <p14:cNvContentPartPr/>
                <p14:nvPr/>
              </p14:nvContentPartPr>
              <p14:xfrm>
                <a:off x="8996727" y="1332982"/>
                <a:ext cx="271440" cy="112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21DC50D-64EE-8829-C330-D864D06822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92407" y="1328662"/>
                  <a:ext cx="280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FBF3928-0698-A1D0-F0FE-DE58A19669E7}"/>
                    </a:ext>
                  </a:extLst>
                </p14:cNvPr>
                <p14:cNvContentPartPr/>
                <p14:nvPr/>
              </p14:nvContentPartPr>
              <p14:xfrm>
                <a:off x="9379047" y="1348102"/>
                <a:ext cx="59040" cy="104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FBF3928-0698-A1D0-F0FE-DE58A19669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4727" y="1343782"/>
                  <a:ext cx="67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854382E-7C92-CB6E-EB48-CDC57C56B385}"/>
                    </a:ext>
                  </a:extLst>
                </p14:cNvPr>
                <p14:cNvContentPartPr/>
                <p14:nvPr/>
              </p14:nvContentPartPr>
              <p14:xfrm>
                <a:off x="9555447" y="1289782"/>
                <a:ext cx="321840" cy="141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854382E-7C92-CB6E-EB48-CDC57C56B3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51127" y="1285462"/>
                  <a:ext cx="330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AD2C819-5C4C-FC50-CFB8-1F9F34CB459C}"/>
                    </a:ext>
                  </a:extLst>
                </p14:cNvPr>
                <p14:cNvContentPartPr/>
                <p14:nvPr/>
              </p14:nvContentPartPr>
              <p14:xfrm>
                <a:off x="10086807" y="1195102"/>
                <a:ext cx="303840" cy="217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AD2C819-5C4C-FC50-CFB8-1F9F34CB45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82487" y="1190782"/>
                  <a:ext cx="312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5D30F5B-8168-6CE7-D0D9-F5850ABCF642}"/>
                    </a:ext>
                  </a:extLst>
                </p14:cNvPr>
                <p14:cNvContentPartPr/>
                <p14:nvPr/>
              </p14:nvContentPartPr>
              <p14:xfrm>
                <a:off x="10383807" y="1270342"/>
                <a:ext cx="168840" cy="135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5D30F5B-8168-6CE7-D0D9-F5850ABCF6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79487" y="1266022"/>
                  <a:ext cx="177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3AA0010-7F64-5C1F-A9F1-BE7667DB21F1}"/>
                    </a:ext>
                  </a:extLst>
                </p14:cNvPr>
                <p14:cNvContentPartPr/>
                <p14:nvPr/>
              </p14:nvContentPartPr>
              <p14:xfrm>
                <a:off x="10581807" y="1305262"/>
                <a:ext cx="324000" cy="92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3AA0010-7F64-5C1F-A9F1-BE7667DB21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77487" y="1300942"/>
                  <a:ext cx="332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3238D0-4041-392F-1831-DA2827EE2D4B}"/>
                    </a:ext>
                  </a:extLst>
                </p14:cNvPr>
                <p14:cNvContentPartPr/>
                <p14:nvPr/>
              </p14:nvContentPartPr>
              <p14:xfrm>
                <a:off x="10987527" y="1289422"/>
                <a:ext cx="68400" cy="103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3238D0-4041-392F-1831-DA2827EE2D4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83207" y="1285102"/>
                  <a:ext cx="77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9219946-A0FC-0864-175A-D8E0A38FE268}"/>
                    </a:ext>
                  </a:extLst>
                </p14:cNvPr>
                <p14:cNvContentPartPr/>
                <p14:nvPr/>
              </p14:nvContentPartPr>
              <p14:xfrm>
                <a:off x="9115527" y="1649062"/>
                <a:ext cx="15480" cy="213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9219946-A0FC-0864-175A-D8E0A38FE2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11207" y="1644742"/>
                  <a:ext cx="24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29D4C54-A212-C365-4254-54B05F55F832}"/>
                    </a:ext>
                  </a:extLst>
                </p14:cNvPr>
                <p14:cNvContentPartPr/>
                <p14:nvPr/>
              </p14:nvContentPartPr>
              <p14:xfrm>
                <a:off x="9071247" y="1564102"/>
                <a:ext cx="183600" cy="262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29D4C54-A212-C365-4254-54B05F55F8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66927" y="1559782"/>
                  <a:ext cx="192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39C70F6-34E0-5621-4947-5E12D5A5296E}"/>
                    </a:ext>
                  </a:extLst>
                </p14:cNvPr>
                <p14:cNvContentPartPr/>
                <p14:nvPr/>
              </p14:nvContentPartPr>
              <p14:xfrm>
                <a:off x="9315327" y="1680022"/>
                <a:ext cx="115560" cy="101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39C70F6-34E0-5621-4947-5E12D5A529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11007" y="1675702"/>
                  <a:ext cx="124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B663A4E-FBD0-0208-8C89-C986C7DDB9A3}"/>
                    </a:ext>
                  </a:extLst>
                </p14:cNvPr>
                <p14:cNvContentPartPr/>
                <p14:nvPr/>
              </p14:nvContentPartPr>
              <p14:xfrm>
                <a:off x="9428727" y="1661302"/>
                <a:ext cx="221760" cy="295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B663A4E-FBD0-0208-8C89-C986C7DDB9A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24407" y="1656982"/>
                  <a:ext cx="230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9C0B40D-061D-B59E-9A1A-96BEB611F9AC}"/>
                    </a:ext>
                  </a:extLst>
                </p14:cNvPr>
                <p14:cNvContentPartPr/>
                <p14:nvPr/>
              </p14:nvContentPartPr>
              <p14:xfrm>
                <a:off x="9678567" y="1662022"/>
                <a:ext cx="114480" cy="118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9C0B40D-061D-B59E-9A1A-96BEB611F9A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74247" y="1657702"/>
                  <a:ext cx="123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729C67-501A-ABBD-1D46-B3EC3AD56D87}"/>
                    </a:ext>
                  </a:extLst>
                </p14:cNvPr>
                <p14:cNvContentPartPr/>
                <p14:nvPr/>
              </p14:nvContentPartPr>
              <p14:xfrm>
                <a:off x="9799887" y="1656262"/>
                <a:ext cx="125280" cy="145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729C67-501A-ABBD-1D46-B3EC3AD56D8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95567" y="1651942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0DEB15A-C6D3-D2D5-A9F5-377892FE4F2F}"/>
                    </a:ext>
                  </a:extLst>
                </p14:cNvPr>
                <p14:cNvContentPartPr/>
                <p14:nvPr/>
              </p14:nvContentPartPr>
              <p14:xfrm>
                <a:off x="9995727" y="1577782"/>
                <a:ext cx="46800" cy="194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0DEB15A-C6D3-D2D5-A9F5-377892FE4F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91407" y="1573462"/>
                  <a:ext cx="55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9A5E745-182F-CC25-6EE1-6F3E0724743E}"/>
                    </a:ext>
                  </a:extLst>
                </p14:cNvPr>
                <p14:cNvContentPartPr/>
                <p14:nvPr/>
              </p14:nvContentPartPr>
              <p14:xfrm>
                <a:off x="10075287" y="1676062"/>
                <a:ext cx="244440" cy="63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9A5E745-182F-CC25-6EE1-6F3E0724743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70967" y="1671742"/>
                  <a:ext cx="253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1B14AF2-9D92-BDBE-D28E-0001D08A2A8F}"/>
                    </a:ext>
                  </a:extLst>
                </p14:cNvPr>
                <p14:cNvContentPartPr/>
                <p14:nvPr/>
              </p14:nvContentPartPr>
              <p14:xfrm>
                <a:off x="10484967" y="1647982"/>
                <a:ext cx="284040" cy="92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1B14AF2-9D92-BDBE-D28E-0001D08A2A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80647" y="1643662"/>
                  <a:ext cx="29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F5722C7-CEF0-AB1F-6634-6CCB16A62EDC}"/>
                    </a:ext>
                  </a:extLst>
                </p14:cNvPr>
                <p14:cNvContentPartPr/>
                <p14:nvPr/>
              </p14:nvContentPartPr>
              <p14:xfrm>
                <a:off x="10972407" y="1564822"/>
                <a:ext cx="100440" cy="172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F5722C7-CEF0-AB1F-6634-6CCB16A62ED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68087" y="1560502"/>
                  <a:ext cx="10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E7AC24F-32D0-2688-EE47-F727F51EF050}"/>
                    </a:ext>
                  </a:extLst>
                </p14:cNvPr>
                <p14:cNvContentPartPr/>
                <p14:nvPr/>
              </p14:nvContentPartPr>
              <p14:xfrm>
                <a:off x="11131527" y="1609102"/>
                <a:ext cx="306000" cy="93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E7AC24F-32D0-2688-EE47-F727F51EF05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27207" y="1604782"/>
                  <a:ext cx="31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FCDB20-8886-6BCB-9E04-1A37C196B8EF}"/>
                    </a:ext>
                  </a:extLst>
                </p14:cNvPr>
                <p14:cNvContentPartPr/>
                <p14:nvPr/>
              </p14:nvContentPartPr>
              <p14:xfrm>
                <a:off x="11473527" y="1628902"/>
                <a:ext cx="75240" cy="68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FCDB20-8886-6BCB-9E04-1A37C196B8E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69207" y="1624582"/>
                  <a:ext cx="83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70BE9FF-0CA4-908C-BA59-B9303C89EEB5}"/>
                    </a:ext>
                  </a:extLst>
                </p14:cNvPr>
                <p14:cNvContentPartPr/>
                <p14:nvPr/>
              </p14:nvContentPartPr>
              <p14:xfrm>
                <a:off x="11569287" y="1508662"/>
                <a:ext cx="250560" cy="179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70BE9FF-0CA4-908C-BA59-B9303C89EEB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564967" y="1504342"/>
                  <a:ext cx="259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A9AB04B-F38A-DE81-9727-E8EA1F635EEB}"/>
                    </a:ext>
                  </a:extLst>
                </p14:cNvPr>
                <p14:cNvContentPartPr/>
                <p14:nvPr/>
              </p14:nvContentPartPr>
              <p14:xfrm>
                <a:off x="11897247" y="1632142"/>
                <a:ext cx="151560" cy="70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A9AB04B-F38A-DE81-9727-E8EA1F635E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92927" y="1627822"/>
                  <a:ext cx="1602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6480702D-14EE-6B61-2185-4C6D05CB4DB1}"/>
              </a:ext>
            </a:extLst>
          </p:cNvPr>
          <p:cNvGrpSpPr/>
          <p:nvPr/>
        </p:nvGrpSpPr>
        <p:grpSpPr>
          <a:xfrm>
            <a:off x="1559847" y="5793742"/>
            <a:ext cx="1002960" cy="718560"/>
            <a:chOff x="1559847" y="5793742"/>
            <a:chExt cx="100296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D691CBC-7458-EF17-7879-5D6EFA3DB2D0}"/>
                    </a:ext>
                  </a:extLst>
                </p14:cNvPr>
                <p14:cNvContentPartPr/>
                <p14:nvPr/>
              </p14:nvContentPartPr>
              <p14:xfrm>
                <a:off x="1559847" y="5958622"/>
                <a:ext cx="111960" cy="20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D691CBC-7458-EF17-7879-5D6EFA3DB2D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55527" y="5954302"/>
                  <a:ext cx="120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5A8250-1D8E-F63B-7E0D-4C476A14EEA6}"/>
                    </a:ext>
                  </a:extLst>
                </p14:cNvPr>
                <p14:cNvContentPartPr/>
                <p14:nvPr/>
              </p14:nvContentPartPr>
              <p14:xfrm>
                <a:off x="1653447" y="6086782"/>
                <a:ext cx="9000" cy="101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5A8250-1D8E-F63B-7E0D-4C476A14EEA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49127" y="6082462"/>
                  <a:ext cx="17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24C1B0-51B3-A974-82A5-1062C3729AB7}"/>
                    </a:ext>
                  </a:extLst>
                </p14:cNvPr>
                <p14:cNvContentPartPr/>
                <p14:nvPr/>
              </p14:nvContentPartPr>
              <p14:xfrm>
                <a:off x="1757127" y="5905702"/>
                <a:ext cx="107640" cy="216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24C1B0-51B3-A974-82A5-1062C3729AB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52807" y="5901382"/>
                  <a:ext cx="116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233CF60-0D72-4CAA-EB86-6C2F9D3CA5D5}"/>
                    </a:ext>
                  </a:extLst>
                </p14:cNvPr>
                <p14:cNvContentPartPr/>
                <p14:nvPr/>
              </p14:nvContentPartPr>
              <p14:xfrm>
                <a:off x="1955487" y="5885182"/>
                <a:ext cx="98280" cy="204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233CF60-0D72-4CAA-EB86-6C2F9D3CA5D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51167" y="5880862"/>
                  <a:ext cx="106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4D21C8A-3FD4-A856-25BD-039FC6496D81}"/>
                    </a:ext>
                  </a:extLst>
                </p14:cNvPr>
                <p14:cNvContentPartPr/>
                <p14:nvPr/>
              </p14:nvContentPartPr>
              <p14:xfrm>
                <a:off x="2163207" y="6028102"/>
                <a:ext cx="26640" cy="122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4D21C8A-3FD4-A856-25BD-039FC6496D8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58887" y="6023782"/>
                  <a:ext cx="3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33FE2D0-BAC7-A9ED-7C78-1F132B70703A}"/>
                    </a:ext>
                  </a:extLst>
                </p14:cNvPr>
                <p14:cNvContentPartPr/>
                <p14:nvPr/>
              </p14:nvContentPartPr>
              <p14:xfrm>
                <a:off x="2192727" y="5805622"/>
                <a:ext cx="72720" cy="217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33FE2D0-BAC7-A9ED-7C78-1F132B7070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88407" y="5801302"/>
                  <a:ext cx="81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D2721C9-8732-59ED-F147-FF6766A0EC82}"/>
                    </a:ext>
                  </a:extLst>
                </p14:cNvPr>
                <p14:cNvContentPartPr/>
                <p14:nvPr/>
              </p14:nvContentPartPr>
              <p14:xfrm>
                <a:off x="2224407" y="5793742"/>
                <a:ext cx="214560" cy="200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D2721C9-8732-59ED-F147-FF6766A0EC8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20087" y="5789422"/>
                  <a:ext cx="223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D0EA72-7167-CFDB-4029-F440A3E4BFBB}"/>
                    </a:ext>
                  </a:extLst>
                </p14:cNvPr>
                <p14:cNvContentPartPr/>
                <p14:nvPr/>
              </p14:nvContentPartPr>
              <p14:xfrm>
                <a:off x="1604847" y="6076702"/>
                <a:ext cx="957960" cy="199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D0EA72-7167-CFDB-4029-F440A3E4BF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00527" y="6072382"/>
                  <a:ext cx="966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88DB953-C547-1459-2254-7940FE7186BE}"/>
                    </a:ext>
                  </a:extLst>
                </p14:cNvPr>
                <p14:cNvContentPartPr/>
                <p14:nvPr/>
              </p14:nvContentPartPr>
              <p14:xfrm>
                <a:off x="1752807" y="6343462"/>
                <a:ext cx="79200" cy="168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88DB953-C547-1459-2254-7940FE7186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48487" y="6339142"/>
                  <a:ext cx="87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E3C89E-A9DF-578F-12C7-A459E3592D0B}"/>
                    </a:ext>
                  </a:extLst>
                </p14:cNvPr>
                <p14:cNvContentPartPr/>
                <p14:nvPr/>
              </p14:nvContentPartPr>
              <p14:xfrm>
                <a:off x="1762887" y="6299902"/>
                <a:ext cx="120240" cy="720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E3C89E-A9DF-578F-12C7-A459E3592D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58567" y="6295582"/>
                  <a:ext cx="128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0DD7ED9-1016-12D5-9222-9C5CB94DCDD2}"/>
                    </a:ext>
                  </a:extLst>
                </p14:cNvPr>
                <p14:cNvContentPartPr/>
                <p14:nvPr/>
              </p14:nvContentPartPr>
              <p14:xfrm>
                <a:off x="1937127" y="6284422"/>
                <a:ext cx="109800" cy="164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0DD7ED9-1016-12D5-9222-9C5CB94DCD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32807" y="6280102"/>
                  <a:ext cx="118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A2ED2A1-E015-2D6C-7671-375EF3FC85D2}"/>
                    </a:ext>
                  </a:extLst>
                </p14:cNvPr>
                <p14:cNvContentPartPr/>
                <p14:nvPr/>
              </p14:nvContentPartPr>
              <p14:xfrm>
                <a:off x="2097327" y="6273622"/>
                <a:ext cx="98640" cy="179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A2ED2A1-E015-2D6C-7671-375EF3FC85D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93007" y="6269302"/>
                  <a:ext cx="1072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00A4A8E5-A027-423C-FD93-E4D0F245A595}"/>
              </a:ext>
            </a:extLst>
          </p:cNvPr>
          <p:cNvGrpSpPr/>
          <p:nvPr/>
        </p:nvGrpSpPr>
        <p:grpSpPr>
          <a:xfrm>
            <a:off x="2680527" y="6027742"/>
            <a:ext cx="205200" cy="180000"/>
            <a:chOff x="2680527" y="6027742"/>
            <a:chExt cx="2052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B9ADDB5-D0BA-0A2E-C686-465CA9DC8F09}"/>
                    </a:ext>
                  </a:extLst>
                </p14:cNvPr>
                <p14:cNvContentPartPr/>
                <p14:nvPr/>
              </p14:nvContentPartPr>
              <p14:xfrm>
                <a:off x="2680527" y="6027742"/>
                <a:ext cx="182880" cy="88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B9ADDB5-D0BA-0A2E-C686-465CA9DC8F0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76207" y="6023422"/>
                  <a:ext cx="19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7F231CA-5618-42A1-5ECA-C70E17E72F2C}"/>
                    </a:ext>
                  </a:extLst>
                </p14:cNvPr>
                <p14:cNvContentPartPr/>
                <p14:nvPr/>
              </p14:nvContentPartPr>
              <p14:xfrm>
                <a:off x="2732727" y="6111982"/>
                <a:ext cx="153000" cy="95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7F231CA-5618-42A1-5ECA-C70E17E72F2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28407" y="6107662"/>
                  <a:ext cx="1616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DDC0E782-2106-F74D-2FCA-1F9B98D4CD90}"/>
              </a:ext>
            </a:extLst>
          </p:cNvPr>
          <p:cNvGrpSpPr/>
          <p:nvPr/>
        </p:nvGrpSpPr>
        <p:grpSpPr>
          <a:xfrm>
            <a:off x="3026847" y="5879422"/>
            <a:ext cx="567000" cy="358920"/>
            <a:chOff x="3026847" y="5879422"/>
            <a:chExt cx="5670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85AB1FC-49D3-7909-5FD7-02389222CE93}"/>
                    </a:ext>
                  </a:extLst>
                </p14:cNvPr>
                <p14:cNvContentPartPr/>
                <p14:nvPr/>
              </p14:nvContentPartPr>
              <p14:xfrm>
                <a:off x="3026847" y="5978062"/>
                <a:ext cx="79560" cy="214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85AB1FC-49D3-7909-5FD7-02389222CE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22527" y="5973742"/>
                  <a:ext cx="88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DDE0C15-7BAE-1F54-F064-E7AC9B3B88BD}"/>
                    </a:ext>
                  </a:extLst>
                </p14:cNvPr>
                <p14:cNvContentPartPr/>
                <p14:nvPr/>
              </p14:nvContentPartPr>
              <p14:xfrm>
                <a:off x="3198207" y="6154462"/>
                <a:ext cx="29880" cy="83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DDE0C15-7BAE-1F54-F064-E7AC9B3B88B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93887" y="6150142"/>
                  <a:ext cx="38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D0F851D-7A58-B894-855E-5FB1EC839CA9}"/>
                    </a:ext>
                  </a:extLst>
                </p14:cNvPr>
                <p14:cNvContentPartPr/>
                <p14:nvPr/>
              </p14:nvContentPartPr>
              <p14:xfrm>
                <a:off x="3231327" y="5948902"/>
                <a:ext cx="106920" cy="2199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D0F851D-7A58-B894-855E-5FB1EC839CA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27007" y="5944582"/>
                  <a:ext cx="115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38DEE99-B522-CC5D-A629-5875C4BCDDC7}"/>
                    </a:ext>
                  </a:extLst>
                </p14:cNvPr>
                <p14:cNvContentPartPr/>
                <p14:nvPr/>
              </p14:nvContentPartPr>
              <p14:xfrm>
                <a:off x="3354807" y="5907862"/>
                <a:ext cx="110520" cy="158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38DEE99-B522-CC5D-A629-5875C4BCDDC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50487" y="5903542"/>
                  <a:ext cx="119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4EC791C-6380-0326-4D4B-1E1CEC82245A}"/>
                    </a:ext>
                  </a:extLst>
                </p14:cNvPr>
                <p14:cNvContentPartPr/>
                <p14:nvPr/>
              </p14:nvContentPartPr>
              <p14:xfrm>
                <a:off x="3441927" y="5879422"/>
                <a:ext cx="118440" cy="235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4EC791C-6380-0326-4D4B-1E1CEC82245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37607" y="5875102"/>
                  <a:ext cx="12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48DA8B1-08EB-B46C-9788-9DBB8A7888B1}"/>
                    </a:ext>
                  </a:extLst>
                </p14:cNvPr>
                <p14:cNvContentPartPr/>
                <p14:nvPr/>
              </p14:nvContentPartPr>
              <p14:xfrm>
                <a:off x="3552807" y="5967262"/>
                <a:ext cx="41040" cy="123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48DA8B1-08EB-B46C-9788-9DBB8A7888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48487" y="5962942"/>
                  <a:ext cx="496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F4138F84-6613-A6DD-9A31-1447B0508334}"/>
              </a:ext>
            </a:extLst>
          </p:cNvPr>
          <p:cNvGrpSpPr/>
          <p:nvPr/>
        </p:nvGrpSpPr>
        <p:grpSpPr>
          <a:xfrm>
            <a:off x="5027367" y="2932462"/>
            <a:ext cx="3931200" cy="3445560"/>
            <a:chOff x="5027367" y="2932462"/>
            <a:chExt cx="3931200" cy="344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E6F540E-A732-8939-D136-1F1EF91D6F81}"/>
                    </a:ext>
                  </a:extLst>
                </p14:cNvPr>
                <p14:cNvContentPartPr/>
                <p14:nvPr/>
              </p14:nvContentPartPr>
              <p14:xfrm>
                <a:off x="5095407" y="6204862"/>
                <a:ext cx="20520" cy="173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E6F540E-A732-8939-D136-1F1EF91D6F8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91087" y="6200542"/>
                  <a:ext cx="29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7F63BBB-CD91-33C2-01E9-997C97E34362}"/>
                    </a:ext>
                  </a:extLst>
                </p14:cNvPr>
                <p14:cNvContentPartPr/>
                <p14:nvPr/>
              </p14:nvContentPartPr>
              <p14:xfrm>
                <a:off x="5027367" y="6235822"/>
                <a:ext cx="130320" cy="32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7F63BBB-CD91-33C2-01E9-997C97E3436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23047" y="6231502"/>
                  <a:ext cx="138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E41EC6-24CD-044D-2791-ED2A62A694AD}"/>
                    </a:ext>
                  </a:extLst>
                </p14:cNvPr>
                <p14:cNvContentPartPr/>
                <p14:nvPr/>
              </p14:nvContentPartPr>
              <p14:xfrm>
                <a:off x="5370447" y="6079222"/>
                <a:ext cx="96480" cy="167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E41EC6-24CD-044D-2791-ED2A62A694A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66127" y="6074902"/>
                  <a:ext cx="105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47BA297-FA00-679B-BDB2-B159A8EA79FB}"/>
                    </a:ext>
                  </a:extLst>
                </p14:cNvPr>
                <p14:cNvContentPartPr/>
                <p14:nvPr/>
              </p14:nvContentPartPr>
              <p14:xfrm>
                <a:off x="5544327" y="6222142"/>
                <a:ext cx="19440" cy="87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47BA297-FA00-679B-BDB2-B159A8EA79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40007" y="6217822"/>
                  <a:ext cx="28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301C244-4E56-BE4B-091C-47CAAFDD130B}"/>
                    </a:ext>
                  </a:extLst>
                </p14:cNvPr>
                <p14:cNvContentPartPr/>
                <p14:nvPr/>
              </p14:nvContentPartPr>
              <p14:xfrm>
                <a:off x="5609127" y="6021622"/>
                <a:ext cx="175680" cy="222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301C244-4E56-BE4B-091C-47CAAFDD130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04807" y="6017302"/>
                  <a:ext cx="184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1D570BA-CC44-8752-0ACA-46BCEBB569F2}"/>
                    </a:ext>
                  </a:extLst>
                </p14:cNvPr>
                <p14:cNvContentPartPr/>
                <p14:nvPr/>
              </p14:nvContentPartPr>
              <p14:xfrm>
                <a:off x="5829087" y="5979502"/>
                <a:ext cx="109440" cy="215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1D570BA-CC44-8752-0ACA-46BCEBB569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824767" y="5975182"/>
                  <a:ext cx="118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548F30-AE2E-6071-F4A7-17EB43379585}"/>
                    </a:ext>
                  </a:extLst>
                </p14:cNvPr>
                <p14:cNvContentPartPr/>
                <p14:nvPr/>
              </p14:nvContentPartPr>
              <p14:xfrm>
                <a:off x="5123487" y="5710222"/>
                <a:ext cx="25920" cy="299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548F30-AE2E-6071-F4A7-17EB4337958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19167" y="5705902"/>
                  <a:ext cx="34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DE42926-53FC-C67E-3ABD-D17B9271425D}"/>
                    </a:ext>
                  </a:extLst>
                </p14:cNvPr>
                <p14:cNvContentPartPr/>
                <p14:nvPr/>
              </p14:nvContentPartPr>
              <p14:xfrm>
                <a:off x="5082087" y="5885182"/>
                <a:ext cx="126360" cy="152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DE42926-53FC-C67E-3ABD-D17B927142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77767" y="5880862"/>
                  <a:ext cx="135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1430F96-B60E-9144-644F-D8CA93833796}"/>
                    </a:ext>
                  </a:extLst>
                </p14:cNvPr>
                <p14:cNvContentPartPr/>
                <p14:nvPr/>
              </p14:nvContentPartPr>
              <p14:xfrm>
                <a:off x="5149047" y="5320702"/>
                <a:ext cx="148680" cy="1908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1430F96-B60E-9144-644F-D8CA9383379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44727" y="5316382"/>
                  <a:ext cx="157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A3199E3-A5C9-C477-E3BF-B83A49EDEF71}"/>
                    </a:ext>
                  </a:extLst>
                </p14:cNvPr>
                <p14:cNvContentPartPr/>
                <p14:nvPr/>
              </p14:nvContentPartPr>
              <p14:xfrm>
                <a:off x="5352447" y="5351302"/>
                <a:ext cx="78480" cy="1008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A3199E3-A5C9-C477-E3BF-B83A49EDEF7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48127" y="5346982"/>
                  <a:ext cx="87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7714EFF-0441-F465-E3C8-F6105E816D8C}"/>
                    </a:ext>
                  </a:extLst>
                </p14:cNvPr>
                <p14:cNvContentPartPr/>
                <p14:nvPr/>
              </p14:nvContentPartPr>
              <p14:xfrm>
                <a:off x="5603007" y="5243302"/>
                <a:ext cx="288000" cy="150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7714EFF-0441-F465-E3C8-F6105E816D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98687" y="5238982"/>
                  <a:ext cx="296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FEAF679-9644-1270-7FBA-292C8D1E180F}"/>
                    </a:ext>
                  </a:extLst>
                </p14:cNvPr>
                <p14:cNvContentPartPr/>
                <p14:nvPr/>
              </p14:nvContentPartPr>
              <p14:xfrm>
                <a:off x="5804607" y="5133502"/>
                <a:ext cx="8280" cy="9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FEAF679-9644-1270-7FBA-292C8D1E180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00287" y="5129182"/>
                  <a:ext cx="16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B83ABC3-8ED2-7414-708A-DFF4C1A768C4}"/>
                    </a:ext>
                  </a:extLst>
                </p14:cNvPr>
                <p14:cNvContentPartPr/>
                <p14:nvPr/>
              </p14:nvContentPartPr>
              <p14:xfrm>
                <a:off x="6094407" y="5102542"/>
                <a:ext cx="26280" cy="227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B83ABC3-8ED2-7414-708A-DFF4C1A768C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90087" y="5098222"/>
                  <a:ext cx="34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1E5362F-B267-7D6A-26E5-A570269F60B1}"/>
                    </a:ext>
                  </a:extLst>
                </p14:cNvPr>
                <p14:cNvContentPartPr/>
                <p14:nvPr/>
              </p14:nvContentPartPr>
              <p14:xfrm>
                <a:off x="6051207" y="5093542"/>
                <a:ext cx="197640" cy="188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1E5362F-B267-7D6A-26E5-A570269F60B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46887" y="5089222"/>
                  <a:ext cx="206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37354CA-D59D-5F62-2153-2885D485E6F6}"/>
                    </a:ext>
                  </a:extLst>
                </p14:cNvPr>
                <p14:cNvContentPartPr/>
                <p14:nvPr/>
              </p14:nvContentPartPr>
              <p14:xfrm>
                <a:off x="6275847" y="5137462"/>
                <a:ext cx="57960" cy="97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37354CA-D59D-5F62-2153-2885D485E6F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71527" y="5133142"/>
                  <a:ext cx="66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EAE133A-F83D-40B0-5C25-9A701593126A}"/>
                    </a:ext>
                  </a:extLst>
                </p14:cNvPr>
                <p14:cNvContentPartPr/>
                <p14:nvPr/>
              </p14:nvContentPartPr>
              <p14:xfrm>
                <a:off x="6350007" y="5069062"/>
                <a:ext cx="253800" cy="272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EAE133A-F83D-40B0-5C25-9A701593126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45687" y="5064742"/>
                  <a:ext cx="262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63F5DA2-F643-AD30-EF0B-974AAC67F5B4}"/>
                    </a:ext>
                  </a:extLst>
                </p14:cNvPr>
                <p14:cNvContentPartPr/>
                <p14:nvPr/>
              </p14:nvContentPartPr>
              <p14:xfrm>
                <a:off x="6618927" y="5022262"/>
                <a:ext cx="111600" cy="139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63F5DA2-F643-AD30-EF0B-974AAC67F5B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614607" y="5017942"/>
                  <a:ext cx="120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CEE49D7-2AA7-39A3-AB8F-4BF63694316B}"/>
                    </a:ext>
                  </a:extLst>
                </p14:cNvPr>
                <p14:cNvContentPartPr/>
                <p14:nvPr/>
              </p14:nvContentPartPr>
              <p14:xfrm>
                <a:off x="6722247" y="4995622"/>
                <a:ext cx="185760" cy="144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CEE49D7-2AA7-39A3-AB8F-4BF63694316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717927" y="4991302"/>
                  <a:ext cx="194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85E95C3-2210-7BE9-B2A0-BCB7CB4C17E2}"/>
                    </a:ext>
                  </a:extLst>
                </p14:cNvPr>
                <p14:cNvContentPartPr/>
                <p14:nvPr/>
              </p14:nvContentPartPr>
              <p14:xfrm>
                <a:off x="6901887" y="4916062"/>
                <a:ext cx="7200" cy="34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85E95C3-2210-7BE9-B2A0-BCB7CB4C17E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97567" y="4911742"/>
                  <a:ext cx="15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576C695-AF9C-5109-E726-DBF244CD9666}"/>
                    </a:ext>
                  </a:extLst>
                </p14:cNvPr>
                <p14:cNvContentPartPr/>
                <p14:nvPr/>
              </p14:nvContentPartPr>
              <p14:xfrm>
                <a:off x="6954087" y="4969702"/>
                <a:ext cx="361080" cy="146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576C695-AF9C-5109-E726-DBF244CD96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49767" y="4965382"/>
                  <a:ext cx="369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BC021A0-5A3A-0B9A-4DE4-121E2A5F0E47}"/>
                    </a:ext>
                  </a:extLst>
                </p14:cNvPr>
                <p14:cNvContentPartPr/>
                <p14:nvPr/>
              </p14:nvContentPartPr>
              <p14:xfrm>
                <a:off x="7355847" y="4962502"/>
                <a:ext cx="240120" cy="298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BC021A0-5A3A-0B9A-4DE4-121E2A5F0E4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51527" y="4958182"/>
                  <a:ext cx="248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A4AA53F-E273-40E6-081C-AE4DB2049FCA}"/>
                    </a:ext>
                  </a:extLst>
                </p14:cNvPr>
                <p14:cNvContentPartPr/>
                <p14:nvPr/>
              </p14:nvContentPartPr>
              <p14:xfrm>
                <a:off x="7652127" y="4933342"/>
                <a:ext cx="108720" cy="64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A4AA53F-E273-40E6-081C-AE4DB2049FC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47807" y="4929022"/>
                  <a:ext cx="11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B3989BE-7B87-462E-3E99-3C238CF5F01B}"/>
                    </a:ext>
                  </a:extLst>
                </p14:cNvPr>
                <p14:cNvContentPartPr/>
                <p14:nvPr/>
              </p14:nvContentPartPr>
              <p14:xfrm>
                <a:off x="7806567" y="4763782"/>
                <a:ext cx="108720" cy="218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B3989BE-7B87-462E-3E99-3C238CF5F01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02247" y="4759462"/>
                  <a:ext cx="117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2674D92-40FB-1895-93E6-FC91056C681D}"/>
                    </a:ext>
                  </a:extLst>
                </p14:cNvPr>
                <p14:cNvContentPartPr/>
                <p14:nvPr/>
              </p14:nvContentPartPr>
              <p14:xfrm>
                <a:off x="7958487" y="4835782"/>
                <a:ext cx="118440" cy="79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2674D92-40FB-1895-93E6-FC91056C68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54167" y="4831462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B84B71C-3068-62C7-936F-A688060899EF}"/>
                    </a:ext>
                  </a:extLst>
                </p14:cNvPr>
                <p14:cNvContentPartPr/>
                <p14:nvPr/>
              </p14:nvContentPartPr>
              <p14:xfrm>
                <a:off x="6354327" y="5502142"/>
                <a:ext cx="403920" cy="114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B84B71C-3068-62C7-936F-A688060899E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50007" y="5497822"/>
                  <a:ext cx="412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16D28CE-252C-4DC2-9578-E5104F87FA7B}"/>
                    </a:ext>
                  </a:extLst>
                </p14:cNvPr>
                <p14:cNvContentPartPr/>
                <p14:nvPr/>
              </p14:nvContentPartPr>
              <p14:xfrm>
                <a:off x="6725487" y="5384062"/>
                <a:ext cx="5400" cy="4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16D28CE-252C-4DC2-9578-E5104F87FA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21167" y="5379742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55577CA-E68F-87B0-0F13-728C3E014F93}"/>
                    </a:ext>
                  </a:extLst>
                </p14:cNvPr>
                <p14:cNvContentPartPr/>
                <p14:nvPr/>
              </p14:nvContentPartPr>
              <p14:xfrm>
                <a:off x="7001607" y="5429422"/>
                <a:ext cx="86760" cy="253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55577CA-E68F-87B0-0F13-728C3E014F9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97287" y="5425102"/>
                  <a:ext cx="95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293AF49-E768-2D9F-DAC0-C8B7D4469E53}"/>
                    </a:ext>
                  </a:extLst>
                </p14:cNvPr>
                <p14:cNvContentPartPr/>
                <p14:nvPr/>
              </p14:nvContentPartPr>
              <p14:xfrm>
                <a:off x="7128327" y="5444182"/>
                <a:ext cx="42480" cy="87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293AF49-E768-2D9F-DAC0-C8B7D4469E5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24007" y="5439862"/>
                  <a:ext cx="51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3A7451C-94DC-49B7-E862-C30C6D096154}"/>
                    </a:ext>
                  </a:extLst>
                </p14:cNvPr>
                <p14:cNvContentPartPr/>
                <p14:nvPr/>
              </p14:nvContentPartPr>
              <p14:xfrm>
                <a:off x="7190607" y="5377582"/>
                <a:ext cx="171000" cy="143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3A7451C-94DC-49B7-E862-C30C6D0961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86287" y="5373262"/>
                  <a:ext cx="179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77E718-6995-56E4-BADB-72FA778AE450}"/>
                    </a:ext>
                  </a:extLst>
                </p14:cNvPr>
                <p14:cNvContentPartPr/>
                <p14:nvPr/>
              </p14:nvContentPartPr>
              <p14:xfrm>
                <a:off x="7443687" y="5240782"/>
                <a:ext cx="306000" cy="229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77E718-6995-56E4-BADB-72FA778AE45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39367" y="5236462"/>
                  <a:ext cx="314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635AB0B-D5CB-3DED-C29D-A6D3C2ADB2F0}"/>
                    </a:ext>
                  </a:extLst>
                </p14:cNvPr>
                <p14:cNvContentPartPr/>
                <p14:nvPr/>
              </p14:nvContentPartPr>
              <p14:xfrm>
                <a:off x="7334967" y="5236102"/>
                <a:ext cx="327600" cy="572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635AB0B-D5CB-3DED-C29D-A6D3C2ADB2F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30647" y="5231782"/>
                  <a:ext cx="33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18D9A7A-AA55-545F-6C4A-469D2FDC2192}"/>
                    </a:ext>
                  </a:extLst>
                </p14:cNvPr>
                <p14:cNvContentPartPr/>
                <p14:nvPr/>
              </p14:nvContentPartPr>
              <p14:xfrm>
                <a:off x="7076127" y="5740462"/>
                <a:ext cx="111240" cy="268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18D9A7A-AA55-545F-6C4A-469D2FDC219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71807" y="5736142"/>
                  <a:ext cx="119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1051539-E3C2-52CB-C9BA-187034C06EBA}"/>
                    </a:ext>
                  </a:extLst>
                </p14:cNvPr>
                <p14:cNvContentPartPr/>
                <p14:nvPr/>
              </p14:nvContentPartPr>
              <p14:xfrm>
                <a:off x="7207527" y="5735062"/>
                <a:ext cx="240840" cy="219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1051539-E3C2-52CB-C9BA-187034C06E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03207" y="5730742"/>
                  <a:ext cx="249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A2B37AC-65CF-551E-2430-EBCC76674EE5}"/>
                    </a:ext>
                  </a:extLst>
                </p14:cNvPr>
                <p14:cNvContentPartPr/>
                <p14:nvPr/>
              </p14:nvContentPartPr>
              <p14:xfrm>
                <a:off x="7418847" y="5721022"/>
                <a:ext cx="12600" cy="23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A2B37AC-65CF-551E-2430-EBCC76674EE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14527" y="5716702"/>
                  <a:ext cx="2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EB1BC38-1C46-04A5-E968-4AFF7D87AB25}"/>
                    </a:ext>
                  </a:extLst>
                </p14:cNvPr>
                <p14:cNvContentPartPr/>
                <p14:nvPr/>
              </p14:nvContentPartPr>
              <p14:xfrm>
                <a:off x="7496247" y="5688982"/>
                <a:ext cx="454680" cy="4021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EB1BC38-1C46-04A5-E968-4AFF7D87AB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91927" y="5684662"/>
                  <a:ext cx="463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767A75C-A5EA-5DC4-86E8-B8675FE0FDB0}"/>
                    </a:ext>
                  </a:extLst>
                </p14:cNvPr>
                <p14:cNvContentPartPr/>
                <p14:nvPr/>
              </p14:nvContentPartPr>
              <p14:xfrm>
                <a:off x="7950567" y="5500702"/>
                <a:ext cx="174600" cy="2116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767A75C-A5EA-5DC4-86E8-B8675FE0FDB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46247" y="5496382"/>
                  <a:ext cx="183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442AE34-6164-8A2B-0F26-4FA74F973BF1}"/>
                    </a:ext>
                  </a:extLst>
                </p14:cNvPr>
                <p14:cNvContentPartPr/>
                <p14:nvPr/>
              </p14:nvContentPartPr>
              <p14:xfrm>
                <a:off x="8120847" y="5448862"/>
                <a:ext cx="190080" cy="218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442AE34-6164-8A2B-0F26-4FA74F973BF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16527" y="5444542"/>
                  <a:ext cx="198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5E5EBCB-BD55-DDAB-C68B-D4F26DA42DEE}"/>
                    </a:ext>
                  </a:extLst>
                </p14:cNvPr>
                <p14:cNvContentPartPr/>
                <p14:nvPr/>
              </p14:nvContentPartPr>
              <p14:xfrm>
                <a:off x="8365647" y="5237542"/>
                <a:ext cx="100440" cy="353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5E5EBCB-BD55-DDAB-C68B-D4F26DA42DE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361327" y="5233222"/>
                  <a:ext cx="109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76F0CA8-55A1-0177-5197-92A811D4FB11}"/>
                    </a:ext>
                  </a:extLst>
                </p14:cNvPr>
                <p14:cNvContentPartPr/>
                <p14:nvPr/>
              </p14:nvContentPartPr>
              <p14:xfrm>
                <a:off x="6155247" y="3037582"/>
                <a:ext cx="2746440" cy="3308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76F0CA8-55A1-0177-5197-92A811D4FB1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150927" y="3033262"/>
                  <a:ext cx="2755080" cy="33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80397E9-D387-7F0C-5C5A-B0532DF11452}"/>
                    </a:ext>
                  </a:extLst>
                </p14:cNvPr>
                <p14:cNvContentPartPr/>
                <p14:nvPr/>
              </p14:nvContentPartPr>
              <p14:xfrm>
                <a:off x="8815287" y="2932462"/>
                <a:ext cx="143280" cy="287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80397E9-D387-7F0C-5C5A-B0532DF1145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10967" y="2928142"/>
                  <a:ext cx="15192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1C719336-2855-4EA4-E97A-4DE7FF918E0C}"/>
              </a:ext>
            </a:extLst>
          </p:cNvPr>
          <p:cNvGrpSpPr/>
          <p:nvPr/>
        </p:nvGrpSpPr>
        <p:grpSpPr>
          <a:xfrm>
            <a:off x="9125967" y="2297782"/>
            <a:ext cx="2954160" cy="1714680"/>
            <a:chOff x="9125967" y="2297782"/>
            <a:chExt cx="2954160" cy="17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E40FCCA-36F5-2359-370A-8CC9A3224BF9}"/>
                    </a:ext>
                  </a:extLst>
                </p14:cNvPr>
                <p14:cNvContentPartPr/>
                <p14:nvPr/>
              </p14:nvContentPartPr>
              <p14:xfrm>
                <a:off x="9174207" y="2527462"/>
                <a:ext cx="47520" cy="232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E40FCCA-36F5-2359-370A-8CC9A3224BF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69887" y="2523142"/>
                  <a:ext cx="56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D4F17FA-993C-E093-6860-75E3D64F5D67}"/>
                    </a:ext>
                  </a:extLst>
                </p14:cNvPr>
                <p14:cNvContentPartPr/>
                <p14:nvPr/>
              </p14:nvContentPartPr>
              <p14:xfrm>
                <a:off x="9125967" y="2517022"/>
                <a:ext cx="153720" cy="2527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D4F17FA-993C-E093-6860-75E3D64F5D6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21647" y="2512702"/>
                  <a:ext cx="162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7631325-5C7B-9E9E-7431-0C5C38CA3AF1}"/>
                    </a:ext>
                  </a:extLst>
                </p14:cNvPr>
                <p14:cNvContentPartPr/>
                <p14:nvPr/>
              </p14:nvContentPartPr>
              <p14:xfrm>
                <a:off x="9389127" y="2599822"/>
                <a:ext cx="107280" cy="85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7631325-5C7B-9E9E-7431-0C5C38CA3AF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4807" y="2595502"/>
                  <a:ext cx="115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2A65B82-2380-E142-A4CD-B4DE7BBCAC46}"/>
                    </a:ext>
                  </a:extLst>
                </p14:cNvPr>
                <p14:cNvContentPartPr/>
                <p14:nvPr/>
              </p14:nvContentPartPr>
              <p14:xfrm>
                <a:off x="9536727" y="2467342"/>
                <a:ext cx="230400" cy="182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2A65B82-2380-E142-A4CD-B4DE7BBCAC4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32407" y="2463022"/>
                  <a:ext cx="239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C6CC1A0-9ED4-320B-5E69-0C651B1DE0FF}"/>
                    </a:ext>
                  </a:extLst>
                </p14:cNvPr>
                <p14:cNvContentPartPr/>
                <p14:nvPr/>
              </p14:nvContentPartPr>
              <p14:xfrm>
                <a:off x="9839847" y="2504782"/>
                <a:ext cx="106920" cy="187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C6CC1A0-9ED4-320B-5E69-0C651B1DE0F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35527" y="2500462"/>
                  <a:ext cx="115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4389D93-BC0A-18BA-E008-3A0AB5728827}"/>
                    </a:ext>
                  </a:extLst>
                </p14:cNvPr>
                <p14:cNvContentPartPr/>
                <p14:nvPr/>
              </p14:nvContentPartPr>
              <p14:xfrm>
                <a:off x="9995007" y="2491462"/>
                <a:ext cx="183600" cy="82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4389D93-BC0A-18BA-E008-3A0AB572882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90687" y="2487142"/>
                  <a:ext cx="192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4F6FBAB-C2A6-A305-D899-39F4A0442769}"/>
                    </a:ext>
                  </a:extLst>
                </p14:cNvPr>
                <p14:cNvContentPartPr/>
                <p14:nvPr/>
              </p14:nvContentPartPr>
              <p14:xfrm>
                <a:off x="10193007" y="2326582"/>
                <a:ext cx="399600" cy="220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4F6FBAB-C2A6-A305-D899-39F4A044276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88687" y="2322262"/>
                  <a:ext cx="408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1CEB8B4-0A92-9ECE-152E-F396A3DDB46C}"/>
                    </a:ext>
                  </a:extLst>
                </p14:cNvPr>
                <p14:cNvContentPartPr/>
                <p14:nvPr/>
              </p14:nvContentPartPr>
              <p14:xfrm>
                <a:off x="10569567" y="2315062"/>
                <a:ext cx="294840" cy="78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1CEB8B4-0A92-9ECE-152E-F396A3DDB46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65247" y="2310742"/>
                  <a:ext cx="303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B85F02F-7661-C364-59C9-7EC2CCF57B13}"/>
                    </a:ext>
                  </a:extLst>
                </p14:cNvPr>
                <p14:cNvContentPartPr/>
                <p14:nvPr/>
              </p14:nvContentPartPr>
              <p14:xfrm>
                <a:off x="10990047" y="2297782"/>
                <a:ext cx="43560" cy="81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B85F02F-7661-C364-59C9-7EC2CCF57B1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85727" y="2293462"/>
                  <a:ext cx="52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AAC079C-B3FE-6C9D-D1A9-4DBEB5081CE1}"/>
                    </a:ext>
                  </a:extLst>
                </p14:cNvPr>
                <p14:cNvContentPartPr/>
                <p14:nvPr/>
              </p14:nvContentPartPr>
              <p14:xfrm>
                <a:off x="9384447" y="2909062"/>
                <a:ext cx="102960" cy="209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AAC079C-B3FE-6C9D-D1A9-4DBEB5081CE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80127" y="2904742"/>
                  <a:ext cx="111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BFC5146-ABB9-BD8C-558A-DE34E219AD2D}"/>
                    </a:ext>
                  </a:extLst>
                </p14:cNvPr>
                <p14:cNvContentPartPr/>
                <p14:nvPr/>
              </p14:nvContentPartPr>
              <p14:xfrm>
                <a:off x="9542847" y="2841382"/>
                <a:ext cx="101880" cy="204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BFC5146-ABB9-BD8C-558A-DE34E219AD2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38527" y="2837062"/>
                  <a:ext cx="110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C816DA0-5345-C73C-2E20-019EDEAF8D59}"/>
                    </a:ext>
                  </a:extLst>
                </p14:cNvPr>
                <p14:cNvContentPartPr/>
                <p14:nvPr/>
              </p14:nvContentPartPr>
              <p14:xfrm>
                <a:off x="9812127" y="2832742"/>
                <a:ext cx="82440" cy="1710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C816DA0-5345-C73C-2E20-019EDEAF8D5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807807" y="2828422"/>
                  <a:ext cx="91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A800D10-E80D-901F-BF4C-4A226D167A12}"/>
                    </a:ext>
                  </a:extLst>
                </p14:cNvPr>
                <p14:cNvContentPartPr/>
                <p14:nvPr/>
              </p14:nvContentPartPr>
              <p14:xfrm>
                <a:off x="9745167" y="2800702"/>
                <a:ext cx="206640" cy="203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A800D10-E80D-901F-BF4C-4A226D167A1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740847" y="2796382"/>
                  <a:ext cx="215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3B25E11-EFDD-F965-2D8A-7468A2E83D6D}"/>
                    </a:ext>
                  </a:extLst>
                </p14:cNvPr>
                <p14:cNvContentPartPr/>
                <p14:nvPr/>
              </p14:nvContentPartPr>
              <p14:xfrm>
                <a:off x="10155207" y="2742742"/>
                <a:ext cx="137160" cy="1216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3B25E11-EFDD-F965-2D8A-7468A2E83D6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150887" y="2738422"/>
                  <a:ext cx="145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DAE656B-F5D0-8843-A88E-D65FC086BFB9}"/>
                    </a:ext>
                  </a:extLst>
                </p14:cNvPr>
                <p14:cNvContentPartPr/>
                <p14:nvPr/>
              </p14:nvContentPartPr>
              <p14:xfrm>
                <a:off x="10347087" y="2754262"/>
                <a:ext cx="80280" cy="91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DAE656B-F5D0-8843-A88E-D65FC086BFB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42767" y="2749942"/>
                  <a:ext cx="88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FB8A313-2FAE-4B70-F341-94EC355D2360}"/>
                    </a:ext>
                  </a:extLst>
                </p14:cNvPr>
                <p14:cNvContentPartPr/>
                <p14:nvPr/>
              </p14:nvContentPartPr>
              <p14:xfrm>
                <a:off x="10490367" y="2711062"/>
                <a:ext cx="75960" cy="133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FB8A313-2FAE-4B70-F341-94EC355D236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86047" y="2706742"/>
                  <a:ext cx="84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24066C3-65A9-FA4C-7DE8-3185FD2EC849}"/>
                    </a:ext>
                  </a:extLst>
                </p14:cNvPr>
                <p14:cNvContentPartPr/>
                <p14:nvPr/>
              </p14:nvContentPartPr>
              <p14:xfrm>
                <a:off x="10755327" y="2578942"/>
                <a:ext cx="98280" cy="1969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24066C3-65A9-FA4C-7DE8-3185FD2EC84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51007" y="2574622"/>
                  <a:ext cx="106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D360F7B-6604-1C54-0C5F-30EE9A21D105}"/>
                    </a:ext>
                  </a:extLst>
                </p14:cNvPr>
                <p14:cNvContentPartPr/>
                <p14:nvPr/>
              </p14:nvContentPartPr>
              <p14:xfrm>
                <a:off x="10772967" y="2632942"/>
                <a:ext cx="104040" cy="40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D360F7B-6604-1C54-0C5F-30EE9A21D1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68647" y="2628622"/>
                  <a:ext cx="112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EC8A554-55DA-A915-F11A-09D97A43023C}"/>
                    </a:ext>
                  </a:extLst>
                </p14:cNvPr>
                <p14:cNvContentPartPr/>
                <p14:nvPr/>
              </p14:nvContentPartPr>
              <p14:xfrm>
                <a:off x="10868727" y="2544382"/>
                <a:ext cx="236520" cy="2170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EC8A554-55DA-A915-F11A-09D97A4302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64407" y="2540062"/>
                  <a:ext cx="245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9616703-DCEF-643A-D37B-CD9C84018A12}"/>
                    </a:ext>
                  </a:extLst>
                </p14:cNvPr>
                <p14:cNvContentPartPr/>
                <p14:nvPr/>
              </p14:nvContentPartPr>
              <p14:xfrm>
                <a:off x="11206767" y="2689102"/>
                <a:ext cx="24120" cy="2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9616703-DCEF-643A-D37B-CD9C84018A1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02447" y="2684782"/>
                  <a:ext cx="32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432DEBB-7A40-9B25-776A-7223273D5FC6}"/>
                    </a:ext>
                  </a:extLst>
                </p14:cNvPr>
                <p14:cNvContentPartPr/>
                <p14:nvPr/>
              </p14:nvContentPartPr>
              <p14:xfrm>
                <a:off x="11284167" y="2510902"/>
                <a:ext cx="348480" cy="1375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432DEBB-7A40-9B25-776A-7223273D5F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79847" y="2506582"/>
                  <a:ext cx="357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429196D-9517-F606-A695-3ADBEE21047E}"/>
                    </a:ext>
                  </a:extLst>
                </p14:cNvPr>
                <p14:cNvContentPartPr/>
                <p14:nvPr/>
              </p14:nvContentPartPr>
              <p14:xfrm>
                <a:off x="11644167" y="2416942"/>
                <a:ext cx="67320" cy="1400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429196D-9517-F606-A695-3ADBEE21047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639847" y="2412622"/>
                  <a:ext cx="75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1D56A4E-B4E0-2B92-7916-F7EF8519DF0A}"/>
                    </a:ext>
                  </a:extLst>
                </p14:cNvPr>
                <p14:cNvContentPartPr/>
                <p14:nvPr/>
              </p14:nvContentPartPr>
              <p14:xfrm>
                <a:off x="11748567" y="2340622"/>
                <a:ext cx="106560" cy="1836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1D56A4E-B4E0-2B92-7916-F7EF8519DF0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44247" y="2336302"/>
                  <a:ext cx="115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2C907BD-0409-ED05-6DEC-DCE97C47F82A}"/>
                    </a:ext>
                  </a:extLst>
                </p14:cNvPr>
                <p14:cNvContentPartPr/>
                <p14:nvPr/>
              </p14:nvContentPartPr>
              <p14:xfrm>
                <a:off x="11933967" y="2442862"/>
                <a:ext cx="146160" cy="51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2C907BD-0409-ED05-6DEC-DCE97C47F82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929647" y="2438542"/>
                  <a:ext cx="154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B30D1EC-5FF4-A4A1-5CBC-18AF70FD39F2}"/>
                    </a:ext>
                  </a:extLst>
                </p14:cNvPr>
                <p14:cNvContentPartPr/>
                <p14:nvPr/>
              </p14:nvContentPartPr>
              <p14:xfrm>
                <a:off x="9515487" y="3272302"/>
                <a:ext cx="92160" cy="181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B30D1EC-5FF4-A4A1-5CBC-18AF70FD39F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11167" y="3267982"/>
                  <a:ext cx="100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DBF5B47-D342-C7DD-4C32-FAD7FA921960}"/>
                    </a:ext>
                  </a:extLst>
                </p14:cNvPr>
                <p14:cNvContentPartPr/>
                <p14:nvPr/>
              </p14:nvContentPartPr>
              <p14:xfrm>
                <a:off x="9513327" y="3307942"/>
                <a:ext cx="142200" cy="81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DBF5B47-D342-C7DD-4C32-FAD7FA9219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09007" y="3303622"/>
                  <a:ext cx="15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DA09F04-4054-1BC8-ACEC-6943F87C9E0B}"/>
                    </a:ext>
                  </a:extLst>
                </p14:cNvPr>
                <p14:cNvContentPartPr/>
                <p14:nvPr/>
              </p14:nvContentPartPr>
              <p14:xfrm>
                <a:off x="9761727" y="3279862"/>
                <a:ext cx="166680" cy="59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DA09F04-4054-1BC8-ACEC-6943F87C9E0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757407" y="3275542"/>
                  <a:ext cx="17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D25D82D-888E-10F0-6FD3-CAA6380EEA13}"/>
                    </a:ext>
                  </a:extLst>
                </p14:cNvPr>
                <p14:cNvContentPartPr/>
                <p14:nvPr/>
              </p14:nvContentPartPr>
              <p14:xfrm>
                <a:off x="10030647" y="3093022"/>
                <a:ext cx="395640" cy="185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D25D82D-888E-10F0-6FD3-CAA6380EEA1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26327" y="3088702"/>
                  <a:ext cx="40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E5F921D-FE64-1AE9-4680-F3FDD8C7FFEE}"/>
                    </a:ext>
                  </a:extLst>
                </p14:cNvPr>
                <p14:cNvContentPartPr/>
                <p14:nvPr/>
              </p14:nvContentPartPr>
              <p14:xfrm>
                <a:off x="10693407" y="2958022"/>
                <a:ext cx="151200" cy="152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E5F921D-FE64-1AE9-4680-F3FDD8C7FFE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89087" y="2953702"/>
                  <a:ext cx="159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EB3D898-D166-AFEE-3FF8-9D2D65B3DE80}"/>
                    </a:ext>
                  </a:extLst>
                </p14:cNvPr>
                <p14:cNvContentPartPr/>
                <p14:nvPr/>
              </p14:nvContentPartPr>
              <p14:xfrm>
                <a:off x="10784127" y="3075022"/>
                <a:ext cx="76320" cy="244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EB3D898-D166-AFEE-3FF8-9D2D65B3DE8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79807" y="3070702"/>
                  <a:ext cx="84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73D171D-DB91-5720-75C4-2A1BED1E8AB3}"/>
                    </a:ext>
                  </a:extLst>
                </p14:cNvPr>
                <p14:cNvContentPartPr/>
                <p14:nvPr/>
              </p14:nvContentPartPr>
              <p14:xfrm>
                <a:off x="10913367" y="3025342"/>
                <a:ext cx="250560" cy="47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73D171D-DB91-5720-75C4-2A1BED1E8AB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09047" y="3021022"/>
                  <a:ext cx="259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EF011E2-73F1-5167-6053-B0B08A162386}"/>
                    </a:ext>
                  </a:extLst>
                </p14:cNvPr>
                <p14:cNvContentPartPr/>
                <p14:nvPr/>
              </p14:nvContentPartPr>
              <p14:xfrm>
                <a:off x="11238807" y="2965942"/>
                <a:ext cx="160200" cy="496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EF011E2-73F1-5167-6053-B0B08A16238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34487" y="2961622"/>
                  <a:ext cx="168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A21DC13-F615-EEA3-E889-587C78FDDEF8}"/>
                    </a:ext>
                  </a:extLst>
                </p14:cNvPr>
                <p14:cNvContentPartPr/>
                <p14:nvPr/>
              </p14:nvContentPartPr>
              <p14:xfrm>
                <a:off x="11462727" y="2909422"/>
                <a:ext cx="192600" cy="56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A21DC13-F615-EEA3-E889-587C78FDDEF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458407" y="2905102"/>
                  <a:ext cx="201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CD5A217-D3CD-D44E-35D6-8BC9C307CBC9}"/>
                    </a:ext>
                  </a:extLst>
                </p14:cNvPr>
                <p14:cNvContentPartPr/>
                <p14:nvPr/>
              </p14:nvContentPartPr>
              <p14:xfrm>
                <a:off x="10945767" y="2922382"/>
                <a:ext cx="104040" cy="51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CD5A217-D3CD-D44E-35D6-8BC9C307CBC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941447" y="2918062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329E1A4-FD77-543C-382B-8A80682D587C}"/>
                    </a:ext>
                  </a:extLst>
                </p14:cNvPr>
                <p14:cNvContentPartPr/>
                <p14:nvPr/>
              </p14:nvContentPartPr>
              <p14:xfrm>
                <a:off x="9510807" y="3544822"/>
                <a:ext cx="428760" cy="162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329E1A4-FD77-543C-382B-8A80682D587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06487" y="3540502"/>
                  <a:ext cx="437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E9AE519-7B9D-E5D3-EEFA-5A31CC96C704}"/>
                    </a:ext>
                  </a:extLst>
                </p14:cNvPr>
                <p14:cNvContentPartPr/>
                <p14:nvPr/>
              </p14:nvContentPartPr>
              <p14:xfrm>
                <a:off x="9964407" y="3450502"/>
                <a:ext cx="176760" cy="180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E9AE519-7B9D-E5D3-EEFA-5A31CC96C70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60087" y="3446182"/>
                  <a:ext cx="185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EFF0441-A697-F4F3-918A-B5996AC87760}"/>
                    </a:ext>
                  </a:extLst>
                </p14:cNvPr>
                <p14:cNvContentPartPr/>
                <p14:nvPr/>
              </p14:nvContentPartPr>
              <p14:xfrm>
                <a:off x="10335567" y="3365902"/>
                <a:ext cx="344880" cy="141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EFF0441-A697-F4F3-918A-B5996AC8776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31247" y="3361582"/>
                  <a:ext cx="353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5BD2584-30B9-51D7-6C8C-8A2762B4ACBF}"/>
                    </a:ext>
                  </a:extLst>
                </p14:cNvPr>
                <p14:cNvContentPartPr/>
                <p14:nvPr/>
              </p14:nvContentPartPr>
              <p14:xfrm>
                <a:off x="10643367" y="3289942"/>
                <a:ext cx="206280" cy="177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5BD2584-30B9-51D7-6C8C-8A2762B4ACB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39047" y="3285622"/>
                  <a:ext cx="214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84575F0-4E75-4862-135E-F5F976CCD7FF}"/>
                    </a:ext>
                  </a:extLst>
                </p14:cNvPr>
                <p14:cNvContentPartPr/>
                <p14:nvPr/>
              </p14:nvContentPartPr>
              <p14:xfrm>
                <a:off x="10788807" y="3260062"/>
                <a:ext cx="141120" cy="178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84575F0-4E75-4862-135E-F5F976CCD7F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784487" y="3255742"/>
                  <a:ext cx="149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B93F9DF-028F-D1BB-EAE4-6C708D380AE6}"/>
                    </a:ext>
                  </a:extLst>
                </p14:cNvPr>
                <p14:cNvContentPartPr/>
                <p14:nvPr/>
              </p14:nvContentPartPr>
              <p14:xfrm>
                <a:off x="10940007" y="3294622"/>
                <a:ext cx="135000" cy="105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B93F9DF-028F-D1BB-EAE4-6C708D380AE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935687" y="3290302"/>
                  <a:ext cx="143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113F3CA-255A-528D-9483-8F47B1C322D4}"/>
                    </a:ext>
                  </a:extLst>
                </p14:cNvPr>
                <p14:cNvContentPartPr/>
                <p14:nvPr/>
              </p14:nvContentPartPr>
              <p14:xfrm>
                <a:off x="11097687" y="3246742"/>
                <a:ext cx="246600" cy="257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113F3CA-255A-528D-9483-8F47B1C322D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093367" y="3242422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ABE069D-48D9-A635-0FCC-1A1C46388988}"/>
                    </a:ext>
                  </a:extLst>
                </p14:cNvPr>
                <p14:cNvContentPartPr/>
                <p14:nvPr/>
              </p14:nvContentPartPr>
              <p14:xfrm>
                <a:off x="11384247" y="3220462"/>
                <a:ext cx="69120" cy="73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ABE069D-48D9-A635-0FCC-1A1C4638898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379927" y="3216142"/>
                  <a:ext cx="77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E629B8B-DEC9-386A-C649-88F47D4D2347}"/>
                    </a:ext>
                  </a:extLst>
                </p14:cNvPr>
                <p14:cNvContentPartPr/>
                <p14:nvPr/>
              </p14:nvContentPartPr>
              <p14:xfrm>
                <a:off x="11489007" y="3183022"/>
                <a:ext cx="151200" cy="84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E629B8B-DEC9-386A-C649-88F47D4D234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484687" y="3178702"/>
                  <a:ext cx="159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9441D3A-F0F2-E822-FC96-06DFE2EA6D96}"/>
                    </a:ext>
                  </a:extLst>
                </p14:cNvPr>
                <p14:cNvContentPartPr/>
                <p14:nvPr/>
              </p14:nvContentPartPr>
              <p14:xfrm>
                <a:off x="11644527" y="3098422"/>
                <a:ext cx="253080" cy="1422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9441D3A-F0F2-E822-FC96-06DFE2EA6D9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640207" y="3094102"/>
                  <a:ext cx="261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6BF97B4-7AC2-E1A4-68B7-A47368BA2D6C}"/>
                    </a:ext>
                  </a:extLst>
                </p14:cNvPr>
                <p14:cNvContentPartPr/>
                <p14:nvPr/>
              </p14:nvContentPartPr>
              <p14:xfrm>
                <a:off x="9847047" y="3872782"/>
                <a:ext cx="246960" cy="139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6BF97B4-7AC2-E1A4-68B7-A47368BA2D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42727" y="3868462"/>
                  <a:ext cx="255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34CAB9E-0CA9-DE21-554F-82E6475D260F}"/>
                    </a:ext>
                  </a:extLst>
                </p14:cNvPr>
                <p14:cNvContentPartPr/>
                <p14:nvPr/>
              </p14:nvContentPartPr>
              <p14:xfrm>
                <a:off x="10136847" y="3724462"/>
                <a:ext cx="148680" cy="2109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34CAB9E-0CA9-DE21-554F-82E6475D260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32527" y="3720142"/>
                  <a:ext cx="157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0843746-2E2C-342C-D4E9-01B41B00AB06}"/>
                    </a:ext>
                  </a:extLst>
                </p14:cNvPr>
                <p14:cNvContentPartPr/>
                <p14:nvPr/>
              </p14:nvContentPartPr>
              <p14:xfrm>
                <a:off x="10332687" y="3724822"/>
                <a:ext cx="45720" cy="166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0843746-2E2C-342C-D4E9-01B41B00AB0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328367" y="3720502"/>
                  <a:ext cx="54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5B584A8-64A6-A017-498E-910E5EC6FFB7}"/>
                    </a:ext>
                  </a:extLst>
                </p14:cNvPr>
                <p14:cNvContentPartPr/>
                <p14:nvPr/>
              </p14:nvContentPartPr>
              <p14:xfrm>
                <a:off x="10392087" y="3654262"/>
                <a:ext cx="259200" cy="2293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5B584A8-64A6-A017-498E-910E5EC6FFB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87767" y="3649942"/>
                  <a:ext cx="267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6CB3C58-52A9-EB44-27A2-3940A56CDF2B}"/>
                    </a:ext>
                  </a:extLst>
                </p14:cNvPr>
                <p14:cNvContentPartPr/>
                <p14:nvPr/>
              </p14:nvContentPartPr>
              <p14:xfrm>
                <a:off x="10396047" y="3677302"/>
                <a:ext cx="129960" cy="136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6CB3C58-52A9-EB44-27A2-3940A56CDF2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391727" y="3672982"/>
                  <a:ext cx="13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D76ACF8-F690-5928-8942-2712AE866991}"/>
                    </a:ext>
                  </a:extLst>
                </p14:cNvPr>
                <p14:cNvContentPartPr/>
                <p14:nvPr/>
              </p14:nvContentPartPr>
              <p14:xfrm>
                <a:off x="10811127" y="3651022"/>
                <a:ext cx="415080" cy="1317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D76ACF8-F690-5928-8942-2712AE86699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806807" y="3646702"/>
                  <a:ext cx="423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1D07BB9-E452-E98D-A513-1B89C76F87E2}"/>
                    </a:ext>
                  </a:extLst>
                </p14:cNvPr>
                <p14:cNvContentPartPr/>
                <p14:nvPr/>
              </p14:nvContentPartPr>
              <p14:xfrm>
                <a:off x="11287767" y="3523942"/>
                <a:ext cx="136800" cy="1764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1D07BB9-E452-E98D-A513-1B89C76F87E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83447" y="3519622"/>
                  <a:ext cx="145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49D0B00-9EE4-90AD-045C-41154FB9B648}"/>
                    </a:ext>
                  </a:extLst>
                </p14:cNvPr>
                <p14:cNvContentPartPr/>
                <p14:nvPr/>
              </p14:nvContentPartPr>
              <p14:xfrm>
                <a:off x="11477127" y="3576862"/>
                <a:ext cx="282600" cy="95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49D0B00-9EE4-90AD-045C-41154FB9B64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472807" y="3572542"/>
                  <a:ext cx="291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DC17401-2843-13A9-3A62-708B12A8E930}"/>
                    </a:ext>
                  </a:extLst>
                </p14:cNvPr>
                <p14:cNvContentPartPr/>
                <p14:nvPr/>
              </p14:nvContentPartPr>
              <p14:xfrm>
                <a:off x="11851167" y="3441862"/>
                <a:ext cx="14760" cy="272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DC17401-2843-13A9-3A62-708B12A8E93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846847" y="3437542"/>
                  <a:ext cx="2340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353EFB88-9E75-07C0-BD90-9DAC635164B9}"/>
                  </a:ext>
                </a:extLst>
              </p14:cNvPr>
              <p14:cNvContentPartPr/>
              <p14:nvPr/>
            </p14:nvContentPartPr>
            <p14:xfrm>
              <a:off x="143247" y="123382"/>
              <a:ext cx="110160" cy="2124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353EFB88-9E75-07C0-BD90-9DAC635164B9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38927" y="119062"/>
                <a:ext cx="118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48B18DD-D3DA-E816-E440-3912EBCF233C}"/>
                  </a:ext>
                </a:extLst>
              </p14:cNvPr>
              <p14:cNvContentPartPr/>
              <p14:nvPr/>
            </p14:nvContentPartPr>
            <p14:xfrm>
              <a:off x="262407" y="252982"/>
              <a:ext cx="122400" cy="597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48B18DD-D3DA-E816-E440-3912EBCF233C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258087" y="248662"/>
                <a:ext cx="131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28F4992-0C47-7A75-2B35-DA86017CEC7B}"/>
                  </a:ext>
                </a:extLst>
              </p14:cNvPr>
              <p14:cNvContentPartPr/>
              <p14:nvPr/>
            </p14:nvContentPartPr>
            <p14:xfrm>
              <a:off x="410727" y="311302"/>
              <a:ext cx="105120" cy="1987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28F4992-0C47-7A75-2B35-DA86017CEC7B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06407" y="306982"/>
                <a:ext cx="113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A61A8EA-85E5-B01A-0FAF-2A2229BB6BD1}"/>
                  </a:ext>
                </a:extLst>
              </p14:cNvPr>
              <p14:cNvContentPartPr/>
              <p14:nvPr/>
            </p14:nvContentPartPr>
            <p14:xfrm>
              <a:off x="600087" y="216262"/>
              <a:ext cx="87120" cy="252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A61A8EA-85E5-B01A-0FAF-2A2229BB6BD1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95767" y="211942"/>
                <a:ext cx="957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7154A32-6737-CCB8-1E45-84221C1ACCAB}"/>
                  </a:ext>
                </a:extLst>
              </p14:cNvPr>
              <p14:cNvContentPartPr/>
              <p14:nvPr/>
            </p14:nvContentPartPr>
            <p14:xfrm>
              <a:off x="615207" y="276022"/>
              <a:ext cx="77760" cy="133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7154A32-6737-CCB8-1E45-84221C1ACCAB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10887" y="271702"/>
                <a:ext cx="86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87E7934F-4068-2CE4-4EBE-E9400274B019}"/>
                  </a:ext>
                </a:extLst>
              </p14:cNvPr>
              <p14:cNvContentPartPr/>
              <p14:nvPr/>
            </p14:nvContentPartPr>
            <p14:xfrm>
              <a:off x="844887" y="56422"/>
              <a:ext cx="118440" cy="1497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87E7934F-4068-2CE4-4EBE-E9400274B019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840567" y="52102"/>
                <a:ext cx="127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31B2051F-84CB-AD9E-353F-BB4BA5EF5E84}"/>
                  </a:ext>
                </a:extLst>
              </p14:cNvPr>
              <p14:cNvContentPartPr/>
              <p14:nvPr/>
            </p14:nvContentPartPr>
            <p14:xfrm>
              <a:off x="849927" y="207982"/>
              <a:ext cx="173880" cy="4824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31B2051F-84CB-AD9E-353F-BB4BA5EF5E8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845607" y="203662"/>
                <a:ext cx="182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EF7D328-CF93-8D65-D5ED-8FF5CFE02F0F}"/>
                  </a:ext>
                </a:extLst>
              </p14:cNvPr>
              <p14:cNvContentPartPr/>
              <p14:nvPr/>
            </p14:nvContentPartPr>
            <p14:xfrm>
              <a:off x="855687" y="315982"/>
              <a:ext cx="122760" cy="8712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EF7D328-CF93-8D65-D5ED-8FF5CFE02F0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51367" y="311662"/>
                <a:ext cx="131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E3C83C1F-5CCE-B9F0-5792-FA802F585835}"/>
                  </a:ext>
                </a:extLst>
              </p14:cNvPr>
              <p14:cNvContentPartPr/>
              <p14:nvPr/>
            </p14:nvContentPartPr>
            <p14:xfrm>
              <a:off x="1079247" y="138502"/>
              <a:ext cx="158400" cy="14832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E3C83C1F-5CCE-B9F0-5792-FA802F585835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74927" y="134182"/>
                <a:ext cx="1670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1449808E-ED03-DA57-8DB7-04133E7700E9}"/>
                  </a:ext>
                </a:extLst>
              </p14:cNvPr>
              <p14:cNvContentPartPr/>
              <p14:nvPr/>
            </p14:nvContentPartPr>
            <p14:xfrm>
              <a:off x="1305687" y="94582"/>
              <a:ext cx="64800" cy="2217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1449808E-ED03-DA57-8DB7-04133E7700E9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301367" y="90262"/>
                <a:ext cx="734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215FC965-3E2D-4500-9DCA-9E4DE8774AAE}"/>
                  </a:ext>
                </a:extLst>
              </p14:cNvPr>
              <p14:cNvContentPartPr/>
              <p14:nvPr/>
            </p14:nvContentPartPr>
            <p14:xfrm>
              <a:off x="1409367" y="151102"/>
              <a:ext cx="115560" cy="1335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215FC965-3E2D-4500-9DCA-9E4DE8774AAE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405047" y="146782"/>
                <a:ext cx="124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F729364-27AE-488B-FDDE-305F21E72500}"/>
                  </a:ext>
                </a:extLst>
              </p14:cNvPr>
              <p14:cNvContentPartPr/>
              <p14:nvPr/>
            </p14:nvContentPartPr>
            <p14:xfrm>
              <a:off x="1613127" y="203302"/>
              <a:ext cx="101520" cy="277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F729364-27AE-488B-FDDE-305F21E7250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608807" y="198982"/>
                <a:ext cx="110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FB699629-65D2-3A63-BB51-837588A12959}"/>
                  </a:ext>
                </a:extLst>
              </p14:cNvPr>
              <p14:cNvContentPartPr/>
              <p14:nvPr/>
            </p14:nvContentPartPr>
            <p14:xfrm>
              <a:off x="1776207" y="153982"/>
              <a:ext cx="119160" cy="11124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FB699629-65D2-3A63-BB51-837588A1295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771887" y="149662"/>
                <a:ext cx="127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4AE06935-FB5D-6B88-7AD0-996D0B0120D8}"/>
                  </a:ext>
                </a:extLst>
              </p14:cNvPr>
              <p14:cNvContentPartPr/>
              <p14:nvPr/>
            </p14:nvContentPartPr>
            <p14:xfrm>
              <a:off x="1766487" y="112582"/>
              <a:ext cx="149400" cy="172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4AE06935-FB5D-6B88-7AD0-996D0B0120D8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762167" y="108262"/>
                <a:ext cx="158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A5D5E0DF-FA20-1BEA-03BD-06602857A313}"/>
                  </a:ext>
                </a:extLst>
              </p14:cNvPr>
              <p14:cNvContentPartPr/>
              <p14:nvPr/>
            </p14:nvContentPartPr>
            <p14:xfrm>
              <a:off x="1934607" y="51742"/>
              <a:ext cx="182160" cy="2390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A5D5E0DF-FA20-1BEA-03BD-06602857A31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930287" y="47422"/>
                <a:ext cx="19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F0364B3-F380-3E4D-1E96-200732D5619D}"/>
                  </a:ext>
                </a:extLst>
              </p14:cNvPr>
              <p14:cNvContentPartPr/>
              <p14:nvPr/>
            </p14:nvContentPartPr>
            <p14:xfrm>
              <a:off x="142527" y="286822"/>
              <a:ext cx="1873800" cy="2458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F0364B3-F380-3E4D-1E96-200732D5619D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38207" y="282502"/>
                <a:ext cx="188244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CAAF333B-449C-3527-17E9-C607FDAFE362}"/>
              </a:ext>
            </a:extLst>
          </p:cNvPr>
          <p:cNvGrpSpPr/>
          <p:nvPr/>
        </p:nvGrpSpPr>
        <p:grpSpPr>
          <a:xfrm>
            <a:off x="147567" y="421102"/>
            <a:ext cx="2144520" cy="833400"/>
            <a:chOff x="147567" y="421102"/>
            <a:chExt cx="214452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7377DDB-E358-10FF-8FC8-A792CB4B5156}"/>
                    </a:ext>
                  </a:extLst>
                </p14:cNvPr>
                <p14:cNvContentPartPr/>
                <p14:nvPr/>
              </p14:nvContentPartPr>
              <p14:xfrm>
                <a:off x="147567" y="719182"/>
                <a:ext cx="136080" cy="1746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7377DDB-E358-10FF-8FC8-A792CB4B515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3247" y="714862"/>
                  <a:ext cx="14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E0D321B-6B6A-A673-BA7B-41CFE5C68245}"/>
                    </a:ext>
                  </a:extLst>
                </p14:cNvPr>
                <p14:cNvContentPartPr/>
                <p14:nvPr/>
              </p14:nvContentPartPr>
              <p14:xfrm>
                <a:off x="259167" y="781822"/>
                <a:ext cx="162000" cy="1090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E0D321B-6B6A-A673-BA7B-41CFE5C6824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4847" y="777502"/>
                  <a:ext cx="17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3D58C82-6D40-8B2C-04F4-1FA0A9A33D9F}"/>
                    </a:ext>
                  </a:extLst>
                </p14:cNvPr>
                <p14:cNvContentPartPr/>
                <p14:nvPr/>
              </p14:nvContentPartPr>
              <p14:xfrm>
                <a:off x="415407" y="881182"/>
                <a:ext cx="59760" cy="95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3D58C82-6D40-8B2C-04F4-1FA0A9A33D9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11087" y="876862"/>
                  <a:ext cx="68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979B510-BD51-03EB-87EF-6CD64E46112C}"/>
                    </a:ext>
                  </a:extLst>
                </p14:cNvPr>
                <p14:cNvContentPartPr/>
                <p14:nvPr/>
              </p14:nvContentPartPr>
              <p14:xfrm>
                <a:off x="623487" y="779662"/>
                <a:ext cx="141120" cy="27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979B510-BD51-03EB-87EF-6CD64E46112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19167" y="775342"/>
                  <a:ext cx="149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F201D38-E166-FC51-B2E7-C2CEFCBB2169}"/>
                    </a:ext>
                  </a:extLst>
                </p14:cNvPr>
                <p14:cNvContentPartPr/>
                <p14:nvPr/>
              </p14:nvContentPartPr>
              <p14:xfrm>
                <a:off x="637527" y="814222"/>
                <a:ext cx="124200" cy="453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F201D38-E166-FC51-B2E7-C2CEFCBB216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33207" y="809902"/>
                  <a:ext cx="132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773D222-AB58-D531-0388-40F276609BE3}"/>
                    </a:ext>
                  </a:extLst>
                </p14:cNvPr>
                <p14:cNvContentPartPr/>
                <p14:nvPr/>
              </p14:nvContentPartPr>
              <p14:xfrm>
                <a:off x="869007" y="561502"/>
                <a:ext cx="165240" cy="183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773D222-AB58-D531-0388-40F276609BE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64687" y="557182"/>
                  <a:ext cx="173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BB8D319-D0B5-810B-69B0-E8C58C5756EC}"/>
                    </a:ext>
                  </a:extLst>
                </p14:cNvPr>
                <p14:cNvContentPartPr/>
                <p14:nvPr/>
              </p14:nvContentPartPr>
              <p14:xfrm>
                <a:off x="863967" y="751222"/>
                <a:ext cx="223920" cy="471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BB8D319-D0B5-810B-69B0-E8C58C5756E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59647" y="746902"/>
                  <a:ext cx="232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88C9EAF-C2C1-D8FF-001E-8A06931ED808}"/>
                    </a:ext>
                  </a:extLst>
                </p14:cNvPr>
                <p14:cNvContentPartPr/>
                <p14:nvPr/>
              </p14:nvContentPartPr>
              <p14:xfrm>
                <a:off x="834447" y="949942"/>
                <a:ext cx="78480" cy="83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88C9EAF-C2C1-D8FF-001E-8A06931ED80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0127" y="945622"/>
                  <a:ext cx="87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B685BF1-8850-7BE4-71D4-84B97129C056}"/>
                    </a:ext>
                  </a:extLst>
                </p14:cNvPr>
                <p14:cNvContentPartPr/>
                <p14:nvPr/>
              </p14:nvContentPartPr>
              <p14:xfrm>
                <a:off x="974487" y="897022"/>
                <a:ext cx="208440" cy="864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B685BF1-8850-7BE4-71D4-84B97129C05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0167" y="892702"/>
                  <a:ext cx="217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240DAC1-7217-C28F-36DD-0D70C8DD3A6E}"/>
                    </a:ext>
                  </a:extLst>
                </p14:cNvPr>
                <p14:cNvContentPartPr/>
                <p14:nvPr/>
              </p14:nvContentPartPr>
              <p14:xfrm>
                <a:off x="1234407" y="658342"/>
                <a:ext cx="117360" cy="345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240DAC1-7217-C28F-36DD-0D70C8DD3A6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30087" y="654022"/>
                  <a:ext cx="12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682B11A-5EEE-EAB2-7843-1E84A33E26CB}"/>
                    </a:ext>
                  </a:extLst>
                </p14:cNvPr>
                <p14:cNvContentPartPr/>
                <p14:nvPr/>
              </p14:nvContentPartPr>
              <p14:xfrm>
                <a:off x="1239087" y="705862"/>
                <a:ext cx="120240" cy="152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682B11A-5EEE-EAB2-7843-1E84A33E26C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34767" y="701542"/>
                  <a:ext cx="12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307B7A9-43C9-4A6F-34F3-BBE1E4A14B84}"/>
                    </a:ext>
                  </a:extLst>
                </p14:cNvPr>
                <p14:cNvContentPartPr/>
                <p14:nvPr/>
              </p14:nvContentPartPr>
              <p14:xfrm>
                <a:off x="1427007" y="592822"/>
                <a:ext cx="66960" cy="2149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307B7A9-43C9-4A6F-34F3-BBE1E4A14B8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2687" y="588502"/>
                  <a:ext cx="75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F809AE0-AE02-02BD-3D33-FCAAEB4DFE5E}"/>
                    </a:ext>
                  </a:extLst>
                </p14:cNvPr>
                <p14:cNvContentPartPr/>
                <p14:nvPr/>
              </p14:nvContentPartPr>
              <p14:xfrm>
                <a:off x="1528887" y="674902"/>
                <a:ext cx="114480" cy="118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F809AE0-AE02-02BD-3D33-FCAAEB4DFE5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24567" y="670582"/>
                  <a:ext cx="123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3EC852F-367F-E715-5570-83DB1A394E64}"/>
                    </a:ext>
                  </a:extLst>
                </p14:cNvPr>
                <p14:cNvContentPartPr/>
                <p14:nvPr/>
              </p14:nvContentPartPr>
              <p14:xfrm>
                <a:off x="1709607" y="648982"/>
                <a:ext cx="217080" cy="957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3EC852F-367F-E715-5570-83DB1A394E6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05287" y="644662"/>
                  <a:ext cx="22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45D59D0-8654-E409-2E40-78DD21B79014}"/>
                    </a:ext>
                  </a:extLst>
                </p14:cNvPr>
                <p14:cNvContentPartPr/>
                <p14:nvPr/>
              </p14:nvContentPartPr>
              <p14:xfrm>
                <a:off x="1792047" y="558262"/>
                <a:ext cx="168120" cy="1472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45D59D0-8654-E409-2E40-78DD21B7901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787727" y="553942"/>
                  <a:ext cx="176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67FE8B7-5B35-5338-0F2D-1F1ABE2EB9BE}"/>
                    </a:ext>
                  </a:extLst>
                </p14:cNvPr>
                <p14:cNvContentPartPr/>
                <p14:nvPr/>
              </p14:nvContentPartPr>
              <p14:xfrm>
                <a:off x="1989327" y="512902"/>
                <a:ext cx="74160" cy="2656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67FE8B7-5B35-5338-0F2D-1F1ABE2EB9B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985007" y="508582"/>
                  <a:ext cx="82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F8DAD4D-0C16-365E-F30A-5668A0195D41}"/>
                    </a:ext>
                  </a:extLst>
                </p14:cNvPr>
                <p14:cNvContentPartPr/>
                <p14:nvPr/>
              </p14:nvContentPartPr>
              <p14:xfrm>
                <a:off x="2003727" y="421102"/>
                <a:ext cx="128160" cy="153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F8DAD4D-0C16-365E-F30A-5668A0195D4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99407" y="416782"/>
                  <a:ext cx="13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C3FEE25-9B60-597B-DAEB-40EEFE12C533}"/>
                    </a:ext>
                  </a:extLst>
                </p14:cNvPr>
                <p14:cNvContentPartPr/>
                <p14:nvPr/>
              </p14:nvContentPartPr>
              <p14:xfrm>
                <a:off x="309207" y="878662"/>
                <a:ext cx="1982880" cy="3758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C3FEE25-9B60-597B-DAEB-40EEFE12C53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4887" y="874342"/>
                  <a:ext cx="199152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48427072-7BCB-9D44-69CB-71A79F10F3C1}"/>
              </a:ext>
            </a:extLst>
          </p:cNvPr>
          <p:cNvGrpSpPr/>
          <p:nvPr/>
        </p:nvGrpSpPr>
        <p:grpSpPr>
          <a:xfrm>
            <a:off x="209487" y="4275262"/>
            <a:ext cx="3339000" cy="1420560"/>
            <a:chOff x="209487" y="4275262"/>
            <a:chExt cx="3339000" cy="14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504E821-C104-19F7-CED3-3E38E4231F3C}"/>
                    </a:ext>
                  </a:extLst>
                </p14:cNvPr>
                <p14:cNvContentPartPr/>
                <p14:nvPr/>
              </p14:nvContentPartPr>
              <p14:xfrm>
                <a:off x="1055127" y="4997062"/>
                <a:ext cx="86760" cy="102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504E821-C104-19F7-CED3-3E38E4231F3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50807" y="4992742"/>
                  <a:ext cx="95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D02B306-5164-D2E0-4117-9F99F10789DE}"/>
                    </a:ext>
                  </a:extLst>
                </p14:cNvPr>
                <p14:cNvContentPartPr/>
                <p14:nvPr/>
              </p14:nvContentPartPr>
              <p14:xfrm>
                <a:off x="1221447" y="4863862"/>
                <a:ext cx="295560" cy="1976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D02B306-5164-D2E0-4117-9F99F10789D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217127" y="4859542"/>
                  <a:ext cx="304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5AAD1DC-83BD-D880-43F4-34C8B9D7C81D}"/>
                    </a:ext>
                  </a:extLst>
                </p14:cNvPr>
                <p14:cNvContentPartPr/>
                <p14:nvPr/>
              </p14:nvContentPartPr>
              <p14:xfrm>
                <a:off x="209487" y="4501342"/>
                <a:ext cx="162360" cy="142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5AAD1DC-83BD-D880-43F4-34C8B9D7C81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05167" y="4497022"/>
                  <a:ext cx="171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34BE753-58AE-A12E-22DD-6D83246886C5}"/>
                    </a:ext>
                  </a:extLst>
                </p14:cNvPr>
                <p14:cNvContentPartPr/>
                <p14:nvPr/>
              </p14:nvContentPartPr>
              <p14:xfrm>
                <a:off x="400647" y="4484782"/>
                <a:ext cx="106200" cy="83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34BE753-58AE-A12E-22DD-6D83246886C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6327" y="4480462"/>
                  <a:ext cx="114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E3543A0-6533-0807-48F6-EC1748AAB35D}"/>
                    </a:ext>
                  </a:extLst>
                </p14:cNvPr>
                <p14:cNvContentPartPr/>
                <p14:nvPr/>
              </p14:nvContentPartPr>
              <p14:xfrm>
                <a:off x="588207" y="4356262"/>
                <a:ext cx="96480" cy="209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E3543A0-6533-0807-48F6-EC1748AAB35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3887" y="4351942"/>
                  <a:ext cx="105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4761D95-D64F-B474-4B45-22A8DC71A130}"/>
                    </a:ext>
                  </a:extLst>
                </p14:cNvPr>
                <p14:cNvContentPartPr/>
                <p14:nvPr/>
              </p14:nvContentPartPr>
              <p14:xfrm>
                <a:off x="762807" y="4508182"/>
                <a:ext cx="26640" cy="113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4761D95-D64F-B474-4B45-22A8DC71A13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8487" y="4503862"/>
                  <a:ext cx="35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912959-926F-1983-2AFE-EC1FAB3D0AE0}"/>
                    </a:ext>
                  </a:extLst>
                </p14:cNvPr>
                <p14:cNvContentPartPr/>
                <p14:nvPr/>
              </p14:nvContentPartPr>
              <p14:xfrm>
                <a:off x="813567" y="4317742"/>
                <a:ext cx="140040" cy="168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912959-926F-1983-2AFE-EC1FAB3D0AE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09247" y="4313422"/>
                  <a:ext cx="148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63BB499-BC0A-3F7C-00D6-ADBF4FC5F376}"/>
                    </a:ext>
                  </a:extLst>
                </p14:cNvPr>
                <p14:cNvContentPartPr/>
                <p14:nvPr/>
              </p14:nvContentPartPr>
              <p14:xfrm>
                <a:off x="972327" y="4275262"/>
                <a:ext cx="110160" cy="166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63BB499-BC0A-3F7C-00D6-ADBF4FC5F37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68007" y="4270942"/>
                  <a:ext cx="118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9C1825E-144C-A2A4-9512-2CA6F804D023}"/>
                    </a:ext>
                  </a:extLst>
                </p14:cNvPr>
                <p14:cNvContentPartPr/>
                <p14:nvPr/>
              </p14:nvContentPartPr>
              <p14:xfrm>
                <a:off x="289767" y="4769182"/>
                <a:ext cx="100800" cy="187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9C1825E-144C-A2A4-9512-2CA6F804D02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85447" y="4764862"/>
                  <a:ext cx="109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E87BB18-1B1D-1DC7-3C2E-90F1F80ED19F}"/>
                    </a:ext>
                  </a:extLst>
                </p14:cNvPr>
                <p14:cNvContentPartPr/>
                <p14:nvPr/>
              </p14:nvContentPartPr>
              <p14:xfrm>
                <a:off x="521247" y="4750102"/>
                <a:ext cx="114840" cy="49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E87BB18-1B1D-1DC7-3C2E-90F1F80ED19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16927" y="4745782"/>
                  <a:ext cx="123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DDA89D0-9B08-2175-F37A-7494CCEF149B}"/>
                    </a:ext>
                  </a:extLst>
                </p14:cNvPr>
                <p14:cNvContentPartPr/>
                <p14:nvPr/>
              </p14:nvContentPartPr>
              <p14:xfrm>
                <a:off x="548247" y="4833622"/>
                <a:ext cx="100440" cy="31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DDA89D0-9B08-2175-F37A-7494CCEF149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43927" y="4829302"/>
                  <a:ext cx="109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3CBEEED-A313-80AE-0806-17A586A81609}"/>
                    </a:ext>
                  </a:extLst>
                </p14:cNvPr>
                <p14:cNvContentPartPr/>
                <p14:nvPr/>
              </p14:nvContentPartPr>
              <p14:xfrm>
                <a:off x="720327" y="4679902"/>
                <a:ext cx="97920" cy="166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3CBEEED-A313-80AE-0806-17A586A816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16007" y="4675582"/>
                  <a:ext cx="106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5D04951-3B9B-CC76-89E2-1C13E79E2BA7}"/>
                    </a:ext>
                  </a:extLst>
                </p14:cNvPr>
                <p14:cNvContentPartPr/>
                <p14:nvPr/>
              </p14:nvContentPartPr>
              <p14:xfrm>
                <a:off x="859287" y="4792942"/>
                <a:ext cx="5400" cy="66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5D04951-3B9B-CC76-89E2-1C13E79E2BA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54967" y="4788622"/>
                  <a:ext cx="14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C27BEAD-D114-2EC4-B38E-8F19CB2B3A7D}"/>
                    </a:ext>
                  </a:extLst>
                </p14:cNvPr>
                <p14:cNvContentPartPr/>
                <p14:nvPr/>
              </p14:nvContentPartPr>
              <p14:xfrm>
                <a:off x="915447" y="4611142"/>
                <a:ext cx="122040" cy="145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C27BEAD-D114-2EC4-B38E-8F19CB2B3A7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11127" y="4606822"/>
                  <a:ext cx="130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A79A906-C039-1E75-6DB1-06D6E7D14160}"/>
                    </a:ext>
                  </a:extLst>
                </p14:cNvPr>
                <p14:cNvContentPartPr/>
                <p14:nvPr/>
              </p14:nvContentPartPr>
              <p14:xfrm>
                <a:off x="1063047" y="4504222"/>
                <a:ext cx="114480" cy="249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A79A906-C039-1E75-6DB1-06D6E7D1416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58727" y="4499902"/>
                  <a:ext cx="123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8CA9F73-D25B-993C-DFE3-4F4C7AD7C0D3}"/>
                    </a:ext>
                  </a:extLst>
                </p14:cNvPr>
                <p14:cNvContentPartPr/>
                <p14:nvPr/>
              </p14:nvContentPartPr>
              <p14:xfrm>
                <a:off x="1093647" y="5340862"/>
                <a:ext cx="27360" cy="211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8CA9F73-D25B-993C-DFE3-4F4C7AD7C0D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89327" y="5336542"/>
                  <a:ext cx="36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1025E2B-314D-A358-6878-C3222EE6BB68}"/>
                    </a:ext>
                  </a:extLst>
                </p14:cNvPr>
                <p14:cNvContentPartPr/>
                <p14:nvPr/>
              </p14:nvContentPartPr>
              <p14:xfrm>
                <a:off x="1041447" y="5287222"/>
                <a:ext cx="234000" cy="224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1025E2B-314D-A358-6878-C3222EE6BB6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37127" y="5282902"/>
                  <a:ext cx="242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790916D-40BB-B11B-0066-60758A47DC02}"/>
                    </a:ext>
                  </a:extLst>
                </p14:cNvPr>
                <p14:cNvContentPartPr/>
                <p14:nvPr/>
              </p14:nvContentPartPr>
              <p14:xfrm>
                <a:off x="1302447" y="5350582"/>
                <a:ext cx="152640" cy="87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790916D-40BB-B11B-0066-60758A47DC0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298127" y="5346262"/>
                  <a:ext cx="16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2D708F5-A7EC-2A15-2B0A-05C6FAD39767}"/>
                    </a:ext>
                  </a:extLst>
                </p14:cNvPr>
                <p14:cNvContentPartPr/>
                <p14:nvPr/>
              </p14:nvContentPartPr>
              <p14:xfrm>
                <a:off x="1587927" y="5124502"/>
                <a:ext cx="124200" cy="228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2D708F5-A7EC-2A15-2B0A-05C6FAD3976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583607" y="5120182"/>
                  <a:ext cx="132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87B8CC0-928B-B08F-813C-1D6FB8A069D4}"/>
                    </a:ext>
                  </a:extLst>
                </p14:cNvPr>
                <p14:cNvContentPartPr/>
                <p14:nvPr/>
              </p14:nvContentPartPr>
              <p14:xfrm>
                <a:off x="1765407" y="4675582"/>
                <a:ext cx="646920" cy="670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87B8CC0-928B-B08F-813C-1D6FB8A069D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761087" y="4671262"/>
                  <a:ext cx="65556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7005C4A-EDDB-9BAB-13AF-94E2DD0D2273}"/>
                    </a:ext>
                  </a:extLst>
                </p14:cNvPr>
                <p14:cNvContentPartPr/>
                <p14:nvPr/>
              </p14:nvContentPartPr>
              <p14:xfrm>
                <a:off x="1884567" y="4869622"/>
                <a:ext cx="96840" cy="175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7005C4A-EDDB-9BAB-13AF-94E2DD0D227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880247" y="4865302"/>
                  <a:ext cx="105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40C5A51-F758-CDFA-E318-72573514FBAA}"/>
                    </a:ext>
                  </a:extLst>
                </p14:cNvPr>
                <p14:cNvContentPartPr/>
                <p14:nvPr/>
              </p14:nvContentPartPr>
              <p14:xfrm>
                <a:off x="2018487" y="4915702"/>
                <a:ext cx="117720" cy="115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40C5A51-F758-CDFA-E318-72573514FBA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14167" y="4911382"/>
                  <a:ext cx="126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D7CDC53-AFCA-F427-0390-49CC8E2520FF}"/>
                    </a:ext>
                  </a:extLst>
                </p14:cNvPr>
                <p14:cNvContentPartPr/>
                <p14:nvPr/>
              </p14:nvContentPartPr>
              <p14:xfrm>
                <a:off x="2151687" y="4835062"/>
                <a:ext cx="65880" cy="1386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D7CDC53-AFCA-F427-0390-49CC8E2520F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47367" y="4830742"/>
                  <a:ext cx="74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10B06FB-BE05-E237-FA22-DFA72F28DD27}"/>
                    </a:ext>
                  </a:extLst>
                </p14:cNvPr>
                <p14:cNvContentPartPr/>
                <p14:nvPr/>
              </p14:nvContentPartPr>
              <p14:xfrm>
                <a:off x="2200647" y="4833982"/>
                <a:ext cx="94320" cy="124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10B06FB-BE05-E237-FA22-DFA72F28DD2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196327" y="4829662"/>
                  <a:ext cx="10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07C5C8-47E3-ECAF-EEAE-31D8F3A5D94B}"/>
                    </a:ext>
                  </a:extLst>
                </p14:cNvPr>
                <p14:cNvContentPartPr/>
                <p14:nvPr/>
              </p14:nvContentPartPr>
              <p14:xfrm>
                <a:off x="2270487" y="4799062"/>
                <a:ext cx="50040" cy="161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07C5C8-47E3-ECAF-EEAE-31D8F3A5D94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266167" y="4794742"/>
                  <a:ext cx="58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0FD816F-0F1A-0AAD-F559-131F5D7387C6}"/>
                    </a:ext>
                  </a:extLst>
                </p14:cNvPr>
                <p14:cNvContentPartPr/>
                <p14:nvPr/>
              </p14:nvContentPartPr>
              <p14:xfrm>
                <a:off x="1975287" y="4990942"/>
                <a:ext cx="374760" cy="144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0FD816F-0F1A-0AAD-F559-131F5D7387C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970967" y="4986622"/>
                  <a:ext cx="383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87A9209-4CCC-2661-1355-F8D60F8FE249}"/>
                    </a:ext>
                  </a:extLst>
                </p14:cNvPr>
                <p14:cNvContentPartPr/>
                <p14:nvPr/>
              </p14:nvContentPartPr>
              <p14:xfrm>
                <a:off x="2005167" y="5174182"/>
                <a:ext cx="116280" cy="1810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87A9209-4CCC-2661-1355-F8D60F8FE24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000847" y="5169862"/>
                  <a:ext cx="124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F170F9D-5A64-2CAD-DE6E-AD8336693F86}"/>
                    </a:ext>
                  </a:extLst>
                </p14:cNvPr>
                <p14:cNvContentPartPr/>
                <p14:nvPr/>
              </p14:nvContentPartPr>
              <p14:xfrm>
                <a:off x="2145567" y="5212702"/>
                <a:ext cx="82440" cy="1216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F170F9D-5A64-2CAD-DE6E-AD8336693F8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141247" y="5208382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5814B60-EB9F-76E8-3E51-C18E5B80B7F1}"/>
                    </a:ext>
                  </a:extLst>
                </p14:cNvPr>
                <p14:cNvContentPartPr/>
                <p14:nvPr/>
              </p14:nvContentPartPr>
              <p14:xfrm>
                <a:off x="2294247" y="5117302"/>
                <a:ext cx="94680" cy="1717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5814B60-EB9F-76E8-3E51-C18E5B80B7F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289927" y="5112982"/>
                  <a:ext cx="103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6F4F049-F452-F3F8-63DE-8CAEDB2AEE82}"/>
                    </a:ext>
                  </a:extLst>
                </p14:cNvPr>
                <p14:cNvContentPartPr/>
                <p14:nvPr/>
              </p14:nvContentPartPr>
              <p14:xfrm>
                <a:off x="2387127" y="5124142"/>
                <a:ext cx="67320" cy="180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6F4F049-F452-F3F8-63DE-8CAEDB2AEE8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82807" y="5119822"/>
                  <a:ext cx="75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934FD50-DE47-67FD-2DC6-C63698A3256B}"/>
                    </a:ext>
                  </a:extLst>
                </p14:cNvPr>
                <p14:cNvContentPartPr/>
                <p14:nvPr/>
              </p14:nvContentPartPr>
              <p14:xfrm>
                <a:off x="2472807" y="5040982"/>
                <a:ext cx="99360" cy="252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934FD50-DE47-67FD-2DC6-C63698A3256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468487" y="5036662"/>
                  <a:ext cx="108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7D222BF-A62E-4F45-B092-032468EB0FA5}"/>
                    </a:ext>
                  </a:extLst>
                </p14:cNvPr>
                <p14:cNvContentPartPr/>
                <p14:nvPr/>
              </p14:nvContentPartPr>
              <p14:xfrm>
                <a:off x="2679087" y="4883302"/>
                <a:ext cx="160920" cy="72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7D222BF-A62E-4F45-B092-032468EB0FA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674767" y="4878982"/>
                  <a:ext cx="169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995D2DD-E8BE-8BC8-A61B-DA7EF673643C}"/>
                    </a:ext>
                  </a:extLst>
                </p14:cNvPr>
                <p14:cNvContentPartPr/>
                <p14:nvPr/>
              </p14:nvContentPartPr>
              <p14:xfrm>
                <a:off x="2711847" y="4983742"/>
                <a:ext cx="151200" cy="666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995D2DD-E8BE-8BC8-A61B-DA7EF673643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707527" y="4979422"/>
                  <a:ext cx="159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034F6C4-10FD-D1E9-D87B-EC76A4F43383}"/>
                    </a:ext>
                  </a:extLst>
                </p14:cNvPr>
                <p14:cNvContentPartPr/>
                <p14:nvPr/>
              </p14:nvContentPartPr>
              <p14:xfrm>
                <a:off x="3028287" y="4835422"/>
                <a:ext cx="94320" cy="133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034F6C4-10FD-D1E9-D87B-EC76A4F4338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023967" y="4831102"/>
                  <a:ext cx="102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F40A4A8-919E-873E-04F2-F4AD2CDA4257}"/>
                    </a:ext>
                  </a:extLst>
                </p14:cNvPr>
                <p14:cNvContentPartPr/>
                <p14:nvPr/>
              </p14:nvContentPartPr>
              <p14:xfrm>
                <a:off x="3166887" y="5002822"/>
                <a:ext cx="11880" cy="83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F40A4A8-919E-873E-04F2-F4AD2CDA425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162567" y="4998502"/>
                  <a:ext cx="2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2130EAB-F17F-8198-B98A-A86B588E8387}"/>
                    </a:ext>
                  </a:extLst>
                </p14:cNvPr>
                <p14:cNvContentPartPr/>
                <p14:nvPr/>
              </p14:nvContentPartPr>
              <p14:xfrm>
                <a:off x="3238167" y="4792222"/>
                <a:ext cx="124560" cy="219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2130EAB-F17F-8198-B98A-A86B588E838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233847" y="4787902"/>
                  <a:ext cx="133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7233A40-CCF9-46EB-3259-A5D6D9F3CD16}"/>
                    </a:ext>
                  </a:extLst>
                </p14:cNvPr>
                <p14:cNvContentPartPr/>
                <p14:nvPr/>
              </p14:nvContentPartPr>
              <p14:xfrm>
                <a:off x="3446607" y="4785382"/>
                <a:ext cx="101880" cy="183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7233A40-CCF9-46EB-3259-A5D6D9F3CD1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442287" y="4781062"/>
                  <a:ext cx="110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6911280-457B-0489-EBEB-836D44145CB9}"/>
                    </a:ext>
                  </a:extLst>
                </p14:cNvPr>
                <p14:cNvContentPartPr/>
                <p14:nvPr/>
              </p14:nvContentPartPr>
              <p14:xfrm>
                <a:off x="1679727" y="4528342"/>
                <a:ext cx="799200" cy="11674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6911280-457B-0489-EBEB-836D44145CB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675407" y="4524022"/>
                  <a:ext cx="80784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88E60E6-F03C-75CE-9283-6BEF6B53873A}"/>
                    </a:ext>
                  </a:extLst>
                </p14:cNvPr>
                <p14:cNvContentPartPr/>
                <p14:nvPr/>
              </p14:nvContentPartPr>
              <p14:xfrm>
                <a:off x="1994367" y="4446262"/>
                <a:ext cx="586080" cy="7657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88E60E6-F03C-75CE-9283-6BEF6B53873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990047" y="4441942"/>
                  <a:ext cx="594720" cy="77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079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baseline="-250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621A46-6659-FF9A-155E-2318D7302FA7}"/>
                  </a:ext>
                </a:extLst>
              </p14:cNvPr>
              <p14:cNvContentPartPr/>
              <p14:nvPr/>
            </p14:nvContentPartPr>
            <p14:xfrm>
              <a:off x="491367" y="1146502"/>
              <a:ext cx="551520" cy="66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621A46-6659-FF9A-155E-2318D7302F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047" y="1142182"/>
                <a:ext cx="5601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C0F26C5-93B8-FA12-B5C4-EDD1449E897B}"/>
                  </a:ext>
                </a:extLst>
              </p14:cNvPr>
              <p14:cNvContentPartPr/>
              <p14:nvPr/>
            </p14:nvContentPartPr>
            <p14:xfrm>
              <a:off x="529527" y="3410182"/>
              <a:ext cx="1200600" cy="45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C0F26C5-93B8-FA12-B5C4-EDD1449E89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07" y="3405862"/>
                <a:ext cx="1209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4CC4A12-BEAB-608A-275D-6233F6A8D845}"/>
                  </a:ext>
                </a:extLst>
              </p14:cNvPr>
              <p14:cNvContentPartPr/>
              <p14:nvPr/>
            </p14:nvContentPartPr>
            <p14:xfrm>
              <a:off x="6004767" y="4146742"/>
              <a:ext cx="870840" cy="65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4CC4A12-BEAB-608A-275D-6233F6A8D8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0447" y="4142422"/>
                <a:ext cx="879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CCF2298-F4A3-CB69-3539-EE444D83F78D}"/>
                  </a:ext>
                </a:extLst>
              </p14:cNvPr>
              <p14:cNvContentPartPr/>
              <p14:nvPr/>
            </p14:nvContentPartPr>
            <p14:xfrm>
              <a:off x="3103887" y="4461022"/>
              <a:ext cx="940680" cy="127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CCF2298-F4A3-CB69-3539-EE444D83F7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99567" y="4456702"/>
                <a:ext cx="949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9C16CAB-E663-070E-3393-B9E4638E419B}"/>
                  </a:ext>
                </a:extLst>
              </p14:cNvPr>
              <p14:cNvContentPartPr/>
              <p14:nvPr/>
            </p14:nvContentPartPr>
            <p14:xfrm>
              <a:off x="407487" y="5123062"/>
              <a:ext cx="1110600" cy="80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9C16CAB-E663-070E-3393-B9E4638E41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167" y="5118742"/>
                <a:ext cx="111924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84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8CBD56-ECE5-06AC-5C11-16F22C294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6" y="0"/>
            <a:ext cx="6104499" cy="142147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505400C-D2C0-8370-D867-C5DE3F20E309}"/>
              </a:ext>
            </a:extLst>
          </p:cNvPr>
          <p:cNvGrpSpPr/>
          <p:nvPr/>
        </p:nvGrpSpPr>
        <p:grpSpPr>
          <a:xfrm>
            <a:off x="6324087" y="446662"/>
            <a:ext cx="338400" cy="158760"/>
            <a:chOff x="6324087" y="446662"/>
            <a:chExt cx="33840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65169D-1D6D-7C8C-1914-56A3EC29ED2F}"/>
                    </a:ext>
                  </a:extLst>
                </p14:cNvPr>
                <p14:cNvContentPartPr/>
                <p14:nvPr/>
              </p14:nvContentPartPr>
              <p14:xfrm>
                <a:off x="6324087" y="487702"/>
                <a:ext cx="224280" cy="334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65169D-1D6D-7C8C-1914-56A3EC29ED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19767" y="483382"/>
                  <a:ext cx="232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273AEA5-2877-74A5-D4F9-9224ABC5C49A}"/>
                    </a:ext>
                  </a:extLst>
                </p14:cNvPr>
                <p14:cNvContentPartPr/>
                <p14:nvPr/>
              </p14:nvContentPartPr>
              <p14:xfrm>
                <a:off x="6518487" y="446662"/>
                <a:ext cx="144000" cy="158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273AEA5-2877-74A5-D4F9-9224ABC5C49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14167" y="442342"/>
                  <a:ext cx="1526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21DC0A4-127E-236B-CB5E-CA4E4A278DCD}"/>
              </a:ext>
            </a:extLst>
          </p:cNvPr>
          <p:cNvGrpSpPr/>
          <p:nvPr/>
        </p:nvGrpSpPr>
        <p:grpSpPr>
          <a:xfrm>
            <a:off x="6913407" y="347302"/>
            <a:ext cx="579240" cy="244080"/>
            <a:chOff x="6913407" y="347302"/>
            <a:chExt cx="57924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BB70D8A-04B1-DA46-D4D6-5808E71F07CB}"/>
                    </a:ext>
                  </a:extLst>
                </p14:cNvPr>
                <p14:cNvContentPartPr/>
                <p14:nvPr/>
              </p14:nvContentPartPr>
              <p14:xfrm>
                <a:off x="7011327" y="404902"/>
                <a:ext cx="24480" cy="183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BB70D8A-04B1-DA46-D4D6-5808E71F0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7007" y="400582"/>
                  <a:ext cx="33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9E9016D-9C25-A49B-1CFC-9CBD6F848FEF}"/>
                    </a:ext>
                  </a:extLst>
                </p14:cNvPr>
                <p14:cNvContentPartPr/>
                <p14:nvPr/>
              </p14:nvContentPartPr>
              <p14:xfrm>
                <a:off x="6913407" y="375742"/>
                <a:ext cx="191880" cy="25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9E9016D-9C25-A49B-1CFC-9CBD6F848F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9087" y="371422"/>
                  <a:ext cx="200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D163CFB-E400-E3DA-3352-97B386D8A536}"/>
                    </a:ext>
                  </a:extLst>
                </p14:cNvPr>
                <p14:cNvContentPartPr/>
                <p14:nvPr/>
              </p14:nvContentPartPr>
              <p14:xfrm>
                <a:off x="7140927" y="439102"/>
                <a:ext cx="239760" cy="152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D163CFB-E400-E3DA-3352-97B386D8A5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36607" y="434782"/>
                  <a:ext cx="248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D12D5D5-3866-2F30-4629-DCD5D9ACCF63}"/>
                    </a:ext>
                  </a:extLst>
                </p14:cNvPr>
                <p14:cNvContentPartPr/>
                <p14:nvPr/>
              </p14:nvContentPartPr>
              <p14:xfrm>
                <a:off x="7376007" y="347302"/>
                <a:ext cx="116640" cy="213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D12D5D5-3866-2F30-4629-DCD5D9ACCF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1687" y="342982"/>
                  <a:ext cx="12528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B763C82-A3E1-07FA-7ED9-597942508ABF}"/>
                  </a:ext>
                </a:extLst>
              </p14:cNvPr>
              <p14:cNvContentPartPr/>
              <p14:nvPr/>
            </p14:nvContentPartPr>
            <p14:xfrm>
              <a:off x="7730967" y="337222"/>
              <a:ext cx="486000" cy="373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B763C82-A3E1-07FA-7ED9-597942508A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26647" y="332902"/>
                <a:ext cx="49464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F5FCBD9-44DC-62BA-2B80-074CCA1BBE5C}"/>
              </a:ext>
            </a:extLst>
          </p:cNvPr>
          <p:cNvGrpSpPr/>
          <p:nvPr/>
        </p:nvGrpSpPr>
        <p:grpSpPr>
          <a:xfrm>
            <a:off x="8519367" y="251542"/>
            <a:ext cx="1662840" cy="274680"/>
            <a:chOff x="8519367" y="251542"/>
            <a:chExt cx="166284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A1B7D1C-6047-A3EF-4655-A34C50F1CAA3}"/>
                    </a:ext>
                  </a:extLst>
                </p14:cNvPr>
                <p14:cNvContentPartPr/>
                <p14:nvPr/>
              </p14:nvContentPartPr>
              <p14:xfrm>
                <a:off x="8519367" y="299062"/>
                <a:ext cx="178920" cy="227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A1B7D1C-6047-A3EF-4655-A34C50F1CA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15047" y="294742"/>
                  <a:ext cx="187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430C9AD-AA5B-CBC9-E8A0-56293A1ACAE1}"/>
                    </a:ext>
                  </a:extLst>
                </p14:cNvPr>
                <p14:cNvContentPartPr/>
                <p14:nvPr/>
              </p14:nvContentPartPr>
              <p14:xfrm>
                <a:off x="8780007" y="300502"/>
                <a:ext cx="43560" cy="196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430C9AD-AA5B-CBC9-E8A0-56293A1ACA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75687" y="296182"/>
                  <a:ext cx="52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F58157A-553C-60A4-5711-C75A94284206}"/>
                    </a:ext>
                  </a:extLst>
                </p14:cNvPr>
                <p14:cNvContentPartPr/>
                <p14:nvPr/>
              </p14:nvContentPartPr>
              <p14:xfrm>
                <a:off x="8822487" y="303382"/>
                <a:ext cx="230400" cy="190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F58157A-553C-60A4-5711-C75A942842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18167" y="299062"/>
                  <a:ext cx="239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2CA99A-7454-A004-A2DB-21C20C2072A9}"/>
                    </a:ext>
                  </a:extLst>
                </p14:cNvPr>
                <p14:cNvContentPartPr/>
                <p14:nvPr/>
              </p14:nvContentPartPr>
              <p14:xfrm>
                <a:off x="9089967" y="251542"/>
                <a:ext cx="120960" cy="241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2CA99A-7454-A004-A2DB-21C20C2072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85647" y="247222"/>
                  <a:ext cx="129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CA54042-5DEF-B967-B270-998F2C3FFCA9}"/>
                    </a:ext>
                  </a:extLst>
                </p14:cNvPr>
                <p14:cNvContentPartPr/>
                <p14:nvPr/>
              </p14:nvContentPartPr>
              <p14:xfrm>
                <a:off x="9274647" y="253342"/>
                <a:ext cx="326880" cy="236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CA54042-5DEF-B967-B270-998F2C3FFC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70327" y="249022"/>
                  <a:ext cx="335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F0162CF-2EC2-DB88-24BD-2AFC962E91BE}"/>
                    </a:ext>
                  </a:extLst>
                </p14:cNvPr>
                <p14:cNvContentPartPr/>
                <p14:nvPr/>
              </p14:nvContentPartPr>
              <p14:xfrm>
                <a:off x="9477687" y="254782"/>
                <a:ext cx="7560" cy="2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F0162CF-2EC2-DB88-24BD-2AFC962E91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73367" y="250462"/>
                  <a:ext cx="16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D2BD674-064D-FF01-FC68-25DADA366877}"/>
                    </a:ext>
                  </a:extLst>
                </p14:cNvPr>
                <p14:cNvContentPartPr/>
                <p14:nvPr/>
              </p14:nvContentPartPr>
              <p14:xfrm>
                <a:off x="9801327" y="316702"/>
                <a:ext cx="115920" cy="151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D2BD674-064D-FF01-FC68-25DADA3668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97007" y="312382"/>
                  <a:ext cx="124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1355796-DE60-111F-1BD4-53C21D0E8A8A}"/>
                    </a:ext>
                  </a:extLst>
                </p14:cNvPr>
                <p14:cNvContentPartPr/>
                <p14:nvPr/>
              </p14:nvContentPartPr>
              <p14:xfrm>
                <a:off x="9970887" y="341542"/>
                <a:ext cx="211320" cy="68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1355796-DE60-111F-1BD4-53C21D0E8A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66567" y="337222"/>
                  <a:ext cx="2199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EBBC38C-E006-DD18-0EBA-AB17118AFD9B}"/>
              </a:ext>
            </a:extLst>
          </p:cNvPr>
          <p:cNvGrpSpPr/>
          <p:nvPr/>
        </p:nvGrpSpPr>
        <p:grpSpPr>
          <a:xfrm>
            <a:off x="7035087" y="716302"/>
            <a:ext cx="556200" cy="227880"/>
            <a:chOff x="7035087" y="716302"/>
            <a:chExt cx="55620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13ABA62-92FA-41B6-EF6C-40489D1234C6}"/>
                    </a:ext>
                  </a:extLst>
                </p14:cNvPr>
                <p14:cNvContentPartPr/>
                <p14:nvPr/>
              </p14:nvContentPartPr>
              <p14:xfrm>
                <a:off x="7035087" y="796222"/>
                <a:ext cx="556200" cy="147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13ABA62-92FA-41B6-EF6C-40489D1234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30767" y="791902"/>
                  <a:ext cx="564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F730BE-8D89-7F9E-F78C-95BAC9309DD6}"/>
                    </a:ext>
                  </a:extLst>
                </p14:cNvPr>
                <p14:cNvContentPartPr/>
                <p14:nvPr/>
              </p14:nvContentPartPr>
              <p14:xfrm>
                <a:off x="7563567" y="716302"/>
                <a:ext cx="19080" cy="24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F730BE-8D89-7F9E-F78C-95BAC9309D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59247" y="711982"/>
                  <a:ext cx="277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6DF5AD7-BECA-6395-496D-A29BFD21C576}"/>
              </a:ext>
            </a:extLst>
          </p:cNvPr>
          <p:cNvGrpSpPr/>
          <p:nvPr/>
        </p:nvGrpSpPr>
        <p:grpSpPr>
          <a:xfrm>
            <a:off x="7897647" y="611542"/>
            <a:ext cx="1458360" cy="281880"/>
            <a:chOff x="7897647" y="611542"/>
            <a:chExt cx="145836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1D957DF-9097-13A2-8B56-8A7C52A41077}"/>
                    </a:ext>
                  </a:extLst>
                </p14:cNvPr>
                <p14:cNvContentPartPr/>
                <p14:nvPr/>
              </p14:nvContentPartPr>
              <p14:xfrm>
                <a:off x="7897647" y="709822"/>
                <a:ext cx="209880" cy="183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1D957DF-9097-13A2-8B56-8A7C52A410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93327" y="705502"/>
                  <a:ext cx="218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A5F7456-52B5-404C-847C-47AD711E3821}"/>
                    </a:ext>
                  </a:extLst>
                </p14:cNvPr>
                <p14:cNvContentPartPr/>
                <p14:nvPr/>
              </p14:nvContentPartPr>
              <p14:xfrm>
                <a:off x="8174127" y="664822"/>
                <a:ext cx="385560" cy="226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A5F7456-52B5-404C-847C-47AD711E382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69807" y="660502"/>
                  <a:ext cx="394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2A38735-15EA-A1A9-DF67-CB705E3F2076}"/>
                    </a:ext>
                  </a:extLst>
                </p14:cNvPr>
                <p14:cNvContentPartPr/>
                <p14:nvPr/>
              </p14:nvContentPartPr>
              <p14:xfrm>
                <a:off x="8156847" y="662662"/>
                <a:ext cx="21960" cy="9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2A38735-15EA-A1A9-DF67-CB705E3F20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52527" y="658342"/>
                  <a:ext cx="30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B2002E6-98D7-5767-C261-BF550CCE89DE}"/>
                    </a:ext>
                  </a:extLst>
                </p14:cNvPr>
                <p14:cNvContentPartPr/>
                <p14:nvPr/>
              </p14:nvContentPartPr>
              <p14:xfrm>
                <a:off x="8622327" y="731422"/>
                <a:ext cx="428040" cy="101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B2002E6-98D7-5767-C261-BF550CCE89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18007" y="727102"/>
                  <a:ext cx="436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BC038C7-AFE3-00C1-D826-4AA7FCB7196F}"/>
                    </a:ext>
                  </a:extLst>
                </p14:cNvPr>
                <p14:cNvContentPartPr/>
                <p14:nvPr/>
              </p14:nvContentPartPr>
              <p14:xfrm>
                <a:off x="9050727" y="611542"/>
                <a:ext cx="305280" cy="198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BC038C7-AFE3-00C1-D826-4AA7FCB7196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46407" y="607222"/>
                  <a:ext cx="313920" cy="207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99E557A8-1B6A-6B82-8350-681A8D0C8EE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099608" y="950724"/>
            <a:ext cx="5645440" cy="1714588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43021DC-0415-75F6-15E8-DE4356568B11}"/>
              </a:ext>
            </a:extLst>
          </p:cNvPr>
          <p:cNvGrpSpPr/>
          <p:nvPr/>
        </p:nvGrpSpPr>
        <p:grpSpPr>
          <a:xfrm>
            <a:off x="263127" y="1566982"/>
            <a:ext cx="1511280" cy="333000"/>
            <a:chOff x="263127" y="1566982"/>
            <a:chExt cx="15112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56A0CAA-54E2-F2EF-1DAB-75C4B4E39709}"/>
                    </a:ext>
                  </a:extLst>
                </p14:cNvPr>
                <p14:cNvContentPartPr/>
                <p14:nvPr/>
              </p14:nvContentPartPr>
              <p14:xfrm>
                <a:off x="263127" y="1566982"/>
                <a:ext cx="6480" cy="201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56A0CAA-54E2-F2EF-1DAB-75C4B4E397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8807" y="1562662"/>
                  <a:ext cx="15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FF861A6-C536-4372-01E0-8DC6150B2638}"/>
                    </a:ext>
                  </a:extLst>
                </p14:cNvPr>
                <p14:cNvContentPartPr/>
                <p14:nvPr/>
              </p14:nvContentPartPr>
              <p14:xfrm>
                <a:off x="362487" y="1575262"/>
                <a:ext cx="14040" cy="204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FF861A6-C536-4372-01E0-8DC6150B26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8167" y="1570942"/>
                  <a:ext cx="22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1B94F15-4828-73F8-E132-3ABAAA2627A3}"/>
                    </a:ext>
                  </a:extLst>
                </p14:cNvPr>
                <p14:cNvContentPartPr/>
                <p14:nvPr/>
              </p14:nvContentPartPr>
              <p14:xfrm>
                <a:off x="290487" y="1672822"/>
                <a:ext cx="78840" cy="15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1B94F15-4828-73F8-E132-3ABAAA2627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6167" y="1668502"/>
                  <a:ext cx="8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28039A0-BE27-1E62-CBF8-406AD61DA3D3}"/>
                    </a:ext>
                  </a:extLst>
                </p14:cNvPr>
                <p14:cNvContentPartPr/>
                <p14:nvPr/>
              </p14:nvContentPartPr>
              <p14:xfrm>
                <a:off x="418647" y="1635742"/>
                <a:ext cx="199440" cy="177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28039A0-BE27-1E62-CBF8-406AD61DA3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327" y="1631422"/>
                  <a:ext cx="20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DB821A4-4A46-A71C-343B-22B9EF4F5FB5}"/>
                    </a:ext>
                  </a:extLst>
                </p14:cNvPr>
                <p14:cNvContentPartPr/>
                <p14:nvPr/>
              </p14:nvContentPartPr>
              <p14:xfrm>
                <a:off x="713847" y="1613782"/>
                <a:ext cx="253440" cy="286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DB821A4-4A46-A71C-343B-22B9EF4F5F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9527" y="1609462"/>
                  <a:ext cx="262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22285DC-DA8F-7C1B-DE8D-EF5509416BB1}"/>
                    </a:ext>
                  </a:extLst>
                </p14:cNvPr>
                <p14:cNvContentPartPr/>
                <p14:nvPr/>
              </p14:nvContentPartPr>
              <p14:xfrm>
                <a:off x="1028127" y="1691902"/>
                <a:ext cx="92880" cy="118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22285DC-DA8F-7C1B-DE8D-EF5509416B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3807" y="1687582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788568-3781-5C1B-3B91-7F175CDFECF9}"/>
                    </a:ext>
                  </a:extLst>
                </p14:cNvPr>
                <p14:cNvContentPartPr/>
                <p14:nvPr/>
              </p14:nvContentPartPr>
              <p14:xfrm>
                <a:off x="1226487" y="1658782"/>
                <a:ext cx="151920" cy="61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788568-3781-5C1B-3B91-7F175CDFEC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22167" y="1654462"/>
                  <a:ext cx="160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C6256E7-AD7B-72FC-A01A-D273B06C2541}"/>
                    </a:ext>
                  </a:extLst>
                </p14:cNvPr>
                <p14:cNvContentPartPr/>
                <p14:nvPr/>
              </p14:nvContentPartPr>
              <p14:xfrm>
                <a:off x="1400007" y="1638622"/>
                <a:ext cx="262800" cy="223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C6256E7-AD7B-72FC-A01A-D273B06C25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5687" y="1634302"/>
                  <a:ext cx="271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13B6FAF-D566-2334-A9FA-4BA515BA528D}"/>
                    </a:ext>
                  </a:extLst>
                </p14:cNvPr>
                <p14:cNvContentPartPr/>
                <p14:nvPr/>
              </p14:nvContentPartPr>
              <p14:xfrm>
                <a:off x="1661727" y="1713862"/>
                <a:ext cx="112680" cy="145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13B6FAF-D566-2334-A9FA-4BA515BA52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57407" y="1709542"/>
                  <a:ext cx="1213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D1665A0A-CEEC-EC39-4A99-39F68C474A8D}"/>
              </a:ext>
            </a:extLst>
          </p:cNvPr>
          <p:cNvGrpSpPr/>
          <p:nvPr/>
        </p:nvGrpSpPr>
        <p:grpSpPr>
          <a:xfrm>
            <a:off x="6787407" y="2753182"/>
            <a:ext cx="4843800" cy="1330920"/>
            <a:chOff x="6787407" y="2753182"/>
            <a:chExt cx="4843800" cy="13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D7B45C-DB68-696E-628C-3D3CEC3506E4}"/>
                    </a:ext>
                  </a:extLst>
                </p14:cNvPr>
                <p14:cNvContentPartPr/>
                <p14:nvPr/>
              </p14:nvContentPartPr>
              <p14:xfrm>
                <a:off x="7759407" y="2914822"/>
                <a:ext cx="28800" cy="732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D7B45C-DB68-696E-628C-3D3CEC3506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55087" y="2910502"/>
                  <a:ext cx="3744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AE76F34-AE57-1E67-D54A-50E0C6263C87}"/>
                    </a:ext>
                  </a:extLst>
                </p14:cNvPr>
                <p14:cNvContentPartPr/>
                <p14:nvPr/>
              </p14:nvContentPartPr>
              <p14:xfrm>
                <a:off x="7067127" y="3451222"/>
                <a:ext cx="1965600" cy="167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AE76F34-AE57-1E67-D54A-50E0C6263C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62807" y="3446902"/>
                  <a:ext cx="1974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B537E8D-EA6B-82BA-DE2E-F04F225BAF04}"/>
                    </a:ext>
                  </a:extLst>
                </p14:cNvPr>
                <p14:cNvContentPartPr/>
                <p14:nvPr/>
              </p14:nvContentPartPr>
              <p14:xfrm>
                <a:off x="8992767" y="3358702"/>
                <a:ext cx="335160" cy="174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B537E8D-EA6B-82BA-DE2E-F04F225BAF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88447" y="3354382"/>
                  <a:ext cx="343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E3B2878-FC6C-0323-9197-984CFF09AB19}"/>
                    </a:ext>
                  </a:extLst>
                </p14:cNvPr>
                <p14:cNvContentPartPr/>
                <p14:nvPr/>
              </p14:nvContentPartPr>
              <p14:xfrm>
                <a:off x="7603527" y="2765422"/>
                <a:ext cx="260280" cy="235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E3B2878-FC6C-0323-9197-984CFF09AB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99207" y="2761102"/>
                  <a:ext cx="268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93D01E-08EF-5211-6D4E-C5B62E1DDA5F}"/>
                    </a:ext>
                  </a:extLst>
                </p14:cNvPr>
                <p14:cNvContentPartPr/>
                <p14:nvPr/>
              </p14:nvContentPartPr>
              <p14:xfrm>
                <a:off x="6787407" y="2979982"/>
                <a:ext cx="1917360" cy="546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93D01E-08EF-5211-6D4E-C5B62E1DDA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83087" y="2975662"/>
                  <a:ext cx="19260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C7BB66F-A56B-18D1-5E17-4C3025D1602C}"/>
                    </a:ext>
                  </a:extLst>
                </p14:cNvPr>
                <p14:cNvContentPartPr/>
                <p14:nvPr/>
              </p14:nvContentPartPr>
              <p14:xfrm>
                <a:off x="8434047" y="3150982"/>
                <a:ext cx="14760" cy="510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C7BB66F-A56B-18D1-5E17-4C3025D160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29727" y="3146662"/>
                  <a:ext cx="234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DCCCAF-4B4F-AB4A-04EA-C9B6E55AA9B8}"/>
                    </a:ext>
                  </a:extLst>
                </p14:cNvPr>
                <p14:cNvContentPartPr/>
                <p14:nvPr/>
              </p14:nvContentPartPr>
              <p14:xfrm>
                <a:off x="8558967" y="3342502"/>
                <a:ext cx="137160" cy="162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DCCCAF-4B4F-AB4A-04EA-C9B6E55AA9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54647" y="3338182"/>
                  <a:ext cx="145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6E9A4BB-0725-D544-3AB9-22E8EF5F6EE1}"/>
                    </a:ext>
                  </a:extLst>
                </p14:cNvPr>
                <p14:cNvContentPartPr/>
                <p14:nvPr/>
              </p14:nvContentPartPr>
              <p14:xfrm>
                <a:off x="8720967" y="3351142"/>
                <a:ext cx="268200" cy="109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6E9A4BB-0725-D544-3AB9-22E8EF5F6E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16647" y="3346822"/>
                  <a:ext cx="276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81DB400-D98C-0F4D-176A-5C6DCCA34CE1}"/>
                    </a:ext>
                  </a:extLst>
                </p14:cNvPr>
                <p14:cNvContentPartPr/>
                <p14:nvPr/>
              </p14:nvContentPartPr>
              <p14:xfrm>
                <a:off x="8792967" y="3064942"/>
                <a:ext cx="132480" cy="222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81DB400-D98C-0F4D-176A-5C6DCCA34C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88647" y="3060622"/>
                  <a:ext cx="141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4A53B1-CE2E-E5DF-76AC-61546F3A6972}"/>
                    </a:ext>
                  </a:extLst>
                </p14:cNvPr>
                <p14:cNvContentPartPr/>
                <p14:nvPr/>
              </p14:nvContentPartPr>
              <p14:xfrm>
                <a:off x="8712327" y="3206782"/>
                <a:ext cx="205920" cy="196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4A53B1-CE2E-E5DF-76AC-61546F3A69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08007" y="3202462"/>
                  <a:ext cx="214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468F55E-4BEB-C763-BF3E-344D15F77A6C}"/>
                    </a:ext>
                  </a:extLst>
                </p14:cNvPr>
                <p14:cNvContentPartPr/>
                <p14:nvPr/>
              </p14:nvContentPartPr>
              <p14:xfrm>
                <a:off x="8977647" y="2817262"/>
                <a:ext cx="177840" cy="214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468F55E-4BEB-C763-BF3E-344D15F77A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73327" y="2812942"/>
                  <a:ext cx="186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7AF3F53-742E-7AA1-BB16-BB472DA58996}"/>
                    </a:ext>
                  </a:extLst>
                </p14:cNvPr>
                <p14:cNvContentPartPr/>
                <p14:nvPr/>
              </p14:nvContentPartPr>
              <p14:xfrm>
                <a:off x="9176007" y="2753182"/>
                <a:ext cx="130320" cy="223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7AF3F53-742E-7AA1-BB16-BB472DA589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71687" y="2748862"/>
                  <a:ext cx="138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A756D63-C48B-6D60-A1C1-1BA0F7A0DC41}"/>
                    </a:ext>
                  </a:extLst>
                </p14:cNvPr>
                <p14:cNvContentPartPr/>
                <p14:nvPr/>
              </p14:nvContentPartPr>
              <p14:xfrm>
                <a:off x="9322887" y="2920582"/>
                <a:ext cx="108000" cy="101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A756D63-C48B-6D60-A1C1-1BA0F7A0DC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18567" y="2916262"/>
                  <a:ext cx="116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9A19B1B-040E-537A-5552-22B95B8D6F91}"/>
                    </a:ext>
                  </a:extLst>
                </p14:cNvPr>
                <p14:cNvContentPartPr/>
                <p14:nvPr/>
              </p14:nvContentPartPr>
              <p14:xfrm>
                <a:off x="10180407" y="2782702"/>
                <a:ext cx="59760" cy="704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9A19B1B-040E-537A-5552-22B95B8D6F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6087" y="2778382"/>
                  <a:ext cx="6840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B8BA287-8FFE-C32D-25A7-8D871727C860}"/>
                    </a:ext>
                  </a:extLst>
                </p14:cNvPr>
                <p14:cNvContentPartPr/>
                <p14:nvPr/>
              </p14:nvContentPartPr>
              <p14:xfrm>
                <a:off x="9650847" y="3300742"/>
                <a:ext cx="1896480" cy="174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B8BA287-8FFE-C32D-25A7-8D871727C8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46527" y="3296422"/>
                  <a:ext cx="1905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16B408E-228C-370C-94CF-538AB3DFE921}"/>
                    </a:ext>
                  </a:extLst>
                </p14:cNvPr>
                <p14:cNvContentPartPr/>
                <p14:nvPr/>
              </p14:nvContentPartPr>
              <p14:xfrm>
                <a:off x="11443647" y="3219742"/>
                <a:ext cx="187560" cy="244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16B408E-228C-370C-94CF-538AB3DFE9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39327" y="3215422"/>
                  <a:ext cx="196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297004-4BD0-D487-7E89-AFFAEFEEBDA9}"/>
                    </a:ext>
                  </a:extLst>
                </p14:cNvPr>
                <p14:cNvContentPartPr/>
                <p14:nvPr/>
              </p14:nvContentPartPr>
              <p14:xfrm>
                <a:off x="9449967" y="2821942"/>
                <a:ext cx="1634040" cy="633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297004-4BD0-D487-7E89-AFFAEFEEBD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45647" y="2817622"/>
                  <a:ext cx="164268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D0C1D2-3D73-9B4F-58AF-B4F58CCE01F2}"/>
                    </a:ext>
                  </a:extLst>
                </p14:cNvPr>
                <p14:cNvContentPartPr/>
                <p14:nvPr/>
              </p14:nvContentPartPr>
              <p14:xfrm>
                <a:off x="9707007" y="3111382"/>
                <a:ext cx="39960" cy="427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D0C1D2-3D73-9B4F-58AF-B4F58CCE01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02687" y="3107062"/>
                  <a:ext cx="486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11B5F15-0CE8-72E8-C748-EB70255909D2}"/>
                    </a:ext>
                  </a:extLst>
                </p14:cNvPr>
                <p14:cNvContentPartPr/>
                <p14:nvPr/>
              </p14:nvContentPartPr>
              <p14:xfrm>
                <a:off x="10552647" y="2959102"/>
                <a:ext cx="105480" cy="552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11B5F15-0CE8-72E8-C748-EB70255909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48327" y="2954782"/>
                  <a:ext cx="1141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6A547A7-AB6D-BD2D-30C9-B72DE42F13EB}"/>
                    </a:ext>
                  </a:extLst>
                </p14:cNvPr>
                <p14:cNvContentPartPr/>
                <p14:nvPr/>
              </p14:nvContentPartPr>
              <p14:xfrm>
                <a:off x="9571287" y="3348982"/>
                <a:ext cx="124920" cy="141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6A547A7-AB6D-BD2D-30C9-B72DE42F13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66967" y="3344662"/>
                  <a:ext cx="133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B7A084F-1E11-AB55-BA2A-4AD5B3EE0938}"/>
                    </a:ext>
                  </a:extLst>
                </p14:cNvPr>
                <p14:cNvContentPartPr/>
                <p14:nvPr/>
              </p14:nvContentPartPr>
              <p14:xfrm>
                <a:off x="10643007" y="3264382"/>
                <a:ext cx="240480" cy="79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B7A084F-1E11-AB55-BA2A-4AD5B3EE09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38687" y="3260062"/>
                  <a:ext cx="249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DE67A3-12BA-B476-AFBF-439F33D8A65A}"/>
                    </a:ext>
                  </a:extLst>
                </p14:cNvPr>
                <p14:cNvContentPartPr/>
                <p14:nvPr/>
              </p14:nvContentPartPr>
              <p14:xfrm>
                <a:off x="9547887" y="3326302"/>
                <a:ext cx="1239480" cy="503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DE67A3-12BA-B476-AFBF-439F33D8A6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43567" y="3321982"/>
                  <a:ext cx="12481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DEC8C6A-375D-F7A8-4387-26D9924B372C}"/>
                    </a:ext>
                  </a:extLst>
                </p14:cNvPr>
                <p14:cNvContentPartPr/>
                <p14:nvPr/>
              </p14:nvContentPartPr>
              <p14:xfrm>
                <a:off x="10060527" y="3922462"/>
                <a:ext cx="135720" cy="127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DEC8C6A-375D-F7A8-4387-26D9924B372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56207" y="3918142"/>
                  <a:ext cx="144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3F47623-5A12-40FD-19BE-F97B718EB62E}"/>
                    </a:ext>
                  </a:extLst>
                </p14:cNvPr>
                <p14:cNvContentPartPr/>
                <p14:nvPr/>
              </p14:nvContentPartPr>
              <p14:xfrm>
                <a:off x="10150527" y="3883222"/>
                <a:ext cx="322920" cy="142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3F47623-5A12-40FD-19BE-F97B718EB6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46207" y="3878902"/>
                  <a:ext cx="331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26B299-D647-B6B1-2377-7578922CC091}"/>
                    </a:ext>
                  </a:extLst>
                </p14:cNvPr>
                <p14:cNvContentPartPr/>
                <p14:nvPr/>
              </p14:nvContentPartPr>
              <p14:xfrm>
                <a:off x="10337007" y="3847942"/>
                <a:ext cx="233280" cy="236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26B299-D647-B6B1-2377-7578922CC0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32687" y="3843622"/>
                  <a:ext cx="24192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D492D33-C39A-F7D5-05DB-72478558AF57}"/>
                  </a:ext>
                </a:extLst>
              </p14:cNvPr>
              <p14:cNvContentPartPr/>
              <p14:nvPr/>
            </p14:nvContentPartPr>
            <p14:xfrm>
              <a:off x="2204967" y="1582822"/>
              <a:ext cx="211320" cy="7250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D492D33-C39A-F7D5-05DB-72478558AF5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200647" y="1578502"/>
                <a:ext cx="219960" cy="73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8CF6A79-47C9-E92C-F1E7-42E932DD157A}"/>
              </a:ext>
            </a:extLst>
          </p:cNvPr>
          <p:cNvGrpSpPr/>
          <p:nvPr/>
        </p:nvGrpSpPr>
        <p:grpSpPr>
          <a:xfrm>
            <a:off x="2601687" y="1595422"/>
            <a:ext cx="1255680" cy="428400"/>
            <a:chOff x="2601687" y="1595422"/>
            <a:chExt cx="125568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B8E652B-5374-9134-63A2-B8205E611C7B}"/>
                    </a:ext>
                  </a:extLst>
                </p14:cNvPr>
                <p14:cNvContentPartPr/>
                <p14:nvPr/>
              </p14:nvContentPartPr>
              <p14:xfrm>
                <a:off x="2601687" y="1793782"/>
                <a:ext cx="180000" cy="189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B8E652B-5374-9134-63A2-B8205E611C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97367" y="1789462"/>
                  <a:ext cx="188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7595D76-3358-0138-8746-9EDBD554E781}"/>
                    </a:ext>
                  </a:extLst>
                </p14:cNvPr>
                <p14:cNvContentPartPr/>
                <p14:nvPr/>
              </p14:nvContentPartPr>
              <p14:xfrm>
                <a:off x="2874567" y="1888822"/>
                <a:ext cx="57600" cy="5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7595D76-3358-0138-8746-9EDBD554E7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0247" y="1884502"/>
                  <a:ext cx="66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E0308A8-8DDA-7AB2-0ABA-8D42FE85BC4B}"/>
                    </a:ext>
                  </a:extLst>
                </p14:cNvPr>
                <p14:cNvContentPartPr/>
                <p14:nvPr/>
              </p14:nvContentPartPr>
              <p14:xfrm>
                <a:off x="3002007" y="1833382"/>
                <a:ext cx="330120" cy="144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E0308A8-8DDA-7AB2-0ABA-8D42FE85BC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97687" y="1829062"/>
                  <a:ext cx="33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4E36BC9-1AB7-B3BF-D901-5BE51F02B402}"/>
                    </a:ext>
                  </a:extLst>
                </p14:cNvPr>
                <p14:cNvContentPartPr/>
                <p14:nvPr/>
              </p14:nvContentPartPr>
              <p14:xfrm>
                <a:off x="3395487" y="1733302"/>
                <a:ext cx="177120" cy="167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4E36BC9-1AB7-B3BF-D901-5BE51F02B4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91167" y="1728982"/>
                  <a:ext cx="18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38490B6-AE8A-378D-708B-E8257BBE7F3C}"/>
                    </a:ext>
                  </a:extLst>
                </p14:cNvPr>
                <p14:cNvContentPartPr/>
                <p14:nvPr/>
              </p14:nvContentPartPr>
              <p14:xfrm>
                <a:off x="3568647" y="1745182"/>
                <a:ext cx="7200" cy="46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38490B6-AE8A-378D-708B-E8257BBE7F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64327" y="1740862"/>
                  <a:ext cx="15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ED2CB89-C7CC-3C79-F0EC-FE43A5526E80}"/>
                    </a:ext>
                  </a:extLst>
                </p14:cNvPr>
                <p14:cNvContentPartPr/>
                <p14:nvPr/>
              </p14:nvContentPartPr>
              <p14:xfrm>
                <a:off x="3325647" y="1595422"/>
                <a:ext cx="531720" cy="428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ED2CB89-C7CC-3C79-F0EC-FE43A5526E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21327" y="1591102"/>
                  <a:ext cx="54036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2E243D16-AE3A-E4AB-42D3-FB55F07C47AC}"/>
              </a:ext>
            </a:extLst>
          </p:cNvPr>
          <p:cNvGrpSpPr/>
          <p:nvPr/>
        </p:nvGrpSpPr>
        <p:grpSpPr>
          <a:xfrm>
            <a:off x="4174527" y="1466542"/>
            <a:ext cx="748440" cy="402840"/>
            <a:chOff x="4174527" y="1466542"/>
            <a:chExt cx="74844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DE8A72-103E-1C23-F2FA-180F4C459C77}"/>
                    </a:ext>
                  </a:extLst>
                </p14:cNvPr>
                <p14:cNvContentPartPr/>
                <p14:nvPr/>
              </p14:nvContentPartPr>
              <p14:xfrm>
                <a:off x="4304847" y="1689742"/>
                <a:ext cx="3600" cy="164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DE8A72-103E-1C23-F2FA-180F4C459C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00527" y="1685422"/>
                  <a:ext cx="12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3BC5B57-E627-A563-5D2F-C29CDF606C8F}"/>
                    </a:ext>
                  </a:extLst>
                </p14:cNvPr>
                <p14:cNvContentPartPr/>
                <p14:nvPr/>
              </p14:nvContentPartPr>
              <p14:xfrm>
                <a:off x="4174527" y="1647622"/>
                <a:ext cx="329400" cy="192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3BC5B57-E627-A563-5D2F-C29CDF606C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70207" y="1643302"/>
                  <a:ext cx="338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191C7B0-7749-0643-5290-9C3A05771DA5}"/>
                    </a:ext>
                  </a:extLst>
                </p14:cNvPr>
                <p14:cNvContentPartPr/>
                <p14:nvPr/>
              </p14:nvContentPartPr>
              <p14:xfrm>
                <a:off x="4567647" y="1549342"/>
                <a:ext cx="235080" cy="314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191C7B0-7749-0643-5290-9C3A05771D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63327" y="1545022"/>
                  <a:ext cx="243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0DA21D1-E71A-4EA6-998B-2FCCD1F5CDDC}"/>
                    </a:ext>
                  </a:extLst>
                </p14:cNvPr>
                <p14:cNvContentPartPr/>
                <p14:nvPr/>
              </p14:nvContentPartPr>
              <p14:xfrm>
                <a:off x="4904967" y="1466542"/>
                <a:ext cx="18000" cy="402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0DA21D1-E71A-4EA6-998B-2FCCD1F5CD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00647" y="1462222"/>
                  <a:ext cx="2664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281B600B-6197-650F-1CF8-726E41F5E246}"/>
              </a:ext>
            </a:extLst>
          </p:cNvPr>
          <p:cNvGrpSpPr/>
          <p:nvPr/>
        </p:nvGrpSpPr>
        <p:grpSpPr>
          <a:xfrm>
            <a:off x="229647" y="2083582"/>
            <a:ext cx="3166560" cy="977760"/>
            <a:chOff x="229647" y="2083582"/>
            <a:chExt cx="3166560" cy="9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1619C6-F3D8-316C-F6FD-6CAD8531EBB3}"/>
                    </a:ext>
                  </a:extLst>
                </p14:cNvPr>
                <p14:cNvContentPartPr/>
                <p14:nvPr/>
              </p14:nvContentPartPr>
              <p14:xfrm>
                <a:off x="322167" y="2095822"/>
                <a:ext cx="84600" cy="183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1619C6-F3D8-316C-F6FD-6CAD8531EBB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7847" y="2091502"/>
                  <a:ext cx="93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B1B38ED-456D-2FB4-FC6D-BB2EC87CCD89}"/>
                    </a:ext>
                  </a:extLst>
                </p14:cNvPr>
                <p14:cNvContentPartPr/>
                <p14:nvPr/>
              </p14:nvContentPartPr>
              <p14:xfrm>
                <a:off x="338727" y="2174302"/>
                <a:ext cx="241560" cy="133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B1B38ED-456D-2FB4-FC6D-BB2EC87CCD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4407" y="2169982"/>
                  <a:ext cx="250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9F259E0-4495-A978-2677-78F7ADEA88FA}"/>
                    </a:ext>
                  </a:extLst>
                </p14:cNvPr>
                <p14:cNvContentPartPr/>
                <p14:nvPr/>
              </p14:nvContentPartPr>
              <p14:xfrm>
                <a:off x="745167" y="2139382"/>
                <a:ext cx="33480" cy="6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9F259E0-4495-A978-2677-78F7ADEA88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0847" y="2135062"/>
                  <a:ext cx="42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CD57B55-D015-F82E-4961-7E550F57360D}"/>
                    </a:ext>
                  </a:extLst>
                </p14:cNvPr>
                <p14:cNvContentPartPr/>
                <p14:nvPr/>
              </p14:nvContentPartPr>
              <p14:xfrm>
                <a:off x="785487" y="2237302"/>
                <a:ext cx="13680" cy="20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CD57B55-D015-F82E-4961-7E550F5736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1167" y="2232982"/>
                  <a:ext cx="22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0FE0D05-2289-19DA-06B4-008FB5C29746}"/>
                    </a:ext>
                  </a:extLst>
                </p14:cNvPr>
                <p14:cNvContentPartPr/>
                <p14:nvPr/>
              </p14:nvContentPartPr>
              <p14:xfrm>
                <a:off x="848847" y="2125702"/>
                <a:ext cx="271800" cy="244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0FE0D05-2289-19DA-06B4-008FB5C297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4527" y="2121382"/>
                  <a:ext cx="280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F02DFF1-950E-BB44-E2B4-45A31F1DC026}"/>
                    </a:ext>
                  </a:extLst>
                </p14:cNvPr>
                <p14:cNvContentPartPr/>
                <p14:nvPr/>
              </p14:nvContentPartPr>
              <p14:xfrm>
                <a:off x="1159167" y="2251702"/>
                <a:ext cx="93960" cy="84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F02DFF1-950E-BB44-E2B4-45A31F1DC0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4847" y="2247382"/>
                  <a:ext cx="102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FE16E71-4E60-41E8-B87B-98EC875BF34B}"/>
                    </a:ext>
                  </a:extLst>
                </p14:cNvPr>
                <p14:cNvContentPartPr/>
                <p14:nvPr/>
              </p14:nvContentPartPr>
              <p14:xfrm>
                <a:off x="1348887" y="2143702"/>
                <a:ext cx="175680" cy="115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FE16E71-4E60-41E8-B87B-98EC875BF3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44567" y="2139382"/>
                  <a:ext cx="18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1C861BF-2731-47AF-B148-D727D9EBE512}"/>
                    </a:ext>
                  </a:extLst>
                </p14:cNvPr>
                <p14:cNvContentPartPr/>
                <p14:nvPr/>
              </p14:nvContentPartPr>
              <p14:xfrm>
                <a:off x="1401447" y="2083582"/>
                <a:ext cx="70560" cy="226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1C861BF-2731-47AF-B148-D727D9EBE5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97127" y="2079262"/>
                  <a:ext cx="79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D1EC04-CAEB-4D3F-235B-154A2164F6F6}"/>
                    </a:ext>
                  </a:extLst>
                </p14:cNvPr>
                <p14:cNvContentPartPr/>
                <p14:nvPr/>
              </p14:nvContentPartPr>
              <p14:xfrm>
                <a:off x="1528527" y="2122102"/>
                <a:ext cx="277560" cy="263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D1EC04-CAEB-4D3F-235B-154A2164F6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24207" y="2117782"/>
                  <a:ext cx="286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107D4C-3B47-9FE2-DFEF-86C19EB2937C}"/>
                    </a:ext>
                  </a:extLst>
                </p14:cNvPr>
                <p14:cNvContentPartPr/>
                <p14:nvPr/>
              </p14:nvContentPartPr>
              <p14:xfrm>
                <a:off x="1814007" y="2239462"/>
                <a:ext cx="117720" cy="107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107D4C-3B47-9FE2-DFEF-86C19EB2937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09687" y="2235142"/>
                  <a:ext cx="126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49645B9-D8AE-C32D-91A1-CE0317244ED8}"/>
                    </a:ext>
                  </a:extLst>
                </p14:cNvPr>
                <p14:cNvContentPartPr/>
                <p14:nvPr/>
              </p14:nvContentPartPr>
              <p14:xfrm>
                <a:off x="340167" y="2713942"/>
                <a:ext cx="125280" cy="219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49645B9-D8AE-C32D-91A1-CE0317244E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5847" y="2709622"/>
                  <a:ext cx="133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5437A51-8832-23F0-8B4B-9236E95A29C8}"/>
                    </a:ext>
                  </a:extLst>
                </p14:cNvPr>
                <p14:cNvContentPartPr/>
                <p14:nvPr/>
              </p14:nvContentPartPr>
              <p14:xfrm>
                <a:off x="229647" y="2572102"/>
                <a:ext cx="252000" cy="158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5437A51-8832-23F0-8B4B-9236E95A29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5327" y="2567782"/>
                  <a:ext cx="260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EBBD8E6-051D-062D-FD5D-26A006CF08B2}"/>
                    </a:ext>
                  </a:extLst>
                </p14:cNvPr>
                <p14:cNvContentPartPr/>
                <p14:nvPr/>
              </p14:nvContentPartPr>
              <p14:xfrm>
                <a:off x="506847" y="2900782"/>
                <a:ext cx="81720" cy="124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EBBD8E6-051D-062D-FD5D-26A006CF08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2527" y="2896462"/>
                  <a:ext cx="90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45BF13-027C-275D-C60D-6BAF539D21B9}"/>
                    </a:ext>
                  </a:extLst>
                </p14:cNvPr>
                <p14:cNvContentPartPr/>
                <p14:nvPr/>
              </p14:nvContentPartPr>
              <p14:xfrm>
                <a:off x="510807" y="2934982"/>
                <a:ext cx="163800" cy="108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45BF13-027C-275D-C60D-6BAF539D21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6487" y="2930662"/>
                  <a:ext cx="172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80B3C2A-BBE5-8D6D-523E-FB2BAB18590A}"/>
                    </a:ext>
                  </a:extLst>
                </p14:cNvPr>
                <p14:cNvContentPartPr/>
                <p14:nvPr/>
              </p14:nvContentPartPr>
              <p14:xfrm>
                <a:off x="757767" y="2875582"/>
                <a:ext cx="93600" cy="136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80B3C2A-BBE5-8D6D-523E-FB2BAB18590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3447" y="2871262"/>
                  <a:ext cx="102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937BE76-ADDD-EF13-767A-F6FD5745E06D}"/>
                    </a:ext>
                  </a:extLst>
                </p14:cNvPr>
                <p14:cNvContentPartPr/>
                <p14:nvPr/>
              </p14:nvContentPartPr>
              <p14:xfrm>
                <a:off x="875847" y="2994022"/>
                <a:ext cx="44280" cy="67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937BE76-ADDD-EF13-767A-F6FD5745E06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1527" y="2989702"/>
                  <a:ext cx="52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B8D5DA4-A14E-625C-73E7-5693F2B189B1}"/>
                    </a:ext>
                  </a:extLst>
                </p14:cNvPr>
                <p14:cNvContentPartPr/>
                <p14:nvPr/>
              </p14:nvContentPartPr>
              <p14:xfrm>
                <a:off x="1079607" y="2795662"/>
                <a:ext cx="196560" cy="63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B8D5DA4-A14E-625C-73E7-5693F2B189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5287" y="2791342"/>
                  <a:ext cx="205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01A4D4C-EA39-3989-8472-2A24E137EAEB}"/>
                    </a:ext>
                  </a:extLst>
                </p14:cNvPr>
                <p14:cNvContentPartPr/>
                <p14:nvPr/>
              </p14:nvContentPartPr>
              <p14:xfrm>
                <a:off x="1482087" y="2523142"/>
                <a:ext cx="173160" cy="385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01A4D4C-EA39-3989-8472-2A24E137EAE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77767" y="2518822"/>
                  <a:ext cx="1818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C5896B7-907C-BD68-FD25-8E931257A24E}"/>
                    </a:ext>
                  </a:extLst>
                </p14:cNvPr>
                <p14:cNvContentPartPr/>
                <p14:nvPr/>
              </p14:nvContentPartPr>
              <p14:xfrm>
                <a:off x="1668207" y="2364742"/>
                <a:ext cx="1728000" cy="1587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C5896B7-907C-BD68-FD25-8E931257A2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63887" y="2360422"/>
                  <a:ext cx="1736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386C6FA-E3C2-E84A-67AF-AE452713F5E8}"/>
                    </a:ext>
                  </a:extLst>
                </p14:cNvPr>
                <p14:cNvContentPartPr/>
                <p14:nvPr/>
              </p14:nvContentPartPr>
              <p14:xfrm>
                <a:off x="1603767" y="2589022"/>
                <a:ext cx="151560" cy="144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386C6FA-E3C2-E84A-67AF-AE452713F5E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99447" y="2584702"/>
                  <a:ext cx="160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31C5F19-EE25-E29C-D461-38606B4FD106}"/>
                    </a:ext>
                  </a:extLst>
                </p14:cNvPr>
                <p14:cNvContentPartPr/>
                <p14:nvPr/>
              </p14:nvContentPartPr>
              <p14:xfrm>
                <a:off x="1806087" y="2605222"/>
                <a:ext cx="56160" cy="65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31C5F19-EE25-E29C-D461-38606B4FD10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01767" y="2600902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DD88047-A06D-96E6-6F05-C05FB223A51D}"/>
                    </a:ext>
                  </a:extLst>
                </p14:cNvPr>
                <p14:cNvContentPartPr/>
                <p14:nvPr/>
              </p14:nvContentPartPr>
              <p14:xfrm>
                <a:off x="1910847" y="2587942"/>
                <a:ext cx="151200" cy="89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DD88047-A06D-96E6-6F05-C05FB223A5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06527" y="2583622"/>
                  <a:ext cx="159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702A601-664F-2245-2473-0C49D4BBEC0B}"/>
                    </a:ext>
                  </a:extLst>
                </p14:cNvPr>
                <p14:cNvContentPartPr/>
                <p14:nvPr/>
              </p14:nvContentPartPr>
              <p14:xfrm>
                <a:off x="2121807" y="2589742"/>
                <a:ext cx="58680" cy="75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702A601-664F-2245-2473-0C49D4BBEC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17487" y="2585422"/>
                  <a:ext cx="67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E174E2F-6917-3E61-11D3-1A6B144D134E}"/>
                    </a:ext>
                  </a:extLst>
                </p14:cNvPr>
                <p14:cNvContentPartPr/>
                <p14:nvPr/>
              </p14:nvContentPartPr>
              <p14:xfrm>
                <a:off x="1757487" y="2725822"/>
                <a:ext cx="439920" cy="37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E174E2F-6917-3E61-11D3-1A6B144D134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53167" y="2721502"/>
                  <a:ext cx="4485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4702C384-0844-3689-0B2B-71F4D2DD56A6}"/>
              </a:ext>
            </a:extLst>
          </p:cNvPr>
          <p:cNvGrpSpPr/>
          <p:nvPr/>
        </p:nvGrpSpPr>
        <p:grpSpPr>
          <a:xfrm>
            <a:off x="1767927" y="2834182"/>
            <a:ext cx="327600" cy="170640"/>
            <a:chOff x="1767927" y="2834182"/>
            <a:chExt cx="3276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935BAF6-9D96-9F0E-67AA-14808D68FFEC}"/>
                    </a:ext>
                  </a:extLst>
                </p14:cNvPr>
                <p14:cNvContentPartPr/>
                <p14:nvPr/>
              </p14:nvContentPartPr>
              <p14:xfrm>
                <a:off x="1767927" y="2834542"/>
                <a:ext cx="109080" cy="1702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935BAF6-9D96-9F0E-67AA-14808D68FF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63607" y="2830222"/>
                  <a:ext cx="117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946824B-7301-9303-DD91-079318902FF3}"/>
                    </a:ext>
                  </a:extLst>
                </p14:cNvPr>
                <p14:cNvContentPartPr/>
                <p14:nvPr/>
              </p14:nvContentPartPr>
              <p14:xfrm>
                <a:off x="1967727" y="2834182"/>
                <a:ext cx="127800" cy="147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946824B-7301-9303-DD91-079318902F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63407" y="2829862"/>
                  <a:ext cx="1364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233935F9-E042-F70A-5AE5-539D9031B530}"/>
              </a:ext>
            </a:extLst>
          </p:cNvPr>
          <p:cNvGrpSpPr/>
          <p:nvPr/>
        </p:nvGrpSpPr>
        <p:grpSpPr>
          <a:xfrm>
            <a:off x="2576847" y="2529262"/>
            <a:ext cx="664920" cy="389880"/>
            <a:chOff x="2576847" y="2529262"/>
            <a:chExt cx="66492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2ADBFF3-9C29-0529-0158-6D2E6F73F6F7}"/>
                    </a:ext>
                  </a:extLst>
                </p14:cNvPr>
                <p14:cNvContentPartPr/>
                <p14:nvPr/>
              </p14:nvContentPartPr>
              <p14:xfrm>
                <a:off x="2651367" y="2703142"/>
                <a:ext cx="10800" cy="104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2ADBFF3-9C29-0529-0158-6D2E6F73F6F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47047" y="2698822"/>
                  <a:ext cx="19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8A147D0-7752-A971-56FF-D8F8519CE1F0}"/>
                    </a:ext>
                  </a:extLst>
                </p14:cNvPr>
                <p14:cNvContentPartPr/>
                <p14:nvPr/>
              </p14:nvContentPartPr>
              <p14:xfrm>
                <a:off x="2576847" y="2760022"/>
                <a:ext cx="105120" cy="11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8A147D0-7752-A971-56FF-D8F8519CE1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72527" y="2755702"/>
                  <a:ext cx="11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6E8D743-8107-7FB7-C7A3-3D028CEC6ABD}"/>
                    </a:ext>
                  </a:extLst>
                </p14:cNvPr>
                <p14:cNvContentPartPr/>
                <p14:nvPr/>
              </p14:nvContentPartPr>
              <p14:xfrm>
                <a:off x="2834967" y="2545462"/>
                <a:ext cx="174600" cy="102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6E8D743-8107-7FB7-C7A3-3D028CEC6A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30647" y="2541142"/>
                  <a:ext cx="183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ED13C23-60D6-7E73-CC74-0ABC4B6C0D87}"/>
                    </a:ext>
                  </a:extLst>
                </p14:cNvPr>
                <p14:cNvContentPartPr/>
                <p14:nvPr/>
              </p14:nvContentPartPr>
              <p14:xfrm>
                <a:off x="3020007" y="2553382"/>
                <a:ext cx="59760" cy="59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ED13C23-60D6-7E73-CC74-0ABC4B6C0D8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15687" y="2549062"/>
                  <a:ext cx="68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3A7907E-0A83-C791-1AB6-9FA097D9C9C0}"/>
                    </a:ext>
                  </a:extLst>
                </p14:cNvPr>
                <p14:cNvContentPartPr/>
                <p14:nvPr/>
              </p14:nvContentPartPr>
              <p14:xfrm>
                <a:off x="2807247" y="2529262"/>
                <a:ext cx="431640" cy="200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3A7907E-0A83-C791-1AB6-9FA097D9C9C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02927" y="2524942"/>
                  <a:ext cx="440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93C6D40-7ABE-508D-0C13-0527214D64B9}"/>
                    </a:ext>
                  </a:extLst>
                </p14:cNvPr>
                <p14:cNvContentPartPr/>
                <p14:nvPr/>
              </p14:nvContentPartPr>
              <p14:xfrm>
                <a:off x="3190647" y="2539342"/>
                <a:ext cx="51120" cy="46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93C6D40-7ABE-508D-0C13-0527214D64B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86327" y="2535022"/>
                  <a:ext cx="59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E4ECCAA-86DE-C301-16A7-ABD52430CD34}"/>
                    </a:ext>
                  </a:extLst>
                </p14:cNvPr>
                <p14:cNvContentPartPr/>
                <p14:nvPr/>
              </p14:nvContentPartPr>
              <p14:xfrm>
                <a:off x="2906607" y="2773702"/>
                <a:ext cx="90360" cy="134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E4ECCAA-86DE-C301-16A7-ABD52430CD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02287" y="2769382"/>
                  <a:ext cx="99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32324E7-C802-C440-D6DC-3560462EE188}"/>
                    </a:ext>
                  </a:extLst>
                </p14:cNvPr>
                <p14:cNvContentPartPr/>
                <p14:nvPr/>
              </p14:nvContentPartPr>
              <p14:xfrm>
                <a:off x="3063207" y="2774422"/>
                <a:ext cx="74880" cy="144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32324E7-C802-C440-D6DC-3560462EE1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58887" y="2770102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40FF72C6-15C4-DAE7-B154-D1563403A975}"/>
              </a:ext>
            </a:extLst>
          </p:cNvPr>
          <p:cNvGrpSpPr/>
          <p:nvPr/>
        </p:nvGrpSpPr>
        <p:grpSpPr>
          <a:xfrm>
            <a:off x="3539127" y="2524582"/>
            <a:ext cx="841680" cy="249120"/>
            <a:chOff x="3539127" y="2524582"/>
            <a:chExt cx="84168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0056D64-D3A4-F601-59A4-92A65DD6AC2B}"/>
                    </a:ext>
                  </a:extLst>
                </p14:cNvPr>
                <p14:cNvContentPartPr/>
                <p14:nvPr/>
              </p14:nvContentPartPr>
              <p14:xfrm>
                <a:off x="3548847" y="2559502"/>
                <a:ext cx="206640" cy="88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0056D64-D3A4-F601-59A4-92A65DD6AC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44527" y="2555182"/>
                  <a:ext cx="215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80F0F9C-94EC-3757-6C33-89A0B09A1628}"/>
                    </a:ext>
                  </a:extLst>
                </p14:cNvPr>
                <p14:cNvContentPartPr/>
                <p14:nvPr/>
              </p14:nvContentPartPr>
              <p14:xfrm>
                <a:off x="3539127" y="2704582"/>
                <a:ext cx="253080" cy="69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80F0F9C-94EC-3757-6C33-89A0B09A16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34807" y="2700262"/>
                  <a:ext cx="261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8F69F40-9AD7-0F90-9BAF-687A47B93C40}"/>
                    </a:ext>
                  </a:extLst>
                </p14:cNvPr>
                <p14:cNvContentPartPr/>
                <p14:nvPr/>
              </p14:nvContentPartPr>
              <p14:xfrm>
                <a:off x="3909207" y="2528542"/>
                <a:ext cx="183960" cy="233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8F69F40-9AD7-0F90-9BAF-687A47B93C4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04887" y="2524222"/>
                  <a:ext cx="192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7F446C2-6FDF-3484-F95D-E5D35F2C43D6}"/>
                    </a:ext>
                  </a:extLst>
                </p14:cNvPr>
                <p14:cNvContentPartPr/>
                <p14:nvPr/>
              </p14:nvContentPartPr>
              <p14:xfrm>
                <a:off x="4185327" y="2524582"/>
                <a:ext cx="195480" cy="2487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7F446C2-6FDF-3484-F95D-E5D35F2C43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81007" y="2520262"/>
                  <a:ext cx="2041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8B731D2-3BBD-70B8-30CC-0CA7C2EF8876}"/>
                  </a:ext>
                </a:extLst>
              </p14:cNvPr>
              <p14:cNvContentPartPr/>
              <p14:nvPr/>
            </p14:nvContentPartPr>
            <p14:xfrm>
              <a:off x="4517607" y="504622"/>
              <a:ext cx="221760" cy="126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8B731D2-3BBD-70B8-30CC-0CA7C2EF887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13287" y="500302"/>
                <a:ext cx="230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3F3A2C18-748C-A3D8-6374-8A1C9F15DBB5}"/>
                  </a:ext>
                </a:extLst>
              </p14:cNvPr>
              <p14:cNvContentPartPr/>
              <p14:nvPr/>
            </p14:nvContentPartPr>
            <p14:xfrm>
              <a:off x="1983567" y="481582"/>
              <a:ext cx="194400" cy="1584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3F3A2C18-748C-A3D8-6374-8A1C9F15DBB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979247" y="477262"/>
                <a:ext cx="2030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A058970-7A49-967F-0E8B-3ACB179B946A}"/>
              </a:ext>
            </a:extLst>
          </p:cNvPr>
          <p:cNvGrpSpPr/>
          <p:nvPr/>
        </p:nvGrpSpPr>
        <p:grpSpPr>
          <a:xfrm>
            <a:off x="8616927" y="1210582"/>
            <a:ext cx="3165840" cy="700920"/>
            <a:chOff x="8616927" y="1210582"/>
            <a:chExt cx="316584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A4EE014-6889-B302-A770-05483FCC0596}"/>
                    </a:ext>
                  </a:extLst>
                </p14:cNvPr>
                <p14:cNvContentPartPr/>
                <p14:nvPr/>
              </p14:nvContentPartPr>
              <p14:xfrm>
                <a:off x="8616927" y="1316422"/>
                <a:ext cx="161640" cy="100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A4EE014-6889-B302-A770-05483FCC05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12607" y="1312102"/>
                  <a:ext cx="170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606A0F2-9525-AC6B-FE01-72023BAE5CF2}"/>
                    </a:ext>
                  </a:extLst>
                </p14:cNvPr>
                <p14:cNvContentPartPr/>
                <p14:nvPr/>
              </p14:nvContentPartPr>
              <p14:xfrm>
                <a:off x="8855967" y="1406062"/>
                <a:ext cx="102240" cy="525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606A0F2-9525-AC6B-FE01-72023BAE5CF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51647" y="1401742"/>
                  <a:ext cx="110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1624891-6E54-F9CA-2276-DB8DF9B08BF6}"/>
                    </a:ext>
                  </a:extLst>
                </p14:cNvPr>
                <p14:cNvContentPartPr/>
                <p14:nvPr/>
              </p14:nvContentPartPr>
              <p14:xfrm>
                <a:off x="9164127" y="1365382"/>
                <a:ext cx="24480" cy="198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1624891-6E54-F9CA-2276-DB8DF9B08B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59807" y="1361062"/>
                  <a:ext cx="3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584181A-9C95-79E7-EC7F-C2CDC26D1B9A}"/>
                    </a:ext>
                  </a:extLst>
                </p14:cNvPr>
                <p14:cNvContentPartPr/>
                <p14:nvPr/>
              </p14:nvContentPartPr>
              <p14:xfrm>
                <a:off x="9165207" y="1447822"/>
                <a:ext cx="9000" cy="51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584181A-9C95-79E7-EC7F-C2CDC26D1B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60887" y="1443502"/>
                  <a:ext cx="17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D06E059-9556-E53B-925A-48D5EA3A4F52}"/>
                    </a:ext>
                  </a:extLst>
                </p14:cNvPr>
                <p14:cNvContentPartPr/>
                <p14:nvPr/>
              </p14:nvContentPartPr>
              <p14:xfrm>
                <a:off x="9287607" y="1296262"/>
                <a:ext cx="156600" cy="1458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D06E059-9556-E53B-925A-48D5EA3A4F5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83287" y="1291942"/>
                  <a:ext cx="165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2F1B7AB-7ECD-5344-0A93-416449286603}"/>
                    </a:ext>
                  </a:extLst>
                </p14:cNvPr>
                <p14:cNvContentPartPr/>
                <p14:nvPr/>
              </p14:nvContentPartPr>
              <p14:xfrm>
                <a:off x="9489567" y="1451782"/>
                <a:ext cx="100440" cy="143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2F1B7AB-7ECD-5344-0A93-41644928660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85247" y="1447462"/>
                  <a:ext cx="109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20F4CF2-3B1E-A3C5-0042-656DB9558BD4}"/>
                    </a:ext>
                  </a:extLst>
                </p14:cNvPr>
                <p14:cNvContentPartPr/>
                <p14:nvPr/>
              </p14:nvContentPartPr>
              <p14:xfrm>
                <a:off x="9729327" y="1326502"/>
                <a:ext cx="160560" cy="106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20F4CF2-3B1E-A3C5-0042-656DB9558BD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25007" y="1322182"/>
                  <a:ext cx="169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734FC0A-A393-3683-7710-30856A8D2BBA}"/>
                    </a:ext>
                  </a:extLst>
                </p14:cNvPr>
                <p14:cNvContentPartPr/>
                <p14:nvPr/>
              </p14:nvContentPartPr>
              <p14:xfrm>
                <a:off x="9775407" y="1430902"/>
                <a:ext cx="179280" cy="1173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734FC0A-A393-3683-7710-30856A8D2BB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71087" y="1426582"/>
                  <a:ext cx="187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7A4A8C1-FA32-9015-C9BF-BAEF62ACA4F2}"/>
                    </a:ext>
                  </a:extLst>
                </p14:cNvPr>
                <p14:cNvContentPartPr/>
                <p14:nvPr/>
              </p14:nvContentPartPr>
              <p14:xfrm>
                <a:off x="10133247" y="1210582"/>
                <a:ext cx="144000" cy="213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7A4A8C1-FA32-9015-C9BF-BAEF62ACA4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28927" y="1206262"/>
                  <a:ext cx="152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C6FDD14-4344-63F3-B4E0-A1A86156B7FB}"/>
                    </a:ext>
                  </a:extLst>
                </p14:cNvPr>
                <p14:cNvContentPartPr/>
                <p14:nvPr/>
              </p14:nvContentPartPr>
              <p14:xfrm>
                <a:off x="10382727" y="1228942"/>
                <a:ext cx="617040" cy="157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C6FDD14-4344-63F3-B4E0-A1A86156B7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78407" y="1224622"/>
                  <a:ext cx="625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4FA0F22-CD2E-AB36-1CBD-DA460A7464BF}"/>
                    </a:ext>
                  </a:extLst>
                </p14:cNvPr>
                <p14:cNvContentPartPr/>
                <p14:nvPr/>
              </p14:nvContentPartPr>
              <p14:xfrm>
                <a:off x="10909407" y="1217782"/>
                <a:ext cx="149400" cy="217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4FA0F22-CD2E-AB36-1CBD-DA460A7464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05087" y="1213462"/>
                  <a:ext cx="158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24E3DF9-9769-D5F8-63B8-537E8BE7D882}"/>
                    </a:ext>
                  </a:extLst>
                </p14:cNvPr>
                <p14:cNvContentPartPr/>
                <p14:nvPr/>
              </p14:nvContentPartPr>
              <p14:xfrm>
                <a:off x="9995007" y="1649422"/>
                <a:ext cx="147600" cy="2196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24E3DF9-9769-D5F8-63B8-537E8BE7D88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90687" y="1645102"/>
                  <a:ext cx="156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3B6CD0F-ABE4-BBB9-7D19-A3F627A42533}"/>
                    </a:ext>
                  </a:extLst>
                </p14:cNvPr>
                <p14:cNvContentPartPr/>
                <p14:nvPr/>
              </p14:nvContentPartPr>
              <p14:xfrm>
                <a:off x="10178967" y="1758862"/>
                <a:ext cx="278280" cy="55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3B6CD0F-ABE4-BBB9-7D19-A3F627A4253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74647" y="1754542"/>
                  <a:ext cx="286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5809FEB-DBD0-706A-816E-678FB4B08533}"/>
                    </a:ext>
                  </a:extLst>
                </p14:cNvPr>
                <p14:cNvContentPartPr/>
                <p14:nvPr/>
              </p14:nvContentPartPr>
              <p14:xfrm>
                <a:off x="10531047" y="1628542"/>
                <a:ext cx="214200" cy="172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5809FEB-DBD0-706A-816E-678FB4B085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26727" y="1624222"/>
                  <a:ext cx="222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27DF124-EDD3-1F4B-1D50-46BB8BD9E2F1}"/>
                    </a:ext>
                  </a:extLst>
                </p14:cNvPr>
                <p14:cNvContentPartPr/>
                <p14:nvPr/>
              </p14:nvContentPartPr>
              <p14:xfrm>
                <a:off x="10780887" y="1580662"/>
                <a:ext cx="547560" cy="186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27DF124-EDD3-1F4B-1D50-46BB8BD9E2F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76567" y="1576342"/>
                  <a:ext cx="556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7E02C2A-47EE-AD9A-86B0-E35F80BC7CF1}"/>
                    </a:ext>
                  </a:extLst>
                </p14:cNvPr>
                <p14:cNvContentPartPr/>
                <p14:nvPr/>
              </p14:nvContentPartPr>
              <p14:xfrm>
                <a:off x="11305407" y="1484542"/>
                <a:ext cx="39600" cy="154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7E02C2A-47EE-AD9A-86B0-E35F80BC7C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01087" y="1480222"/>
                  <a:ext cx="48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432825C-4266-12C6-1A05-AC45477F0A7A}"/>
                    </a:ext>
                  </a:extLst>
                </p14:cNvPr>
                <p14:cNvContentPartPr/>
                <p14:nvPr/>
              </p14:nvContentPartPr>
              <p14:xfrm>
                <a:off x="11361927" y="1471942"/>
                <a:ext cx="324000" cy="439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432825C-4266-12C6-1A05-AC45477F0A7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57607" y="1467622"/>
                  <a:ext cx="3326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FC7F877-BC46-5130-042D-D56ED0B894FB}"/>
                    </a:ext>
                  </a:extLst>
                </p14:cNvPr>
                <p14:cNvContentPartPr/>
                <p14:nvPr/>
              </p14:nvContentPartPr>
              <p14:xfrm>
                <a:off x="11771967" y="1413262"/>
                <a:ext cx="10800" cy="3301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FC7F877-BC46-5130-042D-D56ED0B894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767647" y="1408942"/>
                  <a:ext cx="19440" cy="338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6" name="Grafik 195">
            <a:extLst>
              <a:ext uri="{FF2B5EF4-FFF2-40B4-BE49-F238E27FC236}">
                <a16:creationId xmlns:a16="http://schemas.microsoft.com/office/drawing/2014/main" id="{FA87B316-02A9-E5FC-C014-D7D40BE6D5E0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4588625" y="4442850"/>
            <a:ext cx="3782354" cy="19190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C9F6D7B-D16D-8C31-934C-6615840E8CB4}"/>
                  </a:ext>
                </a:extLst>
              </p14:cNvPr>
              <p14:cNvContentPartPr/>
              <p14:nvPr/>
            </p14:nvContentPartPr>
            <p14:xfrm>
              <a:off x="6909447" y="5262382"/>
              <a:ext cx="225000" cy="2203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C9F6D7B-D16D-8C31-934C-6615840E8CB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905127" y="5258062"/>
                <a:ext cx="2336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C19AE7A9-625C-7C3E-25A5-A357F729EC46}"/>
                  </a:ext>
                </a:extLst>
              </p14:cNvPr>
              <p14:cNvContentPartPr/>
              <p14:nvPr/>
            </p14:nvContentPartPr>
            <p14:xfrm>
              <a:off x="5770047" y="5261302"/>
              <a:ext cx="300600" cy="24804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C19AE7A9-625C-7C3E-25A5-A357F729EC46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765727" y="5256982"/>
                <a:ext cx="30924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956D0EF0-A15C-F7D5-27AA-0FA4CE5F47F3}"/>
              </a:ext>
            </a:extLst>
          </p:cNvPr>
          <p:cNvGrpSpPr/>
          <p:nvPr/>
        </p:nvGrpSpPr>
        <p:grpSpPr>
          <a:xfrm>
            <a:off x="250527" y="3199942"/>
            <a:ext cx="6594840" cy="1241280"/>
            <a:chOff x="250527" y="3199942"/>
            <a:chExt cx="6594840" cy="12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B96BAC3-94FF-FC7B-EDF8-4FE53EBC5D1C}"/>
                    </a:ext>
                  </a:extLst>
                </p14:cNvPr>
                <p14:cNvContentPartPr/>
                <p14:nvPr/>
              </p14:nvContentPartPr>
              <p14:xfrm>
                <a:off x="1053327" y="3224062"/>
                <a:ext cx="175320" cy="1659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B96BAC3-94FF-FC7B-EDF8-4FE53EBC5D1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9007" y="3219742"/>
                  <a:ext cx="183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64A16E9-9EE2-C239-FC38-6A5E84D48E38}"/>
                    </a:ext>
                  </a:extLst>
                </p14:cNvPr>
                <p14:cNvContentPartPr/>
                <p14:nvPr/>
              </p14:nvContentPartPr>
              <p14:xfrm>
                <a:off x="1097607" y="3239902"/>
                <a:ext cx="288360" cy="123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64A16E9-9EE2-C239-FC38-6A5E84D48E3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93287" y="3235582"/>
                  <a:ext cx="297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35D1741-CB33-4FA1-2E13-E0C8DDE1F1F4}"/>
                    </a:ext>
                  </a:extLst>
                </p14:cNvPr>
                <p14:cNvContentPartPr/>
                <p14:nvPr/>
              </p14:nvContentPartPr>
              <p14:xfrm>
                <a:off x="1434927" y="3255022"/>
                <a:ext cx="97920" cy="86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35D1741-CB33-4FA1-2E13-E0C8DDE1F1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30607" y="3250702"/>
                  <a:ext cx="106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D47832C-F60E-C760-3E1F-7625261405A8}"/>
                    </a:ext>
                  </a:extLst>
                </p14:cNvPr>
                <p14:cNvContentPartPr/>
                <p14:nvPr/>
              </p14:nvContentPartPr>
              <p14:xfrm>
                <a:off x="1641927" y="3284542"/>
                <a:ext cx="120240" cy="10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D47832C-F60E-C760-3E1F-7625261405A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37607" y="3280222"/>
                  <a:ext cx="128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6F7DBED-1729-D3C2-6DB6-40196AF8F781}"/>
                    </a:ext>
                  </a:extLst>
                </p14:cNvPr>
                <p14:cNvContentPartPr/>
                <p14:nvPr/>
              </p14:nvContentPartPr>
              <p14:xfrm>
                <a:off x="1922007" y="3199942"/>
                <a:ext cx="88200" cy="124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6F7DBED-1729-D3C2-6DB6-40196AF8F78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17687" y="3195622"/>
                  <a:ext cx="9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90A428B-F656-C54F-7BFD-8513E4D8DBD6}"/>
                    </a:ext>
                  </a:extLst>
                </p14:cNvPr>
                <p14:cNvContentPartPr/>
                <p14:nvPr/>
              </p14:nvContentPartPr>
              <p14:xfrm>
                <a:off x="2084367" y="3213262"/>
                <a:ext cx="105480" cy="90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90A428B-F656-C54F-7BFD-8513E4D8DBD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080047" y="3208942"/>
                  <a:ext cx="114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587EA0E-72E0-A169-7761-396D9CD0E806}"/>
                    </a:ext>
                  </a:extLst>
                </p14:cNvPr>
                <p14:cNvContentPartPr/>
                <p14:nvPr/>
              </p14:nvContentPartPr>
              <p14:xfrm>
                <a:off x="2255727" y="3210382"/>
                <a:ext cx="118080" cy="77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587EA0E-72E0-A169-7761-396D9CD0E80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51407" y="3206062"/>
                  <a:ext cx="126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0E6DD67-88DF-EBA2-A33D-F1F3CA08178E}"/>
                    </a:ext>
                  </a:extLst>
                </p14:cNvPr>
                <p14:cNvContentPartPr/>
                <p14:nvPr/>
              </p14:nvContentPartPr>
              <p14:xfrm>
                <a:off x="2517807" y="3256822"/>
                <a:ext cx="163440" cy="18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0E6DD67-88DF-EBA2-A33D-F1F3CA08178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13487" y="3252502"/>
                  <a:ext cx="172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4ADF12F-B9EF-8C12-D320-76A877DD222F}"/>
                    </a:ext>
                  </a:extLst>
                </p14:cNvPr>
                <p14:cNvContentPartPr/>
                <p14:nvPr/>
              </p14:nvContentPartPr>
              <p14:xfrm>
                <a:off x="2864127" y="3242782"/>
                <a:ext cx="139680" cy="87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4ADF12F-B9EF-8C12-D320-76A877DD222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59807" y="3238462"/>
                  <a:ext cx="148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D51DFEA-72AC-B6D8-85D1-BEDA9399565F}"/>
                    </a:ext>
                  </a:extLst>
                </p14:cNvPr>
                <p14:cNvContentPartPr/>
                <p14:nvPr/>
              </p14:nvContentPartPr>
              <p14:xfrm>
                <a:off x="1162407" y="3492982"/>
                <a:ext cx="1796760" cy="280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D51DFEA-72AC-B6D8-85D1-BEDA9399565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8087" y="3488662"/>
                  <a:ext cx="1805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DABA06F-19AB-75F2-EDD9-562B607D01B7}"/>
                    </a:ext>
                  </a:extLst>
                </p14:cNvPr>
                <p14:cNvContentPartPr/>
                <p14:nvPr/>
              </p14:nvContentPartPr>
              <p14:xfrm>
                <a:off x="1724727" y="3579382"/>
                <a:ext cx="126000" cy="186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DABA06F-19AB-75F2-EDD9-562B607D01B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0407" y="3575062"/>
                  <a:ext cx="134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1E6813B-11D5-C886-E729-3F59107A5C8F}"/>
                    </a:ext>
                  </a:extLst>
                </p14:cNvPr>
                <p14:cNvContentPartPr/>
                <p14:nvPr/>
              </p14:nvContentPartPr>
              <p14:xfrm>
                <a:off x="1737687" y="3581182"/>
                <a:ext cx="178920" cy="1972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1E6813B-11D5-C886-E729-3F59107A5C8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33367" y="3576862"/>
                  <a:ext cx="187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FF4BD35-B3CB-A00D-035E-4D1CBC8D6EAF}"/>
                    </a:ext>
                  </a:extLst>
                </p14:cNvPr>
                <p14:cNvContentPartPr/>
                <p14:nvPr/>
              </p14:nvContentPartPr>
              <p14:xfrm>
                <a:off x="1991127" y="3610702"/>
                <a:ext cx="109080" cy="166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FF4BD35-B3CB-A00D-035E-4D1CBC8D6EA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986807" y="3606382"/>
                  <a:ext cx="117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A55C9C4-939D-87D2-2496-8F047B8159CD}"/>
                    </a:ext>
                  </a:extLst>
                </p14:cNvPr>
                <p14:cNvContentPartPr/>
                <p14:nvPr/>
              </p14:nvContentPartPr>
              <p14:xfrm>
                <a:off x="2031447" y="3591262"/>
                <a:ext cx="164520" cy="30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A55C9C4-939D-87D2-2496-8F047B8159C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27127" y="3586942"/>
                  <a:ext cx="173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0903F5E-8EEA-D765-F8F3-C4F01546455A}"/>
                    </a:ext>
                  </a:extLst>
                </p14:cNvPr>
                <p14:cNvContentPartPr/>
                <p14:nvPr/>
              </p14:nvContentPartPr>
              <p14:xfrm>
                <a:off x="3216927" y="3417022"/>
                <a:ext cx="239400" cy="637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0903F5E-8EEA-D765-F8F3-C4F01546455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12607" y="3412702"/>
                  <a:ext cx="248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F026B8E-ECB7-C08D-69FF-6ECFC11A6F83}"/>
                    </a:ext>
                  </a:extLst>
                </p14:cNvPr>
                <p14:cNvContentPartPr/>
                <p14:nvPr/>
              </p14:nvContentPartPr>
              <p14:xfrm>
                <a:off x="3225567" y="3513142"/>
                <a:ext cx="280080" cy="55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F026B8E-ECB7-C08D-69FF-6ECFC11A6F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21247" y="3508822"/>
                  <a:ext cx="288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E11E7C1-50B8-FBFE-EE99-3C06C1635CF4}"/>
                    </a:ext>
                  </a:extLst>
                </p14:cNvPr>
                <p14:cNvContentPartPr/>
                <p14:nvPr/>
              </p14:nvContentPartPr>
              <p14:xfrm>
                <a:off x="3652887" y="3248542"/>
                <a:ext cx="167400" cy="245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E11E7C1-50B8-FBFE-EE99-3C06C1635CF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648567" y="3244222"/>
                  <a:ext cx="176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D2E7328-1101-31B9-4EF4-28C553E860FE}"/>
                    </a:ext>
                  </a:extLst>
                </p14:cNvPr>
                <p14:cNvContentPartPr/>
                <p14:nvPr/>
              </p14:nvContentPartPr>
              <p14:xfrm>
                <a:off x="3876807" y="3463822"/>
                <a:ext cx="74160" cy="89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D2E7328-1101-31B9-4EF4-28C553E860F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872487" y="3459502"/>
                  <a:ext cx="82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C00747E-23DF-8EB1-64DB-D699191E018B}"/>
                    </a:ext>
                  </a:extLst>
                </p14:cNvPr>
                <p14:cNvContentPartPr/>
                <p14:nvPr/>
              </p14:nvContentPartPr>
              <p14:xfrm>
                <a:off x="4070847" y="3206422"/>
                <a:ext cx="253080" cy="304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C00747E-23DF-8EB1-64DB-D699191E018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66527" y="3202102"/>
                  <a:ext cx="261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8408E28-51D4-067D-3B7A-87BD1E32D222}"/>
                    </a:ext>
                  </a:extLst>
                </p14:cNvPr>
                <p14:cNvContentPartPr/>
                <p14:nvPr/>
              </p14:nvContentPartPr>
              <p14:xfrm>
                <a:off x="300207" y="3320902"/>
                <a:ext cx="116640" cy="2782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8408E28-51D4-067D-3B7A-87BD1E32D22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5887" y="3316582"/>
                  <a:ext cx="125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59B92B-E630-E9D0-DECF-CBDBD5160EF5}"/>
                    </a:ext>
                  </a:extLst>
                </p14:cNvPr>
                <p14:cNvContentPartPr/>
                <p14:nvPr/>
              </p14:nvContentPartPr>
              <p14:xfrm>
                <a:off x="250527" y="3467782"/>
                <a:ext cx="208800" cy="136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59B92B-E630-E9D0-DECF-CBDBD5160EF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6207" y="3463462"/>
                  <a:ext cx="21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B1DE3CB-12B4-FCFC-4445-DEB64DBA2435}"/>
                    </a:ext>
                  </a:extLst>
                </p14:cNvPr>
                <p14:cNvContentPartPr/>
                <p14:nvPr/>
              </p14:nvContentPartPr>
              <p14:xfrm>
                <a:off x="618807" y="3413782"/>
                <a:ext cx="162720" cy="63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B1DE3CB-12B4-FCFC-4445-DEB64DBA243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14487" y="3409462"/>
                  <a:ext cx="171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5A638FF-918C-D257-DA5A-E40ED52C2F58}"/>
                    </a:ext>
                  </a:extLst>
                </p14:cNvPr>
                <p14:cNvContentPartPr/>
                <p14:nvPr/>
              </p14:nvContentPartPr>
              <p14:xfrm>
                <a:off x="427647" y="3498742"/>
                <a:ext cx="163800" cy="968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5A638FF-918C-D257-DA5A-E40ED52C2F5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3327" y="3494422"/>
                  <a:ext cx="17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52F0775-AE97-FBB1-ED3A-29549FF767A5}"/>
                    </a:ext>
                  </a:extLst>
                </p14:cNvPr>
                <p14:cNvContentPartPr/>
                <p14:nvPr/>
              </p14:nvContentPartPr>
              <p14:xfrm>
                <a:off x="600807" y="3500902"/>
                <a:ext cx="144360" cy="193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52F0775-AE97-FBB1-ED3A-29549FF767A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6487" y="3496582"/>
                  <a:ext cx="153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4B6AB14-FD02-077E-40FA-F05522CDE21A}"/>
                    </a:ext>
                  </a:extLst>
                </p14:cNvPr>
                <p14:cNvContentPartPr/>
                <p14:nvPr/>
              </p14:nvContentPartPr>
              <p14:xfrm>
                <a:off x="285087" y="4119022"/>
                <a:ext cx="110160" cy="240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4B6AB14-FD02-077E-40FA-F05522CDE21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80767" y="4114702"/>
                  <a:ext cx="118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F0F348E-FA66-CBDA-54F1-201DD54AD223}"/>
                    </a:ext>
                  </a:extLst>
                </p14:cNvPr>
                <p14:cNvContentPartPr/>
                <p14:nvPr/>
              </p14:nvContentPartPr>
              <p14:xfrm>
                <a:off x="291207" y="4237102"/>
                <a:ext cx="135000" cy="100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F0F348E-FA66-CBDA-54F1-201DD54AD22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6887" y="4232782"/>
                  <a:ext cx="143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F7D3ACC-DB8A-2149-FAE0-FAAFEB8D80DA}"/>
                    </a:ext>
                  </a:extLst>
                </p14:cNvPr>
                <p14:cNvContentPartPr/>
                <p14:nvPr/>
              </p14:nvContentPartPr>
              <p14:xfrm>
                <a:off x="481647" y="4280302"/>
                <a:ext cx="167400" cy="160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F7D3ACC-DB8A-2149-FAE0-FAAFEB8D80D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7327" y="4275982"/>
                  <a:ext cx="176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981557C-0FB9-53E9-6026-3515C178B37A}"/>
                    </a:ext>
                  </a:extLst>
                </p14:cNvPr>
                <p14:cNvContentPartPr/>
                <p14:nvPr/>
              </p14:nvContentPartPr>
              <p14:xfrm>
                <a:off x="701247" y="4330342"/>
                <a:ext cx="125640" cy="92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981557C-0FB9-53E9-6026-3515C178B3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6927" y="4326022"/>
                  <a:ext cx="134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EE9A373-5F09-1AD7-279E-B0F85EAB3345}"/>
                    </a:ext>
                  </a:extLst>
                </p14:cNvPr>
                <p14:cNvContentPartPr/>
                <p14:nvPr/>
              </p14:nvContentPartPr>
              <p14:xfrm>
                <a:off x="855327" y="4345462"/>
                <a:ext cx="89640" cy="626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EE9A373-5F09-1AD7-279E-B0F85EAB334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1007" y="4341142"/>
                  <a:ext cx="98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0E3DD83-8282-1134-1B36-C5377A9982F5}"/>
                    </a:ext>
                  </a:extLst>
                </p14:cNvPr>
                <p14:cNvContentPartPr/>
                <p14:nvPr/>
              </p14:nvContentPartPr>
              <p14:xfrm>
                <a:off x="1028127" y="4217662"/>
                <a:ext cx="150480" cy="61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0E3DD83-8282-1134-1B36-C5377A9982F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3807" y="4213342"/>
                  <a:ext cx="159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4C730F1-2786-73F0-8DF6-08589B77B34D}"/>
                    </a:ext>
                  </a:extLst>
                </p14:cNvPr>
                <p14:cNvContentPartPr/>
                <p14:nvPr/>
              </p14:nvContentPartPr>
              <p14:xfrm>
                <a:off x="1050087" y="4321702"/>
                <a:ext cx="114480" cy="13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4C730F1-2786-73F0-8DF6-08589B77B34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45767" y="4317382"/>
                  <a:ext cx="123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C6680ED-0D03-0F47-E0D5-065D99D3F212}"/>
                    </a:ext>
                  </a:extLst>
                </p14:cNvPr>
                <p14:cNvContentPartPr/>
                <p14:nvPr/>
              </p14:nvContentPartPr>
              <p14:xfrm>
                <a:off x="1289847" y="4104262"/>
                <a:ext cx="226800" cy="2314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C6680ED-0D03-0F47-E0D5-065D99D3F21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285527" y="4099942"/>
                  <a:ext cx="235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99B4BCF-5E95-8B6E-3316-16D9462CB24B}"/>
                    </a:ext>
                  </a:extLst>
                </p14:cNvPr>
                <p14:cNvContentPartPr/>
                <p14:nvPr/>
              </p14:nvContentPartPr>
              <p14:xfrm>
                <a:off x="1525287" y="4293982"/>
                <a:ext cx="34920" cy="122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99B4BCF-5E95-8B6E-3316-16D9462CB24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20967" y="4289662"/>
                  <a:ext cx="43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BC69897-0085-DE8E-3FB6-115B5EDB977E}"/>
                    </a:ext>
                  </a:extLst>
                </p14:cNvPr>
                <p14:cNvContentPartPr/>
                <p14:nvPr/>
              </p14:nvContentPartPr>
              <p14:xfrm>
                <a:off x="1708887" y="4115062"/>
                <a:ext cx="127080" cy="2296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BC69897-0085-DE8E-3FB6-115B5EDB977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04567" y="4110742"/>
                  <a:ext cx="135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E12E85B-FB19-0EAA-2FCD-CF7EE3C1244C}"/>
                    </a:ext>
                  </a:extLst>
                </p14:cNvPr>
                <p14:cNvContentPartPr/>
                <p14:nvPr/>
              </p14:nvContentPartPr>
              <p14:xfrm>
                <a:off x="1926327" y="4110742"/>
                <a:ext cx="140400" cy="195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E12E85B-FB19-0EAA-2FCD-CF7EE3C1244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22007" y="4106422"/>
                  <a:ext cx="149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EAA69C2-F1D7-D4DB-9916-4AD20EA13177}"/>
                    </a:ext>
                  </a:extLst>
                </p14:cNvPr>
                <p14:cNvContentPartPr/>
                <p14:nvPr/>
              </p14:nvContentPartPr>
              <p14:xfrm>
                <a:off x="2433567" y="4090222"/>
                <a:ext cx="162720" cy="54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EAA69C2-F1D7-D4DB-9916-4AD20EA1317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429247" y="4085902"/>
                  <a:ext cx="171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9261BC9-7A86-159C-A3AD-90912B7A03A9}"/>
                    </a:ext>
                  </a:extLst>
                </p14:cNvPr>
                <p14:cNvContentPartPr/>
                <p14:nvPr/>
              </p14:nvContentPartPr>
              <p14:xfrm>
                <a:off x="2462367" y="4152862"/>
                <a:ext cx="169200" cy="309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9261BC9-7A86-159C-A3AD-90912B7A03A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58047" y="4148542"/>
                  <a:ext cx="17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F0B62C0-9912-19F3-0955-BE4FA7181122}"/>
                    </a:ext>
                  </a:extLst>
                </p14:cNvPr>
                <p14:cNvContentPartPr/>
                <p14:nvPr/>
              </p14:nvContentPartPr>
              <p14:xfrm>
                <a:off x="2662527" y="4017862"/>
                <a:ext cx="84960" cy="2088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F0B62C0-9912-19F3-0955-BE4FA718112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58207" y="4013542"/>
                  <a:ext cx="93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9475852-FC80-EDDF-D2BD-BBB165E372ED}"/>
                    </a:ext>
                  </a:extLst>
                </p14:cNvPr>
                <p14:cNvContentPartPr/>
                <p14:nvPr/>
              </p14:nvContentPartPr>
              <p14:xfrm>
                <a:off x="3040167" y="3924982"/>
                <a:ext cx="112680" cy="207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9475852-FC80-EDDF-D2BD-BBB165E372E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035847" y="3920662"/>
                  <a:ext cx="12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D122DC-D2EF-2763-4515-198B4BD7AA5E}"/>
                    </a:ext>
                  </a:extLst>
                </p14:cNvPr>
                <p14:cNvContentPartPr/>
                <p14:nvPr/>
              </p14:nvContentPartPr>
              <p14:xfrm>
                <a:off x="3258687" y="4077622"/>
                <a:ext cx="40680" cy="882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D122DC-D2EF-2763-4515-198B4BD7AA5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54367" y="4073302"/>
                  <a:ext cx="49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1B320C4-44FB-B667-CC12-19133786229D}"/>
                    </a:ext>
                  </a:extLst>
                </p14:cNvPr>
                <p14:cNvContentPartPr/>
                <p14:nvPr/>
              </p14:nvContentPartPr>
              <p14:xfrm>
                <a:off x="3343287" y="3888622"/>
                <a:ext cx="135000" cy="223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1B320C4-44FB-B667-CC12-19133786229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38967" y="3884302"/>
                  <a:ext cx="143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ADD72C2-1282-E9FF-0EF9-07926A3A1773}"/>
                    </a:ext>
                  </a:extLst>
                </p14:cNvPr>
                <p14:cNvContentPartPr/>
                <p14:nvPr/>
              </p14:nvContentPartPr>
              <p14:xfrm>
                <a:off x="3569007" y="3904462"/>
                <a:ext cx="176040" cy="147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ADD72C2-1282-E9FF-0EF9-07926A3A177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564687" y="3900142"/>
                  <a:ext cx="184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C72C537-4254-DCA2-0DA4-38E6BF22B4B3}"/>
                    </a:ext>
                  </a:extLst>
                </p14:cNvPr>
                <p14:cNvContentPartPr/>
                <p14:nvPr/>
              </p14:nvContentPartPr>
              <p14:xfrm>
                <a:off x="3890127" y="3804382"/>
                <a:ext cx="115920" cy="178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C72C537-4254-DCA2-0DA4-38E6BF22B4B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85807" y="3800062"/>
                  <a:ext cx="124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EA5D325-B3B3-3C46-67B4-1D0CC864F4CF}"/>
                    </a:ext>
                  </a:extLst>
                </p14:cNvPr>
                <p14:cNvContentPartPr/>
                <p14:nvPr/>
              </p14:nvContentPartPr>
              <p14:xfrm>
                <a:off x="4061847" y="3958462"/>
                <a:ext cx="12600" cy="766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EA5D325-B3B3-3C46-67B4-1D0CC864F4C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057527" y="3954142"/>
                  <a:ext cx="21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8D6D466-683A-2A0B-101A-4213CB0BD500}"/>
                    </a:ext>
                  </a:extLst>
                </p14:cNvPr>
                <p14:cNvContentPartPr/>
                <p14:nvPr/>
              </p14:nvContentPartPr>
              <p14:xfrm>
                <a:off x="4128447" y="3760822"/>
                <a:ext cx="144720" cy="1756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8D6D466-683A-2A0B-101A-4213CB0BD50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24127" y="3756502"/>
                  <a:ext cx="153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C686508-D9A2-4818-4083-E4327668225E}"/>
                    </a:ext>
                  </a:extLst>
                </p14:cNvPr>
                <p14:cNvContentPartPr/>
                <p14:nvPr/>
              </p14:nvContentPartPr>
              <p14:xfrm>
                <a:off x="4344447" y="3708622"/>
                <a:ext cx="98640" cy="1756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C686508-D9A2-4818-4083-E4327668225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40127" y="3704302"/>
                  <a:ext cx="107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44BFAEE-1BC9-81C9-98A1-0E6CC061EBD5}"/>
                    </a:ext>
                  </a:extLst>
                </p14:cNvPr>
                <p14:cNvContentPartPr/>
                <p14:nvPr/>
              </p14:nvContentPartPr>
              <p14:xfrm>
                <a:off x="4600047" y="3711502"/>
                <a:ext cx="202680" cy="1076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44BFAEE-1BC9-81C9-98A1-0E6CC061EBD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595727" y="3707182"/>
                  <a:ext cx="21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478B775-1D51-47AA-F53E-253C55F9418E}"/>
                    </a:ext>
                  </a:extLst>
                </p14:cNvPr>
                <p14:cNvContentPartPr/>
                <p14:nvPr/>
              </p14:nvContentPartPr>
              <p14:xfrm>
                <a:off x="4806687" y="3662182"/>
                <a:ext cx="100440" cy="1627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478B775-1D51-47AA-F53E-253C55F9418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802367" y="3657862"/>
                  <a:ext cx="109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E7E4E2F-BCD8-8D36-9BC3-28EDDF9CE9B1}"/>
                    </a:ext>
                  </a:extLst>
                </p14:cNvPr>
                <p14:cNvContentPartPr/>
                <p14:nvPr/>
              </p14:nvContentPartPr>
              <p14:xfrm>
                <a:off x="5113047" y="3519262"/>
                <a:ext cx="37440" cy="1792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E7E4E2F-BCD8-8D36-9BC3-28EDDF9CE9B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08727" y="3514942"/>
                  <a:ext cx="4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D6F9A9C-477C-2B3A-77A4-F72CDB96AA9C}"/>
                    </a:ext>
                  </a:extLst>
                </p14:cNvPr>
                <p14:cNvContentPartPr/>
                <p14:nvPr/>
              </p14:nvContentPartPr>
              <p14:xfrm>
                <a:off x="5140407" y="3504502"/>
                <a:ext cx="225360" cy="2401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D6F9A9C-477C-2B3A-77A4-F72CDB96AA9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36087" y="3500182"/>
                  <a:ext cx="234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DBEEEA1-49E6-15E2-8698-AE5DEAE264EC}"/>
                    </a:ext>
                  </a:extLst>
                </p14:cNvPr>
                <p14:cNvContentPartPr/>
                <p14:nvPr/>
              </p14:nvContentPartPr>
              <p14:xfrm>
                <a:off x="5462247" y="3468142"/>
                <a:ext cx="401760" cy="1522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DBEEEA1-49E6-15E2-8698-AE5DEAE264E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57927" y="3463822"/>
                  <a:ext cx="410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AF2DB0F-75C2-9755-7241-8204EDB24209}"/>
                    </a:ext>
                  </a:extLst>
                </p14:cNvPr>
                <p14:cNvContentPartPr/>
                <p14:nvPr/>
              </p14:nvContentPartPr>
              <p14:xfrm>
                <a:off x="5829087" y="3273382"/>
                <a:ext cx="226080" cy="2095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AF2DB0F-75C2-9755-7241-8204EDB2420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824767" y="3269062"/>
                  <a:ext cx="234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352DF95-675A-6C86-A801-2BA96F777A00}"/>
                    </a:ext>
                  </a:extLst>
                </p14:cNvPr>
                <p14:cNvContentPartPr/>
                <p14:nvPr/>
              </p14:nvContentPartPr>
              <p14:xfrm>
                <a:off x="6295287" y="3281302"/>
                <a:ext cx="223200" cy="136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352DF95-675A-6C86-A801-2BA96F777A0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290967" y="3276982"/>
                  <a:ext cx="23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07470D8-F449-F8D9-49A8-9DDCC07AA1A7}"/>
                    </a:ext>
                  </a:extLst>
                </p14:cNvPr>
                <p14:cNvContentPartPr/>
                <p14:nvPr/>
              </p14:nvContentPartPr>
              <p14:xfrm>
                <a:off x="5329767" y="3868102"/>
                <a:ext cx="181440" cy="1508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07470D8-F449-F8D9-49A8-9DDCC07AA1A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325447" y="3863782"/>
                  <a:ext cx="190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0E565A7-7376-FC4C-B19C-019FA749374D}"/>
                    </a:ext>
                  </a:extLst>
                </p14:cNvPr>
                <p14:cNvContentPartPr/>
                <p14:nvPr/>
              </p14:nvContentPartPr>
              <p14:xfrm>
                <a:off x="5558367" y="3824902"/>
                <a:ext cx="172080" cy="101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0E565A7-7376-FC4C-B19C-019FA749374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554047" y="3820582"/>
                  <a:ext cx="180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A21F9C8-CDD4-7384-F365-05710AE2B21C}"/>
                    </a:ext>
                  </a:extLst>
                </p14:cNvPr>
                <p14:cNvContentPartPr/>
                <p14:nvPr/>
              </p14:nvContentPartPr>
              <p14:xfrm>
                <a:off x="5803527" y="3706102"/>
                <a:ext cx="144720" cy="165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A21F9C8-CDD4-7384-F365-05710AE2B21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99207" y="3701782"/>
                  <a:ext cx="153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D354101-74EE-8545-2C57-569B9FE50B77}"/>
                    </a:ext>
                  </a:extLst>
                </p14:cNvPr>
                <p14:cNvContentPartPr/>
                <p14:nvPr/>
              </p14:nvContentPartPr>
              <p14:xfrm>
                <a:off x="6063447" y="3716182"/>
                <a:ext cx="74160" cy="1015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D354101-74EE-8545-2C57-569B9FE50B7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059127" y="3711862"/>
                  <a:ext cx="82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AE2F94F-9CA6-6E47-2AB6-E717F48E770E}"/>
                    </a:ext>
                  </a:extLst>
                </p14:cNvPr>
                <p14:cNvContentPartPr/>
                <p14:nvPr/>
              </p14:nvContentPartPr>
              <p14:xfrm>
                <a:off x="6001527" y="3618982"/>
                <a:ext cx="257400" cy="1843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AE2F94F-9CA6-6E47-2AB6-E717F48E770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997207" y="3614662"/>
                  <a:ext cx="266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74A6574-5157-FD0D-75FF-FD0BD7226B0B}"/>
                    </a:ext>
                  </a:extLst>
                </p14:cNvPr>
                <p14:cNvContentPartPr/>
                <p14:nvPr/>
              </p14:nvContentPartPr>
              <p14:xfrm>
                <a:off x="5653047" y="4129462"/>
                <a:ext cx="137880" cy="64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74A6574-5157-FD0D-75FF-FD0BD7226B0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48727" y="4125142"/>
                  <a:ext cx="146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B24B590-9B2B-6457-92F3-781FF42979BB}"/>
                    </a:ext>
                  </a:extLst>
                </p14:cNvPr>
                <p14:cNvContentPartPr/>
                <p14:nvPr/>
              </p14:nvContentPartPr>
              <p14:xfrm>
                <a:off x="5816487" y="3995542"/>
                <a:ext cx="96480" cy="1879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B24B590-9B2B-6457-92F3-781FF42979B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812167" y="3991222"/>
                  <a:ext cx="105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A97B0CF-D68C-5569-B884-D93BAD6A3A38}"/>
                    </a:ext>
                  </a:extLst>
                </p14:cNvPr>
                <p14:cNvContentPartPr/>
                <p14:nvPr/>
              </p14:nvContentPartPr>
              <p14:xfrm>
                <a:off x="5955447" y="4040542"/>
                <a:ext cx="136800" cy="2106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A97B0CF-D68C-5569-B884-D93BAD6A3A3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951127" y="4036222"/>
                  <a:ext cx="145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501B503-F97D-9B37-1C97-E55AA759C8D1}"/>
                    </a:ext>
                  </a:extLst>
                </p14:cNvPr>
                <p14:cNvContentPartPr/>
                <p14:nvPr/>
              </p14:nvContentPartPr>
              <p14:xfrm>
                <a:off x="6189447" y="3919942"/>
                <a:ext cx="45360" cy="1371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501B503-F97D-9B37-1C97-E55AA759C8D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185127" y="3915622"/>
                  <a:ext cx="54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75A7D87-4659-F6B4-8B63-8F79921B6F00}"/>
                    </a:ext>
                  </a:extLst>
                </p14:cNvPr>
                <p14:cNvContentPartPr/>
                <p14:nvPr/>
              </p14:nvContentPartPr>
              <p14:xfrm>
                <a:off x="6263607" y="3787462"/>
                <a:ext cx="581760" cy="258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75A7D87-4659-F6B4-8B63-8F79921B6F0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259287" y="3783142"/>
                  <a:ext cx="590400" cy="267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5" name="Grafik 234">
            <a:extLst>
              <a:ext uri="{FF2B5EF4-FFF2-40B4-BE49-F238E27FC236}">
                <a16:creationId xmlns:a16="http://schemas.microsoft.com/office/drawing/2014/main" id="{C87ED39C-CC38-D6BC-F296-17C9B44B9EB2}"/>
              </a:ext>
            </a:extLst>
          </p:cNvPr>
          <p:cNvPicPr>
            <a:picLocks noChangeAspect="1"/>
          </p:cNvPicPr>
          <p:nvPr/>
        </p:nvPicPr>
        <p:blipFill>
          <a:blip r:embed="rId385"/>
          <a:stretch>
            <a:fillRect/>
          </a:stretch>
        </p:blipFill>
        <p:spPr>
          <a:xfrm>
            <a:off x="1952584" y="4838008"/>
            <a:ext cx="2561979" cy="1539913"/>
          </a:xfrm>
          <a:prstGeom prst="rect">
            <a:avLst/>
          </a:prstGeom>
        </p:spPr>
      </p:pic>
      <p:pic>
        <p:nvPicPr>
          <p:cNvPr id="237" name="Grafik 236">
            <a:extLst>
              <a:ext uri="{FF2B5EF4-FFF2-40B4-BE49-F238E27FC236}">
                <a16:creationId xmlns:a16="http://schemas.microsoft.com/office/drawing/2014/main" id="{78A2D158-C25E-97E7-0258-91111AF03344}"/>
              </a:ext>
            </a:extLst>
          </p:cNvPr>
          <p:cNvPicPr>
            <a:picLocks noChangeAspect="1"/>
          </p:cNvPicPr>
          <p:nvPr/>
        </p:nvPicPr>
        <p:blipFill>
          <a:blip r:embed="rId386"/>
          <a:stretch>
            <a:fillRect/>
          </a:stretch>
        </p:blipFill>
        <p:spPr>
          <a:xfrm>
            <a:off x="215322" y="4738659"/>
            <a:ext cx="1536700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0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7BDE53-9936-362B-6C40-EC307ABE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49"/>
            <a:ext cx="6436243" cy="12232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929652-52D2-038D-61D6-96AE209A2E5E}"/>
                  </a:ext>
                </a:extLst>
              </p14:cNvPr>
              <p14:cNvContentPartPr/>
              <p14:nvPr/>
            </p14:nvContentPartPr>
            <p14:xfrm>
              <a:off x="1729767" y="931942"/>
              <a:ext cx="540000" cy="56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929652-52D2-038D-61D6-96AE209A2E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5447" y="927622"/>
                <a:ext cx="5486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39DC7E2-8955-DC9B-0D50-3BCDF272A61B}"/>
                  </a:ext>
                </a:extLst>
              </p14:cNvPr>
              <p14:cNvContentPartPr/>
              <p14:nvPr/>
            </p14:nvContentPartPr>
            <p14:xfrm>
              <a:off x="3349047" y="947782"/>
              <a:ext cx="797400" cy="30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39DC7E2-8955-DC9B-0D50-3BCDF272A6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4727" y="943462"/>
                <a:ext cx="8060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D113966-6741-3689-C2B5-0E5AB5B43E44}"/>
                  </a:ext>
                </a:extLst>
              </p14:cNvPr>
              <p14:cNvContentPartPr/>
              <p14:nvPr/>
            </p14:nvContentPartPr>
            <p14:xfrm>
              <a:off x="5822967" y="800182"/>
              <a:ext cx="123480" cy="87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D113966-6741-3689-C2B5-0E5AB5B43E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8647" y="795862"/>
                <a:ext cx="1321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2210687-29B7-6F70-9714-ACC692AB7044}"/>
                  </a:ext>
                </a:extLst>
              </p14:cNvPr>
              <p14:cNvContentPartPr/>
              <p14:nvPr/>
            </p14:nvContentPartPr>
            <p14:xfrm>
              <a:off x="3340047" y="927982"/>
              <a:ext cx="880920" cy="640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2210687-29B7-6F70-9714-ACC692AB70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5727" y="923662"/>
                <a:ext cx="8895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5537B73-F44F-83CF-EC51-D765A7EB22DD}"/>
                  </a:ext>
                </a:extLst>
              </p14:cNvPr>
              <p14:cNvContentPartPr/>
              <p14:nvPr/>
            </p14:nvContentPartPr>
            <p14:xfrm>
              <a:off x="4886607" y="688942"/>
              <a:ext cx="866160" cy="51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5537B73-F44F-83CF-EC51-D765A7EB22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82287" y="684622"/>
                <a:ext cx="8748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CB749A2-1D72-75EA-6FB3-F95C0BFBC7AC}"/>
                  </a:ext>
                </a:extLst>
              </p14:cNvPr>
              <p14:cNvContentPartPr/>
              <p14:nvPr/>
            </p14:nvContentPartPr>
            <p14:xfrm>
              <a:off x="6962727" y="2077102"/>
              <a:ext cx="111960" cy="1944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CB749A2-1D72-75EA-6FB3-F95C0BFBC7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58407" y="2072782"/>
                <a:ext cx="120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26670F8-1DF0-8CF8-C07D-EA3C0798040C}"/>
                  </a:ext>
                </a:extLst>
              </p14:cNvPr>
              <p14:cNvContentPartPr/>
              <p14:nvPr/>
            </p14:nvContentPartPr>
            <p14:xfrm>
              <a:off x="375087" y="2380582"/>
              <a:ext cx="21600" cy="1807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26670F8-1DF0-8CF8-C07D-EA3C079804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767" y="2376262"/>
                <a:ext cx="302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8FCC04A2-E79A-D643-AC42-DBC662DC2267}"/>
                  </a:ext>
                </a:extLst>
              </p14:cNvPr>
              <p14:cNvContentPartPr/>
              <p14:nvPr/>
            </p14:nvContentPartPr>
            <p14:xfrm>
              <a:off x="276087" y="2343142"/>
              <a:ext cx="184680" cy="219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8FCC04A2-E79A-D643-AC42-DBC662DC22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1767" y="2338822"/>
                <a:ext cx="193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13FDCCE-7F3E-16DE-3E8F-37CC34CFBAA9}"/>
                  </a:ext>
                </a:extLst>
              </p14:cNvPr>
              <p14:cNvContentPartPr/>
              <p14:nvPr/>
            </p14:nvContentPartPr>
            <p14:xfrm>
              <a:off x="461487" y="2397502"/>
              <a:ext cx="137520" cy="1515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13FDCCE-7F3E-16DE-3E8F-37CC34CFBAA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7167" y="2393182"/>
                <a:ext cx="146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25B5B7B6-9BB6-0BDA-28A7-DC3243799D12}"/>
                  </a:ext>
                </a:extLst>
              </p14:cNvPr>
              <p14:cNvContentPartPr/>
              <p14:nvPr/>
            </p14:nvContentPartPr>
            <p14:xfrm>
              <a:off x="609087" y="2301382"/>
              <a:ext cx="205920" cy="2448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25B5B7B6-9BB6-0BDA-28A7-DC3243799D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4767" y="2297062"/>
                <a:ext cx="2145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006504A-0F2E-7EDC-A277-7DDC0F47E87D}"/>
                  </a:ext>
                </a:extLst>
              </p14:cNvPr>
              <p14:cNvContentPartPr/>
              <p14:nvPr/>
            </p14:nvContentPartPr>
            <p14:xfrm>
              <a:off x="881247" y="2397502"/>
              <a:ext cx="243000" cy="2304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006504A-0F2E-7EDC-A277-7DDC0F47E8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6927" y="2393182"/>
                <a:ext cx="2516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37408FD-8F3D-23A3-11DC-D03CA71737C8}"/>
                  </a:ext>
                </a:extLst>
              </p14:cNvPr>
              <p14:cNvContentPartPr/>
              <p14:nvPr/>
            </p14:nvContentPartPr>
            <p14:xfrm>
              <a:off x="1148367" y="2322622"/>
              <a:ext cx="300600" cy="2887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37408FD-8F3D-23A3-11DC-D03CA71737C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4047" y="2318302"/>
                <a:ext cx="3092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654B2A5-EB6B-E309-3479-F2B8E81F766E}"/>
                  </a:ext>
                </a:extLst>
              </p14:cNvPr>
              <p14:cNvContentPartPr/>
              <p14:nvPr/>
            </p14:nvContentPartPr>
            <p14:xfrm>
              <a:off x="1507647" y="2373382"/>
              <a:ext cx="71280" cy="1126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654B2A5-EB6B-E309-3479-F2B8E81F766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03327" y="2369062"/>
                <a:ext cx="799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36D7FAA-2CFD-2062-095D-0D95495284FA}"/>
                  </a:ext>
                </a:extLst>
              </p14:cNvPr>
              <p14:cNvContentPartPr/>
              <p14:nvPr/>
            </p14:nvContentPartPr>
            <p14:xfrm>
              <a:off x="1145487" y="2267182"/>
              <a:ext cx="140040" cy="316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36D7FAA-2CFD-2062-095D-0D95495284F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41167" y="2262862"/>
                <a:ext cx="148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9D823790-9C57-6BAF-276D-ED4EE0BF96B2}"/>
                  </a:ext>
                </a:extLst>
              </p14:cNvPr>
              <p14:cNvContentPartPr/>
              <p14:nvPr/>
            </p14:nvContentPartPr>
            <p14:xfrm>
              <a:off x="3843327" y="2344942"/>
              <a:ext cx="31680" cy="324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9D823790-9C57-6BAF-276D-ED4EE0BF96B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9007" y="2340622"/>
                <a:ext cx="40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217AD90A-ACF3-991C-CC7F-CE64F137C6FA}"/>
                  </a:ext>
                </a:extLst>
              </p14:cNvPr>
              <p14:cNvContentPartPr/>
              <p14:nvPr/>
            </p14:nvContentPartPr>
            <p14:xfrm>
              <a:off x="4011447" y="2229382"/>
              <a:ext cx="139680" cy="2019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217AD90A-ACF3-991C-CC7F-CE64F137C6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07127" y="2225062"/>
                <a:ext cx="1483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4BF3C92-EDF5-6877-F747-3432DAFEE0FA}"/>
                  </a:ext>
                </a:extLst>
              </p14:cNvPr>
              <p14:cNvContentPartPr/>
              <p14:nvPr/>
            </p14:nvContentPartPr>
            <p14:xfrm>
              <a:off x="4197567" y="2194462"/>
              <a:ext cx="168480" cy="2754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4BF3C92-EDF5-6877-F747-3432DAFEE0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93247" y="2190142"/>
                <a:ext cx="1771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8DA1A2E4-AD71-4C9C-5EAF-6AF042A7A889}"/>
                  </a:ext>
                </a:extLst>
              </p14:cNvPr>
              <p14:cNvContentPartPr/>
              <p14:nvPr/>
            </p14:nvContentPartPr>
            <p14:xfrm>
              <a:off x="2680167" y="2613502"/>
              <a:ext cx="1834560" cy="302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8DA1A2E4-AD71-4C9C-5EAF-6AF042A7A88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75847" y="2609182"/>
                <a:ext cx="1843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5F8D6FB-B43E-2E1D-0566-06FC0B758025}"/>
                  </a:ext>
                </a:extLst>
              </p14:cNvPr>
              <p14:cNvContentPartPr/>
              <p14:nvPr/>
            </p14:nvContentPartPr>
            <p14:xfrm>
              <a:off x="3302967" y="2772622"/>
              <a:ext cx="228240" cy="1692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5F8D6FB-B43E-2E1D-0566-06FC0B75802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98647" y="2768302"/>
                <a:ext cx="236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F6253293-8E67-2D7C-3F97-1264008B442B}"/>
                  </a:ext>
                </a:extLst>
              </p14:cNvPr>
              <p14:cNvContentPartPr/>
              <p14:nvPr/>
            </p14:nvContentPartPr>
            <p14:xfrm>
              <a:off x="3657567" y="2784862"/>
              <a:ext cx="154080" cy="1803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F6253293-8E67-2D7C-3F97-1264008B442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53247" y="2780542"/>
                <a:ext cx="1627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189661B-8016-137F-9EB7-0EC84C256A47}"/>
                  </a:ext>
                </a:extLst>
              </p14:cNvPr>
              <p14:cNvContentPartPr/>
              <p14:nvPr/>
            </p14:nvContentPartPr>
            <p14:xfrm>
              <a:off x="4798767" y="2548342"/>
              <a:ext cx="156600" cy="183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189661B-8016-137F-9EB7-0EC84C256A4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94447" y="2544022"/>
                <a:ext cx="165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46DB3F4-8980-0F33-183C-4ED6F7C02FD9}"/>
                  </a:ext>
                </a:extLst>
              </p14:cNvPr>
              <p14:cNvContentPartPr/>
              <p14:nvPr/>
            </p14:nvContentPartPr>
            <p14:xfrm>
              <a:off x="4789047" y="2610982"/>
              <a:ext cx="131760" cy="2916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46DB3F4-8980-0F33-183C-4ED6F7C02F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84727" y="2606662"/>
                <a:ext cx="140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0C73112-B909-FE0C-80B1-4CC973985C52}"/>
                  </a:ext>
                </a:extLst>
              </p14:cNvPr>
              <p14:cNvContentPartPr/>
              <p14:nvPr/>
            </p14:nvContentPartPr>
            <p14:xfrm>
              <a:off x="5156247" y="2475982"/>
              <a:ext cx="182880" cy="1947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0C73112-B909-FE0C-80B1-4CC973985C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51927" y="2471662"/>
                <a:ext cx="191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29A69D2-082A-826C-C030-84399AA050E5}"/>
                  </a:ext>
                </a:extLst>
              </p14:cNvPr>
              <p14:cNvContentPartPr/>
              <p14:nvPr/>
            </p14:nvContentPartPr>
            <p14:xfrm>
              <a:off x="5430207" y="2477782"/>
              <a:ext cx="149040" cy="1314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29A69D2-082A-826C-C030-84399AA050E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25887" y="2473462"/>
                <a:ext cx="157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E02DF02-3E55-3C22-4767-EF186543B962}"/>
                  </a:ext>
                </a:extLst>
              </p14:cNvPr>
              <p14:cNvContentPartPr/>
              <p14:nvPr/>
            </p14:nvContentPartPr>
            <p14:xfrm>
              <a:off x="5591487" y="2586142"/>
              <a:ext cx="28800" cy="132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E02DF02-3E55-3C22-4767-EF186543B96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87167" y="2581822"/>
                <a:ext cx="374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CE07B90-4177-5205-8AF3-970EBF41ED25}"/>
                  </a:ext>
                </a:extLst>
              </p14:cNvPr>
              <p14:cNvContentPartPr/>
              <p14:nvPr/>
            </p14:nvContentPartPr>
            <p14:xfrm>
              <a:off x="5705247" y="2405422"/>
              <a:ext cx="160200" cy="2246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CE07B90-4177-5205-8AF3-970EBF41ED2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00927" y="2401102"/>
                <a:ext cx="1688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F1822C33-8E49-7E4D-4191-C4C2F083CF34}"/>
                  </a:ext>
                </a:extLst>
              </p14:cNvPr>
              <p14:cNvContentPartPr/>
              <p14:nvPr/>
            </p14:nvContentPartPr>
            <p14:xfrm>
              <a:off x="5110527" y="2687302"/>
              <a:ext cx="838800" cy="13356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F1822C33-8E49-7E4D-4191-C4C2F083CF3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06207" y="2682982"/>
                <a:ext cx="847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30EC362-1E93-600B-82AE-3B93445ACCF9}"/>
                  </a:ext>
                </a:extLst>
              </p14:cNvPr>
              <p14:cNvContentPartPr/>
              <p14:nvPr/>
            </p14:nvContentPartPr>
            <p14:xfrm>
              <a:off x="5132127" y="2815102"/>
              <a:ext cx="599400" cy="921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30EC362-1E93-600B-82AE-3B93445ACCF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27807" y="2810782"/>
                <a:ext cx="6080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16D8203-3142-D6BE-0F11-587DE72B8362}"/>
                  </a:ext>
                </a:extLst>
              </p14:cNvPr>
              <p14:cNvContentPartPr/>
              <p14:nvPr/>
            </p14:nvContentPartPr>
            <p14:xfrm>
              <a:off x="1528167" y="653662"/>
              <a:ext cx="854280" cy="3124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16D8203-3142-D6BE-0F11-587DE72B836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3847" y="649342"/>
                <a:ext cx="8629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F16B40F-ACE3-2904-8288-5B54883A5734}"/>
                  </a:ext>
                </a:extLst>
              </p14:cNvPr>
              <p14:cNvContentPartPr/>
              <p14:nvPr/>
            </p14:nvContentPartPr>
            <p14:xfrm>
              <a:off x="439167" y="1418302"/>
              <a:ext cx="16920" cy="1573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F16B40F-ACE3-2904-8288-5B54883A573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4847" y="1413982"/>
                <a:ext cx="25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E5E695D-F8DE-CBC3-D45D-174407EF72CA}"/>
                  </a:ext>
                </a:extLst>
              </p14:cNvPr>
              <p14:cNvContentPartPr/>
              <p14:nvPr/>
            </p14:nvContentPartPr>
            <p14:xfrm>
              <a:off x="337647" y="1322902"/>
              <a:ext cx="227880" cy="79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E5E695D-F8DE-CBC3-D45D-174407EF72C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3327" y="1318582"/>
                <a:ext cx="2365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5F49CA0-9A17-95C5-9142-B12C45D59F16}"/>
                  </a:ext>
                </a:extLst>
              </p14:cNvPr>
              <p14:cNvContentPartPr/>
              <p14:nvPr/>
            </p14:nvContentPartPr>
            <p14:xfrm>
              <a:off x="600807" y="1441702"/>
              <a:ext cx="96480" cy="95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5F49CA0-9A17-95C5-9142-B12C45D59F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6487" y="1437382"/>
                <a:ext cx="105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ED6D6F5-4F2B-A4D8-54FB-528FE5EBFEB0}"/>
                  </a:ext>
                </a:extLst>
              </p14:cNvPr>
              <p14:cNvContentPartPr/>
              <p14:nvPr/>
            </p14:nvContentPartPr>
            <p14:xfrm>
              <a:off x="729327" y="1304902"/>
              <a:ext cx="227880" cy="246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ED6D6F5-4F2B-A4D8-54FB-528FE5EBFEB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25007" y="1300582"/>
                <a:ext cx="2365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3DF708C-33C0-D5C3-7E49-65785B8BE88E}"/>
                  </a:ext>
                </a:extLst>
              </p14:cNvPr>
              <p14:cNvContentPartPr/>
              <p14:nvPr/>
            </p14:nvContentPartPr>
            <p14:xfrm>
              <a:off x="1213527" y="1350622"/>
              <a:ext cx="351720" cy="241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3DF708C-33C0-D5C3-7E49-65785B8BE88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09207" y="1346302"/>
                <a:ext cx="3603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812B2AA-BE1C-5E78-2E69-22FCEE59F14E}"/>
                  </a:ext>
                </a:extLst>
              </p14:cNvPr>
              <p14:cNvContentPartPr/>
              <p14:nvPr/>
            </p14:nvContentPartPr>
            <p14:xfrm>
              <a:off x="1777647" y="1356742"/>
              <a:ext cx="347040" cy="115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812B2AA-BE1C-5E78-2E69-22FCEE59F14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73327" y="1352422"/>
                <a:ext cx="3556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F9AF199-5B68-6BD0-D567-DDA6F9E1BF9F}"/>
                  </a:ext>
                </a:extLst>
              </p14:cNvPr>
              <p14:cNvContentPartPr/>
              <p14:nvPr/>
            </p14:nvContentPartPr>
            <p14:xfrm>
              <a:off x="2050167" y="1289782"/>
              <a:ext cx="11160" cy="100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F9AF199-5B68-6BD0-D567-DDA6F9E1BF9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45847" y="1285462"/>
                <a:ext cx="198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AD9FFCE-8641-07F6-06B4-F28950B64C3B}"/>
                  </a:ext>
                </a:extLst>
              </p14:cNvPr>
              <p14:cNvContentPartPr/>
              <p14:nvPr/>
            </p14:nvContentPartPr>
            <p14:xfrm>
              <a:off x="2359407" y="1262422"/>
              <a:ext cx="147240" cy="1706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AD9FFCE-8641-07F6-06B4-F28950B64C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55087" y="1258102"/>
                <a:ext cx="1558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BDC57C1-6431-0AA6-E49C-54BD413EAE23}"/>
                  </a:ext>
                </a:extLst>
              </p14:cNvPr>
              <p14:cNvContentPartPr/>
              <p14:nvPr/>
            </p14:nvContentPartPr>
            <p14:xfrm>
              <a:off x="2473527" y="1372942"/>
              <a:ext cx="282600" cy="784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BDC57C1-6431-0AA6-E49C-54BD413EAE2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469207" y="1368622"/>
                <a:ext cx="2912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31A6887-219B-B011-CD5A-B05C78D9909B}"/>
                  </a:ext>
                </a:extLst>
              </p14:cNvPr>
              <p14:cNvContentPartPr/>
              <p14:nvPr/>
            </p14:nvContentPartPr>
            <p14:xfrm>
              <a:off x="2736327" y="1257022"/>
              <a:ext cx="1440" cy="216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31A6887-219B-B011-CD5A-B05C78D9909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732007" y="1252702"/>
                <a:ext cx="10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1BE1FAC-CBEA-8F17-280D-B9EF3BBB4192}"/>
                  </a:ext>
                </a:extLst>
              </p14:cNvPr>
              <p14:cNvContentPartPr/>
              <p14:nvPr/>
            </p14:nvContentPartPr>
            <p14:xfrm>
              <a:off x="2815167" y="1370062"/>
              <a:ext cx="209520" cy="79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1BE1FAC-CBEA-8F17-280D-B9EF3BBB419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810847" y="1365742"/>
                <a:ext cx="2181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0C98901-3266-6670-CD1C-AC748C1E37DF}"/>
                  </a:ext>
                </a:extLst>
              </p14:cNvPr>
              <p14:cNvContentPartPr/>
              <p14:nvPr/>
            </p14:nvContentPartPr>
            <p14:xfrm>
              <a:off x="3086607" y="1344502"/>
              <a:ext cx="160920" cy="1036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0C98901-3266-6670-CD1C-AC748C1E37D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082287" y="1340182"/>
                <a:ext cx="1695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48CD0BE-E3FE-640B-1D3F-8FBB638D7E37}"/>
                  </a:ext>
                </a:extLst>
              </p14:cNvPr>
              <p14:cNvContentPartPr/>
              <p14:nvPr/>
            </p14:nvContentPartPr>
            <p14:xfrm>
              <a:off x="357447" y="1850302"/>
              <a:ext cx="37440" cy="203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48CD0BE-E3FE-640B-1D3F-8FBB638D7E3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53127" y="1845982"/>
                <a:ext cx="460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66A360E-9288-990D-95CF-E6F24D013370}"/>
                  </a:ext>
                </a:extLst>
              </p14:cNvPr>
              <p14:cNvContentPartPr/>
              <p14:nvPr/>
            </p14:nvContentPartPr>
            <p14:xfrm>
              <a:off x="380847" y="1850302"/>
              <a:ext cx="95400" cy="178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66A360E-9288-990D-95CF-E6F24D0133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6527" y="1845982"/>
                <a:ext cx="1040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4E26772-020F-C06C-F108-5EBE58BA8549}"/>
                  </a:ext>
                </a:extLst>
              </p14:cNvPr>
              <p14:cNvContentPartPr/>
              <p14:nvPr/>
            </p14:nvContentPartPr>
            <p14:xfrm>
              <a:off x="527007" y="1899262"/>
              <a:ext cx="227880" cy="192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4E26772-020F-C06C-F108-5EBE58BA854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22687" y="1894942"/>
                <a:ext cx="236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CE6A9DF-72E0-AD05-195E-BC9FA15F83F0}"/>
                  </a:ext>
                </a:extLst>
              </p14:cNvPr>
              <p14:cNvContentPartPr/>
              <p14:nvPr/>
            </p14:nvContentPartPr>
            <p14:xfrm>
              <a:off x="754887" y="2007622"/>
              <a:ext cx="2880" cy="22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CE6A9DF-72E0-AD05-195E-BC9FA15F83F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50567" y="2003302"/>
                <a:ext cx="11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11173AC-5671-EA9F-4210-981A25BF598E}"/>
                  </a:ext>
                </a:extLst>
              </p14:cNvPr>
              <p14:cNvContentPartPr/>
              <p14:nvPr/>
            </p14:nvContentPartPr>
            <p14:xfrm>
              <a:off x="1164207" y="1823662"/>
              <a:ext cx="146160" cy="187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11173AC-5671-EA9F-4210-981A25BF598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59887" y="1819342"/>
                <a:ext cx="1548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DA15E3B-ECB2-ADA5-D4B8-E8D5449A5A3C}"/>
                  </a:ext>
                </a:extLst>
              </p14:cNvPr>
              <p14:cNvContentPartPr/>
              <p14:nvPr/>
            </p14:nvContentPartPr>
            <p14:xfrm>
              <a:off x="1309647" y="1702702"/>
              <a:ext cx="147240" cy="132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DA15E3B-ECB2-ADA5-D4B8-E8D5449A5A3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05327" y="1698382"/>
                <a:ext cx="155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4693A39-3A9C-8B4A-1AA3-B06BCB4FCA45}"/>
                  </a:ext>
                </a:extLst>
              </p14:cNvPr>
              <p14:cNvContentPartPr/>
              <p14:nvPr/>
            </p14:nvContentPartPr>
            <p14:xfrm>
              <a:off x="1582167" y="1818262"/>
              <a:ext cx="167040" cy="968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4693A39-3A9C-8B4A-1AA3-B06BCB4FCA4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77847" y="1813942"/>
                <a:ext cx="175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93B4007-B3F4-E1D6-8109-DF3E325C6054}"/>
                  </a:ext>
                </a:extLst>
              </p14:cNvPr>
              <p14:cNvContentPartPr/>
              <p14:nvPr/>
            </p14:nvContentPartPr>
            <p14:xfrm>
              <a:off x="1581807" y="1969102"/>
              <a:ext cx="151560" cy="266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93B4007-B3F4-E1D6-8109-DF3E325C605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77487" y="1964782"/>
                <a:ext cx="160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3F09F38-E647-9ABC-EE26-229554217A4B}"/>
                  </a:ext>
                </a:extLst>
              </p14:cNvPr>
              <p14:cNvContentPartPr/>
              <p14:nvPr/>
            </p14:nvContentPartPr>
            <p14:xfrm>
              <a:off x="1858647" y="1797022"/>
              <a:ext cx="182880" cy="1454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3F09F38-E647-9ABC-EE26-229554217A4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54327" y="1792702"/>
                <a:ext cx="191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7D29946-5383-DFEA-0AF3-72D675A5150E}"/>
                  </a:ext>
                </a:extLst>
              </p14:cNvPr>
              <p14:cNvContentPartPr/>
              <p14:nvPr/>
            </p14:nvContentPartPr>
            <p14:xfrm>
              <a:off x="2108127" y="1835182"/>
              <a:ext cx="96120" cy="867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7D29946-5383-DFEA-0AF3-72D675A5150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103807" y="1830862"/>
                <a:ext cx="104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3AB1A91-8E1B-CF2B-FA8B-7C8E0A8796D4}"/>
                  </a:ext>
                </a:extLst>
              </p14:cNvPr>
              <p14:cNvContentPartPr/>
              <p14:nvPr/>
            </p14:nvContentPartPr>
            <p14:xfrm>
              <a:off x="2408727" y="1844542"/>
              <a:ext cx="47160" cy="100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3AB1A91-8E1B-CF2B-FA8B-7C8E0A8796D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404407" y="1840222"/>
                <a:ext cx="558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4154150-FF95-DFD2-8517-4FE618BBE6B1}"/>
                  </a:ext>
                </a:extLst>
              </p14:cNvPr>
              <p14:cNvContentPartPr/>
              <p14:nvPr/>
            </p14:nvContentPartPr>
            <p14:xfrm>
              <a:off x="2468487" y="1889902"/>
              <a:ext cx="53640" cy="61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4154150-FF95-DFD2-8517-4FE618BBE6B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464167" y="1885582"/>
                <a:ext cx="62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6CE6A90-D2B6-3614-2B00-524D3A0F94BB}"/>
                  </a:ext>
                </a:extLst>
              </p14:cNvPr>
              <p14:cNvContentPartPr/>
              <p14:nvPr/>
            </p14:nvContentPartPr>
            <p14:xfrm>
              <a:off x="2355087" y="1812502"/>
              <a:ext cx="59040" cy="792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6CE6A90-D2B6-3614-2B00-524D3A0F94B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50767" y="1808182"/>
                <a:ext cx="676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33AE091-DD34-EFFA-E1E2-8B1A1267448F}"/>
                  </a:ext>
                </a:extLst>
              </p14:cNvPr>
              <p14:cNvContentPartPr/>
              <p14:nvPr/>
            </p14:nvContentPartPr>
            <p14:xfrm>
              <a:off x="2507727" y="1799902"/>
              <a:ext cx="105480" cy="167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33AE091-DD34-EFFA-E1E2-8B1A1267448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503407" y="1795582"/>
                <a:ext cx="1141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D3140E4-9E6A-2182-4F44-8BF58F2D61F0}"/>
                  </a:ext>
                </a:extLst>
              </p14:cNvPr>
              <p14:cNvContentPartPr/>
              <p14:nvPr/>
            </p14:nvContentPartPr>
            <p14:xfrm>
              <a:off x="2238447" y="1757062"/>
              <a:ext cx="137160" cy="1857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D3140E4-9E6A-2182-4F44-8BF58F2D61F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234127" y="1752742"/>
                <a:ext cx="1458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58C2BC5-8AC4-9B7D-FA2D-56FBC0E5E6EF}"/>
                  </a:ext>
                </a:extLst>
              </p14:cNvPr>
              <p14:cNvContentPartPr/>
              <p14:nvPr/>
            </p14:nvContentPartPr>
            <p14:xfrm>
              <a:off x="2648127" y="1659142"/>
              <a:ext cx="72360" cy="1580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58C2BC5-8AC4-9B7D-FA2D-56FBC0E5E6E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43807" y="1654822"/>
                <a:ext cx="810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5AF9E31-447E-D83E-779B-006185E080C7}"/>
                  </a:ext>
                </a:extLst>
              </p14:cNvPr>
              <p14:cNvContentPartPr/>
              <p14:nvPr/>
            </p14:nvContentPartPr>
            <p14:xfrm>
              <a:off x="3097767" y="1812502"/>
              <a:ext cx="22680" cy="1393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5AF9E31-447E-D83E-779B-006185E080C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093447" y="1808182"/>
                <a:ext cx="313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98D8446-B9D3-90FC-DB38-92714E63D230}"/>
                  </a:ext>
                </a:extLst>
              </p14:cNvPr>
              <p14:cNvContentPartPr/>
              <p14:nvPr/>
            </p14:nvContentPartPr>
            <p14:xfrm>
              <a:off x="3098127" y="1764622"/>
              <a:ext cx="121680" cy="1850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98D8446-B9D3-90FC-DB38-92714E63D23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093807" y="1760302"/>
                <a:ext cx="1303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1376A902-709E-E95F-0EAC-8C75B7152E00}"/>
                  </a:ext>
                </a:extLst>
              </p14:cNvPr>
              <p14:cNvContentPartPr/>
              <p14:nvPr/>
            </p14:nvContentPartPr>
            <p14:xfrm>
              <a:off x="3310167" y="1775782"/>
              <a:ext cx="121320" cy="1216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1376A902-709E-E95F-0EAC-8C75B7152E0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05847" y="1771462"/>
                <a:ext cx="1299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544FAFA-DCCE-546D-F35F-C7967A5BF62C}"/>
                  </a:ext>
                </a:extLst>
              </p14:cNvPr>
              <p14:cNvContentPartPr/>
              <p14:nvPr/>
            </p14:nvContentPartPr>
            <p14:xfrm>
              <a:off x="3618327" y="1856422"/>
              <a:ext cx="9720" cy="54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544FAFA-DCCE-546D-F35F-C7967A5BF62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614007" y="1852102"/>
                <a:ext cx="183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0804137-6198-EA17-A0B4-FC266A9042F8}"/>
                  </a:ext>
                </a:extLst>
              </p14:cNvPr>
              <p14:cNvContentPartPr/>
              <p14:nvPr/>
            </p14:nvContentPartPr>
            <p14:xfrm>
              <a:off x="3628407" y="1918342"/>
              <a:ext cx="25560" cy="18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0804137-6198-EA17-A0B4-FC266A9042F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624087" y="1914022"/>
                <a:ext cx="34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51A02BA-2873-B8A0-2079-BD04461E9CDE}"/>
                  </a:ext>
                </a:extLst>
              </p14:cNvPr>
              <p14:cNvContentPartPr/>
              <p14:nvPr/>
            </p14:nvContentPartPr>
            <p14:xfrm>
              <a:off x="3860607" y="1739782"/>
              <a:ext cx="105120" cy="2016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51A02BA-2873-B8A0-2079-BD04461E9CD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856287" y="1735462"/>
                <a:ext cx="1137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62881E2-4143-97BE-9C86-9F45293D3970}"/>
                  </a:ext>
                </a:extLst>
              </p14:cNvPr>
              <p14:cNvContentPartPr/>
              <p14:nvPr/>
            </p14:nvContentPartPr>
            <p14:xfrm>
              <a:off x="4106487" y="1795222"/>
              <a:ext cx="207720" cy="860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62881E2-4143-97BE-9C86-9F45293D397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102167" y="1790902"/>
                <a:ext cx="216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017BC61-C8EE-EF34-4EC9-7DA4BD80E269}"/>
                  </a:ext>
                </a:extLst>
              </p14:cNvPr>
              <p14:cNvContentPartPr/>
              <p14:nvPr/>
            </p14:nvContentPartPr>
            <p14:xfrm>
              <a:off x="4470087" y="1743382"/>
              <a:ext cx="113400" cy="126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017BC61-C8EE-EF34-4EC9-7DA4BD80E26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465767" y="1739062"/>
                <a:ext cx="122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2546199-C631-69C3-88F1-EFC95B5CD811}"/>
                  </a:ext>
                </a:extLst>
              </p14:cNvPr>
              <p14:cNvContentPartPr/>
              <p14:nvPr/>
            </p14:nvContentPartPr>
            <p14:xfrm>
              <a:off x="4636047" y="1738342"/>
              <a:ext cx="80640" cy="1224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2546199-C631-69C3-88F1-EFC95B5CD81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631727" y="1734022"/>
                <a:ext cx="89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3C5E157-ACC5-3A92-93EE-FBC5A01F5138}"/>
                  </a:ext>
                </a:extLst>
              </p14:cNvPr>
              <p14:cNvContentPartPr/>
              <p14:nvPr/>
            </p14:nvContentPartPr>
            <p14:xfrm>
              <a:off x="4818927" y="1744462"/>
              <a:ext cx="100800" cy="1299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3C5E157-ACC5-3A92-93EE-FBC5A01F513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814607" y="1740142"/>
                <a:ext cx="109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7D96E3D-D6D1-0D24-7BD4-4131A3BFCBB0}"/>
                  </a:ext>
                </a:extLst>
              </p14:cNvPr>
              <p14:cNvContentPartPr/>
              <p14:nvPr/>
            </p14:nvContentPartPr>
            <p14:xfrm>
              <a:off x="4760247" y="1685062"/>
              <a:ext cx="68760" cy="88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7D96E3D-D6D1-0D24-7BD4-4131A3BFCBB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755927" y="1680742"/>
                <a:ext cx="774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D2E068D-E939-179F-EA2D-E42C2DEB8D2A}"/>
                  </a:ext>
                </a:extLst>
              </p14:cNvPr>
              <p14:cNvContentPartPr/>
              <p14:nvPr/>
            </p14:nvContentPartPr>
            <p14:xfrm>
              <a:off x="4931247" y="1826542"/>
              <a:ext cx="54000" cy="709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D2E068D-E939-179F-EA2D-E42C2DEB8D2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926927" y="1822222"/>
                <a:ext cx="626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C24F450-3468-158B-CFC6-7B7327AB4C3C}"/>
                  </a:ext>
                </a:extLst>
              </p14:cNvPr>
              <p14:cNvContentPartPr/>
              <p14:nvPr/>
            </p14:nvContentPartPr>
            <p14:xfrm>
              <a:off x="4777527" y="1262422"/>
              <a:ext cx="135360" cy="1407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C24F450-3468-158B-CFC6-7B7327AB4C3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773207" y="1258102"/>
                <a:ext cx="144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5EBEBB1-14C6-CBD4-27A9-28B253C58D23}"/>
                  </a:ext>
                </a:extLst>
              </p14:cNvPr>
              <p14:cNvContentPartPr/>
              <p14:nvPr/>
            </p14:nvContentPartPr>
            <p14:xfrm>
              <a:off x="5042847" y="1314262"/>
              <a:ext cx="129240" cy="126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5EBEBB1-14C6-CBD4-27A9-28B253C58D2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038527" y="1309942"/>
                <a:ext cx="1378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2A7CB77-1121-AF77-D7E7-A4440C379022}"/>
                  </a:ext>
                </a:extLst>
              </p14:cNvPr>
              <p14:cNvContentPartPr/>
              <p14:nvPr/>
            </p14:nvContentPartPr>
            <p14:xfrm>
              <a:off x="5020527" y="1231462"/>
              <a:ext cx="453600" cy="1659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2A7CB77-1121-AF77-D7E7-A4440C37902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16207" y="1227142"/>
                <a:ext cx="4622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AF6C81A-BF9D-29B0-E89C-56C8D9B5C978}"/>
                  </a:ext>
                </a:extLst>
              </p14:cNvPr>
              <p14:cNvContentPartPr/>
              <p14:nvPr/>
            </p14:nvContentPartPr>
            <p14:xfrm>
              <a:off x="5577447" y="1232182"/>
              <a:ext cx="126360" cy="1332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AF6C81A-BF9D-29B0-E89C-56C8D9B5C97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573127" y="1227862"/>
                <a:ext cx="135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804830D-490E-93E7-9EC2-FB0357844661}"/>
                  </a:ext>
                </a:extLst>
              </p14:cNvPr>
              <p14:cNvContentPartPr/>
              <p14:nvPr/>
            </p14:nvContentPartPr>
            <p14:xfrm>
              <a:off x="5831247" y="1487782"/>
              <a:ext cx="126000" cy="1587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804830D-490E-93E7-9EC2-FB035784466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826927" y="1483462"/>
                <a:ext cx="1346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5CBBF79-80C2-133B-57FB-BAD587BA0A6D}"/>
                  </a:ext>
                </a:extLst>
              </p14:cNvPr>
              <p14:cNvContentPartPr/>
              <p14:nvPr/>
            </p14:nvContentPartPr>
            <p14:xfrm>
              <a:off x="6027807" y="1341982"/>
              <a:ext cx="122760" cy="1162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5CBBF79-80C2-133B-57FB-BAD587BA0A6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023487" y="1337662"/>
                <a:ext cx="1314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2FF86A41-693F-ACBF-1E42-8E90AC228897}"/>
                  </a:ext>
                </a:extLst>
              </p14:cNvPr>
              <p14:cNvContentPartPr/>
              <p14:nvPr/>
            </p14:nvContentPartPr>
            <p14:xfrm>
              <a:off x="6248847" y="1563382"/>
              <a:ext cx="151200" cy="162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2FF86A41-693F-ACBF-1E42-8E90AC22889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244527" y="1559062"/>
                <a:ext cx="159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5B391D4-081D-3B86-F2D2-59E858C4BBD8}"/>
                  </a:ext>
                </a:extLst>
              </p14:cNvPr>
              <p14:cNvContentPartPr/>
              <p14:nvPr/>
            </p14:nvContentPartPr>
            <p14:xfrm>
              <a:off x="6270807" y="1599022"/>
              <a:ext cx="163800" cy="19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5B391D4-081D-3B86-F2D2-59E858C4BBD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66487" y="1594702"/>
                <a:ext cx="172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36CF3AA-8A84-9E8A-6FE9-1AF12BA641CF}"/>
                  </a:ext>
                </a:extLst>
              </p14:cNvPr>
              <p14:cNvContentPartPr/>
              <p14:nvPr/>
            </p14:nvContentPartPr>
            <p14:xfrm>
              <a:off x="6605967" y="1426942"/>
              <a:ext cx="113040" cy="2142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36CF3AA-8A84-9E8A-6FE9-1AF12BA641C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601647" y="1422622"/>
                <a:ext cx="1216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41E3A6C-5F88-54F1-1CFB-18F6F986EDBD}"/>
                  </a:ext>
                </a:extLst>
              </p14:cNvPr>
              <p14:cNvContentPartPr/>
              <p14:nvPr/>
            </p14:nvContentPartPr>
            <p14:xfrm>
              <a:off x="6535047" y="1291222"/>
              <a:ext cx="215640" cy="1468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41E3A6C-5F88-54F1-1CFB-18F6F986EDB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30727" y="1286902"/>
                <a:ext cx="224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0AFAF08-3B6D-B27A-0F99-49D17CFF2D22}"/>
                  </a:ext>
                </a:extLst>
              </p14:cNvPr>
              <p14:cNvContentPartPr/>
              <p14:nvPr/>
            </p14:nvContentPartPr>
            <p14:xfrm>
              <a:off x="6801447" y="1227862"/>
              <a:ext cx="75240" cy="1796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0AFAF08-3B6D-B27A-0F99-49D17CFF2D22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797127" y="1223542"/>
                <a:ext cx="838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156A9DDE-A44B-525D-6F1C-9677B8AE140B}"/>
                  </a:ext>
                </a:extLst>
              </p14:cNvPr>
              <p14:cNvContentPartPr/>
              <p14:nvPr/>
            </p14:nvContentPartPr>
            <p14:xfrm>
              <a:off x="6869487" y="1543222"/>
              <a:ext cx="135000" cy="126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156A9DDE-A44B-525D-6F1C-9677B8AE140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865167" y="1538902"/>
                <a:ext cx="1436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3ADDF4F-422E-BF47-4D46-6759AE77D631}"/>
                  </a:ext>
                </a:extLst>
              </p14:cNvPr>
              <p14:cNvContentPartPr/>
              <p14:nvPr/>
            </p14:nvContentPartPr>
            <p14:xfrm>
              <a:off x="6847167" y="1614142"/>
              <a:ext cx="155160" cy="208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3ADDF4F-422E-BF47-4D46-6759AE77D63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42847" y="1609822"/>
                <a:ext cx="163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1817BBFD-1C73-A1A8-92F3-60749D81AC5A}"/>
                  </a:ext>
                </a:extLst>
              </p14:cNvPr>
              <p14:cNvContentPartPr/>
              <p14:nvPr/>
            </p14:nvContentPartPr>
            <p14:xfrm>
              <a:off x="7174767" y="1503622"/>
              <a:ext cx="24480" cy="1278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1817BBFD-1C73-A1A8-92F3-60749D81AC5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170447" y="1499302"/>
                <a:ext cx="33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60794FE-7925-9589-D208-1510E8C7F154}"/>
                  </a:ext>
                </a:extLst>
              </p14:cNvPr>
              <p14:cNvContentPartPr/>
              <p14:nvPr/>
            </p14:nvContentPartPr>
            <p14:xfrm>
              <a:off x="7218327" y="1468342"/>
              <a:ext cx="341280" cy="1713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60794FE-7925-9589-D208-1510E8C7F15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214007" y="1464022"/>
                <a:ext cx="3499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F655223-E7BE-9DB1-B908-FFA7AFFBDE55}"/>
                  </a:ext>
                </a:extLst>
              </p14:cNvPr>
              <p14:cNvContentPartPr/>
              <p14:nvPr/>
            </p14:nvContentPartPr>
            <p14:xfrm>
              <a:off x="7382487" y="1440262"/>
              <a:ext cx="79200" cy="58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F655223-E7BE-9DB1-B908-FFA7AFFBDE5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378167" y="1435942"/>
                <a:ext cx="87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6D5550D-757D-8249-3C5C-A0BBEA0865AB}"/>
                  </a:ext>
                </a:extLst>
              </p14:cNvPr>
              <p14:cNvContentPartPr/>
              <p14:nvPr/>
            </p14:nvContentPartPr>
            <p14:xfrm>
              <a:off x="7299687" y="1394542"/>
              <a:ext cx="295560" cy="2502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6D5550D-757D-8249-3C5C-A0BBEA0865A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295367" y="1390222"/>
                <a:ext cx="3042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D7AF445-F7E6-0C9C-7454-1468F5D72108}"/>
                  </a:ext>
                </a:extLst>
              </p14:cNvPr>
              <p14:cNvContentPartPr/>
              <p14:nvPr/>
            </p14:nvContentPartPr>
            <p14:xfrm>
              <a:off x="7328127" y="1409302"/>
              <a:ext cx="135720" cy="2844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D7AF445-F7E6-0C9C-7454-1468F5D7210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323807" y="1404982"/>
                <a:ext cx="1443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5406A69-D877-E2F4-FC08-D6E86033B6D6}"/>
                  </a:ext>
                </a:extLst>
              </p14:cNvPr>
              <p14:cNvContentPartPr/>
              <p14:nvPr/>
            </p14:nvContentPartPr>
            <p14:xfrm>
              <a:off x="7515327" y="1389502"/>
              <a:ext cx="179640" cy="2682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5406A69-D877-E2F4-FC08-D6E86033B6D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511007" y="1385182"/>
                <a:ext cx="1882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7A28D95-723A-FD82-F7F2-578A8A532DCF}"/>
                  </a:ext>
                </a:extLst>
              </p14:cNvPr>
              <p14:cNvContentPartPr/>
              <p14:nvPr/>
            </p14:nvContentPartPr>
            <p14:xfrm>
              <a:off x="7701807" y="1283662"/>
              <a:ext cx="113400" cy="1368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7A28D95-723A-FD82-F7F2-578A8A532DC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697487" y="1279342"/>
                <a:ext cx="1220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E7ECAE3-7ABC-B537-358F-284B703F799A}"/>
                  </a:ext>
                </a:extLst>
              </p14:cNvPr>
              <p14:cNvContentPartPr/>
              <p14:nvPr/>
            </p14:nvContentPartPr>
            <p14:xfrm>
              <a:off x="6184767" y="1880542"/>
              <a:ext cx="134640" cy="2124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E7ECAE3-7ABC-B537-358F-284B703F799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180447" y="1876222"/>
                <a:ext cx="1432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822BC2D-E2CB-B958-01AD-B47BAB5E838C}"/>
                  </a:ext>
                </a:extLst>
              </p14:cNvPr>
              <p14:cNvContentPartPr/>
              <p14:nvPr/>
            </p14:nvContentPartPr>
            <p14:xfrm>
              <a:off x="6518127" y="1946782"/>
              <a:ext cx="205560" cy="266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822BC2D-E2CB-B958-01AD-B47BAB5E838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513807" y="1942462"/>
                <a:ext cx="214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A8F7EBBC-CC38-D868-9A81-413125858199}"/>
                  </a:ext>
                </a:extLst>
              </p14:cNvPr>
              <p14:cNvContentPartPr/>
              <p14:nvPr/>
            </p14:nvContentPartPr>
            <p14:xfrm>
              <a:off x="6522087" y="2006182"/>
              <a:ext cx="205560" cy="4572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A8F7EBBC-CC38-D868-9A81-41312585819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517767" y="2001862"/>
                <a:ext cx="214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2F845F6-A587-900E-9879-479BD06D0685}"/>
                  </a:ext>
                </a:extLst>
              </p14:cNvPr>
              <p14:cNvContentPartPr/>
              <p14:nvPr/>
            </p14:nvContentPartPr>
            <p14:xfrm>
              <a:off x="6873087" y="1872982"/>
              <a:ext cx="159840" cy="1612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2F845F6-A587-900E-9879-479BD06D068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868767" y="1868662"/>
                <a:ext cx="1684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1FB25974-A361-8CF2-F116-76847B199EE7}"/>
                  </a:ext>
                </a:extLst>
              </p14:cNvPr>
              <p14:cNvContentPartPr/>
              <p14:nvPr/>
            </p14:nvContentPartPr>
            <p14:xfrm>
              <a:off x="7108527" y="1881982"/>
              <a:ext cx="109440" cy="1098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1FB25974-A361-8CF2-F116-76847B199EE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104207" y="1877662"/>
                <a:ext cx="1180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B4456B01-912B-3241-1B03-AC00F6BC8682}"/>
                  </a:ext>
                </a:extLst>
              </p14:cNvPr>
              <p14:cNvContentPartPr/>
              <p14:nvPr/>
            </p14:nvContentPartPr>
            <p14:xfrm>
              <a:off x="7363407" y="1881982"/>
              <a:ext cx="86400" cy="1090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B4456B01-912B-3241-1B03-AC00F6BC868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359087" y="1877662"/>
                <a:ext cx="95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0CBB99C3-AB07-DA92-94CE-8350ECA10F58}"/>
                  </a:ext>
                </a:extLst>
              </p14:cNvPr>
              <p14:cNvContentPartPr/>
              <p14:nvPr/>
            </p14:nvContentPartPr>
            <p14:xfrm>
              <a:off x="7306887" y="1860022"/>
              <a:ext cx="82440" cy="424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0CBB99C3-AB07-DA92-94CE-8350ECA10F5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302567" y="1855702"/>
                <a:ext cx="910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FA324551-2F0A-72BE-5E35-CBA431C9ED36}"/>
                  </a:ext>
                </a:extLst>
              </p14:cNvPr>
              <p14:cNvContentPartPr/>
              <p14:nvPr/>
            </p14:nvContentPartPr>
            <p14:xfrm>
              <a:off x="7453047" y="1905022"/>
              <a:ext cx="65160" cy="1026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FA324551-2F0A-72BE-5E35-CBA431C9ED3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448727" y="1900702"/>
                <a:ext cx="73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4B2852D-88E4-80BE-D009-26141029ED16}"/>
                  </a:ext>
                </a:extLst>
              </p14:cNvPr>
              <p14:cNvContentPartPr/>
              <p14:nvPr/>
            </p14:nvContentPartPr>
            <p14:xfrm>
              <a:off x="7211847" y="1822222"/>
              <a:ext cx="348840" cy="2538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4B2852D-88E4-80BE-D009-26141029ED1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207527" y="1817902"/>
                <a:ext cx="3574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AABC67B-5573-3B42-88BC-C3F37218A0A2}"/>
                  </a:ext>
                </a:extLst>
              </p14:cNvPr>
              <p14:cNvContentPartPr/>
              <p14:nvPr/>
            </p14:nvContentPartPr>
            <p14:xfrm>
              <a:off x="6406167" y="1724662"/>
              <a:ext cx="139320" cy="1584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AABC67B-5573-3B42-88BC-C3F37218A0A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401847" y="1720342"/>
                <a:ext cx="1479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F508F48-A0F2-BDEB-D374-E3A9B5607F15}"/>
                  </a:ext>
                </a:extLst>
              </p14:cNvPr>
              <p14:cNvContentPartPr/>
              <p14:nvPr/>
            </p14:nvContentPartPr>
            <p14:xfrm>
              <a:off x="7599927" y="1735822"/>
              <a:ext cx="92160" cy="1105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F508F48-A0F2-BDEB-D374-E3A9B5607F1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595607" y="1731502"/>
                <a:ext cx="1008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B80EA2B-FD30-5029-45D1-C506364C741C}"/>
                  </a:ext>
                </a:extLst>
              </p14:cNvPr>
              <p14:cNvContentPartPr/>
              <p14:nvPr/>
            </p14:nvContentPartPr>
            <p14:xfrm>
              <a:off x="5363247" y="1085662"/>
              <a:ext cx="906480" cy="64080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B80EA2B-FD30-5029-45D1-C506364C741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358927" y="1081342"/>
                <a:ext cx="91512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9C810A7-DA8F-F5DC-462A-1B88427FAE2F}"/>
                  </a:ext>
                </a:extLst>
              </p14:cNvPr>
              <p14:cNvContentPartPr/>
              <p14:nvPr/>
            </p14:nvContentPartPr>
            <p14:xfrm>
              <a:off x="5290887" y="1609102"/>
              <a:ext cx="253080" cy="2430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9C810A7-DA8F-F5DC-462A-1B88427FAE2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286567" y="1604782"/>
                <a:ext cx="2617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E9DD8859-070E-F7D6-B3D0-2E725D1E21DF}"/>
                  </a:ext>
                </a:extLst>
              </p14:cNvPr>
              <p14:cNvContentPartPr/>
              <p14:nvPr/>
            </p14:nvContentPartPr>
            <p14:xfrm>
              <a:off x="6463407" y="859222"/>
              <a:ext cx="315720" cy="1281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E9DD8859-070E-F7D6-B3D0-2E725D1E21D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459087" y="854902"/>
                <a:ext cx="324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FD043D4-B3FB-9314-77E5-1A535C51EAA9}"/>
                  </a:ext>
                </a:extLst>
              </p14:cNvPr>
              <p14:cNvContentPartPr/>
              <p14:nvPr/>
            </p14:nvContentPartPr>
            <p14:xfrm>
              <a:off x="6748887" y="738262"/>
              <a:ext cx="150840" cy="1674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FD043D4-B3FB-9314-77E5-1A535C51EAA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744567" y="733942"/>
                <a:ext cx="1594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1AE9988-EAE6-4F94-65E1-192D9D31CC80}"/>
                  </a:ext>
                </a:extLst>
              </p14:cNvPr>
              <p14:cNvContentPartPr/>
              <p14:nvPr/>
            </p14:nvContentPartPr>
            <p14:xfrm>
              <a:off x="6946887" y="765262"/>
              <a:ext cx="50760" cy="846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1AE9988-EAE6-4F94-65E1-192D9D31CC8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942567" y="760942"/>
                <a:ext cx="594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8BBE63E2-2BBB-E63C-C40A-EC76882860D2}"/>
                  </a:ext>
                </a:extLst>
              </p14:cNvPr>
              <p14:cNvContentPartPr/>
              <p14:nvPr/>
            </p14:nvContentPartPr>
            <p14:xfrm>
              <a:off x="7001607" y="627022"/>
              <a:ext cx="172800" cy="2426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8BBE63E2-2BBB-E63C-C40A-EC76882860D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997287" y="622702"/>
                <a:ext cx="1814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54C2ED3E-2B5B-8758-D7FD-E76EDD513FFB}"/>
                  </a:ext>
                </a:extLst>
              </p14:cNvPr>
              <p14:cNvContentPartPr/>
              <p14:nvPr/>
            </p14:nvContentPartPr>
            <p14:xfrm>
              <a:off x="7219047" y="688222"/>
              <a:ext cx="5760" cy="1908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54C2ED3E-2B5B-8758-D7FD-E76EDD513FF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214727" y="683902"/>
                <a:ext cx="14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034FD3A-A95B-25D2-0606-3649750755C2}"/>
                  </a:ext>
                </a:extLst>
              </p14:cNvPr>
              <p14:cNvContentPartPr/>
              <p14:nvPr/>
            </p14:nvContentPartPr>
            <p14:xfrm>
              <a:off x="6901527" y="769582"/>
              <a:ext cx="88200" cy="8496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034FD3A-A95B-25D2-0606-3649750755C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897207" y="765262"/>
                <a:ext cx="968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EE465BFA-1269-94D7-B402-114806D6A5EB}"/>
                  </a:ext>
                </a:extLst>
              </p14:cNvPr>
              <p14:cNvContentPartPr/>
              <p14:nvPr/>
            </p14:nvContentPartPr>
            <p14:xfrm>
              <a:off x="6953727" y="682102"/>
              <a:ext cx="23040" cy="190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EE465BFA-1269-94D7-B402-114806D6A5E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949407" y="677782"/>
                <a:ext cx="31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ABBD2D24-9385-6902-2E73-72242CE31E23}"/>
                  </a:ext>
                </a:extLst>
              </p14:cNvPr>
              <p14:cNvContentPartPr/>
              <p14:nvPr/>
            </p14:nvContentPartPr>
            <p14:xfrm>
              <a:off x="7225887" y="612982"/>
              <a:ext cx="257040" cy="3117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ABBD2D24-9385-6902-2E73-72242CE31E2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221567" y="608662"/>
                <a:ext cx="2656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3736FAC7-F635-440B-CB4E-438326824394}"/>
                  </a:ext>
                </a:extLst>
              </p14:cNvPr>
              <p14:cNvContentPartPr/>
              <p14:nvPr/>
            </p14:nvContentPartPr>
            <p14:xfrm>
              <a:off x="7504167" y="484462"/>
              <a:ext cx="144360" cy="20412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3736FAC7-F635-440B-CB4E-43832682439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499847" y="480142"/>
                <a:ext cx="1530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83B1216-1D9D-EB93-3B9A-9AA5C48B7B2A}"/>
                  </a:ext>
                </a:extLst>
              </p14:cNvPr>
              <p14:cNvContentPartPr/>
              <p14:nvPr/>
            </p14:nvContentPartPr>
            <p14:xfrm>
              <a:off x="7705047" y="553222"/>
              <a:ext cx="95040" cy="1083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83B1216-1D9D-EB93-3B9A-9AA5C48B7B2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700727" y="548902"/>
                <a:ext cx="1036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A2B389E-29F9-095E-82C2-DAB7D401F220}"/>
                  </a:ext>
                </a:extLst>
              </p14:cNvPr>
              <p14:cNvContentPartPr/>
              <p14:nvPr/>
            </p14:nvContentPartPr>
            <p14:xfrm>
              <a:off x="7847607" y="525142"/>
              <a:ext cx="80280" cy="1220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A2B389E-29F9-095E-82C2-DAB7D401F220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843287" y="520822"/>
                <a:ext cx="88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7240EF18-1627-79E9-D8AA-B3CBC6BE137B}"/>
                  </a:ext>
                </a:extLst>
              </p14:cNvPr>
              <p14:cNvContentPartPr/>
              <p14:nvPr/>
            </p14:nvContentPartPr>
            <p14:xfrm>
              <a:off x="7907727" y="421102"/>
              <a:ext cx="146520" cy="2073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7240EF18-1627-79E9-D8AA-B3CBC6BE137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903407" y="416782"/>
                <a:ext cx="155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C8C2BEE-7F17-4385-D2B0-F9E0F2A8E721}"/>
                  </a:ext>
                </a:extLst>
              </p14:cNvPr>
              <p14:cNvContentPartPr/>
              <p14:nvPr/>
            </p14:nvContentPartPr>
            <p14:xfrm>
              <a:off x="7155327" y="2394982"/>
              <a:ext cx="46800" cy="13118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C8C2BEE-7F17-4385-D2B0-F9E0F2A8E72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151007" y="2390662"/>
                <a:ext cx="55440" cy="13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14118CEC-2DED-7611-F450-EEF2A3F2DDE6}"/>
                  </a:ext>
                </a:extLst>
              </p14:cNvPr>
              <p14:cNvContentPartPr/>
              <p14:nvPr/>
            </p14:nvContentPartPr>
            <p14:xfrm>
              <a:off x="6917367" y="3441142"/>
              <a:ext cx="3035880" cy="2718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14118CEC-2DED-7611-F450-EEF2A3F2DDE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913047" y="3436822"/>
                <a:ext cx="30445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8427E190-6726-7E84-F5D0-073EF91C1370}"/>
                  </a:ext>
                </a:extLst>
              </p14:cNvPr>
              <p14:cNvContentPartPr/>
              <p14:nvPr/>
            </p14:nvContentPartPr>
            <p14:xfrm>
              <a:off x="9858207" y="3316222"/>
              <a:ext cx="281520" cy="3204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8427E190-6726-7E84-F5D0-073EF91C137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853887" y="3311902"/>
                <a:ext cx="2901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5249A5BB-7D2D-A969-FBF0-671BB789FFF1}"/>
                  </a:ext>
                </a:extLst>
              </p14:cNvPr>
              <p14:cNvContentPartPr/>
              <p14:nvPr/>
            </p14:nvContentPartPr>
            <p14:xfrm>
              <a:off x="6640887" y="2258182"/>
              <a:ext cx="253080" cy="1825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5249A5BB-7D2D-A969-FBF0-671BB789FFF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636567" y="2253862"/>
                <a:ext cx="2617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859C1537-7DA0-9779-16AF-4F83C91A14CD}"/>
                  </a:ext>
                </a:extLst>
              </p14:cNvPr>
              <p14:cNvContentPartPr/>
              <p14:nvPr/>
            </p14:nvContentPartPr>
            <p14:xfrm>
              <a:off x="6688407" y="2243422"/>
              <a:ext cx="216000" cy="30564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859C1537-7DA0-9779-16AF-4F83C91A14C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684087" y="2239102"/>
                <a:ext cx="2246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320DEC6A-5D8E-459B-A830-3103C1351F59}"/>
                  </a:ext>
                </a:extLst>
              </p14:cNvPr>
              <p14:cNvContentPartPr/>
              <p14:nvPr/>
            </p14:nvContentPartPr>
            <p14:xfrm>
              <a:off x="9879087" y="3681982"/>
              <a:ext cx="129240" cy="16020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320DEC6A-5D8E-459B-A830-3103C1351F59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874767" y="3677662"/>
                <a:ext cx="137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BE7ECB13-F96A-8D3C-C37E-C44EEBEC6308}"/>
                  </a:ext>
                </a:extLst>
              </p14:cNvPr>
              <p14:cNvContentPartPr/>
              <p14:nvPr/>
            </p14:nvContentPartPr>
            <p14:xfrm>
              <a:off x="9863607" y="3698542"/>
              <a:ext cx="155160" cy="1015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BE7ECB13-F96A-8D3C-C37E-C44EEBEC630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859287" y="3694222"/>
                <a:ext cx="163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1E7EBCEC-CFD1-B06C-B359-AD2557C4D0C7}"/>
                  </a:ext>
                </a:extLst>
              </p14:cNvPr>
              <p14:cNvContentPartPr/>
              <p14:nvPr/>
            </p14:nvContentPartPr>
            <p14:xfrm>
              <a:off x="7202847" y="2287702"/>
              <a:ext cx="2903760" cy="13107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1E7EBCEC-CFD1-B06C-B359-AD2557C4D0C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198527" y="2283382"/>
                <a:ext cx="2912400" cy="13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0D06719C-DF10-4F35-4E1B-E31FB08A176E}"/>
                  </a:ext>
                </a:extLst>
              </p14:cNvPr>
              <p14:cNvContentPartPr/>
              <p14:nvPr/>
            </p14:nvContentPartPr>
            <p14:xfrm>
              <a:off x="9105447" y="2398942"/>
              <a:ext cx="80280" cy="134748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0D06719C-DF10-4F35-4E1B-E31FB08A176E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101127" y="2394622"/>
                <a:ext cx="88920" cy="13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E764062-4958-FC7E-9D53-6BA656138FD6}"/>
                  </a:ext>
                </a:extLst>
              </p14:cNvPr>
              <p14:cNvContentPartPr/>
              <p14:nvPr/>
            </p14:nvContentPartPr>
            <p14:xfrm>
              <a:off x="9304887" y="3111382"/>
              <a:ext cx="148320" cy="3060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E764062-4958-FC7E-9D53-6BA656138FD6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300567" y="3107062"/>
                <a:ext cx="156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FD14A40A-5B7C-4B88-A16B-A02548254C7A}"/>
                  </a:ext>
                </a:extLst>
              </p14:cNvPr>
              <p14:cNvContentPartPr/>
              <p14:nvPr/>
            </p14:nvContentPartPr>
            <p14:xfrm>
              <a:off x="9445647" y="3227302"/>
              <a:ext cx="345600" cy="2206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FD14A40A-5B7C-4B88-A16B-A02548254C7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441327" y="3222982"/>
                <a:ext cx="3542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D05586AE-4709-6FB2-0FD6-742EC4459769}"/>
                  </a:ext>
                </a:extLst>
              </p14:cNvPr>
              <p14:cNvContentPartPr/>
              <p14:nvPr/>
            </p14:nvContentPartPr>
            <p14:xfrm>
              <a:off x="9895287" y="3264382"/>
              <a:ext cx="156960" cy="1396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D05586AE-4709-6FB2-0FD6-742EC445976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890967" y="3260062"/>
                <a:ext cx="165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6CCF1B87-F08E-1F32-29E0-5FD562937434}"/>
                  </a:ext>
                </a:extLst>
              </p14:cNvPr>
              <p14:cNvContentPartPr/>
              <p14:nvPr/>
            </p14:nvContentPartPr>
            <p14:xfrm>
              <a:off x="9644367" y="2718622"/>
              <a:ext cx="667800" cy="5871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6CCF1B87-F08E-1F32-29E0-5FD56293743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640047" y="2714302"/>
                <a:ext cx="6764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2448833C-745E-8985-889F-9DDFE137AA27}"/>
                  </a:ext>
                </a:extLst>
              </p14:cNvPr>
              <p14:cNvContentPartPr/>
              <p14:nvPr/>
            </p14:nvContentPartPr>
            <p14:xfrm>
              <a:off x="10427367" y="2402542"/>
              <a:ext cx="167400" cy="2577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2448833C-745E-8985-889F-9DDFE137AA2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423047" y="2398222"/>
                <a:ext cx="1760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8FE6D78-5CA0-8A7A-B727-179D5B05F0CD}"/>
                  </a:ext>
                </a:extLst>
              </p14:cNvPr>
              <p14:cNvContentPartPr/>
              <p14:nvPr/>
            </p14:nvContentPartPr>
            <p14:xfrm>
              <a:off x="10529967" y="2381302"/>
              <a:ext cx="392400" cy="2372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8FE6D78-5CA0-8A7A-B727-179D5B05F0C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525647" y="2376982"/>
                <a:ext cx="4010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9B15663-E966-8B1C-0704-B0B81A85D31B}"/>
                  </a:ext>
                </a:extLst>
              </p14:cNvPr>
              <p14:cNvContentPartPr/>
              <p14:nvPr/>
            </p14:nvContentPartPr>
            <p14:xfrm>
              <a:off x="10694127" y="2327302"/>
              <a:ext cx="307800" cy="2779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9B15663-E966-8B1C-0704-B0B81A85D31B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689807" y="2322982"/>
                <a:ext cx="3164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F54CD7A9-87F3-4508-7B56-7DD2A7180E73}"/>
                  </a:ext>
                </a:extLst>
              </p14:cNvPr>
              <p14:cNvContentPartPr/>
              <p14:nvPr/>
            </p14:nvContentPartPr>
            <p14:xfrm>
              <a:off x="8609007" y="2249542"/>
              <a:ext cx="19440" cy="15246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F54CD7A9-87F3-4508-7B56-7DD2A7180E73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604687" y="2245222"/>
                <a:ext cx="28080" cy="15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FF8D5F98-ADEF-0F55-4F5D-86052557EA2B}"/>
                  </a:ext>
                </a:extLst>
              </p14:cNvPr>
              <p14:cNvContentPartPr/>
              <p14:nvPr/>
            </p14:nvContentPartPr>
            <p14:xfrm>
              <a:off x="1996887" y="2335582"/>
              <a:ext cx="147960" cy="1162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FF8D5F98-ADEF-0F55-4F5D-86052557EA2B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992567" y="2331262"/>
                <a:ext cx="156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6A74E843-3780-35DA-64AD-6F3F8E2EA8C3}"/>
                  </a:ext>
                </a:extLst>
              </p14:cNvPr>
              <p14:cNvContentPartPr/>
              <p14:nvPr/>
            </p14:nvContentPartPr>
            <p14:xfrm>
              <a:off x="2093367" y="2352502"/>
              <a:ext cx="79920" cy="2682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6A74E843-3780-35DA-64AD-6F3F8E2EA8C3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089047" y="2347822"/>
                <a:ext cx="885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394492A-25F9-F64D-F0B1-4D38292B5974}"/>
                  </a:ext>
                </a:extLst>
              </p14:cNvPr>
              <p14:cNvContentPartPr/>
              <p14:nvPr/>
            </p14:nvContentPartPr>
            <p14:xfrm>
              <a:off x="2374167" y="2378062"/>
              <a:ext cx="169560" cy="169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394492A-25F9-F64D-F0B1-4D38292B597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369847" y="2373742"/>
                <a:ext cx="178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CB404DC-AF4A-06F1-A7A7-CD7EFA3DF33A}"/>
                  </a:ext>
                </a:extLst>
              </p14:cNvPr>
              <p14:cNvContentPartPr/>
              <p14:nvPr/>
            </p14:nvContentPartPr>
            <p14:xfrm>
              <a:off x="2402607" y="2421622"/>
              <a:ext cx="143280" cy="277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CB404DC-AF4A-06F1-A7A7-CD7EFA3DF33A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398287" y="2417302"/>
                <a:ext cx="1519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AEAB14E-5B18-6159-A9E8-90956C1FAD29}"/>
                  </a:ext>
                </a:extLst>
              </p14:cNvPr>
              <p14:cNvContentPartPr/>
              <p14:nvPr/>
            </p14:nvContentPartPr>
            <p14:xfrm>
              <a:off x="2723367" y="2287702"/>
              <a:ext cx="166680" cy="1666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AEAB14E-5B18-6159-A9E8-90956C1FAD29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719047" y="2283382"/>
                <a:ext cx="1753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A9906D1-E605-8AC1-59A0-BCE1E15E06C1}"/>
                  </a:ext>
                </a:extLst>
              </p14:cNvPr>
              <p14:cNvContentPartPr/>
              <p14:nvPr/>
            </p14:nvContentPartPr>
            <p14:xfrm>
              <a:off x="3006327" y="2310022"/>
              <a:ext cx="128520" cy="1216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A9906D1-E605-8AC1-59A0-BCE1E15E06C1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002007" y="2305702"/>
                <a:ext cx="137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955A060-3BA5-A9D8-253A-C25B89FF68FE}"/>
                  </a:ext>
                </a:extLst>
              </p14:cNvPr>
              <p14:cNvContentPartPr/>
              <p14:nvPr/>
            </p14:nvContentPartPr>
            <p14:xfrm>
              <a:off x="3254007" y="2363302"/>
              <a:ext cx="106200" cy="162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955A060-3BA5-A9D8-253A-C25B89FF68F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249687" y="2358982"/>
                <a:ext cx="11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A1E209C-A7B8-7666-3C25-541578219D78}"/>
                  </a:ext>
                </a:extLst>
              </p14:cNvPr>
              <p14:cNvContentPartPr/>
              <p14:nvPr/>
            </p14:nvContentPartPr>
            <p14:xfrm>
              <a:off x="3481527" y="2278342"/>
              <a:ext cx="141120" cy="1332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A1E209C-A7B8-7666-3C25-541578219D7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477207" y="2274022"/>
                <a:ext cx="149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6CFDC1F-BBB2-D10A-241E-0DDC4616CFD6}"/>
                  </a:ext>
                </a:extLst>
              </p14:cNvPr>
              <p14:cNvContentPartPr/>
              <p14:nvPr/>
            </p14:nvContentPartPr>
            <p14:xfrm>
              <a:off x="3643887" y="2218582"/>
              <a:ext cx="100080" cy="2563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6CFDC1F-BBB2-D10A-241E-0DDC4616CFD6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639567" y="2214262"/>
                <a:ext cx="1087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B25CF75-4BD7-204E-47F5-F854B7309FDB}"/>
                  </a:ext>
                </a:extLst>
              </p14:cNvPr>
              <p14:cNvContentPartPr/>
              <p14:nvPr/>
            </p14:nvContentPartPr>
            <p14:xfrm>
              <a:off x="2670807" y="2160262"/>
              <a:ext cx="159120" cy="4410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B25CF75-4BD7-204E-47F5-F854B7309FDB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666487" y="2155942"/>
                <a:ext cx="16776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C67B00F7-FA78-D97C-951E-153F11CEF18A}"/>
                  </a:ext>
                </a:extLst>
              </p14:cNvPr>
              <p14:cNvContentPartPr/>
              <p14:nvPr/>
            </p14:nvContentPartPr>
            <p14:xfrm>
              <a:off x="2171487" y="2177902"/>
              <a:ext cx="93240" cy="1339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C67B00F7-FA78-D97C-951E-153F11CEF18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167167" y="2173582"/>
                <a:ext cx="101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7F21BB35-309A-5B7D-9467-098C8BFF128A}"/>
                  </a:ext>
                </a:extLst>
              </p14:cNvPr>
              <p14:cNvContentPartPr/>
              <p14:nvPr/>
            </p14:nvContentPartPr>
            <p14:xfrm>
              <a:off x="2309007" y="2155222"/>
              <a:ext cx="175320" cy="1119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7F21BB35-309A-5B7D-9467-098C8BFF128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304687" y="2150902"/>
                <a:ext cx="1839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484F306A-243B-1306-FE0E-1AAE8DD8FC95}"/>
                  </a:ext>
                </a:extLst>
              </p14:cNvPr>
              <p14:cNvContentPartPr/>
              <p14:nvPr/>
            </p14:nvContentPartPr>
            <p14:xfrm>
              <a:off x="2534727" y="2092582"/>
              <a:ext cx="124920" cy="1652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484F306A-243B-1306-FE0E-1AAE8DD8FC9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530407" y="2088262"/>
                <a:ext cx="133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CD85FCE9-C091-E652-16B6-EA5B993BC378}"/>
                  </a:ext>
                </a:extLst>
              </p14:cNvPr>
              <p14:cNvContentPartPr/>
              <p14:nvPr/>
            </p14:nvContentPartPr>
            <p14:xfrm>
              <a:off x="8958207" y="1911862"/>
              <a:ext cx="16200" cy="2214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CD85FCE9-C091-E652-16B6-EA5B993BC378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8953887" y="1907542"/>
                <a:ext cx="248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3CA6353-29C6-5AE8-1377-25E19E9046F2}"/>
                  </a:ext>
                </a:extLst>
              </p14:cNvPr>
              <p14:cNvContentPartPr/>
              <p14:nvPr/>
            </p14:nvContentPartPr>
            <p14:xfrm>
              <a:off x="9059367" y="1868302"/>
              <a:ext cx="95760" cy="2404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3CA6353-29C6-5AE8-1377-25E19E9046F2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055047" y="1863982"/>
                <a:ext cx="1044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D8145FE-83AD-3B8E-8748-64D78A6FEE1A}"/>
                  </a:ext>
                </a:extLst>
              </p14:cNvPr>
              <p14:cNvContentPartPr/>
              <p14:nvPr/>
            </p14:nvContentPartPr>
            <p14:xfrm>
              <a:off x="9265647" y="2063422"/>
              <a:ext cx="41760" cy="7632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D8145FE-83AD-3B8E-8748-64D78A6FEE1A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261327" y="2059102"/>
                <a:ext cx="504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7339D8EB-0891-598D-A559-98F69304BBDA}"/>
                  </a:ext>
                </a:extLst>
              </p14:cNvPr>
              <p14:cNvContentPartPr/>
              <p14:nvPr/>
            </p14:nvContentPartPr>
            <p14:xfrm>
              <a:off x="9380127" y="1832662"/>
              <a:ext cx="84240" cy="2358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7339D8EB-0891-598D-A559-98F69304BBDA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375807" y="1828342"/>
                <a:ext cx="928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A2D58F25-F644-8906-596B-28B4E04419C2}"/>
                  </a:ext>
                </a:extLst>
              </p14:cNvPr>
              <p14:cNvContentPartPr/>
              <p14:nvPr/>
            </p14:nvContentPartPr>
            <p14:xfrm>
              <a:off x="9555807" y="1818262"/>
              <a:ext cx="139320" cy="19332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A2D58F25-F644-8906-596B-28B4E04419C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551487" y="1813942"/>
                <a:ext cx="1479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ED3D3A2-2B33-2351-ADFE-819E700457F7}"/>
                  </a:ext>
                </a:extLst>
              </p14:cNvPr>
              <p14:cNvContentPartPr/>
              <p14:nvPr/>
            </p14:nvContentPartPr>
            <p14:xfrm>
              <a:off x="9887007" y="1866862"/>
              <a:ext cx="121680" cy="583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ED3D3A2-2B33-2351-ADFE-819E700457F7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882687" y="1862542"/>
                <a:ext cx="1303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83D04948-E4DE-899B-E55C-B90D71AE35ED}"/>
                  </a:ext>
                </a:extLst>
              </p14:cNvPr>
              <p14:cNvContentPartPr/>
              <p14:nvPr/>
            </p14:nvContentPartPr>
            <p14:xfrm>
              <a:off x="9871720" y="1838840"/>
              <a:ext cx="120600" cy="1083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83D04948-E4DE-899B-E55C-B90D71AE35ED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9867400" y="1834520"/>
                <a:ext cx="129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01CE8F0E-FD6F-998D-F9F8-D6A9204C1377}"/>
                  </a:ext>
                </a:extLst>
              </p14:cNvPr>
              <p14:cNvContentPartPr/>
              <p14:nvPr/>
            </p14:nvContentPartPr>
            <p14:xfrm>
              <a:off x="9967120" y="1764320"/>
              <a:ext cx="76680" cy="3603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01CE8F0E-FD6F-998D-F9F8-D6A9204C1377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962800" y="1760000"/>
                <a:ext cx="853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E7724E4-858C-D926-6247-65275080CE67}"/>
                  </a:ext>
                </a:extLst>
              </p14:cNvPr>
              <p14:cNvContentPartPr/>
              <p14:nvPr/>
            </p14:nvContentPartPr>
            <p14:xfrm>
              <a:off x="10156840" y="1563440"/>
              <a:ext cx="204840" cy="2332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E7724E4-858C-D926-6247-65275080CE67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0152520" y="1559120"/>
                <a:ext cx="2134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FCE52016-8746-2675-B11E-202EF1206BF6}"/>
                  </a:ext>
                </a:extLst>
              </p14:cNvPr>
              <p14:cNvContentPartPr/>
              <p14:nvPr/>
            </p14:nvContentPartPr>
            <p14:xfrm>
              <a:off x="10409920" y="1619600"/>
              <a:ext cx="84600" cy="892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FCE52016-8746-2675-B11E-202EF1206BF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0405600" y="1615280"/>
                <a:ext cx="932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C0C3D3BC-909E-13B8-2E29-3689B3E886C9}"/>
                  </a:ext>
                </a:extLst>
              </p14:cNvPr>
              <p14:cNvContentPartPr/>
              <p14:nvPr/>
            </p14:nvContentPartPr>
            <p14:xfrm>
              <a:off x="10543480" y="1615280"/>
              <a:ext cx="100440" cy="511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C0C3D3BC-909E-13B8-2E29-3689B3E886C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539160" y="1610960"/>
                <a:ext cx="1090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952408E0-2CFA-BE0E-55BD-CDF1EB581FA1}"/>
                  </a:ext>
                </a:extLst>
              </p14:cNvPr>
              <p14:cNvContentPartPr/>
              <p14:nvPr/>
            </p14:nvContentPartPr>
            <p14:xfrm>
              <a:off x="8572840" y="1650200"/>
              <a:ext cx="21240" cy="4446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952408E0-2CFA-BE0E-55BD-CDF1EB581FA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568520" y="1645880"/>
                <a:ext cx="2988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6379140-C813-2D61-5755-29E14C6CF4EF}"/>
                  </a:ext>
                </a:extLst>
              </p14:cNvPr>
              <p14:cNvContentPartPr/>
              <p14:nvPr/>
            </p14:nvContentPartPr>
            <p14:xfrm>
              <a:off x="8524240" y="1895360"/>
              <a:ext cx="227880" cy="2329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6379140-C813-2D61-5755-29E14C6CF4E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519920" y="1891040"/>
                <a:ext cx="2365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6E886918-9D19-12C1-7F70-466EF2775413}"/>
                  </a:ext>
                </a:extLst>
              </p14:cNvPr>
              <p14:cNvContentPartPr/>
              <p14:nvPr/>
            </p14:nvContentPartPr>
            <p14:xfrm>
              <a:off x="8337040" y="1210640"/>
              <a:ext cx="181440" cy="792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6E886918-9D19-12C1-7F70-466EF2775413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332720" y="1206320"/>
                <a:ext cx="1900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DF29A684-4CA9-FBB5-44BA-50CA2B5A9CDB}"/>
                  </a:ext>
                </a:extLst>
              </p14:cNvPr>
              <p14:cNvContentPartPr/>
              <p14:nvPr/>
            </p14:nvContentPartPr>
            <p14:xfrm>
              <a:off x="8494720" y="1134320"/>
              <a:ext cx="43200" cy="3445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DF29A684-4CA9-FBB5-44BA-50CA2B5A9CD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490400" y="1130000"/>
                <a:ext cx="518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1E1E2B6-1AAA-814D-8F8D-E017E7BEE69E}"/>
                  </a:ext>
                </a:extLst>
              </p14:cNvPr>
              <p14:cNvContentPartPr/>
              <p14:nvPr/>
            </p14:nvContentPartPr>
            <p14:xfrm>
              <a:off x="8602000" y="975200"/>
              <a:ext cx="131400" cy="13968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1E1E2B6-1AAA-814D-8F8D-E017E7BEE69E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597680" y="970880"/>
                <a:ext cx="1400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DE0C4FC5-FCE8-FC1B-AC5A-1D69C50A776F}"/>
                  </a:ext>
                </a:extLst>
              </p14:cNvPr>
              <p14:cNvContentPartPr/>
              <p14:nvPr/>
            </p14:nvContentPartPr>
            <p14:xfrm>
              <a:off x="8777680" y="926240"/>
              <a:ext cx="275400" cy="1036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DE0C4FC5-FCE8-FC1B-AC5A-1D69C50A776F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773360" y="921920"/>
                <a:ext cx="2840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E0E0291E-83BF-1A98-E82D-D71ED5E04DE8}"/>
                  </a:ext>
                </a:extLst>
              </p14:cNvPr>
              <p14:cNvContentPartPr/>
              <p14:nvPr/>
            </p14:nvContentPartPr>
            <p14:xfrm>
              <a:off x="9145600" y="845240"/>
              <a:ext cx="126360" cy="30528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E0E0291E-83BF-1A98-E82D-D71ED5E04DE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141280" y="840920"/>
                <a:ext cx="1350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E26433A-3131-72AA-FC10-9BBEAF566134}"/>
                  </a:ext>
                </a:extLst>
              </p14:cNvPr>
              <p14:cNvContentPartPr/>
              <p14:nvPr/>
            </p14:nvContentPartPr>
            <p14:xfrm>
              <a:off x="9266560" y="1088960"/>
              <a:ext cx="222840" cy="691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E26433A-3131-72AA-FC10-9BBEAF566134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262240" y="1084640"/>
                <a:ext cx="231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0A85B17-D656-DE36-3F4F-FEF906957E34}"/>
                  </a:ext>
                </a:extLst>
              </p14:cNvPr>
              <p14:cNvContentPartPr/>
              <p14:nvPr/>
            </p14:nvContentPartPr>
            <p14:xfrm>
              <a:off x="9275200" y="1142600"/>
              <a:ext cx="241200" cy="1033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0A85B17-D656-DE36-3F4F-FEF906957E34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270880" y="1138280"/>
                <a:ext cx="249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EF21E1DB-4305-F698-6FAF-96165E3291EE}"/>
                  </a:ext>
                </a:extLst>
              </p14:cNvPr>
              <p14:cNvContentPartPr/>
              <p14:nvPr/>
            </p14:nvContentPartPr>
            <p14:xfrm>
              <a:off x="9666520" y="889160"/>
              <a:ext cx="200880" cy="2512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EF21E1DB-4305-F698-6FAF-96165E3291EE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662200" y="884840"/>
                <a:ext cx="2095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1219F9B1-539B-ACC1-1015-2E3D70FAAC47}"/>
                  </a:ext>
                </a:extLst>
              </p14:cNvPr>
              <p14:cNvContentPartPr/>
              <p14:nvPr/>
            </p14:nvContentPartPr>
            <p14:xfrm>
              <a:off x="9900520" y="889520"/>
              <a:ext cx="264960" cy="2437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1219F9B1-539B-ACC1-1015-2E3D70FAAC47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896200" y="885200"/>
                <a:ext cx="2736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E7E8A2AE-46D5-B009-F2A9-D107B1E8E904}"/>
                  </a:ext>
                </a:extLst>
              </p14:cNvPr>
              <p14:cNvContentPartPr/>
              <p14:nvPr/>
            </p14:nvContentPartPr>
            <p14:xfrm>
              <a:off x="10210480" y="774320"/>
              <a:ext cx="230400" cy="28800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E7E8A2AE-46D5-B009-F2A9-D107B1E8E90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0206160" y="770000"/>
                <a:ext cx="23904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58501BA3-4F5E-0AA1-46D4-374E325BFD4D}"/>
              </a:ext>
            </a:extLst>
          </p:cNvPr>
          <p:cNvGrpSpPr/>
          <p:nvPr/>
        </p:nvGrpSpPr>
        <p:grpSpPr>
          <a:xfrm>
            <a:off x="500560" y="4453160"/>
            <a:ext cx="281160" cy="276120"/>
            <a:chOff x="500560" y="4453160"/>
            <a:chExt cx="28116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58E512E-643A-10FB-751B-EFBE4B835117}"/>
                    </a:ext>
                  </a:extLst>
                </p14:cNvPr>
                <p14:cNvContentPartPr/>
                <p14:nvPr/>
              </p14:nvContentPartPr>
              <p14:xfrm>
                <a:off x="500560" y="4465040"/>
                <a:ext cx="23760" cy="2552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58E512E-643A-10FB-751B-EFBE4B83511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6240" y="4460720"/>
                  <a:ext cx="32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F80BC67-9733-77B2-60FD-6709BD3B3F1E}"/>
                    </a:ext>
                  </a:extLst>
                </p14:cNvPr>
                <p14:cNvContentPartPr/>
                <p14:nvPr/>
              </p14:nvContentPartPr>
              <p14:xfrm>
                <a:off x="529360" y="4453160"/>
                <a:ext cx="117000" cy="2754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F80BC67-9733-77B2-60FD-6709BD3B3F1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5040" y="4448840"/>
                  <a:ext cx="125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1908681-0EAD-EF4E-754C-2E1C3865F957}"/>
                    </a:ext>
                  </a:extLst>
                </p14:cNvPr>
                <p14:cNvContentPartPr/>
                <p14:nvPr/>
              </p14:nvContentPartPr>
              <p14:xfrm>
                <a:off x="703600" y="4627400"/>
                <a:ext cx="78120" cy="1018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1908681-0EAD-EF4E-754C-2E1C3865F95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9280" y="4623080"/>
                  <a:ext cx="867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B678A149-8509-5729-1967-CED1B8D41F3E}"/>
              </a:ext>
            </a:extLst>
          </p:cNvPr>
          <p:cNvGrpSpPr/>
          <p:nvPr/>
        </p:nvGrpSpPr>
        <p:grpSpPr>
          <a:xfrm>
            <a:off x="1013200" y="4410320"/>
            <a:ext cx="677520" cy="209160"/>
            <a:chOff x="1013200" y="4410320"/>
            <a:chExt cx="67752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DD40928-331E-6501-C601-1F944E01C653}"/>
                    </a:ext>
                  </a:extLst>
                </p14:cNvPr>
                <p14:cNvContentPartPr/>
                <p14:nvPr/>
              </p14:nvContentPartPr>
              <p14:xfrm>
                <a:off x="1013200" y="4499960"/>
                <a:ext cx="480960" cy="119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DD40928-331E-6501-C601-1F944E01C65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08880" y="4495640"/>
                  <a:ext cx="489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FC09370-E979-F2FE-E2D3-F1D76B7C6E02}"/>
                    </a:ext>
                  </a:extLst>
                </p14:cNvPr>
                <p14:cNvContentPartPr/>
                <p14:nvPr/>
              </p14:nvContentPartPr>
              <p14:xfrm>
                <a:off x="1427560" y="4424360"/>
                <a:ext cx="52200" cy="97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FC09370-E979-F2FE-E2D3-F1D76B7C6E0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423240" y="4420040"/>
                  <a:ext cx="60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1764976-0B44-F8FD-1109-40CA1381B954}"/>
                    </a:ext>
                  </a:extLst>
                </p14:cNvPr>
                <p14:cNvContentPartPr/>
                <p14:nvPr/>
              </p14:nvContentPartPr>
              <p14:xfrm>
                <a:off x="1554640" y="4410320"/>
                <a:ext cx="136080" cy="1339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1764976-0B44-F8FD-1109-40CA1381B95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550320" y="4406000"/>
                  <a:ext cx="1447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792205E6-71BA-7278-54B7-D88715B3223A}"/>
              </a:ext>
            </a:extLst>
          </p:cNvPr>
          <p:cNvGrpSpPr/>
          <p:nvPr/>
        </p:nvGrpSpPr>
        <p:grpSpPr>
          <a:xfrm>
            <a:off x="1971160" y="3361280"/>
            <a:ext cx="2332440" cy="1346040"/>
            <a:chOff x="1971160" y="3361280"/>
            <a:chExt cx="2332440" cy="13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B4D88B2-3B50-54D8-7118-BC707C37C715}"/>
                    </a:ext>
                  </a:extLst>
                </p14:cNvPr>
                <p14:cNvContentPartPr/>
                <p14:nvPr/>
              </p14:nvContentPartPr>
              <p14:xfrm>
                <a:off x="2080767" y="3595942"/>
                <a:ext cx="160920" cy="145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B4D88B2-3B50-54D8-7118-BC707C37C71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76447" y="3591622"/>
                  <a:ext cx="169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E972166-4180-B83B-2E22-014A99AEE943}"/>
                    </a:ext>
                  </a:extLst>
                </p14:cNvPr>
                <p14:cNvContentPartPr/>
                <p14:nvPr/>
              </p14:nvContentPartPr>
              <p14:xfrm>
                <a:off x="2174367" y="3604582"/>
                <a:ext cx="127080" cy="347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E972166-4180-B83B-2E22-014A99AEE94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170047" y="3600262"/>
                  <a:ext cx="1357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2AF5AE6-0DEE-A84D-7CB4-A5C6444B39E3}"/>
                    </a:ext>
                  </a:extLst>
                </p14:cNvPr>
                <p14:cNvContentPartPr/>
                <p14:nvPr/>
              </p14:nvContentPartPr>
              <p14:xfrm>
                <a:off x="2411440" y="3410240"/>
                <a:ext cx="27360" cy="237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2AF5AE6-0DEE-A84D-7CB4-A5C6444B39E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407120" y="3405920"/>
                  <a:ext cx="36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42CA83B-4423-5A84-F44C-DA3C90D9605F}"/>
                    </a:ext>
                  </a:extLst>
                </p14:cNvPr>
                <p14:cNvContentPartPr/>
                <p14:nvPr/>
              </p14:nvContentPartPr>
              <p14:xfrm>
                <a:off x="2476960" y="3361280"/>
                <a:ext cx="121680" cy="246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42CA83B-4423-5A84-F44C-DA3C90D9605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472640" y="3356960"/>
                  <a:ext cx="130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7F63B9C-EC14-F0C4-774C-92A48C2D807A}"/>
                    </a:ext>
                  </a:extLst>
                </p14:cNvPr>
                <p14:cNvContentPartPr/>
                <p14:nvPr/>
              </p14:nvContentPartPr>
              <p14:xfrm>
                <a:off x="2634640" y="3472160"/>
                <a:ext cx="72360" cy="95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7F63B9C-EC14-F0C4-774C-92A48C2D807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630320" y="3467840"/>
                  <a:ext cx="81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BED60DE-69F6-B9CA-D98C-C1459E33427D}"/>
                    </a:ext>
                  </a:extLst>
                </p14:cNvPr>
                <p14:cNvContentPartPr/>
                <p14:nvPr/>
              </p14:nvContentPartPr>
              <p14:xfrm>
                <a:off x="2735440" y="3449480"/>
                <a:ext cx="147240" cy="128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BED60DE-69F6-B9CA-D98C-C1459E33427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731120" y="3445160"/>
                  <a:ext cx="155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3BEB876-9017-53F6-2C67-D3AD16E2CCCE}"/>
                    </a:ext>
                  </a:extLst>
                </p14:cNvPr>
                <p14:cNvContentPartPr/>
                <p14:nvPr/>
              </p14:nvContentPartPr>
              <p14:xfrm>
                <a:off x="2371480" y="3504560"/>
                <a:ext cx="144720" cy="622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3BEB876-9017-53F6-2C67-D3AD16E2CCC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367160" y="3500240"/>
                  <a:ext cx="153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910A556-57FF-9C8C-6075-D27546C3A41F}"/>
                    </a:ext>
                  </a:extLst>
                </p14:cNvPr>
                <p14:cNvContentPartPr/>
                <p14:nvPr/>
              </p14:nvContentPartPr>
              <p14:xfrm>
                <a:off x="2836960" y="3828920"/>
                <a:ext cx="200160" cy="31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910A556-57FF-9C8C-6075-D27546C3A41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832640" y="3824600"/>
                  <a:ext cx="208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5DF1026-50DD-FC95-486B-8AD964072C79}"/>
                    </a:ext>
                  </a:extLst>
                </p14:cNvPr>
                <p14:cNvContentPartPr/>
                <p14:nvPr/>
              </p14:nvContentPartPr>
              <p14:xfrm>
                <a:off x="2833360" y="3884360"/>
                <a:ext cx="207360" cy="590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5DF1026-50DD-FC95-486B-8AD964072C7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29040" y="3880040"/>
                  <a:ext cx="216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3BE936E-101D-4510-0D5B-7A3D1FDBA7AC}"/>
                    </a:ext>
                  </a:extLst>
                </p14:cNvPr>
                <p14:cNvContentPartPr/>
                <p14:nvPr/>
              </p14:nvContentPartPr>
              <p14:xfrm>
                <a:off x="2206240" y="3996320"/>
                <a:ext cx="107280" cy="113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3BE936E-101D-4510-0D5B-7A3D1FDBA7A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01920" y="3992000"/>
                  <a:ext cx="11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0B174C5-230B-E305-5941-CD2C814735E1}"/>
                    </a:ext>
                  </a:extLst>
                </p14:cNvPr>
                <p14:cNvContentPartPr/>
                <p14:nvPr/>
              </p14:nvContentPartPr>
              <p14:xfrm>
                <a:off x="2333680" y="4105760"/>
                <a:ext cx="19800" cy="777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0B174C5-230B-E305-5941-CD2C814735E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29360" y="4101440"/>
                  <a:ext cx="28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1E1447C-6B0F-9B6A-AFC6-21E53431F90F}"/>
                    </a:ext>
                  </a:extLst>
                </p14:cNvPr>
                <p14:cNvContentPartPr/>
                <p14:nvPr/>
              </p14:nvContentPartPr>
              <p14:xfrm>
                <a:off x="2389120" y="3974720"/>
                <a:ext cx="59040" cy="1400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1E1447C-6B0F-9B6A-AFC6-21E53431F90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84800" y="3970400"/>
                  <a:ext cx="67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C0F3682-0C96-8EA7-2720-E9E824F57832}"/>
                    </a:ext>
                  </a:extLst>
                </p14:cNvPr>
                <p14:cNvContentPartPr/>
                <p14:nvPr/>
              </p14:nvContentPartPr>
              <p14:xfrm>
                <a:off x="2491720" y="3974720"/>
                <a:ext cx="100080" cy="114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C0F3682-0C96-8EA7-2720-E9E824F5783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487400" y="3970400"/>
                  <a:ext cx="108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E91D088-77CE-DDEB-3A9D-6474443B5D15}"/>
                    </a:ext>
                  </a:extLst>
                </p14:cNvPr>
                <p14:cNvContentPartPr/>
                <p14:nvPr/>
              </p14:nvContentPartPr>
              <p14:xfrm>
                <a:off x="2619520" y="4104320"/>
                <a:ext cx="4680" cy="59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E91D088-77CE-DDEB-3A9D-6474443B5D1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615200" y="4100000"/>
                  <a:ext cx="13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C05FB47-1936-9DEE-875E-9FBA19BDC0CA}"/>
                    </a:ext>
                  </a:extLst>
                </p14:cNvPr>
                <p14:cNvContentPartPr/>
                <p14:nvPr/>
              </p14:nvContentPartPr>
              <p14:xfrm>
                <a:off x="2633920" y="4055360"/>
                <a:ext cx="18000" cy="19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C05FB47-1936-9DEE-875E-9FBA19BDC0C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629600" y="4051040"/>
                  <a:ext cx="26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E0CFD0B-84F9-225C-C77A-A1E5CE6156A8}"/>
                    </a:ext>
                  </a:extLst>
                </p14:cNvPr>
                <p14:cNvContentPartPr/>
                <p14:nvPr/>
              </p14:nvContentPartPr>
              <p14:xfrm>
                <a:off x="2683240" y="3972920"/>
                <a:ext cx="117000" cy="184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E0CFD0B-84F9-225C-C77A-A1E5CE6156A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678920" y="3968600"/>
                  <a:ext cx="125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859C6F2-E8F2-125C-F772-DBAFB038D130}"/>
                    </a:ext>
                  </a:extLst>
                </p14:cNvPr>
                <p14:cNvContentPartPr/>
                <p14:nvPr/>
              </p14:nvContentPartPr>
              <p14:xfrm>
                <a:off x="2770360" y="3962480"/>
                <a:ext cx="88560" cy="302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859C6F2-E8F2-125C-F772-DBAFB038D13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66040" y="3958160"/>
                  <a:ext cx="97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98E3746-AAA9-3563-A02E-F5E44476F72C}"/>
                    </a:ext>
                  </a:extLst>
                </p14:cNvPr>
                <p14:cNvContentPartPr/>
                <p14:nvPr/>
              </p14:nvContentPartPr>
              <p14:xfrm>
                <a:off x="2154040" y="3914600"/>
                <a:ext cx="207360" cy="283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98E3746-AAA9-3563-A02E-F5E44476F72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49720" y="3910280"/>
                  <a:ext cx="216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B2BBEEF-10C4-970C-D6FF-92CEC9DE0548}"/>
                    </a:ext>
                  </a:extLst>
                </p14:cNvPr>
                <p14:cNvContentPartPr/>
                <p14:nvPr/>
              </p14:nvContentPartPr>
              <p14:xfrm>
                <a:off x="3175000" y="3699320"/>
                <a:ext cx="191520" cy="2509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B2BBEEF-10C4-970C-D6FF-92CEC9DE054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170680" y="3695000"/>
                  <a:ext cx="200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5D4B934-6484-453C-0EFD-46BA2A5E278B}"/>
                    </a:ext>
                  </a:extLst>
                </p14:cNvPr>
                <p14:cNvContentPartPr/>
                <p14:nvPr/>
              </p14:nvContentPartPr>
              <p14:xfrm>
                <a:off x="3436720" y="3658640"/>
                <a:ext cx="97200" cy="2800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5D4B934-6484-453C-0EFD-46BA2A5E278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432400" y="3654320"/>
                  <a:ext cx="105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91058BE-F594-0EA0-4980-CAC11A03AD68}"/>
                    </a:ext>
                  </a:extLst>
                </p14:cNvPr>
                <p14:cNvContentPartPr/>
                <p14:nvPr/>
              </p14:nvContentPartPr>
              <p14:xfrm>
                <a:off x="3596920" y="3898760"/>
                <a:ext cx="12240" cy="1069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91058BE-F594-0EA0-4980-CAC11A03AD6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592600" y="3894440"/>
                  <a:ext cx="20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CDA8F4A-9E24-98D7-B4EC-9CA9D9E14AA7}"/>
                    </a:ext>
                  </a:extLst>
                </p14:cNvPr>
                <p14:cNvContentPartPr/>
                <p14:nvPr/>
              </p14:nvContentPartPr>
              <p14:xfrm>
                <a:off x="3671080" y="3616160"/>
                <a:ext cx="378000" cy="2894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CDA8F4A-9E24-98D7-B4EC-9CA9D9E14AA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666760" y="3611840"/>
                  <a:ext cx="386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328170D-009A-49C7-30E1-56F66574A65F}"/>
                    </a:ext>
                  </a:extLst>
                </p14:cNvPr>
                <p14:cNvContentPartPr/>
                <p14:nvPr/>
              </p14:nvContentPartPr>
              <p14:xfrm>
                <a:off x="1971160" y="4381880"/>
                <a:ext cx="299160" cy="1602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328170D-009A-49C7-30E1-56F66574A65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966840" y="4377560"/>
                  <a:ext cx="307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7637C7-0E84-1562-EC11-7E229626B5E4}"/>
                    </a:ext>
                  </a:extLst>
                </p14:cNvPr>
                <p14:cNvContentPartPr/>
                <p14:nvPr/>
              </p14:nvContentPartPr>
              <p14:xfrm>
                <a:off x="2339080" y="4347320"/>
                <a:ext cx="316080" cy="1767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7637C7-0E84-1562-EC11-7E229626B5E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34760" y="4343000"/>
                  <a:ext cx="324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5B4005F-8069-5A4F-7383-31DCC32AD1BF}"/>
                    </a:ext>
                  </a:extLst>
                </p14:cNvPr>
                <p14:cNvContentPartPr/>
                <p14:nvPr/>
              </p14:nvContentPartPr>
              <p14:xfrm>
                <a:off x="2051800" y="4563680"/>
                <a:ext cx="450720" cy="87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5B4005F-8069-5A4F-7383-31DCC32AD1B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047480" y="4559360"/>
                  <a:ext cx="459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7E1C300-45D3-654C-2A6F-BF02DA86C6D7}"/>
                    </a:ext>
                  </a:extLst>
                </p14:cNvPr>
                <p14:cNvContentPartPr/>
                <p14:nvPr/>
              </p14:nvContentPartPr>
              <p14:xfrm>
                <a:off x="2943880" y="4331840"/>
                <a:ext cx="324360" cy="191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7E1C300-45D3-654C-2A6F-BF02DA86C6D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939560" y="4327520"/>
                  <a:ext cx="33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71E1A8B-3A24-9EC8-E712-385D302934C2}"/>
                    </a:ext>
                  </a:extLst>
                </p14:cNvPr>
                <p14:cNvContentPartPr/>
                <p14:nvPr/>
              </p14:nvContentPartPr>
              <p14:xfrm>
                <a:off x="3353200" y="4400600"/>
                <a:ext cx="214920" cy="3067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71E1A8B-3A24-9EC8-E712-385D302934C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48880" y="4396280"/>
                  <a:ext cx="223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3604F97-AF24-33B2-CBB8-D4B26AA42A29}"/>
                    </a:ext>
                  </a:extLst>
                </p14:cNvPr>
                <p14:cNvContentPartPr/>
                <p14:nvPr/>
              </p14:nvContentPartPr>
              <p14:xfrm>
                <a:off x="3666400" y="4255880"/>
                <a:ext cx="51480" cy="2350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3604F97-AF24-33B2-CBB8-D4B26AA42A2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662080" y="4251560"/>
                  <a:ext cx="60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434D274-8177-91C9-D7D4-CF80DFB6D104}"/>
                    </a:ext>
                  </a:extLst>
                </p14:cNvPr>
                <p14:cNvContentPartPr/>
                <p14:nvPr/>
              </p14:nvContentPartPr>
              <p14:xfrm>
                <a:off x="3785200" y="4361000"/>
                <a:ext cx="90000" cy="124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434D274-8177-91C9-D7D4-CF80DFB6D10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780880" y="4356680"/>
                  <a:ext cx="98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26BF533-B029-05D0-DAB5-561FDD37FAF4}"/>
                    </a:ext>
                  </a:extLst>
                </p14:cNvPr>
                <p14:cNvContentPartPr/>
                <p14:nvPr/>
              </p14:nvContentPartPr>
              <p14:xfrm>
                <a:off x="3882400" y="4300520"/>
                <a:ext cx="260280" cy="1764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26BF533-B029-05D0-DAB5-561FDD37FAF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878080" y="4296200"/>
                  <a:ext cx="268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C1ED85A-0AD9-5652-07CC-38E439BEEB29}"/>
                    </a:ext>
                  </a:extLst>
                </p14:cNvPr>
                <p14:cNvContentPartPr/>
                <p14:nvPr/>
              </p14:nvContentPartPr>
              <p14:xfrm>
                <a:off x="4130440" y="4209800"/>
                <a:ext cx="173160" cy="2498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C1ED85A-0AD9-5652-07CC-38E439BEEB2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26120" y="4205480"/>
                  <a:ext cx="181800" cy="25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3671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C632F9-B5B1-97BE-D129-7CFD7CD7E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6" y="115593"/>
            <a:ext cx="6251943" cy="18711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F889D96-613D-F8D8-AB35-3E71E544A9AD}"/>
                  </a:ext>
                </a:extLst>
              </p14:cNvPr>
              <p14:cNvContentPartPr/>
              <p14:nvPr/>
            </p14:nvContentPartPr>
            <p14:xfrm>
              <a:off x="3299727" y="1457542"/>
              <a:ext cx="1545480" cy="63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F889D96-613D-F8D8-AB35-3E71E544A9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5407" y="1453222"/>
                <a:ext cx="1554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6A20E52-F176-24BA-625E-5EBFB430DDD4}"/>
                  </a:ext>
                </a:extLst>
              </p14:cNvPr>
              <p14:cNvContentPartPr/>
              <p14:nvPr/>
            </p14:nvContentPartPr>
            <p14:xfrm>
              <a:off x="292287" y="2137582"/>
              <a:ext cx="153360" cy="173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6A20E52-F176-24BA-625E-5EBFB430DD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967" y="2133262"/>
                <a:ext cx="1620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36E31EF-496B-FBCD-1C18-1769EA387443}"/>
                  </a:ext>
                </a:extLst>
              </p14:cNvPr>
              <p14:cNvContentPartPr/>
              <p14:nvPr/>
            </p14:nvContentPartPr>
            <p14:xfrm>
              <a:off x="482007" y="2061982"/>
              <a:ext cx="110880" cy="425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36E31EF-496B-FBCD-1C18-1769EA3874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687" y="2057662"/>
                <a:ext cx="1195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354DD49-CBC6-BE4E-1D76-AA4D40A9E6ED}"/>
                  </a:ext>
                </a:extLst>
              </p14:cNvPr>
              <p14:cNvContentPartPr/>
              <p14:nvPr/>
            </p14:nvContentPartPr>
            <p14:xfrm>
              <a:off x="963327" y="2155582"/>
              <a:ext cx="25560" cy="176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354DD49-CBC6-BE4E-1D76-AA4D40A9E6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9007" y="2151262"/>
                <a:ext cx="342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37E2430-E9E1-9F9D-2921-6D9BFB9A6EE0}"/>
                  </a:ext>
                </a:extLst>
              </p14:cNvPr>
              <p14:cNvContentPartPr/>
              <p14:nvPr/>
            </p14:nvContentPartPr>
            <p14:xfrm>
              <a:off x="1039287" y="2167102"/>
              <a:ext cx="12240" cy="1591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37E2430-E9E1-9F9D-2921-6D9BFB9A6E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4967" y="2162782"/>
                <a:ext cx="208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87D5CBE-D6BA-B684-99D7-2C921D743887}"/>
                  </a:ext>
                </a:extLst>
              </p14:cNvPr>
              <p14:cNvContentPartPr/>
              <p14:nvPr/>
            </p14:nvContentPartPr>
            <p14:xfrm>
              <a:off x="874767" y="2126422"/>
              <a:ext cx="210960" cy="17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87D5CBE-D6BA-B684-99D7-2C921D7438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0447" y="2122102"/>
                <a:ext cx="219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D6EED1A-AD46-BD23-D06F-99A7FCF3128B}"/>
                  </a:ext>
                </a:extLst>
              </p14:cNvPr>
              <p14:cNvContentPartPr/>
              <p14:nvPr/>
            </p14:nvContentPartPr>
            <p14:xfrm>
              <a:off x="880527" y="1944262"/>
              <a:ext cx="194400" cy="1569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D6EED1A-AD46-BD23-D06F-99A7FCF312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6207" y="1939942"/>
                <a:ext cx="203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57A0699-D298-E292-6D17-7860CDBE9E33}"/>
                  </a:ext>
                </a:extLst>
              </p14:cNvPr>
              <p14:cNvContentPartPr/>
              <p14:nvPr/>
            </p14:nvContentPartPr>
            <p14:xfrm>
              <a:off x="1288047" y="2194822"/>
              <a:ext cx="179280" cy="12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57A0699-D298-E292-6D17-7860CDBE9E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83727" y="2190502"/>
                <a:ext cx="1879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86D721D-9F02-FA8F-2756-7BA1D797ADE6}"/>
                  </a:ext>
                </a:extLst>
              </p14:cNvPr>
              <p14:cNvContentPartPr/>
              <p14:nvPr/>
            </p14:nvContentPartPr>
            <p14:xfrm>
              <a:off x="1295247" y="2262502"/>
              <a:ext cx="180360" cy="12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86D721D-9F02-FA8F-2756-7BA1D797AD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90927" y="2258182"/>
                <a:ext cx="189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0B60ABE-B337-A6BC-444D-6B72E961906F}"/>
                  </a:ext>
                </a:extLst>
              </p14:cNvPr>
              <p14:cNvContentPartPr/>
              <p14:nvPr/>
            </p14:nvContentPartPr>
            <p14:xfrm>
              <a:off x="1742727" y="2055862"/>
              <a:ext cx="160200" cy="82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0B60ABE-B337-A6BC-444D-6B72E961906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38407" y="2051542"/>
                <a:ext cx="1688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3589B07-6C8E-FC3E-1480-F7015F2EF148}"/>
                  </a:ext>
                </a:extLst>
              </p14:cNvPr>
              <p14:cNvContentPartPr/>
              <p14:nvPr/>
            </p14:nvContentPartPr>
            <p14:xfrm>
              <a:off x="1962687" y="2038582"/>
              <a:ext cx="105840" cy="95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3589B07-6C8E-FC3E-1480-F7015F2EF14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58367" y="2034262"/>
                <a:ext cx="114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F4865C6-EEB7-A889-ACA9-8B9447AAC4E4}"/>
                  </a:ext>
                </a:extLst>
              </p14:cNvPr>
              <p14:cNvContentPartPr/>
              <p14:nvPr/>
            </p14:nvContentPartPr>
            <p14:xfrm>
              <a:off x="2136927" y="2050822"/>
              <a:ext cx="115560" cy="799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F4865C6-EEB7-A889-ACA9-8B9447AAC4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32607" y="2046502"/>
                <a:ext cx="124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858620F-019C-F5FD-12DA-346C44F91CE9}"/>
                  </a:ext>
                </a:extLst>
              </p14:cNvPr>
              <p14:cNvContentPartPr/>
              <p14:nvPr/>
            </p14:nvContentPartPr>
            <p14:xfrm>
              <a:off x="1688367" y="2154142"/>
              <a:ext cx="700200" cy="131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858620F-019C-F5FD-12DA-346C44F91CE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84047" y="2149822"/>
                <a:ext cx="708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14A2304-D966-A85D-4AA7-5F39C6391BE8}"/>
                  </a:ext>
                </a:extLst>
              </p14:cNvPr>
              <p14:cNvContentPartPr/>
              <p14:nvPr/>
            </p14:nvContentPartPr>
            <p14:xfrm>
              <a:off x="1583247" y="2353582"/>
              <a:ext cx="196200" cy="1814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14A2304-D966-A85D-4AA7-5F39C6391BE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8927" y="2349262"/>
                <a:ext cx="2048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08F8C94-419C-8821-6E92-DF4D49F74DA5}"/>
                  </a:ext>
                </a:extLst>
              </p14:cNvPr>
              <p14:cNvContentPartPr/>
              <p14:nvPr/>
            </p14:nvContentPartPr>
            <p14:xfrm>
              <a:off x="1847847" y="2375902"/>
              <a:ext cx="120600" cy="178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08F8C94-419C-8821-6E92-DF4D49F74DA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43527" y="2371582"/>
                <a:ext cx="129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F6CBD04-88D0-F4E5-62BA-FA6E00C0C189}"/>
                  </a:ext>
                </a:extLst>
              </p14:cNvPr>
              <p14:cNvContentPartPr/>
              <p14:nvPr/>
            </p14:nvContentPartPr>
            <p14:xfrm>
              <a:off x="2008407" y="2354302"/>
              <a:ext cx="182160" cy="1717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F6CBD04-88D0-F4E5-62BA-FA6E00C0C18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04087" y="2349982"/>
                <a:ext cx="1908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ADD1AA7-4C46-F533-40F7-C5898EE80455}"/>
                  </a:ext>
                </a:extLst>
              </p14:cNvPr>
              <p14:cNvContentPartPr/>
              <p14:nvPr/>
            </p14:nvContentPartPr>
            <p14:xfrm>
              <a:off x="2210727" y="2363662"/>
              <a:ext cx="148680" cy="126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ADD1AA7-4C46-F533-40F7-C5898EE8045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06407" y="2359342"/>
                <a:ext cx="1573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F55088E-CA1C-5AED-F9A0-B844CEF48C32}"/>
                  </a:ext>
                </a:extLst>
              </p14:cNvPr>
              <p14:cNvContentPartPr/>
              <p14:nvPr/>
            </p14:nvContentPartPr>
            <p14:xfrm>
              <a:off x="2628687" y="2133982"/>
              <a:ext cx="194400" cy="288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F55088E-CA1C-5AED-F9A0-B844CEF48C3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24367" y="2129662"/>
                <a:ext cx="203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2A49826-3021-3581-8EB8-12184179FBD9}"/>
                  </a:ext>
                </a:extLst>
              </p14:cNvPr>
              <p14:cNvContentPartPr/>
              <p14:nvPr/>
            </p14:nvContentPartPr>
            <p14:xfrm>
              <a:off x="2637327" y="2238382"/>
              <a:ext cx="170280" cy="27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2A49826-3021-3581-8EB8-12184179FB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33007" y="2234062"/>
                <a:ext cx="1789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E51BF3C-A7AA-E97D-29F6-266FA2B5E4C7}"/>
                  </a:ext>
                </a:extLst>
              </p14:cNvPr>
              <p14:cNvContentPartPr/>
              <p14:nvPr/>
            </p14:nvContentPartPr>
            <p14:xfrm>
              <a:off x="3080127" y="2059822"/>
              <a:ext cx="195120" cy="2041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E51BF3C-A7AA-E97D-29F6-266FA2B5E4C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75807" y="2055502"/>
                <a:ext cx="2037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795C33D-3036-5CF7-0FB4-FFBA285AD3A3}"/>
                  </a:ext>
                </a:extLst>
              </p14:cNvPr>
              <p14:cNvContentPartPr/>
              <p14:nvPr/>
            </p14:nvContentPartPr>
            <p14:xfrm>
              <a:off x="3405207" y="2090782"/>
              <a:ext cx="133560" cy="160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795C33D-3036-5CF7-0FB4-FFBA285AD3A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00887" y="2086462"/>
                <a:ext cx="142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C67EEBE-AFB0-A289-7B25-1EC2725DDB57}"/>
                  </a:ext>
                </a:extLst>
              </p14:cNvPr>
              <p14:cNvContentPartPr/>
              <p14:nvPr/>
            </p14:nvContentPartPr>
            <p14:xfrm>
              <a:off x="3346167" y="2000782"/>
              <a:ext cx="86040" cy="1018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C67EEBE-AFB0-A289-7B25-1EC2725DDB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41847" y="1996462"/>
                <a:ext cx="94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7EEEAB7-3BA5-07BA-2626-DA34E891AE4B}"/>
                  </a:ext>
                </a:extLst>
              </p14:cNvPr>
              <p14:cNvContentPartPr/>
              <p14:nvPr/>
            </p14:nvContentPartPr>
            <p14:xfrm>
              <a:off x="3532647" y="2170702"/>
              <a:ext cx="99000" cy="1296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7EEEAB7-3BA5-07BA-2626-DA34E891AE4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28327" y="2166382"/>
                <a:ext cx="107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0A12E62-51C0-DF1E-05B7-FC114C77D1C6}"/>
                  </a:ext>
                </a:extLst>
              </p14:cNvPr>
              <p14:cNvContentPartPr/>
              <p14:nvPr/>
            </p14:nvContentPartPr>
            <p14:xfrm>
              <a:off x="4282887" y="2041462"/>
              <a:ext cx="135360" cy="828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0A12E62-51C0-DF1E-05B7-FC114C77D1C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78567" y="2037142"/>
                <a:ext cx="144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3B43BDE-2EDE-A09C-88BB-080027568E0A}"/>
                  </a:ext>
                </a:extLst>
              </p14:cNvPr>
              <p14:cNvContentPartPr/>
              <p14:nvPr/>
            </p14:nvContentPartPr>
            <p14:xfrm>
              <a:off x="4468647" y="1933462"/>
              <a:ext cx="53640" cy="2113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3B43BDE-2EDE-A09C-88BB-080027568E0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64327" y="1929142"/>
                <a:ext cx="622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414BB68-262C-EE60-3A32-00E7DF9B65C7}"/>
                  </a:ext>
                </a:extLst>
              </p14:cNvPr>
              <p14:cNvContentPartPr/>
              <p14:nvPr/>
            </p14:nvContentPartPr>
            <p14:xfrm>
              <a:off x="4470087" y="2002582"/>
              <a:ext cx="89280" cy="1436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414BB68-262C-EE60-3A32-00E7DF9B65C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65767" y="1998262"/>
                <a:ext cx="97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44B4EFD-56B5-8FC8-75A3-18821A4A0B70}"/>
                  </a:ext>
                </a:extLst>
              </p14:cNvPr>
              <p14:cNvContentPartPr/>
              <p14:nvPr/>
            </p14:nvContentPartPr>
            <p14:xfrm>
              <a:off x="4433367" y="1937422"/>
              <a:ext cx="180360" cy="266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44B4EFD-56B5-8FC8-75A3-18821A4A0B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29047" y="1933102"/>
                <a:ext cx="189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AC70098-1293-A919-8420-655E0A513A49}"/>
                  </a:ext>
                </a:extLst>
              </p14:cNvPr>
              <p14:cNvContentPartPr/>
              <p14:nvPr/>
            </p14:nvContentPartPr>
            <p14:xfrm>
              <a:off x="4672047" y="1905382"/>
              <a:ext cx="37440" cy="2296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AC70098-1293-A919-8420-655E0A513A4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67727" y="1901062"/>
                <a:ext cx="460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BF506DA-647A-BCFE-4791-CB76A9E88611}"/>
                  </a:ext>
                </a:extLst>
              </p14:cNvPr>
              <p14:cNvContentPartPr/>
              <p14:nvPr/>
            </p14:nvContentPartPr>
            <p14:xfrm>
              <a:off x="4465407" y="1809262"/>
              <a:ext cx="151560" cy="1134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BF506DA-647A-BCFE-4791-CB76A9E8861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461087" y="1804942"/>
                <a:ext cx="160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94C3DC1-0CE9-5ED5-858A-C46F2573474F}"/>
                  </a:ext>
                </a:extLst>
              </p14:cNvPr>
              <p14:cNvContentPartPr/>
              <p14:nvPr/>
            </p14:nvContentPartPr>
            <p14:xfrm>
              <a:off x="4757007" y="1979542"/>
              <a:ext cx="256320" cy="1321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94C3DC1-0CE9-5ED5-858A-C46F2573474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52687" y="1975222"/>
                <a:ext cx="264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3018F73-6E5F-8426-4560-B621C9666456}"/>
                  </a:ext>
                </a:extLst>
              </p14:cNvPr>
              <p14:cNvContentPartPr/>
              <p14:nvPr/>
            </p14:nvContentPartPr>
            <p14:xfrm>
              <a:off x="5091807" y="1973062"/>
              <a:ext cx="84600" cy="1065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3018F73-6E5F-8426-4560-B621C966645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87487" y="1968742"/>
                <a:ext cx="932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FA73255-F68F-53E0-B584-D6798299F697}"/>
                  </a:ext>
                </a:extLst>
              </p14:cNvPr>
              <p14:cNvContentPartPr/>
              <p14:nvPr/>
            </p14:nvContentPartPr>
            <p14:xfrm>
              <a:off x="5053287" y="1943542"/>
              <a:ext cx="126360" cy="26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FA73255-F68F-53E0-B584-D6798299F69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48967" y="1939222"/>
                <a:ext cx="135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0ABEC20-D1E7-51D7-3EB1-58568EA7E9C5}"/>
                  </a:ext>
                </a:extLst>
              </p14:cNvPr>
              <p14:cNvContentPartPr/>
              <p14:nvPr/>
            </p14:nvContentPartPr>
            <p14:xfrm>
              <a:off x="5047167" y="1844182"/>
              <a:ext cx="223560" cy="2718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0ABEC20-D1E7-51D7-3EB1-58568EA7E9C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042847" y="1839862"/>
                <a:ext cx="2322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9777445-3889-936C-2F86-FFE9B3B65C71}"/>
                  </a:ext>
                </a:extLst>
              </p14:cNvPr>
              <p14:cNvContentPartPr/>
              <p14:nvPr/>
            </p14:nvContentPartPr>
            <p14:xfrm>
              <a:off x="5360727" y="1943182"/>
              <a:ext cx="141120" cy="1292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9777445-3889-936C-2F86-FFE9B3B65C7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56407" y="1938862"/>
                <a:ext cx="149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0A624BD-747F-73D8-1845-911663288B4F}"/>
                  </a:ext>
                </a:extLst>
              </p14:cNvPr>
              <p14:cNvContentPartPr/>
              <p14:nvPr/>
            </p14:nvContentPartPr>
            <p14:xfrm>
              <a:off x="5416527" y="1991062"/>
              <a:ext cx="118440" cy="1227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0A624BD-747F-73D8-1845-911663288B4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412207" y="1986742"/>
                <a:ext cx="1270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A6D1B92-3B8C-6FC6-5CE0-9A92CC259868}"/>
                  </a:ext>
                </a:extLst>
              </p14:cNvPr>
              <p14:cNvContentPartPr/>
              <p14:nvPr/>
            </p14:nvContentPartPr>
            <p14:xfrm>
              <a:off x="5588607" y="1907542"/>
              <a:ext cx="117360" cy="1983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A6D1B92-3B8C-6FC6-5CE0-9A92CC25986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584287" y="1903222"/>
                <a:ext cx="1260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164F84E-CE64-9DDD-4A0B-EAED1ADEB3B2}"/>
                  </a:ext>
                </a:extLst>
              </p14:cNvPr>
              <p14:cNvContentPartPr/>
              <p14:nvPr/>
            </p14:nvContentPartPr>
            <p14:xfrm>
              <a:off x="5893167" y="1861102"/>
              <a:ext cx="327960" cy="2286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164F84E-CE64-9DDD-4A0B-EAED1ADEB3B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88847" y="1856782"/>
                <a:ext cx="336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63E1D2C-A763-F64C-0E5C-75C957D47B76}"/>
                  </a:ext>
                </a:extLst>
              </p14:cNvPr>
              <p14:cNvContentPartPr/>
              <p14:nvPr/>
            </p14:nvContentPartPr>
            <p14:xfrm>
              <a:off x="6343167" y="1703782"/>
              <a:ext cx="126720" cy="94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63E1D2C-A763-F64C-0E5C-75C957D47B7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338847" y="1699462"/>
                <a:ext cx="135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E4BC33B-C72C-8F51-9BF3-5E3BD6F964BC}"/>
                  </a:ext>
                </a:extLst>
              </p14:cNvPr>
              <p14:cNvContentPartPr/>
              <p14:nvPr/>
            </p14:nvContentPartPr>
            <p14:xfrm>
              <a:off x="6613167" y="1703062"/>
              <a:ext cx="105480" cy="54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E4BC33B-C72C-8F51-9BF3-5E3BD6F964B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08847" y="1698742"/>
                <a:ext cx="1141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2661F926-7069-34C1-4A7C-065C1153B8A1}"/>
                  </a:ext>
                </a:extLst>
              </p14:cNvPr>
              <p14:cNvContentPartPr/>
              <p14:nvPr/>
            </p14:nvContentPartPr>
            <p14:xfrm>
              <a:off x="6632967" y="1653022"/>
              <a:ext cx="241920" cy="1285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2661F926-7069-34C1-4A7C-065C1153B8A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628647" y="1648702"/>
                <a:ext cx="250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EC28756-AC87-4FC8-A507-C87CEA1D08A9}"/>
                  </a:ext>
                </a:extLst>
              </p14:cNvPr>
              <p14:cNvContentPartPr/>
              <p14:nvPr/>
            </p14:nvContentPartPr>
            <p14:xfrm>
              <a:off x="6909807" y="1650862"/>
              <a:ext cx="74520" cy="1209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EC28756-AC87-4FC8-A507-C87CEA1D08A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05487" y="1646542"/>
                <a:ext cx="83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78307C7-DC45-9618-F80B-98C8A58A12D0}"/>
                  </a:ext>
                </a:extLst>
              </p14:cNvPr>
              <p14:cNvContentPartPr/>
              <p14:nvPr/>
            </p14:nvContentPartPr>
            <p14:xfrm>
              <a:off x="7046607" y="1632142"/>
              <a:ext cx="145440" cy="1260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78307C7-DC45-9618-F80B-98C8A58A12D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42287" y="1627822"/>
                <a:ext cx="1540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8043410-0E45-1258-58DA-21BA1CA2DA30}"/>
                  </a:ext>
                </a:extLst>
              </p14:cNvPr>
              <p14:cNvContentPartPr/>
              <p14:nvPr/>
            </p14:nvContentPartPr>
            <p14:xfrm>
              <a:off x="7210767" y="1632502"/>
              <a:ext cx="93960" cy="1108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8043410-0E45-1258-58DA-21BA1CA2DA3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206447" y="1628182"/>
                <a:ext cx="1026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4D669BE-409A-EFE2-C6C5-7A05D0949A40}"/>
                  </a:ext>
                </a:extLst>
              </p14:cNvPr>
              <p14:cNvContentPartPr/>
              <p14:nvPr/>
            </p14:nvContentPartPr>
            <p14:xfrm>
              <a:off x="6330207" y="2034622"/>
              <a:ext cx="233640" cy="118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4D669BE-409A-EFE2-C6C5-7A05D0949A4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25887" y="2030302"/>
                <a:ext cx="2422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A231969-5007-336B-B14D-D0BE39392EC5}"/>
                  </a:ext>
                </a:extLst>
              </p14:cNvPr>
              <p14:cNvContentPartPr/>
              <p14:nvPr/>
            </p14:nvContentPartPr>
            <p14:xfrm>
              <a:off x="6348207" y="1989262"/>
              <a:ext cx="325080" cy="1674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A231969-5007-336B-B14D-D0BE39392EC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343887" y="1984942"/>
                <a:ext cx="333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CF24E39-28AF-FDF4-CFDB-D9002056ECC3}"/>
                  </a:ext>
                </a:extLst>
              </p14:cNvPr>
              <p14:cNvContentPartPr/>
              <p14:nvPr/>
            </p14:nvContentPartPr>
            <p14:xfrm>
              <a:off x="6994407" y="1903942"/>
              <a:ext cx="159840" cy="2163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CF24E39-28AF-FDF4-CFDB-D9002056ECC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90087" y="1899622"/>
                <a:ext cx="1684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66EAADC-6B89-EF13-5A3D-90584256C161}"/>
                  </a:ext>
                </a:extLst>
              </p14:cNvPr>
              <p14:cNvContentPartPr/>
              <p14:nvPr/>
            </p14:nvContentPartPr>
            <p14:xfrm>
              <a:off x="7190247" y="2010142"/>
              <a:ext cx="357840" cy="74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66EAADC-6B89-EF13-5A3D-90584256C16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185927" y="2005822"/>
                <a:ext cx="3664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D597A0E-0CFD-9382-7EE0-A4A8ABC35CA1}"/>
                  </a:ext>
                </a:extLst>
              </p14:cNvPr>
              <p14:cNvContentPartPr/>
              <p14:nvPr/>
            </p14:nvContentPartPr>
            <p14:xfrm>
              <a:off x="7592727" y="1894582"/>
              <a:ext cx="215280" cy="1742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D597A0E-0CFD-9382-7EE0-A4A8ABC35CA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588407" y="1890262"/>
                <a:ext cx="223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675382A-7C59-5841-8064-FB37F4999834}"/>
                  </a:ext>
                </a:extLst>
              </p14:cNvPr>
              <p14:cNvContentPartPr/>
              <p14:nvPr/>
            </p14:nvContentPartPr>
            <p14:xfrm>
              <a:off x="7863807" y="1940302"/>
              <a:ext cx="267120" cy="795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675382A-7C59-5841-8064-FB37F499983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859487" y="1935982"/>
                <a:ext cx="2757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2C10F86B-A27C-8666-FC9F-FDD54DC2611C}"/>
                  </a:ext>
                </a:extLst>
              </p14:cNvPr>
              <p14:cNvContentPartPr/>
              <p14:nvPr/>
            </p14:nvContentPartPr>
            <p14:xfrm>
              <a:off x="8140647" y="1851742"/>
              <a:ext cx="219240" cy="1818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2C10F86B-A27C-8666-FC9F-FDD54DC2611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136327" y="1847422"/>
                <a:ext cx="2278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6DE5A73-0B9A-9991-0E6E-4FEC72E9D23B}"/>
                  </a:ext>
                </a:extLst>
              </p14:cNvPr>
              <p14:cNvContentPartPr/>
              <p14:nvPr/>
            </p14:nvContentPartPr>
            <p14:xfrm>
              <a:off x="8355567" y="1823302"/>
              <a:ext cx="15840" cy="154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6DE5A73-0B9A-9991-0E6E-4FEC72E9D2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351247" y="1818982"/>
                <a:ext cx="2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D3964E4-557F-2383-2236-9C8F347FDF20}"/>
                  </a:ext>
                </a:extLst>
              </p14:cNvPr>
              <p14:cNvContentPartPr/>
              <p14:nvPr/>
            </p14:nvContentPartPr>
            <p14:xfrm>
              <a:off x="8420007" y="1795942"/>
              <a:ext cx="402480" cy="3790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D3964E4-557F-2383-2236-9C8F347FDF2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415687" y="1791622"/>
                <a:ext cx="4111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FA6F2C1-3B1E-D83E-81ED-C7BA5E8E598B}"/>
                  </a:ext>
                </a:extLst>
              </p14:cNvPr>
              <p14:cNvContentPartPr/>
              <p14:nvPr/>
            </p14:nvContentPartPr>
            <p14:xfrm>
              <a:off x="4380087" y="1463302"/>
              <a:ext cx="364320" cy="81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FA6F2C1-3B1E-D83E-81ED-C7BA5E8E598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75767" y="1458982"/>
                <a:ext cx="3729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493A274D-6D4C-219A-29FD-4CCC3EE46FD4}"/>
                  </a:ext>
                </a:extLst>
              </p14:cNvPr>
              <p14:cNvContentPartPr/>
              <p14:nvPr/>
            </p14:nvContentPartPr>
            <p14:xfrm>
              <a:off x="6511287" y="2418022"/>
              <a:ext cx="28800" cy="12826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493A274D-6D4C-219A-29FD-4CCC3EE46FD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506967" y="2413702"/>
                <a:ext cx="37440" cy="12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DC88BF5-6466-6A79-7B71-21D316724DA1}"/>
                  </a:ext>
                </a:extLst>
              </p14:cNvPr>
              <p14:cNvContentPartPr/>
              <p14:nvPr/>
            </p14:nvContentPartPr>
            <p14:xfrm>
              <a:off x="5279727" y="3467782"/>
              <a:ext cx="3245040" cy="1908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DC88BF5-6466-6A79-7B71-21D316724DA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275407" y="3463462"/>
                <a:ext cx="32536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2264786F-216D-0355-769D-2ADDE40A6F99}"/>
                  </a:ext>
                </a:extLst>
              </p14:cNvPr>
              <p14:cNvContentPartPr/>
              <p14:nvPr/>
            </p14:nvContentPartPr>
            <p14:xfrm>
              <a:off x="8495607" y="3384262"/>
              <a:ext cx="307080" cy="2484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2264786F-216D-0355-769D-2ADDE40A6F9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491287" y="3379942"/>
                <a:ext cx="315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4A99FAC-0DA2-CBBE-B174-A1DD2EAC3C98}"/>
                  </a:ext>
                </a:extLst>
              </p14:cNvPr>
              <p14:cNvContentPartPr/>
              <p14:nvPr/>
            </p14:nvContentPartPr>
            <p14:xfrm>
              <a:off x="6377727" y="2308582"/>
              <a:ext cx="237600" cy="2131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4A99FAC-0DA2-CBBE-B174-A1DD2EAC3C9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373407" y="2304262"/>
                <a:ext cx="2462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DF2F18B-ECD2-F49A-B8ED-DEB26713F103}"/>
                  </a:ext>
                </a:extLst>
              </p14:cNvPr>
              <p14:cNvContentPartPr/>
              <p14:nvPr/>
            </p14:nvContentPartPr>
            <p14:xfrm>
              <a:off x="4937727" y="2405782"/>
              <a:ext cx="3581280" cy="12301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DF2F18B-ECD2-F49A-B8ED-DEB26713F10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33407" y="2401462"/>
                <a:ext cx="3589920" cy="12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1D5D90FF-39F0-5E32-F690-31160E4BC112}"/>
                  </a:ext>
                </a:extLst>
              </p14:cNvPr>
              <p14:cNvContentPartPr/>
              <p14:nvPr/>
            </p14:nvContentPartPr>
            <p14:xfrm>
              <a:off x="5656287" y="3153142"/>
              <a:ext cx="33840" cy="5972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1D5D90FF-39F0-5E32-F690-31160E4BC11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51967" y="3148822"/>
                <a:ext cx="4248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FB22F111-2A1A-604C-F784-CC357E228B6B}"/>
                  </a:ext>
                </a:extLst>
              </p14:cNvPr>
              <p14:cNvContentPartPr/>
              <p14:nvPr/>
            </p14:nvContentPartPr>
            <p14:xfrm>
              <a:off x="7820967" y="3091222"/>
              <a:ext cx="56160" cy="6134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FB22F111-2A1A-604C-F784-CC357E228B6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816647" y="3086902"/>
                <a:ext cx="648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112FAB4-4DA4-4BEE-B088-F68B95F10019}"/>
                  </a:ext>
                </a:extLst>
              </p14:cNvPr>
              <p14:cNvContentPartPr/>
              <p14:nvPr/>
            </p14:nvContentPartPr>
            <p14:xfrm>
              <a:off x="5173527" y="3548422"/>
              <a:ext cx="54000" cy="185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112FAB4-4DA4-4BEE-B088-F68B95F1001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169207" y="3544102"/>
                <a:ext cx="62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BDC69DF-AC2E-0950-A258-BC5E41BE92DE}"/>
                  </a:ext>
                </a:extLst>
              </p14:cNvPr>
              <p14:cNvContentPartPr/>
              <p14:nvPr/>
            </p14:nvContentPartPr>
            <p14:xfrm>
              <a:off x="5315367" y="3519262"/>
              <a:ext cx="264960" cy="1526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BDC69DF-AC2E-0950-A258-BC5E41BE92D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311047" y="3514942"/>
                <a:ext cx="2736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4229D7DE-5C7F-9CB3-0738-D45713E8412B}"/>
                  </a:ext>
                </a:extLst>
              </p14:cNvPr>
              <p14:cNvContentPartPr/>
              <p14:nvPr/>
            </p14:nvContentPartPr>
            <p14:xfrm>
              <a:off x="7901607" y="3334582"/>
              <a:ext cx="359280" cy="1537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4229D7DE-5C7F-9CB3-0738-D45713E8412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97287" y="3330262"/>
                <a:ext cx="367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9F81B66-387A-6AEF-A03B-4BF3DD176643}"/>
                  </a:ext>
                </a:extLst>
              </p14:cNvPr>
              <p14:cNvContentPartPr/>
              <p14:nvPr/>
            </p14:nvContentPartPr>
            <p14:xfrm>
              <a:off x="8123727" y="3138022"/>
              <a:ext cx="334080" cy="2736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9F81B66-387A-6AEF-A03B-4BF3DD17664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119407" y="3133702"/>
                <a:ext cx="3427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5B407B6-E12D-E1EA-2073-786F3D13153F}"/>
                  </a:ext>
                </a:extLst>
              </p14:cNvPr>
              <p14:cNvContentPartPr/>
              <p14:nvPr/>
            </p14:nvContentPartPr>
            <p14:xfrm>
              <a:off x="8547807" y="2903302"/>
              <a:ext cx="101880" cy="1731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5B407B6-E12D-E1EA-2073-786F3D13153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543487" y="2898982"/>
                <a:ext cx="11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00C044B-7AD3-38E0-6423-2C0AEC7CFDE8}"/>
                  </a:ext>
                </a:extLst>
              </p14:cNvPr>
              <p14:cNvContentPartPr/>
              <p14:nvPr/>
            </p14:nvContentPartPr>
            <p14:xfrm>
              <a:off x="8729607" y="2900782"/>
              <a:ext cx="212400" cy="1972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00C044B-7AD3-38E0-6423-2C0AEC7CFDE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725287" y="2896462"/>
                <a:ext cx="221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5F270F1-ADF8-DC0B-62E9-8247F3A541C4}"/>
                  </a:ext>
                </a:extLst>
              </p14:cNvPr>
              <p14:cNvContentPartPr/>
              <p14:nvPr/>
            </p14:nvContentPartPr>
            <p14:xfrm>
              <a:off x="8905647" y="2856862"/>
              <a:ext cx="143640" cy="97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5F270F1-ADF8-DC0B-62E9-8247F3A541C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901327" y="2852542"/>
                <a:ext cx="1522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8683469-2B1A-D5BA-E8D1-866D7AD6E555}"/>
                  </a:ext>
                </a:extLst>
              </p14:cNvPr>
              <p14:cNvContentPartPr/>
              <p14:nvPr/>
            </p14:nvContentPartPr>
            <p14:xfrm>
              <a:off x="9130647" y="2837422"/>
              <a:ext cx="112680" cy="1918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8683469-2B1A-D5BA-E8D1-866D7AD6E55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126327" y="2833102"/>
                <a:ext cx="1213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397999C-586F-A187-883D-E8314CC96916}"/>
                  </a:ext>
                </a:extLst>
              </p14:cNvPr>
              <p14:cNvContentPartPr/>
              <p14:nvPr/>
            </p14:nvContentPartPr>
            <p14:xfrm>
              <a:off x="9094287" y="2810062"/>
              <a:ext cx="85680" cy="878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397999C-586F-A187-883D-E8314CC9691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089967" y="2805742"/>
                <a:ext cx="94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E2F57814-BB3D-CE80-B4E1-1C9775FF18F9}"/>
                  </a:ext>
                </a:extLst>
              </p14:cNvPr>
              <p14:cNvContentPartPr/>
              <p14:nvPr/>
            </p14:nvContentPartPr>
            <p14:xfrm>
              <a:off x="9278247" y="2966302"/>
              <a:ext cx="45360" cy="406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E2F57814-BB3D-CE80-B4E1-1C9775FF18F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273927" y="2961982"/>
                <a:ext cx="5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C9CCF28-3A6C-ED86-3081-65BE2941083D}"/>
                  </a:ext>
                </a:extLst>
              </p14:cNvPr>
              <p14:cNvContentPartPr/>
              <p14:nvPr/>
            </p14:nvContentPartPr>
            <p14:xfrm>
              <a:off x="5207007" y="3368422"/>
              <a:ext cx="106560" cy="2073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C9CCF28-3A6C-ED86-3081-65BE2941083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202687" y="3364102"/>
                <a:ext cx="115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B2C9B7E4-3786-D364-EC75-8D3B5926CA69}"/>
                  </a:ext>
                </a:extLst>
              </p14:cNvPr>
              <p14:cNvContentPartPr/>
              <p14:nvPr/>
            </p14:nvContentPartPr>
            <p14:xfrm>
              <a:off x="4924767" y="3118582"/>
              <a:ext cx="176400" cy="1569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B2C9B7E4-3786-D364-EC75-8D3B5926CA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920447" y="3114262"/>
                <a:ext cx="185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ED794C6C-B9A6-4E5F-648C-615C11F75E90}"/>
                  </a:ext>
                </a:extLst>
              </p14:cNvPr>
              <p14:cNvContentPartPr/>
              <p14:nvPr/>
            </p14:nvContentPartPr>
            <p14:xfrm>
              <a:off x="5116287" y="3070342"/>
              <a:ext cx="152280" cy="2178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ED794C6C-B9A6-4E5F-648C-615C11F75E9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111967" y="3066022"/>
                <a:ext cx="1609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0DF4CBC-8374-7A8C-7C43-3D7D04137E68}"/>
                  </a:ext>
                </a:extLst>
              </p14:cNvPr>
              <p14:cNvContentPartPr/>
              <p14:nvPr/>
            </p14:nvContentPartPr>
            <p14:xfrm>
              <a:off x="5199087" y="3004462"/>
              <a:ext cx="237240" cy="1537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0DF4CBC-8374-7A8C-7C43-3D7D04137E6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194767" y="3000142"/>
                <a:ext cx="2458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3E9AA459-201D-8E67-02E5-E1C5A070B345}"/>
                  </a:ext>
                </a:extLst>
              </p14:cNvPr>
              <p14:cNvContentPartPr/>
              <p14:nvPr/>
            </p14:nvContentPartPr>
            <p14:xfrm>
              <a:off x="5294487" y="2926702"/>
              <a:ext cx="290880" cy="2120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3E9AA459-201D-8E67-02E5-E1C5A070B34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290167" y="2922382"/>
                <a:ext cx="2995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41DC5CEC-7F12-937E-381C-29359A355802}"/>
                  </a:ext>
                </a:extLst>
              </p14:cNvPr>
              <p14:cNvContentPartPr/>
              <p14:nvPr/>
            </p14:nvContentPartPr>
            <p14:xfrm>
              <a:off x="7589487" y="2747782"/>
              <a:ext cx="159120" cy="2005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41DC5CEC-7F12-937E-381C-29359A35580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585167" y="2743462"/>
                <a:ext cx="1677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C20337E-A62D-3A5E-7958-9D795E243644}"/>
                  </a:ext>
                </a:extLst>
              </p14:cNvPr>
              <p14:cNvContentPartPr/>
              <p14:nvPr/>
            </p14:nvContentPartPr>
            <p14:xfrm>
              <a:off x="7780287" y="2917702"/>
              <a:ext cx="21600" cy="810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C20337E-A62D-3A5E-7958-9D795E24364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75967" y="2913382"/>
                <a:ext cx="30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CEDBC85-3707-5D58-B293-2BD4B2E54D22}"/>
                  </a:ext>
                </a:extLst>
              </p14:cNvPr>
              <p14:cNvContentPartPr/>
              <p14:nvPr/>
            </p14:nvContentPartPr>
            <p14:xfrm>
              <a:off x="7857687" y="2772262"/>
              <a:ext cx="83160" cy="1872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CEDBC85-3707-5D58-B293-2BD4B2E54D2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853367" y="2767942"/>
                <a:ext cx="918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FBFE26C1-D307-789D-48BA-F3448B8A76B9}"/>
                  </a:ext>
                </a:extLst>
              </p14:cNvPr>
              <p14:cNvContentPartPr/>
              <p14:nvPr/>
            </p14:nvContentPartPr>
            <p14:xfrm>
              <a:off x="8010687" y="2797462"/>
              <a:ext cx="56520" cy="1173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FBFE26C1-D307-789D-48BA-F3448B8A76B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006367" y="2793142"/>
                <a:ext cx="65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EBB72D9-4AEF-0DB2-FA36-60D25194210F}"/>
                  </a:ext>
                </a:extLst>
              </p14:cNvPr>
              <p14:cNvContentPartPr/>
              <p14:nvPr/>
            </p14:nvContentPartPr>
            <p14:xfrm>
              <a:off x="5369007" y="3928222"/>
              <a:ext cx="120240" cy="122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EBB72D9-4AEF-0DB2-FA36-60D25194210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64687" y="3923902"/>
                <a:ext cx="128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0B272C2-1006-5DC3-FAA4-8CD3C331A712}"/>
                  </a:ext>
                </a:extLst>
              </p14:cNvPr>
              <p14:cNvContentPartPr/>
              <p14:nvPr/>
            </p14:nvContentPartPr>
            <p14:xfrm>
              <a:off x="5520207" y="3871702"/>
              <a:ext cx="105120" cy="1573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0B272C2-1006-5DC3-FAA4-8CD3C331A71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515887" y="3867382"/>
                <a:ext cx="113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9C4E617-8451-2072-6E55-7B9C072B3AF6}"/>
                  </a:ext>
                </a:extLst>
              </p14:cNvPr>
              <p14:cNvContentPartPr/>
              <p14:nvPr/>
            </p14:nvContentPartPr>
            <p14:xfrm>
              <a:off x="5651607" y="3978262"/>
              <a:ext cx="13320" cy="1040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9C4E617-8451-2072-6E55-7B9C072B3AF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647287" y="3973942"/>
                <a:ext cx="219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FE524D4-97BA-5FA9-C2BB-AAEE9AAFDE42}"/>
                  </a:ext>
                </a:extLst>
              </p14:cNvPr>
              <p14:cNvContentPartPr/>
              <p14:nvPr/>
            </p14:nvContentPartPr>
            <p14:xfrm>
              <a:off x="5725047" y="3864142"/>
              <a:ext cx="78480" cy="1119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FE524D4-97BA-5FA9-C2BB-AAEE9AAFDE4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720727" y="3859822"/>
                <a:ext cx="871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1C8F189-F9F6-B049-8E91-A78F56375FC4}"/>
                  </a:ext>
                </a:extLst>
              </p14:cNvPr>
              <p14:cNvContentPartPr/>
              <p14:nvPr/>
            </p14:nvContentPartPr>
            <p14:xfrm>
              <a:off x="5860047" y="3833182"/>
              <a:ext cx="63000" cy="1371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1C8F189-F9F6-B049-8E91-A78F56375FC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855727" y="3828862"/>
                <a:ext cx="7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F6DFDFE-258E-38CE-E60F-22865B336032}"/>
                  </a:ext>
                </a:extLst>
              </p14:cNvPr>
              <p14:cNvContentPartPr/>
              <p14:nvPr/>
            </p14:nvContentPartPr>
            <p14:xfrm>
              <a:off x="387687" y="2977822"/>
              <a:ext cx="181800" cy="2854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F6DFDFE-258E-38CE-E60F-22865B33603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83367" y="2973502"/>
                <a:ext cx="1904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7D4EE6F9-A1AD-8D19-29E4-607951A15746}"/>
                  </a:ext>
                </a:extLst>
              </p14:cNvPr>
              <p14:cNvContentPartPr/>
              <p14:nvPr/>
            </p14:nvContentPartPr>
            <p14:xfrm>
              <a:off x="301647" y="2782342"/>
              <a:ext cx="315000" cy="2390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7D4EE6F9-A1AD-8D19-29E4-607951A1574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97327" y="2778022"/>
                <a:ext cx="3236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06009AE-3628-5DD0-4279-B9D623D75411}"/>
                  </a:ext>
                </a:extLst>
              </p14:cNvPr>
              <p14:cNvContentPartPr/>
              <p14:nvPr/>
            </p14:nvContentPartPr>
            <p14:xfrm>
              <a:off x="765327" y="3085102"/>
              <a:ext cx="203040" cy="266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06009AE-3628-5DD0-4279-B9D623D7541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61007" y="3080782"/>
                <a:ext cx="2116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8B9208B7-AC46-348D-BE6C-6644062DB938}"/>
                  </a:ext>
                </a:extLst>
              </p14:cNvPr>
              <p14:cNvContentPartPr/>
              <p14:nvPr/>
            </p14:nvContentPartPr>
            <p14:xfrm>
              <a:off x="774687" y="3221182"/>
              <a:ext cx="191160" cy="100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8B9208B7-AC46-348D-BE6C-6644062DB93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70367" y="3216862"/>
                <a:ext cx="1998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F0F8CD13-3E55-8E56-571C-5E2BB597664D}"/>
                  </a:ext>
                </a:extLst>
              </p14:cNvPr>
              <p14:cNvContentPartPr/>
              <p14:nvPr/>
            </p14:nvContentPartPr>
            <p14:xfrm>
              <a:off x="1131087" y="2885302"/>
              <a:ext cx="149040" cy="3758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F0F8CD13-3E55-8E56-571C-5E2BB597664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26767" y="2880982"/>
                <a:ext cx="1576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B01EACE-0822-6B51-6715-E0BF7BF19755}"/>
                  </a:ext>
                </a:extLst>
              </p14:cNvPr>
              <p14:cNvContentPartPr/>
              <p14:nvPr/>
            </p14:nvContentPartPr>
            <p14:xfrm>
              <a:off x="1288047" y="2808262"/>
              <a:ext cx="1634040" cy="1047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B01EACE-0822-6B51-6715-E0BF7BF1975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283727" y="2803942"/>
                <a:ext cx="1642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8ED4977-4C42-104B-01F2-07134AA3CC09}"/>
                  </a:ext>
                </a:extLst>
              </p14:cNvPr>
              <p14:cNvContentPartPr/>
              <p14:nvPr/>
            </p14:nvContentPartPr>
            <p14:xfrm>
              <a:off x="1373007" y="2980342"/>
              <a:ext cx="27360" cy="8496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8ED4977-4C42-104B-01F2-07134AA3CC0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368687" y="2976022"/>
                <a:ext cx="360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F8B30E7B-F825-AA1A-3EE2-2E99A413C123}"/>
                  </a:ext>
                </a:extLst>
              </p14:cNvPr>
              <p14:cNvContentPartPr/>
              <p14:nvPr/>
            </p14:nvContentPartPr>
            <p14:xfrm>
              <a:off x="1441407" y="2985022"/>
              <a:ext cx="11880" cy="756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F8B30E7B-F825-AA1A-3EE2-2E99A413C12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437087" y="2980702"/>
                <a:ext cx="20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656BEB52-9978-D1F1-2E98-929C2B4BC4F7}"/>
                  </a:ext>
                </a:extLst>
              </p14:cNvPr>
              <p14:cNvContentPartPr/>
              <p14:nvPr/>
            </p14:nvContentPartPr>
            <p14:xfrm>
              <a:off x="1309647" y="2852902"/>
              <a:ext cx="176400" cy="1310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656BEB52-9978-D1F1-2E98-929C2B4BC4F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305327" y="2848582"/>
                <a:ext cx="185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99EFC355-BD04-8176-D20E-9544C81413B7}"/>
                  </a:ext>
                </a:extLst>
              </p14:cNvPr>
              <p14:cNvContentPartPr/>
              <p14:nvPr/>
            </p14:nvContentPartPr>
            <p14:xfrm>
              <a:off x="1560927" y="2889982"/>
              <a:ext cx="78120" cy="1486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99EFC355-BD04-8176-D20E-9544C81413B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556607" y="2885662"/>
                <a:ext cx="86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7639D106-2033-997E-A1BA-688765668E86}"/>
                  </a:ext>
                </a:extLst>
              </p14:cNvPr>
              <p14:cNvContentPartPr/>
              <p14:nvPr/>
            </p14:nvContentPartPr>
            <p14:xfrm>
              <a:off x="1708167" y="2942182"/>
              <a:ext cx="307440" cy="698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7639D106-2033-997E-A1BA-688765668E86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703847" y="2937862"/>
                <a:ext cx="316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C53E8A4-7AFB-8390-6A89-1A25CAF034D5}"/>
                  </a:ext>
                </a:extLst>
              </p14:cNvPr>
              <p14:cNvContentPartPr/>
              <p14:nvPr/>
            </p14:nvContentPartPr>
            <p14:xfrm>
              <a:off x="2117127" y="2916262"/>
              <a:ext cx="118080" cy="1101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C53E8A4-7AFB-8390-6A89-1A25CAF034D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112807" y="2911942"/>
                <a:ext cx="1267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7E681BE-32CC-EC33-D65E-4BFAB83F3628}"/>
                  </a:ext>
                </a:extLst>
              </p14:cNvPr>
              <p14:cNvContentPartPr/>
              <p14:nvPr/>
            </p14:nvContentPartPr>
            <p14:xfrm>
              <a:off x="2096247" y="2842822"/>
              <a:ext cx="158400" cy="1119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7E681BE-32CC-EC33-D65E-4BFAB83F362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091927" y="2838502"/>
                <a:ext cx="167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A6D0F5F-8E5C-59D1-1FB7-A821EE31C92D}"/>
                  </a:ext>
                </a:extLst>
              </p14:cNvPr>
              <p14:cNvContentPartPr/>
              <p14:nvPr/>
            </p14:nvContentPartPr>
            <p14:xfrm>
              <a:off x="2270487" y="2861542"/>
              <a:ext cx="84960" cy="2016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A6D0F5F-8E5C-59D1-1FB7-A821EE31C92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266167" y="2857222"/>
                <a:ext cx="936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7947FD36-2FAB-E65F-8757-C41383816018}"/>
                  </a:ext>
                </a:extLst>
              </p14:cNvPr>
              <p14:cNvContentPartPr/>
              <p14:nvPr/>
            </p14:nvContentPartPr>
            <p14:xfrm>
              <a:off x="1372647" y="3129382"/>
              <a:ext cx="946800" cy="586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7947FD36-2FAB-E65F-8757-C4138381601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368327" y="3125062"/>
                <a:ext cx="9554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6618F64E-33B5-BBDD-CB19-FCFC4B525A97}"/>
                  </a:ext>
                </a:extLst>
              </p14:cNvPr>
              <p14:cNvContentPartPr/>
              <p14:nvPr/>
            </p14:nvContentPartPr>
            <p14:xfrm>
              <a:off x="1772247" y="3271942"/>
              <a:ext cx="146160" cy="1040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6618F64E-33B5-BBDD-CB19-FCFC4B525A9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767927" y="3267622"/>
                <a:ext cx="154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492ED1D-3834-4B0B-3FD6-438F046A2627}"/>
                  </a:ext>
                </a:extLst>
              </p14:cNvPr>
              <p14:cNvContentPartPr/>
              <p14:nvPr/>
            </p14:nvContentPartPr>
            <p14:xfrm>
              <a:off x="2819487" y="3107782"/>
              <a:ext cx="156600" cy="612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492ED1D-3834-4B0B-3FD6-438F046A262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815167" y="3103462"/>
                <a:ext cx="1652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9059BA4-C8EB-1FA5-32DF-9843F0B2BFBA}"/>
                  </a:ext>
                </a:extLst>
              </p14:cNvPr>
              <p14:cNvContentPartPr/>
              <p14:nvPr/>
            </p14:nvContentPartPr>
            <p14:xfrm>
              <a:off x="2818407" y="3163582"/>
              <a:ext cx="173880" cy="266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9059BA4-C8EB-1FA5-32DF-9843F0B2BFB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814087" y="3159262"/>
                <a:ext cx="182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ED7A6239-3E56-4632-CCA5-D086E9ED1A53}"/>
                  </a:ext>
                </a:extLst>
              </p14:cNvPr>
              <p14:cNvContentPartPr/>
              <p14:nvPr/>
            </p14:nvContentPartPr>
            <p14:xfrm>
              <a:off x="3204687" y="2929582"/>
              <a:ext cx="95760" cy="8676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ED7A6239-3E56-4632-CCA5-D086E9ED1A53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200367" y="2925262"/>
                <a:ext cx="1044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1ECFE3D5-16E3-FE89-8BF0-405A3F7DFFC7}"/>
                  </a:ext>
                </a:extLst>
              </p14:cNvPr>
              <p14:cNvContentPartPr/>
              <p14:nvPr/>
            </p14:nvContentPartPr>
            <p14:xfrm>
              <a:off x="3339687" y="3027142"/>
              <a:ext cx="10800" cy="471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1ECFE3D5-16E3-FE89-8BF0-405A3F7DFFC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335367" y="3022822"/>
                <a:ext cx="19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077B037-5CDF-C1BA-6BAF-1C5211858DEA}"/>
                  </a:ext>
                </a:extLst>
              </p14:cNvPr>
              <p14:cNvContentPartPr/>
              <p14:nvPr/>
            </p14:nvContentPartPr>
            <p14:xfrm>
              <a:off x="3423207" y="2931382"/>
              <a:ext cx="64800" cy="777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077B037-5CDF-C1BA-6BAF-1C5211858DE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418887" y="2927062"/>
                <a:ext cx="73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181F21E-AAD5-BD12-CCE1-B07BFD6DC0AB}"/>
                  </a:ext>
                </a:extLst>
              </p14:cNvPr>
              <p14:cNvContentPartPr/>
              <p14:nvPr/>
            </p14:nvContentPartPr>
            <p14:xfrm>
              <a:off x="3536607" y="2896822"/>
              <a:ext cx="90360" cy="1198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181F21E-AAD5-BD12-CCE1-B07BFD6DC0A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532287" y="2892502"/>
                <a:ext cx="99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2EAD06BB-805D-DC8D-47BF-D5605A605E75}"/>
                  </a:ext>
                </a:extLst>
              </p14:cNvPr>
              <p14:cNvContentPartPr/>
              <p14:nvPr/>
            </p14:nvContentPartPr>
            <p14:xfrm>
              <a:off x="3662607" y="2815102"/>
              <a:ext cx="65880" cy="2239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2EAD06BB-805D-DC8D-47BF-D5605A605E7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658287" y="2810782"/>
                <a:ext cx="745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C0D37B7-0634-2943-EAE0-AE397B6D0CDB}"/>
                  </a:ext>
                </a:extLst>
              </p14:cNvPr>
              <p14:cNvContentPartPr/>
              <p14:nvPr/>
            </p14:nvContentPartPr>
            <p14:xfrm>
              <a:off x="3734967" y="2882062"/>
              <a:ext cx="114120" cy="1346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C0D37B7-0634-2943-EAE0-AE397B6D0CD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730647" y="2877742"/>
                <a:ext cx="122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58B0615C-CE8C-575A-E6BE-751588E6191D}"/>
                  </a:ext>
                </a:extLst>
              </p14:cNvPr>
              <p14:cNvContentPartPr/>
              <p14:nvPr/>
            </p14:nvContentPartPr>
            <p14:xfrm>
              <a:off x="3922527" y="2879542"/>
              <a:ext cx="168120" cy="1198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58B0615C-CE8C-575A-E6BE-751588E6191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918207" y="2875222"/>
                <a:ext cx="1767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D8D6389B-17B7-C40A-5E26-E6FE41CE87C7}"/>
                  </a:ext>
                </a:extLst>
              </p14:cNvPr>
              <p14:cNvContentPartPr/>
              <p14:nvPr/>
            </p14:nvContentPartPr>
            <p14:xfrm>
              <a:off x="4094607" y="2990422"/>
              <a:ext cx="7200" cy="442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D8D6389B-17B7-C40A-5E26-E6FE41CE87C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090287" y="2986102"/>
                <a:ext cx="15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4254583-41BA-53D4-C39D-AA3FC865C9D0}"/>
                  </a:ext>
                </a:extLst>
              </p14:cNvPr>
              <p14:cNvContentPartPr/>
              <p14:nvPr/>
            </p14:nvContentPartPr>
            <p14:xfrm>
              <a:off x="4155807" y="2889622"/>
              <a:ext cx="98640" cy="1051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4254583-41BA-53D4-C39D-AA3FC865C9D0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151487" y="2885302"/>
                <a:ext cx="1072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6B6CD5E-8C9F-6E9E-D5B2-D48225EB39EA}"/>
                  </a:ext>
                </a:extLst>
              </p14:cNvPr>
              <p14:cNvContentPartPr/>
              <p14:nvPr/>
            </p14:nvContentPartPr>
            <p14:xfrm>
              <a:off x="4280367" y="2818342"/>
              <a:ext cx="184680" cy="2174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6B6CD5E-8C9F-6E9E-D5B2-D48225EB39E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276047" y="2814022"/>
                <a:ext cx="1933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9E5438B1-091A-8942-E364-CA08AB0760DC}"/>
                  </a:ext>
                </a:extLst>
              </p14:cNvPr>
              <p14:cNvContentPartPr/>
              <p14:nvPr/>
            </p14:nvContentPartPr>
            <p14:xfrm>
              <a:off x="3312327" y="3055582"/>
              <a:ext cx="1143000" cy="1090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9E5438B1-091A-8942-E364-CA08AB0760D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308007" y="3051262"/>
                <a:ext cx="11516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7F380C9-8E4A-3686-09BA-A6EE060BA68E}"/>
                  </a:ext>
                </a:extLst>
              </p14:cNvPr>
              <p14:cNvContentPartPr/>
              <p14:nvPr/>
            </p14:nvContentPartPr>
            <p14:xfrm>
              <a:off x="3599247" y="3296782"/>
              <a:ext cx="119880" cy="1177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7F380C9-8E4A-3686-09BA-A6EE060BA68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594927" y="3292462"/>
                <a:ext cx="128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7747AB5-0EF1-A7C0-917E-8A56D468F0C2}"/>
                  </a:ext>
                </a:extLst>
              </p14:cNvPr>
              <p14:cNvContentPartPr/>
              <p14:nvPr/>
            </p14:nvContentPartPr>
            <p14:xfrm>
              <a:off x="3805167" y="3262942"/>
              <a:ext cx="78120" cy="1436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7747AB5-0EF1-A7C0-917E-8A56D468F0C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800847" y="3258622"/>
                <a:ext cx="86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190D6B4-68EF-1CA9-58C4-508546E08564}"/>
                  </a:ext>
                </a:extLst>
              </p14:cNvPr>
              <p14:cNvContentPartPr/>
              <p14:nvPr/>
            </p14:nvContentPartPr>
            <p14:xfrm>
              <a:off x="3958167" y="3248542"/>
              <a:ext cx="155520" cy="1270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190D6B4-68EF-1CA9-58C4-508546E0856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953847" y="3244222"/>
                <a:ext cx="164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9FC7778-9642-B0F4-628B-55A78CE80236}"/>
                  </a:ext>
                </a:extLst>
              </p14:cNvPr>
              <p14:cNvContentPartPr/>
              <p14:nvPr/>
            </p14:nvContentPartPr>
            <p14:xfrm>
              <a:off x="4096767" y="3247462"/>
              <a:ext cx="96480" cy="925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9FC7778-9642-B0F4-628B-55A78CE80236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092447" y="3243142"/>
                <a:ext cx="1051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A0165B23-7F21-4E4F-933D-A661CB4A0C17}"/>
                  </a:ext>
                </a:extLst>
              </p14:cNvPr>
              <p14:cNvContentPartPr/>
              <p14:nvPr/>
            </p14:nvContentPartPr>
            <p14:xfrm>
              <a:off x="4484487" y="2860102"/>
              <a:ext cx="135360" cy="5122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A0165B23-7F21-4E4F-933D-A661CB4A0C1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480167" y="2855782"/>
                <a:ext cx="14400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D60D7BF-7EA6-667E-D085-6534CB49722A}"/>
                  </a:ext>
                </a:extLst>
              </p14:cNvPr>
              <p14:cNvContentPartPr/>
              <p14:nvPr/>
            </p14:nvContentPartPr>
            <p14:xfrm>
              <a:off x="3092727" y="2908702"/>
              <a:ext cx="130680" cy="53352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D60D7BF-7EA6-667E-D085-6534CB49722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088407" y="2904382"/>
                <a:ext cx="13932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4BB52B84-79B0-8EB6-7745-0D15B2E7AB1B}"/>
                  </a:ext>
                </a:extLst>
              </p14:cNvPr>
              <p14:cNvContentPartPr/>
              <p14:nvPr/>
            </p14:nvContentPartPr>
            <p14:xfrm>
              <a:off x="4595367" y="2532862"/>
              <a:ext cx="126000" cy="1591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4BB52B84-79B0-8EB6-7745-0D15B2E7AB1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591047" y="2528542"/>
                <a:ext cx="1346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91913BD9-78CF-47E0-77B8-32E7194EE1FC}"/>
                  </a:ext>
                </a:extLst>
              </p14:cNvPr>
              <p14:cNvContentPartPr/>
              <p14:nvPr/>
            </p14:nvContentPartPr>
            <p14:xfrm>
              <a:off x="4610847" y="2699182"/>
              <a:ext cx="167400" cy="612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91913BD9-78CF-47E0-77B8-32E7194EE1F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606527" y="2694862"/>
                <a:ext cx="1760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1F6CF9FA-769F-A614-8300-8CEFF8581A49}"/>
                  </a:ext>
                </a:extLst>
              </p14:cNvPr>
              <p14:cNvContentPartPr/>
              <p14:nvPr/>
            </p14:nvContentPartPr>
            <p14:xfrm>
              <a:off x="4660887" y="2763622"/>
              <a:ext cx="137520" cy="12564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1F6CF9FA-769F-A614-8300-8CEFF8581A4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656567" y="2759302"/>
                <a:ext cx="1461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EEAC2F6-8646-73BB-76FF-29AC3B878C05}"/>
                  </a:ext>
                </a:extLst>
              </p14:cNvPr>
              <p14:cNvContentPartPr/>
              <p14:nvPr/>
            </p14:nvContentPartPr>
            <p14:xfrm>
              <a:off x="2861247" y="3801502"/>
              <a:ext cx="151200" cy="216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EEAC2F6-8646-73BB-76FF-29AC3B878C05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856927" y="3797182"/>
                <a:ext cx="1598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B19776C8-76B9-0D21-1561-B56C3F6389DC}"/>
                  </a:ext>
                </a:extLst>
              </p14:cNvPr>
              <p14:cNvContentPartPr/>
              <p14:nvPr/>
            </p14:nvContentPartPr>
            <p14:xfrm>
              <a:off x="2881767" y="3861622"/>
              <a:ext cx="131760" cy="2880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B19776C8-76B9-0D21-1561-B56C3F6389D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877447" y="3857302"/>
                <a:ext cx="140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EAFB50AE-3456-E573-56F2-C047429B4001}"/>
                  </a:ext>
                </a:extLst>
              </p14:cNvPr>
              <p14:cNvContentPartPr/>
              <p14:nvPr/>
            </p14:nvContentPartPr>
            <p14:xfrm>
              <a:off x="3187047" y="3722302"/>
              <a:ext cx="130680" cy="15084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EAFB50AE-3456-E573-56F2-C047429B400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182727" y="3717982"/>
                <a:ext cx="139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298D7263-D80C-36C3-14C8-3E84C7DC0992}"/>
                  </a:ext>
                </a:extLst>
              </p14:cNvPr>
              <p14:cNvContentPartPr/>
              <p14:nvPr/>
            </p14:nvContentPartPr>
            <p14:xfrm>
              <a:off x="3350487" y="3866302"/>
              <a:ext cx="13680" cy="849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298D7263-D80C-36C3-14C8-3E84C7DC0992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346167" y="3861982"/>
                <a:ext cx="22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FC77434A-FC1F-B3B7-A279-6735AC53B77C}"/>
                  </a:ext>
                </a:extLst>
              </p14:cNvPr>
              <p14:cNvContentPartPr/>
              <p14:nvPr/>
            </p14:nvContentPartPr>
            <p14:xfrm>
              <a:off x="3487287" y="3710782"/>
              <a:ext cx="89640" cy="1216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FC77434A-FC1F-B3B7-A279-6735AC53B77C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482967" y="3706462"/>
                <a:ext cx="98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3F8444E6-3A20-9BB7-AC29-0E1D3FFA31EC}"/>
                  </a:ext>
                </a:extLst>
              </p14:cNvPr>
              <p14:cNvContentPartPr/>
              <p14:nvPr/>
            </p14:nvContentPartPr>
            <p14:xfrm>
              <a:off x="3629487" y="3707902"/>
              <a:ext cx="79920" cy="1090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3F8444E6-3A20-9BB7-AC29-0E1D3FFA31EC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625167" y="3703582"/>
                <a:ext cx="885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1356BC4-A0A4-BAE3-24BA-DF52D4A1C633}"/>
                  </a:ext>
                </a:extLst>
              </p14:cNvPr>
              <p14:cNvContentPartPr/>
              <p14:nvPr/>
            </p14:nvContentPartPr>
            <p14:xfrm>
              <a:off x="3740727" y="3680902"/>
              <a:ext cx="195120" cy="1803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1356BC4-A0A4-BAE3-24BA-DF52D4A1C63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736407" y="3676582"/>
                <a:ext cx="2037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12CDCBA8-1498-5CC4-45EA-2D7C3271B891}"/>
                  </a:ext>
                </a:extLst>
              </p14:cNvPr>
              <p14:cNvContentPartPr/>
              <p14:nvPr/>
            </p14:nvContentPartPr>
            <p14:xfrm>
              <a:off x="3961407" y="3683062"/>
              <a:ext cx="120960" cy="18828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12CDCBA8-1498-5CC4-45EA-2D7C3271B89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957087" y="3678742"/>
                <a:ext cx="129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493E0B48-5E18-D278-F48B-ECD8808480E5}"/>
                  </a:ext>
                </a:extLst>
              </p14:cNvPr>
              <p14:cNvContentPartPr/>
              <p14:nvPr/>
            </p14:nvContentPartPr>
            <p14:xfrm>
              <a:off x="3984447" y="3754342"/>
              <a:ext cx="114480" cy="2088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493E0B48-5E18-D278-F48B-ECD8808480E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980127" y="3750022"/>
                <a:ext cx="123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E1353AF2-1CF5-5253-59CA-134F95FF7EAA}"/>
                  </a:ext>
                </a:extLst>
              </p14:cNvPr>
              <p14:cNvContentPartPr/>
              <p14:nvPr/>
            </p14:nvContentPartPr>
            <p14:xfrm>
              <a:off x="800967" y="5585302"/>
              <a:ext cx="19080" cy="1922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E1353AF2-1CF5-5253-59CA-134F95FF7EAA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96647" y="5580982"/>
                <a:ext cx="277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0E8339F2-C69D-15B2-0632-764E7F2F90D6}"/>
                  </a:ext>
                </a:extLst>
              </p14:cNvPr>
              <p14:cNvContentPartPr/>
              <p14:nvPr/>
            </p14:nvContentPartPr>
            <p14:xfrm>
              <a:off x="704127" y="5564062"/>
              <a:ext cx="161280" cy="2196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0E8339F2-C69D-15B2-0632-764E7F2F90D6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99807" y="5559742"/>
                <a:ext cx="1699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DC05A270-4792-58CC-11C6-117E230378A3}"/>
                  </a:ext>
                </a:extLst>
              </p14:cNvPr>
              <p14:cNvContentPartPr/>
              <p14:nvPr/>
            </p14:nvContentPartPr>
            <p14:xfrm>
              <a:off x="968727" y="5713822"/>
              <a:ext cx="124560" cy="9108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DC05A270-4792-58CC-11C6-117E230378A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64407" y="5709502"/>
                <a:ext cx="1332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CF00B572-0464-89CE-B20D-0863173AFF52}"/>
                  </a:ext>
                </a:extLst>
              </p14:cNvPr>
              <p14:cNvContentPartPr/>
              <p14:nvPr/>
            </p14:nvContentPartPr>
            <p14:xfrm>
              <a:off x="1192647" y="5597182"/>
              <a:ext cx="97200" cy="9108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CF00B572-0464-89CE-B20D-0863173AFF52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88327" y="5592862"/>
                <a:ext cx="105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340CB9F4-1BE6-85AA-4365-BB5B2E01F5A1}"/>
                  </a:ext>
                </a:extLst>
              </p14:cNvPr>
              <p14:cNvContentPartPr/>
              <p14:nvPr/>
            </p14:nvContentPartPr>
            <p14:xfrm>
              <a:off x="1482087" y="5478742"/>
              <a:ext cx="98640" cy="1465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340CB9F4-1BE6-85AA-4365-BB5B2E01F5A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477767" y="5474422"/>
                <a:ext cx="1072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67ABAB07-19A1-76B6-7343-98C778572666}"/>
                  </a:ext>
                </a:extLst>
              </p14:cNvPr>
              <p14:cNvContentPartPr/>
              <p14:nvPr/>
            </p14:nvContentPartPr>
            <p14:xfrm>
              <a:off x="1636167" y="5593942"/>
              <a:ext cx="3960" cy="1170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67ABAB07-19A1-76B6-7343-98C77857266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631847" y="5589622"/>
                <a:ext cx="126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BFC1A3C6-4F30-0C05-87B0-6575EA43F848}"/>
                  </a:ext>
                </a:extLst>
              </p14:cNvPr>
              <p14:cNvContentPartPr/>
              <p14:nvPr/>
            </p14:nvContentPartPr>
            <p14:xfrm>
              <a:off x="1725087" y="5485582"/>
              <a:ext cx="76320" cy="968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BFC1A3C6-4F30-0C05-87B0-6575EA43F848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720767" y="5481262"/>
                <a:ext cx="849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D9BDEE13-5D4C-7EEE-5F8C-A9DB3F241881}"/>
                  </a:ext>
                </a:extLst>
              </p14:cNvPr>
              <p14:cNvContentPartPr/>
              <p14:nvPr/>
            </p14:nvContentPartPr>
            <p14:xfrm>
              <a:off x="1892847" y="5453182"/>
              <a:ext cx="65160" cy="1155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D9BDEE13-5D4C-7EEE-5F8C-A9DB3F241881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888527" y="5448862"/>
                <a:ext cx="73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15E5DAF-B2BE-AF0F-7270-3B82CC6B1425}"/>
                  </a:ext>
                </a:extLst>
              </p14:cNvPr>
              <p14:cNvContentPartPr/>
              <p14:nvPr/>
            </p14:nvContentPartPr>
            <p14:xfrm>
              <a:off x="2061687" y="5389102"/>
              <a:ext cx="117360" cy="1951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15E5DAF-B2BE-AF0F-7270-3B82CC6B142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057367" y="5384782"/>
                <a:ext cx="126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B5BD8BD-6384-C5D8-C5EA-B54DE950D262}"/>
                  </a:ext>
                </a:extLst>
              </p14:cNvPr>
              <p14:cNvContentPartPr/>
              <p14:nvPr/>
            </p14:nvContentPartPr>
            <p14:xfrm>
              <a:off x="916887" y="6006502"/>
              <a:ext cx="31680" cy="1728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B5BD8BD-6384-C5D8-C5EA-B54DE950D26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12567" y="6002182"/>
                <a:ext cx="40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B8E17957-BEFC-4ED7-E0DB-D0162307250F}"/>
                  </a:ext>
                </a:extLst>
              </p14:cNvPr>
              <p14:cNvContentPartPr/>
              <p14:nvPr/>
            </p14:nvContentPartPr>
            <p14:xfrm>
              <a:off x="844167" y="6005422"/>
              <a:ext cx="195480" cy="1929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B8E17957-BEFC-4ED7-E0DB-D0162307250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39847" y="6001102"/>
                <a:ext cx="2041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FD4A66DF-0DF7-0007-96B7-DE5D19C17FDF}"/>
                  </a:ext>
                </a:extLst>
              </p14:cNvPr>
              <p14:cNvContentPartPr/>
              <p14:nvPr/>
            </p14:nvContentPartPr>
            <p14:xfrm>
              <a:off x="1117047" y="6100462"/>
              <a:ext cx="76320" cy="939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FD4A66DF-0DF7-0007-96B7-DE5D19C17FD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112727" y="6096142"/>
                <a:ext cx="84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CE438883-B3DF-7791-7235-1642BC7474AF}"/>
                  </a:ext>
                </a:extLst>
              </p14:cNvPr>
              <p14:cNvContentPartPr/>
              <p14:nvPr/>
            </p14:nvContentPartPr>
            <p14:xfrm>
              <a:off x="1298487" y="5998222"/>
              <a:ext cx="120240" cy="885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CE438883-B3DF-7791-7235-1642BC7474AF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294167" y="5993902"/>
                <a:ext cx="1288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39548B5B-65FB-0C8A-5C51-3C931A4A9CA0}"/>
                  </a:ext>
                </a:extLst>
              </p14:cNvPr>
              <p14:cNvContentPartPr/>
              <p14:nvPr/>
            </p14:nvContentPartPr>
            <p14:xfrm>
              <a:off x="1571367" y="5922262"/>
              <a:ext cx="207720" cy="1767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39548B5B-65FB-0C8A-5C51-3C931A4A9CA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567047" y="5917942"/>
                <a:ext cx="216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4E93CD32-30F6-2F66-5953-44BE37D900DA}"/>
                  </a:ext>
                </a:extLst>
              </p14:cNvPr>
              <p14:cNvContentPartPr/>
              <p14:nvPr/>
            </p14:nvContentPartPr>
            <p14:xfrm>
              <a:off x="1882767" y="5844142"/>
              <a:ext cx="110160" cy="1404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4E93CD32-30F6-2F66-5953-44BE37D900D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878447" y="5839822"/>
                <a:ext cx="1188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D7FD2A57-5475-EC47-6036-4B32632B96B5}"/>
                  </a:ext>
                </a:extLst>
              </p14:cNvPr>
              <p14:cNvContentPartPr/>
              <p14:nvPr/>
            </p14:nvContentPartPr>
            <p14:xfrm>
              <a:off x="2123247" y="5775382"/>
              <a:ext cx="67680" cy="16704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D7FD2A57-5475-EC47-6036-4B32632B96B5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118927" y="5771062"/>
                <a:ext cx="763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48AD9E46-AC97-E2CC-4A45-F7EDB3AA4798}"/>
                  </a:ext>
                </a:extLst>
              </p14:cNvPr>
              <p14:cNvContentPartPr/>
              <p14:nvPr/>
            </p14:nvContentPartPr>
            <p14:xfrm>
              <a:off x="2269407" y="5763862"/>
              <a:ext cx="136080" cy="1789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48AD9E46-AC97-E2CC-4A45-F7EDB3AA479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265087" y="5759542"/>
                <a:ext cx="144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B1C3202-C5F3-1BCE-57A2-10C274A5DDC3}"/>
                  </a:ext>
                </a:extLst>
              </p14:cNvPr>
              <p14:cNvContentPartPr/>
              <p14:nvPr/>
            </p14:nvContentPartPr>
            <p14:xfrm>
              <a:off x="6949047" y="2276902"/>
              <a:ext cx="120600" cy="1681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B1C3202-C5F3-1BCE-57A2-10C274A5DDC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944727" y="2272582"/>
                <a:ext cx="129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AE6E5654-66AD-B678-5999-BD0BE758AF7C}"/>
                  </a:ext>
                </a:extLst>
              </p14:cNvPr>
              <p14:cNvContentPartPr/>
              <p14:nvPr/>
            </p14:nvContentPartPr>
            <p14:xfrm>
              <a:off x="7079367" y="2272582"/>
              <a:ext cx="85320" cy="17172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AE6E5654-66AD-B678-5999-BD0BE758AF7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075047" y="2268262"/>
                <a:ext cx="939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1B9C163-5536-28B7-8AE4-EDD10A6AAF76}"/>
                  </a:ext>
                </a:extLst>
              </p14:cNvPr>
              <p14:cNvContentPartPr/>
              <p14:nvPr/>
            </p14:nvContentPartPr>
            <p14:xfrm>
              <a:off x="7224087" y="2292382"/>
              <a:ext cx="99720" cy="12672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1B9C163-5536-28B7-8AE4-EDD10A6AAF7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219767" y="2288062"/>
                <a:ext cx="1083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0E737B6E-AC08-95BF-3410-09C923576752}"/>
                  </a:ext>
                </a:extLst>
              </p14:cNvPr>
              <p14:cNvContentPartPr/>
              <p14:nvPr/>
            </p14:nvContentPartPr>
            <p14:xfrm>
              <a:off x="7372047" y="2270422"/>
              <a:ext cx="116640" cy="1299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0E737B6E-AC08-95BF-3410-09C92357675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367727" y="2266102"/>
                <a:ext cx="1252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DA7EFDE9-CB93-AA04-70DF-D30AA320915F}"/>
                  </a:ext>
                </a:extLst>
              </p14:cNvPr>
              <p14:cNvContentPartPr/>
              <p14:nvPr/>
            </p14:nvContentPartPr>
            <p14:xfrm>
              <a:off x="7012407" y="3774142"/>
              <a:ext cx="23400" cy="3621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DA7EFDE9-CB93-AA04-70DF-D30AA320915F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008087" y="3769822"/>
                <a:ext cx="320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D0F9BBCB-FD02-C77D-5FEA-67921EFC4907}"/>
                  </a:ext>
                </a:extLst>
              </p14:cNvPr>
              <p14:cNvContentPartPr/>
              <p14:nvPr/>
            </p14:nvContentPartPr>
            <p14:xfrm>
              <a:off x="6949407" y="4011742"/>
              <a:ext cx="250560" cy="1962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D0F9BBCB-FD02-C77D-5FEA-67921EFC4907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945087" y="4007422"/>
                <a:ext cx="2592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0B23209A-A6F8-B58E-A02A-CB1986CBE526}"/>
                  </a:ext>
                </a:extLst>
              </p14:cNvPr>
              <p14:cNvContentPartPr/>
              <p14:nvPr/>
            </p14:nvContentPartPr>
            <p14:xfrm>
              <a:off x="1262847" y="4445542"/>
              <a:ext cx="173160" cy="208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0B23209A-A6F8-B58E-A02A-CB1986CBE526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258527" y="4441222"/>
                <a:ext cx="181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B728F70-291F-E35F-B360-B0FA8FF8D964}"/>
                  </a:ext>
                </a:extLst>
              </p14:cNvPr>
              <p14:cNvContentPartPr/>
              <p14:nvPr/>
            </p14:nvContentPartPr>
            <p14:xfrm>
              <a:off x="1272207" y="4505302"/>
              <a:ext cx="176400" cy="3168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B728F70-291F-E35F-B360-B0FA8FF8D964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267887" y="4500982"/>
                <a:ext cx="185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B784CE0-D2AF-78CC-611A-D9A2B3A7B79E}"/>
                  </a:ext>
                </a:extLst>
              </p14:cNvPr>
              <p14:cNvContentPartPr/>
              <p14:nvPr/>
            </p14:nvContentPartPr>
            <p14:xfrm>
              <a:off x="1789887" y="4389742"/>
              <a:ext cx="99360" cy="846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B784CE0-D2AF-78CC-611A-D9A2B3A7B79E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785567" y="4385422"/>
                <a:ext cx="108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0A33D0BF-5044-2140-EA2A-715DCD11D547}"/>
                  </a:ext>
                </a:extLst>
              </p14:cNvPr>
              <p14:cNvContentPartPr/>
              <p14:nvPr/>
            </p14:nvContentPartPr>
            <p14:xfrm>
              <a:off x="1922367" y="4504222"/>
              <a:ext cx="19080" cy="835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0A33D0BF-5044-2140-EA2A-715DCD11D547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918047" y="4499902"/>
                <a:ext cx="277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701E0A1-CC04-ACC1-8C0B-EC6C1A2329B6}"/>
                  </a:ext>
                </a:extLst>
              </p14:cNvPr>
              <p14:cNvContentPartPr/>
              <p14:nvPr/>
            </p14:nvContentPartPr>
            <p14:xfrm>
              <a:off x="1997607" y="4392622"/>
              <a:ext cx="121320" cy="856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701E0A1-CC04-ACC1-8C0B-EC6C1A2329B6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993287" y="4388302"/>
                <a:ext cx="1299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DE3DA0B6-5048-1A19-8ABC-69DDF57D1951}"/>
                  </a:ext>
                </a:extLst>
              </p14:cNvPr>
              <p14:cNvContentPartPr/>
              <p14:nvPr/>
            </p14:nvContentPartPr>
            <p14:xfrm>
              <a:off x="2183007" y="4357702"/>
              <a:ext cx="133200" cy="1911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DE3DA0B6-5048-1A19-8ABC-69DDF57D195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2178687" y="4353382"/>
                <a:ext cx="1418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A0BDA2F-04E4-F165-8919-399ADA1B7E4B}"/>
                  </a:ext>
                </a:extLst>
              </p14:cNvPr>
              <p14:cNvContentPartPr/>
              <p14:nvPr/>
            </p14:nvContentPartPr>
            <p14:xfrm>
              <a:off x="2539767" y="4350142"/>
              <a:ext cx="17640" cy="864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A0BDA2F-04E4-F165-8919-399ADA1B7E4B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535447" y="4345822"/>
                <a:ext cx="262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55EB5B00-E4C5-3F33-851A-4CDDAD02B2DF}"/>
                  </a:ext>
                </a:extLst>
              </p14:cNvPr>
              <p14:cNvContentPartPr/>
              <p14:nvPr/>
            </p14:nvContentPartPr>
            <p14:xfrm>
              <a:off x="2467767" y="4393342"/>
              <a:ext cx="155160" cy="1324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55EB5B00-E4C5-3F33-851A-4CDDAD02B2D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463447" y="4389022"/>
                <a:ext cx="1638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B986A793-FEBE-FF62-CE7F-98D7F3968DC0}"/>
                  </a:ext>
                </a:extLst>
              </p14:cNvPr>
              <p14:cNvContentPartPr/>
              <p14:nvPr/>
            </p14:nvContentPartPr>
            <p14:xfrm>
              <a:off x="2765847" y="4349782"/>
              <a:ext cx="120600" cy="1746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B986A793-FEBE-FF62-CE7F-98D7F3968DC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2761527" y="4345462"/>
                <a:ext cx="129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AF7EAFE-CE91-85BF-86BE-23FAABC66952}"/>
                  </a:ext>
                </a:extLst>
              </p14:cNvPr>
              <p14:cNvContentPartPr/>
              <p14:nvPr/>
            </p14:nvContentPartPr>
            <p14:xfrm>
              <a:off x="2912727" y="4485142"/>
              <a:ext cx="18000" cy="964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AF7EAFE-CE91-85BF-86BE-23FAABC66952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908407" y="4480822"/>
                <a:ext cx="26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2E64C833-C8C6-E6E0-666A-EF13ECD20BAC}"/>
                  </a:ext>
                </a:extLst>
              </p14:cNvPr>
              <p14:cNvContentPartPr/>
              <p14:nvPr/>
            </p14:nvContentPartPr>
            <p14:xfrm>
              <a:off x="3014247" y="4349782"/>
              <a:ext cx="80280" cy="1803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2E64C833-C8C6-E6E0-666A-EF13ECD20BA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009927" y="4345462"/>
                <a:ext cx="889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86472D10-96DE-1114-A7AC-29158DFACF23}"/>
                  </a:ext>
                </a:extLst>
              </p14:cNvPr>
              <p14:cNvContentPartPr/>
              <p14:nvPr/>
            </p14:nvContentPartPr>
            <p14:xfrm>
              <a:off x="3210807" y="4340422"/>
              <a:ext cx="95040" cy="1710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86472D10-96DE-1114-A7AC-29158DFACF23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206487" y="4336102"/>
                <a:ext cx="103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36D9861-61C7-3249-458C-5D4F956C0051}"/>
                  </a:ext>
                </a:extLst>
              </p14:cNvPr>
              <p14:cNvContentPartPr/>
              <p14:nvPr/>
            </p14:nvContentPartPr>
            <p14:xfrm>
              <a:off x="3427887" y="4414582"/>
              <a:ext cx="21960" cy="136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36D9861-61C7-3249-458C-5D4F956C0051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423567" y="4410262"/>
                <a:ext cx="30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EA674E7-0B3D-A869-DF54-5CA0B38CA5FD}"/>
                  </a:ext>
                </a:extLst>
              </p14:cNvPr>
              <p14:cNvContentPartPr/>
              <p14:nvPr/>
            </p14:nvContentPartPr>
            <p14:xfrm>
              <a:off x="3559287" y="4340782"/>
              <a:ext cx="97560" cy="1018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EA674E7-0B3D-A869-DF54-5CA0B38CA5FD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554967" y="4336462"/>
                <a:ext cx="106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9BEF29E2-E94F-55BD-A726-0E091E6C051B}"/>
                  </a:ext>
                </a:extLst>
              </p14:cNvPr>
              <p14:cNvContentPartPr/>
              <p14:nvPr/>
            </p14:nvContentPartPr>
            <p14:xfrm>
              <a:off x="3686367" y="4448782"/>
              <a:ext cx="9720" cy="684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9BEF29E2-E94F-55BD-A726-0E091E6C051B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682047" y="4444462"/>
                <a:ext cx="183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9A0F469D-BF48-1980-5196-0056B234F9ED}"/>
                  </a:ext>
                </a:extLst>
              </p14:cNvPr>
              <p14:cNvContentPartPr/>
              <p14:nvPr/>
            </p14:nvContentPartPr>
            <p14:xfrm>
              <a:off x="3763047" y="4327102"/>
              <a:ext cx="81000" cy="914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9A0F469D-BF48-1980-5196-0056B234F9ED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758727" y="4322782"/>
                <a:ext cx="896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D86EE538-7CC9-D273-93EC-6BF38AA4049C}"/>
                  </a:ext>
                </a:extLst>
              </p14:cNvPr>
              <p14:cNvContentPartPr/>
              <p14:nvPr/>
            </p14:nvContentPartPr>
            <p14:xfrm>
              <a:off x="3903447" y="4305862"/>
              <a:ext cx="87840" cy="1054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D86EE538-7CC9-D273-93EC-6BF38AA4049C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3899127" y="4301542"/>
                <a:ext cx="964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266CB64-F43A-71E5-9C3A-AC7923C731BD}"/>
                  </a:ext>
                </a:extLst>
              </p14:cNvPr>
              <p14:cNvContentPartPr/>
              <p14:nvPr/>
            </p14:nvContentPartPr>
            <p14:xfrm>
              <a:off x="4040967" y="4272742"/>
              <a:ext cx="86760" cy="1443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266CB64-F43A-71E5-9C3A-AC7923C731B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036647" y="4268422"/>
                <a:ext cx="95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D24F7A2-D06F-ED32-ECC4-47BC9B46C1EB}"/>
                  </a:ext>
                </a:extLst>
              </p14:cNvPr>
              <p14:cNvContentPartPr/>
              <p14:nvPr/>
            </p14:nvContentPartPr>
            <p14:xfrm>
              <a:off x="4061847" y="4261582"/>
              <a:ext cx="248400" cy="1479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D24F7A2-D06F-ED32-ECC4-47BC9B46C1EB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57527" y="4257262"/>
                <a:ext cx="2570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6B6E90DC-67C3-1AFC-C670-CC1F26869B1A}"/>
                  </a:ext>
                </a:extLst>
              </p14:cNvPr>
              <p14:cNvContentPartPr/>
              <p14:nvPr/>
            </p14:nvContentPartPr>
            <p14:xfrm>
              <a:off x="4215567" y="4339702"/>
              <a:ext cx="159840" cy="266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6B6E90DC-67C3-1AFC-C670-CC1F26869B1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211247" y="4335382"/>
                <a:ext cx="168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B99C4B54-F490-642D-5984-F13A046F97C6}"/>
                  </a:ext>
                </a:extLst>
              </p14:cNvPr>
              <p14:cNvContentPartPr/>
              <p14:nvPr/>
            </p14:nvContentPartPr>
            <p14:xfrm>
              <a:off x="1451487" y="5024062"/>
              <a:ext cx="198000" cy="363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B99C4B54-F490-642D-5984-F13A046F97C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447167" y="5019742"/>
                <a:ext cx="206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B323E7F5-1716-6C31-D8B4-C60A745EF4F3}"/>
                  </a:ext>
                </a:extLst>
              </p14:cNvPr>
              <p14:cNvContentPartPr/>
              <p14:nvPr/>
            </p14:nvContentPartPr>
            <p14:xfrm>
              <a:off x="1484607" y="4932622"/>
              <a:ext cx="338760" cy="23436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B323E7F5-1716-6C31-D8B4-C60A745EF4F3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480287" y="4928302"/>
                <a:ext cx="3474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80F0C81A-6644-2529-76BD-C756C0A9009F}"/>
                  </a:ext>
                </a:extLst>
              </p14:cNvPr>
              <p14:cNvContentPartPr/>
              <p14:nvPr/>
            </p14:nvContentPartPr>
            <p14:xfrm>
              <a:off x="2220087" y="4922902"/>
              <a:ext cx="18360" cy="1983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80F0C81A-6644-2529-76BD-C756C0A9009F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215767" y="4918582"/>
                <a:ext cx="270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A61FC7E1-9C1F-08A9-C55E-D9DCB09EF61B}"/>
                  </a:ext>
                </a:extLst>
              </p14:cNvPr>
              <p14:cNvContentPartPr/>
              <p14:nvPr/>
            </p14:nvContentPartPr>
            <p14:xfrm>
              <a:off x="2153847" y="4926862"/>
              <a:ext cx="141120" cy="1803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A61FC7E1-9C1F-08A9-C55E-D9DCB09EF61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149527" y="4922542"/>
                <a:ext cx="1497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732D32E1-9997-585E-9F93-4DD9653348E3}"/>
                  </a:ext>
                </a:extLst>
              </p14:cNvPr>
              <p14:cNvContentPartPr/>
              <p14:nvPr/>
            </p14:nvContentPartPr>
            <p14:xfrm>
              <a:off x="2341767" y="5003182"/>
              <a:ext cx="118080" cy="8640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732D32E1-9997-585E-9F93-4DD9653348E3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337447" y="4998862"/>
                <a:ext cx="1267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C236366C-F0DC-1F07-DB25-5B6D6C4F2DDC}"/>
                  </a:ext>
                </a:extLst>
              </p14:cNvPr>
              <p14:cNvContentPartPr/>
              <p14:nvPr/>
            </p14:nvContentPartPr>
            <p14:xfrm>
              <a:off x="2617167" y="4876822"/>
              <a:ext cx="216720" cy="2001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C236366C-F0DC-1F07-DB25-5B6D6C4F2DD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612847" y="4872502"/>
                <a:ext cx="2253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8C286437-93C3-0C6E-A51C-12A0BAC90BF1}"/>
                  </a:ext>
                </a:extLst>
              </p14:cNvPr>
              <p14:cNvContentPartPr/>
              <p14:nvPr/>
            </p14:nvContentPartPr>
            <p14:xfrm>
              <a:off x="2940087" y="4947022"/>
              <a:ext cx="101520" cy="860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8C286437-93C3-0C6E-A51C-12A0BAC90BF1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935767" y="4942702"/>
                <a:ext cx="1101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3E6B1C8C-6B4B-7D8D-8266-3F4B87F59293}"/>
                  </a:ext>
                </a:extLst>
              </p14:cNvPr>
              <p14:cNvContentPartPr/>
              <p14:nvPr/>
            </p14:nvContentPartPr>
            <p14:xfrm>
              <a:off x="3074727" y="4967182"/>
              <a:ext cx="73800" cy="547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3E6B1C8C-6B4B-7D8D-8266-3F4B87F59293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070407" y="4962862"/>
                <a:ext cx="82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362200C-75B6-48FC-7B3B-6CA99914B941}"/>
                  </a:ext>
                </a:extLst>
              </p14:cNvPr>
              <p14:cNvContentPartPr/>
              <p14:nvPr/>
            </p14:nvContentPartPr>
            <p14:xfrm>
              <a:off x="3180567" y="4834702"/>
              <a:ext cx="113400" cy="2088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362200C-75B6-48FC-7B3B-6CA99914B941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3176247" y="4830382"/>
                <a:ext cx="1220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A056957D-872C-11EB-6EE2-9C71DE268A75}"/>
                  </a:ext>
                </a:extLst>
              </p14:cNvPr>
              <p14:cNvContentPartPr/>
              <p14:nvPr/>
            </p14:nvContentPartPr>
            <p14:xfrm>
              <a:off x="3584487" y="4751902"/>
              <a:ext cx="166680" cy="234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A056957D-872C-11EB-6EE2-9C71DE268A7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3580167" y="4747582"/>
                <a:ext cx="175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DD50C4A0-A81A-1238-CBC7-091DF3480BCE}"/>
                  </a:ext>
                </a:extLst>
              </p14:cNvPr>
              <p14:cNvContentPartPr/>
              <p14:nvPr/>
            </p14:nvContentPartPr>
            <p14:xfrm>
              <a:off x="3554967" y="4782142"/>
              <a:ext cx="171720" cy="2718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DD50C4A0-A81A-1238-CBC7-091DF3480BCE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550647" y="4777822"/>
                <a:ext cx="1803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13E5EFCA-846D-F0C8-DF88-481D645D770E}"/>
                  </a:ext>
                </a:extLst>
              </p14:cNvPr>
              <p14:cNvContentPartPr/>
              <p14:nvPr/>
            </p14:nvContentPartPr>
            <p14:xfrm>
              <a:off x="3810927" y="4805902"/>
              <a:ext cx="116640" cy="11700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13E5EFCA-846D-F0C8-DF88-481D645D770E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806607" y="4801582"/>
                <a:ext cx="125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F4684616-7340-831D-E56B-DE120551000D}"/>
                  </a:ext>
                </a:extLst>
              </p14:cNvPr>
              <p14:cNvContentPartPr/>
              <p14:nvPr/>
            </p14:nvContentPartPr>
            <p14:xfrm>
              <a:off x="3815607" y="4744702"/>
              <a:ext cx="157320" cy="21384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F4684616-7340-831D-E56B-DE120551000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811287" y="4740382"/>
                <a:ext cx="165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88109B1-0397-DD9C-25C5-7EA43389F4F9}"/>
                  </a:ext>
                </a:extLst>
              </p14:cNvPr>
              <p14:cNvContentPartPr/>
              <p14:nvPr/>
            </p14:nvContentPartPr>
            <p14:xfrm>
              <a:off x="4007127" y="4869262"/>
              <a:ext cx="10080" cy="14652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88109B1-0397-DD9C-25C5-7EA43389F4F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002807" y="4864942"/>
                <a:ext cx="187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484FE109-297D-F069-7DCF-938B58D17E46}"/>
                  </a:ext>
                </a:extLst>
              </p14:cNvPr>
              <p14:cNvContentPartPr/>
              <p14:nvPr/>
            </p14:nvContentPartPr>
            <p14:xfrm>
              <a:off x="4067607" y="4739662"/>
              <a:ext cx="131400" cy="1749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484FE109-297D-F069-7DCF-938B58D17E4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063287" y="4735342"/>
                <a:ext cx="140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5099F6CC-3FD0-FA89-1E59-BD33453E4ECD}"/>
                  </a:ext>
                </a:extLst>
              </p14:cNvPr>
              <p14:cNvContentPartPr/>
              <p14:nvPr/>
            </p14:nvContentPartPr>
            <p14:xfrm>
              <a:off x="4409607" y="4726702"/>
              <a:ext cx="60840" cy="1756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5099F6CC-3FD0-FA89-1E59-BD33453E4ECD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405287" y="4722382"/>
                <a:ext cx="69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3FD4FC07-B526-0456-C132-624201C9897F}"/>
                  </a:ext>
                </a:extLst>
              </p14:cNvPr>
              <p14:cNvContentPartPr/>
              <p14:nvPr/>
            </p14:nvContentPartPr>
            <p14:xfrm>
              <a:off x="4308807" y="4686022"/>
              <a:ext cx="90000" cy="14292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3FD4FC07-B526-0456-C132-624201C9897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304487" y="4681702"/>
                <a:ext cx="98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6DB68927-F444-3378-C8ED-435EE1C4E045}"/>
                  </a:ext>
                </a:extLst>
              </p14:cNvPr>
              <p14:cNvContentPartPr/>
              <p14:nvPr/>
            </p14:nvContentPartPr>
            <p14:xfrm>
              <a:off x="4506807" y="4835062"/>
              <a:ext cx="76320" cy="712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6DB68927-F444-3378-C8ED-435EE1C4E045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502487" y="4830742"/>
                <a:ext cx="84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C605BB5-6ED8-CB7B-702C-5DE80619CA8D}"/>
                  </a:ext>
                </a:extLst>
              </p14:cNvPr>
              <p14:cNvContentPartPr/>
              <p14:nvPr/>
            </p14:nvContentPartPr>
            <p14:xfrm>
              <a:off x="4858167" y="4668382"/>
              <a:ext cx="16920" cy="1774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C605BB5-6ED8-CB7B-702C-5DE80619CA8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853847" y="4664062"/>
                <a:ext cx="255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02DBA3F-955D-7221-5DA8-4661D5F0F55F}"/>
                  </a:ext>
                </a:extLst>
              </p14:cNvPr>
              <p14:cNvContentPartPr/>
              <p14:nvPr/>
            </p14:nvContentPartPr>
            <p14:xfrm>
              <a:off x="4824327" y="4687102"/>
              <a:ext cx="72720" cy="1051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02DBA3F-955D-7221-5DA8-4661D5F0F55F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820007" y="4682782"/>
                <a:ext cx="813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39820ECF-450B-C3EB-F7F8-32079B87DEE2}"/>
                  </a:ext>
                </a:extLst>
              </p14:cNvPr>
              <p14:cNvContentPartPr/>
              <p14:nvPr/>
            </p14:nvContentPartPr>
            <p14:xfrm>
              <a:off x="4868607" y="4855222"/>
              <a:ext cx="34560" cy="12672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39820ECF-450B-C3EB-F7F8-32079B87DEE2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4864287" y="4850902"/>
                <a:ext cx="43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8101990C-1E78-B060-DF52-688FA3F7F233}"/>
                  </a:ext>
                </a:extLst>
              </p14:cNvPr>
              <p14:cNvContentPartPr/>
              <p14:nvPr/>
            </p14:nvContentPartPr>
            <p14:xfrm>
              <a:off x="5055807" y="4612582"/>
              <a:ext cx="110160" cy="2232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8101990C-1E78-B060-DF52-688FA3F7F233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051487" y="4608262"/>
                <a:ext cx="1188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C94D452F-6D15-05AD-9376-4786BD51C8C2}"/>
                  </a:ext>
                </a:extLst>
              </p14:cNvPr>
              <p14:cNvContentPartPr/>
              <p14:nvPr/>
            </p14:nvContentPartPr>
            <p14:xfrm>
              <a:off x="5241927" y="4772062"/>
              <a:ext cx="14400" cy="846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C94D452F-6D15-05AD-9376-4786BD51C8C2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237607" y="4767742"/>
                <a:ext cx="23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5B7822CA-B5F5-5A19-CEAE-845A05EF6B95}"/>
                  </a:ext>
                </a:extLst>
              </p14:cNvPr>
              <p14:cNvContentPartPr/>
              <p14:nvPr/>
            </p14:nvContentPartPr>
            <p14:xfrm>
              <a:off x="5290167" y="4587022"/>
              <a:ext cx="145440" cy="2066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5B7822CA-B5F5-5A19-CEAE-845A05EF6B95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285847" y="4582702"/>
                <a:ext cx="1540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57BA0D5D-902F-1A65-8CF1-562F7875FD6E}"/>
                  </a:ext>
                </a:extLst>
              </p14:cNvPr>
              <p14:cNvContentPartPr/>
              <p14:nvPr/>
            </p14:nvContentPartPr>
            <p14:xfrm>
              <a:off x="5504727" y="4593142"/>
              <a:ext cx="59760" cy="1587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57BA0D5D-902F-1A65-8CF1-562F7875FD6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500407" y="4588822"/>
                <a:ext cx="684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60284FFB-F046-116A-423C-FF506F8D89F6}"/>
                  </a:ext>
                </a:extLst>
              </p14:cNvPr>
              <p14:cNvContentPartPr/>
              <p14:nvPr/>
            </p14:nvContentPartPr>
            <p14:xfrm>
              <a:off x="5434167" y="4578022"/>
              <a:ext cx="64080" cy="720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60284FFB-F046-116A-423C-FF506F8D89F6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429847" y="4573702"/>
                <a:ext cx="727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63DACBB7-303B-17E8-7BC7-08E516CF88CC}"/>
                  </a:ext>
                </a:extLst>
              </p14:cNvPr>
              <p14:cNvContentPartPr/>
              <p14:nvPr/>
            </p14:nvContentPartPr>
            <p14:xfrm>
              <a:off x="5553327" y="4680262"/>
              <a:ext cx="66240" cy="7524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63DACBB7-303B-17E8-7BC7-08E516CF88C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549007" y="4675942"/>
                <a:ext cx="74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E6C66893-BB1C-6202-21D3-F7BCB6086955}"/>
                  </a:ext>
                </a:extLst>
              </p14:cNvPr>
              <p14:cNvContentPartPr/>
              <p14:nvPr/>
            </p14:nvContentPartPr>
            <p14:xfrm>
              <a:off x="5656287" y="4532302"/>
              <a:ext cx="87480" cy="2520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E6C66893-BB1C-6202-21D3-F7BCB6086955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651967" y="4527982"/>
                <a:ext cx="96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8AD08929-CE10-8AB0-C86B-9AE6454EFE9F}"/>
                  </a:ext>
                </a:extLst>
              </p14:cNvPr>
              <p14:cNvContentPartPr/>
              <p14:nvPr/>
            </p14:nvContentPartPr>
            <p14:xfrm>
              <a:off x="6276207" y="4459582"/>
              <a:ext cx="17640" cy="7790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8AD08929-CE10-8AB0-C86B-9AE6454EFE9F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271887" y="4455262"/>
                <a:ext cx="2628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436B48A-06FB-0C56-8B6E-3F3FB41842B3}"/>
                  </a:ext>
                </a:extLst>
              </p14:cNvPr>
              <p14:cNvContentPartPr/>
              <p14:nvPr/>
            </p14:nvContentPartPr>
            <p14:xfrm>
              <a:off x="5832327" y="5138902"/>
              <a:ext cx="2437200" cy="12312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436B48A-06FB-0C56-8B6E-3F3FB41842B3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5828007" y="5134582"/>
                <a:ext cx="2445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D10BF54-B844-8BE2-53D0-BF031F78288E}"/>
                  </a:ext>
                </a:extLst>
              </p14:cNvPr>
              <p14:cNvContentPartPr/>
              <p14:nvPr/>
            </p14:nvContentPartPr>
            <p14:xfrm>
              <a:off x="8270247" y="5056462"/>
              <a:ext cx="112680" cy="26100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D10BF54-B844-8BE2-53D0-BF031F78288E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265927" y="5052142"/>
                <a:ext cx="121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41E2677-4651-854E-CD03-AF2C9D5EB6DE}"/>
                  </a:ext>
                </a:extLst>
              </p14:cNvPr>
              <p14:cNvContentPartPr/>
              <p14:nvPr/>
            </p14:nvContentPartPr>
            <p14:xfrm>
              <a:off x="6113487" y="4273462"/>
              <a:ext cx="237600" cy="29232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41E2677-4651-854E-CD03-AF2C9D5EB6DE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109167" y="4269142"/>
                <a:ext cx="2462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A0500A89-265C-9DA8-7E24-868704E31757}"/>
                  </a:ext>
                </a:extLst>
              </p14:cNvPr>
              <p14:cNvContentPartPr/>
              <p14:nvPr/>
            </p14:nvContentPartPr>
            <p14:xfrm>
              <a:off x="5727207" y="4291462"/>
              <a:ext cx="2851560" cy="94968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A0500A89-265C-9DA8-7E24-868704E31757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5722887" y="4287142"/>
                <a:ext cx="286020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84F39F53-1D39-FF90-F095-10716132F544}"/>
                  </a:ext>
                </a:extLst>
              </p14:cNvPr>
              <p14:cNvContentPartPr/>
              <p14:nvPr/>
            </p14:nvContentPartPr>
            <p14:xfrm>
              <a:off x="6760767" y="4462102"/>
              <a:ext cx="29880" cy="8730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84F39F53-1D39-FF90-F095-10716132F544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756447" y="4457782"/>
                <a:ext cx="3852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3F78A305-E8A3-15BD-B9C5-6C47038809E3}"/>
                  </a:ext>
                </a:extLst>
              </p14:cNvPr>
              <p14:cNvContentPartPr/>
              <p14:nvPr/>
            </p14:nvContentPartPr>
            <p14:xfrm>
              <a:off x="8002047" y="4551382"/>
              <a:ext cx="50760" cy="7506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3F78A305-E8A3-15BD-B9C5-6C47038809E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997727" y="4547062"/>
                <a:ext cx="5940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F1148080-B67B-4912-225E-6ED3627EFB77}"/>
                  </a:ext>
                </a:extLst>
              </p14:cNvPr>
              <p14:cNvContentPartPr/>
              <p14:nvPr/>
            </p14:nvContentPartPr>
            <p14:xfrm>
              <a:off x="6645207" y="5443462"/>
              <a:ext cx="123840" cy="24876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F1148080-B67B-4912-225E-6ED3627EFB77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640887" y="5439142"/>
                <a:ext cx="1324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00C5D66-CC41-7454-A192-941C5D92F4CC}"/>
                  </a:ext>
                </a:extLst>
              </p14:cNvPr>
              <p14:cNvContentPartPr/>
              <p14:nvPr/>
            </p14:nvContentPartPr>
            <p14:xfrm>
              <a:off x="6773007" y="5650462"/>
              <a:ext cx="11880" cy="11628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00C5D66-CC41-7454-A192-941C5D92F4CC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768687" y="5646142"/>
                <a:ext cx="205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F7D0C73-FCFD-C033-10EF-643FA2C8CF5F}"/>
                  </a:ext>
                </a:extLst>
              </p14:cNvPr>
              <p14:cNvContentPartPr/>
              <p14:nvPr/>
            </p14:nvContentPartPr>
            <p14:xfrm>
              <a:off x="6838887" y="5477662"/>
              <a:ext cx="100080" cy="1764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F7D0C73-FCFD-C033-10EF-643FA2C8CF5F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834567" y="5473342"/>
                <a:ext cx="108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66B48457-0BB1-EE65-7E14-C7A6DDA7A988}"/>
                  </a:ext>
                </a:extLst>
              </p14:cNvPr>
              <p14:cNvContentPartPr/>
              <p14:nvPr/>
            </p14:nvContentPartPr>
            <p14:xfrm>
              <a:off x="6884967" y="5456422"/>
              <a:ext cx="167400" cy="1587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66B48457-0BB1-EE65-7E14-C7A6DDA7A98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880647" y="5452102"/>
                <a:ext cx="176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A6918D9E-F005-E872-25D4-6E5A0371E12C}"/>
                  </a:ext>
                </a:extLst>
              </p14:cNvPr>
              <p14:cNvContentPartPr/>
              <p14:nvPr/>
            </p14:nvContentPartPr>
            <p14:xfrm>
              <a:off x="6955887" y="5395942"/>
              <a:ext cx="209520" cy="2088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A6918D9E-F005-E872-25D4-6E5A0371E12C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951567" y="5391622"/>
                <a:ext cx="2181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A591A20D-0B65-FC6C-8112-C98C07616F29}"/>
                  </a:ext>
                </a:extLst>
              </p14:cNvPr>
              <p14:cNvContentPartPr/>
              <p14:nvPr/>
            </p14:nvContentPartPr>
            <p14:xfrm>
              <a:off x="7862367" y="5391982"/>
              <a:ext cx="110520" cy="22680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A591A20D-0B65-FC6C-8112-C98C07616F29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7858047" y="5387662"/>
                <a:ext cx="1191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4C8B1425-8DAE-BB15-DC45-630E682B68FD}"/>
                  </a:ext>
                </a:extLst>
              </p14:cNvPr>
              <p14:cNvContentPartPr/>
              <p14:nvPr/>
            </p14:nvContentPartPr>
            <p14:xfrm>
              <a:off x="7999887" y="5425822"/>
              <a:ext cx="133560" cy="232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4C8B1425-8DAE-BB15-DC45-630E682B68FD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7995567" y="5421502"/>
                <a:ext cx="1422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FC9C9EA8-FD0C-B653-731E-B8F7A268DD7B}"/>
                  </a:ext>
                </a:extLst>
              </p14:cNvPr>
              <p14:cNvContentPartPr/>
              <p14:nvPr/>
            </p14:nvContentPartPr>
            <p14:xfrm>
              <a:off x="8087007" y="5429422"/>
              <a:ext cx="188280" cy="1490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FC9C9EA8-FD0C-B653-731E-B8F7A268DD7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082687" y="5425102"/>
                <a:ext cx="1969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E1F44347-F137-9B2B-E556-A0FED41171BA}"/>
                  </a:ext>
                </a:extLst>
              </p14:cNvPr>
              <p14:cNvContentPartPr/>
              <p14:nvPr/>
            </p14:nvContentPartPr>
            <p14:xfrm>
              <a:off x="8161887" y="5348422"/>
              <a:ext cx="84960" cy="1033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E1F44347-F137-9B2B-E556-A0FED41171BA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8157567" y="5344102"/>
                <a:ext cx="936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8C7F3DEA-D791-B757-53AE-CD805CBE4540}"/>
                  </a:ext>
                </a:extLst>
              </p14:cNvPr>
              <p14:cNvContentPartPr/>
              <p14:nvPr/>
            </p14:nvContentPartPr>
            <p14:xfrm>
              <a:off x="8307327" y="5431942"/>
              <a:ext cx="81360" cy="10224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8C7F3DEA-D791-B757-53AE-CD805CBE4540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8303007" y="5427622"/>
                <a:ext cx="90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026E41DC-0B4F-97BE-9A24-EBD427285518}"/>
                  </a:ext>
                </a:extLst>
              </p14:cNvPr>
              <p14:cNvContentPartPr/>
              <p14:nvPr/>
            </p14:nvContentPartPr>
            <p14:xfrm>
              <a:off x="7398687" y="4079422"/>
              <a:ext cx="22680" cy="11325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026E41DC-0B4F-97BE-9A24-EBD427285518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394367" y="4075102"/>
                <a:ext cx="31320" cy="11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3E19F192-ED93-4227-7D8B-A064888E77C5}"/>
                  </a:ext>
                </a:extLst>
              </p14:cNvPr>
              <p14:cNvContentPartPr/>
              <p14:nvPr/>
            </p14:nvContentPartPr>
            <p14:xfrm>
              <a:off x="7352247" y="5337982"/>
              <a:ext cx="119880" cy="24948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3E19F192-ED93-4227-7D8B-A064888E77C5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7347927" y="5333662"/>
                <a:ext cx="1285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E5EC4004-CC59-7873-9C16-B398109BDE8D}"/>
                  </a:ext>
                </a:extLst>
              </p14:cNvPr>
              <p14:cNvContentPartPr/>
              <p14:nvPr/>
            </p14:nvContentPartPr>
            <p14:xfrm>
              <a:off x="7548087" y="5376862"/>
              <a:ext cx="79200" cy="1645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E5EC4004-CC59-7873-9C16-B398109BDE8D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543767" y="5372542"/>
                <a:ext cx="878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56C0BC1-9986-F5D1-4251-8178E30952AF}"/>
                  </a:ext>
                </a:extLst>
              </p14:cNvPr>
              <p14:cNvContentPartPr/>
              <p14:nvPr/>
            </p14:nvContentPartPr>
            <p14:xfrm>
              <a:off x="7522887" y="5316022"/>
              <a:ext cx="61200" cy="1130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56C0BC1-9986-F5D1-4251-8178E30952AF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518567" y="5311702"/>
                <a:ext cx="69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6035795E-D765-4846-8B74-2494B9CB7E9A}"/>
                  </a:ext>
                </a:extLst>
              </p14:cNvPr>
              <p14:cNvContentPartPr/>
              <p14:nvPr/>
            </p14:nvContentPartPr>
            <p14:xfrm>
              <a:off x="7662567" y="5463262"/>
              <a:ext cx="51840" cy="9252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6035795E-D765-4846-8B74-2494B9CB7E9A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658247" y="5458942"/>
                <a:ext cx="6048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B56BEF2E-5D5A-4EBF-5B52-91B9734D36CC}"/>
              </a:ext>
            </a:extLst>
          </p:cNvPr>
          <p:cNvGrpSpPr/>
          <p:nvPr/>
        </p:nvGrpSpPr>
        <p:grpSpPr>
          <a:xfrm>
            <a:off x="164127" y="4357342"/>
            <a:ext cx="881280" cy="435960"/>
            <a:chOff x="164127" y="4357342"/>
            <a:chExt cx="8812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A911C76-805D-4FD0-CA9F-FA14E63AF7EF}"/>
                    </a:ext>
                  </a:extLst>
                </p14:cNvPr>
                <p14:cNvContentPartPr/>
                <p14:nvPr/>
              </p14:nvContentPartPr>
              <p14:xfrm>
                <a:off x="618447" y="4398742"/>
                <a:ext cx="19080" cy="1519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A911C76-805D-4FD0-CA9F-FA14E63AF7E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14127" y="4394422"/>
                  <a:ext cx="27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0034DD6-8F7A-0437-B032-413095C888EB}"/>
                    </a:ext>
                  </a:extLst>
                </p14:cNvPr>
                <p14:cNvContentPartPr/>
                <p14:nvPr/>
              </p14:nvContentPartPr>
              <p14:xfrm>
                <a:off x="527007" y="4369222"/>
                <a:ext cx="211320" cy="225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0034DD6-8F7A-0437-B032-413095C888E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22687" y="4364902"/>
                  <a:ext cx="219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1E0E4FA-7B7F-5230-A862-62FEEC639793}"/>
                    </a:ext>
                  </a:extLst>
                </p14:cNvPr>
                <p14:cNvContentPartPr/>
                <p14:nvPr/>
              </p14:nvContentPartPr>
              <p14:xfrm>
                <a:off x="785847" y="4531582"/>
                <a:ext cx="84600" cy="856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1E0E4FA-7B7F-5230-A862-62FEEC63979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81527" y="4527262"/>
                  <a:ext cx="93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28605A7-E29D-2DDB-F2FB-64718317CB4C}"/>
                    </a:ext>
                  </a:extLst>
                </p14:cNvPr>
                <p14:cNvContentPartPr/>
                <p14:nvPr/>
              </p14:nvContentPartPr>
              <p14:xfrm>
                <a:off x="909687" y="4485502"/>
                <a:ext cx="22680" cy="1742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28605A7-E29D-2DDB-F2FB-64718317CB4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05367" y="4481182"/>
                  <a:ext cx="31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56C3C63-CE21-18F4-4C99-DE2A8E939DFC}"/>
                    </a:ext>
                  </a:extLst>
                </p14:cNvPr>
                <p14:cNvContentPartPr/>
                <p14:nvPr/>
              </p14:nvContentPartPr>
              <p14:xfrm>
                <a:off x="984207" y="4560742"/>
                <a:ext cx="61200" cy="59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56C3C63-CE21-18F4-4C99-DE2A8E939DF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79887" y="4556422"/>
                  <a:ext cx="69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4ED82DF-F562-DCE0-8983-249C4BD348F2}"/>
                    </a:ext>
                  </a:extLst>
                </p14:cNvPr>
                <p14:cNvContentPartPr/>
                <p14:nvPr/>
              </p14:nvContentPartPr>
              <p14:xfrm>
                <a:off x="164127" y="4401262"/>
                <a:ext cx="145800" cy="2404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4ED82DF-F562-DCE0-8983-249C4BD348F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59807" y="4396942"/>
                  <a:ext cx="154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41CC68C-4096-87D8-C496-26DF90B77D38}"/>
                    </a:ext>
                  </a:extLst>
                </p14:cNvPr>
                <p14:cNvContentPartPr/>
                <p14:nvPr/>
              </p14:nvContentPartPr>
              <p14:xfrm>
                <a:off x="309207" y="4357342"/>
                <a:ext cx="90000" cy="4359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41CC68C-4096-87D8-C496-26DF90B77D3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04887" y="4353022"/>
                  <a:ext cx="98640" cy="44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2972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371878-189F-2FEE-3555-121183A86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6" y="115593"/>
            <a:ext cx="6251943" cy="1871149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D597D292-50F7-748C-AF69-591362B43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87" y="0"/>
            <a:ext cx="4959605" cy="977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4F8C181-DC6F-F89F-854A-72FF2AB4486F}"/>
                  </a:ext>
                </a:extLst>
              </p14:cNvPr>
              <p14:cNvContentPartPr/>
              <p14:nvPr/>
            </p14:nvContentPartPr>
            <p14:xfrm>
              <a:off x="275367" y="2271142"/>
              <a:ext cx="168480" cy="173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4F8C181-DC6F-F89F-854A-72FF2AB448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047" y="2266822"/>
                <a:ext cx="177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CDD3DF6-E88D-C72D-8AA1-2DF0F1E9C886}"/>
                  </a:ext>
                </a:extLst>
              </p14:cNvPr>
              <p14:cNvContentPartPr/>
              <p14:nvPr/>
            </p14:nvContentPartPr>
            <p14:xfrm>
              <a:off x="432687" y="2203102"/>
              <a:ext cx="134280" cy="343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CDD3DF6-E88D-C72D-8AA1-2DF0F1E9C8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367" y="2198782"/>
                <a:ext cx="1429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13AF8DA-BD7B-2F04-67F7-80185145CCAF}"/>
                  </a:ext>
                </a:extLst>
              </p14:cNvPr>
              <p14:cNvContentPartPr/>
              <p14:nvPr/>
            </p14:nvContentPartPr>
            <p14:xfrm>
              <a:off x="1985727" y="2263582"/>
              <a:ext cx="107280" cy="1140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13AF8DA-BD7B-2F04-67F7-80185145CC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1407" y="2259262"/>
                <a:ext cx="115920" cy="11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6D3BBDE-2199-AF56-7249-CEC6051AEFD3}"/>
                  </a:ext>
                </a:extLst>
              </p14:cNvPr>
              <p14:cNvContentPartPr/>
              <p14:nvPr/>
            </p14:nvContentPartPr>
            <p14:xfrm>
              <a:off x="1332327" y="3319822"/>
              <a:ext cx="3743280" cy="61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6D3BBDE-2199-AF56-7249-CEC6051AEF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8007" y="3315502"/>
                <a:ext cx="3751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2622FAA-8BD5-1442-59B2-C940C9570A1D}"/>
                  </a:ext>
                </a:extLst>
              </p14:cNvPr>
              <p14:cNvContentPartPr/>
              <p14:nvPr/>
            </p14:nvContentPartPr>
            <p14:xfrm>
              <a:off x="5115927" y="3243502"/>
              <a:ext cx="152640" cy="1814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2622FAA-8BD5-1442-59B2-C940C9570A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11607" y="3239182"/>
                <a:ext cx="161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17FFBF3-9F83-BC0B-48C0-906965F2A3CB}"/>
                  </a:ext>
                </a:extLst>
              </p14:cNvPr>
              <p14:cNvContentPartPr/>
              <p14:nvPr/>
            </p14:nvContentPartPr>
            <p14:xfrm>
              <a:off x="1985727" y="2126782"/>
              <a:ext cx="207360" cy="190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17FFBF3-9F83-BC0B-48C0-906965F2A3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1407" y="2122462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1106956-DA68-449F-9136-D71BA2984BA9}"/>
                  </a:ext>
                </a:extLst>
              </p14:cNvPr>
              <p14:cNvContentPartPr/>
              <p14:nvPr/>
            </p14:nvContentPartPr>
            <p14:xfrm>
              <a:off x="1441767" y="2166382"/>
              <a:ext cx="4034880" cy="1136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1106956-DA68-449F-9136-D71BA2984B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7447" y="2162062"/>
                <a:ext cx="404352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8B087E1-4E24-9CD2-74CF-CC460AAD397B}"/>
                  </a:ext>
                </a:extLst>
              </p14:cNvPr>
              <p14:cNvContentPartPr/>
              <p14:nvPr/>
            </p14:nvContentPartPr>
            <p14:xfrm>
              <a:off x="1690527" y="2069902"/>
              <a:ext cx="66240" cy="241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8B087E1-4E24-9CD2-74CF-CC460AAD39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86207" y="2065582"/>
                <a:ext cx="748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F51B4D4-8651-9A0F-A8AA-CA2CB1B21822}"/>
                  </a:ext>
                </a:extLst>
              </p14:cNvPr>
              <p14:cNvContentPartPr/>
              <p14:nvPr/>
            </p14:nvContentPartPr>
            <p14:xfrm>
              <a:off x="1647687" y="2071702"/>
              <a:ext cx="201240" cy="172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F51B4D4-8651-9A0F-A8AA-CA2CB1B218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43367" y="2067382"/>
                <a:ext cx="209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4DA6699-9AF6-E316-71AB-E96093AD989D}"/>
                  </a:ext>
                </a:extLst>
              </p14:cNvPr>
              <p14:cNvContentPartPr/>
              <p14:nvPr/>
            </p14:nvContentPartPr>
            <p14:xfrm>
              <a:off x="1871247" y="2087182"/>
              <a:ext cx="138240" cy="2001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4DA6699-9AF6-E316-71AB-E96093AD989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6927" y="2082862"/>
                <a:ext cx="1468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4AB5775-F1D0-840E-477B-93EF4FC70F88}"/>
                  </a:ext>
                </a:extLst>
              </p14:cNvPr>
              <p14:cNvContentPartPr/>
              <p14:nvPr/>
            </p14:nvContentPartPr>
            <p14:xfrm>
              <a:off x="5138967" y="3547702"/>
              <a:ext cx="120600" cy="1659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4AB5775-F1D0-840E-477B-93EF4FC70F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34647" y="3543382"/>
                <a:ext cx="1292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676EF43-DC03-3630-55F6-05C1BAF90140}"/>
                  </a:ext>
                </a:extLst>
              </p14:cNvPr>
              <p14:cNvContentPartPr/>
              <p14:nvPr/>
            </p14:nvContentPartPr>
            <p14:xfrm>
              <a:off x="5156247" y="3576862"/>
              <a:ext cx="117000" cy="118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676EF43-DC03-3630-55F6-05C1BAF901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51927" y="3572542"/>
                <a:ext cx="125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FA2BE1E-AA36-A9C5-65BF-4DFE5ED0F746}"/>
                  </a:ext>
                </a:extLst>
              </p14:cNvPr>
              <p14:cNvContentPartPr/>
              <p14:nvPr/>
            </p14:nvContentPartPr>
            <p14:xfrm>
              <a:off x="3470007" y="2020222"/>
              <a:ext cx="84600" cy="1634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FA2BE1E-AA36-A9C5-65BF-4DFE5ED0F7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65687" y="2015902"/>
                <a:ext cx="93240" cy="16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0F18A98-08E8-3AD0-8E55-832D0D61ED6A}"/>
                  </a:ext>
                </a:extLst>
              </p14:cNvPr>
              <p14:cNvContentPartPr/>
              <p14:nvPr/>
            </p14:nvContentPartPr>
            <p14:xfrm>
              <a:off x="3304407" y="3774502"/>
              <a:ext cx="72360" cy="1371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0F18A98-08E8-3AD0-8E55-832D0D61ED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00087" y="3770182"/>
                <a:ext cx="810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31B78D7-5E57-8167-ED60-FA3D59B65D74}"/>
                  </a:ext>
                </a:extLst>
              </p14:cNvPr>
              <p14:cNvContentPartPr/>
              <p14:nvPr/>
            </p14:nvContentPartPr>
            <p14:xfrm>
              <a:off x="3461007" y="3878542"/>
              <a:ext cx="9720" cy="1170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31B78D7-5E57-8167-ED60-FA3D59B65D7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6687" y="3874222"/>
                <a:ext cx="18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F237EFF-50CA-23FA-E6BF-3ACF6DE9D68D}"/>
                  </a:ext>
                </a:extLst>
              </p14:cNvPr>
              <p14:cNvContentPartPr/>
              <p14:nvPr/>
            </p14:nvContentPartPr>
            <p14:xfrm>
              <a:off x="3549207" y="3765142"/>
              <a:ext cx="64440" cy="1321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F237EFF-50CA-23FA-E6BF-3ACF6DE9D68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44887" y="3760822"/>
                <a:ext cx="73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57F3DC3-FE0C-A1EA-A79D-C87B4E45C39F}"/>
                  </a:ext>
                </a:extLst>
              </p14:cNvPr>
              <p14:cNvContentPartPr/>
              <p14:nvPr/>
            </p14:nvContentPartPr>
            <p14:xfrm>
              <a:off x="3653607" y="3765502"/>
              <a:ext cx="87480" cy="1789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57F3DC3-FE0C-A1EA-A79D-C87B4E45C39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49287" y="3761182"/>
                <a:ext cx="96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E9DF3EB-6ED2-A679-4C5B-8D40E41AD0D4}"/>
                  </a:ext>
                </a:extLst>
              </p14:cNvPr>
              <p14:cNvContentPartPr/>
              <p14:nvPr/>
            </p14:nvContentPartPr>
            <p14:xfrm>
              <a:off x="3108927" y="2199502"/>
              <a:ext cx="119880" cy="13870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E9DF3EB-6ED2-A679-4C5B-8D40E41AD0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04607" y="2195182"/>
                <a:ext cx="12852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DD4E2BB-6613-1D3D-5751-59FD93F4CDE8}"/>
                  </a:ext>
                </a:extLst>
              </p14:cNvPr>
              <p14:cNvContentPartPr/>
              <p14:nvPr/>
            </p14:nvContentPartPr>
            <p14:xfrm>
              <a:off x="3996327" y="2228302"/>
              <a:ext cx="16920" cy="12387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DD4E2BB-6613-1D3D-5751-59FD93F4CDE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92007" y="2223982"/>
                <a:ext cx="2556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CB2285C-2676-462F-CE7B-2DA64DEB05F1}"/>
                  </a:ext>
                </a:extLst>
              </p14:cNvPr>
              <p14:cNvContentPartPr/>
              <p14:nvPr/>
            </p14:nvContentPartPr>
            <p14:xfrm>
              <a:off x="2855847" y="4105702"/>
              <a:ext cx="81720" cy="119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CB2285C-2676-462F-CE7B-2DA64DEB05F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51527" y="4101382"/>
                <a:ext cx="903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BE0793E-7989-179D-3019-0F8B7A53A28A}"/>
                  </a:ext>
                </a:extLst>
              </p14:cNvPr>
              <p14:cNvContentPartPr/>
              <p14:nvPr/>
            </p14:nvContentPartPr>
            <p14:xfrm>
              <a:off x="2973927" y="4237102"/>
              <a:ext cx="15840" cy="918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BE0793E-7989-179D-3019-0F8B7A53A28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69607" y="4232782"/>
                <a:ext cx="244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F783FCC-4E1E-218B-60E0-D4037F82C6D5}"/>
                  </a:ext>
                </a:extLst>
              </p14:cNvPr>
              <p14:cNvContentPartPr/>
              <p14:nvPr/>
            </p14:nvContentPartPr>
            <p14:xfrm>
              <a:off x="3032247" y="4089862"/>
              <a:ext cx="119880" cy="1346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F783FCC-4E1E-218B-60E0-D4037F82C6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27927" y="4085542"/>
                <a:ext cx="128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E8FDAB5-1CB3-38FB-003A-12BB17B33391}"/>
                  </a:ext>
                </a:extLst>
              </p14:cNvPr>
              <p14:cNvContentPartPr/>
              <p14:nvPr/>
            </p14:nvContentPartPr>
            <p14:xfrm>
              <a:off x="3125127" y="4150342"/>
              <a:ext cx="70560" cy="54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E8FDAB5-1CB3-38FB-003A-12BB17B3339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20807" y="4146022"/>
                <a:ext cx="792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4F474B3-A3F6-74C2-B6F0-54C89BCAE4A7}"/>
                  </a:ext>
                </a:extLst>
              </p14:cNvPr>
              <p14:cNvContentPartPr/>
              <p14:nvPr/>
            </p14:nvContentPartPr>
            <p14:xfrm>
              <a:off x="3833247" y="4055662"/>
              <a:ext cx="105120" cy="1126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4F474B3-A3F6-74C2-B6F0-54C89BCAE4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28927" y="4051342"/>
                <a:ext cx="1137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7D565D9-CC21-E09C-1477-43F3D9B6C620}"/>
                  </a:ext>
                </a:extLst>
              </p14:cNvPr>
              <p14:cNvContentPartPr/>
              <p14:nvPr/>
            </p14:nvContentPartPr>
            <p14:xfrm>
              <a:off x="3960327" y="4035502"/>
              <a:ext cx="104040" cy="2044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7D565D9-CC21-E09C-1477-43F3D9B6C62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56007" y="4031182"/>
                <a:ext cx="1126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1346856-255D-FAD0-A0AB-F956B43FAE4B}"/>
                  </a:ext>
                </a:extLst>
              </p14:cNvPr>
              <p14:cNvContentPartPr/>
              <p14:nvPr/>
            </p14:nvContentPartPr>
            <p14:xfrm>
              <a:off x="4097127" y="3990142"/>
              <a:ext cx="92520" cy="189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1346856-255D-FAD0-A0AB-F956B43FAE4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92807" y="3985822"/>
                <a:ext cx="101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48F32E5-D970-C0A2-EAD8-1ABBA040C2C8}"/>
                  </a:ext>
                </a:extLst>
              </p14:cNvPr>
              <p14:cNvContentPartPr/>
              <p14:nvPr/>
            </p14:nvContentPartPr>
            <p14:xfrm>
              <a:off x="3075807" y="4376782"/>
              <a:ext cx="1019520" cy="2397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48F32E5-D970-C0A2-EAD8-1ABBA040C2C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71487" y="4372462"/>
                <a:ext cx="10281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7E22FA6-0873-32BF-C2F4-A5BCECB5DF81}"/>
                  </a:ext>
                </a:extLst>
              </p14:cNvPr>
              <p14:cNvContentPartPr/>
              <p14:nvPr/>
            </p14:nvContentPartPr>
            <p14:xfrm>
              <a:off x="4022607" y="4293982"/>
              <a:ext cx="34560" cy="1465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7E22FA6-0873-32BF-C2F4-A5BCECB5DF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18287" y="4289662"/>
                <a:ext cx="432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1BB3855-2D87-4A8D-AA0E-1BA86FA1201D}"/>
                  </a:ext>
                </a:extLst>
              </p14:cNvPr>
              <p14:cNvContentPartPr/>
              <p14:nvPr/>
            </p14:nvContentPartPr>
            <p14:xfrm>
              <a:off x="3475047" y="4660822"/>
              <a:ext cx="75240" cy="1220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1BB3855-2D87-4A8D-AA0E-1BA86FA1201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70727" y="4656502"/>
                <a:ext cx="83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5280A4A-2C06-F495-E207-4B132EEB0CA8}"/>
                  </a:ext>
                </a:extLst>
              </p14:cNvPr>
              <p14:cNvContentPartPr/>
              <p14:nvPr/>
            </p14:nvContentPartPr>
            <p14:xfrm>
              <a:off x="3593127" y="4741102"/>
              <a:ext cx="15480" cy="1252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5280A4A-2C06-F495-E207-4B132EEB0CA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88807" y="4736782"/>
                <a:ext cx="24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B6C46C-FBC3-A5C5-BDE8-9405C2DCF589}"/>
                  </a:ext>
                </a:extLst>
              </p14:cNvPr>
              <p14:cNvContentPartPr/>
              <p14:nvPr/>
            </p14:nvContentPartPr>
            <p14:xfrm>
              <a:off x="3672687" y="4651462"/>
              <a:ext cx="80640" cy="1112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B6C46C-FBC3-A5C5-BDE8-9405C2DCF58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68367" y="4647142"/>
                <a:ext cx="892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C12292A-217A-5263-E8CC-0010183A7A38}"/>
                  </a:ext>
                </a:extLst>
              </p14:cNvPr>
              <p14:cNvContentPartPr/>
              <p14:nvPr/>
            </p14:nvContentPartPr>
            <p14:xfrm>
              <a:off x="3790767" y="4621942"/>
              <a:ext cx="98640" cy="1425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C12292A-217A-5263-E8CC-0010183A7A3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86447" y="4617622"/>
                <a:ext cx="1072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0D727B77-4C43-B502-F8C7-6A8E8D1FB3ED}"/>
                  </a:ext>
                </a:extLst>
              </p14:cNvPr>
              <p14:cNvContentPartPr/>
              <p14:nvPr/>
            </p14:nvContentPartPr>
            <p14:xfrm>
              <a:off x="791607" y="5099302"/>
              <a:ext cx="33840" cy="23004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0D727B77-4C43-B502-F8C7-6A8E8D1FB3E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7287" y="5094982"/>
                <a:ext cx="424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BFAABBAA-82B4-7C2E-4072-D5621274868E}"/>
                  </a:ext>
                </a:extLst>
              </p14:cNvPr>
              <p14:cNvContentPartPr/>
              <p14:nvPr/>
            </p14:nvContentPartPr>
            <p14:xfrm>
              <a:off x="698727" y="5096782"/>
              <a:ext cx="182520" cy="26136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BFAABBAA-82B4-7C2E-4072-D5621274868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4407" y="5092462"/>
                <a:ext cx="1911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60400044-FC1E-4EEA-A5EE-2696001415FC}"/>
                  </a:ext>
                </a:extLst>
              </p14:cNvPr>
              <p14:cNvContentPartPr/>
              <p14:nvPr/>
            </p14:nvContentPartPr>
            <p14:xfrm>
              <a:off x="966567" y="5299462"/>
              <a:ext cx="92880" cy="97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60400044-FC1E-4EEA-A5EE-2696001415F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62247" y="5295142"/>
                <a:ext cx="101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7A6B321C-3F52-32D5-7019-D877C9AE8FD3}"/>
                  </a:ext>
                </a:extLst>
              </p14:cNvPr>
              <p14:cNvContentPartPr/>
              <p14:nvPr/>
            </p14:nvContentPartPr>
            <p14:xfrm>
              <a:off x="1114167" y="5200462"/>
              <a:ext cx="154080" cy="234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7A6B321C-3F52-32D5-7019-D877C9AE8FD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9847" y="5196142"/>
                <a:ext cx="162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51E129E-DD68-A1E8-FE4D-8EE873126218}"/>
                  </a:ext>
                </a:extLst>
              </p14:cNvPr>
              <p14:cNvContentPartPr/>
              <p14:nvPr/>
            </p14:nvContentPartPr>
            <p14:xfrm>
              <a:off x="1412967" y="5105062"/>
              <a:ext cx="155160" cy="2088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51E129E-DD68-A1E8-FE4D-8EE8731262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08647" y="5100742"/>
                <a:ext cx="163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63C4174E-0AEB-9310-8D0C-0AE1211BC9B6}"/>
                  </a:ext>
                </a:extLst>
              </p14:cNvPr>
              <p14:cNvContentPartPr/>
              <p14:nvPr/>
            </p14:nvContentPartPr>
            <p14:xfrm>
              <a:off x="1352487" y="5085262"/>
              <a:ext cx="174600" cy="54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63C4174E-0AEB-9310-8D0C-0AE1211BC9B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48167" y="5080942"/>
                <a:ext cx="1832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5DC1E06-32E3-5946-0EA8-F3AC5DE23631}"/>
                  </a:ext>
                </a:extLst>
              </p14:cNvPr>
              <p14:cNvContentPartPr/>
              <p14:nvPr/>
            </p14:nvContentPartPr>
            <p14:xfrm>
              <a:off x="1623207" y="5250142"/>
              <a:ext cx="120960" cy="896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5DC1E06-32E3-5946-0EA8-F3AC5DE2363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18887" y="5245822"/>
                <a:ext cx="129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7FFA500-2AB7-26B4-1D22-C073A5F0C543}"/>
                  </a:ext>
                </a:extLst>
              </p14:cNvPr>
              <p14:cNvContentPartPr/>
              <p14:nvPr/>
            </p14:nvContentPartPr>
            <p14:xfrm>
              <a:off x="1802487" y="5163382"/>
              <a:ext cx="179280" cy="244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7FFA500-2AB7-26B4-1D22-C073A5F0C54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98167" y="5159062"/>
                <a:ext cx="187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C16200C4-488C-15A5-DE67-90012B752607}"/>
                  </a:ext>
                </a:extLst>
              </p14:cNvPr>
              <p14:cNvContentPartPr/>
              <p14:nvPr/>
            </p14:nvContentPartPr>
            <p14:xfrm>
              <a:off x="1831287" y="5236102"/>
              <a:ext cx="146520" cy="136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C16200C4-488C-15A5-DE67-90012B75260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26967" y="5231782"/>
                <a:ext cx="155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4AF40C8-EEF8-65A7-BB04-654186F74C5B}"/>
                  </a:ext>
                </a:extLst>
              </p14:cNvPr>
              <p14:cNvContentPartPr/>
              <p14:nvPr/>
            </p14:nvContentPartPr>
            <p14:xfrm>
              <a:off x="2154927" y="5094262"/>
              <a:ext cx="119160" cy="1342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4AF40C8-EEF8-65A7-BB04-654186F74C5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50607" y="5089942"/>
                <a:ext cx="127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BADB324-2158-9D41-56B8-4B5D6A651F39}"/>
                  </a:ext>
                </a:extLst>
              </p14:cNvPr>
              <p14:cNvContentPartPr/>
              <p14:nvPr/>
            </p14:nvContentPartPr>
            <p14:xfrm>
              <a:off x="2311887" y="5165182"/>
              <a:ext cx="30960" cy="1447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BADB324-2158-9D41-56B8-4B5D6A651F3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07567" y="5160862"/>
                <a:ext cx="396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DBE3A4C-1B3E-F44A-6B99-30EABF04B5C4}"/>
                  </a:ext>
                </a:extLst>
              </p14:cNvPr>
              <p14:cNvContentPartPr/>
              <p14:nvPr/>
            </p14:nvContentPartPr>
            <p14:xfrm>
              <a:off x="2407287" y="5057542"/>
              <a:ext cx="118440" cy="1998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DBE3A4C-1B3E-F44A-6B99-30EABF04B5C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02967" y="5053222"/>
                <a:ext cx="1270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189E4525-358D-F3FE-1733-84FFC45998CF}"/>
                  </a:ext>
                </a:extLst>
              </p14:cNvPr>
              <p14:cNvContentPartPr/>
              <p14:nvPr/>
            </p14:nvContentPartPr>
            <p14:xfrm>
              <a:off x="2736327" y="5133862"/>
              <a:ext cx="131400" cy="241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189E4525-358D-F3FE-1733-84FFC45998C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32007" y="5129542"/>
                <a:ext cx="1400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430128E0-C3DD-5221-0706-B86876ADB4D5}"/>
                  </a:ext>
                </a:extLst>
              </p14:cNvPr>
              <p14:cNvContentPartPr/>
              <p14:nvPr/>
            </p14:nvContentPartPr>
            <p14:xfrm>
              <a:off x="2721927" y="5194342"/>
              <a:ext cx="171000" cy="280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430128E0-C3DD-5221-0706-B86876ADB4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17607" y="5190022"/>
                <a:ext cx="1796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BF65BB4-8041-5D59-F844-9455E4A9C4D7}"/>
                  </a:ext>
                </a:extLst>
              </p14:cNvPr>
              <p14:cNvContentPartPr/>
              <p14:nvPr/>
            </p14:nvContentPartPr>
            <p14:xfrm>
              <a:off x="3138807" y="5076262"/>
              <a:ext cx="99000" cy="1321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BF65BB4-8041-5D59-F844-9455E4A9C4D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34487" y="5071942"/>
                <a:ext cx="1076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B2F7341-9294-C430-B8F2-C02244A7EC56}"/>
                  </a:ext>
                </a:extLst>
              </p14:cNvPr>
              <p14:cNvContentPartPr/>
              <p14:nvPr/>
            </p14:nvContentPartPr>
            <p14:xfrm>
              <a:off x="3063927" y="4999582"/>
              <a:ext cx="219240" cy="3888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B2F7341-9294-C430-B8F2-C02244A7EC5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059607" y="4995262"/>
                <a:ext cx="2278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1975BB7B-F5E1-1CF7-CED0-34CA12C0958E}"/>
                  </a:ext>
                </a:extLst>
              </p14:cNvPr>
              <p14:cNvContentPartPr/>
              <p14:nvPr/>
            </p14:nvContentPartPr>
            <p14:xfrm>
              <a:off x="3086607" y="4849102"/>
              <a:ext cx="153000" cy="1162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1975BB7B-F5E1-1CF7-CED0-34CA12C0958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82287" y="4844782"/>
                <a:ext cx="161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284D8EB2-05EB-6915-77BF-6D239020AF38}"/>
                  </a:ext>
                </a:extLst>
              </p14:cNvPr>
              <p14:cNvContentPartPr/>
              <p14:nvPr/>
            </p14:nvContentPartPr>
            <p14:xfrm>
              <a:off x="3492687" y="5086342"/>
              <a:ext cx="15480" cy="1252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284D8EB2-05EB-6915-77BF-6D239020AF3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488367" y="5082022"/>
                <a:ext cx="24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6B70CF4-9941-7E7E-9FBD-9A9756021F32}"/>
                  </a:ext>
                </a:extLst>
              </p14:cNvPr>
              <p14:cNvContentPartPr/>
              <p14:nvPr/>
            </p14:nvContentPartPr>
            <p14:xfrm>
              <a:off x="3446967" y="5123062"/>
              <a:ext cx="118080" cy="97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6B70CF4-9941-7E7E-9FBD-9A9756021F3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442647" y="5118742"/>
                <a:ext cx="1267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72791DFB-2A0A-0077-53C7-CE3163AAB497}"/>
                  </a:ext>
                </a:extLst>
              </p14:cNvPr>
              <p14:cNvContentPartPr/>
              <p14:nvPr/>
            </p14:nvContentPartPr>
            <p14:xfrm>
              <a:off x="3774927" y="5055022"/>
              <a:ext cx="122040" cy="1231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72791DFB-2A0A-0077-53C7-CE3163AAB49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770607" y="5050702"/>
                <a:ext cx="1306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5349B948-4C41-6FF5-5E2F-C27427149E9A}"/>
                  </a:ext>
                </a:extLst>
              </p14:cNvPr>
              <p14:cNvContentPartPr/>
              <p14:nvPr/>
            </p14:nvContentPartPr>
            <p14:xfrm>
              <a:off x="3760527" y="5100742"/>
              <a:ext cx="135000" cy="1224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5349B948-4C41-6FF5-5E2F-C27427149E9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56207" y="5096422"/>
                <a:ext cx="1436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AC415F24-CE09-648D-E041-8BC5D8BCEEEC}"/>
                  </a:ext>
                </a:extLst>
              </p14:cNvPr>
              <p14:cNvContentPartPr/>
              <p14:nvPr/>
            </p14:nvContentPartPr>
            <p14:xfrm>
              <a:off x="4006047" y="4711222"/>
              <a:ext cx="953280" cy="4640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AC415F24-CE09-648D-E041-8BC5D8BCEEE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01727" y="4706902"/>
                <a:ext cx="9619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DC46ABEA-565B-3C89-F74D-5332F3D14DBD}"/>
                  </a:ext>
                </a:extLst>
              </p14:cNvPr>
              <p14:cNvContentPartPr/>
              <p14:nvPr/>
            </p14:nvContentPartPr>
            <p14:xfrm>
              <a:off x="4136367" y="4918222"/>
              <a:ext cx="78840" cy="1051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DC46ABEA-565B-3C89-F74D-5332F3D14DB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132047" y="4913902"/>
                <a:ext cx="874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5CCEF74F-B088-4D40-D3A7-DA537688F121}"/>
                  </a:ext>
                </a:extLst>
              </p14:cNvPr>
              <p14:cNvContentPartPr/>
              <p14:nvPr/>
            </p14:nvContentPartPr>
            <p14:xfrm>
              <a:off x="4080567" y="4888702"/>
              <a:ext cx="147960" cy="5148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5CCEF74F-B088-4D40-D3A7-DA537688F12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76247" y="4884382"/>
                <a:ext cx="156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9249F2D-6336-91D1-E854-7E0A20107916}"/>
                  </a:ext>
                </a:extLst>
              </p14:cNvPr>
              <p14:cNvContentPartPr/>
              <p14:nvPr/>
            </p14:nvContentPartPr>
            <p14:xfrm>
              <a:off x="4100007" y="4818502"/>
              <a:ext cx="261000" cy="2253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9249F2D-6336-91D1-E854-7E0A2010791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95687" y="4814182"/>
                <a:ext cx="2696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AE351780-835E-28E4-06FD-54242C7D70A5}"/>
                  </a:ext>
                </a:extLst>
              </p14:cNvPr>
              <p14:cNvContentPartPr/>
              <p14:nvPr/>
            </p14:nvContentPartPr>
            <p14:xfrm>
              <a:off x="4402767" y="4864222"/>
              <a:ext cx="225360" cy="1152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AE351780-835E-28E4-06FD-54242C7D70A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98447" y="4859902"/>
                <a:ext cx="2340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B54BD41B-C873-94FA-3D42-B6D7691416DA}"/>
                  </a:ext>
                </a:extLst>
              </p14:cNvPr>
              <p14:cNvContentPartPr/>
              <p14:nvPr/>
            </p14:nvContentPartPr>
            <p14:xfrm>
              <a:off x="4717407" y="4847662"/>
              <a:ext cx="69840" cy="9216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B54BD41B-C873-94FA-3D42-B6D7691416D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13087" y="4843342"/>
                <a:ext cx="784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3B0F8916-FE4D-3B91-3EC2-232E01C07EA2}"/>
                  </a:ext>
                </a:extLst>
              </p14:cNvPr>
              <p14:cNvContentPartPr/>
              <p14:nvPr/>
            </p14:nvContentPartPr>
            <p14:xfrm>
              <a:off x="4669887" y="4838662"/>
              <a:ext cx="81000" cy="39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3B0F8916-FE4D-3B91-3EC2-232E01C07EA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65567" y="4834342"/>
                <a:ext cx="896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325A8429-9263-2BA2-20F5-EF6171757AE4}"/>
                  </a:ext>
                </a:extLst>
              </p14:cNvPr>
              <p14:cNvContentPartPr/>
              <p14:nvPr/>
            </p14:nvContentPartPr>
            <p14:xfrm>
              <a:off x="4657287" y="4729222"/>
              <a:ext cx="204840" cy="2066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325A8429-9263-2BA2-20F5-EF6171757AE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52967" y="4724902"/>
                <a:ext cx="213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D34A988-FF65-0F43-A7E2-BB3D0A4FD111}"/>
                  </a:ext>
                </a:extLst>
              </p14:cNvPr>
              <p14:cNvContentPartPr/>
              <p14:nvPr/>
            </p14:nvContentPartPr>
            <p14:xfrm>
              <a:off x="4173447" y="5024422"/>
              <a:ext cx="656640" cy="774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D34A988-FF65-0F43-A7E2-BB3D0A4FD11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169127" y="5020102"/>
                <a:ext cx="665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F24D16E8-7204-47D4-BDDC-E9747E4B3B85}"/>
                  </a:ext>
                </a:extLst>
              </p14:cNvPr>
              <p14:cNvContentPartPr/>
              <p14:nvPr/>
            </p14:nvContentPartPr>
            <p14:xfrm>
              <a:off x="4461447" y="5139622"/>
              <a:ext cx="140760" cy="838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F24D16E8-7204-47D4-BDDC-E9747E4B3B8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57127" y="5135302"/>
                <a:ext cx="1494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3EA901D-0550-5B35-5A87-7FEBBFB8079E}"/>
                  </a:ext>
                </a:extLst>
              </p14:cNvPr>
              <p14:cNvContentPartPr/>
              <p14:nvPr/>
            </p14:nvContentPartPr>
            <p14:xfrm>
              <a:off x="3016767" y="4959622"/>
              <a:ext cx="335880" cy="3614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3EA901D-0550-5B35-5A87-7FEBBFB8079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012447" y="4955302"/>
                <a:ext cx="3445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268CD70-206B-2C12-6AFF-80E266EC6F9D}"/>
                  </a:ext>
                </a:extLst>
              </p14:cNvPr>
              <p14:cNvContentPartPr/>
              <p14:nvPr/>
            </p14:nvContentPartPr>
            <p14:xfrm>
              <a:off x="5124567" y="5047102"/>
              <a:ext cx="151560" cy="1800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268CD70-206B-2C12-6AFF-80E266EC6F9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120247" y="5042782"/>
                <a:ext cx="160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30CFA094-DB76-E994-6F89-89C8EE511E37}"/>
                  </a:ext>
                </a:extLst>
              </p14:cNvPr>
              <p14:cNvContentPartPr/>
              <p14:nvPr/>
            </p14:nvContentPartPr>
            <p14:xfrm>
              <a:off x="5420487" y="4749382"/>
              <a:ext cx="114120" cy="4924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30CFA094-DB76-E994-6F89-89C8EE511E3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416167" y="4745062"/>
                <a:ext cx="12276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19D46AA4-F532-AF9D-EE97-61E1097CAD5B}"/>
                  </a:ext>
                </a:extLst>
              </p14:cNvPr>
              <p14:cNvContentPartPr/>
              <p14:nvPr/>
            </p14:nvContentPartPr>
            <p14:xfrm>
              <a:off x="5714607" y="4930102"/>
              <a:ext cx="58320" cy="14148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19D46AA4-F532-AF9D-EE97-61E1097CAD5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710287" y="4925782"/>
                <a:ext cx="669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5840D8E9-88CD-019A-6600-60FBFAD1F2F3}"/>
                  </a:ext>
                </a:extLst>
              </p14:cNvPr>
              <p14:cNvContentPartPr/>
              <p14:nvPr/>
            </p14:nvContentPartPr>
            <p14:xfrm>
              <a:off x="5594367" y="4867102"/>
              <a:ext cx="212760" cy="298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5840D8E9-88CD-019A-6600-60FBFAD1F2F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590047" y="4862782"/>
                <a:ext cx="221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7C9E601D-3D5C-1B17-4A0E-A5409C9BA30C}"/>
                  </a:ext>
                </a:extLst>
              </p14:cNvPr>
              <p14:cNvContentPartPr/>
              <p14:nvPr/>
            </p14:nvContentPartPr>
            <p14:xfrm>
              <a:off x="5640087" y="4675582"/>
              <a:ext cx="164520" cy="17640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7C9E601D-3D5C-1B17-4A0E-A5409C9BA30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635767" y="4671262"/>
                <a:ext cx="1731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A9ADC5CC-3DA3-7BCC-BBDF-EA2531DEA2BE}"/>
                  </a:ext>
                </a:extLst>
              </p14:cNvPr>
              <p14:cNvContentPartPr/>
              <p14:nvPr/>
            </p14:nvContentPartPr>
            <p14:xfrm>
              <a:off x="5544327" y="4737142"/>
              <a:ext cx="399600" cy="45144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A9ADC5CC-3DA3-7BCC-BBDF-EA2531DEA2B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540007" y="4732822"/>
                <a:ext cx="40824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64087F10-DB58-E2E9-7F12-23AFA28C8362}"/>
                  </a:ext>
                </a:extLst>
              </p14:cNvPr>
              <p14:cNvContentPartPr/>
              <p14:nvPr/>
            </p14:nvContentPartPr>
            <p14:xfrm>
              <a:off x="5994687" y="5007862"/>
              <a:ext cx="85320" cy="144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64087F10-DB58-E2E9-7F12-23AFA28C83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90367" y="5003542"/>
                <a:ext cx="939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0ECEA43-FA0D-E5BB-AB13-8F5336ED5B9D}"/>
                  </a:ext>
                </a:extLst>
              </p14:cNvPr>
              <p14:cNvContentPartPr/>
              <p14:nvPr/>
            </p14:nvContentPartPr>
            <p14:xfrm>
              <a:off x="6233367" y="4592062"/>
              <a:ext cx="864720" cy="4867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0ECEA43-FA0D-E5BB-AB13-8F5336ED5B9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229047" y="4587742"/>
                <a:ext cx="87336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B03EC709-7869-1ABB-F86D-BEDA1CC58C5D}"/>
                  </a:ext>
                </a:extLst>
              </p14:cNvPr>
              <p14:cNvContentPartPr/>
              <p14:nvPr/>
            </p14:nvContentPartPr>
            <p14:xfrm>
              <a:off x="6451887" y="4830022"/>
              <a:ext cx="47160" cy="766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B03EC709-7869-1ABB-F86D-BEDA1CC58C5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447567" y="4825702"/>
                <a:ext cx="558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02A68C7F-AC74-3CFC-F581-F335916FEA79}"/>
                  </a:ext>
                </a:extLst>
              </p14:cNvPr>
              <p14:cNvContentPartPr/>
              <p14:nvPr/>
            </p14:nvContentPartPr>
            <p14:xfrm>
              <a:off x="6366207" y="4795462"/>
              <a:ext cx="146880" cy="277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02A68C7F-AC74-3CFC-F581-F335916FEA7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61887" y="4791142"/>
                <a:ext cx="1555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5A05E7EC-5F4A-5013-FDAD-70AFFAE62AE8}"/>
                  </a:ext>
                </a:extLst>
              </p14:cNvPr>
              <p14:cNvContentPartPr/>
              <p14:nvPr/>
            </p14:nvContentPartPr>
            <p14:xfrm>
              <a:off x="6395727" y="4708702"/>
              <a:ext cx="106560" cy="1144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5A05E7EC-5F4A-5013-FDAD-70AFFAE62AE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391407" y="4704382"/>
                <a:ext cx="115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ADA1DAF8-F4FD-92C8-242D-4EBB408D63C8}"/>
                  </a:ext>
                </a:extLst>
              </p14:cNvPr>
              <p14:cNvContentPartPr/>
              <p14:nvPr/>
            </p14:nvContentPartPr>
            <p14:xfrm>
              <a:off x="6557367" y="4714822"/>
              <a:ext cx="173160" cy="1965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ADA1DAF8-F4FD-92C8-242D-4EBB408D63C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553047" y="4710502"/>
                <a:ext cx="1818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F301FE38-5B87-C023-EF9F-B834EC39D6C0}"/>
                  </a:ext>
                </a:extLst>
              </p14:cNvPr>
              <p14:cNvContentPartPr/>
              <p14:nvPr/>
            </p14:nvContentPartPr>
            <p14:xfrm>
              <a:off x="6749607" y="4741822"/>
              <a:ext cx="174240" cy="993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F301FE38-5B87-C023-EF9F-B834EC39D6C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45287" y="4737502"/>
                <a:ext cx="1828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72D8873F-A445-55F6-971F-39FD22A0FE21}"/>
                  </a:ext>
                </a:extLst>
              </p14:cNvPr>
              <p14:cNvContentPartPr/>
              <p14:nvPr/>
            </p14:nvContentPartPr>
            <p14:xfrm>
              <a:off x="6827007" y="4716982"/>
              <a:ext cx="109080" cy="154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72D8873F-A445-55F6-971F-39FD22A0FE2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822687" y="4712662"/>
                <a:ext cx="1177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DD412B06-8CFF-75A4-AC2A-8BEBBD126200}"/>
                  </a:ext>
                </a:extLst>
              </p14:cNvPr>
              <p14:cNvContentPartPr/>
              <p14:nvPr/>
            </p14:nvContentPartPr>
            <p14:xfrm>
              <a:off x="6825207" y="4625902"/>
              <a:ext cx="178920" cy="2487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D412B06-8CFF-75A4-AC2A-8BEBBD12620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820887" y="4621582"/>
                <a:ext cx="1875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95EC40D9-E2B5-8696-49B5-3FC7D76150D4}"/>
                  </a:ext>
                </a:extLst>
              </p14:cNvPr>
              <p14:cNvContentPartPr/>
              <p14:nvPr/>
            </p14:nvContentPartPr>
            <p14:xfrm>
              <a:off x="6391047" y="4923982"/>
              <a:ext cx="581040" cy="5580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95EC40D9-E2B5-8696-49B5-3FC7D76150D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386727" y="4919662"/>
                <a:ext cx="5896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C19B5A40-5CDF-DE09-652F-B8EC10165618}"/>
                  </a:ext>
                </a:extLst>
              </p14:cNvPr>
              <p14:cNvContentPartPr/>
              <p14:nvPr/>
            </p14:nvContentPartPr>
            <p14:xfrm>
              <a:off x="6607407" y="5046022"/>
              <a:ext cx="154800" cy="648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C19B5A40-5CDF-DE09-652F-B8EC1016561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603087" y="5041702"/>
                <a:ext cx="16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7347F4A2-B383-CE1D-B5F4-AA2DE9423555}"/>
                  </a:ext>
                </a:extLst>
              </p14:cNvPr>
              <p14:cNvContentPartPr/>
              <p14:nvPr/>
            </p14:nvContentPartPr>
            <p14:xfrm>
              <a:off x="7103847" y="4667302"/>
              <a:ext cx="154800" cy="5623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347F4A2-B383-CE1D-B5F4-AA2DE942355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099527" y="4662982"/>
                <a:ext cx="16344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7D2EB08D-F4AC-1C71-E5E8-019A47C5FB1D}"/>
                  </a:ext>
                </a:extLst>
              </p14:cNvPr>
              <p14:cNvContentPartPr/>
              <p14:nvPr/>
            </p14:nvContentPartPr>
            <p14:xfrm>
              <a:off x="6101967" y="4928662"/>
              <a:ext cx="131400" cy="1533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7D2EB08D-F4AC-1C71-E5E8-019A47C5FB1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097647" y="4924342"/>
                <a:ext cx="1400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7A2637E9-4E07-D144-C0F8-410FD3BD4591}"/>
                  </a:ext>
                </a:extLst>
              </p14:cNvPr>
              <p14:cNvContentPartPr/>
              <p14:nvPr/>
            </p14:nvContentPartPr>
            <p14:xfrm>
              <a:off x="6105207" y="4983742"/>
              <a:ext cx="139320" cy="2340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7A2637E9-4E07-D144-C0F8-410FD3BD459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100887" y="4979422"/>
                <a:ext cx="1479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9B94AA7-5D29-3A45-36F1-7C4D067A72C0}"/>
                  </a:ext>
                </a:extLst>
              </p14:cNvPr>
              <p14:cNvContentPartPr/>
              <p14:nvPr/>
            </p14:nvContentPartPr>
            <p14:xfrm>
              <a:off x="2744607" y="5615182"/>
              <a:ext cx="165600" cy="349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9B94AA7-5D29-3A45-36F1-7C4D067A72C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740287" y="5610862"/>
                <a:ext cx="1742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258FDFA-1E95-6ADD-FFAC-5A387ACAA44D}"/>
                  </a:ext>
                </a:extLst>
              </p14:cNvPr>
              <p14:cNvContentPartPr/>
              <p14:nvPr/>
            </p14:nvContentPartPr>
            <p14:xfrm>
              <a:off x="2728767" y="5731822"/>
              <a:ext cx="170280" cy="100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258FDFA-1E95-6ADD-FFAC-5A387ACAA44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724447" y="5727502"/>
                <a:ext cx="1789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8EA5B2A6-0DB4-0E63-9D20-51185885669F}"/>
                  </a:ext>
                </a:extLst>
              </p14:cNvPr>
              <p14:cNvContentPartPr/>
              <p14:nvPr/>
            </p14:nvContentPartPr>
            <p14:xfrm>
              <a:off x="3133047" y="5526262"/>
              <a:ext cx="171360" cy="2160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8EA5B2A6-0DB4-0E63-9D20-51185885669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128727" y="5521942"/>
                <a:ext cx="1800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707B9F0D-95C2-66CD-2D49-A4F7D9C86D75}"/>
                  </a:ext>
                </a:extLst>
              </p14:cNvPr>
              <p14:cNvContentPartPr/>
              <p14:nvPr/>
            </p14:nvContentPartPr>
            <p14:xfrm>
              <a:off x="3436887" y="5520142"/>
              <a:ext cx="124920" cy="1710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707B9F0D-95C2-66CD-2D49-A4F7D9C86D7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32567" y="5515822"/>
                <a:ext cx="1335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EBE2D460-5917-CF07-F8FF-2C927EB678B0}"/>
                  </a:ext>
                </a:extLst>
              </p14:cNvPr>
              <p14:cNvContentPartPr/>
              <p14:nvPr/>
            </p14:nvContentPartPr>
            <p14:xfrm>
              <a:off x="3411687" y="5586382"/>
              <a:ext cx="147240" cy="162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EBE2D460-5917-CF07-F8FF-2C927EB678B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407367" y="5582062"/>
                <a:ext cx="155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DD7210E6-0193-7432-34CB-1AC8C31C5696}"/>
                  </a:ext>
                </a:extLst>
              </p14:cNvPr>
              <p14:cNvContentPartPr/>
              <p14:nvPr/>
            </p14:nvContentPartPr>
            <p14:xfrm>
              <a:off x="3687447" y="5342302"/>
              <a:ext cx="1082880" cy="3765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DD7210E6-0193-7432-34CB-1AC8C31C569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683127" y="5337982"/>
                <a:ext cx="10915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384BC79-BC1E-D3EF-A0EA-6DF60B4CF30E}"/>
                  </a:ext>
                </a:extLst>
              </p14:cNvPr>
              <p14:cNvContentPartPr/>
              <p14:nvPr/>
            </p14:nvContentPartPr>
            <p14:xfrm>
              <a:off x="3880767" y="5502862"/>
              <a:ext cx="65880" cy="7560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384BC79-BC1E-D3EF-A0EA-6DF60B4CF30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76447" y="5498542"/>
                <a:ext cx="74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747A97AD-37E6-1B1C-EB93-F7361424A239}"/>
                  </a:ext>
                </a:extLst>
              </p14:cNvPr>
              <p14:cNvContentPartPr/>
              <p14:nvPr/>
            </p14:nvContentPartPr>
            <p14:xfrm>
              <a:off x="3830367" y="5479462"/>
              <a:ext cx="162360" cy="234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747A97AD-37E6-1B1C-EB93-F7361424A23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826047" y="5475142"/>
                <a:ext cx="171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DD53DA73-97CC-0E9A-E5A1-6CE46A98D255}"/>
                  </a:ext>
                </a:extLst>
              </p14:cNvPr>
              <p14:cNvContentPartPr/>
              <p14:nvPr/>
            </p14:nvContentPartPr>
            <p14:xfrm>
              <a:off x="3835407" y="5366782"/>
              <a:ext cx="150120" cy="1180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DD53DA73-97CC-0E9A-E5A1-6CE46A98D25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831087" y="5362462"/>
                <a:ext cx="158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DBB3C578-A00E-7DEB-E1FE-C610BF65AD84}"/>
                  </a:ext>
                </a:extLst>
              </p14:cNvPr>
              <p14:cNvContentPartPr/>
              <p14:nvPr/>
            </p14:nvContentPartPr>
            <p14:xfrm>
              <a:off x="4044567" y="5409982"/>
              <a:ext cx="200160" cy="19260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DBB3C578-A00E-7DEB-E1FE-C610BF65AD8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040247" y="5405662"/>
                <a:ext cx="2088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3ECB182A-6498-240A-B399-759BAE7D69A8}"/>
                  </a:ext>
                </a:extLst>
              </p14:cNvPr>
              <p14:cNvContentPartPr/>
              <p14:nvPr/>
            </p14:nvContentPartPr>
            <p14:xfrm>
              <a:off x="4304847" y="5463622"/>
              <a:ext cx="225720" cy="982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3ECB182A-6498-240A-B399-759BAE7D69A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300527" y="5459302"/>
                <a:ext cx="2343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505F25C3-635D-AB88-9C03-9C2C10523E7E}"/>
                  </a:ext>
                </a:extLst>
              </p14:cNvPr>
              <p14:cNvContentPartPr/>
              <p14:nvPr/>
            </p14:nvContentPartPr>
            <p14:xfrm>
              <a:off x="4412487" y="5432662"/>
              <a:ext cx="105120" cy="1476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505F25C3-635D-AB88-9C03-9C2C10523E7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408167" y="5428342"/>
                <a:ext cx="1137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7EF1507-DE2C-D1DE-2498-384DBC5D72A6}"/>
                  </a:ext>
                </a:extLst>
              </p14:cNvPr>
              <p14:cNvContentPartPr/>
              <p14:nvPr/>
            </p14:nvContentPartPr>
            <p14:xfrm>
              <a:off x="4387647" y="5325022"/>
              <a:ext cx="145800" cy="1335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7EF1507-DE2C-D1DE-2498-384DBC5D72A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83327" y="5320702"/>
                <a:ext cx="154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7DBBB98F-86D3-BA02-54C2-34066F59B682}"/>
                  </a:ext>
                </a:extLst>
              </p14:cNvPr>
              <p14:cNvContentPartPr/>
              <p14:nvPr/>
            </p14:nvContentPartPr>
            <p14:xfrm>
              <a:off x="4542807" y="5338702"/>
              <a:ext cx="81360" cy="2790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7DBBB98F-86D3-BA02-54C2-34066F59B68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38487" y="5334382"/>
                <a:ext cx="900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D23EB917-18DC-BC67-1227-EB2D6B520514}"/>
                  </a:ext>
                </a:extLst>
              </p14:cNvPr>
              <p14:cNvContentPartPr/>
              <p14:nvPr/>
            </p14:nvContentPartPr>
            <p14:xfrm>
              <a:off x="3862407" y="5625622"/>
              <a:ext cx="739800" cy="8640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D23EB917-18DC-BC67-1227-EB2D6B52051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858087" y="5621302"/>
                <a:ext cx="748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53EC9BA4-D522-58CA-CC41-906895AB8DE5}"/>
                  </a:ext>
                </a:extLst>
              </p14:cNvPr>
              <p14:cNvContentPartPr/>
              <p14:nvPr/>
            </p14:nvContentPartPr>
            <p14:xfrm>
              <a:off x="4080567" y="5780422"/>
              <a:ext cx="173520" cy="1022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53EC9BA4-D522-58CA-CC41-906895AB8DE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76247" y="5776102"/>
                <a:ext cx="1821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8CA943D8-EEEB-99D8-D8F3-54E876AAC190}"/>
                  </a:ext>
                </a:extLst>
              </p14:cNvPr>
              <p14:cNvContentPartPr/>
              <p14:nvPr/>
            </p14:nvContentPartPr>
            <p14:xfrm>
              <a:off x="554367" y="6218542"/>
              <a:ext cx="174240" cy="2664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8CA943D8-EEEB-99D8-D8F3-54E876AAC19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50047" y="6214222"/>
                <a:ext cx="182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354A926-1039-7E6E-1078-F6F535CE9651}"/>
                  </a:ext>
                </a:extLst>
              </p14:cNvPr>
              <p14:cNvContentPartPr/>
              <p14:nvPr/>
            </p14:nvContentPartPr>
            <p14:xfrm>
              <a:off x="582087" y="6178582"/>
              <a:ext cx="257760" cy="1418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354A926-1039-7E6E-1078-F6F535CE965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77767" y="6174262"/>
                <a:ext cx="2664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90870A0-2C98-3446-6C40-EE9DE66E056B}"/>
                  </a:ext>
                </a:extLst>
              </p14:cNvPr>
              <p14:cNvContentPartPr/>
              <p14:nvPr/>
            </p14:nvContentPartPr>
            <p14:xfrm>
              <a:off x="4486647" y="5538142"/>
              <a:ext cx="738000" cy="7912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90870A0-2C98-3446-6C40-EE9DE66E056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482327" y="5533822"/>
                <a:ext cx="74664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38C2D161-1CBD-C41A-483A-F83612C33481}"/>
                  </a:ext>
                </a:extLst>
              </p14:cNvPr>
              <p14:cNvContentPartPr/>
              <p14:nvPr/>
            </p14:nvContentPartPr>
            <p14:xfrm>
              <a:off x="5178927" y="5418622"/>
              <a:ext cx="126720" cy="2592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38C2D161-1CBD-C41A-483A-F83612C3348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174607" y="5414302"/>
                <a:ext cx="1353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325912E-3DC4-AD82-3648-2C4CF63C359A}"/>
                  </a:ext>
                </a:extLst>
              </p14:cNvPr>
              <p14:cNvContentPartPr/>
              <p14:nvPr/>
            </p14:nvContentPartPr>
            <p14:xfrm>
              <a:off x="5620647" y="5385862"/>
              <a:ext cx="96120" cy="9756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325912E-3DC4-AD82-3648-2C4CF63C359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16327" y="5381542"/>
                <a:ext cx="104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A8FBBF9E-181F-871B-59E6-E61F99CAEBCB}"/>
                  </a:ext>
                </a:extLst>
              </p14:cNvPr>
              <p14:cNvContentPartPr/>
              <p14:nvPr/>
            </p14:nvContentPartPr>
            <p14:xfrm>
              <a:off x="5775447" y="5469382"/>
              <a:ext cx="10080" cy="7668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A8FBBF9E-181F-871B-59E6-E61F99CAEBC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771127" y="5465062"/>
                <a:ext cx="18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C7CE94A-EC3E-88D2-5E1B-6A64CAE51ADF}"/>
                  </a:ext>
                </a:extLst>
              </p14:cNvPr>
              <p14:cNvContentPartPr/>
              <p14:nvPr/>
            </p14:nvContentPartPr>
            <p14:xfrm>
              <a:off x="5875527" y="5345542"/>
              <a:ext cx="93240" cy="1274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C7CE94A-EC3E-88D2-5E1B-6A64CAE51AD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871207" y="5341222"/>
                <a:ext cx="101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A9600811-4BEA-3AF2-0B63-AB9B0C8898A6}"/>
                  </a:ext>
                </a:extLst>
              </p14:cNvPr>
              <p14:cNvContentPartPr/>
              <p14:nvPr/>
            </p14:nvContentPartPr>
            <p14:xfrm>
              <a:off x="5549727" y="5557942"/>
              <a:ext cx="482040" cy="349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A9600811-4BEA-3AF2-0B63-AB9B0C8898A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545407" y="5553622"/>
                <a:ext cx="4906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62FEF623-7397-4961-CA03-8C24C516AA5A}"/>
                  </a:ext>
                </a:extLst>
              </p14:cNvPr>
              <p14:cNvContentPartPr/>
              <p14:nvPr/>
            </p14:nvContentPartPr>
            <p14:xfrm>
              <a:off x="5508327" y="5672422"/>
              <a:ext cx="84240" cy="14292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62FEF623-7397-4961-CA03-8C24C516AA5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504007" y="5668102"/>
                <a:ext cx="928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5701AA8F-3286-ED7A-443C-7B38C3AABB9E}"/>
                  </a:ext>
                </a:extLst>
              </p14:cNvPr>
              <p14:cNvContentPartPr/>
              <p14:nvPr/>
            </p14:nvContentPartPr>
            <p14:xfrm>
              <a:off x="5633607" y="5672062"/>
              <a:ext cx="171000" cy="17172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5701AA8F-3286-ED7A-443C-7B38C3AABB9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629287" y="5667742"/>
                <a:ext cx="1796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52B4AEA1-33B4-B471-E3CE-5D2E5DA78835}"/>
                  </a:ext>
                </a:extLst>
              </p14:cNvPr>
              <p14:cNvContentPartPr/>
              <p14:nvPr/>
            </p14:nvContentPartPr>
            <p14:xfrm>
              <a:off x="5758887" y="5677102"/>
              <a:ext cx="90000" cy="1908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52B4AEA1-33B4-B471-E3CE-5D2E5DA7883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754567" y="5672782"/>
                <a:ext cx="986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E183ACDA-49C3-4924-7546-A0AC7ADF68F1}"/>
                  </a:ext>
                </a:extLst>
              </p14:cNvPr>
              <p14:cNvContentPartPr/>
              <p14:nvPr/>
            </p14:nvContentPartPr>
            <p14:xfrm>
              <a:off x="5875167" y="5342662"/>
              <a:ext cx="324000" cy="4636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E183ACDA-49C3-4924-7546-A0AC7ADF68F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870847" y="5338342"/>
                <a:ext cx="33264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F792382-CF4C-8684-D362-BECB1C637FD4}"/>
                  </a:ext>
                </a:extLst>
              </p14:cNvPr>
              <p14:cNvContentPartPr/>
              <p14:nvPr/>
            </p14:nvContentPartPr>
            <p14:xfrm>
              <a:off x="5357127" y="5348422"/>
              <a:ext cx="167760" cy="50184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F792382-CF4C-8684-D362-BECB1C637FD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352807" y="5344102"/>
                <a:ext cx="17640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D239371F-CB65-4E62-D02A-8694581DD4B6}"/>
                  </a:ext>
                </a:extLst>
              </p14:cNvPr>
              <p14:cNvContentPartPr/>
              <p14:nvPr/>
            </p14:nvContentPartPr>
            <p14:xfrm>
              <a:off x="6262887" y="5253742"/>
              <a:ext cx="92520" cy="13104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D239371F-CB65-4E62-D02A-8694581DD4B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258567" y="5249422"/>
                <a:ext cx="101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C3CE6513-CEAE-753D-56A3-AB2D138F8354}"/>
                  </a:ext>
                </a:extLst>
              </p14:cNvPr>
              <p14:cNvContentPartPr/>
              <p14:nvPr/>
            </p14:nvContentPartPr>
            <p14:xfrm>
              <a:off x="6485727" y="5503942"/>
              <a:ext cx="217440" cy="1944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C3CE6513-CEAE-753D-56A3-AB2D138F835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481407" y="5499622"/>
                <a:ext cx="2260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662D61B-121A-5F3C-94DF-F7CAB07E6A37}"/>
                  </a:ext>
                </a:extLst>
              </p14:cNvPr>
              <p14:cNvContentPartPr/>
              <p14:nvPr/>
            </p14:nvContentPartPr>
            <p14:xfrm>
              <a:off x="6533967" y="5560462"/>
              <a:ext cx="174240" cy="54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662D61B-121A-5F3C-94DF-F7CAB07E6A3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529647" y="5556142"/>
                <a:ext cx="1828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4476A0A0-8CE9-5E8E-7496-7897E85DF082}"/>
                  </a:ext>
                </a:extLst>
              </p14:cNvPr>
              <p14:cNvContentPartPr/>
              <p14:nvPr/>
            </p14:nvContentPartPr>
            <p14:xfrm>
              <a:off x="6968847" y="5298382"/>
              <a:ext cx="114120" cy="752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4476A0A0-8CE9-5E8E-7496-7897E85DF08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964527" y="5294062"/>
                <a:ext cx="1227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8238437C-9DFC-8E3F-474D-2CAB0090E620}"/>
                  </a:ext>
                </a:extLst>
              </p14:cNvPr>
              <p14:cNvContentPartPr/>
              <p14:nvPr/>
            </p14:nvContentPartPr>
            <p14:xfrm>
              <a:off x="7143807" y="5342662"/>
              <a:ext cx="6480" cy="1065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8238437C-9DFC-8E3F-474D-2CAB0090E62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139487" y="5338342"/>
                <a:ext cx="15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F96B247D-E14C-31EC-1886-F3C8BDB9212D}"/>
                  </a:ext>
                </a:extLst>
              </p14:cNvPr>
              <p14:cNvContentPartPr/>
              <p14:nvPr/>
            </p14:nvContentPartPr>
            <p14:xfrm>
              <a:off x="7196367" y="5199742"/>
              <a:ext cx="181800" cy="1800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F96B247D-E14C-31EC-1886-F3C8BDB9212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192047" y="5195422"/>
                <a:ext cx="1904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7F6F75BA-4620-EEED-28AA-BFDBA3CAE97C}"/>
                  </a:ext>
                </a:extLst>
              </p14:cNvPr>
              <p14:cNvContentPartPr/>
              <p14:nvPr/>
            </p14:nvContentPartPr>
            <p14:xfrm>
              <a:off x="7403367" y="5254822"/>
              <a:ext cx="99360" cy="795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7F6F75BA-4620-EEED-28AA-BFDBA3CAE97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399047" y="5250502"/>
                <a:ext cx="1080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3AF49D1A-DA2B-DF61-818E-C5889C3B5332}"/>
                  </a:ext>
                </a:extLst>
              </p14:cNvPr>
              <p14:cNvContentPartPr/>
              <p14:nvPr/>
            </p14:nvContentPartPr>
            <p14:xfrm>
              <a:off x="7572567" y="5315662"/>
              <a:ext cx="75600" cy="504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3AF49D1A-DA2B-DF61-818E-C5889C3B533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568247" y="5311342"/>
                <a:ext cx="842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8622407-3079-CF89-B486-5E50300A88F2}"/>
                  </a:ext>
                </a:extLst>
              </p14:cNvPr>
              <p14:cNvContentPartPr/>
              <p14:nvPr/>
            </p14:nvContentPartPr>
            <p14:xfrm>
              <a:off x="7673007" y="5245462"/>
              <a:ext cx="110160" cy="1368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8622407-3079-CF89-B486-5E50300A88F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668687" y="5241142"/>
                <a:ext cx="118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4F4907D5-C941-0CA0-10BC-B42642A35D64}"/>
                  </a:ext>
                </a:extLst>
              </p14:cNvPr>
              <p14:cNvContentPartPr/>
              <p14:nvPr/>
            </p14:nvContentPartPr>
            <p14:xfrm>
              <a:off x="7834647" y="5198662"/>
              <a:ext cx="92160" cy="1306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4F4907D5-C941-0CA0-10BC-B42642A35D6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830327" y="5194342"/>
                <a:ext cx="1008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F46B98B-9B73-185D-4F14-AB0DF3DB29C8}"/>
                  </a:ext>
                </a:extLst>
              </p14:cNvPr>
              <p14:cNvContentPartPr/>
              <p14:nvPr/>
            </p14:nvContentPartPr>
            <p14:xfrm>
              <a:off x="7911327" y="5133862"/>
              <a:ext cx="81720" cy="23004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F46B98B-9B73-185D-4F14-AB0DF3DB29C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907007" y="5129542"/>
                <a:ext cx="903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D55F18BE-6721-348D-7840-C78A76B42496}"/>
                  </a:ext>
                </a:extLst>
              </p14:cNvPr>
              <p14:cNvContentPartPr/>
              <p14:nvPr/>
            </p14:nvContentPartPr>
            <p14:xfrm>
              <a:off x="6965967" y="5414302"/>
              <a:ext cx="1034280" cy="9684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D55F18BE-6721-348D-7840-C78A76B4249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961647" y="5409982"/>
                <a:ext cx="1042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A1E5F2D-8139-2544-96A8-E26CDE7E4089}"/>
                  </a:ext>
                </a:extLst>
              </p14:cNvPr>
              <p14:cNvContentPartPr/>
              <p14:nvPr/>
            </p14:nvContentPartPr>
            <p14:xfrm>
              <a:off x="7417407" y="5581702"/>
              <a:ext cx="153000" cy="10044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A1E5F2D-8139-2544-96A8-E26CDE7E408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413087" y="5577382"/>
                <a:ext cx="16164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FBFAD46D-174F-CA5E-86C7-22E7DDDDF63E}"/>
              </a:ext>
            </a:extLst>
          </p:cNvPr>
          <p:cNvGrpSpPr/>
          <p:nvPr/>
        </p:nvGrpSpPr>
        <p:grpSpPr>
          <a:xfrm>
            <a:off x="4926927" y="6177142"/>
            <a:ext cx="889920" cy="214920"/>
            <a:chOff x="4926927" y="6177142"/>
            <a:chExt cx="88992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58E49DF-05AE-5358-A76B-3BF3C9731C78}"/>
                    </a:ext>
                  </a:extLst>
                </p14:cNvPr>
                <p14:cNvContentPartPr/>
                <p14:nvPr/>
              </p14:nvContentPartPr>
              <p14:xfrm>
                <a:off x="4926927" y="6239062"/>
                <a:ext cx="175680" cy="10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58E49DF-05AE-5358-A76B-3BF3C9731C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22607" y="6234742"/>
                  <a:ext cx="184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BF97D9FB-0D65-0624-68A3-91897CEEFA2D}"/>
                    </a:ext>
                  </a:extLst>
                </p14:cNvPr>
                <p14:cNvContentPartPr/>
                <p14:nvPr/>
              </p14:nvContentPartPr>
              <p14:xfrm>
                <a:off x="4940247" y="6271462"/>
                <a:ext cx="193680" cy="29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BF97D9FB-0D65-0624-68A3-91897CEEFA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35927" y="6267142"/>
                  <a:ext cx="202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B48A786-9068-9C00-4519-9845452F2A04}"/>
                    </a:ext>
                  </a:extLst>
                </p14:cNvPr>
                <p14:cNvContentPartPr/>
                <p14:nvPr/>
              </p14:nvContentPartPr>
              <p14:xfrm>
                <a:off x="5137887" y="6177142"/>
                <a:ext cx="75240" cy="2149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B48A786-9068-9C00-4519-9845452F2A0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33567" y="6172822"/>
                  <a:ext cx="83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E595131-F3EC-F7B0-B71E-D43971FD793B}"/>
                    </a:ext>
                  </a:extLst>
                </p14:cNvPr>
                <p14:cNvContentPartPr/>
                <p14:nvPr/>
              </p14:nvContentPartPr>
              <p14:xfrm>
                <a:off x="5369367" y="6213862"/>
                <a:ext cx="110520" cy="925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E595131-F3EC-F7B0-B71E-D43971FD793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65047" y="6209542"/>
                  <a:ext cx="119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A0E3E16-78E5-DE22-2F8D-913AC40D3401}"/>
                    </a:ext>
                  </a:extLst>
                </p14:cNvPr>
                <p14:cNvContentPartPr/>
                <p14:nvPr/>
              </p14:nvContentPartPr>
              <p14:xfrm>
                <a:off x="5624247" y="6216382"/>
                <a:ext cx="181440" cy="23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A0E3E16-78E5-DE22-2F8D-913AC40D340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19927" y="6212062"/>
                  <a:ext cx="190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4B23E1A-E2E4-13AA-D4C4-8FF5A337E937}"/>
                    </a:ext>
                  </a:extLst>
                </p14:cNvPr>
                <p14:cNvContentPartPr/>
                <p14:nvPr/>
              </p14:nvContentPartPr>
              <p14:xfrm>
                <a:off x="5655927" y="6261382"/>
                <a:ext cx="160920" cy="374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4B23E1A-E2E4-13AA-D4C4-8FF5A337E93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51607" y="6257062"/>
                  <a:ext cx="1695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329839CE-1B1D-41E6-2C5B-6CB93B4C6976}"/>
              </a:ext>
            </a:extLst>
          </p:cNvPr>
          <p:cNvGrpSpPr/>
          <p:nvPr/>
        </p:nvGrpSpPr>
        <p:grpSpPr>
          <a:xfrm>
            <a:off x="1091127" y="5957182"/>
            <a:ext cx="3336480" cy="576720"/>
            <a:chOff x="1091127" y="5957182"/>
            <a:chExt cx="333648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D7F8146-7455-137D-BAFD-4FFE7B8DD1F2}"/>
                    </a:ext>
                  </a:extLst>
                </p14:cNvPr>
                <p14:cNvContentPartPr/>
                <p14:nvPr/>
              </p14:nvContentPartPr>
              <p14:xfrm>
                <a:off x="1091127" y="6201982"/>
                <a:ext cx="132120" cy="1191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D7F8146-7455-137D-BAFD-4FFE7B8DD1F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6807" y="6197662"/>
                  <a:ext cx="140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3491418-BD7E-68C7-9A0C-F55F49ACB970}"/>
                    </a:ext>
                  </a:extLst>
                </p14:cNvPr>
                <p14:cNvContentPartPr/>
                <p14:nvPr/>
              </p14:nvContentPartPr>
              <p14:xfrm>
                <a:off x="1277247" y="6188662"/>
                <a:ext cx="190080" cy="236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3491418-BD7E-68C7-9A0C-F55F49ACB9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72927" y="6184342"/>
                  <a:ext cx="198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E5C8995-B0A5-012A-E92E-03A0C0DF6417}"/>
                    </a:ext>
                  </a:extLst>
                </p14:cNvPr>
                <p14:cNvContentPartPr/>
                <p14:nvPr/>
              </p14:nvContentPartPr>
              <p14:xfrm>
                <a:off x="1637247" y="6219982"/>
                <a:ext cx="146520" cy="205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E5C8995-B0A5-012A-E92E-03A0C0DF641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32927" y="6215662"/>
                  <a:ext cx="155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D73AFD7-8619-FF86-F27F-F5E5A4E6BB20}"/>
                    </a:ext>
                  </a:extLst>
                </p14:cNvPr>
                <p14:cNvContentPartPr/>
                <p14:nvPr/>
              </p14:nvContentPartPr>
              <p14:xfrm>
                <a:off x="1641927" y="6273262"/>
                <a:ext cx="138600" cy="180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D73AFD7-8619-FF86-F27F-F5E5A4E6BB2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37607" y="6268942"/>
                  <a:ext cx="147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61647E7-81B7-2711-EE60-5B63BE0510DD}"/>
                    </a:ext>
                  </a:extLst>
                </p14:cNvPr>
                <p14:cNvContentPartPr/>
                <p14:nvPr/>
              </p14:nvContentPartPr>
              <p14:xfrm>
                <a:off x="1953327" y="6209542"/>
                <a:ext cx="129960" cy="160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61647E7-81B7-2711-EE60-5B63BE0510D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49007" y="6205222"/>
                  <a:ext cx="138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A5BD3B9-1AEA-F6C5-201D-C23096D7E897}"/>
                    </a:ext>
                  </a:extLst>
                </p14:cNvPr>
                <p14:cNvContentPartPr/>
                <p14:nvPr/>
              </p14:nvContentPartPr>
              <p14:xfrm>
                <a:off x="2192727" y="6255622"/>
                <a:ext cx="13320" cy="86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A5BD3B9-1AEA-F6C5-201D-C23096D7E8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88407" y="6251302"/>
                  <a:ext cx="21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74D8757-22F9-1A59-DD35-7F34A959B976}"/>
                    </a:ext>
                  </a:extLst>
                </p14:cNvPr>
                <p14:cNvContentPartPr/>
                <p14:nvPr/>
              </p14:nvContentPartPr>
              <p14:xfrm>
                <a:off x="2310087" y="6176782"/>
                <a:ext cx="133920" cy="1418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74D8757-22F9-1A59-DD35-7F34A959B9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05767" y="6172462"/>
                  <a:ext cx="142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A15A581-7CC2-C795-AF87-62715ED1D571}"/>
                    </a:ext>
                  </a:extLst>
                </p14:cNvPr>
                <p14:cNvContentPartPr/>
                <p14:nvPr/>
              </p14:nvContentPartPr>
              <p14:xfrm>
                <a:off x="2512047" y="6290182"/>
                <a:ext cx="13320" cy="89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A15A581-7CC2-C795-AF87-62715ED1D57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07727" y="6285862"/>
                  <a:ext cx="21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D3B2C1F-7FA0-9AEF-D83A-4A8316C6E07F}"/>
                    </a:ext>
                  </a:extLst>
                </p14:cNvPr>
                <p14:cNvContentPartPr/>
                <p14:nvPr/>
              </p14:nvContentPartPr>
              <p14:xfrm>
                <a:off x="2601327" y="6177502"/>
                <a:ext cx="108720" cy="132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D3B2C1F-7FA0-9AEF-D83A-4A8316C6E07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97007" y="6173182"/>
                  <a:ext cx="117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85BE698-DF5B-2257-4911-489C318E81F8}"/>
                    </a:ext>
                  </a:extLst>
                </p14:cNvPr>
                <p14:cNvContentPartPr/>
                <p14:nvPr/>
              </p14:nvContentPartPr>
              <p14:xfrm>
                <a:off x="2735607" y="6155182"/>
                <a:ext cx="110520" cy="171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85BE698-DF5B-2257-4911-489C318E81F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31287" y="6150862"/>
                  <a:ext cx="119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4698051-6D60-D044-7F1E-D6E2DA1EEC9E}"/>
                    </a:ext>
                  </a:extLst>
                </p14:cNvPr>
                <p14:cNvContentPartPr/>
                <p14:nvPr/>
              </p14:nvContentPartPr>
              <p14:xfrm>
                <a:off x="2935047" y="5957182"/>
                <a:ext cx="1492560" cy="4107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4698051-6D60-D044-7F1E-D6E2DA1EEC9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30727" y="5952862"/>
                  <a:ext cx="15012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1AACC89-338F-F949-F52D-6CA8664120DE}"/>
                    </a:ext>
                  </a:extLst>
                </p14:cNvPr>
                <p14:cNvContentPartPr/>
                <p14:nvPr/>
              </p14:nvContentPartPr>
              <p14:xfrm>
                <a:off x="3448767" y="6011182"/>
                <a:ext cx="72360" cy="1864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1AACC89-338F-F949-F52D-6CA8664120D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44447" y="6006862"/>
                  <a:ext cx="81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4B62A41-DEE9-00B9-03B0-E74B4838439B}"/>
                    </a:ext>
                  </a:extLst>
                </p14:cNvPr>
                <p14:cNvContentPartPr/>
                <p14:nvPr/>
              </p14:nvContentPartPr>
              <p14:xfrm>
                <a:off x="3557127" y="6043942"/>
                <a:ext cx="86040" cy="98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4B62A41-DEE9-00B9-03B0-E74B4838439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52807" y="6039622"/>
                  <a:ext cx="9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AF82F31-2C05-9968-782C-BEAAB12EFB71}"/>
                    </a:ext>
                  </a:extLst>
                </p14:cNvPr>
                <p14:cNvContentPartPr/>
                <p14:nvPr/>
              </p14:nvContentPartPr>
              <p14:xfrm>
                <a:off x="3719847" y="6081742"/>
                <a:ext cx="58680" cy="417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AF82F31-2C05-9968-782C-BEAAB12EFB7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15527" y="6077422"/>
                  <a:ext cx="67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40B2DD0-05FC-B262-B9DD-893A904589C7}"/>
                    </a:ext>
                  </a:extLst>
                </p14:cNvPr>
                <p14:cNvContentPartPr/>
                <p14:nvPr/>
              </p14:nvContentPartPr>
              <p14:xfrm>
                <a:off x="4035927" y="6021262"/>
                <a:ext cx="72720" cy="1692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40B2DD0-05FC-B262-B9DD-893A904589C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31607" y="6016942"/>
                  <a:ext cx="81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14E74ED-F0C4-D278-2B46-F1274894D98B}"/>
                    </a:ext>
                  </a:extLst>
                </p14:cNvPr>
                <p14:cNvContentPartPr/>
                <p14:nvPr/>
              </p14:nvContentPartPr>
              <p14:xfrm>
                <a:off x="4118727" y="6009382"/>
                <a:ext cx="90000" cy="2005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14E74ED-F0C4-D278-2B46-F1274894D9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14407" y="6005062"/>
                  <a:ext cx="98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E42E915-32AD-6D3D-1265-EE0CC17D3676}"/>
                    </a:ext>
                  </a:extLst>
                </p14:cNvPr>
                <p14:cNvContentPartPr/>
                <p14:nvPr/>
              </p14:nvContentPartPr>
              <p14:xfrm>
                <a:off x="3137367" y="6242302"/>
                <a:ext cx="1069200" cy="90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E42E915-32AD-6D3D-1265-EE0CC17D367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33047" y="6237982"/>
                  <a:ext cx="107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55B29AE-1C81-8F11-4A6F-361C2DC24FC6}"/>
                    </a:ext>
                  </a:extLst>
                </p14:cNvPr>
                <p14:cNvContentPartPr/>
                <p14:nvPr/>
              </p14:nvContentPartPr>
              <p14:xfrm>
                <a:off x="3518247" y="6428422"/>
                <a:ext cx="145800" cy="1054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55B29AE-1C81-8F11-4A6F-361C2DC24FC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13927" y="6424102"/>
                  <a:ext cx="154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60BB228-21A1-F828-AB7F-A2AAE94F6EAF}"/>
                    </a:ext>
                  </a:extLst>
                </p14:cNvPr>
                <p14:cNvContentPartPr/>
                <p14:nvPr/>
              </p14:nvContentPartPr>
              <p14:xfrm>
                <a:off x="3132687" y="6086422"/>
                <a:ext cx="21600" cy="788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60BB228-21A1-F828-AB7F-A2AAE94F6EA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28367" y="6082102"/>
                  <a:ext cx="30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130DA01-ED1E-3C0B-BB0C-9CC41536F554}"/>
                    </a:ext>
                  </a:extLst>
                </p14:cNvPr>
                <p14:cNvContentPartPr/>
                <p14:nvPr/>
              </p14:nvContentPartPr>
              <p14:xfrm>
                <a:off x="3218367" y="6149782"/>
                <a:ext cx="3600" cy="622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130DA01-ED1E-3C0B-BB0C-9CC41536F55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214047" y="6145462"/>
                  <a:ext cx="12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EED784B-CD12-E9AA-83FE-97E9799B77E0}"/>
                    </a:ext>
                  </a:extLst>
                </p14:cNvPr>
                <p14:cNvContentPartPr/>
                <p14:nvPr/>
              </p14:nvContentPartPr>
              <p14:xfrm>
                <a:off x="3257967" y="6078142"/>
                <a:ext cx="37080" cy="838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EED784B-CD12-E9AA-83FE-97E9799B77E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253647" y="6073822"/>
                  <a:ext cx="45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CA186DE-D349-BF80-EB5F-144F6D11C59E}"/>
                    </a:ext>
                  </a:extLst>
                </p14:cNvPr>
                <p14:cNvContentPartPr/>
                <p14:nvPr/>
              </p14:nvContentPartPr>
              <p14:xfrm>
                <a:off x="3323127" y="6045382"/>
                <a:ext cx="52920" cy="1555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CA186DE-D349-BF80-EB5F-144F6D11C59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18807" y="6041062"/>
                  <a:ext cx="61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2098A43-E08F-C9D5-6B48-E28BA1123FFE}"/>
                    </a:ext>
                  </a:extLst>
                </p14:cNvPr>
                <p14:cNvContentPartPr/>
                <p14:nvPr/>
              </p14:nvContentPartPr>
              <p14:xfrm>
                <a:off x="3830007" y="6060502"/>
                <a:ext cx="47160" cy="849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2098A43-E08F-C9D5-6B48-E28BA1123FF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25687" y="6056182"/>
                  <a:ext cx="55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F855DC5-E8D8-F9E7-2A0C-3C1934A38B0F}"/>
                    </a:ext>
                  </a:extLst>
                </p14:cNvPr>
                <p14:cNvContentPartPr/>
                <p14:nvPr/>
              </p14:nvContentPartPr>
              <p14:xfrm>
                <a:off x="3942687" y="6129622"/>
                <a:ext cx="8640" cy="741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F855DC5-E8D8-F9E7-2A0C-3C1934A38B0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938367" y="6125302"/>
                  <a:ext cx="17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397E2C2-ADB6-AEF2-9F03-8DA5D5873C0F}"/>
                    </a:ext>
                  </a:extLst>
                </p14:cNvPr>
                <p14:cNvContentPartPr/>
                <p14:nvPr/>
              </p14:nvContentPartPr>
              <p14:xfrm>
                <a:off x="3963207" y="6038542"/>
                <a:ext cx="44640" cy="997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397E2C2-ADB6-AEF2-9F03-8DA5D5873C0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58887" y="6034222"/>
                  <a:ext cx="5328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C9A60062-8F5C-208E-2574-EBBFE7B08FBC}"/>
                  </a:ext>
                </a:extLst>
              </p14:cNvPr>
              <p14:cNvContentPartPr/>
              <p14:nvPr/>
            </p14:nvContentPartPr>
            <p14:xfrm>
              <a:off x="6250647" y="5935942"/>
              <a:ext cx="86040" cy="1360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C9A60062-8F5C-208E-2574-EBBFE7B08FB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246327" y="5931622"/>
                <a:ext cx="94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1933298-2C5A-F836-60A2-AB869844BF61}"/>
                  </a:ext>
                </a:extLst>
              </p14:cNvPr>
              <p14:cNvContentPartPr/>
              <p14:nvPr/>
            </p14:nvContentPartPr>
            <p14:xfrm>
              <a:off x="6616767" y="5862862"/>
              <a:ext cx="55080" cy="2073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1933298-2C5A-F836-60A2-AB869844BF6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612447" y="5858542"/>
                <a:ext cx="63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65135C2-6C69-6BB3-2180-D5F19170555D}"/>
                  </a:ext>
                </a:extLst>
              </p14:cNvPr>
              <p14:cNvContentPartPr/>
              <p14:nvPr/>
            </p14:nvContentPartPr>
            <p14:xfrm>
              <a:off x="6721167" y="5941702"/>
              <a:ext cx="101160" cy="9576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65135C2-6C69-6BB3-2180-D5F19170555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716847" y="5937382"/>
                <a:ext cx="109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B6ACB320-7A93-8F5D-942E-EC7C9BC26AE3}"/>
                  </a:ext>
                </a:extLst>
              </p14:cNvPr>
              <p14:cNvContentPartPr/>
              <p14:nvPr/>
            </p14:nvContentPartPr>
            <p14:xfrm>
              <a:off x="6902967" y="5982742"/>
              <a:ext cx="53640" cy="72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B6ACB320-7A93-8F5D-942E-EC7C9BC26AE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898647" y="5978422"/>
                <a:ext cx="622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FDA5EC97-3EBE-581B-2957-F9A89BC83B95}"/>
                  </a:ext>
                </a:extLst>
              </p14:cNvPr>
              <p14:cNvContentPartPr/>
              <p14:nvPr/>
            </p14:nvContentPartPr>
            <p14:xfrm>
              <a:off x="7253607" y="5870782"/>
              <a:ext cx="145800" cy="17964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FDA5EC97-3EBE-581B-2957-F9A89BC83B95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249287" y="5866462"/>
                <a:ext cx="154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D46A847C-4382-C0D1-2D90-C1D78086396B}"/>
                  </a:ext>
                </a:extLst>
              </p14:cNvPr>
              <p14:cNvContentPartPr/>
              <p14:nvPr/>
            </p14:nvContentPartPr>
            <p14:xfrm>
              <a:off x="7336047" y="5838022"/>
              <a:ext cx="100800" cy="2419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D46A847C-4382-C0D1-2D90-C1D78086396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331727" y="5833702"/>
                <a:ext cx="1094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506B799-5B1B-40A3-2D77-B42EF83AE0E0}"/>
                  </a:ext>
                </a:extLst>
              </p14:cNvPr>
              <p14:cNvContentPartPr/>
              <p14:nvPr/>
            </p14:nvContentPartPr>
            <p14:xfrm>
              <a:off x="6484647" y="6300622"/>
              <a:ext cx="113040" cy="26316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506B799-5B1B-40A3-2D77-B42EF83AE0E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480327" y="6296302"/>
                <a:ext cx="1216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43801CC7-47BA-5A70-6555-311D04AF72B4}"/>
                  </a:ext>
                </a:extLst>
              </p14:cNvPr>
              <p14:cNvContentPartPr/>
              <p14:nvPr/>
            </p14:nvContentPartPr>
            <p14:xfrm>
              <a:off x="6723327" y="6292702"/>
              <a:ext cx="96840" cy="10476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43801CC7-47BA-5A70-6555-311D04AF72B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719007" y="6288382"/>
                <a:ext cx="105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DB2912E-EC46-DA97-8D5B-34310D2227EE}"/>
                  </a:ext>
                </a:extLst>
              </p14:cNvPr>
              <p14:cNvContentPartPr/>
              <p14:nvPr/>
            </p14:nvContentPartPr>
            <p14:xfrm>
              <a:off x="6888567" y="6370102"/>
              <a:ext cx="12240" cy="7452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DB2912E-EC46-DA97-8D5B-34310D2227E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884247" y="6365782"/>
                <a:ext cx="20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4F0B6539-8B15-9D6A-E750-A89D51D8E5EE}"/>
                  </a:ext>
                </a:extLst>
              </p14:cNvPr>
              <p14:cNvContentPartPr/>
              <p14:nvPr/>
            </p14:nvContentPartPr>
            <p14:xfrm>
              <a:off x="6964527" y="6263542"/>
              <a:ext cx="90360" cy="13680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4F0B6539-8B15-9D6A-E750-A89D51D8E5E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960207" y="6259222"/>
                <a:ext cx="99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4E99E634-2A9D-8F4D-9BFD-ED3CA3935DC9}"/>
                  </a:ext>
                </a:extLst>
              </p14:cNvPr>
              <p14:cNvContentPartPr/>
              <p14:nvPr/>
            </p14:nvContentPartPr>
            <p14:xfrm>
              <a:off x="6733407" y="6461542"/>
              <a:ext cx="375840" cy="111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4E99E634-2A9D-8F4D-9BFD-ED3CA3935DC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729087" y="6457222"/>
                <a:ext cx="3844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8F30CEEA-3C1D-822A-0FC2-A887A1A72411}"/>
                  </a:ext>
                </a:extLst>
              </p14:cNvPr>
              <p14:cNvContentPartPr/>
              <p14:nvPr/>
            </p14:nvContentPartPr>
            <p14:xfrm>
              <a:off x="6724767" y="6540382"/>
              <a:ext cx="153360" cy="1558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8F30CEEA-3C1D-822A-0FC2-A887A1A7241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720447" y="6536062"/>
                <a:ext cx="162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838E7136-13DE-171D-0593-1410A473A7E5}"/>
                  </a:ext>
                </a:extLst>
              </p14:cNvPr>
              <p14:cNvContentPartPr/>
              <p14:nvPr/>
            </p14:nvContentPartPr>
            <p14:xfrm>
              <a:off x="6933567" y="6513022"/>
              <a:ext cx="98280" cy="16056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838E7136-13DE-171D-0593-1410A473A7E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929247" y="6508702"/>
                <a:ext cx="1069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7EE619C8-3239-9C8C-6441-EC787A6CD9DF}"/>
                  </a:ext>
                </a:extLst>
              </p14:cNvPr>
              <p14:cNvContentPartPr/>
              <p14:nvPr/>
            </p14:nvContentPartPr>
            <p14:xfrm>
              <a:off x="7061367" y="6480262"/>
              <a:ext cx="84240" cy="21024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7EE619C8-3239-9C8C-6441-EC787A6CD9D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057047" y="6475942"/>
                <a:ext cx="928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71583E56-0889-38EB-28D4-AB80FBB24952}"/>
                  </a:ext>
                </a:extLst>
              </p14:cNvPr>
              <p14:cNvContentPartPr/>
              <p14:nvPr/>
            </p14:nvContentPartPr>
            <p14:xfrm>
              <a:off x="7230567" y="6309262"/>
              <a:ext cx="60120" cy="3060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71583E56-0889-38EB-28D4-AB80FBB24952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226247" y="6304942"/>
                <a:ext cx="687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2CF68C94-B36E-D336-29DA-4557EE49EBA0}"/>
                  </a:ext>
                </a:extLst>
              </p14:cNvPr>
              <p14:cNvContentPartPr/>
              <p14:nvPr/>
            </p14:nvContentPartPr>
            <p14:xfrm>
              <a:off x="7300767" y="6236902"/>
              <a:ext cx="103320" cy="12636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2CF68C94-B36E-D336-29DA-4557EE49EBA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296447" y="6232582"/>
                <a:ext cx="111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6DE4F29E-37F7-5BEA-5647-42116146086B}"/>
                  </a:ext>
                </a:extLst>
              </p14:cNvPr>
              <p14:cNvContentPartPr/>
              <p14:nvPr/>
            </p14:nvContentPartPr>
            <p14:xfrm>
              <a:off x="6342087" y="6034582"/>
              <a:ext cx="4320" cy="7200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6DE4F29E-37F7-5BEA-5647-42116146086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337767" y="6030262"/>
                <a:ext cx="129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79EBB48E-7C06-1F13-70E7-F74E15BDA6A4}"/>
                  </a:ext>
                </a:extLst>
              </p14:cNvPr>
              <p14:cNvContentPartPr/>
              <p14:nvPr/>
            </p14:nvContentPartPr>
            <p14:xfrm>
              <a:off x="6403287" y="5945302"/>
              <a:ext cx="42840" cy="781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79EBB48E-7C06-1F13-70E7-F74E15BDA6A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398967" y="5940622"/>
                <a:ext cx="514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25169CC3-73C4-85E6-173F-7D0879551FF7}"/>
                  </a:ext>
                </a:extLst>
              </p14:cNvPr>
              <p14:cNvContentPartPr/>
              <p14:nvPr/>
            </p14:nvContentPartPr>
            <p14:xfrm>
              <a:off x="6472047" y="5870782"/>
              <a:ext cx="68040" cy="18792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25169CC3-73C4-85E6-173F-7D0879551FF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467727" y="5866462"/>
                <a:ext cx="76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AAC6E10D-8468-7509-AE09-40372F6E7E43}"/>
                  </a:ext>
                </a:extLst>
              </p14:cNvPr>
              <p14:cNvContentPartPr/>
              <p14:nvPr/>
            </p14:nvContentPartPr>
            <p14:xfrm>
              <a:off x="7056687" y="5915062"/>
              <a:ext cx="57960" cy="9504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AAC6E10D-8468-7509-AE09-40372F6E7E4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052367" y="5910742"/>
                <a:ext cx="666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3623A331-AB9F-4534-D2C2-B20CE4877C22}"/>
                  </a:ext>
                </a:extLst>
              </p14:cNvPr>
              <p14:cNvContentPartPr/>
              <p14:nvPr/>
            </p14:nvContentPartPr>
            <p14:xfrm>
              <a:off x="7137687" y="5992462"/>
              <a:ext cx="7560" cy="8712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3623A331-AB9F-4534-D2C2-B20CE4877C22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133367" y="5988142"/>
                <a:ext cx="162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D4BF6919-C54D-D0CF-1BB2-0FEF6733018B}"/>
                  </a:ext>
                </a:extLst>
              </p14:cNvPr>
              <p14:cNvContentPartPr/>
              <p14:nvPr/>
            </p14:nvContentPartPr>
            <p14:xfrm>
              <a:off x="7164687" y="5905702"/>
              <a:ext cx="52560" cy="1011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D4BF6919-C54D-D0CF-1BB2-0FEF6733018B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160367" y="5901382"/>
                <a:ext cx="61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DB5541E-8131-157E-A150-39B976914B56}"/>
                  </a:ext>
                </a:extLst>
              </p14:cNvPr>
              <p14:cNvContentPartPr/>
              <p14:nvPr/>
            </p14:nvContentPartPr>
            <p14:xfrm>
              <a:off x="6217887" y="6104422"/>
              <a:ext cx="1291680" cy="932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DB5541E-8131-157E-A150-39B976914B56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213567" y="6100102"/>
                <a:ext cx="130032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11ADC4A7-85DC-F330-6C1F-E5BAB5F934E2}"/>
              </a:ext>
            </a:extLst>
          </p:cNvPr>
          <p:cNvGrpSpPr/>
          <p:nvPr/>
        </p:nvGrpSpPr>
        <p:grpSpPr>
          <a:xfrm>
            <a:off x="7626927" y="5917582"/>
            <a:ext cx="778320" cy="361080"/>
            <a:chOff x="7626927" y="5917582"/>
            <a:chExt cx="77832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095D652-54C6-1742-47CE-4491BCC9C869}"/>
                    </a:ext>
                  </a:extLst>
                </p14:cNvPr>
                <p14:cNvContentPartPr/>
                <p14:nvPr/>
              </p14:nvContentPartPr>
              <p14:xfrm>
                <a:off x="7626927" y="6149422"/>
                <a:ext cx="162720" cy="162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095D652-54C6-1742-47CE-4491BCC9C86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22607" y="6145102"/>
                  <a:ext cx="171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3C80EF4-0215-D581-971C-CDA5217B756D}"/>
                    </a:ext>
                  </a:extLst>
                </p14:cNvPr>
                <p14:cNvContentPartPr/>
                <p14:nvPr/>
              </p14:nvContentPartPr>
              <p14:xfrm>
                <a:off x="7634487" y="6217462"/>
                <a:ext cx="186120" cy="61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3C80EF4-0215-D581-971C-CDA5217B756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30167" y="6213142"/>
                  <a:ext cx="194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119EA6B-E717-020F-315E-FAE2167EC121}"/>
                    </a:ext>
                  </a:extLst>
                </p14:cNvPr>
                <p14:cNvContentPartPr/>
                <p14:nvPr/>
              </p14:nvContentPartPr>
              <p14:xfrm>
                <a:off x="7916367" y="5917582"/>
                <a:ext cx="172800" cy="270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119EA6B-E717-020F-315E-FAE2167EC12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912047" y="5913262"/>
                  <a:ext cx="181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005E26F-E49D-BBA2-A3F2-1EC835741EBA}"/>
                    </a:ext>
                  </a:extLst>
                </p14:cNvPr>
                <p14:cNvContentPartPr/>
                <p14:nvPr/>
              </p14:nvContentPartPr>
              <p14:xfrm>
                <a:off x="8052447" y="6032062"/>
                <a:ext cx="30960" cy="2466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005E26F-E49D-BBA2-A3F2-1EC835741EB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48127" y="6027742"/>
                  <a:ext cx="39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14EE0FA-8149-1D9D-2E89-A9668BF92312}"/>
                    </a:ext>
                  </a:extLst>
                </p14:cNvPr>
                <p14:cNvContentPartPr/>
                <p14:nvPr/>
              </p14:nvContentPartPr>
              <p14:xfrm>
                <a:off x="8182407" y="5925142"/>
                <a:ext cx="222840" cy="328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14EE0FA-8149-1D9D-2E89-A9668BF9231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78087" y="5920822"/>
                  <a:ext cx="23148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49D5C9BF-E260-A784-9D6A-2551B9768959}"/>
              </a:ext>
            </a:extLst>
          </p:cNvPr>
          <p:cNvGrpSpPr/>
          <p:nvPr/>
        </p:nvGrpSpPr>
        <p:grpSpPr>
          <a:xfrm>
            <a:off x="6534687" y="432262"/>
            <a:ext cx="5336640" cy="2940480"/>
            <a:chOff x="6534687" y="432262"/>
            <a:chExt cx="5336640" cy="29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2FEDB29-BC57-DABC-C13F-D3B6B0A09531}"/>
                    </a:ext>
                  </a:extLst>
                </p14:cNvPr>
                <p14:cNvContentPartPr/>
                <p14:nvPr/>
              </p14:nvContentPartPr>
              <p14:xfrm>
                <a:off x="7193127" y="441262"/>
                <a:ext cx="160920" cy="248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2FEDB29-BC57-DABC-C13F-D3B6B0A0953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88807" y="436942"/>
                  <a:ext cx="169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68C4F45-BD5B-579A-9BDC-C710FEFA7712}"/>
                    </a:ext>
                  </a:extLst>
                </p14:cNvPr>
                <p14:cNvContentPartPr/>
                <p14:nvPr/>
              </p14:nvContentPartPr>
              <p14:xfrm>
                <a:off x="9347727" y="432262"/>
                <a:ext cx="173520" cy="291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68C4F45-BD5B-579A-9BDC-C710FEFA771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43407" y="427942"/>
                  <a:ext cx="182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23455B2-57AE-140D-93B6-17A713638FBA}"/>
                    </a:ext>
                  </a:extLst>
                </p14:cNvPr>
                <p14:cNvContentPartPr/>
                <p14:nvPr/>
              </p14:nvContentPartPr>
              <p14:xfrm>
                <a:off x="6685527" y="2007622"/>
                <a:ext cx="95040" cy="164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23455B2-57AE-140D-93B6-17A713638FB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681207" y="2003302"/>
                  <a:ext cx="103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4AEAA33-5395-5DB1-E192-062B25AF63EE}"/>
                    </a:ext>
                  </a:extLst>
                </p14:cNvPr>
                <p14:cNvContentPartPr/>
                <p14:nvPr/>
              </p14:nvContentPartPr>
              <p14:xfrm>
                <a:off x="6860487" y="1991422"/>
                <a:ext cx="148680" cy="101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4AEAA33-5395-5DB1-E192-062B25AF63E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56167" y="1987102"/>
                  <a:ext cx="157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9C9623A-339E-A3DA-EB69-058460200D08}"/>
                    </a:ext>
                  </a:extLst>
                </p14:cNvPr>
                <p14:cNvContentPartPr/>
                <p14:nvPr/>
              </p14:nvContentPartPr>
              <p14:xfrm>
                <a:off x="7064607" y="1976302"/>
                <a:ext cx="122760" cy="221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9C9623A-339E-A3DA-EB69-058460200D0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60287" y="1971982"/>
                  <a:ext cx="131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F9889BD-0AA6-CEB2-959A-DD799371B181}"/>
                    </a:ext>
                  </a:extLst>
                </p14:cNvPr>
                <p14:cNvContentPartPr/>
                <p14:nvPr/>
              </p14:nvContentPartPr>
              <p14:xfrm>
                <a:off x="7219767" y="1941382"/>
                <a:ext cx="130680" cy="217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F9889BD-0AA6-CEB2-959A-DD799371B18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15447" y="1937062"/>
                  <a:ext cx="139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BAE2ED2-D52C-C056-054E-11341FAAED3E}"/>
                    </a:ext>
                  </a:extLst>
                </p14:cNvPr>
                <p14:cNvContentPartPr/>
                <p14:nvPr/>
              </p14:nvContentPartPr>
              <p14:xfrm>
                <a:off x="7388247" y="1852462"/>
                <a:ext cx="81720" cy="209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BAE2ED2-D52C-C056-054E-11341FAAED3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83927" y="1848142"/>
                  <a:ext cx="90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0C15C4-52AD-4E73-F46B-0D55E86ADED2}"/>
                    </a:ext>
                  </a:extLst>
                </p14:cNvPr>
                <p14:cNvContentPartPr/>
                <p14:nvPr/>
              </p14:nvContentPartPr>
              <p14:xfrm>
                <a:off x="7506327" y="1914382"/>
                <a:ext cx="237240" cy="97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0C15C4-52AD-4E73-F46B-0D55E86ADED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02007" y="1910062"/>
                  <a:ext cx="245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0AB5F3E-D5A5-FC98-CC12-CA8033A8B388}"/>
                    </a:ext>
                  </a:extLst>
                </p14:cNvPr>
                <p14:cNvContentPartPr/>
                <p14:nvPr/>
              </p14:nvContentPartPr>
              <p14:xfrm>
                <a:off x="8849127" y="1517662"/>
                <a:ext cx="125280" cy="312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0AB5F3E-D5A5-FC98-CC12-CA8033A8B38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44807" y="1513342"/>
                  <a:ext cx="133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ACDE07-DE0C-8FD1-850F-EF5C7EBD2F33}"/>
                    </a:ext>
                  </a:extLst>
                </p14:cNvPr>
                <p14:cNvContentPartPr/>
                <p14:nvPr/>
              </p14:nvContentPartPr>
              <p14:xfrm>
                <a:off x="9011847" y="1495342"/>
                <a:ext cx="84600" cy="220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ACDE07-DE0C-8FD1-850F-EF5C7EBD2F3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007527" y="1491022"/>
                  <a:ext cx="93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33C0A4-7939-B3A1-9211-61DE53BEB1E4}"/>
                    </a:ext>
                  </a:extLst>
                </p14:cNvPr>
                <p14:cNvContentPartPr/>
                <p14:nvPr/>
              </p14:nvContentPartPr>
              <p14:xfrm>
                <a:off x="9134247" y="1591102"/>
                <a:ext cx="105120" cy="79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33C0A4-7939-B3A1-9211-61DE53BEB1E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129927" y="1586782"/>
                  <a:ext cx="113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B716429-D64D-3E2B-074E-F99199F1A2C5}"/>
                    </a:ext>
                  </a:extLst>
                </p14:cNvPr>
                <p14:cNvContentPartPr/>
                <p14:nvPr/>
              </p14:nvContentPartPr>
              <p14:xfrm>
                <a:off x="9305967" y="1471582"/>
                <a:ext cx="67320" cy="212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B716429-D64D-3E2B-074E-F99199F1A2C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301647" y="1467262"/>
                  <a:ext cx="75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9EB2CB1-4709-D945-2194-5948E5DEC622}"/>
                    </a:ext>
                  </a:extLst>
                </p14:cNvPr>
                <p14:cNvContentPartPr/>
                <p14:nvPr/>
              </p14:nvContentPartPr>
              <p14:xfrm>
                <a:off x="9028407" y="1879102"/>
                <a:ext cx="46080" cy="932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9EB2CB1-4709-D945-2194-5948E5DEC62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024087" y="1874782"/>
                  <a:ext cx="54720" cy="9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83D27A3-3A22-4333-0B5C-D77EE0A6F818}"/>
                    </a:ext>
                  </a:extLst>
                </p14:cNvPr>
                <p14:cNvContentPartPr/>
                <p14:nvPr/>
              </p14:nvContentPartPr>
              <p14:xfrm>
                <a:off x="7604607" y="2567062"/>
                <a:ext cx="3386160" cy="236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83D27A3-3A22-4333-0B5C-D77EE0A6F81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00287" y="2562742"/>
                  <a:ext cx="3394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2A0DF1E-174E-249F-5794-69D671D3C2EA}"/>
                    </a:ext>
                  </a:extLst>
                </p14:cNvPr>
                <p14:cNvContentPartPr/>
                <p14:nvPr/>
              </p14:nvContentPartPr>
              <p14:xfrm>
                <a:off x="11045847" y="2474182"/>
                <a:ext cx="195120" cy="230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2A0DF1E-174E-249F-5794-69D671D3C2E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041527" y="2469862"/>
                  <a:ext cx="203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B0BB3AE-1043-E9F6-6716-03F41CB4C0F9}"/>
                    </a:ext>
                  </a:extLst>
                </p14:cNvPr>
                <p14:cNvContentPartPr/>
                <p14:nvPr/>
              </p14:nvContentPartPr>
              <p14:xfrm>
                <a:off x="8949567" y="1777942"/>
                <a:ext cx="176400" cy="169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B0BB3AE-1043-E9F6-6716-03F41CB4C0F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45247" y="1773622"/>
                  <a:ext cx="185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A7117A6-6A91-5CB9-C26D-D8B0955CD6C7}"/>
                    </a:ext>
                  </a:extLst>
                </p14:cNvPr>
                <p14:cNvContentPartPr/>
                <p14:nvPr/>
              </p14:nvContentPartPr>
              <p14:xfrm>
                <a:off x="7310487" y="1905022"/>
                <a:ext cx="3465720" cy="885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A7117A6-6A91-5CB9-C26D-D8B0955CD6C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306167" y="1900702"/>
                  <a:ext cx="347436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97264CF-187B-A486-E5D9-15847A99DB36}"/>
                    </a:ext>
                  </a:extLst>
                </p14:cNvPr>
                <p14:cNvContentPartPr/>
                <p14:nvPr/>
              </p14:nvContentPartPr>
              <p14:xfrm>
                <a:off x="8038767" y="2327662"/>
                <a:ext cx="40320" cy="696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97264CF-187B-A486-E5D9-15847A99DB3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034447" y="2323342"/>
                  <a:ext cx="4896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6F27BAF-598B-6021-4978-00004389F033}"/>
                    </a:ext>
                  </a:extLst>
                </p14:cNvPr>
                <p14:cNvContentPartPr/>
                <p14:nvPr/>
              </p14:nvContentPartPr>
              <p14:xfrm>
                <a:off x="10028487" y="2160622"/>
                <a:ext cx="52560" cy="664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6F27BAF-598B-6021-4978-00004389F03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024167" y="2156302"/>
                  <a:ext cx="6120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0CB130B-B28B-6BAA-248F-21343802EDBC}"/>
                    </a:ext>
                  </a:extLst>
                </p14:cNvPr>
                <p14:cNvContentPartPr/>
                <p14:nvPr/>
              </p14:nvContentPartPr>
              <p14:xfrm>
                <a:off x="7883967" y="2621062"/>
                <a:ext cx="98280" cy="191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0CB130B-B28B-6BAA-248F-21343802EDB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879647" y="2616742"/>
                  <a:ext cx="106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08C918E-8584-8B44-48DA-B4D33FB0C496}"/>
                    </a:ext>
                  </a:extLst>
                </p14:cNvPr>
                <p14:cNvContentPartPr/>
                <p14:nvPr/>
              </p14:nvContentPartPr>
              <p14:xfrm>
                <a:off x="7790007" y="2690902"/>
                <a:ext cx="58320" cy="87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08C918E-8584-8B44-48DA-B4D33FB0C49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85687" y="2686582"/>
                  <a:ext cx="66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83A9D13-79D3-B2C4-B72A-0A9C4BEE71C1}"/>
                    </a:ext>
                  </a:extLst>
                </p14:cNvPr>
                <p14:cNvContentPartPr/>
                <p14:nvPr/>
              </p14:nvContentPartPr>
              <p14:xfrm>
                <a:off x="7662567" y="2681902"/>
                <a:ext cx="102240" cy="115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83A9D13-79D3-B2C4-B72A-0A9C4BEE71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658247" y="2677582"/>
                  <a:ext cx="110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8998D19-ABAD-0640-37F9-F507E933CFFE}"/>
                    </a:ext>
                  </a:extLst>
                </p14:cNvPr>
                <p14:cNvContentPartPr/>
                <p14:nvPr/>
              </p14:nvContentPartPr>
              <p14:xfrm>
                <a:off x="10106967" y="2549422"/>
                <a:ext cx="291600" cy="74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8998D19-ABAD-0640-37F9-F507E933CFF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102647" y="2545102"/>
                  <a:ext cx="300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E1CC2F5-72FE-87C5-7144-AA407F58274E}"/>
                    </a:ext>
                  </a:extLst>
                </p14:cNvPr>
                <p14:cNvContentPartPr/>
                <p14:nvPr/>
              </p14:nvContentPartPr>
              <p14:xfrm>
                <a:off x="10262127" y="2362222"/>
                <a:ext cx="206280" cy="223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E1CC2F5-72FE-87C5-7144-AA407F58274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257807" y="2357902"/>
                  <a:ext cx="214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6FA2E48-7D96-367E-E9ED-D5A7D8E53ED8}"/>
                    </a:ext>
                  </a:extLst>
                </p14:cNvPr>
                <p14:cNvContentPartPr/>
                <p14:nvPr/>
              </p14:nvContentPartPr>
              <p14:xfrm>
                <a:off x="10514127" y="2128582"/>
                <a:ext cx="110880" cy="157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6FA2E48-7D96-367E-E9ED-D5A7D8E53ED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09807" y="2124262"/>
                  <a:ext cx="119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ED86CE4-B5DC-3EB2-F0F8-346FFB183CC8}"/>
                    </a:ext>
                  </a:extLst>
                </p14:cNvPr>
                <p14:cNvContentPartPr/>
                <p14:nvPr/>
              </p14:nvContentPartPr>
              <p14:xfrm>
                <a:off x="10627527" y="2252062"/>
                <a:ext cx="22680" cy="86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ED86CE4-B5DC-3EB2-F0F8-346FFB183CC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23207" y="2247742"/>
                  <a:ext cx="31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AA6E098-3212-FD0A-7CAA-791FC8CFAFB4}"/>
                    </a:ext>
                  </a:extLst>
                </p14:cNvPr>
                <p14:cNvContentPartPr/>
                <p14:nvPr/>
              </p14:nvContentPartPr>
              <p14:xfrm>
                <a:off x="10856487" y="2089702"/>
                <a:ext cx="101520" cy="132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AA6E098-3212-FD0A-7CAA-791FC8CFAFB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52167" y="2085382"/>
                  <a:ext cx="110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2ADE260-B4CF-2B6A-B66E-C7CAC2DF0DC4}"/>
                    </a:ext>
                  </a:extLst>
                </p14:cNvPr>
                <p14:cNvContentPartPr/>
                <p14:nvPr/>
              </p14:nvContentPartPr>
              <p14:xfrm>
                <a:off x="10933887" y="2092942"/>
                <a:ext cx="232920" cy="105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2ADE260-B4CF-2B6A-B66E-C7CAC2DF0DC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929567" y="2088622"/>
                  <a:ext cx="241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CB83500-D5C4-E2F5-C934-01AEB424F388}"/>
                    </a:ext>
                  </a:extLst>
                </p14:cNvPr>
                <p14:cNvContentPartPr/>
                <p14:nvPr/>
              </p14:nvContentPartPr>
              <p14:xfrm>
                <a:off x="11012367" y="2001502"/>
                <a:ext cx="246960" cy="204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CB83500-D5C4-E2F5-C934-01AEB424F38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008047" y="1997182"/>
                  <a:ext cx="255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083F411-9637-52DB-64A1-59B2A7F30334}"/>
                    </a:ext>
                  </a:extLst>
                </p14:cNvPr>
                <p14:cNvContentPartPr/>
                <p14:nvPr/>
              </p14:nvContentPartPr>
              <p14:xfrm>
                <a:off x="7666167" y="2486062"/>
                <a:ext cx="108360" cy="220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083F411-9637-52DB-64A1-59B2A7F3033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661847" y="2481742"/>
                  <a:ext cx="117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6860809-48B7-D797-D8B1-B3EEB4F8E7DE}"/>
                    </a:ext>
                  </a:extLst>
                </p14:cNvPr>
                <p14:cNvContentPartPr/>
                <p14:nvPr/>
              </p14:nvContentPartPr>
              <p14:xfrm>
                <a:off x="7331007" y="2380222"/>
                <a:ext cx="106920" cy="144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6860809-48B7-D797-D8B1-B3EEB4F8E7D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26687" y="2375902"/>
                  <a:ext cx="115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DC18449-F44C-3FB0-F24E-E5AC4C11A0B4}"/>
                    </a:ext>
                  </a:extLst>
                </p14:cNvPr>
                <p14:cNvContentPartPr/>
                <p14:nvPr/>
              </p14:nvContentPartPr>
              <p14:xfrm>
                <a:off x="7492647" y="2466262"/>
                <a:ext cx="37080" cy="105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DC18449-F44C-3FB0-F24E-E5AC4C11A0B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88327" y="2461942"/>
                  <a:ext cx="45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09DDC2D-B26C-2185-B507-36A6D27ED390}"/>
                    </a:ext>
                  </a:extLst>
                </p14:cNvPr>
                <p14:cNvContentPartPr/>
                <p14:nvPr/>
              </p14:nvContentPartPr>
              <p14:xfrm>
                <a:off x="7663647" y="2261422"/>
                <a:ext cx="64440" cy="42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09DDC2D-B26C-2185-B507-36A6D27ED39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659327" y="2257102"/>
                  <a:ext cx="73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F51C533-A8CB-2E84-45F1-DBE938C1D9A0}"/>
                    </a:ext>
                  </a:extLst>
                </p14:cNvPr>
                <p14:cNvContentPartPr/>
                <p14:nvPr/>
              </p14:nvContentPartPr>
              <p14:xfrm>
                <a:off x="7511367" y="2345662"/>
                <a:ext cx="90360" cy="1310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F51C533-A8CB-2E84-45F1-DBE938C1D9A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07047" y="2341342"/>
                  <a:ext cx="99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D685D0E-C2B4-01C7-9A02-F7B72948640B}"/>
                    </a:ext>
                  </a:extLst>
                </p14:cNvPr>
                <p14:cNvContentPartPr/>
                <p14:nvPr/>
              </p14:nvContentPartPr>
              <p14:xfrm>
                <a:off x="7540887" y="2293462"/>
                <a:ext cx="104040" cy="27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D685D0E-C2B4-01C7-9A02-F7B72948640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536567" y="2289142"/>
                  <a:ext cx="112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D6C521A-4E3D-462A-E2E4-862CE95C5ACE}"/>
                    </a:ext>
                  </a:extLst>
                </p14:cNvPr>
                <p14:cNvContentPartPr/>
                <p14:nvPr/>
              </p14:nvContentPartPr>
              <p14:xfrm>
                <a:off x="7680207" y="2282302"/>
                <a:ext cx="70920" cy="124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D6C521A-4E3D-462A-E2E4-862CE95C5AC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75887" y="2277982"/>
                  <a:ext cx="79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8F02A27-DD22-4C95-8C8D-F14401DE108E}"/>
                    </a:ext>
                  </a:extLst>
                </p14:cNvPr>
                <p14:cNvContentPartPr/>
                <p14:nvPr/>
              </p14:nvContentPartPr>
              <p14:xfrm>
                <a:off x="7638807" y="2240182"/>
                <a:ext cx="161280" cy="159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8F02A27-DD22-4C95-8C8D-F14401DE108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634487" y="2235862"/>
                  <a:ext cx="169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7727E61-97FA-6D69-747D-F937D28E0245}"/>
                    </a:ext>
                  </a:extLst>
                </p14:cNvPr>
                <p14:cNvContentPartPr/>
                <p14:nvPr/>
              </p14:nvContentPartPr>
              <p14:xfrm>
                <a:off x="7805487" y="3154582"/>
                <a:ext cx="106200" cy="138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7727E61-97FA-6D69-747D-F937D28E024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01167" y="3150262"/>
                  <a:ext cx="114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823CF6B-7BE7-A3DE-8AB8-45FB88C72CAA}"/>
                    </a:ext>
                  </a:extLst>
                </p14:cNvPr>
                <p14:cNvContentPartPr/>
                <p14:nvPr/>
              </p14:nvContentPartPr>
              <p14:xfrm>
                <a:off x="7957767" y="3243862"/>
                <a:ext cx="12240" cy="128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823CF6B-7BE7-A3DE-8AB8-45FB88C72CA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953447" y="3239542"/>
                  <a:ext cx="20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3354098-2CA3-FFE5-AAF8-6AE2F38A8427}"/>
                    </a:ext>
                  </a:extLst>
                </p14:cNvPr>
                <p14:cNvContentPartPr/>
                <p14:nvPr/>
              </p14:nvContentPartPr>
              <p14:xfrm>
                <a:off x="8012847" y="3104542"/>
                <a:ext cx="86040" cy="163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3354098-2CA3-FFE5-AAF8-6AE2F38A842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08527" y="3100222"/>
                  <a:ext cx="94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1694D11-1EA5-A98D-3BA6-AD5C2485C1B4}"/>
                    </a:ext>
                  </a:extLst>
                </p14:cNvPr>
                <p14:cNvContentPartPr/>
                <p14:nvPr/>
              </p14:nvContentPartPr>
              <p14:xfrm>
                <a:off x="8122647" y="3090862"/>
                <a:ext cx="120600" cy="147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1694D11-1EA5-A98D-3BA6-AD5C2485C1B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118327" y="3086542"/>
                  <a:ext cx="129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9BE0361-AC6D-D742-4DCF-38BC9FDD440E}"/>
                    </a:ext>
                  </a:extLst>
                </p14:cNvPr>
                <p14:cNvContentPartPr/>
                <p14:nvPr/>
              </p14:nvContentPartPr>
              <p14:xfrm>
                <a:off x="7622967" y="3189862"/>
                <a:ext cx="151200" cy="35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9BE0361-AC6D-D742-4DCF-38BC9FDD440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618647" y="3185542"/>
                  <a:ext cx="159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2C8E168-D402-6E07-4492-CA9635C551B6}"/>
                    </a:ext>
                  </a:extLst>
                </p14:cNvPr>
                <p14:cNvContentPartPr/>
                <p14:nvPr/>
              </p14:nvContentPartPr>
              <p14:xfrm>
                <a:off x="9862527" y="2957302"/>
                <a:ext cx="86040" cy="126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2C8E168-D402-6E07-4492-CA9635C551B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858207" y="2952982"/>
                  <a:ext cx="94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912B8A9-39AC-FB8A-8160-71BA280E57FA}"/>
                    </a:ext>
                  </a:extLst>
                </p14:cNvPr>
                <p14:cNvContentPartPr/>
                <p14:nvPr/>
              </p14:nvContentPartPr>
              <p14:xfrm>
                <a:off x="10001487" y="3038662"/>
                <a:ext cx="33840" cy="90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912B8A9-39AC-FB8A-8160-71BA280E57F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997167" y="3034342"/>
                  <a:ext cx="42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BED2A61-BEA8-102F-0517-438FD97DE2BB}"/>
                    </a:ext>
                  </a:extLst>
                </p14:cNvPr>
                <p14:cNvContentPartPr/>
                <p14:nvPr/>
              </p14:nvContentPartPr>
              <p14:xfrm>
                <a:off x="10074927" y="2917342"/>
                <a:ext cx="129960" cy="160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BED2A61-BEA8-102F-0517-438FD97DE2B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070607" y="2913022"/>
                  <a:ext cx="138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855B742-ADDB-E0AD-E53A-639F96859EE6}"/>
                    </a:ext>
                  </a:extLst>
                </p14:cNvPr>
                <p14:cNvContentPartPr/>
                <p14:nvPr/>
              </p14:nvContentPartPr>
              <p14:xfrm>
                <a:off x="10251687" y="2879182"/>
                <a:ext cx="90360" cy="202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855B742-ADDB-E0AD-E53A-639F96859EE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247367" y="2874862"/>
                  <a:ext cx="99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6DF914E-0EA8-7AAA-DAFC-350702F1ECB1}"/>
                    </a:ext>
                  </a:extLst>
                </p14:cNvPr>
                <p14:cNvContentPartPr/>
                <p14:nvPr/>
              </p14:nvContentPartPr>
              <p14:xfrm>
                <a:off x="6882087" y="983062"/>
                <a:ext cx="629280" cy="153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6DF914E-0EA8-7AAA-DAFC-350702F1ECB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877767" y="978742"/>
                  <a:ext cx="637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A628A3C-DF95-2ECE-9ECC-705B3EF135A2}"/>
                    </a:ext>
                  </a:extLst>
                </p14:cNvPr>
                <p14:cNvContentPartPr/>
                <p14:nvPr/>
              </p14:nvContentPartPr>
              <p14:xfrm>
                <a:off x="7517487" y="990622"/>
                <a:ext cx="480600" cy="143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A628A3C-DF95-2ECE-9ECC-705B3EF135A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513167" y="986302"/>
                  <a:ext cx="489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17179CA-0545-6056-F482-8BF21A6C9695}"/>
                    </a:ext>
                  </a:extLst>
                </p14:cNvPr>
                <p14:cNvContentPartPr/>
                <p14:nvPr/>
              </p14:nvContentPartPr>
              <p14:xfrm>
                <a:off x="7394727" y="1275382"/>
                <a:ext cx="34560" cy="143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17179CA-0545-6056-F482-8BF21A6C969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390407" y="1271062"/>
                  <a:ext cx="43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93DA2A-05E8-49CD-57A9-B49CA2E9FDCF}"/>
                    </a:ext>
                  </a:extLst>
                </p14:cNvPr>
                <p14:cNvContentPartPr/>
                <p14:nvPr/>
              </p14:nvContentPartPr>
              <p14:xfrm>
                <a:off x="7316967" y="1223542"/>
                <a:ext cx="171720" cy="189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93DA2A-05E8-49CD-57A9-B49CA2E9FDC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312647" y="1219222"/>
                  <a:ext cx="180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751EBB6-9DF6-6BF2-F2D4-00B746261E31}"/>
                    </a:ext>
                  </a:extLst>
                </p14:cNvPr>
                <p14:cNvContentPartPr/>
                <p14:nvPr/>
              </p14:nvContentPartPr>
              <p14:xfrm>
                <a:off x="7549887" y="1362142"/>
                <a:ext cx="124560" cy="91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751EBB6-9DF6-6BF2-F2D4-00B746261E3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45567" y="1357822"/>
                  <a:ext cx="133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BCBB6B7-B725-CA21-18EC-44CB9D59295C}"/>
                    </a:ext>
                  </a:extLst>
                </p14:cNvPr>
                <p14:cNvContentPartPr/>
                <p14:nvPr/>
              </p14:nvContentPartPr>
              <p14:xfrm>
                <a:off x="9875487" y="1114102"/>
                <a:ext cx="24480" cy="154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BCBB6B7-B725-CA21-18EC-44CB9D59295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871167" y="1109782"/>
                  <a:ext cx="33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A07650F-03B1-D6EE-2CAC-C7FA03A5CA1B}"/>
                    </a:ext>
                  </a:extLst>
                </p14:cNvPr>
                <p14:cNvContentPartPr/>
                <p14:nvPr/>
              </p14:nvContentPartPr>
              <p14:xfrm>
                <a:off x="9808527" y="1079902"/>
                <a:ext cx="129240" cy="172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A07650F-03B1-D6EE-2CAC-C7FA03A5CA1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04207" y="1075582"/>
                  <a:ext cx="137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87B29A3-F679-C7C3-5C7F-E966707E28BB}"/>
                    </a:ext>
                  </a:extLst>
                </p14:cNvPr>
                <p14:cNvContentPartPr/>
                <p14:nvPr/>
              </p14:nvContentPartPr>
              <p14:xfrm>
                <a:off x="9993207" y="1249102"/>
                <a:ext cx="86760" cy="75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87B29A3-F679-C7C3-5C7F-E966707E28B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88887" y="1244782"/>
                  <a:ext cx="95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DBC0CF2-4759-0DBA-C943-1CF39E79A9D4}"/>
                    </a:ext>
                  </a:extLst>
                </p14:cNvPr>
                <p14:cNvContentPartPr/>
                <p14:nvPr/>
              </p14:nvContentPartPr>
              <p14:xfrm>
                <a:off x="7889007" y="865702"/>
                <a:ext cx="1564200" cy="181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DBC0CF2-4759-0DBA-C943-1CF39E79A9D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884687" y="861382"/>
                  <a:ext cx="1572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D28DFCB-B1B9-3321-3F70-25C3F992A34C}"/>
                    </a:ext>
                  </a:extLst>
                </p14:cNvPr>
                <p14:cNvContentPartPr/>
                <p14:nvPr/>
              </p14:nvContentPartPr>
              <p14:xfrm>
                <a:off x="9343767" y="825742"/>
                <a:ext cx="568800" cy="174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D28DFCB-B1B9-3321-3F70-25C3F992A34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339447" y="821422"/>
                  <a:ext cx="577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0DEEF6C-1B03-6854-6219-B4A1CD01C6D1}"/>
                    </a:ext>
                  </a:extLst>
                </p14:cNvPr>
                <p14:cNvContentPartPr/>
                <p14:nvPr/>
              </p14:nvContentPartPr>
              <p14:xfrm>
                <a:off x="9009687" y="1137862"/>
                <a:ext cx="1810800" cy="591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0DEEF6C-1B03-6854-6219-B4A1CD01C6D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005367" y="1133542"/>
                  <a:ext cx="181944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BF91B50-802C-7987-D8E8-3D269B7417C8}"/>
                    </a:ext>
                  </a:extLst>
                </p14:cNvPr>
                <p14:cNvContentPartPr/>
                <p14:nvPr/>
              </p14:nvContentPartPr>
              <p14:xfrm>
                <a:off x="10674327" y="1610542"/>
                <a:ext cx="250920" cy="249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BF91B50-802C-7987-D8E8-3D269B7417C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670007" y="1606222"/>
                  <a:ext cx="259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3C54028-5DCA-1044-D87F-69A4279FE20F}"/>
                    </a:ext>
                  </a:extLst>
                </p14:cNvPr>
                <p14:cNvContentPartPr/>
                <p14:nvPr/>
              </p14:nvContentPartPr>
              <p14:xfrm>
                <a:off x="10944327" y="1254862"/>
                <a:ext cx="22680" cy="2145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3C54028-5DCA-1044-D87F-69A4279FE20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940007" y="1250542"/>
                  <a:ext cx="31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64BBBF0-69D9-D177-BBBA-5CAA819EBF96}"/>
                    </a:ext>
                  </a:extLst>
                </p14:cNvPr>
                <p14:cNvContentPartPr/>
                <p14:nvPr/>
              </p14:nvContentPartPr>
              <p14:xfrm>
                <a:off x="10855767" y="1188262"/>
                <a:ext cx="342000" cy="240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64BBBF0-69D9-D177-BBBA-5CAA819EBF9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851447" y="1183942"/>
                  <a:ext cx="350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E25EF76-8AD9-D5C3-DDEF-C115270038E1}"/>
                    </a:ext>
                  </a:extLst>
                </p14:cNvPr>
                <p14:cNvContentPartPr/>
                <p14:nvPr/>
              </p14:nvContentPartPr>
              <p14:xfrm>
                <a:off x="11231967" y="1192942"/>
                <a:ext cx="119160" cy="214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E25EF76-8AD9-D5C3-DDEF-C115270038E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227647" y="1188622"/>
                  <a:ext cx="127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CC45FF3-E1CD-1EA7-57EE-1F093A854A99}"/>
                    </a:ext>
                  </a:extLst>
                </p14:cNvPr>
                <p14:cNvContentPartPr/>
                <p14:nvPr/>
              </p14:nvContentPartPr>
              <p14:xfrm>
                <a:off x="11108127" y="1179982"/>
                <a:ext cx="127440" cy="26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CC45FF3-E1CD-1EA7-57EE-1F093A854A9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103807" y="1175662"/>
                  <a:ext cx="13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03768AF-40FC-70A3-1DB9-B3ED8D9FD052}"/>
                    </a:ext>
                  </a:extLst>
                </p14:cNvPr>
                <p14:cNvContentPartPr/>
                <p14:nvPr/>
              </p14:nvContentPartPr>
              <p14:xfrm>
                <a:off x="11387127" y="1302382"/>
                <a:ext cx="209880" cy="120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03768AF-40FC-70A3-1DB9-B3ED8D9FD05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382807" y="1298062"/>
                  <a:ext cx="218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3CC511A-204A-D024-9060-348366147FB9}"/>
                    </a:ext>
                  </a:extLst>
                </p14:cNvPr>
                <p14:cNvContentPartPr/>
                <p14:nvPr/>
              </p14:nvContentPartPr>
              <p14:xfrm>
                <a:off x="11563167" y="1179982"/>
                <a:ext cx="308160" cy="345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3CC511A-204A-D024-9060-348366147FB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558847" y="1175662"/>
                  <a:ext cx="316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3863F1A-69DF-7C1A-85E2-17323689EF93}"/>
                    </a:ext>
                  </a:extLst>
                </p14:cNvPr>
                <p14:cNvContentPartPr/>
                <p14:nvPr/>
              </p14:nvContentPartPr>
              <p14:xfrm>
                <a:off x="11149887" y="1629622"/>
                <a:ext cx="299880" cy="86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3863F1A-69DF-7C1A-85E2-17323689EF9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145567" y="1625302"/>
                  <a:ext cx="308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346D259-3464-1D60-1CDA-B17ADE26EFA6}"/>
                    </a:ext>
                  </a:extLst>
                </p14:cNvPr>
                <p14:cNvContentPartPr/>
                <p14:nvPr/>
              </p14:nvContentPartPr>
              <p14:xfrm>
                <a:off x="11492967" y="1546462"/>
                <a:ext cx="137880" cy="252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346D259-3464-1D60-1CDA-B17ADE26EFA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488647" y="1542142"/>
                  <a:ext cx="146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4A826E4-856A-52C0-03D7-FADA5F2F1ACE}"/>
                    </a:ext>
                  </a:extLst>
                </p14:cNvPr>
                <p14:cNvContentPartPr/>
                <p14:nvPr/>
              </p14:nvContentPartPr>
              <p14:xfrm>
                <a:off x="11447247" y="1902502"/>
                <a:ext cx="189720" cy="154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4A826E4-856A-52C0-03D7-FADA5F2F1AC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442927" y="1898182"/>
                  <a:ext cx="198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888CEB8-E57B-C784-247B-9D1C0C0F5E00}"/>
                    </a:ext>
                  </a:extLst>
                </p14:cNvPr>
                <p14:cNvContentPartPr/>
                <p14:nvPr/>
              </p14:nvContentPartPr>
              <p14:xfrm>
                <a:off x="11712927" y="1721782"/>
                <a:ext cx="22680" cy="36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888CEB8-E57B-C784-247B-9D1C0C0F5E0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708607" y="1717462"/>
                  <a:ext cx="31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A52426D-43F7-245D-4DFB-36A270F6F642}"/>
                    </a:ext>
                  </a:extLst>
                </p14:cNvPr>
                <p14:cNvContentPartPr/>
                <p14:nvPr/>
              </p14:nvContentPartPr>
              <p14:xfrm>
                <a:off x="6534687" y="950662"/>
                <a:ext cx="4058640" cy="2160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A52426D-43F7-245D-4DFB-36A270F6F64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530367" y="946342"/>
                  <a:ext cx="406728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6C6DCC18-1D20-06E2-1CE7-795D464CF402}"/>
              </a:ext>
            </a:extLst>
          </p:cNvPr>
          <p:cNvGrpSpPr/>
          <p:nvPr/>
        </p:nvGrpSpPr>
        <p:grpSpPr>
          <a:xfrm>
            <a:off x="7149207" y="286462"/>
            <a:ext cx="878040" cy="597240"/>
            <a:chOff x="7149207" y="286462"/>
            <a:chExt cx="87804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A0F1D60-1E01-BC90-17DE-40B82ACE3C2D}"/>
                    </a:ext>
                  </a:extLst>
                </p14:cNvPr>
                <p14:cNvContentPartPr/>
                <p14:nvPr/>
              </p14:nvContentPartPr>
              <p14:xfrm>
                <a:off x="7482207" y="286462"/>
                <a:ext cx="189720" cy="2941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A0F1D60-1E01-BC90-17DE-40B82ACE3C2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77887" y="282142"/>
                  <a:ext cx="1983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B58E100-7FBC-30C7-DB4A-68A2FAEFB14D}"/>
                    </a:ext>
                  </a:extLst>
                </p14:cNvPr>
                <p14:cNvContentPartPr/>
                <p14:nvPr/>
              </p14:nvContentPartPr>
              <p14:xfrm>
                <a:off x="7744647" y="605062"/>
                <a:ext cx="282600" cy="2786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B58E100-7FBC-30C7-DB4A-68A2FAEFB14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40327" y="600742"/>
                  <a:ext cx="291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F282B1C-B5BD-64A4-3FB4-B8B4FFE9E00F}"/>
                    </a:ext>
                  </a:extLst>
                </p14:cNvPr>
                <p14:cNvContentPartPr/>
                <p14:nvPr/>
              </p14:nvContentPartPr>
              <p14:xfrm>
                <a:off x="7149207" y="371062"/>
                <a:ext cx="240840" cy="408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F282B1C-B5BD-64A4-3FB4-B8B4FFE9E00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144887" y="366742"/>
                  <a:ext cx="249480" cy="41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912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75DFD7-38EB-A2C4-3A6C-A425C0F58E51}"/>
              </a:ext>
            </a:extLst>
          </p:cNvPr>
          <p:cNvSpPr txBox="1"/>
          <p:nvPr/>
        </p:nvSpPr>
        <p:spPr>
          <a:xfrm>
            <a:off x="107504" y="1052736"/>
            <a:ext cx="885698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X-</a:t>
            </a:r>
            <a:r>
              <a:rPr lang="de-DE" sz="2400" dirty="0" err="1"/>
              <a:t>coordinate</a:t>
            </a:r>
            <a:r>
              <a:rPr lang="de-DE" sz="2400" dirty="0"/>
              <a:t>:	</a:t>
            </a:r>
            <a:r>
              <a:rPr lang="de-DE" sz="2400" dirty="0" err="1"/>
              <a:t>order</a:t>
            </a:r>
            <a:endParaRPr lang="de-DE" sz="2400" dirty="0"/>
          </a:p>
          <a:p>
            <a:r>
              <a:rPr lang="de-DE" sz="2400" dirty="0"/>
              <a:t>Y-</a:t>
            </a:r>
            <a:r>
              <a:rPr lang="de-DE" sz="2400" dirty="0" err="1"/>
              <a:t>coordinate</a:t>
            </a:r>
            <a:r>
              <a:rPr lang="de-DE" sz="2400" dirty="0"/>
              <a:t>:	Volume [Euro]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3FF95F-62D2-A7B0-B7D4-C886F4112F20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B1EDC7C-FA4F-4279-86E1-0E3E2542A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663108"/>
              </p:ext>
            </p:extLst>
          </p:nvPr>
        </p:nvGraphicFramePr>
        <p:xfrm>
          <a:off x="1233053" y="2049086"/>
          <a:ext cx="5882641" cy="375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14:cNvPr>
              <p14:cNvContentPartPr/>
              <p14:nvPr/>
            </p14:nvContentPartPr>
            <p14:xfrm>
              <a:off x="10070247" y="1425142"/>
              <a:ext cx="15480" cy="75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5927" y="1420822"/>
                <a:ext cx="241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AC1A54DD-E36C-6977-DC60-AA70AB91BBE0}"/>
              </a:ext>
            </a:extLst>
          </p:cNvPr>
          <p:cNvGrpSpPr/>
          <p:nvPr/>
        </p:nvGrpSpPr>
        <p:grpSpPr>
          <a:xfrm>
            <a:off x="7327047" y="1535302"/>
            <a:ext cx="4418280" cy="2611080"/>
            <a:chOff x="7327047" y="1535302"/>
            <a:chExt cx="4418280" cy="26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14:cNvPr>
                <p14:cNvContentPartPr/>
                <p14:nvPr/>
              </p14:nvContentPartPr>
              <p14:xfrm>
                <a:off x="7441527" y="2140822"/>
                <a:ext cx="31320" cy="193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7207" y="2136502"/>
                  <a:ext cx="3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14:cNvPr>
                <p14:cNvContentPartPr/>
                <p14:nvPr/>
              </p14:nvContentPartPr>
              <p14:xfrm>
                <a:off x="7327047" y="2117422"/>
                <a:ext cx="231120" cy="222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2727" y="2113102"/>
                  <a:ext cx="239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14:cNvPr>
                <p14:cNvContentPartPr/>
                <p14:nvPr/>
              </p14:nvContentPartPr>
              <p14:xfrm>
                <a:off x="7662567" y="2125702"/>
                <a:ext cx="91800" cy="139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58247" y="2121382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14:cNvPr>
                <p14:cNvContentPartPr/>
                <p14:nvPr/>
              </p14:nvContentPartPr>
              <p14:xfrm>
                <a:off x="7824927" y="2103742"/>
                <a:ext cx="69480" cy="133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0607" y="2099422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14:cNvPr>
                <p14:cNvContentPartPr/>
                <p14:nvPr/>
              </p14:nvContentPartPr>
              <p14:xfrm>
                <a:off x="7941207" y="1914382"/>
                <a:ext cx="129240" cy="246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6887" y="1910062"/>
                  <a:ext cx="137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14:cNvPr>
                <p14:cNvContentPartPr/>
                <p14:nvPr/>
              </p14:nvContentPartPr>
              <p14:xfrm>
                <a:off x="8021487" y="2001502"/>
                <a:ext cx="222840" cy="140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17167" y="1997182"/>
                  <a:ext cx="231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14:cNvPr>
                <p14:cNvContentPartPr/>
                <p14:nvPr/>
              </p14:nvContentPartPr>
              <p14:xfrm>
                <a:off x="8200047" y="1921582"/>
                <a:ext cx="42840" cy="32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95727" y="1917262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14:cNvPr>
                <p14:cNvContentPartPr/>
                <p14:nvPr/>
              </p14:nvContentPartPr>
              <p14:xfrm>
                <a:off x="8266287" y="1965862"/>
                <a:ext cx="87480" cy="219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61967" y="1961542"/>
                  <a:ext cx="96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14:cNvPr>
                <p14:cNvContentPartPr/>
                <p14:nvPr/>
              </p14:nvContentPartPr>
              <p14:xfrm>
                <a:off x="8380047" y="1787302"/>
                <a:ext cx="375840" cy="255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75727" y="1782982"/>
                  <a:ext cx="384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14:cNvPr>
                <p14:cNvContentPartPr/>
                <p14:nvPr/>
              </p14:nvContentPartPr>
              <p14:xfrm>
                <a:off x="8556087" y="1726822"/>
                <a:ext cx="23040" cy="10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51767" y="1722502"/>
                  <a:ext cx="31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14:cNvPr>
                <p14:cNvContentPartPr/>
                <p14:nvPr/>
              </p14:nvContentPartPr>
              <p14:xfrm>
                <a:off x="7673727" y="2466262"/>
                <a:ext cx="148320" cy="240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69407" y="2461942"/>
                  <a:ext cx="156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14:cNvPr>
                <p14:cNvContentPartPr/>
                <p14:nvPr/>
              </p14:nvContentPartPr>
              <p14:xfrm>
                <a:off x="7816287" y="2498662"/>
                <a:ext cx="469800" cy="158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11967" y="2494342"/>
                  <a:ext cx="47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14:cNvPr>
                <p14:cNvContentPartPr/>
                <p14:nvPr/>
              </p14:nvContentPartPr>
              <p14:xfrm>
                <a:off x="8388687" y="2318662"/>
                <a:ext cx="354240" cy="276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84367" y="2314342"/>
                  <a:ext cx="362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14:cNvPr>
                <p14:cNvContentPartPr/>
                <p14:nvPr/>
              </p14:nvContentPartPr>
              <p14:xfrm>
                <a:off x="8980887" y="1640062"/>
                <a:ext cx="141840" cy="262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76567" y="1635742"/>
                  <a:ext cx="150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14:cNvPr>
                <p14:cNvContentPartPr/>
                <p14:nvPr/>
              </p14:nvContentPartPr>
              <p14:xfrm>
                <a:off x="9053967" y="1788382"/>
                <a:ext cx="84960" cy="9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49647" y="1784062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14:cNvPr>
                <p14:cNvContentPartPr/>
                <p14:nvPr/>
              </p14:nvContentPartPr>
              <p14:xfrm>
                <a:off x="9154767" y="1743742"/>
                <a:ext cx="268200" cy="108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50447" y="1739422"/>
                  <a:ext cx="276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14:cNvPr>
                <p14:cNvContentPartPr/>
                <p14:nvPr/>
              </p14:nvContentPartPr>
              <p14:xfrm>
                <a:off x="9452847" y="1698742"/>
                <a:ext cx="129960" cy="104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48527" y="1694422"/>
                  <a:ext cx="138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14:cNvPr>
                <p14:cNvContentPartPr/>
                <p14:nvPr/>
              </p14:nvContentPartPr>
              <p14:xfrm>
                <a:off x="9810327" y="1535302"/>
                <a:ext cx="352080" cy="149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06007" y="1530982"/>
                  <a:ext cx="36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14:cNvPr>
                <p14:cNvContentPartPr/>
                <p14:nvPr/>
              </p14:nvContentPartPr>
              <p14:xfrm>
                <a:off x="9052527" y="2184022"/>
                <a:ext cx="204840" cy="298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48207" y="2179702"/>
                  <a:ext cx="213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14:cNvPr>
                <p14:cNvContentPartPr/>
                <p14:nvPr/>
              </p14:nvContentPartPr>
              <p14:xfrm>
                <a:off x="9344487" y="2133622"/>
                <a:ext cx="229680" cy="125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0167" y="2129302"/>
                  <a:ext cx="23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14:cNvPr>
                <p14:cNvContentPartPr/>
                <p14:nvPr/>
              </p14:nvContentPartPr>
              <p14:xfrm>
                <a:off x="9628167" y="1943542"/>
                <a:ext cx="132480" cy="34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3847" y="1939222"/>
                  <a:ext cx="141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14:cNvPr>
                <p14:cNvContentPartPr/>
                <p14:nvPr/>
              </p14:nvContentPartPr>
              <p14:xfrm>
                <a:off x="9811767" y="1909342"/>
                <a:ext cx="223200" cy="21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07447" y="1905022"/>
                  <a:ext cx="231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14:cNvPr>
                <p14:cNvContentPartPr/>
                <p14:nvPr/>
              </p14:nvContentPartPr>
              <p14:xfrm>
                <a:off x="10247367" y="1841662"/>
                <a:ext cx="398160" cy="207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43047" y="1837342"/>
                  <a:ext cx="40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14:cNvPr>
                <p14:cNvContentPartPr/>
                <p14:nvPr/>
              </p14:nvContentPartPr>
              <p14:xfrm>
                <a:off x="10713567" y="1703422"/>
                <a:ext cx="167760" cy="160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09247" y="1699102"/>
                  <a:ext cx="17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14:cNvPr>
                <p14:cNvContentPartPr/>
                <p14:nvPr/>
              </p14:nvContentPartPr>
              <p14:xfrm>
                <a:off x="10887807" y="1750582"/>
                <a:ext cx="316080" cy="9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83487" y="1746262"/>
                  <a:ext cx="324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14:cNvPr>
                <p14:cNvContentPartPr/>
                <p14:nvPr/>
              </p14:nvContentPartPr>
              <p14:xfrm>
                <a:off x="11289927" y="1802422"/>
                <a:ext cx="13320" cy="60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85607" y="1798102"/>
                  <a:ext cx="21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14:cNvPr>
                <p14:cNvContentPartPr/>
                <p14:nvPr/>
              </p14:nvContentPartPr>
              <p14:xfrm>
                <a:off x="7667247" y="2875582"/>
                <a:ext cx="150840" cy="200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2927" y="2871262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14:cNvPr>
                <p14:cNvContentPartPr/>
                <p14:nvPr/>
              </p14:nvContentPartPr>
              <p14:xfrm>
                <a:off x="7860207" y="2938942"/>
                <a:ext cx="118800" cy="7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55887" y="2934622"/>
                  <a:ext cx="12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14:cNvPr>
                <p14:cNvContentPartPr/>
                <p14:nvPr/>
              </p14:nvContentPartPr>
              <p14:xfrm>
                <a:off x="8031927" y="2864062"/>
                <a:ext cx="82800" cy="139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27607" y="2859742"/>
                  <a:ext cx="91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14:cNvPr>
                <p14:cNvContentPartPr/>
                <p14:nvPr/>
              </p14:nvContentPartPr>
              <p14:xfrm>
                <a:off x="8365287" y="2799262"/>
                <a:ext cx="181800" cy="117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60967" y="2794942"/>
                  <a:ext cx="19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14:cNvPr>
                <p14:cNvContentPartPr/>
                <p14:nvPr/>
              </p14:nvContentPartPr>
              <p14:xfrm>
                <a:off x="8553567" y="2757862"/>
                <a:ext cx="99720" cy="119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49247" y="2753542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14:cNvPr>
                <p14:cNvContentPartPr/>
                <p14:nvPr/>
              </p14:nvContentPartPr>
              <p14:xfrm>
                <a:off x="8903127" y="2656702"/>
                <a:ext cx="409680" cy="140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98807" y="2652382"/>
                  <a:ext cx="41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14:cNvPr>
                <p14:cNvContentPartPr/>
                <p14:nvPr/>
              </p14:nvContentPartPr>
              <p14:xfrm>
                <a:off x="9240447" y="2559862"/>
                <a:ext cx="7560" cy="2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36127" y="2555542"/>
                  <a:ext cx="16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14:cNvPr>
                <p14:cNvContentPartPr/>
                <p14:nvPr/>
              </p14:nvContentPartPr>
              <p14:xfrm>
                <a:off x="9322887" y="2552302"/>
                <a:ext cx="369720" cy="225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18567" y="2547982"/>
                  <a:ext cx="378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14:cNvPr>
                <p14:cNvContentPartPr/>
                <p14:nvPr/>
              </p14:nvContentPartPr>
              <p14:xfrm>
                <a:off x="9802767" y="2467342"/>
                <a:ext cx="109800" cy="309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98447" y="2463022"/>
                  <a:ext cx="118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14:cNvPr>
                <p14:cNvContentPartPr/>
                <p14:nvPr/>
              </p14:nvContentPartPr>
              <p14:xfrm>
                <a:off x="9971247" y="2419102"/>
                <a:ext cx="104760" cy="131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66927" y="2414782"/>
                  <a:ext cx="113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14:cNvPr>
                <p14:cNvContentPartPr/>
                <p14:nvPr/>
              </p14:nvContentPartPr>
              <p14:xfrm>
                <a:off x="10140807" y="2371942"/>
                <a:ext cx="169560" cy="147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36487" y="2367622"/>
                  <a:ext cx="178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14:cNvPr>
                <p14:cNvContentPartPr/>
                <p14:nvPr/>
              </p14:nvContentPartPr>
              <p14:xfrm>
                <a:off x="10356807" y="2220742"/>
                <a:ext cx="600840" cy="225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52487" y="2216422"/>
                  <a:ext cx="609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14:cNvPr>
                <p14:cNvContentPartPr/>
                <p14:nvPr/>
              </p14:nvContentPartPr>
              <p14:xfrm>
                <a:off x="10727967" y="2131462"/>
                <a:ext cx="29880" cy="4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23647" y="2127142"/>
                  <a:ext cx="38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14:cNvPr>
                <p14:cNvContentPartPr/>
                <p14:nvPr/>
              </p14:nvContentPartPr>
              <p14:xfrm>
                <a:off x="10265007" y="2170342"/>
                <a:ext cx="19800" cy="21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60687" y="2166022"/>
                  <a:ext cx="28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14:cNvPr>
                <p14:cNvContentPartPr/>
                <p14:nvPr/>
              </p14:nvContentPartPr>
              <p14:xfrm>
                <a:off x="7806927" y="3240982"/>
                <a:ext cx="93960" cy="19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02607" y="3236662"/>
                  <a:ext cx="102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14:cNvPr>
                <p14:cNvContentPartPr/>
                <p14:nvPr/>
              </p14:nvContentPartPr>
              <p14:xfrm>
                <a:off x="7931127" y="3275902"/>
                <a:ext cx="117000" cy="135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26807" y="3271582"/>
                  <a:ext cx="12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14:cNvPr>
                <p14:cNvContentPartPr/>
                <p14:nvPr/>
              </p14:nvContentPartPr>
              <p14:xfrm>
                <a:off x="7995567" y="3245302"/>
                <a:ext cx="128160" cy="148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91247" y="3240982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14:cNvPr>
                <p14:cNvContentPartPr/>
                <p14:nvPr/>
              </p14:nvContentPartPr>
              <p14:xfrm>
                <a:off x="8146767" y="3194902"/>
                <a:ext cx="107280" cy="118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42447" y="3190582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14:cNvPr>
                <p14:cNvContentPartPr/>
                <p14:nvPr/>
              </p14:nvContentPartPr>
              <p14:xfrm>
                <a:off x="8294007" y="3127582"/>
                <a:ext cx="384120" cy="147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89687" y="3123262"/>
                  <a:ext cx="39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14:cNvPr>
                <p14:cNvContentPartPr/>
                <p14:nvPr/>
              </p14:nvContentPartPr>
              <p14:xfrm>
                <a:off x="8783247" y="3043342"/>
                <a:ext cx="221040" cy="137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78927" y="3039022"/>
                  <a:ext cx="22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14:cNvPr>
                <p14:cNvContentPartPr/>
                <p14:nvPr/>
              </p14:nvContentPartPr>
              <p14:xfrm>
                <a:off x="9079527" y="2978902"/>
                <a:ext cx="289800" cy="90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5207" y="2974582"/>
                  <a:ext cx="298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14:cNvPr>
                <p14:cNvContentPartPr/>
                <p14:nvPr/>
              </p14:nvContentPartPr>
              <p14:xfrm>
                <a:off x="9594327" y="2910142"/>
                <a:ext cx="156600" cy="129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90007" y="2905822"/>
                  <a:ext cx="16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14:cNvPr>
                <p14:cNvContentPartPr/>
                <p14:nvPr/>
              </p14:nvContentPartPr>
              <p14:xfrm>
                <a:off x="9588207" y="2969542"/>
                <a:ext cx="132840" cy="34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83887" y="2965222"/>
                  <a:ext cx="141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14:cNvPr>
                <p14:cNvContentPartPr/>
                <p14:nvPr/>
              </p14:nvContentPartPr>
              <p14:xfrm>
                <a:off x="9782247" y="2800342"/>
                <a:ext cx="481320" cy="195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77927" y="2796022"/>
                  <a:ext cx="489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14:cNvPr>
                <p14:cNvContentPartPr/>
                <p14:nvPr/>
              </p14:nvContentPartPr>
              <p14:xfrm>
                <a:off x="10261407" y="2744902"/>
                <a:ext cx="126000" cy="136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57087" y="2740582"/>
                  <a:ext cx="134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14:cNvPr>
                <p14:cNvContentPartPr/>
                <p14:nvPr/>
              </p14:nvContentPartPr>
              <p14:xfrm>
                <a:off x="10455087" y="2589382"/>
                <a:ext cx="232920" cy="228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50767" y="2585062"/>
                  <a:ext cx="241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14:cNvPr>
                <p14:cNvContentPartPr/>
                <p14:nvPr/>
              </p14:nvContentPartPr>
              <p14:xfrm>
                <a:off x="7811967" y="3591622"/>
                <a:ext cx="306000" cy="23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7647" y="3587302"/>
                  <a:ext cx="31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14:cNvPr>
                <p14:cNvContentPartPr/>
                <p14:nvPr/>
              </p14:nvContentPartPr>
              <p14:xfrm>
                <a:off x="8207247" y="3589822"/>
                <a:ext cx="73080" cy="138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02927" y="3585502"/>
                  <a:ext cx="81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14:cNvPr>
                <p14:cNvContentPartPr/>
                <p14:nvPr/>
              </p14:nvContentPartPr>
              <p14:xfrm>
                <a:off x="8206887" y="3663262"/>
                <a:ext cx="98280" cy="14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02567" y="3658942"/>
                  <a:ext cx="106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14:cNvPr>
                <p14:cNvContentPartPr/>
                <p14:nvPr/>
              </p14:nvContentPartPr>
              <p14:xfrm>
                <a:off x="8331447" y="3400102"/>
                <a:ext cx="342720" cy="288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27127" y="3395782"/>
                  <a:ext cx="351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14:cNvPr>
                <p14:cNvContentPartPr/>
                <p14:nvPr/>
              </p14:nvContentPartPr>
              <p14:xfrm>
                <a:off x="8891247" y="3348622"/>
                <a:ext cx="298440" cy="170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86927" y="3344302"/>
                  <a:ext cx="30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14:cNvPr>
                <p14:cNvContentPartPr/>
                <p14:nvPr/>
              </p14:nvContentPartPr>
              <p14:xfrm>
                <a:off x="9467607" y="3209302"/>
                <a:ext cx="268200" cy="208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63287" y="3204982"/>
                  <a:ext cx="276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14:cNvPr>
                <p14:cNvContentPartPr/>
                <p14:nvPr/>
              </p14:nvContentPartPr>
              <p14:xfrm>
                <a:off x="9813927" y="3081502"/>
                <a:ext cx="90720" cy="335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09607" y="3077182"/>
                  <a:ext cx="99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14:cNvPr>
                <p14:cNvContentPartPr/>
                <p14:nvPr/>
              </p14:nvContentPartPr>
              <p14:xfrm>
                <a:off x="9925527" y="3093382"/>
                <a:ext cx="237600" cy="172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21207" y="3089062"/>
                  <a:ext cx="246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14:cNvPr>
                <p14:cNvContentPartPr/>
                <p14:nvPr/>
              </p14:nvContentPartPr>
              <p14:xfrm>
                <a:off x="9937407" y="3094462"/>
                <a:ext cx="409320" cy="13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33087" y="3090142"/>
                  <a:ext cx="41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14:cNvPr>
                <p14:cNvContentPartPr/>
                <p14:nvPr/>
              </p14:nvContentPartPr>
              <p14:xfrm>
                <a:off x="10394607" y="3016342"/>
                <a:ext cx="184680" cy="300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90287" y="3012022"/>
                  <a:ext cx="193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14:cNvPr>
                <p14:cNvContentPartPr/>
                <p14:nvPr/>
              </p14:nvContentPartPr>
              <p14:xfrm>
                <a:off x="10300287" y="3011662"/>
                <a:ext cx="120240" cy="19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95967" y="3007342"/>
                  <a:ext cx="12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14:cNvPr>
                <p14:cNvContentPartPr/>
                <p14:nvPr/>
              </p14:nvContentPartPr>
              <p14:xfrm>
                <a:off x="10796007" y="2933182"/>
                <a:ext cx="176760" cy="101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1687" y="2928862"/>
                  <a:ext cx="18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14:cNvPr>
                <p14:cNvContentPartPr/>
                <p14:nvPr/>
              </p14:nvContentPartPr>
              <p14:xfrm>
                <a:off x="11044047" y="2755342"/>
                <a:ext cx="187560" cy="208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39727" y="2751022"/>
                  <a:ext cx="196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14:cNvPr>
                <p14:cNvContentPartPr/>
                <p14:nvPr/>
              </p14:nvContentPartPr>
              <p14:xfrm>
                <a:off x="7903767" y="3934342"/>
                <a:ext cx="627480" cy="212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99447" y="3930022"/>
                  <a:ext cx="636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14:cNvPr>
                <p14:cNvContentPartPr/>
                <p14:nvPr/>
              </p14:nvContentPartPr>
              <p14:xfrm>
                <a:off x="8870727" y="3639142"/>
                <a:ext cx="352800" cy="317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66407" y="3634822"/>
                  <a:ext cx="361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14:cNvPr>
                <p14:cNvContentPartPr/>
                <p14:nvPr/>
              </p14:nvContentPartPr>
              <p14:xfrm>
                <a:off x="9241527" y="3591622"/>
                <a:ext cx="181080" cy="267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37207" y="3587302"/>
                  <a:ext cx="189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14:cNvPr>
                <p14:cNvContentPartPr/>
                <p14:nvPr/>
              </p14:nvContentPartPr>
              <p14:xfrm>
                <a:off x="9262767" y="3678742"/>
                <a:ext cx="101520" cy="2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58447" y="3674422"/>
                  <a:ext cx="110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14:cNvPr>
                <p14:cNvContentPartPr/>
                <p14:nvPr/>
              </p14:nvContentPartPr>
              <p14:xfrm>
                <a:off x="9481287" y="3644182"/>
                <a:ext cx="173160" cy="26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76967" y="3639862"/>
                  <a:ext cx="181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14:cNvPr>
                <p14:cNvContentPartPr/>
                <p14:nvPr/>
              </p14:nvContentPartPr>
              <p14:xfrm>
                <a:off x="9698367" y="3611422"/>
                <a:ext cx="92160" cy="111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94047" y="3607102"/>
                  <a:ext cx="100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14:cNvPr>
                <p14:cNvContentPartPr/>
                <p14:nvPr/>
              </p14:nvContentPartPr>
              <p14:xfrm>
                <a:off x="9874047" y="3534382"/>
                <a:ext cx="107280" cy="144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69727" y="3530062"/>
                  <a:ext cx="115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14:cNvPr>
                <p14:cNvContentPartPr/>
                <p14:nvPr/>
              </p14:nvContentPartPr>
              <p14:xfrm>
                <a:off x="10032087" y="3351502"/>
                <a:ext cx="668880" cy="297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27767" y="3347182"/>
                  <a:ext cx="677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14:cNvPr>
                <p14:cNvContentPartPr/>
                <p14:nvPr/>
              </p14:nvContentPartPr>
              <p14:xfrm>
                <a:off x="10769727" y="3324502"/>
                <a:ext cx="293760" cy="125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65407" y="3320182"/>
                  <a:ext cx="302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14:cNvPr>
                <p14:cNvContentPartPr/>
                <p14:nvPr/>
              </p14:nvContentPartPr>
              <p14:xfrm>
                <a:off x="11195967" y="3022462"/>
                <a:ext cx="549360" cy="477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1647" y="3018142"/>
                  <a:ext cx="5580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14:cNvPr>
                <p14:cNvContentPartPr/>
                <p14:nvPr/>
              </p14:nvContentPartPr>
              <p14:xfrm>
                <a:off x="11525727" y="2991142"/>
                <a:ext cx="29160" cy="16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1407" y="2986822"/>
                  <a:ext cx="378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14:cNvPr>
              <p14:cNvContentPartPr/>
              <p14:nvPr/>
            </p14:nvContentPartPr>
            <p14:xfrm>
              <a:off x="2084727" y="2416942"/>
              <a:ext cx="4290840" cy="2517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080407" y="2412622"/>
                <a:ext cx="4299480" cy="25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FD9B2FF-856F-D4D6-B278-9D032EF66123}"/>
                  </a:ext>
                </a:extLst>
              </p14:cNvPr>
              <p14:cNvContentPartPr/>
              <p14:nvPr/>
            </p14:nvContentPartPr>
            <p14:xfrm>
              <a:off x="1997967" y="2244862"/>
              <a:ext cx="4331880" cy="28227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FD9B2FF-856F-D4D6-B278-9D032EF6612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993647" y="2240542"/>
                <a:ext cx="4340520" cy="28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397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74CD99-8442-F3C2-9D33-CD9CD3F7E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4" y="67808"/>
            <a:ext cx="5408115" cy="36978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5AA98E5-1F75-BD02-8FE1-49056136ECCE}"/>
                  </a:ext>
                </a:extLst>
              </p14:cNvPr>
              <p14:cNvContentPartPr/>
              <p14:nvPr/>
            </p14:nvContentPartPr>
            <p14:xfrm>
              <a:off x="2986167" y="3062782"/>
              <a:ext cx="370800" cy="18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5AA98E5-1F75-BD02-8FE1-49056136EC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1847" y="3058462"/>
                <a:ext cx="3794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3ECDE87-71B7-1683-7903-ABD4744A1403}"/>
                  </a:ext>
                </a:extLst>
              </p14:cNvPr>
              <p14:cNvContentPartPr/>
              <p14:nvPr/>
            </p14:nvContentPartPr>
            <p14:xfrm>
              <a:off x="643647" y="3232342"/>
              <a:ext cx="3394800" cy="43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3ECDE87-71B7-1683-7903-ABD4744A14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327" y="3228022"/>
                <a:ext cx="3403440" cy="525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7448555E-2CA6-37F1-6B1B-4F0D88C1C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266" y="133961"/>
            <a:ext cx="3549832" cy="9207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3DA958F-8B3D-8850-AA75-8015FE2914FA}"/>
                  </a:ext>
                </a:extLst>
              </p14:cNvPr>
              <p14:cNvContentPartPr/>
              <p14:nvPr/>
            </p14:nvContentPartPr>
            <p14:xfrm>
              <a:off x="7742847" y="524062"/>
              <a:ext cx="353520" cy="15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3DA958F-8B3D-8850-AA75-8015FE2914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38527" y="519742"/>
                <a:ext cx="362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3B74D4E-52C5-5739-EB6B-6B2C05E95C61}"/>
                  </a:ext>
                </a:extLst>
              </p14:cNvPr>
              <p14:cNvContentPartPr/>
              <p14:nvPr/>
            </p14:nvContentPartPr>
            <p14:xfrm>
              <a:off x="2564967" y="2738782"/>
              <a:ext cx="151920" cy="18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3B74D4E-52C5-5739-EB6B-6B2C05E95C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0647" y="2734462"/>
                <a:ext cx="16056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F576151-98CA-BBBA-F829-D4F8D8DE5B21}"/>
              </a:ext>
            </a:extLst>
          </p:cNvPr>
          <p:cNvGrpSpPr/>
          <p:nvPr/>
        </p:nvGrpSpPr>
        <p:grpSpPr>
          <a:xfrm>
            <a:off x="6486447" y="1171702"/>
            <a:ext cx="2529360" cy="370702"/>
            <a:chOff x="6486447" y="1171702"/>
            <a:chExt cx="2529360" cy="3707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8E254B6-BCE9-7889-A490-EE19B14041C0}"/>
                    </a:ext>
                  </a:extLst>
                </p14:cNvPr>
                <p14:cNvContentPartPr/>
                <p14:nvPr/>
              </p14:nvContentPartPr>
              <p14:xfrm>
                <a:off x="6486447" y="1503884"/>
                <a:ext cx="15480" cy="38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8E254B6-BCE9-7889-A490-EE19B14041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82127" y="1499564"/>
                  <a:ext cx="24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B4A070E-FC02-7B11-48B3-05B210C80DCE}"/>
                    </a:ext>
                  </a:extLst>
                </p14:cNvPr>
                <p14:cNvContentPartPr/>
                <p14:nvPr/>
              </p14:nvContentPartPr>
              <p14:xfrm>
                <a:off x="6489687" y="1359982"/>
                <a:ext cx="206280" cy="33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B4A070E-FC02-7B11-48B3-05B210C80DC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85367" y="1355662"/>
                  <a:ext cx="214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C600AC0-7964-F734-CCD3-34DC8D2CCDB6}"/>
                    </a:ext>
                  </a:extLst>
                </p14:cNvPr>
                <p14:cNvContentPartPr/>
                <p14:nvPr/>
              </p14:nvContentPartPr>
              <p14:xfrm>
                <a:off x="6528927" y="1416502"/>
                <a:ext cx="185760" cy="14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C600AC0-7964-F734-CCD3-34DC8D2CCD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24607" y="1412182"/>
                  <a:ext cx="194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224C64D-BE43-9392-A79F-18079195E3CA}"/>
                    </a:ext>
                  </a:extLst>
                </p14:cNvPr>
                <p14:cNvContentPartPr/>
                <p14:nvPr/>
              </p14:nvContentPartPr>
              <p14:xfrm>
                <a:off x="6910527" y="1233622"/>
                <a:ext cx="161640" cy="150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224C64D-BE43-9392-A79F-18079195E3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06207" y="1229302"/>
                  <a:ext cx="170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AEC745-BB19-1E7D-C80A-268474A9A1DF}"/>
                    </a:ext>
                  </a:extLst>
                </p14:cNvPr>
                <p14:cNvContentPartPr/>
                <p14:nvPr/>
              </p14:nvContentPartPr>
              <p14:xfrm>
                <a:off x="7126887" y="1239382"/>
                <a:ext cx="81360" cy="114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AEC745-BB19-1E7D-C80A-268474A9A1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22567" y="1235062"/>
                  <a:ext cx="90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FF6DC9D-07C9-0FE9-6420-280AB87357CB}"/>
                    </a:ext>
                  </a:extLst>
                </p14:cNvPr>
                <p14:cNvContentPartPr/>
                <p14:nvPr/>
              </p14:nvContentPartPr>
              <p14:xfrm>
                <a:off x="7356927" y="1300222"/>
                <a:ext cx="28800" cy="23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FF6DC9D-07C9-0FE9-6420-280AB87357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52607" y="1295902"/>
                  <a:ext cx="37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D6904F8-419A-FA37-E281-9CA0B05F90EA}"/>
                    </a:ext>
                  </a:extLst>
                </p14:cNvPr>
                <p14:cNvContentPartPr/>
                <p14:nvPr/>
              </p14:nvContentPartPr>
              <p14:xfrm>
                <a:off x="7498047" y="1226782"/>
                <a:ext cx="95760" cy="155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D6904F8-419A-FA37-E281-9CA0B05F90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93727" y="1222462"/>
                  <a:ext cx="104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DD11E9F-DAC7-6EA4-591B-0669214B0917}"/>
                    </a:ext>
                  </a:extLst>
                </p14:cNvPr>
                <p14:cNvContentPartPr/>
                <p14:nvPr/>
              </p14:nvContentPartPr>
              <p14:xfrm>
                <a:off x="7660047" y="1226062"/>
                <a:ext cx="107280" cy="129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DD11E9F-DAC7-6EA4-591B-0669214B09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55727" y="1221742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C197C9D-76F2-098F-2E75-C9972B3EA07A}"/>
                    </a:ext>
                  </a:extLst>
                </p14:cNvPr>
                <p14:cNvContentPartPr/>
                <p14:nvPr/>
              </p14:nvContentPartPr>
              <p14:xfrm>
                <a:off x="7707567" y="1199062"/>
                <a:ext cx="113400" cy="2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C197C9D-76F2-098F-2E75-C9972B3EA0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03247" y="1194742"/>
                  <a:ext cx="122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BB8B13E-F44E-9AE0-592D-0F273535205E}"/>
                    </a:ext>
                  </a:extLst>
                </p14:cNvPr>
                <p14:cNvContentPartPr/>
                <p14:nvPr/>
              </p14:nvContentPartPr>
              <p14:xfrm>
                <a:off x="6888567" y="1207702"/>
                <a:ext cx="141840" cy="228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BB8B13E-F44E-9AE0-592D-0F27353520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84247" y="1203382"/>
                  <a:ext cx="150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DE90347-A00F-83E9-5DA0-1CCD57A6C360}"/>
                    </a:ext>
                  </a:extLst>
                </p14:cNvPr>
                <p14:cNvContentPartPr/>
                <p14:nvPr/>
              </p14:nvContentPartPr>
              <p14:xfrm>
                <a:off x="8042367" y="1288342"/>
                <a:ext cx="89640" cy="27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DE90347-A00F-83E9-5DA0-1CCD57A6C3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38047" y="1284022"/>
                  <a:ext cx="98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83F1635-F85E-CA6C-4CF2-7600608D5A18}"/>
                    </a:ext>
                  </a:extLst>
                </p14:cNvPr>
                <p14:cNvContentPartPr/>
                <p14:nvPr/>
              </p14:nvContentPartPr>
              <p14:xfrm>
                <a:off x="8344407" y="1194022"/>
                <a:ext cx="79560" cy="72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83F1635-F85E-CA6C-4CF2-7600608D5A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40087" y="1189702"/>
                  <a:ext cx="88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44A04F8-B684-B626-025A-D91E0935ADE0}"/>
                    </a:ext>
                  </a:extLst>
                </p14:cNvPr>
                <p14:cNvContentPartPr/>
                <p14:nvPr/>
              </p14:nvContentPartPr>
              <p14:xfrm>
                <a:off x="8396247" y="1220662"/>
                <a:ext cx="205560" cy="127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44A04F8-B684-B626-025A-D91E0935AD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91927" y="1216342"/>
                  <a:ext cx="214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4D17EB0-6730-6198-FD4F-DBA65F65066F}"/>
                    </a:ext>
                  </a:extLst>
                </p14:cNvPr>
                <p14:cNvContentPartPr/>
                <p14:nvPr/>
              </p14:nvContentPartPr>
              <p14:xfrm>
                <a:off x="8700087" y="1246582"/>
                <a:ext cx="44280" cy="19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4D17EB0-6730-6198-FD4F-DBA65F6506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95767" y="1242262"/>
                  <a:ext cx="52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7CE3F1E-305F-8089-57E0-42DD7A49BF7B}"/>
                    </a:ext>
                  </a:extLst>
                </p14:cNvPr>
                <p14:cNvContentPartPr/>
                <p14:nvPr/>
              </p14:nvContentPartPr>
              <p14:xfrm>
                <a:off x="8812047" y="1171702"/>
                <a:ext cx="203760" cy="137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7CE3F1E-305F-8089-57E0-42DD7A49BF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07727" y="1167382"/>
                  <a:ext cx="212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762A842-C8F3-A2A8-CF09-81227AD673F5}"/>
                    </a:ext>
                  </a:extLst>
                </p14:cNvPr>
                <p14:cNvContentPartPr/>
                <p14:nvPr/>
              </p14:nvContentPartPr>
              <p14:xfrm>
                <a:off x="6941847" y="1432342"/>
                <a:ext cx="1931400" cy="58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762A842-C8F3-A2A8-CF09-81227AD673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37527" y="1428022"/>
                  <a:ext cx="194004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B63B39D-3E6F-1CF7-F17B-ECE8868C9B8B}"/>
                  </a:ext>
                </a:extLst>
              </p14:cNvPr>
              <p14:cNvContentPartPr/>
              <p14:nvPr/>
            </p14:nvContentPartPr>
            <p14:xfrm>
              <a:off x="3295407" y="2744902"/>
              <a:ext cx="164160" cy="100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B63B39D-3E6F-1CF7-F17B-ECE8868C9B8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91087" y="2740582"/>
                <a:ext cx="1728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783B13D-DEE9-AAD9-1D12-22AB78E73AF3}"/>
              </a:ext>
            </a:extLst>
          </p:cNvPr>
          <p:cNvGrpSpPr/>
          <p:nvPr/>
        </p:nvGrpSpPr>
        <p:grpSpPr>
          <a:xfrm>
            <a:off x="6938607" y="1573462"/>
            <a:ext cx="849240" cy="187200"/>
            <a:chOff x="6938607" y="1573462"/>
            <a:chExt cx="84924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96C86FC-4FE2-20CD-849A-DADED1C1BE32}"/>
                    </a:ext>
                  </a:extLst>
                </p14:cNvPr>
                <p14:cNvContentPartPr/>
                <p14:nvPr/>
              </p14:nvContentPartPr>
              <p14:xfrm>
                <a:off x="6938607" y="1631062"/>
                <a:ext cx="154080" cy="129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96C86FC-4FE2-20CD-849A-DADED1C1BE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34287" y="1626742"/>
                  <a:ext cx="162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C964375-FEDA-D7CA-9CF4-A9A416190D05}"/>
                    </a:ext>
                  </a:extLst>
                </p14:cNvPr>
                <p14:cNvContentPartPr/>
                <p14:nvPr/>
              </p14:nvContentPartPr>
              <p14:xfrm>
                <a:off x="7167207" y="1589302"/>
                <a:ext cx="95400" cy="123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C964375-FEDA-D7CA-9CF4-A9A416190D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62887" y="1584982"/>
                  <a:ext cx="104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125CB2F-1337-A6D6-8CAC-C6261F1CCDF1}"/>
                    </a:ext>
                  </a:extLst>
                </p14:cNvPr>
                <p14:cNvContentPartPr/>
                <p14:nvPr/>
              </p14:nvContentPartPr>
              <p14:xfrm>
                <a:off x="7412727" y="1633222"/>
                <a:ext cx="10080" cy="4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125CB2F-1337-A6D6-8CAC-C6261F1CCD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08407" y="1628902"/>
                  <a:ext cx="187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78791C6-2994-652D-A7C4-877B8F5EF973}"/>
                    </a:ext>
                  </a:extLst>
                </p14:cNvPr>
                <p14:cNvContentPartPr/>
                <p14:nvPr/>
              </p14:nvContentPartPr>
              <p14:xfrm>
                <a:off x="7517127" y="1587142"/>
                <a:ext cx="14760" cy="67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78791C6-2994-652D-A7C4-877B8F5EF9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12807" y="1582822"/>
                  <a:ext cx="23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83AB55F-6867-6594-FB95-7931151BD514}"/>
                    </a:ext>
                  </a:extLst>
                </p14:cNvPr>
                <p14:cNvContentPartPr/>
                <p14:nvPr/>
              </p14:nvContentPartPr>
              <p14:xfrm>
                <a:off x="7594167" y="1597582"/>
                <a:ext cx="88560" cy="122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83AB55F-6867-6594-FB95-7931151BD5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89847" y="1593262"/>
                  <a:ext cx="97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728A021-2C53-BBFC-C94C-02327A563B27}"/>
                    </a:ext>
                  </a:extLst>
                </p14:cNvPr>
                <p14:cNvContentPartPr/>
                <p14:nvPr/>
              </p14:nvContentPartPr>
              <p14:xfrm>
                <a:off x="7709367" y="1573462"/>
                <a:ext cx="64080" cy="89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728A021-2C53-BBFC-C94C-02327A563B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05047" y="1569142"/>
                  <a:ext cx="72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CDD7CCB-8D5B-24B5-F66E-49D647D2670C}"/>
                    </a:ext>
                  </a:extLst>
                </p14:cNvPr>
                <p14:cNvContentPartPr/>
                <p14:nvPr/>
              </p14:nvContentPartPr>
              <p14:xfrm>
                <a:off x="7749327" y="1624942"/>
                <a:ext cx="38520" cy="117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CDD7CCB-8D5B-24B5-F66E-49D647D267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45007" y="1620622"/>
                  <a:ext cx="4716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D352476-C54B-A4FC-DBC7-A5D42F6FD90C}"/>
                  </a:ext>
                </a:extLst>
              </p14:cNvPr>
              <p14:cNvContentPartPr/>
              <p14:nvPr/>
            </p14:nvContentPartPr>
            <p14:xfrm>
              <a:off x="8065407" y="1654822"/>
              <a:ext cx="107280" cy="122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D352476-C54B-A4FC-DBC7-A5D42F6FD90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061087" y="1650502"/>
                <a:ext cx="115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37E0EF8-60C6-8043-1AA9-521CB159D32A}"/>
                  </a:ext>
                </a:extLst>
              </p14:cNvPr>
              <p14:cNvContentPartPr/>
              <p14:nvPr/>
            </p14:nvContentPartPr>
            <p14:xfrm>
              <a:off x="1234047" y="2731582"/>
              <a:ext cx="157320" cy="478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37E0EF8-60C6-8043-1AA9-521CB159D32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29727" y="2727262"/>
                <a:ext cx="16596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B2271AA8-DDA6-07F4-64A3-A5C02A756565}"/>
              </a:ext>
            </a:extLst>
          </p:cNvPr>
          <p:cNvGrpSpPr/>
          <p:nvPr/>
        </p:nvGrpSpPr>
        <p:grpSpPr>
          <a:xfrm>
            <a:off x="8393727" y="1548622"/>
            <a:ext cx="434880" cy="207000"/>
            <a:chOff x="8393727" y="1548622"/>
            <a:chExt cx="4348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DF14715-840E-0328-D2D1-255EFE08ED13}"/>
                    </a:ext>
                  </a:extLst>
                </p14:cNvPr>
                <p14:cNvContentPartPr/>
                <p14:nvPr/>
              </p14:nvContentPartPr>
              <p14:xfrm>
                <a:off x="8393727" y="1582462"/>
                <a:ext cx="71640" cy="104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DF14715-840E-0328-D2D1-255EFE08ED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89407" y="1578142"/>
                  <a:ext cx="80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8F5C975-3E99-8D22-FF46-65A0C5C45E55}"/>
                    </a:ext>
                  </a:extLst>
                </p14:cNvPr>
                <p14:cNvContentPartPr/>
                <p14:nvPr/>
              </p14:nvContentPartPr>
              <p14:xfrm>
                <a:off x="8448447" y="1627822"/>
                <a:ext cx="209520" cy="127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8F5C975-3E99-8D22-FF46-65A0C5C45E5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44127" y="1623502"/>
                  <a:ext cx="218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E4B059-004E-AA95-CA80-AF6A19A7B582}"/>
                    </a:ext>
                  </a:extLst>
                </p14:cNvPr>
                <p14:cNvContentPartPr/>
                <p14:nvPr/>
              </p14:nvContentPartPr>
              <p14:xfrm>
                <a:off x="8750487" y="1548622"/>
                <a:ext cx="78120" cy="87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E4B059-004E-AA95-CA80-AF6A19A7B5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46167" y="1544302"/>
                  <a:ext cx="8676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1A5A8FA5-E7A3-8B52-30CB-2103D0DC1055}"/>
                  </a:ext>
                </a:extLst>
              </p14:cNvPr>
              <p14:cNvContentPartPr/>
              <p14:nvPr/>
            </p14:nvContentPartPr>
            <p14:xfrm>
              <a:off x="1321887" y="3372022"/>
              <a:ext cx="1060560" cy="536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1A5A8FA5-E7A3-8B52-30CB-2103D0DC105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17567" y="3367702"/>
                <a:ext cx="10692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C75DA6A0-6A6A-4E1B-2FEC-06180DFE0E69}"/>
                  </a:ext>
                </a:extLst>
              </p14:cNvPr>
              <p14:cNvContentPartPr/>
              <p14:nvPr/>
            </p14:nvContentPartPr>
            <p14:xfrm>
              <a:off x="2899047" y="3379942"/>
              <a:ext cx="1158120" cy="705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C75DA6A0-6A6A-4E1B-2FEC-06180DFE0E6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94727" y="3375622"/>
                <a:ext cx="11667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D8C82E74-2278-CAC8-067B-7589665AA427}"/>
                  </a:ext>
                </a:extLst>
              </p14:cNvPr>
              <p14:cNvContentPartPr/>
              <p14:nvPr/>
            </p14:nvContentPartPr>
            <p14:xfrm>
              <a:off x="4385487" y="660862"/>
              <a:ext cx="817920" cy="38664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D8C82E74-2278-CAC8-067B-7589665AA4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81167" y="656542"/>
                <a:ext cx="8265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7CBF9BAE-A3ED-9D28-270C-24E690832AFF}"/>
                  </a:ext>
                </a:extLst>
              </p14:cNvPr>
              <p14:cNvContentPartPr/>
              <p14:nvPr/>
            </p14:nvContentPartPr>
            <p14:xfrm>
              <a:off x="3702207" y="631702"/>
              <a:ext cx="734040" cy="34092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7CBF9BAE-A3ED-9D28-270C-24E690832AF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97887" y="627382"/>
                <a:ext cx="7426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A56C989A-5FBB-766B-7DD8-5A9938CDFA7A}"/>
                  </a:ext>
                </a:extLst>
              </p14:cNvPr>
              <p14:cNvContentPartPr/>
              <p14:nvPr/>
            </p14:nvContentPartPr>
            <p14:xfrm>
              <a:off x="219207" y="4078342"/>
              <a:ext cx="128880" cy="2329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A56C989A-5FBB-766B-7DD8-5A9938CDFA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4887" y="4074022"/>
                <a:ext cx="1375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613E30B6-1A91-DB0B-EB5A-977645FBC88D}"/>
                  </a:ext>
                </a:extLst>
              </p14:cNvPr>
              <p14:cNvContentPartPr/>
              <p14:nvPr/>
            </p14:nvContentPartPr>
            <p14:xfrm>
              <a:off x="372207" y="4043782"/>
              <a:ext cx="62280" cy="2887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613E30B6-1A91-DB0B-EB5A-977645FBC88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7887" y="4039462"/>
                <a:ext cx="709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7DE12C2-3397-ACBE-220F-A044A6D9D3C5}"/>
                  </a:ext>
                </a:extLst>
              </p14:cNvPr>
              <p14:cNvContentPartPr/>
              <p14:nvPr/>
            </p14:nvContentPartPr>
            <p14:xfrm>
              <a:off x="284007" y="4913542"/>
              <a:ext cx="165960" cy="2772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7DE12C2-3397-ACBE-220F-A044A6D9D3C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9687" y="4909222"/>
                <a:ext cx="1746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72EE4897-AF77-95F5-24BF-32A4DCC67B0D}"/>
                  </a:ext>
                </a:extLst>
              </p14:cNvPr>
              <p14:cNvContentPartPr/>
              <p14:nvPr/>
            </p14:nvContentPartPr>
            <p14:xfrm>
              <a:off x="294087" y="4855222"/>
              <a:ext cx="240840" cy="2055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72EE4897-AF77-95F5-24BF-32A4DCC67B0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9767" y="4850902"/>
                <a:ext cx="24948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628C0AE4-5137-7BDB-5B0B-D32DF45ECD15}"/>
              </a:ext>
            </a:extLst>
          </p:cNvPr>
          <p:cNvGrpSpPr/>
          <p:nvPr/>
        </p:nvGrpSpPr>
        <p:grpSpPr>
          <a:xfrm>
            <a:off x="9264207" y="929782"/>
            <a:ext cx="1664280" cy="814680"/>
            <a:chOff x="9264207" y="929782"/>
            <a:chExt cx="166428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4F85BC5-DF95-12B3-C863-2B10289BD8C8}"/>
                    </a:ext>
                  </a:extLst>
                </p14:cNvPr>
                <p14:cNvContentPartPr/>
                <p14:nvPr/>
              </p14:nvContentPartPr>
              <p14:xfrm>
                <a:off x="9264207" y="1390582"/>
                <a:ext cx="136440" cy="7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4F85BC5-DF95-12B3-C863-2B10289BD8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59887" y="1386262"/>
                  <a:ext cx="145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7569858-B5E1-BE63-FDE5-4A6F6E4EB504}"/>
                    </a:ext>
                  </a:extLst>
                </p14:cNvPr>
                <p14:cNvContentPartPr/>
                <p14:nvPr/>
              </p14:nvContentPartPr>
              <p14:xfrm>
                <a:off x="9301647" y="1432702"/>
                <a:ext cx="156600" cy="5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7569858-B5E1-BE63-FDE5-4A6F6E4EB5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97327" y="1428382"/>
                  <a:ext cx="165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8AC3328-CA3C-D835-254C-7A5EAC5B9031}"/>
                    </a:ext>
                  </a:extLst>
                </p14:cNvPr>
                <p14:cNvContentPartPr/>
                <p14:nvPr/>
              </p14:nvContentPartPr>
              <p14:xfrm>
                <a:off x="9605127" y="1398142"/>
                <a:ext cx="91080" cy="23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8AC3328-CA3C-D835-254C-7A5EAC5B90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00807" y="1393822"/>
                  <a:ext cx="99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1C7BB98-F940-02FC-3C96-4AC7C6ACD37F}"/>
                    </a:ext>
                  </a:extLst>
                </p14:cNvPr>
                <p14:cNvContentPartPr/>
                <p14:nvPr/>
              </p14:nvContentPartPr>
              <p14:xfrm>
                <a:off x="9857487" y="1295182"/>
                <a:ext cx="103320" cy="120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1C7BB98-F940-02FC-3C96-4AC7C6ACD3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53167" y="1290862"/>
                  <a:ext cx="111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8C091A7-6F24-1F34-5649-AAE9D7C2EC64}"/>
                    </a:ext>
                  </a:extLst>
                </p14:cNvPr>
                <p14:cNvContentPartPr/>
                <p14:nvPr/>
              </p14:nvContentPartPr>
              <p14:xfrm>
                <a:off x="10003647" y="1412902"/>
                <a:ext cx="9720" cy="80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8C091A7-6F24-1F34-5649-AAE9D7C2EC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99327" y="1408582"/>
                  <a:ext cx="18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0861EBF-DE15-CD2A-BA63-EB2B1577696C}"/>
                    </a:ext>
                  </a:extLst>
                </p14:cNvPr>
                <p14:cNvContentPartPr/>
                <p14:nvPr/>
              </p14:nvContentPartPr>
              <p14:xfrm>
                <a:off x="10132527" y="1233262"/>
                <a:ext cx="314640" cy="185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0861EBF-DE15-CD2A-BA63-EB2B1577696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28207" y="1228942"/>
                  <a:ext cx="323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711D85-F844-B8F8-6D0B-DC80CDD11CC1}"/>
                    </a:ext>
                  </a:extLst>
                </p14:cNvPr>
                <p14:cNvContentPartPr/>
                <p14:nvPr/>
              </p14:nvContentPartPr>
              <p14:xfrm>
                <a:off x="10347087" y="1258102"/>
                <a:ext cx="276120" cy="142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711D85-F844-B8F8-6D0B-DC80CDD11C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42767" y="1253782"/>
                  <a:ext cx="284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DEAB13-23FC-4013-E0A1-94951E67C6BA}"/>
                    </a:ext>
                  </a:extLst>
                </p14:cNvPr>
                <p14:cNvContentPartPr/>
                <p14:nvPr/>
              </p14:nvContentPartPr>
              <p14:xfrm>
                <a:off x="10588647" y="1221382"/>
                <a:ext cx="118080" cy="9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DEAB13-23FC-4013-E0A1-94951E67C6B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84327" y="1217062"/>
                  <a:ext cx="126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A3CA9FA-1913-E1A8-DB7A-100768687E34}"/>
                    </a:ext>
                  </a:extLst>
                </p14:cNvPr>
                <p14:cNvContentPartPr/>
                <p14:nvPr/>
              </p14:nvContentPartPr>
              <p14:xfrm>
                <a:off x="9572727" y="929782"/>
                <a:ext cx="1355760" cy="8146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A3CA9FA-1913-E1A8-DB7A-100768687E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68407" y="925462"/>
                  <a:ext cx="1364400" cy="82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6D1EB624-1C7A-7CC8-E3CE-6D2E52136691}"/>
              </a:ext>
            </a:extLst>
          </p:cNvPr>
          <p:cNvGrpSpPr/>
          <p:nvPr/>
        </p:nvGrpSpPr>
        <p:grpSpPr>
          <a:xfrm>
            <a:off x="732927" y="1883422"/>
            <a:ext cx="11380320" cy="4192200"/>
            <a:chOff x="732927" y="1883422"/>
            <a:chExt cx="11380320" cy="41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FD43FBC-7BAA-4158-7AF5-0A2A2528F5C2}"/>
                    </a:ext>
                  </a:extLst>
                </p14:cNvPr>
                <p14:cNvContentPartPr/>
                <p14:nvPr/>
              </p14:nvContentPartPr>
              <p14:xfrm>
                <a:off x="1241607" y="2727262"/>
                <a:ext cx="124560" cy="25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FD43FBC-7BAA-4158-7AF5-0A2A2528F5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37287" y="2722942"/>
                  <a:ext cx="13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61BB115-E53A-82FD-186E-EFB334589B1A}"/>
                    </a:ext>
                  </a:extLst>
                </p14:cNvPr>
                <p14:cNvContentPartPr/>
                <p14:nvPr/>
              </p14:nvContentPartPr>
              <p14:xfrm>
                <a:off x="1897887" y="2765782"/>
                <a:ext cx="122040" cy="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61BB115-E53A-82FD-186E-EFB334589B1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93567" y="2761462"/>
                  <a:ext cx="130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BF3B158-2806-C34B-2198-6EB96A79AA8B}"/>
                    </a:ext>
                  </a:extLst>
                </p14:cNvPr>
                <p14:cNvContentPartPr/>
                <p14:nvPr/>
              </p14:nvContentPartPr>
              <p14:xfrm>
                <a:off x="849567" y="4067902"/>
                <a:ext cx="51840" cy="2098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BF3B158-2806-C34B-2198-6EB96A79AA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5247" y="4063582"/>
                  <a:ext cx="60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C178413-CA08-7DAA-495C-DFCE602DBA64}"/>
                    </a:ext>
                  </a:extLst>
                </p14:cNvPr>
                <p14:cNvContentPartPr/>
                <p14:nvPr/>
              </p14:nvContentPartPr>
              <p14:xfrm>
                <a:off x="826167" y="4044502"/>
                <a:ext cx="179280" cy="1987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C178413-CA08-7DAA-495C-DFCE602DBA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1847" y="4040182"/>
                  <a:ext cx="187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E599C0-F5F1-FE68-0A2A-6BDCDD0060B8}"/>
                    </a:ext>
                  </a:extLst>
                </p14:cNvPr>
                <p14:cNvContentPartPr/>
                <p14:nvPr/>
              </p14:nvContentPartPr>
              <p14:xfrm>
                <a:off x="1035327" y="3909142"/>
                <a:ext cx="102960" cy="1202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E599C0-F5F1-FE68-0A2A-6BDCDD0060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1007" y="3904822"/>
                  <a:ext cx="111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0E45AC1-AC83-C493-9B6D-56FA97F3E6B0}"/>
                    </a:ext>
                  </a:extLst>
                </p14:cNvPr>
                <p14:cNvContentPartPr/>
                <p14:nvPr/>
              </p14:nvContentPartPr>
              <p14:xfrm>
                <a:off x="1301367" y="4137382"/>
                <a:ext cx="182520" cy="21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0E45AC1-AC83-C493-9B6D-56FA97F3E6B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97047" y="4133062"/>
                  <a:ext cx="191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10FD762-4117-F116-3449-10503D863E93}"/>
                    </a:ext>
                  </a:extLst>
                </p14:cNvPr>
                <p14:cNvContentPartPr/>
                <p14:nvPr/>
              </p14:nvContentPartPr>
              <p14:xfrm>
                <a:off x="1311447" y="4180942"/>
                <a:ext cx="178200" cy="169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10FD762-4117-F116-3449-10503D863E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07127" y="4176622"/>
                  <a:ext cx="186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CD5152A-16C3-BC52-00F9-F5AF81FAAFE1}"/>
                    </a:ext>
                  </a:extLst>
                </p14:cNvPr>
                <p14:cNvContentPartPr/>
                <p14:nvPr/>
              </p14:nvContentPartPr>
              <p14:xfrm>
                <a:off x="1735887" y="3940822"/>
                <a:ext cx="164520" cy="122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CD5152A-16C3-BC52-00F9-F5AF81FAAFE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31567" y="3936502"/>
                  <a:ext cx="173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97918F9-F5D2-40D3-89C9-C9605C91E82A}"/>
                    </a:ext>
                  </a:extLst>
                </p14:cNvPr>
                <p14:cNvContentPartPr/>
                <p14:nvPr/>
              </p14:nvContentPartPr>
              <p14:xfrm>
                <a:off x="1965207" y="3845422"/>
                <a:ext cx="55800" cy="2149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97918F9-F5D2-40D3-89C9-C9605C91E8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60887" y="3841102"/>
                  <a:ext cx="64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F74F5FA-A9E1-A3F4-7C45-31E80A367A19}"/>
                    </a:ext>
                  </a:extLst>
                </p14:cNvPr>
                <p14:cNvContentPartPr/>
                <p14:nvPr/>
              </p14:nvContentPartPr>
              <p14:xfrm>
                <a:off x="2101647" y="3859462"/>
                <a:ext cx="99360" cy="1389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F74F5FA-A9E1-A3F4-7C45-31E80A367A1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97327" y="3855142"/>
                  <a:ext cx="10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DDE70FF-A5A5-E567-597C-C4C1DD920B62}"/>
                    </a:ext>
                  </a:extLst>
                </p14:cNvPr>
                <p14:cNvContentPartPr/>
                <p14:nvPr/>
              </p14:nvContentPartPr>
              <p14:xfrm>
                <a:off x="2140527" y="3951262"/>
                <a:ext cx="163800" cy="56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DDE70FF-A5A5-E567-597C-C4C1DD920B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36207" y="3946942"/>
                  <a:ext cx="172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190AA6E-B4A7-F3C4-706C-1B098D8B4466}"/>
                    </a:ext>
                  </a:extLst>
                </p14:cNvPr>
                <p14:cNvContentPartPr/>
                <p14:nvPr/>
              </p14:nvContentPartPr>
              <p14:xfrm>
                <a:off x="2328807" y="3935062"/>
                <a:ext cx="25560" cy="15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190AA6E-B4A7-F3C4-706C-1B098D8B446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24487" y="3930742"/>
                  <a:ext cx="3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EA95553-9FBF-E10D-E4FE-A73F1FAFC5A9}"/>
                    </a:ext>
                  </a:extLst>
                </p14:cNvPr>
                <p14:cNvContentPartPr/>
                <p14:nvPr/>
              </p14:nvContentPartPr>
              <p14:xfrm>
                <a:off x="1928847" y="3944062"/>
                <a:ext cx="202320" cy="126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EA95553-9FBF-E10D-E4FE-A73F1FAFC5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24527" y="3939742"/>
                  <a:ext cx="210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87BDE36-5AE0-A41A-CA30-AED00BD5F07A}"/>
                    </a:ext>
                  </a:extLst>
                </p14:cNvPr>
                <p14:cNvContentPartPr/>
                <p14:nvPr/>
              </p14:nvContentPartPr>
              <p14:xfrm>
                <a:off x="2244927" y="3888982"/>
                <a:ext cx="44280" cy="153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87BDE36-5AE0-A41A-CA30-AED00BD5F0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40607" y="3884662"/>
                  <a:ext cx="52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D96A5B-71A9-58C4-FE96-626722B24BA5}"/>
                    </a:ext>
                  </a:extLst>
                </p14:cNvPr>
                <p14:cNvContentPartPr/>
                <p14:nvPr/>
              </p14:nvContentPartPr>
              <p14:xfrm>
                <a:off x="2289927" y="3879262"/>
                <a:ext cx="300600" cy="1648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D96A5B-71A9-58C4-FE96-626722B24B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85607" y="3874942"/>
                  <a:ext cx="30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7996D2B-E3BB-8F0A-D9AE-8F9D76E87C45}"/>
                    </a:ext>
                  </a:extLst>
                </p14:cNvPr>
                <p14:cNvContentPartPr/>
                <p14:nvPr/>
              </p14:nvContentPartPr>
              <p14:xfrm>
                <a:off x="2361207" y="3834262"/>
                <a:ext cx="44280" cy="8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7996D2B-E3BB-8F0A-D9AE-8F9D76E87C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56887" y="3829942"/>
                  <a:ext cx="52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A18A96C-5906-3A14-329D-F9EFD6D2EDEF}"/>
                    </a:ext>
                  </a:extLst>
                </p14:cNvPr>
                <p14:cNvContentPartPr/>
                <p14:nvPr/>
              </p14:nvContentPartPr>
              <p14:xfrm>
                <a:off x="2745327" y="3880342"/>
                <a:ext cx="80280" cy="1324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A18A96C-5906-3A14-329D-F9EFD6D2ED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41007" y="3876022"/>
                  <a:ext cx="88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333F518-5743-40E2-F6CC-37DA99F616D0}"/>
                    </a:ext>
                  </a:extLst>
                </p14:cNvPr>
                <p14:cNvContentPartPr/>
                <p14:nvPr/>
              </p14:nvContentPartPr>
              <p14:xfrm>
                <a:off x="2858367" y="3863422"/>
                <a:ext cx="671040" cy="2502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333F518-5743-40E2-F6CC-37DA99F616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54047" y="3859102"/>
                  <a:ext cx="679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430BB28-8C48-4249-5CD0-DF94AFA646C2}"/>
                    </a:ext>
                  </a:extLst>
                </p14:cNvPr>
                <p14:cNvContentPartPr/>
                <p14:nvPr/>
              </p14:nvContentPartPr>
              <p14:xfrm>
                <a:off x="1717167" y="4128382"/>
                <a:ext cx="1898640" cy="554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430BB28-8C48-4249-5CD0-DF94AFA646C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12847" y="4124062"/>
                  <a:ext cx="1907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B7C2A25-D8BE-9291-32BC-C702656ED425}"/>
                    </a:ext>
                  </a:extLst>
                </p14:cNvPr>
                <p14:cNvContentPartPr/>
                <p14:nvPr/>
              </p14:nvContentPartPr>
              <p14:xfrm>
                <a:off x="1713927" y="4304062"/>
                <a:ext cx="108000" cy="275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B7C2A25-D8BE-9291-32BC-C702656ED4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09607" y="4299742"/>
                  <a:ext cx="116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2F41F06-5F4A-BF05-3B5A-9F0B09424535}"/>
                    </a:ext>
                  </a:extLst>
                </p14:cNvPr>
                <p14:cNvContentPartPr/>
                <p14:nvPr/>
              </p14:nvContentPartPr>
              <p14:xfrm>
                <a:off x="1873767" y="4302982"/>
                <a:ext cx="114480" cy="91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2F41F06-5F4A-BF05-3B5A-9F0B0942453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69447" y="4298662"/>
                  <a:ext cx="123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437DC61-671D-C9BC-028F-597CE9E1F382}"/>
                    </a:ext>
                  </a:extLst>
                </p14:cNvPr>
                <p14:cNvContentPartPr/>
                <p14:nvPr/>
              </p14:nvContentPartPr>
              <p14:xfrm>
                <a:off x="1980327" y="4304782"/>
                <a:ext cx="104040" cy="1076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437DC61-671D-C9BC-028F-597CE9E1F38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76007" y="4300462"/>
                  <a:ext cx="112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292AB23-6439-F3E2-8D19-C80C49548B08}"/>
                    </a:ext>
                  </a:extLst>
                </p14:cNvPr>
                <p14:cNvContentPartPr/>
                <p14:nvPr/>
              </p14:nvContentPartPr>
              <p14:xfrm>
                <a:off x="2126847" y="4331062"/>
                <a:ext cx="336240" cy="511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292AB23-6439-F3E2-8D19-C80C49548B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22527" y="4326742"/>
                  <a:ext cx="344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EC471A4-8FC5-63A4-CEDD-C894B866AA76}"/>
                    </a:ext>
                  </a:extLst>
                </p14:cNvPr>
                <p14:cNvContentPartPr/>
                <p14:nvPr/>
              </p14:nvContentPartPr>
              <p14:xfrm>
                <a:off x="2508087" y="4191742"/>
                <a:ext cx="159840" cy="1598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EC471A4-8FC5-63A4-CEDD-C894B866AA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03767" y="4187422"/>
                  <a:ext cx="168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A34B41A-24EC-F76F-5988-ECD88D37B758}"/>
                    </a:ext>
                  </a:extLst>
                </p14:cNvPr>
                <p14:cNvContentPartPr/>
                <p14:nvPr/>
              </p14:nvContentPartPr>
              <p14:xfrm>
                <a:off x="2790687" y="4218022"/>
                <a:ext cx="96840" cy="1674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A34B41A-24EC-F76F-5988-ECD88D37B7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86367" y="4213702"/>
                  <a:ext cx="105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91668B1-486B-41D0-4B6A-9F32777CCED9}"/>
                    </a:ext>
                  </a:extLst>
                </p14:cNvPr>
                <p14:cNvContentPartPr/>
                <p14:nvPr/>
              </p14:nvContentPartPr>
              <p14:xfrm>
                <a:off x="2916687" y="4214422"/>
                <a:ext cx="610200" cy="3060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91668B1-486B-41D0-4B6A-9F32777CCED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2367" y="4210102"/>
                  <a:ext cx="618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0D5C430-C0FC-5F5E-BC79-586FD1005AD2}"/>
                    </a:ext>
                  </a:extLst>
                </p14:cNvPr>
                <p14:cNvContentPartPr/>
                <p14:nvPr/>
              </p14:nvContentPartPr>
              <p14:xfrm>
                <a:off x="3782487" y="4112182"/>
                <a:ext cx="189360" cy="17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0D5C430-C0FC-5F5E-BC79-586FD1005AD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78167" y="4107862"/>
                  <a:ext cx="198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0B47FD4-682D-C89A-5C68-43E34CDE6518}"/>
                    </a:ext>
                  </a:extLst>
                </p14:cNvPr>
                <p14:cNvContentPartPr/>
                <p14:nvPr/>
              </p14:nvContentPartPr>
              <p14:xfrm>
                <a:off x="3795807" y="4166542"/>
                <a:ext cx="168120" cy="18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0B47FD4-682D-C89A-5C68-43E34CDE651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91487" y="4162222"/>
                  <a:ext cx="176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D07D7A6-1DAE-3063-17D3-3E96D1ACF220}"/>
                    </a:ext>
                  </a:extLst>
                </p14:cNvPr>
                <p14:cNvContentPartPr/>
                <p14:nvPr/>
              </p14:nvContentPartPr>
              <p14:xfrm>
                <a:off x="4248327" y="4226662"/>
                <a:ext cx="132480" cy="197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D07D7A6-1DAE-3063-17D3-3E96D1ACF2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44007" y="4222342"/>
                  <a:ext cx="141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683AD08-4F0B-55A6-106F-B312BDCE6528}"/>
                    </a:ext>
                  </a:extLst>
                </p14:cNvPr>
                <p14:cNvContentPartPr/>
                <p14:nvPr/>
              </p14:nvContentPartPr>
              <p14:xfrm>
                <a:off x="4463247" y="4212982"/>
                <a:ext cx="124920" cy="1987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683AD08-4F0B-55A6-106F-B312BDCE652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58927" y="4208662"/>
                  <a:ext cx="133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69344C4-5117-D051-3A9C-26F1EAB3F1DB}"/>
                    </a:ext>
                  </a:extLst>
                </p14:cNvPr>
                <p14:cNvContentPartPr/>
                <p14:nvPr/>
              </p14:nvContentPartPr>
              <p14:xfrm>
                <a:off x="4655847" y="4363102"/>
                <a:ext cx="19800" cy="1184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69344C4-5117-D051-3A9C-26F1EAB3F1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51527" y="4358782"/>
                  <a:ext cx="28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07E9D2E-A938-27BB-96CD-49107B7B5014}"/>
                    </a:ext>
                  </a:extLst>
                </p14:cNvPr>
                <p14:cNvContentPartPr/>
                <p14:nvPr/>
              </p14:nvContentPartPr>
              <p14:xfrm>
                <a:off x="4725327" y="4232782"/>
                <a:ext cx="135360" cy="1580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07E9D2E-A938-27BB-96CD-49107B7B50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21007" y="4228462"/>
                  <a:ext cx="144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13574D0-E717-CD55-4E7F-77703D18DE96}"/>
                    </a:ext>
                  </a:extLst>
                </p14:cNvPr>
                <p14:cNvContentPartPr/>
                <p14:nvPr/>
              </p14:nvContentPartPr>
              <p14:xfrm>
                <a:off x="4825047" y="4282462"/>
                <a:ext cx="30240" cy="170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13574D0-E717-CD55-4E7F-77703D18DE9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20727" y="4278142"/>
                  <a:ext cx="38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1BE4CE0-B10A-13F1-C7D1-3E28330BDC88}"/>
                    </a:ext>
                  </a:extLst>
                </p14:cNvPr>
                <p14:cNvContentPartPr/>
                <p14:nvPr/>
              </p14:nvContentPartPr>
              <p14:xfrm>
                <a:off x="4270287" y="4067902"/>
                <a:ext cx="710640" cy="79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1BE4CE0-B10A-13F1-C7D1-3E28330BDC8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65967" y="4063582"/>
                  <a:ext cx="719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C694DC0-8464-1C43-F662-06077F84ED69}"/>
                    </a:ext>
                  </a:extLst>
                </p14:cNvPr>
                <p14:cNvContentPartPr/>
                <p14:nvPr/>
              </p14:nvContentPartPr>
              <p14:xfrm>
                <a:off x="4319967" y="3864862"/>
                <a:ext cx="122760" cy="1918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C694DC0-8464-1C43-F662-06077F84ED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15647" y="3860542"/>
                  <a:ext cx="131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ECF799B-8AB6-E385-35E9-6A3E20698050}"/>
                    </a:ext>
                  </a:extLst>
                </p14:cNvPr>
                <p14:cNvContentPartPr/>
                <p14:nvPr/>
              </p14:nvContentPartPr>
              <p14:xfrm>
                <a:off x="4475127" y="4006342"/>
                <a:ext cx="4320" cy="918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ECF799B-8AB6-E385-35E9-6A3E2069805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70807" y="4002022"/>
                  <a:ext cx="12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B349986-D170-E974-2530-E972CD22A7E5}"/>
                    </a:ext>
                  </a:extLst>
                </p14:cNvPr>
                <p14:cNvContentPartPr/>
                <p14:nvPr/>
              </p14:nvContentPartPr>
              <p14:xfrm>
                <a:off x="4548927" y="3839662"/>
                <a:ext cx="118080" cy="1915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B349986-D170-E974-2530-E972CD22A7E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44607" y="3835342"/>
                  <a:ext cx="126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D867866-89BB-CF1A-9617-A26EA171D772}"/>
                    </a:ext>
                  </a:extLst>
                </p14:cNvPr>
                <p14:cNvContentPartPr/>
                <p14:nvPr/>
              </p14:nvContentPartPr>
              <p14:xfrm>
                <a:off x="4710567" y="3816622"/>
                <a:ext cx="198360" cy="1702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D867866-89BB-CF1A-9617-A26EA171D7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06247" y="3812302"/>
                  <a:ext cx="207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C28F633-DFC4-4A76-EB3C-1FE9CC712B17}"/>
                    </a:ext>
                  </a:extLst>
                </p14:cNvPr>
                <p14:cNvContentPartPr/>
                <p14:nvPr/>
              </p14:nvContentPartPr>
              <p14:xfrm>
                <a:off x="4926567" y="3807262"/>
                <a:ext cx="178560" cy="1846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C28F633-DFC4-4A76-EB3C-1FE9CC712B1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22247" y="3802942"/>
                  <a:ext cx="187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3711FF3-320D-989A-C3FF-BC966923DDDF}"/>
                    </a:ext>
                  </a:extLst>
                </p14:cNvPr>
                <p14:cNvContentPartPr/>
                <p14:nvPr/>
              </p14:nvContentPartPr>
              <p14:xfrm>
                <a:off x="6379167" y="2021302"/>
                <a:ext cx="164520" cy="100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3711FF3-320D-989A-C3FF-BC966923DDD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74847" y="2016982"/>
                  <a:ext cx="173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009E363-FAC9-74CA-4572-314F96F226A1}"/>
                    </a:ext>
                  </a:extLst>
                </p14:cNvPr>
                <p14:cNvContentPartPr/>
                <p14:nvPr/>
              </p14:nvContentPartPr>
              <p14:xfrm>
                <a:off x="6679407" y="2057662"/>
                <a:ext cx="150120" cy="65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009E363-FAC9-74CA-4572-314F96F226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75087" y="2053342"/>
                  <a:ext cx="158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1A6A985-AE8B-0D65-0ADA-35DF512C45C7}"/>
                    </a:ext>
                  </a:extLst>
                </p14:cNvPr>
                <p14:cNvContentPartPr/>
                <p14:nvPr/>
              </p14:nvContentPartPr>
              <p14:xfrm>
                <a:off x="6338127" y="2752822"/>
                <a:ext cx="150120" cy="229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1A6A985-AE8B-0D65-0ADA-35DF512C45C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33807" y="2748502"/>
                  <a:ext cx="158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8F9AE34-FE6D-F8EE-E37E-25D5539684CB}"/>
                    </a:ext>
                  </a:extLst>
                </p14:cNvPr>
                <p14:cNvContentPartPr/>
                <p14:nvPr/>
              </p14:nvContentPartPr>
              <p14:xfrm>
                <a:off x="6274047" y="2658502"/>
                <a:ext cx="210240" cy="154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8F9AE34-FE6D-F8EE-E37E-25D5539684C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69727" y="2654182"/>
                  <a:ext cx="21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B8CB24B-313B-546D-01DF-4DB11F483CD4}"/>
                    </a:ext>
                  </a:extLst>
                </p14:cNvPr>
                <p14:cNvContentPartPr/>
                <p14:nvPr/>
              </p14:nvContentPartPr>
              <p14:xfrm>
                <a:off x="6510207" y="2571382"/>
                <a:ext cx="98640" cy="113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B8CB24B-313B-546D-01DF-4DB11F483C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05887" y="2567062"/>
                  <a:ext cx="107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8157B1D-700F-987E-CF24-F7AFEA05448B}"/>
                    </a:ext>
                  </a:extLst>
                </p14:cNvPr>
                <p14:cNvContentPartPr/>
                <p14:nvPr/>
              </p14:nvContentPartPr>
              <p14:xfrm>
                <a:off x="6532887" y="2926702"/>
                <a:ext cx="141840" cy="138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8157B1D-700F-987E-CF24-F7AFEA0544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28567" y="2922382"/>
                  <a:ext cx="150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C983751-AA0A-AD6A-A0A0-F83F6E6593B1}"/>
                    </a:ext>
                  </a:extLst>
                </p14:cNvPr>
                <p14:cNvContentPartPr/>
                <p14:nvPr/>
              </p14:nvContentPartPr>
              <p14:xfrm>
                <a:off x="6567447" y="2949742"/>
                <a:ext cx="124200" cy="81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C983751-AA0A-AD6A-A0A0-F83F6E6593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63127" y="2945422"/>
                  <a:ext cx="132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D2306E8-21BC-5641-4E70-AB50A8684C0B}"/>
                    </a:ext>
                  </a:extLst>
                </p14:cNvPr>
                <p14:cNvContentPartPr/>
                <p14:nvPr/>
              </p14:nvContentPartPr>
              <p14:xfrm>
                <a:off x="6917007" y="2828062"/>
                <a:ext cx="165600" cy="69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D2306E8-21BC-5641-4E70-AB50A8684C0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12687" y="2823742"/>
                  <a:ext cx="174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455DA30-18F4-94E7-85D1-1C0015D6E34F}"/>
                    </a:ext>
                  </a:extLst>
                </p14:cNvPr>
                <p14:cNvContentPartPr/>
                <p14:nvPr/>
              </p14:nvContentPartPr>
              <p14:xfrm>
                <a:off x="6359727" y="3331702"/>
                <a:ext cx="149760" cy="239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455DA30-18F4-94E7-85D1-1C0015D6E3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55407" y="3327382"/>
                  <a:ext cx="158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BC05F32-3671-025C-3951-17695536AE42}"/>
                    </a:ext>
                  </a:extLst>
                </p14:cNvPr>
                <p14:cNvContentPartPr/>
                <p14:nvPr/>
              </p14:nvContentPartPr>
              <p14:xfrm>
                <a:off x="6304287" y="3226222"/>
                <a:ext cx="195840" cy="128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BC05F32-3671-025C-3951-17695536AE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99967" y="3221902"/>
                  <a:ext cx="204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A70BE86-97DD-2B6F-47E8-AEE1B152E2FF}"/>
                    </a:ext>
                  </a:extLst>
                </p14:cNvPr>
                <p14:cNvContentPartPr/>
                <p14:nvPr/>
              </p14:nvContentPartPr>
              <p14:xfrm>
                <a:off x="6606327" y="3522862"/>
                <a:ext cx="124560" cy="179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A70BE86-97DD-2B6F-47E8-AEE1B152E2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02007" y="3518542"/>
                  <a:ext cx="133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FB18D6C-AEF0-FA7D-29CD-6919461BF275}"/>
                    </a:ext>
                  </a:extLst>
                </p14:cNvPr>
                <p14:cNvContentPartPr/>
                <p14:nvPr/>
              </p14:nvContentPartPr>
              <p14:xfrm>
                <a:off x="6594807" y="3220462"/>
                <a:ext cx="150120" cy="97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FB18D6C-AEF0-FA7D-29CD-6919461BF2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90487" y="3216142"/>
                  <a:ext cx="158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27453E-94FB-EE27-18E1-D2FD8447B343}"/>
                    </a:ext>
                  </a:extLst>
                </p14:cNvPr>
                <p14:cNvContentPartPr/>
                <p14:nvPr/>
              </p14:nvContentPartPr>
              <p14:xfrm>
                <a:off x="7007007" y="1890262"/>
                <a:ext cx="86760" cy="128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27453E-94FB-EE27-18E1-D2FD8447B3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02687" y="1885942"/>
                  <a:ext cx="95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E4506DE-C220-C35B-9C6D-7BCE4CDA0D77}"/>
                    </a:ext>
                  </a:extLst>
                </p14:cNvPr>
                <p14:cNvContentPartPr/>
                <p14:nvPr/>
              </p14:nvContentPartPr>
              <p14:xfrm>
                <a:off x="7172967" y="1883422"/>
                <a:ext cx="60480" cy="131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E4506DE-C220-C35B-9C6D-7BCE4CDA0D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68647" y="1879102"/>
                  <a:ext cx="69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FD4241B-7E11-E169-7624-F28CCAEF3C29}"/>
                    </a:ext>
                  </a:extLst>
                </p14:cNvPr>
                <p14:cNvContentPartPr/>
                <p14:nvPr/>
              </p14:nvContentPartPr>
              <p14:xfrm>
                <a:off x="6941127" y="2083942"/>
                <a:ext cx="352800" cy="23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FD4241B-7E11-E169-7624-F28CCAEF3C2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36807" y="2079622"/>
                  <a:ext cx="361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0165FF2-51B5-6F7B-DB52-C82D2B5AA886}"/>
                    </a:ext>
                  </a:extLst>
                </p14:cNvPr>
                <p14:cNvContentPartPr/>
                <p14:nvPr/>
              </p14:nvContentPartPr>
              <p14:xfrm>
                <a:off x="6937527" y="2157742"/>
                <a:ext cx="129240" cy="126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0165FF2-51B5-6F7B-DB52-C82D2B5AA88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33207" y="2153422"/>
                  <a:ext cx="137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DF8F885-B1F2-D884-3439-FEBBCD99FAB7}"/>
                    </a:ext>
                  </a:extLst>
                </p14:cNvPr>
                <p14:cNvContentPartPr/>
                <p14:nvPr/>
              </p14:nvContentPartPr>
              <p14:xfrm>
                <a:off x="7024647" y="2172862"/>
                <a:ext cx="187920" cy="295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DF8F885-B1F2-D884-3439-FEBBCD99FAB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20327" y="2168542"/>
                  <a:ext cx="196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61B13F2-18BD-F6D5-9D93-885214A5D7F7}"/>
                    </a:ext>
                  </a:extLst>
                </p14:cNvPr>
                <p14:cNvContentPartPr/>
                <p14:nvPr/>
              </p14:nvContentPartPr>
              <p14:xfrm>
                <a:off x="6986487" y="2373022"/>
                <a:ext cx="190080" cy="214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61B13F2-18BD-F6D5-9D93-885214A5D7F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82167" y="2368702"/>
                  <a:ext cx="198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84B9A84-B703-41F7-8DFC-3933D1FCF5C2}"/>
                    </a:ext>
                  </a:extLst>
                </p14:cNvPr>
                <p14:cNvContentPartPr/>
                <p14:nvPr/>
              </p14:nvContentPartPr>
              <p14:xfrm>
                <a:off x="7444767" y="2120302"/>
                <a:ext cx="142920" cy="3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84B9A84-B703-41F7-8DFC-3933D1FCF5C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40447" y="2115982"/>
                  <a:ext cx="1515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CE4F66-971C-7B85-51BA-7A33BAFA9998}"/>
                    </a:ext>
                  </a:extLst>
                </p14:cNvPr>
                <p14:cNvContentPartPr/>
                <p14:nvPr/>
              </p14:nvContentPartPr>
              <p14:xfrm>
                <a:off x="7741767" y="2056942"/>
                <a:ext cx="101160" cy="55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CE4F66-971C-7B85-51BA-7A33BAFA999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37447" y="2052622"/>
                  <a:ext cx="109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14ED601-037D-6499-4046-99505583F25B}"/>
                    </a:ext>
                  </a:extLst>
                </p14:cNvPr>
                <p14:cNvContentPartPr/>
                <p14:nvPr/>
              </p14:nvContentPartPr>
              <p14:xfrm>
                <a:off x="7841127" y="2152702"/>
                <a:ext cx="25560" cy="60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14ED601-037D-6499-4046-99505583F2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36807" y="2148382"/>
                  <a:ext cx="34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0C468ED-A8D1-DF61-7761-63620D738B31}"/>
                    </a:ext>
                  </a:extLst>
                </p14:cNvPr>
                <p14:cNvContentPartPr/>
                <p14:nvPr/>
              </p14:nvContentPartPr>
              <p14:xfrm>
                <a:off x="7954887" y="2019502"/>
                <a:ext cx="231480" cy="137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0C468ED-A8D1-DF61-7761-63620D738B3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50567" y="2015182"/>
                  <a:ext cx="240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E93410F-A0FC-5586-276E-DD2DA3EF9636}"/>
                    </a:ext>
                  </a:extLst>
                </p14:cNvPr>
                <p14:cNvContentPartPr/>
                <p14:nvPr/>
              </p14:nvContentPartPr>
              <p14:xfrm>
                <a:off x="8096367" y="2094382"/>
                <a:ext cx="254160" cy="7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E93410F-A0FC-5586-276E-DD2DA3EF963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92047" y="2090062"/>
                  <a:ext cx="262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A6CD668-AC7F-F040-5DC0-F103DCA8A36A}"/>
                    </a:ext>
                  </a:extLst>
                </p14:cNvPr>
                <p14:cNvContentPartPr/>
                <p14:nvPr/>
              </p14:nvContentPartPr>
              <p14:xfrm>
                <a:off x="8511087" y="1887742"/>
                <a:ext cx="46080" cy="145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A6CD668-AC7F-F040-5DC0-F103DCA8A36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06767" y="1883422"/>
                  <a:ext cx="54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3F17709-CA5A-8B2D-9C41-AF91D1082E59}"/>
                    </a:ext>
                  </a:extLst>
                </p14:cNvPr>
                <p14:cNvContentPartPr/>
                <p14:nvPr/>
              </p14:nvContentPartPr>
              <p14:xfrm>
                <a:off x="8555727" y="1908262"/>
                <a:ext cx="187920" cy="137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3F17709-CA5A-8B2D-9C41-AF91D1082E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51407" y="1903942"/>
                  <a:ext cx="196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5FA5C8B-B511-7A2B-F056-9DFB675B5173}"/>
                    </a:ext>
                  </a:extLst>
                </p14:cNvPr>
                <p14:cNvContentPartPr/>
                <p14:nvPr/>
              </p14:nvContentPartPr>
              <p14:xfrm>
                <a:off x="8463927" y="2093662"/>
                <a:ext cx="309960" cy="21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5FA5C8B-B511-7A2B-F056-9DFB675B51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59607" y="2089342"/>
                  <a:ext cx="318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DB121FD-B3BC-4D95-C3DB-278F0EB815EE}"/>
                    </a:ext>
                  </a:extLst>
                </p14:cNvPr>
                <p14:cNvContentPartPr/>
                <p14:nvPr/>
              </p14:nvContentPartPr>
              <p14:xfrm>
                <a:off x="8462847" y="2173582"/>
                <a:ext cx="121680" cy="130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DB121FD-B3BC-4D95-C3DB-278F0EB815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58527" y="2169262"/>
                  <a:ext cx="130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E35642D-FF98-C27C-4E1A-CA0F5BC4FF11}"/>
                    </a:ext>
                  </a:extLst>
                </p14:cNvPr>
                <p14:cNvContentPartPr/>
                <p14:nvPr/>
              </p14:nvContentPartPr>
              <p14:xfrm>
                <a:off x="8645727" y="2085742"/>
                <a:ext cx="425880" cy="177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E35642D-FF98-C27C-4E1A-CA0F5BC4FF1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41407" y="2081422"/>
                  <a:ext cx="434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7CEA57-CC52-F4EF-39D4-034975C47E0E}"/>
                    </a:ext>
                  </a:extLst>
                </p14:cNvPr>
                <p14:cNvContentPartPr/>
                <p14:nvPr/>
              </p14:nvContentPartPr>
              <p14:xfrm>
                <a:off x="8931207" y="2123182"/>
                <a:ext cx="149400" cy="12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7CEA57-CC52-F4EF-39D4-034975C47E0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26887" y="2118862"/>
                  <a:ext cx="158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2EF4988-C0DF-FA5C-72BD-13A2F9883EE1}"/>
                    </a:ext>
                  </a:extLst>
                </p14:cNvPr>
                <p14:cNvContentPartPr/>
                <p14:nvPr/>
              </p14:nvContentPartPr>
              <p14:xfrm>
                <a:off x="9233967" y="1911502"/>
                <a:ext cx="129600" cy="165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2EF4988-C0DF-FA5C-72BD-13A2F9883E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29647" y="1907182"/>
                  <a:ext cx="138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10DB75B-D474-536A-5D18-DEB86CDFCC86}"/>
                    </a:ext>
                  </a:extLst>
                </p14:cNvPr>
                <p14:cNvContentPartPr/>
                <p14:nvPr/>
              </p14:nvContentPartPr>
              <p14:xfrm>
                <a:off x="9314247" y="2015542"/>
                <a:ext cx="108720" cy="194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10DB75B-D474-536A-5D18-DEB86CDFCC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09927" y="2011222"/>
                  <a:ext cx="117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271DF1C-A0BC-A52F-D0E1-C91752F7A95D}"/>
                    </a:ext>
                  </a:extLst>
                </p14:cNvPr>
                <p14:cNvContentPartPr/>
                <p14:nvPr/>
              </p14:nvContentPartPr>
              <p14:xfrm>
                <a:off x="9482367" y="1952542"/>
                <a:ext cx="158040" cy="1810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271DF1C-A0BC-A52F-D0E1-C91752F7A9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78047" y="1948222"/>
                  <a:ext cx="166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210033E-E351-DEF0-D835-86944446031A}"/>
                    </a:ext>
                  </a:extLst>
                </p14:cNvPr>
                <p14:cNvContentPartPr/>
                <p14:nvPr/>
              </p14:nvContentPartPr>
              <p14:xfrm>
                <a:off x="7298247" y="2589382"/>
                <a:ext cx="126360" cy="186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210033E-E351-DEF0-D835-86944446031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93927" y="2585062"/>
                  <a:ext cx="135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09162C5-A083-1EED-D96D-F8461D5A6F2E}"/>
                    </a:ext>
                  </a:extLst>
                </p14:cNvPr>
                <p14:cNvContentPartPr/>
                <p14:nvPr/>
              </p14:nvContentPartPr>
              <p14:xfrm>
                <a:off x="7216887" y="2822302"/>
                <a:ext cx="353160" cy="34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09162C5-A083-1EED-D96D-F8461D5A6F2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12567" y="2817982"/>
                  <a:ext cx="361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E764A75-B6E9-1D4B-BBAD-3A7AE8F9A07B}"/>
                    </a:ext>
                  </a:extLst>
                </p14:cNvPr>
                <p14:cNvContentPartPr/>
                <p14:nvPr/>
              </p14:nvContentPartPr>
              <p14:xfrm>
                <a:off x="7194567" y="2983942"/>
                <a:ext cx="92520" cy="108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E764A75-B6E9-1D4B-BBAD-3A7AE8F9A07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90247" y="2979622"/>
                  <a:ext cx="101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3C1B620-8E7B-CCEC-676D-6A5BDDF0257F}"/>
                    </a:ext>
                  </a:extLst>
                </p14:cNvPr>
                <p14:cNvContentPartPr/>
                <p14:nvPr/>
              </p14:nvContentPartPr>
              <p14:xfrm>
                <a:off x="7373487" y="3024262"/>
                <a:ext cx="80280" cy="64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3C1B620-8E7B-CCEC-676D-6A5BDDF0257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69167" y="3019942"/>
                  <a:ext cx="88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96C5A44-1D02-8656-64E3-5A81527B7A32}"/>
                    </a:ext>
                  </a:extLst>
                </p14:cNvPr>
                <p14:cNvContentPartPr/>
                <p14:nvPr/>
              </p14:nvContentPartPr>
              <p14:xfrm>
                <a:off x="7532967" y="2976022"/>
                <a:ext cx="62640" cy="94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96C5A44-1D02-8656-64E3-5A81527B7A3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28647" y="2971702"/>
                  <a:ext cx="71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E32F537-C7E1-3EF2-88C9-1DED332D48B2}"/>
                    </a:ext>
                  </a:extLst>
                </p14:cNvPr>
                <p14:cNvContentPartPr/>
                <p14:nvPr/>
              </p14:nvContentPartPr>
              <p14:xfrm>
                <a:off x="7796847" y="2731942"/>
                <a:ext cx="184680" cy="49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E32F537-C7E1-3EF2-88C9-1DED332D48B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92527" y="2727622"/>
                  <a:ext cx="193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9C5B7C2-1039-02C1-9703-7E33F88B7D9B}"/>
                    </a:ext>
                  </a:extLst>
                </p14:cNvPr>
                <p14:cNvContentPartPr/>
                <p14:nvPr/>
              </p14:nvContentPartPr>
              <p14:xfrm>
                <a:off x="7783887" y="2781622"/>
                <a:ext cx="138240" cy="178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9C5B7C2-1039-02C1-9703-7E33F88B7D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79567" y="2777302"/>
                  <a:ext cx="146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2F6A908-5C2F-2716-36DB-15449CE089DD}"/>
                    </a:ext>
                  </a:extLst>
                </p14:cNvPr>
                <p14:cNvContentPartPr/>
                <p14:nvPr/>
              </p14:nvContentPartPr>
              <p14:xfrm>
                <a:off x="8046687" y="2605582"/>
                <a:ext cx="81360" cy="313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2F6A908-5C2F-2716-36DB-15449CE089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42367" y="2601262"/>
                  <a:ext cx="90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2F05303-EA6D-2C29-D4F1-1BEA1F23AF44}"/>
                    </a:ext>
                  </a:extLst>
                </p14:cNvPr>
                <p14:cNvContentPartPr/>
                <p14:nvPr/>
              </p14:nvContentPartPr>
              <p14:xfrm>
                <a:off x="8225607" y="2726902"/>
                <a:ext cx="115560" cy="1375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2F05303-EA6D-2C29-D4F1-1BEA1F23AF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21287" y="2722582"/>
                  <a:ext cx="12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85F60BF-BFBF-FD32-69B0-9F58E36B78F7}"/>
                    </a:ext>
                  </a:extLst>
                </p14:cNvPr>
                <p14:cNvContentPartPr/>
                <p14:nvPr/>
              </p14:nvContentPartPr>
              <p14:xfrm>
                <a:off x="8238207" y="2772982"/>
                <a:ext cx="101880" cy="60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85F60BF-BFBF-FD32-69B0-9F58E36B78F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33887" y="2768662"/>
                  <a:ext cx="110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8D78780-D749-0F45-8896-0BD7EC1292EA}"/>
                    </a:ext>
                  </a:extLst>
                </p14:cNvPr>
                <p14:cNvContentPartPr/>
                <p14:nvPr/>
              </p14:nvContentPartPr>
              <p14:xfrm>
                <a:off x="8429727" y="2742022"/>
                <a:ext cx="14400" cy="75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8D78780-D749-0F45-8896-0BD7EC1292E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25407" y="2737702"/>
                  <a:ext cx="23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089A361-12D0-3820-17A0-1E7A4E8048BD}"/>
                    </a:ext>
                  </a:extLst>
                </p14:cNvPr>
                <p14:cNvContentPartPr/>
                <p14:nvPr/>
              </p14:nvContentPartPr>
              <p14:xfrm>
                <a:off x="8413167" y="2839222"/>
                <a:ext cx="13320" cy="113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089A361-12D0-3820-17A0-1E7A4E8048B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08847" y="2834902"/>
                  <a:ext cx="21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B649F3E-35B5-D16E-E01E-FF176F1FF0E8}"/>
                    </a:ext>
                  </a:extLst>
                </p14:cNvPr>
                <p14:cNvContentPartPr/>
                <p14:nvPr/>
              </p14:nvContentPartPr>
              <p14:xfrm>
                <a:off x="8417487" y="2764702"/>
                <a:ext cx="20520" cy="27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B649F3E-35B5-D16E-E01E-FF176F1FF0E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13167" y="2760382"/>
                  <a:ext cx="29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FE76EAE-8959-C046-7A72-62F3278EDAB9}"/>
                    </a:ext>
                  </a:extLst>
                </p14:cNvPr>
                <p14:cNvContentPartPr/>
                <p14:nvPr/>
              </p14:nvContentPartPr>
              <p14:xfrm>
                <a:off x="8561847" y="2777302"/>
                <a:ext cx="148320" cy="7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FE76EAE-8959-C046-7A72-62F3278EDAB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57527" y="2772982"/>
                  <a:ext cx="156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61BD5DB-AEDC-E23E-C5B4-ABC02601210D}"/>
                    </a:ext>
                  </a:extLst>
                </p14:cNvPr>
                <p14:cNvContentPartPr/>
                <p14:nvPr/>
              </p14:nvContentPartPr>
              <p14:xfrm>
                <a:off x="8774967" y="2666422"/>
                <a:ext cx="148320" cy="155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61BD5DB-AEDC-E23E-C5B4-ABC02601210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70647" y="2662102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C2EABEF-DDA6-2B4B-7CB7-14AB338EA6DF}"/>
                    </a:ext>
                  </a:extLst>
                </p14:cNvPr>
                <p14:cNvContentPartPr/>
                <p14:nvPr/>
              </p14:nvContentPartPr>
              <p14:xfrm>
                <a:off x="8740767" y="2646262"/>
                <a:ext cx="190800" cy="18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C2EABEF-DDA6-2B4B-7CB7-14AB338EA6D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36447" y="2641942"/>
                  <a:ext cx="199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D8A0306-BBAB-F66B-D67B-6D05426FEB7D}"/>
                    </a:ext>
                  </a:extLst>
                </p14:cNvPr>
                <p14:cNvContentPartPr/>
                <p14:nvPr/>
              </p14:nvContentPartPr>
              <p14:xfrm>
                <a:off x="8981247" y="2580742"/>
                <a:ext cx="56160" cy="255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D8A0306-BBAB-F66B-D67B-6D05426FEB7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76927" y="2576422"/>
                  <a:ext cx="64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6E59467-1B7B-4F51-9E5F-802A943ACBCF}"/>
                    </a:ext>
                  </a:extLst>
                </p14:cNvPr>
                <p14:cNvContentPartPr/>
                <p14:nvPr/>
              </p14:nvContentPartPr>
              <p14:xfrm>
                <a:off x="9049287" y="2416942"/>
                <a:ext cx="131040" cy="154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6E59467-1B7B-4F51-9E5F-802A943ACBC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44967" y="2412622"/>
                  <a:ext cx="139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5CD1585-EFE5-09E7-A959-2494C9BD7FF3}"/>
                    </a:ext>
                  </a:extLst>
                </p14:cNvPr>
                <p14:cNvContentPartPr/>
                <p14:nvPr/>
              </p14:nvContentPartPr>
              <p14:xfrm>
                <a:off x="6954447" y="3417742"/>
                <a:ext cx="129960" cy="72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5CD1585-EFE5-09E7-A959-2494C9BD7FF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50127" y="3413422"/>
                  <a:ext cx="138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B8CC758-CD1B-B241-C22A-6C7AA7D046F6}"/>
                    </a:ext>
                  </a:extLst>
                </p14:cNvPr>
                <p14:cNvContentPartPr/>
                <p14:nvPr/>
              </p14:nvContentPartPr>
              <p14:xfrm>
                <a:off x="7380327" y="3223342"/>
                <a:ext cx="150480" cy="170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B8CC758-CD1B-B241-C22A-6C7AA7D046F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76007" y="3219022"/>
                  <a:ext cx="159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9B97571-6DDF-4EE7-0A60-997C475E2B68}"/>
                    </a:ext>
                  </a:extLst>
                </p14:cNvPr>
                <p14:cNvContentPartPr/>
                <p14:nvPr/>
              </p14:nvContentPartPr>
              <p14:xfrm>
                <a:off x="7313727" y="3385702"/>
                <a:ext cx="352800" cy="396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9B97571-6DDF-4EE7-0A60-997C475E2B6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09407" y="3381382"/>
                  <a:ext cx="361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8BDF675-28E6-2267-4D52-D0E3767607BF}"/>
                    </a:ext>
                  </a:extLst>
                </p14:cNvPr>
                <p14:cNvContentPartPr/>
                <p14:nvPr/>
              </p14:nvContentPartPr>
              <p14:xfrm>
                <a:off x="7292847" y="3535462"/>
                <a:ext cx="120960" cy="78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8BDF675-28E6-2267-4D52-D0E3767607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88527" y="3531142"/>
                  <a:ext cx="129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BF17095-7C30-2DC5-90C7-4CD6C9495811}"/>
                    </a:ext>
                  </a:extLst>
                </p14:cNvPr>
                <p14:cNvContentPartPr/>
                <p14:nvPr/>
              </p14:nvContentPartPr>
              <p14:xfrm>
                <a:off x="7479687" y="3504142"/>
                <a:ext cx="239760" cy="1033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BF17095-7C30-2DC5-90C7-4CD6C949581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75367" y="3499822"/>
                  <a:ext cx="248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06E0D1E-C31B-9018-FB4A-4090AE1703B3}"/>
                    </a:ext>
                  </a:extLst>
                </p14:cNvPr>
                <p14:cNvContentPartPr/>
                <p14:nvPr/>
              </p14:nvContentPartPr>
              <p14:xfrm>
                <a:off x="7874247" y="3261862"/>
                <a:ext cx="188280" cy="255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06E0D1E-C31B-9018-FB4A-4090AE1703B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69927" y="3257542"/>
                  <a:ext cx="196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8B4EF42-974B-7713-61FE-92C82F8CBD14}"/>
                    </a:ext>
                  </a:extLst>
                </p14:cNvPr>
                <p14:cNvContentPartPr/>
                <p14:nvPr/>
              </p14:nvContentPartPr>
              <p14:xfrm>
                <a:off x="7907367" y="3292462"/>
                <a:ext cx="173520" cy="228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8B4EF42-974B-7713-61FE-92C82F8CBD1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03047" y="3288142"/>
                  <a:ext cx="182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F2912C8-AEF3-B26F-773E-6CD831EEA411}"/>
                    </a:ext>
                  </a:extLst>
                </p14:cNvPr>
                <p14:cNvContentPartPr/>
                <p14:nvPr/>
              </p14:nvContentPartPr>
              <p14:xfrm>
                <a:off x="8176647" y="3226222"/>
                <a:ext cx="118800" cy="262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F2912C8-AEF3-B26F-773E-6CD831EEA41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72327" y="3221902"/>
                  <a:ext cx="127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39FEEC-F575-34E1-6C4D-CB3EB1010677}"/>
                    </a:ext>
                  </a:extLst>
                </p14:cNvPr>
                <p14:cNvContentPartPr/>
                <p14:nvPr/>
              </p14:nvContentPartPr>
              <p14:xfrm>
                <a:off x="8329647" y="3304702"/>
                <a:ext cx="146520" cy="204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39FEEC-F575-34E1-6C4D-CB3EB101067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25327" y="3300382"/>
                  <a:ext cx="155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DBDBA2E-B608-8B44-741F-EE264F20F528}"/>
                    </a:ext>
                  </a:extLst>
                </p14:cNvPr>
                <p14:cNvContentPartPr/>
                <p14:nvPr/>
              </p14:nvContentPartPr>
              <p14:xfrm>
                <a:off x="8556087" y="3403342"/>
                <a:ext cx="11160" cy="73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DBDBA2E-B608-8B44-741F-EE264F20F5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51767" y="3399022"/>
                  <a:ext cx="19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6B68C4E-68C3-9B25-A771-9FD55EF329C9}"/>
                    </a:ext>
                  </a:extLst>
                </p14:cNvPr>
                <p14:cNvContentPartPr/>
                <p14:nvPr/>
              </p14:nvContentPartPr>
              <p14:xfrm>
                <a:off x="8544207" y="3280942"/>
                <a:ext cx="14760" cy="4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6B68C4E-68C3-9B25-A771-9FD55EF329C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39887" y="3276622"/>
                  <a:ext cx="23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ECFE10E-48C4-0F7F-39FE-2763831B8F55}"/>
                    </a:ext>
                  </a:extLst>
                </p14:cNvPr>
                <p14:cNvContentPartPr/>
                <p14:nvPr/>
              </p14:nvContentPartPr>
              <p14:xfrm>
                <a:off x="8699007" y="3241702"/>
                <a:ext cx="352800" cy="1728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ECFE10E-48C4-0F7F-39FE-2763831B8F5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94687" y="3237382"/>
                  <a:ext cx="361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59BC403-2E4A-8462-65D8-EEC987CA0C14}"/>
                    </a:ext>
                  </a:extLst>
                </p14:cNvPr>
                <p14:cNvContentPartPr/>
                <p14:nvPr/>
              </p14:nvContentPartPr>
              <p14:xfrm>
                <a:off x="8927247" y="3277342"/>
                <a:ext cx="111240" cy="69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59BC403-2E4A-8462-65D8-EEC987CA0C1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22927" y="3273022"/>
                  <a:ext cx="119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0FC2467-3AEB-30D3-8332-D978E7B82C86}"/>
                    </a:ext>
                  </a:extLst>
                </p14:cNvPr>
                <p14:cNvContentPartPr/>
                <p14:nvPr/>
              </p14:nvContentPartPr>
              <p14:xfrm>
                <a:off x="8879727" y="3195262"/>
                <a:ext cx="186480" cy="122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0FC2467-3AEB-30D3-8332-D978E7B82C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75407" y="3190942"/>
                  <a:ext cx="195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A6B63FC-5BB8-AA7C-DF40-5AEAEAEFB173}"/>
                    </a:ext>
                  </a:extLst>
                </p14:cNvPr>
                <p14:cNvContentPartPr/>
                <p14:nvPr/>
              </p14:nvContentPartPr>
              <p14:xfrm>
                <a:off x="9147927" y="3161422"/>
                <a:ext cx="72720" cy="289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A6B63FC-5BB8-AA7C-DF40-5AEAEAEFB17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143607" y="3157102"/>
                  <a:ext cx="81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0B8308B-19DE-BE94-65EC-A9D2438B3B0E}"/>
                    </a:ext>
                  </a:extLst>
                </p14:cNvPr>
                <p14:cNvContentPartPr/>
                <p14:nvPr/>
              </p14:nvContentPartPr>
              <p14:xfrm>
                <a:off x="9214527" y="3035782"/>
                <a:ext cx="137880" cy="162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0B8308B-19DE-BE94-65EC-A9D2438B3B0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10207" y="3031462"/>
                  <a:ext cx="146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80C643F-4805-C62E-705E-55D2CC83AB8E}"/>
                    </a:ext>
                  </a:extLst>
                </p14:cNvPr>
                <p14:cNvContentPartPr/>
                <p14:nvPr/>
              </p14:nvContentPartPr>
              <p14:xfrm>
                <a:off x="9518007" y="3261862"/>
                <a:ext cx="154800" cy="118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80C643F-4805-C62E-705E-55D2CC83AB8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13687" y="3257542"/>
                  <a:ext cx="163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B3DA4DD-409E-3E8D-7C1C-2E21E3C3EF1A}"/>
                    </a:ext>
                  </a:extLst>
                </p14:cNvPr>
                <p14:cNvContentPartPr/>
                <p14:nvPr/>
              </p14:nvContentPartPr>
              <p14:xfrm>
                <a:off x="9551127" y="3309382"/>
                <a:ext cx="131760" cy="43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B3DA4DD-409E-3E8D-7C1C-2E21E3C3EF1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46807" y="3305062"/>
                  <a:ext cx="140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DF9A251-1013-BF36-4023-E9598C5ABB47}"/>
                    </a:ext>
                  </a:extLst>
                </p14:cNvPr>
                <p14:cNvContentPartPr/>
                <p14:nvPr/>
              </p14:nvContentPartPr>
              <p14:xfrm>
                <a:off x="9382647" y="2621782"/>
                <a:ext cx="165600" cy="23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DF9A251-1013-BF36-4023-E9598C5ABB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78327" y="2617462"/>
                  <a:ext cx="174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355B547-0E12-072A-1953-88AE9607E922}"/>
                    </a:ext>
                  </a:extLst>
                </p14:cNvPr>
                <p14:cNvContentPartPr/>
                <p14:nvPr/>
              </p14:nvContentPartPr>
              <p14:xfrm>
                <a:off x="9421167" y="2698462"/>
                <a:ext cx="124200" cy="39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355B547-0E12-072A-1953-88AE9607E92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16847" y="2694142"/>
                  <a:ext cx="132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D1B4B93-2CCE-2F60-15E8-DFD603C1C824}"/>
                    </a:ext>
                  </a:extLst>
                </p14:cNvPr>
                <p14:cNvContentPartPr/>
                <p14:nvPr/>
              </p14:nvContentPartPr>
              <p14:xfrm>
                <a:off x="9718887" y="2383102"/>
                <a:ext cx="124200" cy="163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D1B4B93-2CCE-2F60-15E8-DFD603C1C82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14567" y="2378782"/>
                  <a:ext cx="132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A808375-13F1-DB77-5930-431FDD56675A}"/>
                    </a:ext>
                  </a:extLst>
                </p14:cNvPr>
                <p14:cNvContentPartPr/>
                <p14:nvPr/>
              </p14:nvContentPartPr>
              <p14:xfrm>
                <a:off x="9675327" y="2542222"/>
                <a:ext cx="302760" cy="57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A808375-13F1-DB77-5930-431FDD56675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71007" y="2537902"/>
                  <a:ext cx="311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A8B74C6-B588-9905-1FCA-C8EF7C4766E7}"/>
                    </a:ext>
                  </a:extLst>
                </p14:cNvPr>
                <p14:cNvContentPartPr/>
                <p14:nvPr/>
              </p14:nvContentPartPr>
              <p14:xfrm>
                <a:off x="9624927" y="2676862"/>
                <a:ext cx="96480" cy="1069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A8B74C6-B588-9905-1FCA-C8EF7C4766E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20607" y="2672542"/>
                  <a:ext cx="105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9DFFB7B-AC05-19EB-7648-5D9A4DC4310F}"/>
                    </a:ext>
                  </a:extLst>
                </p14:cNvPr>
                <p14:cNvContentPartPr/>
                <p14:nvPr/>
              </p14:nvContentPartPr>
              <p14:xfrm>
                <a:off x="9750927" y="2675782"/>
                <a:ext cx="192240" cy="1051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9DFFB7B-AC05-19EB-7648-5D9A4DC4310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746607" y="2671462"/>
                  <a:ext cx="200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2CC23F1-73F5-F402-C0E5-5152A2384B8D}"/>
                    </a:ext>
                  </a:extLst>
                </p14:cNvPr>
                <p14:cNvContentPartPr/>
                <p14:nvPr/>
              </p14:nvContentPartPr>
              <p14:xfrm>
                <a:off x="9979167" y="2542222"/>
                <a:ext cx="182880" cy="1764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2CC23F1-73F5-F402-C0E5-5152A2384B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74847" y="2537902"/>
                  <a:ext cx="191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0878BAB-4196-8CE3-4B83-BEAEE59335E6}"/>
                    </a:ext>
                  </a:extLst>
                </p14:cNvPr>
                <p14:cNvContentPartPr/>
                <p14:nvPr/>
              </p14:nvContentPartPr>
              <p14:xfrm>
                <a:off x="9837327" y="2980702"/>
                <a:ext cx="106200" cy="150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0878BAB-4196-8CE3-4B83-BEAEE59335E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33007" y="2976382"/>
                  <a:ext cx="114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E21E686-BACE-E865-938C-44E8847AEB42}"/>
                    </a:ext>
                  </a:extLst>
                </p14:cNvPr>
                <p14:cNvContentPartPr/>
                <p14:nvPr/>
              </p14:nvContentPartPr>
              <p14:xfrm>
                <a:off x="9802767" y="3110302"/>
                <a:ext cx="291960" cy="1062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E21E686-BACE-E865-938C-44E8847AEB4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98447" y="3105982"/>
                  <a:ext cx="300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B799B12-70BD-B288-AC1D-A2A60E24E004}"/>
                    </a:ext>
                  </a:extLst>
                </p14:cNvPr>
                <p14:cNvContentPartPr/>
                <p14:nvPr/>
              </p14:nvContentPartPr>
              <p14:xfrm>
                <a:off x="9743367" y="3335302"/>
                <a:ext cx="111960" cy="1414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B799B12-70BD-B288-AC1D-A2A60E24E00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39047" y="3330982"/>
                  <a:ext cx="120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602D8C2-D2FC-BF94-8265-5FA8A7CB4D0C}"/>
                    </a:ext>
                  </a:extLst>
                </p14:cNvPr>
                <p14:cNvContentPartPr/>
                <p14:nvPr/>
              </p14:nvContentPartPr>
              <p14:xfrm>
                <a:off x="9906807" y="3304702"/>
                <a:ext cx="184320" cy="1450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602D8C2-D2FC-BF94-8265-5FA8A7CB4D0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02487" y="3300382"/>
                  <a:ext cx="192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8F7193C-BCBF-A80A-1B44-2526A33B6464}"/>
                    </a:ext>
                  </a:extLst>
                </p14:cNvPr>
                <p14:cNvContentPartPr/>
                <p14:nvPr/>
              </p14:nvContentPartPr>
              <p14:xfrm>
                <a:off x="10151247" y="3131902"/>
                <a:ext cx="192960" cy="2552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8F7193C-BCBF-A80A-1B44-2526A33B646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146927" y="3127582"/>
                  <a:ext cx="201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6216C1E-7B28-D3C4-FF74-B9148A4ACDB5}"/>
                    </a:ext>
                  </a:extLst>
                </p14:cNvPr>
                <p14:cNvContentPartPr/>
                <p14:nvPr/>
              </p14:nvContentPartPr>
              <p14:xfrm>
                <a:off x="10331607" y="2368702"/>
                <a:ext cx="122400" cy="166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6216C1E-7B28-D3C4-FF74-B9148A4ACDB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27287" y="2364382"/>
                  <a:ext cx="131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DC0BC30-C461-1CFA-4420-F5936B177893}"/>
                    </a:ext>
                  </a:extLst>
                </p14:cNvPr>
                <p14:cNvContentPartPr/>
                <p14:nvPr/>
              </p14:nvContentPartPr>
              <p14:xfrm>
                <a:off x="10467687" y="2335942"/>
                <a:ext cx="90000" cy="176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DC0BC30-C461-1CFA-4420-F5936B17789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63367" y="2331622"/>
                  <a:ext cx="9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C48DF00-259A-279A-9466-04B2E4443ED9}"/>
                    </a:ext>
                  </a:extLst>
                </p14:cNvPr>
                <p14:cNvContentPartPr/>
                <p14:nvPr/>
              </p14:nvContentPartPr>
              <p14:xfrm>
                <a:off x="10664607" y="2329462"/>
                <a:ext cx="181440" cy="84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C48DF00-259A-279A-9466-04B2E4443ED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60287" y="2325142"/>
                  <a:ext cx="190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B0EA8F8-3CCB-354D-0B44-74162CC473BC}"/>
                    </a:ext>
                  </a:extLst>
                </p14:cNvPr>
                <p14:cNvContentPartPr/>
                <p14:nvPr/>
              </p14:nvContentPartPr>
              <p14:xfrm>
                <a:off x="10381287" y="2996902"/>
                <a:ext cx="98280" cy="1389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B0EA8F8-3CCB-354D-0B44-74162CC473B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76967" y="2992582"/>
                  <a:ext cx="106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375C187-2DAB-A0FE-1B46-8FB6E7A1DAB5}"/>
                    </a:ext>
                  </a:extLst>
                </p14:cNvPr>
                <p14:cNvContentPartPr/>
                <p14:nvPr/>
              </p14:nvContentPartPr>
              <p14:xfrm>
                <a:off x="10495767" y="2980342"/>
                <a:ext cx="129240" cy="117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375C187-2DAB-A0FE-1B46-8FB6E7A1DAB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91447" y="2976022"/>
                  <a:ext cx="137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7828F7F-1E0C-27F4-4E86-67A2D36B8678}"/>
                    </a:ext>
                  </a:extLst>
                </p14:cNvPr>
                <p14:cNvContentPartPr/>
                <p14:nvPr/>
              </p14:nvContentPartPr>
              <p14:xfrm>
                <a:off x="10659207" y="2936422"/>
                <a:ext cx="105120" cy="114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7828F7F-1E0C-27F4-4E86-67A2D36B867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54887" y="2932102"/>
                  <a:ext cx="113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F12E59A-E798-683B-2BFE-B430928EE6C6}"/>
                    </a:ext>
                  </a:extLst>
                </p14:cNvPr>
                <p14:cNvContentPartPr/>
                <p14:nvPr/>
              </p14:nvContentPartPr>
              <p14:xfrm>
                <a:off x="10899687" y="2863702"/>
                <a:ext cx="121680" cy="1180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F12E59A-E798-683B-2BFE-B430928EE6C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95367" y="2859382"/>
                  <a:ext cx="130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7F8137D-4E5E-F0FF-AAA9-9AF9266C5828}"/>
                    </a:ext>
                  </a:extLst>
                </p14:cNvPr>
                <p14:cNvContentPartPr/>
                <p14:nvPr/>
              </p14:nvContentPartPr>
              <p14:xfrm>
                <a:off x="10989687" y="2072422"/>
                <a:ext cx="148320" cy="99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7F8137D-4E5E-F0FF-AAA9-9AF9266C582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85367" y="2068102"/>
                  <a:ext cx="156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7868890-2B11-4391-D589-8362F61377F7}"/>
                    </a:ext>
                  </a:extLst>
                </p14:cNvPr>
                <p14:cNvContentPartPr/>
                <p14:nvPr/>
              </p14:nvContentPartPr>
              <p14:xfrm>
                <a:off x="11221527" y="2029222"/>
                <a:ext cx="71280" cy="92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7868890-2B11-4391-D589-8362F61377F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17207" y="2024902"/>
                  <a:ext cx="79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71D6FBB-5CC0-54DB-DACB-FFA977CB7D38}"/>
                    </a:ext>
                  </a:extLst>
                </p14:cNvPr>
                <p14:cNvContentPartPr/>
                <p14:nvPr/>
              </p14:nvContentPartPr>
              <p14:xfrm>
                <a:off x="11007687" y="2039302"/>
                <a:ext cx="382320" cy="229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71D6FBB-5CC0-54DB-DACB-FFA977CB7D3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03367" y="2034982"/>
                  <a:ext cx="390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B52114E-2568-6041-B326-B87A0DCC2427}"/>
                    </a:ext>
                  </a:extLst>
                </p14:cNvPr>
                <p14:cNvContentPartPr/>
                <p14:nvPr/>
              </p14:nvContentPartPr>
              <p14:xfrm>
                <a:off x="11141247" y="2296342"/>
                <a:ext cx="116640" cy="155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B52114E-2568-6041-B326-B87A0DCC242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136927" y="2292022"/>
                  <a:ext cx="125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13B04B3-B03D-A21C-491A-B173C8DB1E99}"/>
                    </a:ext>
                  </a:extLst>
                </p14:cNvPr>
                <p14:cNvContentPartPr/>
                <p14:nvPr/>
              </p14:nvContentPartPr>
              <p14:xfrm>
                <a:off x="11430687" y="2108782"/>
                <a:ext cx="132480" cy="597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13B04B3-B03D-A21C-491A-B173C8DB1E9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26367" y="2104462"/>
                  <a:ext cx="14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327A770-27A1-DA29-1B5F-7FDB0A764238}"/>
                    </a:ext>
                  </a:extLst>
                </p14:cNvPr>
                <p14:cNvContentPartPr/>
                <p14:nvPr/>
              </p14:nvContentPartPr>
              <p14:xfrm>
                <a:off x="11461287" y="2160982"/>
                <a:ext cx="95400" cy="446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327A770-27A1-DA29-1B5F-7FDB0A76423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456967" y="2156662"/>
                  <a:ext cx="104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3F223DA-CDCF-6BC4-D1A6-95A345D46533}"/>
                    </a:ext>
                  </a:extLst>
                </p14:cNvPr>
                <p14:cNvContentPartPr/>
                <p14:nvPr/>
              </p14:nvContentPartPr>
              <p14:xfrm>
                <a:off x="11625447" y="2012662"/>
                <a:ext cx="140760" cy="123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3F223DA-CDCF-6BC4-D1A6-95A345D4653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21127" y="2008342"/>
                  <a:ext cx="149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CAAF906-30E3-E3B6-CE88-17992776A053}"/>
                    </a:ext>
                  </a:extLst>
                </p14:cNvPr>
                <p14:cNvContentPartPr/>
                <p14:nvPr/>
              </p14:nvContentPartPr>
              <p14:xfrm>
                <a:off x="11826327" y="1911502"/>
                <a:ext cx="176400" cy="1731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CAAF906-30E3-E3B6-CE88-17992776A05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22007" y="1907182"/>
                  <a:ext cx="185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23EAFB6-84C1-7D76-BDEB-5A587A35EAFA}"/>
                    </a:ext>
                  </a:extLst>
                </p14:cNvPr>
                <p14:cNvContentPartPr/>
                <p14:nvPr/>
              </p14:nvContentPartPr>
              <p14:xfrm>
                <a:off x="11947647" y="1983862"/>
                <a:ext cx="77760" cy="428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23EAFB6-84C1-7D76-BDEB-5A587A35EAF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943327" y="1979542"/>
                  <a:ext cx="86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B0A65C0-88C7-13B3-57C6-88FC96F954FD}"/>
                    </a:ext>
                  </a:extLst>
                </p14:cNvPr>
                <p14:cNvContentPartPr/>
                <p14:nvPr/>
              </p14:nvContentPartPr>
              <p14:xfrm>
                <a:off x="11188767" y="2741662"/>
                <a:ext cx="95040" cy="209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B0A65C0-88C7-13B3-57C6-88FC96F954F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184447" y="2737342"/>
                  <a:ext cx="103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06C9D02-6CE3-66A7-3FD3-61B4D434D3CD}"/>
                    </a:ext>
                  </a:extLst>
                </p14:cNvPr>
                <p14:cNvContentPartPr/>
                <p14:nvPr/>
              </p14:nvContentPartPr>
              <p14:xfrm>
                <a:off x="11345007" y="2844982"/>
                <a:ext cx="24120" cy="1195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06C9D02-6CE3-66A7-3FD3-61B4D434D3C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340687" y="2840662"/>
                  <a:ext cx="32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C4FA6EC-B984-9F4F-838F-83C549A105CB}"/>
                    </a:ext>
                  </a:extLst>
                </p14:cNvPr>
                <p14:cNvContentPartPr/>
                <p14:nvPr/>
              </p14:nvContentPartPr>
              <p14:xfrm>
                <a:off x="11376327" y="2675062"/>
                <a:ext cx="131400" cy="145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C4FA6EC-B984-9F4F-838F-83C549A105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372007" y="2670742"/>
                  <a:ext cx="140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147D2B1-14C7-9DA9-5CEE-EAD60069FEEC}"/>
                    </a:ext>
                  </a:extLst>
                </p14:cNvPr>
                <p14:cNvContentPartPr/>
                <p14:nvPr/>
              </p14:nvContentPartPr>
              <p14:xfrm>
                <a:off x="11602767" y="2570662"/>
                <a:ext cx="168480" cy="2152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147D2B1-14C7-9DA9-5CEE-EAD60069FEE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98447" y="2566342"/>
                  <a:ext cx="177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2469E93-E053-D6B1-01AA-EF10D7D74082}"/>
                    </a:ext>
                  </a:extLst>
                </p14:cNvPr>
                <p14:cNvContentPartPr/>
                <p14:nvPr/>
              </p14:nvContentPartPr>
              <p14:xfrm>
                <a:off x="11140167" y="2800702"/>
                <a:ext cx="670680" cy="289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2469E93-E053-D6B1-01AA-EF10D7D7408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35847" y="2796382"/>
                  <a:ext cx="679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0A3E174-CF35-66FC-5333-1060A4B34879}"/>
                    </a:ext>
                  </a:extLst>
                </p14:cNvPr>
                <p14:cNvContentPartPr/>
                <p14:nvPr/>
              </p14:nvContentPartPr>
              <p14:xfrm>
                <a:off x="11468487" y="2344582"/>
                <a:ext cx="27720" cy="51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0A3E174-CF35-66FC-5333-1060A4B3487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464167" y="2340262"/>
                  <a:ext cx="36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9AD093E-18F9-0A70-15BD-E96090B43E81}"/>
                    </a:ext>
                  </a:extLst>
                </p14:cNvPr>
                <p14:cNvContentPartPr/>
                <p14:nvPr/>
              </p14:nvContentPartPr>
              <p14:xfrm>
                <a:off x="11365167" y="2112382"/>
                <a:ext cx="748080" cy="345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9AD093E-18F9-0A70-15BD-E96090B43E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60847" y="2108062"/>
                  <a:ext cx="756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673E811-6D54-CA19-3ED5-2B8DAE38E053}"/>
                    </a:ext>
                  </a:extLst>
                </p14:cNvPr>
                <p14:cNvContentPartPr/>
                <p14:nvPr/>
              </p14:nvContentPartPr>
              <p14:xfrm>
                <a:off x="6523167" y="3904462"/>
                <a:ext cx="65880" cy="11721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673E811-6D54-CA19-3ED5-2B8DAE38E05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18847" y="3900142"/>
                  <a:ext cx="74520" cy="11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0D15075-53B6-6748-5720-72853E2BBC84}"/>
                    </a:ext>
                  </a:extLst>
                </p14:cNvPr>
                <p14:cNvContentPartPr/>
                <p14:nvPr/>
              </p14:nvContentPartPr>
              <p14:xfrm>
                <a:off x="6122847" y="4842982"/>
                <a:ext cx="2393280" cy="213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0D15075-53B6-6748-5720-72853E2BBC8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118527" y="4838662"/>
                  <a:ext cx="2401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CBC47B5-5C5B-FFB3-3F53-172AA51E1F28}"/>
                    </a:ext>
                  </a:extLst>
                </p14:cNvPr>
                <p14:cNvContentPartPr/>
                <p14:nvPr/>
              </p14:nvContentPartPr>
              <p14:xfrm>
                <a:off x="8432607" y="4732822"/>
                <a:ext cx="101520" cy="216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CBC47B5-5C5B-FFB3-3F53-172AA51E1F2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28287" y="4728502"/>
                  <a:ext cx="110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8AE14BF-5D79-F969-C303-CCBECB4DA69B}"/>
                    </a:ext>
                  </a:extLst>
                </p14:cNvPr>
                <p14:cNvContentPartPr/>
                <p14:nvPr/>
              </p14:nvContentPartPr>
              <p14:xfrm>
                <a:off x="6347127" y="3970342"/>
                <a:ext cx="65520" cy="34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8AE14BF-5D79-F969-C303-CCBECB4DA69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342807" y="3966022"/>
                  <a:ext cx="74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ABA9B81-A4E2-C0ED-450D-1372E582F28F}"/>
                    </a:ext>
                  </a:extLst>
                </p14:cNvPr>
                <p14:cNvContentPartPr/>
                <p14:nvPr/>
              </p14:nvContentPartPr>
              <p14:xfrm>
                <a:off x="6402927" y="3793582"/>
                <a:ext cx="243000" cy="202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ABA9B81-A4E2-C0ED-450D-1372E582F28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98607" y="3789262"/>
                  <a:ext cx="251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B623538-4B32-AC7C-7114-F4B9E335DB85}"/>
                    </a:ext>
                  </a:extLst>
                </p14:cNvPr>
                <p14:cNvContentPartPr/>
                <p14:nvPr/>
              </p14:nvContentPartPr>
              <p14:xfrm>
                <a:off x="7449447" y="4477582"/>
                <a:ext cx="192240" cy="1548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B623538-4B32-AC7C-7114-F4B9E335DB8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45127" y="4473262"/>
                  <a:ext cx="200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9EEF796-FB3C-E71B-3598-07D6EE8CB74F}"/>
                    </a:ext>
                  </a:extLst>
                </p14:cNvPr>
                <p14:cNvContentPartPr/>
                <p14:nvPr/>
              </p14:nvContentPartPr>
              <p14:xfrm>
                <a:off x="7767687" y="4041622"/>
                <a:ext cx="191880" cy="2829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9EEF796-FB3C-E71B-3598-07D6EE8CB74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763367" y="4037302"/>
                  <a:ext cx="200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EAF9D04-BDDB-1D78-32CA-C1BD72A96F7F}"/>
                    </a:ext>
                  </a:extLst>
                </p14:cNvPr>
                <p14:cNvContentPartPr/>
                <p14:nvPr/>
              </p14:nvContentPartPr>
              <p14:xfrm>
                <a:off x="8077647" y="4450222"/>
                <a:ext cx="161280" cy="1954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EAF9D04-BDDB-1D78-32CA-C1BD72A96F7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073327" y="4445902"/>
                  <a:ext cx="16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F4C9CAB-04BA-E742-A074-2D26269A6FBF}"/>
                    </a:ext>
                  </a:extLst>
                </p14:cNvPr>
                <p14:cNvContentPartPr/>
                <p14:nvPr/>
              </p14:nvContentPartPr>
              <p14:xfrm>
                <a:off x="6063807" y="3796462"/>
                <a:ext cx="181080" cy="285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F4C9CAB-04BA-E742-A074-2D26269A6FB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59487" y="3792142"/>
                  <a:ext cx="189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1A3BA97-14C8-C30F-0F06-A957CE4E2A04}"/>
                    </a:ext>
                  </a:extLst>
                </p14:cNvPr>
                <p14:cNvContentPartPr/>
                <p14:nvPr/>
              </p14:nvContentPartPr>
              <p14:xfrm>
                <a:off x="8444847" y="5015062"/>
                <a:ext cx="94680" cy="1623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1A3BA97-14C8-C30F-0F06-A957CE4E2A0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440527" y="5010742"/>
                  <a:ext cx="103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F326B12-5DA5-A0DE-DB8D-0AFA31AEC4F0}"/>
                    </a:ext>
                  </a:extLst>
                </p14:cNvPr>
                <p14:cNvContentPartPr/>
                <p14:nvPr/>
              </p14:nvContentPartPr>
              <p14:xfrm>
                <a:off x="8450607" y="5048182"/>
                <a:ext cx="107280" cy="96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F326B12-5DA5-A0DE-DB8D-0AFA31AEC4F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446287" y="5043862"/>
                  <a:ext cx="115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8D16FF4-CCF4-1F34-16C4-88B1337EB7D0}"/>
                    </a:ext>
                  </a:extLst>
                </p14:cNvPr>
                <p14:cNvContentPartPr/>
                <p14:nvPr/>
              </p14:nvContentPartPr>
              <p14:xfrm>
                <a:off x="6775887" y="3931102"/>
                <a:ext cx="1612080" cy="7243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8D16FF4-CCF4-1F34-16C4-88B1337EB7D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71567" y="3926782"/>
                  <a:ext cx="162072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AF83E90-89CB-0ABF-FD43-C9C4C4041792}"/>
                    </a:ext>
                  </a:extLst>
                </p14:cNvPr>
                <p14:cNvContentPartPr/>
                <p14:nvPr/>
              </p14:nvContentPartPr>
              <p14:xfrm>
                <a:off x="6582567" y="4208662"/>
                <a:ext cx="1753200" cy="2102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AF83E90-89CB-0ABF-FD43-C9C4C404179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578247" y="4204342"/>
                  <a:ext cx="176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BEABEA7-1852-5E2F-700A-E06FAA4C2386}"/>
                    </a:ext>
                  </a:extLst>
                </p14:cNvPr>
                <p14:cNvContentPartPr/>
                <p14:nvPr/>
              </p14:nvContentPartPr>
              <p14:xfrm>
                <a:off x="8331087" y="4081222"/>
                <a:ext cx="132480" cy="936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BEABEA7-1852-5E2F-700A-E06FAA4C238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326767" y="4076902"/>
                  <a:ext cx="141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CED0799-F12C-FDE9-C37B-0462016FA43E}"/>
                    </a:ext>
                  </a:extLst>
                </p14:cNvPr>
                <p14:cNvContentPartPr/>
                <p14:nvPr/>
              </p14:nvContentPartPr>
              <p14:xfrm>
                <a:off x="8426847" y="4098862"/>
                <a:ext cx="48960" cy="1670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CED0799-F12C-FDE9-C37B-0462016FA43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422527" y="4094542"/>
                  <a:ext cx="57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9092F05-13E1-A5E9-A0F2-E4EBF13DE4E2}"/>
                    </a:ext>
                  </a:extLst>
                </p14:cNvPr>
                <p14:cNvContentPartPr/>
                <p14:nvPr/>
              </p14:nvContentPartPr>
              <p14:xfrm>
                <a:off x="8283927" y="3985822"/>
                <a:ext cx="232200" cy="316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9092F05-13E1-A5E9-A0F2-E4EBF13DE4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279607" y="3981502"/>
                  <a:ext cx="240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9420D65-6372-8AD4-1CB4-43B06677BB74}"/>
                    </a:ext>
                  </a:extLst>
                </p14:cNvPr>
                <p14:cNvContentPartPr/>
                <p14:nvPr/>
              </p14:nvContentPartPr>
              <p14:xfrm>
                <a:off x="7070007" y="3908062"/>
                <a:ext cx="67320" cy="198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9420D65-6372-8AD4-1CB4-43B06677BB7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065687" y="3903742"/>
                  <a:ext cx="75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B515B5E-A17A-EA20-E9C7-4BC1D69A4D2A}"/>
                    </a:ext>
                  </a:extLst>
                </p14:cNvPr>
                <p14:cNvContentPartPr/>
                <p14:nvPr/>
              </p14:nvContentPartPr>
              <p14:xfrm>
                <a:off x="7021047" y="3986542"/>
                <a:ext cx="168480" cy="500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B515B5E-A17A-EA20-E9C7-4BC1D69A4D2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16727" y="3982222"/>
                  <a:ext cx="177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559240E-A49B-0F4E-94DE-75F55EF5254A}"/>
                    </a:ext>
                  </a:extLst>
                </p14:cNvPr>
                <p14:cNvContentPartPr/>
                <p14:nvPr/>
              </p14:nvContentPartPr>
              <p14:xfrm>
                <a:off x="6919887" y="4278502"/>
                <a:ext cx="175680" cy="2073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559240E-A49B-0F4E-94DE-75F55EF5254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15567" y="4274182"/>
                  <a:ext cx="184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395050E-BC6C-6EFC-C512-68B2DAC0F6F4}"/>
                    </a:ext>
                  </a:extLst>
                </p14:cNvPr>
                <p14:cNvContentPartPr/>
                <p14:nvPr/>
              </p14:nvContentPartPr>
              <p14:xfrm>
                <a:off x="7088367" y="4131262"/>
                <a:ext cx="27720" cy="2440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395050E-BC6C-6EFC-C512-68B2DAC0F6F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084047" y="4126942"/>
                  <a:ext cx="36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7782524-E4AE-FFE7-2098-36A05753ABD9}"/>
                    </a:ext>
                  </a:extLst>
                </p14:cNvPr>
                <p14:cNvContentPartPr/>
                <p14:nvPr/>
              </p14:nvContentPartPr>
              <p14:xfrm>
                <a:off x="6970647" y="4113982"/>
                <a:ext cx="120240" cy="262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7782524-E4AE-FFE7-2098-36A05753ABD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66327" y="4109662"/>
                  <a:ext cx="128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4C972FB-0306-8B04-33AC-CB1C963F549C}"/>
                    </a:ext>
                  </a:extLst>
                </p14:cNvPr>
                <p14:cNvContentPartPr/>
                <p14:nvPr/>
              </p14:nvContentPartPr>
              <p14:xfrm>
                <a:off x="6395007" y="4276342"/>
                <a:ext cx="519480" cy="466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4C972FB-0306-8B04-33AC-CB1C963F549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390687" y="4272022"/>
                  <a:ext cx="5281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8960EEF-184D-77E3-5A74-A109763CEFD6}"/>
                    </a:ext>
                  </a:extLst>
                </p14:cNvPr>
                <p14:cNvContentPartPr/>
                <p14:nvPr/>
              </p14:nvContentPartPr>
              <p14:xfrm>
                <a:off x="5606967" y="4920382"/>
                <a:ext cx="164880" cy="1364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8960EEF-184D-77E3-5A74-A109763CEFD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602647" y="4916062"/>
                  <a:ext cx="173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38F03AA-20CB-6B9E-8CB7-FC630DAE0DA6}"/>
                    </a:ext>
                  </a:extLst>
                </p14:cNvPr>
                <p14:cNvContentPartPr/>
                <p14:nvPr/>
              </p14:nvContentPartPr>
              <p14:xfrm>
                <a:off x="5798487" y="4762342"/>
                <a:ext cx="90000" cy="1724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38F03AA-20CB-6B9E-8CB7-FC630DAE0DA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794167" y="4758022"/>
                  <a:ext cx="98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2DBD07F-87D0-0F2C-7B6A-C3474BE412D9}"/>
                    </a:ext>
                  </a:extLst>
                </p14:cNvPr>
                <p14:cNvContentPartPr/>
                <p14:nvPr/>
              </p14:nvContentPartPr>
              <p14:xfrm>
                <a:off x="5879127" y="4894102"/>
                <a:ext cx="47160" cy="252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2DBD07F-87D0-0F2C-7B6A-C3474BE412D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74807" y="4889782"/>
                  <a:ext cx="55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A04B907-8861-BED7-2332-552B984E5D79}"/>
                    </a:ext>
                  </a:extLst>
                </p14:cNvPr>
                <p14:cNvContentPartPr/>
                <p14:nvPr/>
              </p14:nvContentPartPr>
              <p14:xfrm>
                <a:off x="6823047" y="4124422"/>
                <a:ext cx="311040" cy="2761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A04B907-8861-BED7-2332-552B984E5D7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818727" y="4120102"/>
                  <a:ext cx="319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5C99F38-6E8D-4967-B82E-FA2E888A95D1}"/>
                    </a:ext>
                  </a:extLst>
                </p14:cNvPr>
                <p14:cNvContentPartPr/>
                <p14:nvPr/>
              </p14:nvContentPartPr>
              <p14:xfrm>
                <a:off x="5875527" y="4693222"/>
                <a:ext cx="89280" cy="2037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5C99F38-6E8D-4967-B82E-FA2E888A95D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871207" y="4688902"/>
                  <a:ext cx="97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873401D-3719-6564-BE95-BD9C47C5E515}"/>
                    </a:ext>
                  </a:extLst>
                </p14:cNvPr>
                <p14:cNvContentPartPr/>
                <p14:nvPr/>
              </p14:nvContentPartPr>
              <p14:xfrm>
                <a:off x="5961207" y="4650382"/>
                <a:ext cx="250200" cy="2030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873401D-3719-6564-BE95-BD9C47C5E51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956887" y="4646062"/>
                  <a:ext cx="258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099B7C1-EE85-477B-8CCB-A8EF8FA2996E}"/>
                    </a:ext>
                  </a:extLst>
                </p14:cNvPr>
                <p14:cNvContentPartPr/>
                <p14:nvPr/>
              </p14:nvContentPartPr>
              <p14:xfrm>
                <a:off x="5902527" y="4616542"/>
                <a:ext cx="86040" cy="18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099B7C1-EE85-477B-8CCB-A8EF8FA2996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898207" y="4612222"/>
                  <a:ext cx="946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6757ADB-D234-3F19-CF49-E89C2B67BACC}"/>
                    </a:ext>
                  </a:extLst>
                </p14:cNvPr>
                <p14:cNvContentPartPr/>
                <p14:nvPr/>
              </p14:nvContentPartPr>
              <p14:xfrm>
                <a:off x="5780487" y="5136382"/>
                <a:ext cx="75600" cy="1695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6757ADB-D234-3F19-CF49-E89C2B67BAC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776167" y="5132062"/>
                  <a:ext cx="84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FBDBC5B-4BC7-EAEB-2876-A05707B4C098}"/>
                    </a:ext>
                  </a:extLst>
                </p14:cNvPr>
                <p14:cNvContentPartPr/>
                <p14:nvPr/>
              </p14:nvContentPartPr>
              <p14:xfrm>
                <a:off x="5849967" y="5017582"/>
                <a:ext cx="419400" cy="2430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FBDBC5B-4BC7-EAEB-2876-A05707B4C09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845647" y="5013262"/>
                  <a:ext cx="428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A6EE671-8CB8-8DB9-5645-004555148CD3}"/>
                    </a:ext>
                  </a:extLst>
                </p14:cNvPr>
                <p14:cNvContentPartPr/>
                <p14:nvPr/>
              </p14:nvContentPartPr>
              <p14:xfrm>
                <a:off x="7088007" y="4020742"/>
                <a:ext cx="30600" cy="900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A6EE671-8CB8-8DB9-5645-004555148CD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83687" y="4016422"/>
                  <a:ext cx="39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E92C313-B33B-4A0B-5FF3-E250AA81DF91}"/>
                    </a:ext>
                  </a:extLst>
                </p14:cNvPr>
                <p14:cNvContentPartPr/>
                <p14:nvPr/>
              </p14:nvContentPartPr>
              <p14:xfrm>
                <a:off x="7082607" y="3980062"/>
                <a:ext cx="128160" cy="118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E92C313-B33B-4A0B-5FF3-E250AA81DF9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78287" y="3975742"/>
                  <a:ext cx="136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737BDA4-8D1F-ADE7-07EB-30552B161840}"/>
                    </a:ext>
                  </a:extLst>
                </p14:cNvPr>
                <p14:cNvContentPartPr/>
                <p14:nvPr/>
              </p14:nvContentPartPr>
              <p14:xfrm>
                <a:off x="7271247" y="3950902"/>
                <a:ext cx="147960" cy="666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737BDA4-8D1F-ADE7-07EB-30552B16184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66927" y="3946582"/>
                  <a:ext cx="156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C90F60B-2C3F-4FE1-8F6F-EDC4B02FEF3E}"/>
                    </a:ext>
                  </a:extLst>
                </p14:cNvPr>
                <p14:cNvContentPartPr/>
                <p14:nvPr/>
              </p14:nvContentPartPr>
              <p14:xfrm>
                <a:off x="7535127" y="3829222"/>
                <a:ext cx="143640" cy="1029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C90F60B-2C3F-4FE1-8F6F-EDC4B02FEF3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530807" y="3824902"/>
                  <a:ext cx="152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F3C9CEE-ED65-EF64-5112-7ACA76BAA223}"/>
                    </a:ext>
                  </a:extLst>
                </p14:cNvPr>
                <p14:cNvContentPartPr/>
                <p14:nvPr/>
              </p14:nvContentPartPr>
              <p14:xfrm>
                <a:off x="7678407" y="3757222"/>
                <a:ext cx="36360" cy="50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F3C9CEE-ED65-EF64-5112-7ACA76BAA22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674087" y="3752902"/>
                  <a:ext cx="45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5547046-6F93-923D-579E-A015B6A73904}"/>
                    </a:ext>
                  </a:extLst>
                </p14:cNvPr>
                <p14:cNvContentPartPr/>
                <p14:nvPr/>
              </p14:nvContentPartPr>
              <p14:xfrm>
                <a:off x="7726647" y="3695662"/>
                <a:ext cx="199440" cy="1746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5547046-6F93-923D-579E-A015B6A7390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22327" y="3691342"/>
                  <a:ext cx="208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EEC1E05-2AF6-56CE-2BF5-BAF518B7C620}"/>
                    </a:ext>
                  </a:extLst>
                </p14:cNvPr>
                <p14:cNvContentPartPr/>
                <p14:nvPr/>
              </p14:nvContentPartPr>
              <p14:xfrm>
                <a:off x="7997727" y="3756142"/>
                <a:ext cx="129600" cy="1112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EEC1E05-2AF6-56CE-2BF5-BAF518B7C62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993407" y="3751822"/>
                  <a:ext cx="13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90025A8-1C50-ED5D-AB2C-FF96C8DA87B1}"/>
                    </a:ext>
                  </a:extLst>
                </p14:cNvPr>
                <p14:cNvContentPartPr/>
                <p14:nvPr/>
              </p14:nvContentPartPr>
              <p14:xfrm>
                <a:off x="8170527" y="3683062"/>
                <a:ext cx="108720" cy="1476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90025A8-1C50-ED5D-AB2C-FF96C8DA87B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66207" y="3678742"/>
                  <a:ext cx="117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C008A3A-C904-48CF-D895-AA36248F9877}"/>
                    </a:ext>
                  </a:extLst>
                </p14:cNvPr>
                <p14:cNvContentPartPr/>
                <p14:nvPr/>
              </p14:nvContentPartPr>
              <p14:xfrm>
                <a:off x="8298327" y="3640942"/>
                <a:ext cx="354600" cy="1501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C008A3A-C904-48CF-D895-AA36248F987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94007" y="3636622"/>
                  <a:ext cx="363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7DAE690-8BE2-1223-0F29-2D37A70E6FCB}"/>
                    </a:ext>
                  </a:extLst>
                </p14:cNvPr>
                <p14:cNvContentPartPr/>
                <p14:nvPr/>
              </p14:nvContentPartPr>
              <p14:xfrm>
                <a:off x="8342607" y="3661462"/>
                <a:ext cx="98280" cy="16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7DAE690-8BE2-1223-0F29-2D37A70E6FC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338287" y="3657142"/>
                  <a:ext cx="10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7234410-DA26-F828-26C5-47E52B15EE90}"/>
                    </a:ext>
                  </a:extLst>
                </p14:cNvPr>
                <p14:cNvContentPartPr/>
                <p14:nvPr/>
              </p14:nvContentPartPr>
              <p14:xfrm>
                <a:off x="5156967" y="4079422"/>
                <a:ext cx="131400" cy="29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7234410-DA26-F828-26C5-47E52B15EE9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152647" y="4075102"/>
                  <a:ext cx="140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8B17E80-5DC8-0B90-86AF-CD9BC1168F64}"/>
                    </a:ext>
                  </a:extLst>
                </p14:cNvPr>
                <p14:cNvContentPartPr/>
                <p14:nvPr/>
              </p14:nvContentPartPr>
              <p14:xfrm>
                <a:off x="5176407" y="4164382"/>
                <a:ext cx="139320" cy="54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8B17E80-5DC8-0B90-86AF-CD9BC1168F6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172087" y="4160062"/>
                  <a:ext cx="147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5408FDD-0EBE-4EF9-CE11-0BE5243A2196}"/>
                    </a:ext>
                  </a:extLst>
                </p14:cNvPr>
                <p14:cNvContentPartPr/>
                <p14:nvPr/>
              </p14:nvContentPartPr>
              <p14:xfrm>
                <a:off x="5368287" y="4034422"/>
                <a:ext cx="101880" cy="1573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5408FDD-0EBE-4EF9-CE11-0BE5243A219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363967" y="4030102"/>
                  <a:ext cx="110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FC40F55-9D6F-10AB-111C-21FCCCED572B}"/>
                    </a:ext>
                  </a:extLst>
                </p14:cNvPr>
                <p14:cNvContentPartPr/>
                <p14:nvPr/>
              </p14:nvContentPartPr>
              <p14:xfrm>
                <a:off x="5515527" y="4141342"/>
                <a:ext cx="18360" cy="1375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FC40F55-9D6F-10AB-111C-21FCCCED572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511207" y="4137022"/>
                  <a:ext cx="27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A3888B7-B348-6E39-2259-2066FC675644}"/>
                    </a:ext>
                  </a:extLst>
                </p14:cNvPr>
                <p14:cNvContentPartPr/>
                <p14:nvPr/>
              </p14:nvContentPartPr>
              <p14:xfrm>
                <a:off x="5560527" y="4031902"/>
                <a:ext cx="81720" cy="1407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A3888B7-B348-6E39-2259-2066FC67564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556207" y="4027582"/>
                  <a:ext cx="9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785ABE7-D2A6-6B6B-AF45-8FBDC029A76F}"/>
                    </a:ext>
                  </a:extLst>
                </p14:cNvPr>
                <p14:cNvContentPartPr/>
                <p14:nvPr/>
              </p14:nvContentPartPr>
              <p14:xfrm>
                <a:off x="5657727" y="3996622"/>
                <a:ext cx="126360" cy="1447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785ABE7-D2A6-6B6B-AF45-8FBDC029A76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653407" y="3992302"/>
                  <a:ext cx="135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C92573C-C29E-7F89-72F2-F8830B59A512}"/>
                    </a:ext>
                  </a:extLst>
                </p14:cNvPr>
                <p14:cNvContentPartPr/>
                <p14:nvPr/>
              </p14:nvContentPartPr>
              <p14:xfrm>
                <a:off x="5782647" y="3976462"/>
                <a:ext cx="96480" cy="180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C92573C-C29E-7F89-72F2-F8830B59A51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778327" y="3972142"/>
                  <a:ext cx="105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19048F1-2CFB-24B6-7B71-3413F8BA7EA5}"/>
                    </a:ext>
                  </a:extLst>
                </p14:cNvPr>
                <p14:cNvContentPartPr/>
                <p14:nvPr/>
              </p14:nvContentPartPr>
              <p14:xfrm>
                <a:off x="3836127" y="4799062"/>
                <a:ext cx="185040" cy="288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19048F1-2CFB-24B6-7B71-3413F8BA7EA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31807" y="4794742"/>
                  <a:ext cx="193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9174B87-98B4-B4F7-26BD-31C650831325}"/>
                    </a:ext>
                  </a:extLst>
                </p14:cNvPr>
                <p14:cNvContentPartPr/>
                <p14:nvPr/>
              </p14:nvContentPartPr>
              <p14:xfrm>
                <a:off x="3850887" y="4851622"/>
                <a:ext cx="169560" cy="29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9174B87-98B4-B4F7-26BD-31C65083132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846567" y="4847302"/>
                  <a:ext cx="178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1F283D2-4B7E-18A3-C52B-07D39469C3A4}"/>
                    </a:ext>
                  </a:extLst>
                </p14:cNvPr>
                <p14:cNvContentPartPr/>
                <p14:nvPr/>
              </p14:nvContentPartPr>
              <p14:xfrm>
                <a:off x="3882567" y="4791862"/>
                <a:ext cx="122400" cy="120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1F283D2-4B7E-18A3-C52B-07D39469C3A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878247" y="4787542"/>
                  <a:ext cx="131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F320789-E9BE-A08E-D4BD-149686AC5E85}"/>
                    </a:ext>
                  </a:extLst>
                </p14:cNvPr>
                <p14:cNvContentPartPr/>
                <p14:nvPr/>
              </p14:nvContentPartPr>
              <p14:xfrm>
                <a:off x="732927" y="4862422"/>
                <a:ext cx="180000" cy="98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F320789-E9BE-A08E-D4BD-149686AC5E8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28607" y="4858102"/>
                  <a:ext cx="188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2DF850F-401D-21FE-89DB-6DC133CBDD2C}"/>
                    </a:ext>
                  </a:extLst>
                </p14:cNvPr>
                <p14:cNvContentPartPr/>
                <p14:nvPr/>
              </p14:nvContentPartPr>
              <p14:xfrm>
                <a:off x="1098687" y="4846582"/>
                <a:ext cx="16200" cy="46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2DF850F-401D-21FE-89DB-6DC133CBDD2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94367" y="4842262"/>
                  <a:ext cx="24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713E8CB-67E4-B4E6-19B4-680113BE0DCD}"/>
                    </a:ext>
                  </a:extLst>
                </p14:cNvPr>
                <p14:cNvContentPartPr/>
                <p14:nvPr/>
              </p14:nvContentPartPr>
              <p14:xfrm>
                <a:off x="1108407" y="4698982"/>
                <a:ext cx="34200" cy="159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713E8CB-67E4-B4E6-19B4-680113BE0DC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04087" y="4694662"/>
                  <a:ext cx="42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03EA268-E0B1-E8A4-FB92-97C4447DD72E}"/>
                    </a:ext>
                  </a:extLst>
                </p14:cNvPr>
                <p14:cNvContentPartPr/>
                <p14:nvPr/>
              </p14:nvContentPartPr>
              <p14:xfrm>
                <a:off x="970527" y="4846222"/>
                <a:ext cx="133560" cy="1054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03EA268-E0B1-E8A4-FB92-97C4447DD72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66207" y="4841902"/>
                  <a:ext cx="142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12026AF-88F7-2C86-5BD1-A715309C8682}"/>
                    </a:ext>
                  </a:extLst>
                </p14:cNvPr>
                <p14:cNvContentPartPr/>
                <p14:nvPr/>
              </p14:nvContentPartPr>
              <p14:xfrm>
                <a:off x="1063407" y="4695022"/>
                <a:ext cx="105120" cy="2754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12026AF-88F7-2C86-5BD1-A715309C868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59087" y="4690702"/>
                  <a:ext cx="113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A19A14C-32EE-7D79-CB97-1513F117F18D}"/>
                    </a:ext>
                  </a:extLst>
                </p14:cNvPr>
                <p14:cNvContentPartPr/>
                <p14:nvPr/>
              </p14:nvContentPartPr>
              <p14:xfrm>
                <a:off x="1108047" y="4699702"/>
                <a:ext cx="100800" cy="2444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A19A14C-32EE-7D79-CB97-1513F117F18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03727" y="4695382"/>
                  <a:ext cx="109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999C83C-0071-27BC-3842-FC4C02E6F5A1}"/>
                    </a:ext>
                  </a:extLst>
                </p14:cNvPr>
                <p14:cNvContentPartPr/>
                <p14:nvPr/>
              </p14:nvContentPartPr>
              <p14:xfrm>
                <a:off x="1254927" y="4684942"/>
                <a:ext cx="61920" cy="2300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999C83C-0071-27BC-3842-FC4C02E6F5A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250607" y="4680622"/>
                  <a:ext cx="70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E7F8455-67A3-5EDC-B4B9-ADB307F79EC1}"/>
                    </a:ext>
                  </a:extLst>
                </p14:cNvPr>
                <p14:cNvContentPartPr/>
                <p14:nvPr/>
              </p14:nvContentPartPr>
              <p14:xfrm>
                <a:off x="1453647" y="4808422"/>
                <a:ext cx="142200" cy="990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E7F8455-67A3-5EDC-B4B9-ADB307F79EC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449327" y="4804102"/>
                  <a:ext cx="150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7A6F572-FFF3-2D05-231B-3C8AE88FD325}"/>
                    </a:ext>
                  </a:extLst>
                </p14:cNvPr>
                <p14:cNvContentPartPr/>
                <p14:nvPr/>
              </p14:nvContentPartPr>
              <p14:xfrm>
                <a:off x="1663167" y="4693942"/>
                <a:ext cx="98280" cy="1911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7A6F572-FFF3-2D05-231B-3C8AE88FD32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658847" y="4689622"/>
                  <a:ext cx="106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E085DC8-A77E-275D-F44B-D1D9855695E2}"/>
                    </a:ext>
                  </a:extLst>
                </p14:cNvPr>
                <p14:cNvContentPartPr/>
                <p14:nvPr/>
              </p14:nvContentPartPr>
              <p14:xfrm>
                <a:off x="1708887" y="4677382"/>
                <a:ext cx="118800" cy="2181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E085DC8-A77E-275D-F44B-D1D9855695E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704567" y="4673062"/>
                  <a:ext cx="127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8291F33-8BE2-B9E8-7DF8-E4FD08713E6B}"/>
                    </a:ext>
                  </a:extLst>
                </p14:cNvPr>
                <p14:cNvContentPartPr/>
                <p14:nvPr/>
              </p14:nvContentPartPr>
              <p14:xfrm>
                <a:off x="1854687" y="4784302"/>
                <a:ext cx="144000" cy="784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8291F33-8BE2-B9E8-7DF8-E4FD08713E6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850367" y="4779982"/>
                  <a:ext cx="152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9F5C59C-77D9-8BFA-8710-6C3558682372}"/>
                    </a:ext>
                  </a:extLst>
                </p14:cNvPr>
                <p14:cNvContentPartPr/>
                <p14:nvPr/>
              </p14:nvContentPartPr>
              <p14:xfrm>
                <a:off x="2098767" y="4653622"/>
                <a:ext cx="132120" cy="209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9F5C59C-77D9-8BFA-8710-6C355868237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094447" y="4649302"/>
                  <a:ext cx="140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971044A-D4E1-90AD-BCC3-E2192B7A76BC}"/>
                    </a:ext>
                  </a:extLst>
                </p14:cNvPr>
                <p14:cNvContentPartPr/>
                <p14:nvPr/>
              </p14:nvContentPartPr>
              <p14:xfrm>
                <a:off x="1926327" y="4651102"/>
                <a:ext cx="110880" cy="43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971044A-D4E1-90AD-BCC3-E2192B7A76B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922007" y="4646782"/>
                  <a:ext cx="119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771F5DD-1463-E80F-EF8B-533DC6D7AAE5}"/>
                    </a:ext>
                  </a:extLst>
                </p14:cNvPr>
                <p14:cNvContentPartPr/>
                <p14:nvPr/>
              </p14:nvContentPartPr>
              <p14:xfrm>
                <a:off x="2432127" y="4643902"/>
                <a:ext cx="164160" cy="1922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771F5DD-1463-E80F-EF8B-533DC6D7AAE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427807" y="4639582"/>
                  <a:ext cx="172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F21DCE3-D1F1-5AC1-CB97-734B21FFE2E2}"/>
                    </a:ext>
                  </a:extLst>
                </p14:cNvPr>
                <p14:cNvContentPartPr/>
                <p14:nvPr/>
              </p14:nvContentPartPr>
              <p14:xfrm>
                <a:off x="2592687" y="4681342"/>
                <a:ext cx="225000" cy="1429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F21DCE3-D1F1-5AC1-CB97-734B21FFE2E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588367" y="4677022"/>
                  <a:ext cx="233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FF05B67-548E-3D6B-2062-706997CD8540}"/>
                    </a:ext>
                  </a:extLst>
                </p14:cNvPr>
                <p14:cNvContentPartPr/>
                <p14:nvPr/>
              </p14:nvContentPartPr>
              <p14:xfrm>
                <a:off x="2805087" y="4616542"/>
                <a:ext cx="11880" cy="349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FF05B67-548E-3D6B-2062-706997CD854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800767" y="4612222"/>
                  <a:ext cx="20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A8020B4-D70E-79F9-9D2E-E2EA9009682A}"/>
                    </a:ext>
                  </a:extLst>
                </p14:cNvPr>
                <p14:cNvContentPartPr/>
                <p14:nvPr/>
              </p14:nvContentPartPr>
              <p14:xfrm>
                <a:off x="2863047" y="4698262"/>
                <a:ext cx="299160" cy="1119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A8020B4-D70E-79F9-9D2E-E2EA9009682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858727" y="4693942"/>
                  <a:ext cx="307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DE867E9-307C-94B5-2EDE-2E7DA7EE68C8}"/>
                    </a:ext>
                  </a:extLst>
                </p14:cNvPr>
                <p14:cNvContentPartPr/>
                <p14:nvPr/>
              </p14:nvContentPartPr>
              <p14:xfrm>
                <a:off x="1489287" y="5289742"/>
                <a:ext cx="209880" cy="205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DE867E9-307C-94B5-2EDE-2E7DA7EE68C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484967" y="5285422"/>
                  <a:ext cx="218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0243D5F-79CE-295E-BCFD-1C3FC345F8B5}"/>
                    </a:ext>
                  </a:extLst>
                </p14:cNvPr>
                <p14:cNvContentPartPr/>
                <p14:nvPr/>
              </p14:nvContentPartPr>
              <p14:xfrm>
                <a:off x="1543287" y="5207662"/>
                <a:ext cx="300240" cy="1742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0243D5F-79CE-295E-BCFD-1C3FC345F8B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538967" y="5203342"/>
                  <a:ext cx="308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8B9BD7C-DB3D-D5CD-B95E-2322D0373314}"/>
                    </a:ext>
                  </a:extLst>
                </p14:cNvPr>
                <p14:cNvContentPartPr/>
                <p14:nvPr/>
              </p14:nvContentPartPr>
              <p14:xfrm>
                <a:off x="2123967" y="5174902"/>
                <a:ext cx="133560" cy="194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8B9BD7C-DB3D-D5CD-B95E-2322D037331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119647" y="5170582"/>
                  <a:ext cx="142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AAB792A-0B1C-AA58-AAFF-E5AD660C5616}"/>
                    </a:ext>
                  </a:extLst>
                </p14:cNvPr>
                <p14:cNvContentPartPr/>
                <p14:nvPr/>
              </p14:nvContentPartPr>
              <p14:xfrm>
                <a:off x="2423127" y="5274622"/>
                <a:ext cx="145800" cy="50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AAB792A-0B1C-AA58-AAFF-E5AD660C561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418807" y="5270302"/>
                  <a:ext cx="154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35AF5DD-19F3-EB41-F5E8-F7C007AD925A}"/>
                    </a:ext>
                  </a:extLst>
                </p14:cNvPr>
                <p14:cNvContentPartPr/>
                <p14:nvPr/>
              </p14:nvContentPartPr>
              <p14:xfrm>
                <a:off x="2715807" y="5129902"/>
                <a:ext cx="37080" cy="2037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35AF5DD-19F3-EB41-F5E8-F7C007AD925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711487" y="5125582"/>
                  <a:ext cx="45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1C4732D-C04C-E8AB-A888-35B40C54491C}"/>
                    </a:ext>
                  </a:extLst>
                </p14:cNvPr>
                <p14:cNvContentPartPr/>
                <p14:nvPr/>
              </p14:nvContentPartPr>
              <p14:xfrm>
                <a:off x="2678007" y="5130262"/>
                <a:ext cx="196560" cy="1792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1C4732D-C04C-E8AB-A888-35B40C54491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673687" y="5125942"/>
                  <a:ext cx="205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97C6384-D27E-1106-923B-4153751C8CE8}"/>
                    </a:ext>
                  </a:extLst>
                </p14:cNvPr>
                <p14:cNvContentPartPr/>
                <p14:nvPr/>
              </p14:nvContentPartPr>
              <p14:xfrm>
                <a:off x="2864847" y="5011822"/>
                <a:ext cx="110160" cy="1821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97C6384-D27E-1106-923B-4153751C8CE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860527" y="5007502"/>
                  <a:ext cx="118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08C09F5-75FD-E27B-8CBE-11C5AFFD4DD1}"/>
                    </a:ext>
                  </a:extLst>
                </p14:cNvPr>
                <p14:cNvContentPartPr/>
                <p14:nvPr/>
              </p14:nvContentPartPr>
              <p14:xfrm>
                <a:off x="2042247" y="5096062"/>
                <a:ext cx="138240" cy="395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08C09F5-75FD-E27B-8CBE-11C5AFFD4DD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037927" y="5091742"/>
                  <a:ext cx="1468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EE38879-A14A-B624-D861-922A8EA55CC4}"/>
                    </a:ext>
                  </a:extLst>
                </p14:cNvPr>
                <p14:cNvContentPartPr/>
                <p14:nvPr/>
              </p14:nvContentPartPr>
              <p14:xfrm>
                <a:off x="2996967" y="5012182"/>
                <a:ext cx="87120" cy="4021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EE38879-A14A-B624-D861-922A8EA55CC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992647" y="5007862"/>
                  <a:ext cx="957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E929A97-0008-3C1F-873B-F7F0450F660A}"/>
                    </a:ext>
                  </a:extLst>
                </p14:cNvPr>
                <p14:cNvContentPartPr/>
                <p14:nvPr/>
              </p14:nvContentPartPr>
              <p14:xfrm>
                <a:off x="3156087" y="5090662"/>
                <a:ext cx="159840" cy="3276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E929A97-0008-3C1F-873B-F7F0450F660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151767" y="5086342"/>
                  <a:ext cx="168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9D4AE4F-CB39-4115-7A4A-FE68FEEA6406}"/>
                    </a:ext>
                  </a:extLst>
                </p14:cNvPr>
                <p14:cNvContentPartPr/>
                <p14:nvPr/>
              </p14:nvContentPartPr>
              <p14:xfrm>
                <a:off x="3345807" y="5107582"/>
                <a:ext cx="61560" cy="1580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9D4AE4F-CB39-4115-7A4A-FE68FEEA640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341487" y="5103262"/>
                  <a:ext cx="70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8EE7A96-CC6F-49DF-EC7A-F9AEEE00A203}"/>
                    </a:ext>
                  </a:extLst>
                </p14:cNvPr>
                <p14:cNvContentPartPr/>
                <p14:nvPr/>
              </p14:nvContentPartPr>
              <p14:xfrm>
                <a:off x="3474327" y="5038462"/>
                <a:ext cx="430560" cy="200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8EE7A96-CC6F-49DF-EC7A-F9AEEE00A20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470007" y="5034142"/>
                  <a:ext cx="439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DB31A75-28BE-4AA9-4A57-D02EA5312591}"/>
                    </a:ext>
                  </a:extLst>
                </p14:cNvPr>
                <p14:cNvContentPartPr/>
                <p14:nvPr/>
              </p14:nvContentPartPr>
              <p14:xfrm>
                <a:off x="4012887" y="5008942"/>
                <a:ext cx="70920" cy="2145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DB31A75-28BE-4AA9-4A57-D02EA531259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008567" y="5004622"/>
                  <a:ext cx="79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438899E-25C8-40D0-18AB-6B683E275F4F}"/>
                    </a:ext>
                  </a:extLst>
                </p14:cNvPr>
                <p14:cNvContentPartPr/>
                <p14:nvPr/>
              </p14:nvContentPartPr>
              <p14:xfrm>
                <a:off x="4107927" y="5013622"/>
                <a:ext cx="385200" cy="2779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438899E-25C8-40D0-18AB-6B683E275F4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103607" y="5009302"/>
                  <a:ext cx="393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914A930-A898-2C90-A9D1-288308D5F24F}"/>
                    </a:ext>
                  </a:extLst>
                </p14:cNvPr>
                <p14:cNvContentPartPr/>
                <p14:nvPr/>
              </p14:nvContentPartPr>
              <p14:xfrm>
                <a:off x="1958367" y="5739022"/>
                <a:ext cx="209160" cy="298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914A930-A898-2C90-A9D1-288308D5F24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954047" y="5734702"/>
                  <a:ext cx="21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7A6C887-AB4C-154F-41E5-6EF568EE4488}"/>
                    </a:ext>
                  </a:extLst>
                </p14:cNvPr>
                <p14:cNvContentPartPr/>
                <p14:nvPr/>
              </p14:nvContentPartPr>
              <p14:xfrm>
                <a:off x="2004807" y="5785462"/>
                <a:ext cx="199440" cy="208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7A6C887-AB4C-154F-41E5-6EF568EE448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000487" y="5781142"/>
                  <a:ext cx="20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A2A1A73-D218-2CF1-D15C-90B9C44CDD60}"/>
                    </a:ext>
                  </a:extLst>
                </p14:cNvPr>
                <p14:cNvContentPartPr/>
                <p14:nvPr/>
              </p14:nvContentPartPr>
              <p14:xfrm>
                <a:off x="2329887" y="5636062"/>
                <a:ext cx="103680" cy="167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A2A1A73-D218-2CF1-D15C-90B9C44CDD6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325567" y="5631742"/>
                  <a:ext cx="112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0A00571C-213D-72FA-EEFC-FB10F93CAADD}"/>
                    </a:ext>
                  </a:extLst>
                </p14:cNvPr>
                <p14:cNvContentPartPr/>
                <p14:nvPr/>
              </p14:nvContentPartPr>
              <p14:xfrm>
                <a:off x="2539767" y="5733982"/>
                <a:ext cx="106560" cy="190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0A00571C-213D-72FA-EEFC-FB10F93CAAD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535447" y="5729662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213DA1F-983F-525E-1A33-FB8F19526B93}"/>
                    </a:ext>
                  </a:extLst>
                </p14:cNvPr>
                <p14:cNvContentPartPr/>
                <p14:nvPr/>
              </p14:nvContentPartPr>
              <p14:xfrm>
                <a:off x="2735247" y="5596102"/>
                <a:ext cx="109440" cy="1317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213DA1F-983F-525E-1A33-FB8F19526B9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730927" y="5591782"/>
                  <a:ext cx="118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C75736C-B13E-4118-E8AD-0DA680300984}"/>
                    </a:ext>
                  </a:extLst>
                </p14:cNvPr>
                <p14:cNvContentPartPr/>
                <p14:nvPr/>
              </p14:nvContentPartPr>
              <p14:xfrm>
                <a:off x="2888247" y="5690062"/>
                <a:ext cx="3600" cy="1137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C75736C-B13E-4118-E8AD-0DA68030098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883927" y="5685742"/>
                  <a:ext cx="12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35ABFDA-6F7C-EF36-923B-1F0E24CF68D8}"/>
                    </a:ext>
                  </a:extLst>
                </p14:cNvPr>
                <p14:cNvContentPartPr/>
                <p14:nvPr/>
              </p14:nvContentPartPr>
              <p14:xfrm>
                <a:off x="2985807" y="5594302"/>
                <a:ext cx="124560" cy="1461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35ABFDA-6F7C-EF36-923B-1F0E24CF68D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981487" y="5589982"/>
                  <a:ext cx="133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D16CC1C-665B-9FD5-A447-C005FC07C1BE}"/>
                    </a:ext>
                  </a:extLst>
                </p14:cNvPr>
                <p14:cNvContentPartPr/>
                <p14:nvPr/>
              </p14:nvContentPartPr>
              <p14:xfrm>
                <a:off x="3128007" y="5557582"/>
                <a:ext cx="148320" cy="169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D16CC1C-665B-9FD5-A447-C005FC07C1B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123687" y="5553262"/>
                  <a:ext cx="156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F928B39-E872-9CE3-17B2-F3EA2F1D6B24}"/>
                    </a:ext>
                  </a:extLst>
                </p14:cNvPr>
                <p14:cNvContentPartPr/>
                <p14:nvPr/>
              </p14:nvContentPartPr>
              <p14:xfrm>
                <a:off x="3306567" y="5490262"/>
                <a:ext cx="201240" cy="2865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F928B39-E872-9CE3-17B2-F3EA2F1D6B2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302247" y="5485942"/>
                  <a:ext cx="209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D3E8A66-E3AB-8D7F-A1D1-3A32F171AAB2}"/>
                    </a:ext>
                  </a:extLst>
                </p14:cNvPr>
                <p14:cNvContentPartPr/>
                <p14:nvPr/>
              </p14:nvContentPartPr>
              <p14:xfrm>
                <a:off x="2309727" y="5561542"/>
                <a:ext cx="55080" cy="3132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D3E8A66-E3AB-8D7F-A1D1-3A32F171AAB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305407" y="5557222"/>
                  <a:ext cx="63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CA9172D-9370-95F6-5240-B23637A68062}"/>
                    </a:ext>
                  </a:extLst>
                </p14:cNvPr>
                <p14:cNvContentPartPr/>
                <p14:nvPr/>
              </p14:nvContentPartPr>
              <p14:xfrm>
                <a:off x="3591327" y="5429422"/>
                <a:ext cx="77040" cy="3045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CA9172D-9370-95F6-5240-B23637A6806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587007" y="5425102"/>
                  <a:ext cx="85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CB8139E-5135-AB56-5C6B-18CE1FB669CD}"/>
                    </a:ext>
                  </a:extLst>
                </p14:cNvPr>
                <p14:cNvContentPartPr/>
                <p14:nvPr/>
              </p14:nvContentPartPr>
              <p14:xfrm>
                <a:off x="3713727" y="5581342"/>
                <a:ext cx="26280" cy="172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CB8139E-5135-AB56-5C6B-18CE1FB669C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709407" y="5577022"/>
                  <a:ext cx="34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77F814D-9A74-ECED-BAF0-A267454E814F}"/>
                    </a:ext>
                  </a:extLst>
                </p14:cNvPr>
                <p14:cNvContentPartPr/>
                <p14:nvPr/>
              </p14:nvContentPartPr>
              <p14:xfrm>
                <a:off x="3698247" y="5507182"/>
                <a:ext cx="109800" cy="1598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77F814D-9A74-ECED-BAF0-A267454E814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693927" y="5502862"/>
                  <a:ext cx="118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DB4ABCA-8026-BCF7-5405-8B6478FBF336}"/>
                    </a:ext>
                  </a:extLst>
                </p14:cNvPr>
                <p14:cNvContentPartPr/>
                <p14:nvPr/>
              </p14:nvContentPartPr>
              <p14:xfrm>
                <a:off x="3858087" y="5505022"/>
                <a:ext cx="149040" cy="1972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DB4ABCA-8026-BCF7-5405-8B6478FBF33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853767" y="5500702"/>
                  <a:ext cx="157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84F03A0-5958-6684-D17C-0B78BD1E1146}"/>
                    </a:ext>
                  </a:extLst>
                </p14:cNvPr>
                <p14:cNvContentPartPr/>
                <p14:nvPr/>
              </p14:nvContentPartPr>
              <p14:xfrm>
                <a:off x="4050687" y="5444542"/>
                <a:ext cx="100800" cy="238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84F03A0-5958-6684-D17C-0B78BD1E114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046367" y="5440222"/>
                  <a:ext cx="109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DC9A114-5913-A153-5374-A3F2467C9F93}"/>
                    </a:ext>
                  </a:extLst>
                </p14:cNvPr>
                <p14:cNvContentPartPr/>
                <p14:nvPr/>
              </p14:nvContentPartPr>
              <p14:xfrm>
                <a:off x="4201167" y="5415742"/>
                <a:ext cx="78120" cy="288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DC9A114-5913-A153-5374-A3F2467C9F9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196847" y="5411422"/>
                  <a:ext cx="86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CCDDE06-598C-F793-6A17-AA9BE956C2B7}"/>
                    </a:ext>
                  </a:extLst>
                </p14:cNvPr>
                <p14:cNvContentPartPr/>
                <p14:nvPr/>
              </p14:nvContentPartPr>
              <p14:xfrm>
                <a:off x="4409247" y="5519422"/>
                <a:ext cx="101520" cy="1000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CCDDE06-598C-F793-6A17-AA9BE956C2B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404927" y="5515102"/>
                  <a:ext cx="110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7D24988-FCA5-3A9E-1881-3D69D3CDA590}"/>
                    </a:ext>
                  </a:extLst>
                </p14:cNvPr>
                <p14:cNvContentPartPr/>
                <p14:nvPr/>
              </p14:nvContentPartPr>
              <p14:xfrm>
                <a:off x="4581327" y="5380102"/>
                <a:ext cx="124560" cy="2142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7D24988-FCA5-3A9E-1881-3D69D3CDA59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577007" y="5375782"/>
                  <a:ext cx="133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68760331-3AE2-5985-57A5-6C92AB4434E4}"/>
                    </a:ext>
                  </a:extLst>
                </p14:cNvPr>
                <p14:cNvContentPartPr/>
                <p14:nvPr/>
              </p14:nvContentPartPr>
              <p14:xfrm>
                <a:off x="4776087" y="5537782"/>
                <a:ext cx="31320" cy="1090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68760331-3AE2-5985-57A5-6C92AB4434E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771767" y="5533462"/>
                  <a:ext cx="39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176B848-8518-094F-668E-B1C88FD53D29}"/>
                    </a:ext>
                  </a:extLst>
                </p14:cNvPr>
                <p14:cNvContentPartPr/>
                <p14:nvPr/>
              </p14:nvContentPartPr>
              <p14:xfrm>
                <a:off x="4831527" y="5359222"/>
                <a:ext cx="235440" cy="1947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176B848-8518-094F-668E-B1C88FD53D2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27207" y="5354902"/>
                  <a:ext cx="244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F82486C-B486-296D-052C-EEDF58579B85}"/>
                    </a:ext>
                  </a:extLst>
                </p14:cNvPr>
                <p14:cNvContentPartPr/>
                <p14:nvPr/>
              </p14:nvContentPartPr>
              <p14:xfrm>
                <a:off x="5084607" y="5331502"/>
                <a:ext cx="95760" cy="187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F82486C-B486-296D-052C-EEDF58579B8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080287" y="5327182"/>
                  <a:ext cx="104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C17B5A3-807E-9282-860E-0FA3380AFC62}"/>
                    </a:ext>
                  </a:extLst>
                </p14:cNvPr>
                <p14:cNvContentPartPr/>
                <p14:nvPr/>
              </p14:nvContentPartPr>
              <p14:xfrm>
                <a:off x="5087127" y="5294782"/>
                <a:ext cx="120240" cy="21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C17B5A3-807E-9282-860E-0FA3380AFC6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082807" y="5290462"/>
                  <a:ext cx="128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2DD7863-439B-54CF-D592-69E9C98B4DF5}"/>
                    </a:ext>
                  </a:extLst>
                </p14:cNvPr>
                <p14:cNvContentPartPr/>
                <p14:nvPr/>
              </p14:nvContentPartPr>
              <p14:xfrm>
                <a:off x="4590327" y="5550382"/>
                <a:ext cx="735480" cy="2178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2DD7863-439B-54CF-D592-69E9C98B4DF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586007" y="5546062"/>
                  <a:ext cx="744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40BF136-907F-8251-F134-8D02719893BD}"/>
                    </a:ext>
                  </a:extLst>
                </p14:cNvPr>
                <p14:cNvContentPartPr/>
                <p14:nvPr/>
              </p14:nvContentPartPr>
              <p14:xfrm>
                <a:off x="4641087" y="5659462"/>
                <a:ext cx="658440" cy="2091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40BF136-907F-8251-F134-8D02719893B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636767" y="5655142"/>
                  <a:ext cx="66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D618CEC-102A-68C1-593A-15EFB407AEBF}"/>
                    </a:ext>
                  </a:extLst>
                </p14:cNvPr>
                <p14:cNvContentPartPr/>
                <p14:nvPr/>
              </p14:nvContentPartPr>
              <p14:xfrm>
                <a:off x="5894607" y="5474422"/>
                <a:ext cx="20160" cy="2390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D618CEC-102A-68C1-593A-15EFB407AEB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890287" y="5470102"/>
                  <a:ext cx="28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ED484DF-DDBF-6399-99FD-0C9BE7C784D0}"/>
                    </a:ext>
                  </a:extLst>
                </p14:cNvPr>
                <p14:cNvContentPartPr/>
                <p14:nvPr/>
              </p14:nvContentPartPr>
              <p14:xfrm>
                <a:off x="5827287" y="5418622"/>
                <a:ext cx="242280" cy="2570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ED484DF-DDBF-6399-99FD-0C9BE7C784D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822967" y="5414302"/>
                  <a:ext cx="250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DB64A42-19AE-6DB1-D973-3C8AF802F161}"/>
                    </a:ext>
                  </a:extLst>
                </p14:cNvPr>
                <p14:cNvContentPartPr/>
                <p14:nvPr/>
              </p14:nvContentPartPr>
              <p14:xfrm>
                <a:off x="6175047" y="5512582"/>
                <a:ext cx="146880" cy="56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DB64A42-19AE-6DB1-D973-3C8AF802F16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170727" y="5508262"/>
                  <a:ext cx="155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5F60A3A-DF13-D411-EB98-C44E2FAD8544}"/>
                    </a:ext>
                  </a:extLst>
                </p14:cNvPr>
                <p14:cNvContentPartPr/>
                <p14:nvPr/>
              </p14:nvContentPartPr>
              <p14:xfrm>
                <a:off x="6405087" y="5526622"/>
                <a:ext cx="146880" cy="16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5F60A3A-DF13-D411-EB98-C44E2FAD854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400767" y="5522302"/>
                  <a:ext cx="155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AB247DF-9301-E283-6E22-0ACE8AC49A6E}"/>
                    </a:ext>
                  </a:extLst>
                </p14:cNvPr>
                <p14:cNvContentPartPr/>
                <p14:nvPr/>
              </p14:nvContentPartPr>
              <p14:xfrm>
                <a:off x="6656007" y="5177062"/>
                <a:ext cx="655560" cy="3999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AB247DF-9301-E283-6E22-0ACE8AC49A6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651687" y="5172742"/>
                  <a:ext cx="6642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60A5672-4DB9-5AD2-B39D-2F5D95C0ECC9}"/>
                    </a:ext>
                  </a:extLst>
                </p14:cNvPr>
                <p14:cNvContentPartPr/>
                <p14:nvPr/>
              </p14:nvContentPartPr>
              <p14:xfrm>
                <a:off x="6776247" y="5366782"/>
                <a:ext cx="70920" cy="986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60A5672-4DB9-5AD2-B39D-2F5D95C0ECC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771927" y="5362462"/>
                  <a:ext cx="79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2C855EE-D064-9B03-FD7B-E87AE0A93255}"/>
                    </a:ext>
                  </a:extLst>
                </p14:cNvPr>
                <p14:cNvContentPartPr/>
                <p14:nvPr/>
              </p14:nvContentPartPr>
              <p14:xfrm>
                <a:off x="6887127" y="5434102"/>
                <a:ext cx="24480" cy="1159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2C855EE-D064-9B03-FD7B-E87AE0A9325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882807" y="5429782"/>
                  <a:ext cx="3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F15FF4B-5261-CDCC-337D-A9649B742FD4}"/>
                    </a:ext>
                  </a:extLst>
                </p14:cNvPr>
                <p14:cNvContentPartPr/>
                <p14:nvPr/>
              </p14:nvContentPartPr>
              <p14:xfrm>
                <a:off x="6941127" y="5298742"/>
                <a:ext cx="191160" cy="1710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F15FF4B-5261-CDCC-337D-A9649B742FD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936807" y="5294422"/>
                  <a:ext cx="199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E2B4FC2-2806-789A-EA68-00C498CE9584}"/>
                    </a:ext>
                  </a:extLst>
                </p14:cNvPr>
                <p14:cNvContentPartPr/>
                <p14:nvPr/>
              </p14:nvContentPartPr>
              <p14:xfrm>
                <a:off x="7072887" y="5353822"/>
                <a:ext cx="91800" cy="327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E2B4FC2-2806-789A-EA68-00C498CE958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068567" y="5349502"/>
                  <a:ext cx="10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12109E6-84FD-88E9-58DA-CF39E57A9F33}"/>
                    </a:ext>
                  </a:extLst>
                </p14:cNvPr>
                <p14:cNvContentPartPr/>
                <p14:nvPr/>
              </p14:nvContentPartPr>
              <p14:xfrm>
                <a:off x="7194927" y="5280382"/>
                <a:ext cx="74520" cy="1306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12109E6-84FD-88E9-58DA-CF39E57A9F3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90607" y="5276062"/>
                  <a:ext cx="83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C9AC827-C7D7-E613-DD96-F441D510E654}"/>
                    </a:ext>
                  </a:extLst>
                </p14:cNvPr>
                <p14:cNvContentPartPr/>
                <p14:nvPr/>
              </p14:nvContentPartPr>
              <p14:xfrm>
                <a:off x="6496527" y="5630662"/>
                <a:ext cx="54720" cy="2289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C9AC827-C7D7-E613-DD96-F441D510E65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492207" y="5626342"/>
                  <a:ext cx="63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6072411-026F-91C1-97DB-D53D59DFE767}"/>
                    </a:ext>
                  </a:extLst>
                </p14:cNvPr>
                <p14:cNvContentPartPr/>
                <p14:nvPr/>
              </p14:nvContentPartPr>
              <p14:xfrm>
                <a:off x="6404727" y="5601142"/>
                <a:ext cx="223560" cy="1321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6072411-026F-91C1-97DB-D53D59DFE76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400407" y="5596822"/>
                  <a:ext cx="232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4195FEF-E135-0D8E-1AEF-9BCB92C0943D}"/>
                    </a:ext>
                  </a:extLst>
                </p14:cNvPr>
                <p14:cNvContentPartPr/>
                <p14:nvPr/>
              </p14:nvContentPartPr>
              <p14:xfrm>
                <a:off x="6461247" y="5927662"/>
                <a:ext cx="114840" cy="1479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4195FEF-E135-0D8E-1AEF-9BCB92C0943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456927" y="5923342"/>
                  <a:ext cx="123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BB7F2B6-A2B5-7A05-FEEC-25D0DDF9DDFE}"/>
                    </a:ext>
                  </a:extLst>
                </p14:cNvPr>
                <p14:cNvContentPartPr/>
                <p14:nvPr/>
              </p14:nvContentPartPr>
              <p14:xfrm>
                <a:off x="6637647" y="5886622"/>
                <a:ext cx="111600" cy="1220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BB7F2B6-A2B5-7A05-FEEC-25D0DDF9DDF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633327" y="5882302"/>
                  <a:ext cx="120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09A8F9D9-5252-87ED-5746-166B2F43DAA5}"/>
                    </a:ext>
                  </a:extLst>
                </p14:cNvPr>
                <p14:cNvContentPartPr/>
                <p14:nvPr/>
              </p14:nvContentPartPr>
              <p14:xfrm>
                <a:off x="6830607" y="5854222"/>
                <a:ext cx="101160" cy="1252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09A8F9D9-5252-87ED-5746-166B2F43DAA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826287" y="5849902"/>
                  <a:ext cx="109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9CC2A8D-D64D-BF2C-5F31-D6EDCF59A8A8}"/>
                    </a:ext>
                  </a:extLst>
                </p14:cNvPr>
                <p14:cNvContentPartPr/>
                <p14:nvPr/>
              </p14:nvContentPartPr>
              <p14:xfrm>
                <a:off x="7423167" y="5324302"/>
                <a:ext cx="146520" cy="327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9CC2A8D-D64D-BF2C-5F31-D6EDCF59A8A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418847" y="5319982"/>
                  <a:ext cx="155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B932729B-AB53-C5E7-A29B-1BC67161817D}"/>
                    </a:ext>
                  </a:extLst>
                </p14:cNvPr>
                <p14:cNvContentPartPr/>
                <p14:nvPr/>
              </p14:nvContentPartPr>
              <p14:xfrm>
                <a:off x="7411287" y="5403862"/>
                <a:ext cx="197640" cy="273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B932729B-AB53-C5E7-A29B-1BC67161817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406967" y="5399542"/>
                  <a:ext cx="20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0C2FA980-FA92-61FA-5C16-87E02701E608}"/>
                    </a:ext>
                  </a:extLst>
                </p14:cNvPr>
                <p14:cNvContentPartPr/>
                <p14:nvPr/>
              </p14:nvContentPartPr>
              <p14:xfrm>
                <a:off x="7676967" y="5338342"/>
                <a:ext cx="97200" cy="360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0C2FA980-FA92-61FA-5C16-87E02701E60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672647" y="5334022"/>
                  <a:ext cx="105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EFC6736-7809-8A90-99D6-25EF5E16E7C9}"/>
                    </a:ext>
                  </a:extLst>
                </p14:cNvPr>
                <p14:cNvContentPartPr/>
                <p14:nvPr/>
              </p14:nvContentPartPr>
              <p14:xfrm>
                <a:off x="7828167" y="5272822"/>
                <a:ext cx="69120" cy="1033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EFC6736-7809-8A90-99D6-25EF5E16E7C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823847" y="5268502"/>
                  <a:ext cx="77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12F3B43-C275-13A8-D52D-C920188631B2}"/>
                    </a:ext>
                  </a:extLst>
                </p14:cNvPr>
                <p14:cNvContentPartPr/>
                <p14:nvPr/>
              </p14:nvContentPartPr>
              <p14:xfrm>
                <a:off x="7930407" y="5339782"/>
                <a:ext cx="11880" cy="1072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12F3B43-C275-13A8-D52D-C920188631B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926087" y="5335462"/>
                  <a:ext cx="2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0BCAC13-D558-6469-1A66-53CCB7E78AB0}"/>
                    </a:ext>
                  </a:extLst>
                </p14:cNvPr>
                <p14:cNvContentPartPr/>
                <p14:nvPr/>
              </p14:nvContentPartPr>
              <p14:xfrm>
                <a:off x="7990167" y="5178142"/>
                <a:ext cx="101520" cy="1666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0BCAC13-D558-6469-1A66-53CCB7E78AB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985847" y="5173822"/>
                  <a:ext cx="110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38E9D97-FB41-8028-1BC5-60475B2A8952}"/>
                    </a:ext>
                  </a:extLst>
                </p14:cNvPr>
                <p14:cNvContentPartPr/>
                <p14:nvPr/>
              </p14:nvContentPartPr>
              <p14:xfrm>
                <a:off x="8116527" y="5161222"/>
                <a:ext cx="88560" cy="1591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38E9D97-FB41-8028-1BC5-60475B2A895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112207" y="5156902"/>
                  <a:ext cx="97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52BF4AC-285C-F7A8-4FBA-297F028757AC}"/>
                    </a:ext>
                  </a:extLst>
                </p14:cNvPr>
                <p14:cNvContentPartPr/>
                <p14:nvPr/>
              </p14:nvContentPartPr>
              <p14:xfrm>
                <a:off x="8217687" y="5134582"/>
                <a:ext cx="102960" cy="1756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52BF4AC-285C-F7A8-4FBA-297F028757A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213367" y="5130262"/>
                  <a:ext cx="11160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EB4E7F48-E4CF-AEA0-A652-A0A317FA798D}"/>
              </a:ext>
            </a:extLst>
          </p:cNvPr>
          <p:cNvGrpSpPr/>
          <p:nvPr/>
        </p:nvGrpSpPr>
        <p:grpSpPr>
          <a:xfrm>
            <a:off x="302727" y="6237622"/>
            <a:ext cx="279000" cy="337680"/>
            <a:chOff x="302727" y="6237622"/>
            <a:chExt cx="2790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5D37BEF-58ED-137F-56F4-7BEF7DAD4312}"/>
                    </a:ext>
                  </a:extLst>
                </p14:cNvPr>
                <p14:cNvContentPartPr/>
                <p14:nvPr/>
              </p14:nvContentPartPr>
              <p14:xfrm>
                <a:off x="302727" y="6340582"/>
                <a:ext cx="102600" cy="1638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5D37BEF-58ED-137F-56F4-7BEF7DAD431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98407" y="6336262"/>
                  <a:ext cx="111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31BDAAC-2F79-CB74-6D28-1D1527FFE4A3}"/>
                    </a:ext>
                  </a:extLst>
                </p14:cNvPr>
                <p14:cNvContentPartPr/>
                <p14:nvPr/>
              </p14:nvContentPartPr>
              <p14:xfrm>
                <a:off x="479847" y="6237622"/>
                <a:ext cx="101880" cy="3376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31BDAAC-2F79-CB74-6D28-1D1527FFE4A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75527" y="6233302"/>
                  <a:ext cx="11052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A2AA2817-237B-7FD6-D339-56DDE1CE79EF}"/>
              </a:ext>
            </a:extLst>
          </p:cNvPr>
          <p:cNvGrpSpPr/>
          <p:nvPr/>
        </p:nvGrpSpPr>
        <p:grpSpPr>
          <a:xfrm>
            <a:off x="738687" y="6184342"/>
            <a:ext cx="1100880" cy="405000"/>
            <a:chOff x="738687" y="6184342"/>
            <a:chExt cx="110088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10682A2-3C6F-46F7-6645-6A1B002298F6}"/>
                    </a:ext>
                  </a:extLst>
                </p14:cNvPr>
                <p14:cNvContentPartPr/>
                <p14:nvPr/>
              </p14:nvContentPartPr>
              <p14:xfrm>
                <a:off x="738687" y="6352462"/>
                <a:ext cx="122760" cy="864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10682A2-3C6F-46F7-6645-6A1B002298F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34367" y="6348142"/>
                  <a:ext cx="131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B0B0A61-9B42-4B0D-6866-E1269EF2BBD9}"/>
                    </a:ext>
                  </a:extLst>
                </p14:cNvPr>
                <p14:cNvContentPartPr/>
                <p14:nvPr/>
              </p14:nvContentPartPr>
              <p14:xfrm>
                <a:off x="845607" y="6319342"/>
                <a:ext cx="47160" cy="2700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B0B0A61-9B42-4B0D-6866-E1269EF2BBD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41287" y="6315022"/>
                  <a:ext cx="55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31202A1-F458-9FC1-150B-080518E5A000}"/>
                    </a:ext>
                  </a:extLst>
                </p14:cNvPr>
                <p14:cNvContentPartPr/>
                <p14:nvPr/>
              </p14:nvContentPartPr>
              <p14:xfrm>
                <a:off x="982047" y="6184342"/>
                <a:ext cx="91080" cy="2973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31202A1-F458-9FC1-150B-080518E5A00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77727" y="6180022"/>
                  <a:ext cx="99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5A5B77C-EA92-9959-70D7-64F990AF5C0F}"/>
                    </a:ext>
                  </a:extLst>
                </p14:cNvPr>
                <p14:cNvContentPartPr/>
                <p14:nvPr/>
              </p14:nvContentPartPr>
              <p14:xfrm>
                <a:off x="1134327" y="6281902"/>
                <a:ext cx="114120" cy="129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5A5B77C-EA92-9959-70D7-64F990AF5C0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30007" y="6277582"/>
                  <a:ext cx="122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63DA9EB-C295-9FB8-07CA-D7D2B7DA205D}"/>
                    </a:ext>
                  </a:extLst>
                </p14:cNvPr>
                <p14:cNvContentPartPr/>
                <p14:nvPr/>
              </p14:nvContentPartPr>
              <p14:xfrm>
                <a:off x="1147287" y="6285862"/>
                <a:ext cx="272160" cy="928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63DA9EB-C295-9FB8-07CA-D7D2B7DA205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42967" y="6281542"/>
                  <a:ext cx="28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7642C39-07DF-C985-4908-D2E6675C68D7}"/>
                    </a:ext>
                  </a:extLst>
                </p14:cNvPr>
                <p14:cNvContentPartPr/>
                <p14:nvPr/>
              </p14:nvContentPartPr>
              <p14:xfrm>
                <a:off x="1327287" y="6359662"/>
                <a:ext cx="128160" cy="241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7642C39-07DF-C985-4908-D2E6675C68D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322967" y="6355342"/>
                  <a:ext cx="136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AFABA1E1-0251-E749-9043-39460F43E782}"/>
                    </a:ext>
                  </a:extLst>
                </p14:cNvPr>
                <p14:cNvContentPartPr/>
                <p14:nvPr/>
              </p14:nvContentPartPr>
              <p14:xfrm>
                <a:off x="1578927" y="6190462"/>
                <a:ext cx="151200" cy="2095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AFABA1E1-0251-E749-9043-39460F43E78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574607" y="6186142"/>
                  <a:ext cx="159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D948E18-EA64-D846-D58B-592FF4D02963}"/>
                    </a:ext>
                  </a:extLst>
                </p14:cNvPr>
                <p14:cNvContentPartPr/>
                <p14:nvPr/>
              </p14:nvContentPartPr>
              <p14:xfrm>
                <a:off x="1724727" y="6189382"/>
                <a:ext cx="114840" cy="3085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D948E18-EA64-D846-D58B-592FF4D0296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720407" y="6185062"/>
                  <a:ext cx="12348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98A8044B-B49B-F9D0-AF3A-C34EDA3AB668}"/>
              </a:ext>
            </a:extLst>
          </p:cNvPr>
          <p:cNvGrpSpPr/>
          <p:nvPr/>
        </p:nvGrpSpPr>
        <p:grpSpPr>
          <a:xfrm>
            <a:off x="705927" y="5485222"/>
            <a:ext cx="887760" cy="590760"/>
            <a:chOff x="705927" y="5485222"/>
            <a:chExt cx="88776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ED8843D5-1569-B4CA-D295-E00141DB7E60}"/>
                    </a:ext>
                  </a:extLst>
                </p14:cNvPr>
                <p14:cNvContentPartPr/>
                <p14:nvPr/>
              </p14:nvContentPartPr>
              <p14:xfrm>
                <a:off x="1354647" y="5831902"/>
                <a:ext cx="194040" cy="2440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ED8843D5-1569-B4CA-D295-E00141DB7E6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350327" y="5827582"/>
                  <a:ext cx="202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A101A7F-CCEF-85B6-E21D-2E26F9E006CC}"/>
                    </a:ext>
                  </a:extLst>
                </p14:cNvPr>
                <p14:cNvContentPartPr/>
                <p14:nvPr/>
              </p14:nvContentPartPr>
              <p14:xfrm>
                <a:off x="1477407" y="5949622"/>
                <a:ext cx="116280" cy="1252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A101A7F-CCEF-85B6-E21D-2E26F9E006C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473087" y="5945302"/>
                  <a:ext cx="124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61F8B09-5635-D908-41DA-F3A65DD07762}"/>
                    </a:ext>
                  </a:extLst>
                </p14:cNvPr>
                <p14:cNvContentPartPr/>
                <p14:nvPr/>
              </p14:nvContentPartPr>
              <p14:xfrm>
                <a:off x="705927" y="5625982"/>
                <a:ext cx="158400" cy="1681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61F8B09-5635-D908-41DA-F3A65DD0776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01607" y="5621662"/>
                  <a:ext cx="167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8EFBC85-6FC7-D488-F356-91B5CF84DF2C}"/>
                    </a:ext>
                  </a:extLst>
                </p14:cNvPr>
                <p14:cNvContentPartPr/>
                <p14:nvPr/>
              </p14:nvContentPartPr>
              <p14:xfrm>
                <a:off x="890607" y="5581342"/>
                <a:ext cx="169200" cy="1440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8EFBC85-6FC7-D488-F356-91B5CF84DF2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86287" y="5577022"/>
                  <a:ext cx="177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E910C03-F2B3-AB7E-2E1A-78D2951D37C9}"/>
                    </a:ext>
                  </a:extLst>
                </p14:cNvPr>
                <p14:cNvContentPartPr/>
                <p14:nvPr/>
              </p14:nvContentPartPr>
              <p14:xfrm>
                <a:off x="1095087" y="5555422"/>
                <a:ext cx="177840" cy="1155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E910C03-F2B3-AB7E-2E1A-78D2951D37C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90767" y="5551102"/>
                  <a:ext cx="186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D4102C3-8B97-9E8E-F758-F99B4D8EAB38}"/>
                    </a:ext>
                  </a:extLst>
                </p14:cNvPr>
                <p14:cNvContentPartPr/>
                <p14:nvPr/>
              </p14:nvContentPartPr>
              <p14:xfrm>
                <a:off x="1220727" y="5485222"/>
                <a:ext cx="79560" cy="1472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D4102C3-8B97-9E8E-F758-F99B4D8EAB3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216407" y="5480902"/>
                  <a:ext cx="88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87784E9-34F6-906B-0446-CA1A9EE393AD}"/>
                    </a:ext>
                  </a:extLst>
                </p14:cNvPr>
                <p14:cNvContentPartPr/>
                <p14:nvPr/>
              </p14:nvContentPartPr>
              <p14:xfrm>
                <a:off x="1334847" y="5553622"/>
                <a:ext cx="157680" cy="594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87784E9-34F6-906B-0446-CA1A9EE393A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330527" y="5549302"/>
                  <a:ext cx="1663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uppieren 434">
            <a:extLst>
              <a:ext uri="{FF2B5EF4-FFF2-40B4-BE49-F238E27FC236}">
                <a16:creationId xmlns:a16="http://schemas.microsoft.com/office/drawing/2014/main" id="{E0D7928A-FC85-693F-B654-44D0947EB62B}"/>
              </a:ext>
            </a:extLst>
          </p:cNvPr>
          <p:cNvGrpSpPr/>
          <p:nvPr/>
        </p:nvGrpSpPr>
        <p:grpSpPr>
          <a:xfrm>
            <a:off x="2000127" y="6176422"/>
            <a:ext cx="650520" cy="259920"/>
            <a:chOff x="2000127" y="6176422"/>
            <a:chExt cx="65052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DF7A616E-3033-D4B1-9938-31DB1D94EE6E}"/>
                    </a:ext>
                  </a:extLst>
                </p14:cNvPr>
                <p14:cNvContentPartPr/>
                <p14:nvPr/>
              </p14:nvContentPartPr>
              <p14:xfrm>
                <a:off x="2001567" y="6285862"/>
                <a:ext cx="157320" cy="18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DF7A616E-3033-D4B1-9938-31DB1D94EE6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997247" y="6281542"/>
                  <a:ext cx="165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F3788EF6-91BF-C9F5-7DA1-D575B8B07402}"/>
                    </a:ext>
                  </a:extLst>
                </p14:cNvPr>
                <p14:cNvContentPartPr/>
                <p14:nvPr/>
              </p14:nvContentPartPr>
              <p14:xfrm>
                <a:off x="2000127" y="6353542"/>
                <a:ext cx="180000" cy="205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F3788EF6-91BF-C9F5-7DA1-D575B8B0740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995807" y="6349222"/>
                  <a:ext cx="188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4F44D54-BFF2-CF25-D074-E1470700FB0C}"/>
                    </a:ext>
                  </a:extLst>
                </p14:cNvPr>
                <p14:cNvContentPartPr/>
                <p14:nvPr/>
              </p14:nvContentPartPr>
              <p14:xfrm>
                <a:off x="2271567" y="6176422"/>
                <a:ext cx="109800" cy="2368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4F44D54-BFF2-CF25-D074-E1470700FB0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267247" y="6172102"/>
                  <a:ext cx="118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12837401-350F-47F2-F20B-E7D51F9B2B4C}"/>
                    </a:ext>
                  </a:extLst>
                </p14:cNvPr>
                <p14:cNvContentPartPr/>
                <p14:nvPr/>
              </p14:nvContentPartPr>
              <p14:xfrm>
                <a:off x="2427447" y="6178222"/>
                <a:ext cx="223200" cy="2581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12837401-350F-47F2-F20B-E7D51F9B2B4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423127" y="6173902"/>
                  <a:ext cx="2318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C8F0A1AB-D98E-18AF-9A5B-C1671EDB61F2}"/>
              </a:ext>
            </a:extLst>
          </p:cNvPr>
          <p:cNvGrpSpPr/>
          <p:nvPr/>
        </p:nvGrpSpPr>
        <p:grpSpPr>
          <a:xfrm>
            <a:off x="2858007" y="5987782"/>
            <a:ext cx="3330360" cy="632520"/>
            <a:chOff x="2858007" y="5987782"/>
            <a:chExt cx="333036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CD7FB96-AE67-A91C-4559-6022DBC60CFF}"/>
                    </a:ext>
                  </a:extLst>
                </p14:cNvPr>
                <p14:cNvContentPartPr/>
                <p14:nvPr/>
              </p14:nvContentPartPr>
              <p14:xfrm>
                <a:off x="2858007" y="6252022"/>
                <a:ext cx="119520" cy="108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CD7FB96-AE67-A91C-4559-6022DBC60CF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853687" y="6247702"/>
                  <a:ext cx="128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61DEA4F-9793-8873-93DA-691ECBA92622}"/>
                    </a:ext>
                  </a:extLst>
                </p14:cNvPr>
                <p14:cNvContentPartPr/>
                <p14:nvPr/>
              </p14:nvContentPartPr>
              <p14:xfrm>
                <a:off x="3099207" y="6175342"/>
                <a:ext cx="137160" cy="1144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61DEA4F-9793-8873-93DA-691ECBA9262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094887" y="6171022"/>
                  <a:ext cx="145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8443BA3-01CF-D4F6-36D4-524020A1EDC5}"/>
                    </a:ext>
                  </a:extLst>
                </p14:cNvPr>
                <p14:cNvContentPartPr/>
                <p14:nvPr/>
              </p14:nvContentPartPr>
              <p14:xfrm>
                <a:off x="3275247" y="6267502"/>
                <a:ext cx="14400" cy="1375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8443BA3-01CF-D4F6-36D4-524020A1EDC5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270927" y="6263182"/>
                  <a:ext cx="23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551B931-9A58-B563-8F01-E0DFF88D0D9A}"/>
                    </a:ext>
                  </a:extLst>
                </p14:cNvPr>
                <p14:cNvContentPartPr/>
                <p14:nvPr/>
              </p14:nvContentPartPr>
              <p14:xfrm>
                <a:off x="3348327" y="6135742"/>
                <a:ext cx="102600" cy="1911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551B931-9A58-B563-8F01-E0DFF88D0D9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344007" y="6131422"/>
                  <a:ext cx="111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456C489-6248-35B0-400F-7CE43C8E4FB3}"/>
                    </a:ext>
                  </a:extLst>
                </p14:cNvPr>
                <p14:cNvContentPartPr/>
                <p14:nvPr/>
              </p14:nvContentPartPr>
              <p14:xfrm>
                <a:off x="3525087" y="6121702"/>
                <a:ext cx="140400" cy="1846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456C489-6248-35B0-400F-7CE43C8E4FB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520767" y="6117382"/>
                  <a:ext cx="149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3CBDE71-B401-AB8F-1653-35F885EFB308}"/>
                    </a:ext>
                  </a:extLst>
                </p14:cNvPr>
                <p14:cNvContentPartPr/>
                <p14:nvPr/>
              </p14:nvContentPartPr>
              <p14:xfrm>
                <a:off x="3709407" y="6117742"/>
                <a:ext cx="99360" cy="1929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3CBDE71-B401-AB8F-1653-35F885EFB30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3705087" y="6113422"/>
                  <a:ext cx="108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BC3728B-CC86-5279-2460-5207A6D18D77}"/>
                    </a:ext>
                  </a:extLst>
                </p14:cNvPr>
                <p14:cNvContentPartPr/>
                <p14:nvPr/>
              </p14:nvContentPartPr>
              <p14:xfrm>
                <a:off x="3952047" y="6089302"/>
                <a:ext cx="107280" cy="1746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BC3728B-CC86-5279-2460-5207A6D18D7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947727" y="6084982"/>
                  <a:ext cx="115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7933172-194C-E427-A7CF-45EAA02824EB}"/>
                    </a:ext>
                  </a:extLst>
                </p14:cNvPr>
                <p14:cNvContentPartPr/>
                <p14:nvPr/>
              </p14:nvContentPartPr>
              <p14:xfrm>
                <a:off x="4080207" y="6053662"/>
                <a:ext cx="108360" cy="2505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7933172-194C-E427-A7CF-45EAA02824E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075887" y="6049342"/>
                  <a:ext cx="117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EEDDE1C-7CB4-F2CA-A5E6-26B51EB53E9A}"/>
                    </a:ext>
                  </a:extLst>
                </p14:cNvPr>
                <p14:cNvContentPartPr/>
                <p14:nvPr/>
              </p14:nvContentPartPr>
              <p14:xfrm>
                <a:off x="4283247" y="6173542"/>
                <a:ext cx="175320" cy="194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EEDDE1C-7CB4-F2CA-A5E6-26B51EB53E9A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278927" y="6169222"/>
                  <a:ext cx="183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FCCD2DA-6842-CFFA-71CA-6BD1F8B7C201}"/>
                    </a:ext>
                  </a:extLst>
                </p14:cNvPr>
                <p14:cNvContentPartPr/>
                <p14:nvPr/>
              </p14:nvContentPartPr>
              <p14:xfrm>
                <a:off x="4300887" y="6234022"/>
                <a:ext cx="169560" cy="118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FCCD2DA-6842-CFFA-71CA-6BD1F8B7C20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296567" y="6229702"/>
                  <a:ext cx="178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BD4EFBD-FBEB-38B3-5F70-7F2186110767}"/>
                    </a:ext>
                  </a:extLst>
                </p14:cNvPr>
                <p14:cNvContentPartPr/>
                <p14:nvPr/>
              </p14:nvContentPartPr>
              <p14:xfrm>
                <a:off x="4539207" y="6193702"/>
                <a:ext cx="131400" cy="169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BD4EFBD-FBEB-38B3-5F70-7F218611076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534887" y="6189382"/>
                  <a:ext cx="140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301CEB27-1386-0FF3-E768-52453FFF7101}"/>
                    </a:ext>
                  </a:extLst>
                </p14:cNvPr>
                <p14:cNvContentPartPr/>
                <p14:nvPr/>
              </p14:nvContentPartPr>
              <p14:xfrm>
                <a:off x="4732167" y="6076342"/>
                <a:ext cx="118080" cy="1591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301CEB27-1386-0FF3-E768-52453FFF710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727847" y="6072022"/>
                  <a:ext cx="126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E3490EE3-6F6A-E8B6-6556-593DF39B12A4}"/>
                    </a:ext>
                  </a:extLst>
                </p14:cNvPr>
                <p14:cNvContentPartPr/>
                <p14:nvPr/>
              </p14:nvContentPartPr>
              <p14:xfrm>
                <a:off x="4883007" y="6183262"/>
                <a:ext cx="10080" cy="993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E3490EE3-6F6A-E8B6-6556-593DF39B12A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878687" y="6178942"/>
                  <a:ext cx="18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6229139C-BFB4-A7FE-7494-4ADBC9F1DFDD}"/>
                    </a:ext>
                  </a:extLst>
                </p14:cNvPr>
                <p14:cNvContentPartPr/>
                <p14:nvPr/>
              </p14:nvContentPartPr>
              <p14:xfrm>
                <a:off x="4945647" y="6004342"/>
                <a:ext cx="227160" cy="1954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6229139C-BFB4-A7FE-7494-4ADBC9F1DFD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941327" y="6000022"/>
                  <a:ext cx="235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E9F79189-7729-8351-78C6-C1F557282C55}"/>
                    </a:ext>
                  </a:extLst>
                </p14:cNvPr>
                <p14:cNvContentPartPr/>
                <p14:nvPr/>
              </p14:nvContentPartPr>
              <p14:xfrm>
                <a:off x="5100807" y="5987782"/>
                <a:ext cx="84960" cy="28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E9F79189-7729-8351-78C6-C1F557282C5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096487" y="5983462"/>
                  <a:ext cx="93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54860DB-D125-82F6-5C95-464E69CCAE79}"/>
                    </a:ext>
                  </a:extLst>
                </p14:cNvPr>
                <p14:cNvContentPartPr/>
                <p14:nvPr/>
              </p14:nvContentPartPr>
              <p14:xfrm>
                <a:off x="4677087" y="6240502"/>
                <a:ext cx="574560" cy="1465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54860DB-D125-82F6-5C95-464E69CCAE79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672767" y="6236182"/>
                  <a:ext cx="583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FBDE5F9-4087-F6A9-0F07-F2CF3AECA328}"/>
                    </a:ext>
                  </a:extLst>
                </p14:cNvPr>
                <p14:cNvContentPartPr/>
                <p14:nvPr/>
              </p14:nvContentPartPr>
              <p14:xfrm>
                <a:off x="5274687" y="6357142"/>
                <a:ext cx="177840" cy="982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FBDE5F9-4087-F6A9-0F07-F2CF3AECA32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270367" y="6352822"/>
                  <a:ext cx="186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C38D4E0-9A9B-FF5F-0837-84396FE090CF}"/>
                    </a:ext>
                  </a:extLst>
                </p14:cNvPr>
                <p14:cNvContentPartPr/>
                <p14:nvPr/>
              </p14:nvContentPartPr>
              <p14:xfrm>
                <a:off x="5238327" y="6261742"/>
                <a:ext cx="162000" cy="2034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C38D4E0-9A9B-FF5F-0837-84396FE090C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234007" y="6257422"/>
                  <a:ext cx="170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73B830D-072D-A146-A3BA-76E3B3BF2E3C}"/>
                    </a:ext>
                  </a:extLst>
                </p14:cNvPr>
                <p14:cNvContentPartPr/>
                <p14:nvPr/>
              </p14:nvContentPartPr>
              <p14:xfrm>
                <a:off x="5578167" y="6322942"/>
                <a:ext cx="71280" cy="1681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73B830D-072D-A146-A3BA-76E3B3BF2E3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573847" y="6318622"/>
                  <a:ext cx="79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645F043-4202-13E5-AEC1-AA5984B0E075}"/>
                    </a:ext>
                  </a:extLst>
                </p14:cNvPr>
                <p14:cNvContentPartPr/>
                <p14:nvPr/>
              </p14:nvContentPartPr>
              <p14:xfrm>
                <a:off x="5577447" y="6300622"/>
                <a:ext cx="287640" cy="1436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645F043-4202-13E5-AEC1-AA5984B0E07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573127" y="6296302"/>
                  <a:ext cx="29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ADD93AA4-0045-1458-B916-CE811B6EAB07}"/>
                    </a:ext>
                  </a:extLst>
                </p14:cNvPr>
                <p14:cNvContentPartPr/>
                <p14:nvPr/>
              </p14:nvContentPartPr>
              <p14:xfrm>
                <a:off x="5874447" y="6155542"/>
                <a:ext cx="238680" cy="1472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ADD93AA4-0045-1458-B916-CE811B6EAB0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870127" y="6151222"/>
                  <a:ext cx="247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063E878-C2EA-A9F5-5026-63788DEDC6E3}"/>
                    </a:ext>
                  </a:extLst>
                </p14:cNvPr>
                <p14:cNvContentPartPr/>
                <p14:nvPr/>
              </p14:nvContentPartPr>
              <p14:xfrm>
                <a:off x="5616327" y="6346342"/>
                <a:ext cx="572040" cy="2739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063E878-C2EA-A9F5-5026-63788DEDC6E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612007" y="6342022"/>
                  <a:ext cx="580680" cy="28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7084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CEA269-7E7B-5F01-90F6-BCEE9EBD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4" y="70344"/>
            <a:ext cx="5173560" cy="38200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C9D7CA8-4EC4-B401-460B-BF8971B94314}"/>
                  </a:ext>
                </a:extLst>
              </p14:cNvPr>
              <p14:cNvContentPartPr/>
              <p14:nvPr/>
            </p14:nvContentPartPr>
            <p14:xfrm>
              <a:off x="3202887" y="1127422"/>
              <a:ext cx="162720" cy="93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C9D7CA8-4EC4-B401-460B-BF8971B943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8567" y="1123102"/>
                <a:ext cx="1713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964C5F5-6FB7-72C6-DA7F-78A7A48C1737}"/>
                  </a:ext>
                </a:extLst>
              </p14:cNvPr>
              <p14:cNvContentPartPr/>
              <p14:nvPr/>
            </p14:nvContentPartPr>
            <p14:xfrm>
              <a:off x="2471007" y="422542"/>
              <a:ext cx="329760" cy="518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964C5F5-6FB7-72C6-DA7F-78A7A48C17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6687" y="418222"/>
                <a:ext cx="338400" cy="60480"/>
              </a:xfrm>
              <a:prstGeom prst="rect">
                <a:avLst/>
              </a:prstGeom>
            </p:spPr>
          </p:pic>
        </mc:Fallback>
      </mc:AlternateContent>
      <p:pic>
        <p:nvPicPr>
          <p:cNvPr id="83" name="Grafik 82">
            <a:extLst>
              <a:ext uri="{FF2B5EF4-FFF2-40B4-BE49-F238E27FC236}">
                <a16:creationId xmlns:a16="http://schemas.microsoft.com/office/drawing/2014/main" id="{87AA05C4-46F7-887B-771E-D69AFA3ED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40" y="3981103"/>
            <a:ext cx="4118380" cy="2532633"/>
          </a:xfrm>
          <a:prstGeom prst="rect">
            <a:avLst/>
          </a:prstGeom>
        </p:spPr>
      </p:pic>
      <p:pic>
        <p:nvPicPr>
          <p:cNvPr id="135" name="Grafik 134">
            <a:extLst>
              <a:ext uri="{FF2B5EF4-FFF2-40B4-BE49-F238E27FC236}">
                <a16:creationId xmlns:a16="http://schemas.microsoft.com/office/drawing/2014/main" id="{29624656-DA5B-6F91-9750-C2B297AB73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6547" y="1707668"/>
            <a:ext cx="2895749" cy="749339"/>
          </a:xfrm>
          <a:prstGeom prst="rect">
            <a:avLst/>
          </a:prstGeom>
        </p:spPr>
      </p:pic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FD4622FC-306D-7C1E-D115-263F2BF3246E}"/>
              </a:ext>
            </a:extLst>
          </p:cNvPr>
          <p:cNvGrpSpPr/>
          <p:nvPr/>
        </p:nvGrpSpPr>
        <p:grpSpPr>
          <a:xfrm>
            <a:off x="1182927" y="4560022"/>
            <a:ext cx="637560" cy="633600"/>
            <a:chOff x="1182927" y="4560022"/>
            <a:chExt cx="63756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3D416FB-0D69-BFD8-EC69-F9786DED6DA3}"/>
                    </a:ext>
                  </a:extLst>
                </p14:cNvPr>
                <p14:cNvContentPartPr/>
                <p14:nvPr/>
              </p14:nvContentPartPr>
              <p14:xfrm>
                <a:off x="1576047" y="4777822"/>
                <a:ext cx="149040" cy="4158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3D416FB-0D69-BFD8-EC69-F9786DED6D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71727" y="4773502"/>
                  <a:ext cx="1576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4BAE886-0E14-0DA1-3BE0-BFE5721C3A4D}"/>
                    </a:ext>
                  </a:extLst>
                </p14:cNvPr>
                <p14:cNvContentPartPr/>
                <p14:nvPr/>
              </p14:nvContentPartPr>
              <p14:xfrm>
                <a:off x="1223967" y="4630942"/>
                <a:ext cx="26640" cy="117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4BAE886-0E14-0DA1-3BE0-BFE5721C3A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19647" y="4626622"/>
                  <a:ext cx="35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E830DE2-2FD1-46B2-8941-F38EFB982CB4}"/>
                    </a:ext>
                  </a:extLst>
                </p14:cNvPr>
                <p14:cNvContentPartPr/>
                <p14:nvPr/>
              </p14:nvContentPartPr>
              <p14:xfrm>
                <a:off x="1182927" y="4572982"/>
                <a:ext cx="104760" cy="93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E830DE2-2FD1-46B2-8941-F38EFB982CB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8607" y="4568662"/>
                  <a:ext cx="113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55C1F08-06BA-0291-AF55-880651CC7723}"/>
                    </a:ext>
                  </a:extLst>
                </p14:cNvPr>
                <p14:cNvContentPartPr/>
                <p14:nvPr/>
              </p14:nvContentPartPr>
              <p14:xfrm>
                <a:off x="1301367" y="4675942"/>
                <a:ext cx="47880" cy="925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55C1F08-06BA-0291-AF55-880651CC77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7047" y="4671622"/>
                  <a:ext cx="56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9051660-B31A-2A4F-5825-8F62698E164E}"/>
                    </a:ext>
                  </a:extLst>
                </p14:cNvPr>
                <p14:cNvContentPartPr/>
                <p14:nvPr/>
              </p14:nvContentPartPr>
              <p14:xfrm>
                <a:off x="1395327" y="4680982"/>
                <a:ext cx="20520" cy="234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9051660-B31A-2A4F-5825-8F62698E16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91007" y="4676662"/>
                  <a:ext cx="29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6BA9A89-4652-945F-9223-2842C6D50C9E}"/>
                    </a:ext>
                  </a:extLst>
                </p14:cNvPr>
                <p14:cNvContentPartPr/>
                <p14:nvPr/>
              </p14:nvContentPartPr>
              <p14:xfrm>
                <a:off x="1491807" y="4621582"/>
                <a:ext cx="14400" cy="208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6BA9A89-4652-945F-9223-2842C6D50C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87487" y="4617262"/>
                  <a:ext cx="2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2C83573-B131-35E5-2F98-0527BEEC7EA9}"/>
                    </a:ext>
                  </a:extLst>
                </p14:cNvPr>
                <p14:cNvContentPartPr/>
                <p14:nvPr/>
              </p14:nvContentPartPr>
              <p14:xfrm>
                <a:off x="1584327" y="4560022"/>
                <a:ext cx="74520" cy="156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2C83573-B131-35E5-2F98-0527BEEC7E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80007" y="4555702"/>
                  <a:ext cx="83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600E5D6-3117-F535-3959-EF541FE43FA4}"/>
                    </a:ext>
                  </a:extLst>
                </p14:cNvPr>
                <p14:cNvContentPartPr/>
                <p14:nvPr/>
              </p14:nvContentPartPr>
              <p14:xfrm>
                <a:off x="1695567" y="4638142"/>
                <a:ext cx="19080" cy="241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600E5D6-3117-F535-3959-EF541FE43F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91247" y="4633822"/>
                  <a:ext cx="27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A9026C9-2FEA-BCD1-E287-5621C5FA1B14}"/>
                    </a:ext>
                  </a:extLst>
                </p14:cNvPr>
                <p14:cNvContentPartPr/>
                <p14:nvPr/>
              </p14:nvContentPartPr>
              <p14:xfrm>
                <a:off x="1772607" y="4605382"/>
                <a:ext cx="47880" cy="860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A9026C9-2FEA-BCD1-E287-5621C5FA1B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68287" y="4601062"/>
                  <a:ext cx="56520" cy="94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45" name="Grafik 344">
            <a:extLst>
              <a:ext uri="{FF2B5EF4-FFF2-40B4-BE49-F238E27FC236}">
                <a16:creationId xmlns:a16="http://schemas.microsoft.com/office/drawing/2014/main" id="{B9BC3DDF-5FF3-F02A-059A-77BFC3E034E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77624" y="2335114"/>
            <a:ext cx="2535390" cy="723969"/>
          </a:xfrm>
          <a:prstGeom prst="rect">
            <a:avLst/>
          </a:prstGeom>
        </p:spPr>
      </p:pic>
      <p:grpSp>
        <p:nvGrpSpPr>
          <p:cNvPr id="438" name="Gruppieren 437">
            <a:extLst>
              <a:ext uri="{FF2B5EF4-FFF2-40B4-BE49-F238E27FC236}">
                <a16:creationId xmlns:a16="http://schemas.microsoft.com/office/drawing/2014/main" id="{DB4CDF41-5BB4-BA86-741D-1FB2ADCB99BF}"/>
              </a:ext>
            </a:extLst>
          </p:cNvPr>
          <p:cNvGrpSpPr/>
          <p:nvPr/>
        </p:nvGrpSpPr>
        <p:grpSpPr>
          <a:xfrm>
            <a:off x="1480287" y="5318542"/>
            <a:ext cx="519120" cy="1514160"/>
            <a:chOff x="1480287" y="5318542"/>
            <a:chExt cx="519120" cy="15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A396614-7207-5DC4-01B1-E276FB8DBD48}"/>
                    </a:ext>
                  </a:extLst>
                </p14:cNvPr>
                <p14:cNvContentPartPr/>
                <p14:nvPr/>
              </p14:nvContentPartPr>
              <p14:xfrm>
                <a:off x="1480287" y="6270022"/>
                <a:ext cx="111960" cy="5036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A396614-7207-5DC4-01B1-E276FB8DBD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5967" y="6265702"/>
                  <a:ext cx="1206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6866EB7-4A1D-6370-844F-D25CC7931BF5}"/>
                    </a:ext>
                  </a:extLst>
                </p14:cNvPr>
                <p14:cNvContentPartPr/>
                <p14:nvPr/>
              </p14:nvContentPartPr>
              <p14:xfrm>
                <a:off x="1699527" y="6683662"/>
                <a:ext cx="73800" cy="149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6866EB7-4A1D-6370-844F-D25CC7931B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95207" y="6679342"/>
                  <a:ext cx="82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9CAA31D-B211-DB21-2E8F-BB2B84B8FC02}"/>
                    </a:ext>
                  </a:extLst>
                </p14:cNvPr>
                <p14:cNvContentPartPr/>
                <p14:nvPr/>
              </p14:nvContentPartPr>
              <p14:xfrm>
                <a:off x="1831287" y="6693022"/>
                <a:ext cx="55440" cy="835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9CAA31D-B211-DB21-2E8F-BB2B84B8FC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26967" y="6688702"/>
                  <a:ext cx="64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846E0FB-96E1-5469-AAFA-23115A3BFF87}"/>
                    </a:ext>
                  </a:extLst>
                </p14:cNvPr>
                <p14:cNvContentPartPr/>
                <p14:nvPr/>
              </p14:nvContentPartPr>
              <p14:xfrm>
                <a:off x="1938207" y="6623902"/>
                <a:ext cx="61200" cy="1159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846E0FB-96E1-5469-AAFA-23115A3BFF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33887" y="6619582"/>
                  <a:ext cx="69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60F97B6-5339-3B86-AC00-A7DFB24028D4}"/>
                    </a:ext>
                  </a:extLst>
                </p14:cNvPr>
                <p14:cNvContentPartPr/>
                <p14:nvPr/>
              </p14:nvContentPartPr>
              <p14:xfrm>
                <a:off x="1626807" y="6277942"/>
                <a:ext cx="327960" cy="38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60F97B6-5339-3B86-AC00-A7DFB24028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22487" y="6273622"/>
                  <a:ext cx="336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A548C11-931D-A0D6-29B1-2724336A98EF}"/>
                    </a:ext>
                  </a:extLst>
                </p14:cNvPr>
                <p14:cNvContentPartPr/>
                <p14:nvPr/>
              </p14:nvContentPartPr>
              <p14:xfrm>
                <a:off x="1619247" y="5318542"/>
                <a:ext cx="338760" cy="12247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A548C11-931D-A0D6-29B1-2724336A98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14927" y="5314222"/>
                  <a:ext cx="347400" cy="12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C1010A00-4D47-45DD-F639-ABCBFD761170}"/>
              </a:ext>
            </a:extLst>
          </p:cNvPr>
          <p:cNvGrpSpPr/>
          <p:nvPr/>
        </p:nvGrpSpPr>
        <p:grpSpPr>
          <a:xfrm>
            <a:off x="2282727" y="277102"/>
            <a:ext cx="9838080" cy="6503040"/>
            <a:chOff x="2282727" y="277102"/>
            <a:chExt cx="9838080" cy="65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A5E3AF1-34E5-6EE7-A176-3461B819BE9F}"/>
                    </a:ext>
                  </a:extLst>
                </p14:cNvPr>
                <p14:cNvContentPartPr/>
                <p14:nvPr/>
              </p14:nvContentPartPr>
              <p14:xfrm>
                <a:off x="3259767" y="1133542"/>
                <a:ext cx="189360" cy="39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A5E3AF1-34E5-6EE7-A176-3461B819BE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55447" y="1129222"/>
                  <a:ext cx="198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3BFDD9B-D064-2FB2-75E3-D1266B55DB64}"/>
                    </a:ext>
                  </a:extLst>
                </p14:cNvPr>
                <p14:cNvContentPartPr/>
                <p14:nvPr/>
              </p14:nvContentPartPr>
              <p14:xfrm>
                <a:off x="3169767" y="1081702"/>
                <a:ext cx="172080" cy="115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3BFDD9B-D064-2FB2-75E3-D1266B55DB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65447" y="1077382"/>
                  <a:ext cx="180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1C4073B-9D62-BD5B-0F44-AC1AE8410E8F}"/>
                    </a:ext>
                  </a:extLst>
                </p14:cNvPr>
                <p14:cNvContentPartPr/>
                <p14:nvPr/>
              </p14:nvContentPartPr>
              <p14:xfrm>
                <a:off x="2910927" y="1111942"/>
                <a:ext cx="64080" cy="95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1C4073B-9D62-BD5B-0F44-AC1AE8410E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06607" y="1107622"/>
                  <a:ext cx="72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EC9B012-668B-764B-BB59-73ACF2861109}"/>
                    </a:ext>
                  </a:extLst>
                </p14:cNvPr>
                <p14:cNvContentPartPr/>
                <p14:nvPr/>
              </p14:nvContentPartPr>
              <p14:xfrm>
                <a:off x="3035127" y="1128862"/>
                <a:ext cx="55440" cy="68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EC9B012-668B-764B-BB59-73ACF28611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30807" y="1124542"/>
                  <a:ext cx="64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7EB40D-6D3C-39C5-70A9-7644CEAECC20}"/>
                    </a:ext>
                  </a:extLst>
                </p14:cNvPr>
                <p14:cNvContentPartPr/>
                <p14:nvPr/>
              </p14:nvContentPartPr>
              <p14:xfrm>
                <a:off x="3117207" y="1136782"/>
                <a:ext cx="42120" cy="55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7EB40D-6D3C-39C5-70A9-7644CEAECC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12887" y="1132462"/>
                  <a:ext cx="50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7F42941-1D44-C357-00FF-3B3E9E935556}"/>
                    </a:ext>
                  </a:extLst>
                </p14:cNvPr>
                <p14:cNvContentPartPr/>
                <p14:nvPr/>
              </p14:nvContentPartPr>
              <p14:xfrm>
                <a:off x="3703287" y="944902"/>
                <a:ext cx="196920" cy="48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7F42941-1D44-C357-00FF-3B3E9E9355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98967" y="940582"/>
                  <a:ext cx="205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FC891B6-DF10-F0D1-07BC-96ABBBD0B73F}"/>
                    </a:ext>
                  </a:extLst>
                </p14:cNvPr>
                <p14:cNvContentPartPr/>
                <p14:nvPr/>
              </p14:nvContentPartPr>
              <p14:xfrm>
                <a:off x="3665847" y="998542"/>
                <a:ext cx="230760" cy="182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FC891B6-DF10-F0D1-07BC-96ABBBD0B7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61527" y="994222"/>
                  <a:ext cx="239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811C7FB-C988-CB47-2E9F-A8AA6A555D9A}"/>
                    </a:ext>
                  </a:extLst>
                </p14:cNvPr>
                <p14:cNvContentPartPr/>
                <p14:nvPr/>
              </p14:nvContentPartPr>
              <p14:xfrm>
                <a:off x="4050327" y="985582"/>
                <a:ext cx="144720" cy="96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811C7FB-C988-CB47-2E9F-A8AA6A555D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46007" y="981262"/>
                  <a:ext cx="153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E3D734A-61CE-E572-6704-0C3ADD1A44BB}"/>
                    </a:ext>
                  </a:extLst>
                </p14:cNvPr>
                <p14:cNvContentPartPr/>
                <p14:nvPr/>
              </p14:nvContentPartPr>
              <p14:xfrm>
                <a:off x="4256247" y="897742"/>
                <a:ext cx="142920" cy="147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E3D734A-61CE-E572-6704-0C3ADD1A44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51927" y="893422"/>
                  <a:ext cx="151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C2BF15F-67E9-B2A7-29C9-2E4A9980EB60}"/>
                    </a:ext>
                  </a:extLst>
                </p14:cNvPr>
                <p14:cNvContentPartPr/>
                <p14:nvPr/>
              </p14:nvContentPartPr>
              <p14:xfrm>
                <a:off x="4397727" y="956782"/>
                <a:ext cx="177120" cy="45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C2BF15F-67E9-B2A7-29C9-2E4A9980EB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93407" y="952462"/>
                  <a:ext cx="185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89A7D95-0D65-CCE5-A067-75DFBFF7B890}"/>
                    </a:ext>
                  </a:extLst>
                </p14:cNvPr>
                <p14:cNvContentPartPr/>
                <p14:nvPr/>
              </p14:nvContentPartPr>
              <p14:xfrm>
                <a:off x="4684647" y="806662"/>
                <a:ext cx="150840" cy="143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89A7D95-0D65-CCE5-A067-75DFBFF7B8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80327" y="802342"/>
                  <a:ext cx="159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CCA5501-9425-41D0-7BAD-5B93EEF5132A}"/>
                    </a:ext>
                  </a:extLst>
                </p14:cNvPr>
                <p14:cNvContentPartPr/>
                <p14:nvPr/>
              </p14:nvContentPartPr>
              <p14:xfrm>
                <a:off x="4718487" y="897742"/>
                <a:ext cx="289440" cy="68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CCA5501-9425-41D0-7BAD-5B93EEF513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14167" y="893422"/>
                  <a:ext cx="29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6205003-861B-088D-5816-786537C91D7A}"/>
                    </a:ext>
                  </a:extLst>
                </p14:cNvPr>
                <p14:cNvContentPartPr/>
                <p14:nvPr/>
              </p14:nvContentPartPr>
              <p14:xfrm>
                <a:off x="5008647" y="769222"/>
                <a:ext cx="183240" cy="169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6205003-861B-088D-5816-786537C91D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04327" y="764902"/>
                  <a:ext cx="191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4AD08F6-BAA1-2DEB-E1CD-9E5FF8B150F5}"/>
                    </a:ext>
                  </a:extLst>
                </p14:cNvPr>
                <p14:cNvContentPartPr/>
                <p14:nvPr/>
              </p14:nvContentPartPr>
              <p14:xfrm>
                <a:off x="4976247" y="831142"/>
                <a:ext cx="120240" cy="27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4AD08F6-BAA1-2DEB-E1CD-9E5FF8B150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71927" y="826822"/>
                  <a:ext cx="128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5D4F8A-3287-6CDA-9CDC-EFB28ED92B80}"/>
                    </a:ext>
                  </a:extLst>
                </p14:cNvPr>
                <p14:cNvContentPartPr/>
                <p14:nvPr/>
              </p14:nvContentPartPr>
              <p14:xfrm>
                <a:off x="5221407" y="831502"/>
                <a:ext cx="287640" cy="174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5D4F8A-3287-6CDA-9CDC-EFB28ED92B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17087" y="827182"/>
                  <a:ext cx="296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F1962B0-38E7-B897-DC30-CD0863554579}"/>
                    </a:ext>
                  </a:extLst>
                </p14:cNvPr>
                <p14:cNvContentPartPr/>
                <p14:nvPr/>
              </p14:nvContentPartPr>
              <p14:xfrm>
                <a:off x="5617767" y="755542"/>
                <a:ext cx="191880" cy="107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F1962B0-38E7-B897-DC30-CD086355457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13447" y="751222"/>
                  <a:ext cx="200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266D602-E22B-FDCE-4790-79EA547A9723}"/>
                    </a:ext>
                  </a:extLst>
                </p14:cNvPr>
                <p14:cNvContentPartPr/>
                <p14:nvPr/>
              </p14:nvContentPartPr>
              <p14:xfrm>
                <a:off x="5920167" y="679222"/>
                <a:ext cx="135000" cy="138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266D602-E22B-FDCE-4790-79EA547A97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5847" y="674902"/>
                  <a:ext cx="143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067D000-175D-F6F5-F59D-252B66DD71D5}"/>
                    </a:ext>
                  </a:extLst>
                </p14:cNvPr>
                <p14:cNvContentPartPr/>
                <p14:nvPr/>
              </p14:nvContentPartPr>
              <p14:xfrm>
                <a:off x="6105567" y="697582"/>
                <a:ext cx="123120" cy="82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067D000-175D-F6F5-F59D-252B66DD71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01247" y="693262"/>
                  <a:ext cx="131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B8D9A5E-BD5F-7985-0976-5AE63C3F6F21}"/>
                    </a:ext>
                  </a:extLst>
                </p14:cNvPr>
                <p14:cNvContentPartPr/>
                <p14:nvPr/>
              </p14:nvContentPartPr>
              <p14:xfrm>
                <a:off x="6275127" y="659062"/>
                <a:ext cx="311400" cy="86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B8D9A5E-BD5F-7985-0976-5AE63C3F6F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70807" y="654742"/>
                  <a:ext cx="320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3069373-E821-271C-DA64-846DCE60DC2E}"/>
                    </a:ext>
                  </a:extLst>
                </p14:cNvPr>
                <p14:cNvContentPartPr/>
                <p14:nvPr/>
              </p14:nvContentPartPr>
              <p14:xfrm>
                <a:off x="7251447" y="561142"/>
                <a:ext cx="83520" cy="136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3069373-E821-271C-DA64-846DCE60DC2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47127" y="556822"/>
                  <a:ext cx="9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FBB0526-99DA-AF38-18F8-FC116E26A60A}"/>
                    </a:ext>
                  </a:extLst>
                </p14:cNvPr>
                <p14:cNvContentPartPr/>
                <p14:nvPr/>
              </p14:nvContentPartPr>
              <p14:xfrm>
                <a:off x="7428207" y="571582"/>
                <a:ext cx="100440" cy="97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FBB0526-99DA-AF38-18F8-FC116E26A6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23887" y="567262"/>
                  <a:ext cx="10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867A236-F315-0B16-6451-F7850C0858CC}"/>
                    </a:ext>
                  </a:extLst>
                </p14:cNvPr>
                <p14:cNvContentPartPr/>
                <p14:nvPr/>
              </p14:nvContentPartPr>
              <p14:xfrm>
                <a:off x="7558887" y="571222"/>
                <a:ext cx="92880" cy="90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867A236-F315-0B16-6451-F7850C0858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54567" y="566902"/>
                  <a:ext cx="101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07A77DE-1EC8-5053-2DB5-CF6D4518693C}"/>
                    </a:ext>
                  </a:extLst>
                </p14:cNvPr>
                <p14:cNvContentPartPr/>
                <p14:nvPr/>
              </p14:nvContentPartPr>
              <p14:xfrm>
                <a:off x="7700727" y="574462"/>
                <a:ext cx="87120" cy="91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07A77DE-1EC8-5053-2DB5-CF6D451869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96407" y="570142"/>
                  <a:ext cx="95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1B0AB4D-6AF4-5505-D2C0-525919741D0A}"/>
                    </a:ext>
                  </a:extLst>
                </p14:cNvPr>
                <p14:cNvContentPartPr/>
                <p14:nvPr/>
              </p14:nvContentPartPr>
              <p14:xfrm>
                <a:off x="7913127" y="598582"/>
                <a:ext cx="136440" cy="32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1B0AB4D-6AF4-5505-D2C0-525919741D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08807" y="594262"/>
                  <a:ext cx="145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066093B-8B86-3F9D-BF82-16443E3CFEFA}"/>
                    </a:ext>
                  </a:extLst>
                </p14:cNvPr>
                <p14:cNvContentPartPr/>
                <p14:nvPr/>
              </p14:nvContentPartPr>
              <p14:xfrm>
                <a:off x="8160087" y="467542"/>
                <a:ext cx="69120" cy="183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066093B-8B86-3F9D-BF82-16443E3CFE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55767" y="463222"/>
                  <a:ext cx="77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4C9FFA3-C313-C949-CA48-D3AF665959BF}"/>
                    </a:ext>
                  </a:extLst>
                </p14:cNvPr>
                <p14:cNvContentPartPr/>
                <p14:nvPr/>
              </p14:nvContentPartPr>
              <p14:xfrm>
                <a:off x="8294367" y="466462"/>
                <a:ext cx="121320" cy="186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4C9FFA3-C313-C949-CA48-D3AF665959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90047" y="462142"/>
                  <a:ext cx="129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A7A61CC-9DF2-7CE3-7F02-4D000A9FD67B}"/>
                    </a:ext>
                  </a:extLst>
                </p14:cNvPr>
                <p14:cNvContentPartPr/>
                <p14:nvPr/>
              </p14:nvContentPartPr>
              <p14:xfrm>
                <a:off x="8414967" y="497062"/>
                <a:ext cx="100080" cy="100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A7A61CC-9DF2-7CE3-7F02-4D000A9FD6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10647" y="492742"/>
                  <a:ext cx="108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567BD4F-F4C1-4A2F-98E1-671F07C528C7}"/>
                    </a:ext>
                  </a:extLst>
                </p14:cNvPr>
                <p14:cNvContentPartPr/>
                <p14:nvPr/>
              </p14:nvContentPartPr>
              <p14:xfrm>
                <a:off x="8569767" y="495982"/>
                <a:ext cx="246960" cy="120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567BD4F-F4C1-4A2F-98E1-671F07C528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65447" y="491662"/>
                  <a:ext cx="255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4699ADA-5574-AC69-AE01-787A3A74E2D3}"/>
                    </a:ext>
                  </a:extLst>
                </p14:cNvPr>
                <p14:cNvContentPartPr/>
                <p14:nvPr/>
              </p14:nvContentPartPr>
              <p14:xfrm>
                <a:off x="8733567" y="494902"/>
                <a:ext cx="223200" cy="86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4699ADA-5574-AC69-AE01-787A3A74E2D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29247" y="490582"/>
                  <a:ext cx="231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AA1C999-0686-E5D5-AF4B-49908C473CC5}"/>
                    </a:ext>
                  </a:extLst>
                </p14:cNvPr>
                <p14:cNvContentPartPr/>
                <p14:nvPr/>
              </p14:nvContentPartPr>
              <p14:xfrm>
                <a:off x="9019047" y="486982"/>
                <a:ext cx="254160" cy="72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AA1C999-0686-E5D5-AF4B-49908C473C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4727" y="482662"/>
                  <a:ext cx="262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DE357B7-7B78-7F11-EECF-446937466524}"/>
                    </a:ext>
                  </a:extLst>
                </p14:cNvPr>
                <p14:cNvContentPartPr/>
                <p14:nvPr/>
              </p14:nvContentPartPr>
              <p14:xfrm>
                <a:off x="9435927" y="471142"/>
                <a:ext cx="20520" cy="120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DE357B7-7B78-7F11-EECF-4469374665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31607" y="466822"/>
                  <a:ext cx="29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FB8873F-20F7-5501-72CE-315FB86E6C26}"/>
                    </a:ext>
                  </a:extLst>
                </p14:cNvPr>
                <p14:cNvContentPartPr/>
                <p14:nvPr/>
              </p14:nvContentPartPr>
              <p14:xfrm>
                <a:off x="9404607" y="506782"/>
                <a:ext cx="76320" cy="8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FB8873F-20F7-5501-72CE-315FB86E6C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00287" y="502462"/>
                  <a:ext cx="84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E62C6E6-C849-C096-0ABC-11B01BEE0338}"/>
                    </a:ext>
                  </a:extLst>
                </p14:cNvPr>
                <p14:cNvContentPartPr/>
                <p14:nvPr/>
              </p14:nvContentPartPr>
              <p14:xfrm>
                <a:off x="9570927" y="436942"/>
                <a:ext cx="111960" cy="166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E62C6E6-C849-C096-0ABC-11B01BEE03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66607" y="432622"/>
                  <a:ext cx="120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08840A4-737F-8F4A-B021-9E047A59B99D}"/>
                    </a:ext>
                  </a:extLst>
                </p14:cNvPr>
                <p14:cNvContentPartPr/>
                <p14:nvPr/>
              </p14:nvContentPartPr>
              <p14:xfrm>
                <a:off x="9724647" y="442342"/>
                <a:ext cx="142920" cy="96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08840A4-737F-8F4A-B021-9E047A59B9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20327" y="438022"/>
                  <a:ext cx="151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CD69FE-81C4-CF3E-7C71-5ABCF19C5261}"/>
                    </a:ext>
                  </a:extLst>
                </p14:cNvPr>
                <p14:cNvContentPartPr/>
                <p14:nvPr/>
              </p14:nvContentPartPr>
              <p14:xfrm>
                <a:off x="9927327" y="423622"/>
                <a:ext cx="176400" cy="100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CD69FE-81C4-CF3E-7C71-5ABCF19C526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23007" y="419302"/>
                  <a:ext cx="185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E6B0D57-9340-9B4A-E327-5E4123BE2443}"/>
                    </a:ext>
                  </a:extLst>
                </p14:cNvPr>
                <p14:cNvContentPartPr/>
                <p14:nvPr/>
              </p14:nvContentPartPr>
              <p14:xfrm>
                <a:off x="10180407" y="478702"/>
                <a:ext cx="3960" cy="41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E6B0D57-9340-9B4A-E327-5E4123BE24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6087" y="474382"/>
                  <a:ext cx="12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053BAB0-3159-A8E6-E220-B3C279F09F04}"/>
                    </a:ext>
                  </a:extLst>
                </p14:cNvPr>
                <p14:cNvContentPartPr/>
                <p14:nvPr/>
              </p14:nvContentPartPr>
              <p14:xfrm>
                <a:off x="10208847" y="343342"/>
                <a:ext cx="41760" cy="183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053BAB0-3159-A8E6-E220-B3C279F09F0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04527" y="339022"/>
                  <a:ext cx="50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C51D32B-0B94-57B1-1850-906DA1D13570}"/>
                    </a:ext>
                  </a:extLst>
                </p14:cNvPr>
                <p14:cNvContentPartPr/>
                <p14:nvPr/>
              </p14:nvContentPartPr>
              <p14:xfrm>
                <a:off x="10159527" y="434422"/>
                <a:ext cx="141120" cy="27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C51D32B-0B94-57B1-1850-906DA1D135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55207" y="430102"/>
                  <a:ext cx="149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88490FE-66FE-269D-75FB-0D04E0F8F54C}"/>
                    </a:ext>
                  </a:extLst>
                </p14:cNvPr>
                <p14:cNvContentPartPr/>
                <p14:nvPr/>
              </p14:nvContentPartPr>
              <p14:xfrm>
                <a:off x="10344927" y="327502"/>
                <a:ext cx="254880" cy="170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88490FE-66FE-269D-75FB-0D04E0F8F5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40607" y="323182"/>
                  <a:ext cx="263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E74D7F0-36C2-6D18-F815-A5CD1215F875}"/>
                    </a:ext>
                  </a:extLst>
                </p14:cNvPr>
                <p14:cNvContentPartPr/>
                <p14:nvPr/>
              </p14:nvContentPartPr>
              <p14:xfrm>
                <a:off x="10588287" y="321382"/>
                <a:ext cx="92520" cy="163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E74D7F0-36C2-6D18-F815-A5CD1215F8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83967" y="317062"/>
                  <a:ext cx="101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B9A3447-8E5C-B979-E4B2-707CF7ECA98F}"/>
                    </a:ext>
                  </a:extLst>
                </p14:cNvPr>
                <p14:cNvContentPartPr/>
                <p14:nvPr/>
              </p14:nvContentPartPr>
              <p14:xfrm>
                <a:off x="10730487" y="349102"/>
                <a:ext cx="83520" cy="120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B9A3447-8E5C-B979-E4B2-707CF7ECA98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26167" y="344782"/>
                  <a:ext cx="92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689F3B2-430C-0537-3C51-E410B0B22233}"/>
                    </a:ext>
                  </a:extLst>
                </p14:cNvPr>
                <p14:cNvContentPartPr/>
                <p14:nvPr/>
              </p14:nvContentPartPr>
              <p14:xfrm>
                <a:off x="10929567" y="349462"/>
                <a:ext cx="9000" cy="126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689F3B2-430C-0537-3C51-E410B0B222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25247" y="345142"/>
                  <a:ext cx="17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A7B6772-2B53-C028-925C-FCBCFB2592A9}"/>
                    </a:ext>
                  </a:extLst>
                </p14:cNvPr>
                <p14:cNvContentPartPr/>
                <p14:nvPr/>
              </p14:nvContentPartPr>
              <p14:xfrm>
                <a:off x="10886007" y="319582"/>
                <a:ext cx="217440" cy="147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A7B6772-2B53-C028-925C-FCBCFB2592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81687" y="315262"/>
                  <a:ext cx="226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7D44DF6-931D-BC5C-07C1-BADDEDFA486E}"/>
                    </a:ext>
                  </a:extLst>
                </p14:cNvPr>
                <p14:cNvContentPartPr/>
                <p14:nvPr/>
              </p14:nvContentPartPr>
              <p14:xfrm>
                <a:off x="11041887" y="303382"/>
                <a:ext cx="189720" cy="150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7D44DF6-931D-BC5C-07C1-BADDEDFA48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037207" y="299062"/>
                  <a:ext cx="198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4B1E97A-8218-A6FB-BA27-254B3AFAAD4E}"/>
                    </a:ext>
                  </a:extLst>
                </p14:cNvPr>
                <p14:cNvContentPartPr/>
                <p14:nvPr/>
              </p14:nvContentPartPr>
              <p14:xfrm>
                <a:off x="11311887" y="338662"/>
                <a:ext cx="88920" cy="80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4B1E97A-8218-A6FB-BA27-254B3AFAAD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07567" y="334342"/>
                  <a:ext cx="97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784D7EC-FA21-5FBC-75C9-919A1E69C539}"/>
                    </a:ext>
                  </a:extLst>
                </p14:cNvPr>
                <p14:cNvContentPartPr/>
                <p14:nvPr/>
              </p14:nvContentPartPr>
              <p14:xfrm>
                <a:off x="11444007" y="277102"/>
                <a:ext cx="100800" cy="228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784D7EC-FA21-5FBC-75C9-919A1E69C5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39687" y="272782"/>
                  <a:ext cx="109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20C8F22-AC86-40C2-80E2-AC475E576653}"/>
                    </a:ext>
                  </a:extLst>
                </p14:cNvPr>
                <p14:cNvContentPartPr/>
                <p14:nvPr/>
              </p14:nvContentPartPr>
              <p14:xfrm>
                <a:off x="8349807" y="726382"/>
                <a:ext cx="829440" cy="84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20C8F22-AC86-40C2-80E2-AC475E5766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45487" y="722062"/>
                  <a:ext cx="838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8EAA086-6DFB-0035-0815-8AD1888481BE}"/>
                    </a:ext>
                  </a:extLst>
                </p14:cNvPr>
                <p14:cNvContentPartPr/>
                <p14:nvPr/>
              </p14:nvContentPartPr>
              <p14:xfrm>
                <a:off x="9186087" y="712342"/>
                <a:ext cx="649080" cy="95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8EAA086-6DFB-0035-0815-8AD1888481B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81767" y="708022"/>
                  <a:ext cx="657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463D0B2-A37B-121D-D1EE-5D42731B38A8}"/>
                    </a:ext>
                  </a:extLst>
                </p14:cNvPr>
                <p14:cNvContentPartPr/>
                <p14:nvPr/>
              </p14:nvContentPartPr>
              <p14:xfrm>
                <a:off x="10382727" y="625222"/>
                <a:ext cx="448560" cy="72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463D0B2-A37B-121D-D1EE-5D42731B38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78407" y="620902"/>
                  <a:ext cx="457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86B345A-199B-2181-9963-7D5B20AEB60F}"/>
                    </a:ext>
                  </a:extLst>
                </p14:cNvPr>
                <p14:cNvContentPartPr/>
                <p14:nvPr/>
              </p14:nvContentPartPr>
              <p14:xfrm>
                <a:off x="10810407" y="642502"/>
                <a:ext cx="438480" cy="44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86B345A-199B-2181-9963-7D5B20AEB6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06087" y="638182"/>
                  <a:ext cx="447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D69A8FF-4FD1-A68B-22FB-3BC61BA62B58}"/>
                    </a:ext>
                  </a:extLst>
                </p14:cNvPr>
                <p14:cNvContentPartPr/>
                <p14:nvPr/>
              </p14:nvContentPartPr>
              <p14:xfrm>
                <a:off x="10606647" y="814222"/>
                <a:ext cx="7200" cy="149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D69A8FF-4FD1-A68B-22FB-3BC61BA62B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02327" y="809902"/>
                  <a:ext cx="15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8484C8C-FDF5-5535-198F-2CC09E513419}"/>
                    </a:ext>
                  </a:extLst>
                </p14:cNvPr>
                <p14:cNvContentPartPr/>
                <p14:nvPr/>
              </p14:nvContentPartPr>
              <p14:xfrm>
                <a:off x="10711767" y="784342"/>
                <a:ext cx="82440" cy="156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8484C8C-FDF5-5535-198F-2CC09E51341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07447" y="780022"/>
                  <a:ext cx="91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6BB9B3C-13E0-C688-5D3F-511B103E4D1B}"/>
                    </a:ext>
                  </a:extLst>
                </p14:cNvPr>
                <p14:cNvContentPartPr/>
                <p14:nvPr/>
              </p14:nvContentPartPr>
              <p14:xfrm>
                <a:off x="10836687" y="823942"/>
                <a:ext cx="94680" cy="92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6BB9B3C-13E0-C688-5D3F-511B103E4D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32367" y="819622"/>
                  <a:ext cx="103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2C7EF5A-431C-E467-27AE-BEC5658E930D}"/>
                    </a:ext>
                  </a:extLst>
                </p14:cNvPr>
                <p14:cNvContentPartPr/>
                <p14:nvPr/>
              </p14:nvContentPartPr>
              <p14:xfrm>
                <a:off x="11020647" y="800182"/>
                <a:ext cx="65520" cy="97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2C7EF5A-431C-E467-27AE-BEC5658E93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16327" y="795862"/>
                  <a:ext cx="74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7CECA73-FABB-2BA7-8806-257D91369B0F}"/>
                    </a:ext>
                  </a:extLst>
                </p14:cNvPr>
                <p14:cNvContentPartPr/>
                <p14:nvPr/>
              </p14:nvContentPartPr>
              <p14:xfrm>
                <a:off x="9272487" y="1061902"/>
                <a:ext cx="1622880" cy="303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7CECA73-FABB-2BA7-8806-257D91369B0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68167" y="1057582"/>
                  <a:ext cx="16315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8DAF25F-FCE1-EB57-12CA-FB1809B1C409}"/>
                    </a:ext>
                  </a:extLst>
                </p14:cNvPr>
                <p14:cNvContentPartPr/>
                <p14:nvPr/>
              </p14:nvContentPartPr>
              <p14:xfrm>
                <a:off x="9812127" y="1528822"/>
                <a:ext cx="131400" cy="162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8DAF25F-FCE1-EB57-12CA-FB1809B1C4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07807" y="1524502"/>
                  <a:ext cx="140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895840-9532-1A9E-BE7A-20877C11B8AE}"/>
                    </a:ext>
                  </a:extLst>
                </p14:cNvPr>
                <p14:cNvContentPartPr/>
                <p14:nvPr/>
              </p14:nvContentPartPr>
              <p14:xfrm>
                <a:off x="10003647" y="1518022"/>
                <a:ext cx="122760" cy="115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895840-9532-1A9E-BE7A-20877C11B8A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99327" y="1513702"/>
                  <a:ext cx="131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1739356-7AC2-54F1-35EB-FD03ED25F964}"/>
                    </a:ext>
                  </a:extLst>
                </p14:cNvPr>
                <p14:cNvContentPartPr/>
                <p14:nvPr/>
              </p14:nvContentPartPr>
              <p14:xfrm>
                <a:off x="10043247" y="1466542"/>
                <a:ext cx="260280" cy="120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1739356-7AC2-54F1-35EB-FD03ED25F96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38927" y="1462222"/>
                  <a:ext cx="268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DE73FAE-C4DE-4BB9-33B7-D16E56C69E79}"/>
                    </a:ext>
                  </a:extLst>
                </p14:cNvPr>
                <p14:cNvContentPartPr/>
                <p14:nvPr/>
              </p14:nvContentPartPr>
              <p14:xfrm>
                <a:off x="10353567" y="1446742"/>
                <a:ext cx="69120" cy="112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DE73FAE-C4DE-4BB9-33B7-D16E56C69E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349247" y="1442422"/>
                  <a:ext cx="77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96203DD-945D-BFF9-F17D-F21B141F9DCE}"/>
                    </a:ext>
                  </a:extLst>
                </p14:cNvPr>
                <p14:cNvContentPartPr/>
                <p14:nvPr/>
              </p14:nvContentPartPr>
              <p14:xfrm>
                <a:off x="5801727" y="1686142"/>
                <a:ext cx="131760" cy="153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96203DD-945D-BFF9-F17D-F21B141F9DC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97407" y="1681822"/>
                  <a:ext cx="140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85D7425-1589-9B70-5906-8E29E49DFEF6}"/>
                    </a:ext>
                  </a:extLst>
                </p14:cNvPr>
                <p14:cNvContentPartPr/>
                <p14:nvPr/>
              </p14:nvContentPartPr>
              <p14:xfrm>
                <a:off x="5939607" y="1642222"/>
                <a:ext cx="88560" cy="230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85D7425-1589-9B70-5906-8E29E49DFE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35287" y="1637902"/>
                  <a:ext cx="97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7929CFE-E878-7827-9D1A-C5E3493A53D2}"/>
                    </a:ext>
                  </a:extLst>
                </p14:cNvPr>
                <p14:cNvContentPartPr/>
                <p14:nvPr/>
              </p14:nvContentPartPr>
              <p14:xfrm>
                <a:off x="8897007" y="970822"/>
                <a:ext cx="104760" cy="142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7929CFE-E878-7827-9D1A-C5E3493A53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92687" y="966502"/>
                  <a:ext cx="113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A893CE4-5223-8B53-7251-52642BC245E1}"/>
                    </a:ext>
                  </a:extLst>
                </p14:cNvPr>
                <p14:cNvContentPartPr/>
                <p14:nvPr/>
              </p14:nvContentPartPr>
              <p14:xfrm>
                <a:off x="9035247" y="937342"/>
                <a:ext cx="86400" cy="117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A893CE4-5223-8B53-7251-52642BC245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30927" y="933022"/>
                  <a:ext cx="95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6242736-DC12-2A2E-1619-0299F94121F4}"/>
                    </a:ext>
                  </a:extLst>
                </p14:cNvPr>
                <p14:cNvContentPartPr/>
                <p14:nvPr/>
              </p14:nvContentPartPr>
              <p14:xfrm>
                <a:off x="9180687" y="955342"/>
                <a:ext cx="49320" cy="72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6242736-DC12-2A2E-1619-0299F94121F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76367" y="951022"/>
                  <a:ext cx="57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A7ADBD1-A1CF-8025-5E04-A4C0FDC39551}"/>
                    </a:ext>
                  </a:extLst>
                </p14:cNvPr>
                <p14:cNvContentPartPr/>
                <p14:nvPr/>
              </p14:nvContentPartPr>
              <p14:xfrm>
                <a:off x="9281847" y="950662"/>
                <a:ext cx="68760" cy="57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A7ADBD1-A1CF-8025-5E04-A4C0FDC3955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77527" y="946342"/>
                  <a:ext cx="77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AB9BCB0-05AD-EB91-5D1D-15BF160D25BD}"/>
                    </a:ext>
                  </a:extLst>
                </p14:cNvPr>
                <p14:cNvContentPartPr/>
                <p14:nvPr/>
              </p14:nvContentPartPr>
              <p14:xfrm>
                <a:off x="6239487" y="1630702"/>
                <a:ext cx="71280" cy="1472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AB9BCB0-05AD-EB91-5D1D-15BF160D25B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35167" y="1626382"/>
                  <a:ext cx="79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80084CA-3F56-63BD-4330-AB4E38BC5E15}"/>
                    </a:ext>
                  </a:extLst>
                </p14:cNvPr>
                <p14:cNvContentPartPr/>
                <p14:nvPr/>
              </p14:nvContentPartPr>
              <p14:xfrm>
                <a:off x="6261447" y="1688302"/>
                <a:ext cx="156240" cy="171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80084CA-3F56-63BD-4330-AB4E38BC5E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57127" y="1683982"/>
                  <a:ext cx="164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2CD21B2-760D-7A46-D84A-0CBD4203F4D0}"/>
                    </a:ext>
                  </a:extLst>
                </p14:cNvPr>
                <p14:cNvContentPartPr/>
                <p14:nvPr/>
              </p14:nvContentPartPr>
              <p14:xfrm>
                <a:off x="6508407" y="1658782"/>
                <a:ext cx="7560" cy="3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2CD21B2-760D-7A46-D84A-0CBD4203F4D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04087" y="1654462"/>
                  <a:ext cx="16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B524517-6DF4-617D-C625-CFED9E6404D1}"/>
                    </a:ext>
                  </a:extLst>
                </p14:cNvPr>
                <p14:cNvContentPartPr/>
                <p14:nvPr/>
              </p14:nvContentPartPr>
              <p14:xfrm>
                <a:off x="6507327" y="1736182"/>
                <a:ext cx="12600" cy="30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B524517-6DF4-617D-C625-CFED9E6404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03007" y="1731862"/>
                  <a:ext cx="21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33DD90E-EF9F-73C3-4BC2-21DB3F53AF5C}"/>
                    </a:ext>
                  </a:extLst>
                </p14:cNvPr>
                <p14:cNvContentPartPr/>
                <p14:nvPr/>
              </p14:nvContentPartPr>
              <p14:xfrm>
                <a:off x="6740607" y="1620622"/>
                <a:ext cx="13680" cy="673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33DD90E-EF9F-73C3-4BC2-21DB3F53AF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36287" y="1616302"/>
                  <a:ext cx="22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C874738-B288-7EF6-400B-85AF2736F76E}"/>
                    </a:ext>
                  </a:extLst>
                </p14:cNvPr>
                <p14:cNvContentPartPr/>
                <p14:nvPr/>
              </p14:nvContentPartPr>
              <p14:xfrm>
                <a:off x="6668247" y="1583902"/>
                <a:ext cx="143280" cy="1119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C874738-B288-7EF6-400B-85AF2736F76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63927" y="1579582"/>
                  <a:ext cx="151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33030D2-6207-1482-B462-B87556D1A0D4}"/>
                    </a:ext>
                  </a:extLst>
                </p14:cNvPr>
                <p14:cNvContentPartPr/>
                <p14:nvPr/>
              </p14:nvContentPartPr>
              <p14:xfrm>
                <a:off x="6839607" y="1565902"/>
                <a:ext cx="133920" cy="111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33030D2-6207-1482-B462-B87556D1A0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35287" y="1561582"/>
                  <a:ext cx="142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0F5DB0C-5092-9ACC-F2E4-2286A83C1E54}"/>
                    </a:ext>
                  </a:extLst>
                </p14:cNvPr>
                <p14:cNvContentPartPr/>
                <p14:nvPr/>
              </p14:nvContentPartPr>
              <p14:xfrm>
                <a:off x="6940407" y="1465822"/>
                <a:ext cx="105120" cy="208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0F5DB0C-5092-9ACC-F2E4-2286A83C1E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36087" y="1461502"/>
                  <a:ext cx="113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E5CC64A-379D-EF3C-0B81-B217462E0619}"/>
                    </a:ext>
                  </a:extLst>
                </p14:cNvPr>
                <p14:cNvContentPartPr/>
                <p14:nvPr/>
              </p14:nvContentPartPr>
              <p14:xfrm>
                <a:off x="7137327" y="1620622"/>
                <a:ext cx="1800" cy="18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E5CC64A-379D-EF3C-0B81-B217462E061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33007" y="1616302"/>
                  <a:ext cx="104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73E58FF-38DB-D337-9FAF-26C8FF9C45F8}"/>
                    </a:ext>
                  </a:extLst>
                </p14:cNvPr>
                <p14:cNvContentPartPr/>
                <p14:nvPr/>
              </p14:nvContentPartPr>
              <p14:xfrm>
                <a:off x="6969927" y="1499302"/>
                <a:ext cx="115560" cy="46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73E58FF-38DB-D337-9FAF-26C8FF9C45F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65607" y="1494982"/>
                  <a:ext cx="124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445FB0A-EE69-7B8D-D8AB-924AA7E5C608}"/>
                    </a:ext>
                  </a:extLst>
                </p14:cNvPr>
                <p14:cNvContentPartPr/>
                <p14:nvPr/>
              </p14:nvContentPartPr>
              <p14:xfrm>
                <a:off x="7301487" y="1487062"/>
                <a:ext cx="151920" cy="76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445FB0A-EE69-7B8D-D8AB-924AA7E5C6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97167" y="1482742"/>
                  <a:ext cx="160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E62C7E3-9F80-F25E-ED43-BE87F9B40E50}"/>
                    </a:ext>
                  </a:extLst>
                </p14:cNvPr>
                <p14:cNvContentPartPr/>
                <p14:nvPr/>
              </p14:nvContentPartPr>
              <p14:xfrm>
                <a:off x="7457367" y="1410742"/>
                <a:ext cx="140400" cy="114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E62C7E3-9F80-F25E-ED43-BE87F9B40E5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53047" y="1406422"/>
                  <a:ext cx="149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BBBE50E-2AED-57C3-23C1-9516A584FDCF}"/>
                    </a:ext>
                  </a:extLst>
                </p14:cNvPr>
                <p14:cNvContentPartPr/>
                <p14:nvPr/>
              </p14:nvContentPartPr>
              <p14:xfrm>
                <a:off x="7733127" y="1372942"/>
                <a:ext cx="26640" cy="1083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BBBE50E-2AED-57C3-23C1-9516A584FDC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28807" y="1368622"/>
                  <a:ext cx="35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B4D86BF-275F-CE28-9AC0-43515FBE1647}"/>
                    </a:ext>
                  </a:extLst>
                </p14:cNvPr>
                <p14:cNvContentPartPr/>
                <p14:nvPr/>
              </p14:nvContentPartPr>
              <p14:xfrm>
                <a:off x="7663647" y="1358542"/>
                <a:ext cx="147240" cy="101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B4D86BF-275F-CE28-9AC0-43515FBE164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59327" y="1354222"/>
                  <a:ext cx="155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078554A-B37C-11EF-DF05-DC56D2788700}"/>
                    </a:ext>
                  </a:extLst>
                </p14:cNvPr>
                <p14:cNvContentPartPr/>
                <p14:nvPr/>
              </p14:nvContentPartPr>
              <p14:xfrm>
                <a:off x="7809807" y="1287622"/>
                <a:ext cx="201600" cy="2368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078554A-B37C-11EF-DF05-DC56D27887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05487" y="1283302"/>
                  <a:ext cx="210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7576B7C-5293-49AD-5D47-2303C7D36124}"/>
                    </a:ext>
                  </a:extLst>
                </p14:cNvPr>
                <p14:cNvContentPartPr/>
                <p14:nvPr/>
              </p14:nvContentPartPr>
              <p14:xfrm>
                <a:off x="8077287" y="1429102"/>
                <a:ext cx="9000" cy="9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7576B7C-5293-49AD-5D47-2303C7D361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72967" y="1424782"/>
                  <a:ext cx="17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9FA8F6-84AC-9E32-B68C-9744FA5CAB6B}"/>
                    </a:ext>
                  </a:extLst>
                </p14:cNvPr>
                <p14:cNvContentPartPr/>
                <p14:nvPr/>
              </p14:nvContentPartPr>
              <p14:xfrm>
                <a:off x="8213007" y="1269982"/>
                <a:ext cx="38520" cy="144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9FA8F6-84AC-9E32-B68C-9744FA5CAB6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08687" y="1265662"/>
                  <a:ext cx="47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CAC64C0-0F25-8893-BC14-74963C405CD0}"/>
                    </a:ext>
                  </a:extLst>
                </p14:cNvPr>
                <p14:cNvContentPartPr/>
                <p14:nvPr/>
              </p14:nvContentPartPr>
              <p14:xfrm>
                <a:off x="8285007" y="1291942"/>
                <a:ext cx="68400" cy="102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CAC64C0-0F25-8893-BC14-74963C405CD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80687" y="1287622"/>
                  <a:ext cx="77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C55146F-56BD-5D94-0F55-A0A157D12F1B}"/>
                    </a:ext>
                  </a:extLst>
                </p14:cNvPr>
                <p14:cNvContentPartPr/>
                <p14:nvPr/>
              </p14:nvContentPartPr>
              <p14:xfrm>
                <a:off x="8186367" y="1294822"/>
                <a:ext cx="73800" cy="1296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C55146F-56BD-5D94-0F55-A0A157D12F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82047" y="1290502"/>
                  <a:ext cx="82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1187EC4-C4D9-08B2-D252-60FF37CC181A}"/>
                    </a:ext>
                  </a:extLst>
                </p14:cNvPr>
                <p14:cNvContentPartPr/>
                <p14:nvPr/>
              </p14:nvContentPartPr>
              <p14:xfrm>
                <a:off x="8304447" y="1223542"/>
                <a:ext cx="161280" cy="156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1187EC4-C4D9-08B2-D252-60FF37CC181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00127" y="1219222"/>
                  <a:ext cx="169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BFB7780-1BBB-3DEA-2ACF-77CFAD413D5E}"/>
                    </a:ext>
                  </a:extLst>
                </p14:cNvPr>
                <p14:cNvContentPartPr/>
                <p14:nvPr/>
              </p14:nvContentPartPr>
              <p14:xfrm>
                <a:off x="8489847" y="1183222"/>
                <a:ext cx="126360" cy="1530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BFB7780-1BBB-3DEA-2ACF-77CFAD413D5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85527" y="1178902"/>
                  <a:ext cx="135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6386851-E9BB-CF1B-3A2D-E4156165C672}"/>
                    </a:ext>
                  </a:extLst>
                </p14:cNvPr>
                <p14:cNvContentPartPr/>
                <p14:nvPr/>
              </p14:nvContentPartPr>
              <p14:xfrm>
                <a:off x="6800007" y="1880182"/>
                <a:ext cx="246600" cy="835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6386851-E9BB-CF1B-3A2D-E4156165C6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95687" y="1875862"/>
                  <a:ext cx="255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48324D6-4E07-4882-2D29-376397BA0EEE}"/>
                    </a:ext>
                  </a:extLst>
                </p14:cNvPr>
                <p14:cNvContentPartPr/>
                <p14:nvPr/>
              </p14:nvContentPartPr>
              <p14:xfrm>
                <a:off x="7091607" y="1762822"/>
                <a:ext cx="141120" cy="1515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48324D6-4E07-4882-2D29-376397BA0E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87287" y="1758502"/>
                  <a:ext cx="149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2FABA7A-5BD2-EB5B-347C-1C98E10D639C}"/>
                    </a:ext>
                  </a:extLst>
                </p14:cNvPr>
                <p14:cNvContentPartPr/>
                <p14:nvPr/>
              </p14:nvContentPartPr>
              <p14:xfrm>
                <a:off x="6897927" y="1223902"/>
                <a:ext cx="38880" cy="203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2FABA7A-5BD2-EB5B-347C-1C98E10D639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93607" y="1219582"/>
                  <a:ext cx="47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6956070-5C99-9ACB-6FE5-6F508303C938}"/>
                    </a:ext>
                  </a:extLst>
                </p14:cNvPr>
                <p14:cNvContentPartPr/>
                <p14:nvPr/>
              </p14:nvContentPartPr>
              <p14:xfrm>
                <a:off x="6836007" y="1316782"/>
                <a:ext cx="185760" cy="500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6956070-5C99-9ACB-6FE5-6F508303C93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31687" y="1312462"/>
                  <a:ext cx="194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113D97D-D687-EB79-2AAE-92A63E91E08B}"/>
                    </a:ext>
                  </a:extLst>
                </p14:cNvPr>
                <p14:cNvContentPartPr/>
                <p14:nvPr/>
              </p14:nvContentPartPr>
              <p14:xfrm>
                <a:off x="7783887" y="1042462"/>
                <a:ext cx="167400" cy="168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113D97D-D687-EB79-2AAE-92A63E91E08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79567" y="1038142"/>
                  <a:ext cx="176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6AECA91-7BC8-DEB8-766B-9C7AC61E32AA}"/>
                    </a:ext>
                  </a:extLst>
                </p14:cNvPr>
                <p14:cNvContentPartPr/>
                <p14:nvPr/>
              </p14:nvContentPartPr>
              <p14:xfrm>
                <a:off x="6709647" y="1887382"/>
                <a:ext cx="43920" cy="163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6AECA91-7BC8-DEB8-766B-9C7AC61E32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05327" y="1883062"/>
                  <a:ext cx="52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34A50B1-D490-CFA0-3556-5EBF2919B831}"/>
                    </a:ext>
                  </a:extLst>
                </p14:cNvPr>
                <p14:cNvContentPartPr/>
                <p14:nvPr/>
              </p14:nvContentPartPr>
              <p14:xfrm>
                <a:off x="7410927" y="1777222"/>
                <a:ext cx="199800" cy="65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34A50B1-D490-CFA0-3556-5EBF2919B83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06607" y="1772902"/>
                  <a:ext cx="208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BB3E46D-D691-EE5B-6601-5E529901DA61}"/>
                    </a:ext>
                  </a:extLst>
                </p14:cNvPr>
                <p14:cNvContentPartPr/>
                <p14:nvPr/>
              </p14:nvContentPartPr>
              <p14:xfrm>
                <a:off x="7661847" y="1729342"/>
                <a:ext cx="89280" cy="72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BB3E46D-D691-EE5B-6601-5E529901DA6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57527" y="1725022"/>
                  <a:ext cx="97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88BB357-6D53-F9A8-1B23-89B167B9D639}"/>
                    </a:ext>
                  </a:extLst>
                </p14:cNvPr>
                <p14:cNvContentPartPr/>
                <p14:nvPr/>
              </p14:nvContentPartPr>
              <p14:xfrm>
                <a:off x="7766247" y="1636822"/>
                <a:ext cx="86040" cy="1558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88BB357-6D53-F9A8-1B23-89B167B9D6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61927" y="1632502"/>
                  <a:ext cx="94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9E6E4B0-5268-8C10-4A49-1EB035397EA9}"/>
                    </a:ext>
                  </a:extLst>
                </p14:cNvPr>
                <p14:cNvContentPartPr/>
                <p14:nvPr/>
              </p14:nvContentPartPr>
              <p14:xfrm>
                <a:off x="7867767" y="1615942"/>
                <a:ext cx="164520" cy="1357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9E6E4B0-5268-8C10-4A49-1EB035397EA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63447" y="1611622"/>
                  <a:ext cx="173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A702CE0-08F8-57E5-DBBA-07FAD7DC9AA4}"/>
                    </a:ext>
                  </a:extLst>
                </p14:cNvPr>
                <p14:cNvContentPartPr/>
                <p14:nvPr/>
              </p14:nvContentPartPr>
              <p14:xfrm>
                <a:off x="6450807" y="2268262"/>
                <a:ext cx="87480" cy="1162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A702CE0-08F8-57E5-DBBA-07FAD7DC9A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46127" y="2263942"/>
                  <a:ext cx="96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625E999-DDDD-E849-7AA2-D603C255D7A6}"/>
                    </a:ext>
                  </a:extLst>
                </p14:cNvPr>
                <p14:cNvContentPartPr/>
                <p14:nvPr/>
              </p14:nvContentPartPr>
              <p14:xfrm>
                <a:off x="6460167" y="2320462"/>
                <a:ext cx="263880" cy="109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625E999-DDDD-E849-7AA2-D603C255D7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55847" y="2316142"/>
                  <a:ext cx="272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F025C40-28E5-71BB-686E-AD7C122168F2}"/>
                    </a:ext>
                  </a:extLst>
                </p14:cNvPr>
                <p14:cNvContentPartPr/>
                <p14:nvPr/>
              </p14:nvContentPartPr>
              <p14:xfrm>
                <a:off x="6790647" y="2240182"/>
                <a:ext cx="21600" cy="122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F025C40-28E5-71BB-686E-AD7C122168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86327" y="2235862"/>
                  <a:ext cx="30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BD02F07-6B15-CFE4-B9FB-2B9D687F1D8B}"/>
                    </a:ext>
                  </a:extLst>
                </p14:cNvPr>
                <p14:cNvContentPartPr/>
                <p14:nvPr/>
              </p14:nvContentPartPr>
              <p14:xfrm>
                <a:off x="6831687" y="2316862"/>
                <a:ext cx="7920" cy="16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BD02F07-6B15-CFE4-B9FB-2B9D687F1D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27367" y="2312542"/>
                  <a:ext cx="16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4F01970-6974-94FE-E730-C805D89C0621}"/>
                    </a:ext>
                  </a:extLst>
                </p14:cNvPr>
                <p14:cNvContentPartPr/>
                <p14:nvPr/>
              </p14:nvContentPartPr>
              <p14:xfrm>
                <a:off x="7089087" y="2098342"/>
                <a:ext cx="73080" cy="143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4F01970-6974-94FE-E730-C805D89C062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84767" y="2094022"/>
                  <a:ext cx="81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9BD72EB-4E90-83F2-D8C2-0BB6DD3DA30D}"/>
                    </a:ext>
                  </a:extLst>
                </p14:cNvPr>
                <p14:cNvContentPartPr/>
                <p14:nvPr/>
              </p14:nvContentPartPr>
              <p14:xfrm>
                <a:off x="7057407" y="2146942"/>
                <a:ext cx="111960" cy="262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9BD72EB-4E90-83F2-D8C2-0BB6DD3DA30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53087" y="2142622"/>
                  <a:ext cx="120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725772B-43D5-1BB7-3ED0-3DDCDED3F2D4}"/>
                    </a:ext>
                  </a:extLst>
                </p14:cNvPr>
                <p14:cNvContentPartPr/>
                <p14:nvPr/>
              </p14:nvContentPartPr>
              <p14:xfrm>
                <a:off x="7496967" y="2007262"/>
                <a:ext cx="134280" cy="1472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725772B-43D5-1BB7-3ED0-3DDCDED3F2D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92647" y="2002942"/>
                  <a:ext cx="142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97C366D-D78F-CB38-0AEA-EDAA059E5EEA}"/>
                    </a:ext>
                  </a:extLst>
                </p14:cNvPr>
                <p14:cNvContentPartPr/>
                <p14:nvPr/>
              </p14:nvContentPartPr>
              <p14:xfrm>
                <a:off x="7814127" y="1926622"/>
                <a:ext cx="75960" cy="1396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97C366D-D78F-CB38-0AEA-EDAA059E5E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09807" y="1922302"/>
                  <a:ext cx="84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61BEA8A-1E74-FA00-3D76-10B36FAA6E8E}"/>
                    </a:ext>
                  </a:extLst>
                </p14:cNvPr>
                <p14:cNvContentPartPr/>
                <p14:nvPr/>
              </p14:nvContentPartPr>
              <p14:xfrm>
                <a:off x="7331727" y="2173942"/>
                <a:ext cx="50040" cy="47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61BEA8A-1E74-FA00-3D76-10B36FAA6E8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27407" y="2169622"/>
                  <a:ext cx="58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7E0C3C8-3795-57FF-4327-ED8BDE4D1A74}"/>
                    </a:ext>
                  </a:extLst>
                </p14:cNvPr>
                <p14:cNvContentPartPr/>
                <p14:nvPr/>
              </p14:nvContentPartPr>
              <p14:xfrm>
                <a:off x="7986567" y="1915462"/>
                <a:ext cx="171720" cy="91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7E0C3C8-3795-57FF-4327-ED8BDE4D1A7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82247" y="1911142"/>
                  <a:ext cx="180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E4114AF-4061-F4B1-F19E-B2012AC9F1F9}"/>
                    </a:ext>
                  </a:extLst>
                </p14:cNvPr>
                <p14:cNvContentPartPr/>
                <p14:nvPr/>
              </p14:nvContentPartPr>
              <p14:xfrm>
                <a:off x="8115087" y="1851382"/>
                <a:ext cx="51480" cy="54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E4114AF-4061-F4B1-F19E-B2012AC9F1F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10767" y="1847062"/>
                  <a:ext cx="60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7A4AB8B-156C-1234-F199-FC66ABA95AA6}"/>
                    </a:ext>
                  </a:extLst>
                </p14:cNvPr>
                <p14:cNvContentPartPr/>
                <p14:nvPr/>
              </p14:nvContentPartPr>
              <p14:xfrm>
                <a:off x="8215167" y="1779382"/>
                <a:ext cx="121320" cy="1054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7A4AB8B-156C-1234-F199-FC66ABA95AA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10847" y="1775062"/>
                  <a:ext cx="129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DE8E151-42A9-E03D-9317-398A6F18426C}"/>
                    </a:ext>
                  </a:extLst>
                </p14:cNvPr>
                <p14:cNvContentPartPr/>
                <p14:nvPr/>
              </p14:nvContentPartPr>
              <p14:xfrm>
                <a:off x="8470047" y="1631422"/>
                <a:ext cx="186120" cy="184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DE8E151-42A9-E03D-9317-398A6F1842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65727" y="1627102"/>
                  <a:ext cx="194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3EC4D49-6FB7-A2B3-2D63-7AAB39B92AF9}"/>
                    </a:ext>
                  </a:extLst>
                </p14:cNvPr>
                <p14:cNvContentPartPr/>
                <p14:nvPr/>
              </p14:nvContentPartPr>
              <p14:xfrm>
                <a:off x="8666967" y="1618102"/>
                <a:ext cx="2520" cy="5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3EC4D49-6FB7-A2B3-2D63-7AAB39B92AF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62647" y="1613782"/>
                  <a:ext cx="11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1F39B4D-3A0D-474B-F73D-17CAE51342F4}"/>
                    </a:ext>
                  </a:extLst>
                </p14:cNvPr>
                <p14:cNvContentPartPr/>
                <p14:nvPr/>
              </p14:nvContentPartPr>
              <p14:xfrm>
                <a:off x="8683527" y="1581022"/>
                <a:ext cx="89640" cy="137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1F39B4D-3A0D-474B-F73D-17CAE51342F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79207" y="1576702"/>
                  <a:ext cx="98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DEC4215-9E21-ECE6-E88A-2F3173607B89}"/>
                    </a:ext>
                  </a:extLst>
                </p14:cNvPr>
                <p14:cNvContentPartPr/>
                <p14:nvPr/>
              </p14:nvContentPartPr>
              <p14:xfrm>
                <a:off x="8802327" y="1544662"/>
                <a:ext cx="242280" cy="161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DEC4215-9E21-ECE6-E88A-2F3173607B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98007" y="1540342"/>
                  <a:ext cx="250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42D993D-682C-D230-7C1F-B943CA9F2C7B}"/>
                    </a:ext>
                  </a:extLst>
                </p14:cNvPr>
                <p14:cNvContentPartPr/>
                <p14:nvPr/>
              </p14:nvContentPartPr>
              <p14:xfrm>
                <a:off x="9029487" y="1483102"/>
                <a:ext cx="106560" cy="265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42D993D-682C-D230-7C1F-B943CA9F2C7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25167" y="1478782"/>
                  <a:ext cx="115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960FE8F-1161-C67B-CF90-93871E7C814A}"/>
                    </a:ext>
                  </a:extLst>
                </p14:cNvPr>
                <p14:cNvContentPartPr/>
                <p14:nvPr/>
              </p14:nvContentPartPr>
              <p14:xfrm>
                <a:off x="9021567" y="1358182"/>
                <a:ext cx="5040" cy="5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960FE8F-1161-C67B-CF90-93871E7C81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17247" y="1353862"/>
                  <a:ext cx="13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3D6284F-8916-A17E-7400-F843BFE0504B}"/>
                    </a:ext>
                  </a:extLst>
                </p14:cNvPr>
                <p14:cNvContentPartPr/>
                <p14:nvPr/>
              </p14:nvContentPartPr>
              <p14:xfrm>
                <a:off x="8037687" y="2269342"/>
                <a:ext cx="438840" cy="2588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3D6284F-8916-A17E-7400-F843BFE0504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33367" y="2265022"/>
                  <a:ext cx="447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0FB8AD-B448-CF00-EA89-9196AF6C9532}"/>
                    </a:ext>
                  </a:extLst>
                </p14:cNvPr>
                <p14:cNvContentPartPr/>
                <p14:nvPr/>
              </p14:nvContentPartPr>
              <p14:xfrm>
                <a:off x="8390487" y="2194462"/>
                <a:ext cx="155880" cy="165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0FB8AD-B448-CF00-EA89-9196AF6C953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86167" y="2190142"/>
                  <a:ext cx="164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7D41F87-D75D-7383-268B-58FB006A75D7}"/>
                    </a:ext>
                  </a:extLst>
                </p14:cNvPr>
                <p14:cNvContentPartPr/>
                <p14:nvPr/>
              </p14:nvContentPartPr>
              <p14:xfrm>
                <a:off x="7295007" y="2709262"/>
                <a:ext cx="31320" cy="190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7D41F87-D75D-7383-268B-58FB006A75D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90687" y="2704942"/>
                  <a:ext cx="39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252DD9C-2EC6-CF32-BE14-49514F2B106D}"/>
                    </a:ext>
                  </a:extLst>
                </p14:cNvPr>
                <p14:cNvContentPartPr/>
                <p14:nvPr/>
              </p14:nvContentPartPr>
              <p14:xfrm>
                <a:off x="7158927" y="2620702"/>
                <a:ext cx="213120" cy="136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252DD9C-2EC6-CF32-BE14-49514F2B106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54607" y="2616382"/>
                  <a:ext cx="221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D9F06F5-9080-C4A0-ED9B-3117D3558573}"/>
                    </a:ext>
                  </a:extLst>
                </p14:cNvPr>
                <p14:cNvContentPartPr/>
                <p14:nvPr/>
              </p14:nvContentPartPr>
              <p14:xfrm>
                <a:off x="7407687" y="2655262"/>
                <a:ext cx="217080" cy="173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D9F06F5-9080-C4A0-ED9B-3117D355857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03367" y="2650942"/>
                  <a:ext cx="225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0E3ECCB-7776-D19A-565C-D5DDF15678F3}"/>
                    </a:ext>
                  </a:extLst>
                </p14:cNvPr>
                <p14:cNvContentPartPr/>
                <p14:nvPr/>
              </p14:nvContentPartPr>
              <p14:xfrm>
                <a:off x="7566087" y="2553382"/>
                <a:ext cx="79560" cy="227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0E3ECCB-7776-D19A-565C-D5DDF15678F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61767" y="2549062"/>
                  <a:ext cx="88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188D10D-95AC-43BC-7EA4-D854039F85AA}"/>
                    </a:ext>
                  </a:extLst>
                </p14:cNvPr>
                <p14:cNvContentPartPr/>
                <p14:nvPr/>
              </p14:nvContentPartPr>
              <p14:xfrm>
                <a:off x="7669407" y="2604142"/>
                <a:ext cx="173520" cy="1962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188D10D-95AC-43BC-7EA4-D854039F85A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665087" y="2599822"/>
                  <a:ext cx="182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2A423D7-5D18-E65E-17A3-981D20A76DCC}"/>
                    </a:ext>
                  </a:extLst>
                </p14:cNvPr>
                <p14:cNvContentPartPr/>
                <p14:nvPr/>
              </p14:nvContentPartPr>
              <p14:xfrm>
                <a:off x="7846887" y="2504782"/>
                <a:ext cx="186840" cy="289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2A423D7-5D18-E65E-17A3-981D20A76DC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842567" y="2500462"/>
                  <a:ext cx="195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4F444A7-5985-6C41-698D-9B8453DC8DB4}"/>
                    </a:ext>
                  </a:extLst>
                </p14:cNvPr>
                <p14:cNvContentPartPr/>
                <p14:nvPr/>
              </p14:nvContentPartPr>
              <p14:xfrm>
                <a:off x="8062527" y="2500462"/>
                <a:ext cx="66600" cy="1202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4F444A7-5985-6C41-698D-9B8453DC8DB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058207" y="2496142"/>
                  <a:ext cx="75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DDEFA8C-5513-EC2C-5A95-4DA38320C033}"/>
                    </a:ext>
                  </a:extLst>
                </p14:cNvPr>
                <p14:cNvContentPartPr/>
                <p14:nvPr/>
              </p14:nvContentPartPr>
              <p14:xfrm>
                <a:off x="7774527" y="2511622"/>
                <a:ext cx="99360" cy="38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DDEFA8C-5513-EC2C-5A95-4DA38320C0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70207" y="2507302"/>
                  <a:ext cx="108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6CCD148-1AD7-F9FF-B29B-936F9F3CC6CD}"/>
                    </a:ext>
                  </a:extLst>
                </p14:cNvPr>
                <p14:cNvContentPartPr/>
                <p14:nvPr/>
              </p14:nvContentPartPr>
              <p14:xfrm>
                <a:off x="7315167" y="3164302"/>
                <a:ext cx="157680" cy="63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6CCD148-1AD7-F9FF-B29B-936F9F3CC6C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310847" y="3159982"/>
                  <a:ext cx="166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CFFA5BE-35CA-E9C7-68CE-40C29D24CDE4}"/>
                    </a:ext>
                  </a:extLst>
                </p14:cNvPr>
                <p14:cNvContentPartPr/>
                <p14:nvPr/>
              </p14:nvContentPartPr>
              <p14:xfrm>
                <a:off x="7337487" y="3223702"/>
                <a:ext cx="140760" cy="399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CFFA5BE-35CA-E9C7-68CE-40C29D24CDE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333167" y="3219382"/>
                  <a:ext cx="149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C4E1654-2E77-D20E-822D-CF9FEF5617F3}"/>
                    </a:ext>
                  </a:extLst>
                </p14:cNvPr>
                <p14:cNvContentPartPr/>
                <p14:nvPr/>
              </p14:nvContentPartPr>
              <p14:xfrm>
                <a:off x="7640247" y="3014542"/>
                <a:ext cx="72720" cy="117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C4E1654-2E77-D20E-822D-CF9FEF5617F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635927" y="3010222"/>
                  <a:ext cx="81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D5DF918-AF2E-4FBB-E0B9-5E3ECC371755}"/>
                    </a:ext>
                  </a:extLst>
                </p14:cNvPr>
                <p14:cNvContentPartPr/>
                <p14:nvPr/>
              </p14:nvContentPartPr>
              <p14:xfrm>
                <a:off x="7683807" y="2997262"/>
                <a:ext cx="198360" cy="1494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D5DF918-AF2E-4FBB-E0B9-5E3ECC37175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679487" y="2992942"/>
                  <a:ext cx="20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E582978-B401-76F0-FF97-DAB7337A159F}"/>
                    </a:ext>
                  </a:extLst>
                </p14:cNvPr>
                <p14:cNvContentPartPr/>
                <p14:nvPr/>
              </p14:nvContentPartPr>
              <p14:xfrm>
                <a:off x="7912407" y="2976382"/>
                <a:ext cx="117000" cy="101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E582978-B401-76F0-FF97-DAB7337A159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08087" y="2972062"/>
                  <a:ext cx="125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4144B17-6586-279E-A6D5-6B9DBB4925FD}"/>
                    </a:ext>
                  </a:extLst>
                </p14:cNvPr>
                <p14:cNvContentPartPr/>
                <p14:nvPr/>
              </p14:nvContentPartPr>
              <p14:xfrm>
                <a:off x="8050647" y="2968462"/>
                <a:ext cx="75600" cy="864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4144B17-6586-279E-A6D5-6B9DBB4925F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46327" y="2964142"/>
                  <a:ext cx="84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75501F4-5B42-015E-F59E-148BB68C8F2A}"/>
                    </a:ext>
                  </a:extLst>
                </p14:cNvPr>
                <p14:cNvContentPartPr/>
                <p14:nvPr/>
              </p14:nvContentPartPr>
              <p14:xfrm>
                <a:off x="8447367" y="2695222"/>
                <a:ext cx="100440" cy="1101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75501F4-5B42-015E-F59E-148BB68C8F2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443047" y="2690902"/>
                  <a:ext cx="109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5496E46-ED77-9F32-A284-C854EC75EF6E}"/>
                    </a:ext>
                  </a:extLst>
                </p14:cNvPr>
                <p14:cNvContentPartPr/>
                <p14:nvPr/>
              </p14:nvContentPartPr>
              <p14:xfrm>
                <a:off x="8582367" y="2642662"/>
                <a:ext cx="102600" cy="124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5496E46-ED77-9F32-A284-C854EC75EF6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78047" y="2638342"/>
                  <a:ext cx="111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112A2F6-B25C-4485-2F2C-3FCFA4EBB219}"/>
                    </a:ext>
                  </a:extLst>
                </p14:cNvPr>
                <p14:cNvContentPartPr/>
                <p14:nvPr/>
              </p14:nvContentPartPr>
              <p14:xfrm>
                <a:off x="8743647" y="2702782"/>
                <a:ext cx="7560" cy="100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112A2F6-B25C-4485-2F2C-3FCFA4EBB21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739327" y="2698462"/>
                  <a:ext cx="16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2CE0B7A-C68B-62FD-A554-762CD5E4CEA9}"/>
                    </a:ext>
                  </a:extLst>
                </p14:cNvPr>
                <p14:cNvContentPartPr/>
                <p14:nvPr/>
              </p14:nvContentPartPr>
              <p14:xfrm>
                <a:off x="8777487" y="2556262"/>
                <a:ext cx="183960" cy="1616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2CE0B7A-C68B-62FD-A554-762CD5E4CEA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773167" y="2551942"/>
                  <a:ext cx="192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C9C9F8C-BB1B-8838-0D70-F7A0B911F13D}"/>
                    </a:ext>
                  </a:extLst>
                </p14:cNvPr>
                <p14:cNvContentPartPr/>
                <p14:nvPr/>
              </p14:nvContentPartPr>
              <p14:xfrm>
                <a:off x="9065127" y="2611342"/>
                <a:ext cx="121320" cy="11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C9C9F8C-BB1B-8838-0D70-F7A0B911F13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60807" y="2607022"/>
                  <a:ext cx="129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5BF3481-7EA5-9721-4594-A37B996D535C}"/>
                    </a:ext>
                  </a:extLst>
                </p14:cNvPr>
                <p14:cNvContentPartPr/>
                <p14:nvPr/>
              </p14:nvContentPartPr>
              <p14:xfrm>
                <a:off x="9272127" y="2543302"/>
                <a:ext cx="79560" cy="1105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5BF3481-7EA5-9721-4594-A37B996D535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267807" y="2538982"/>
                  <a:ext cx="88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607F7F2-9B18-6A78-7698-6974D14BE597}"/>
                    </a:ext>
                  </a:extLst>
                </p14:cNvPr>
                <p14:cNvContentPartPr/>
                <p14:nvPr/>
              </p14:nvContentPartPr>
              <p14:xfrm>
                <a:off x="9406047" y="2558422"/>
                <a:ext cx="74160" cy="72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607F7F2-9B18-6A78-7698-6974D14BE59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01727" y="2554102"/>
                  <a:ext cx="82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FEC75BB-F3D3-437F-17C5-66EEF4D62493}"/>
                    </a:ext>
                  </a:extLst>
                </p14:cNvPr>
                <p14:cNvContentPartPr/>
                <p14:nvPr/>
              </p14:nvContentPartPr>
              <p14:xfrm>
                <a:off x="9511887" y="2498302"/>
                <a:ext cx="53280" cy="173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FEC75BB-F3D3-437F-17C5-66EEF4D6249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07567" y="2493982"/>
                  <a:ext cx="61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71AEEBD-9A6D-E899-BEE7-2F2E8459EFBC}"/>
                    </a:ext>
                  </a:extLst>
                </p14:cNvPr>
                <p14:cNvContentPartPr/>
                <p14:nvPr/>
              </p14:nvContentPartPr>
              <p14:xfrm>
                <a:off x="8374287" y="2621782"/>
                <a:ext cx="75960" cy="2368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71AEEBD-9A6D-E899-BEE7-2F2E8459EFB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369967" y="2617462"/>
                  <a:ext cx="84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0BC4F23-88EE-6B01-A44A-620C8D2046D0}"/>
                    </a:ext>
                  </a:extLst>
                </p14:cNvPr>
                <p14:cNvContentPartPr/>
                <p14:nvPr/>
              </p14:nvContentPartPr>
              <p14:xfrm>
                <a:off x="9590007" y="2406142"/>
                <a:ext cx="73080" cy="925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0BC4F23-88EE-6B01-A44A-620C8D2046D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85687" y="2401822"/>
                  <a:ext cx="81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EAF0560-FBB3-249D-291D-35499C5C6010}"/>
                    </a:ext>
                  </a:extLst>
                </p14:cNvPr>
                <p14:cNvContentPartPr/>
                <p14:nvPr/>
              </p14:nvContentPartPr>
              <p14:xfrm>
                <a:off x="8528367" y="2767222"/>
                <a:ext cx="933840" cy="1944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EAF0560-FBB3-249D-291D-35499C5C601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24047" y="2762902"/>
                  <a:ext cx="942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C46AF49-7699-91D9-73B5-28D560D37AC1}"/>
                    </a:ext>
                  </a:extLst>
                </p14:cNvPr>
                <p14:cNvContentPartPr/>
                <p14:nvPr/>
              </p14:nvContentPartPr>
              <p14:xfrm>
                <a:off x="8782887" y="3032182"/>
                <a:ext cx="149040" cy="138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C46AF49-7699-91D9-73B5-28D560D37AC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78567" y="3027862"/>
                  <a:ext cx="157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BDF7307-C893-A48A-3C34-42225FCCEC95}"/>
                    </a:ext>
                  </a:extLst>
                </p14:cNvPr>
                <p14:cNvContentPartPr/>
                <p14:nvPr/>
              </p14:nvContentPartPr>
              <p14:xfrm>
                <a:off x="8995647" y="3017422"/>
                <a:ext cx="112680" cy="1033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BDF7307-C893-A48A-3C34-42225FCCEC9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91327" y="3013102"/>
                  <a:ext cx="121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D51E6F2-DBD3-0D4B-D42C-FECDE9EB2679}"/>
                    </a:ext>
                  </a:extLst>
                </p14:cNvPr>
                <p14:cNvContentPartPr/>
                <p14:nvPr/>
              </p14:nvContentPartPr>
              <p14:xfrm>
                <a:off x="8205087" y="2636902"/>
                <a:ext cx="137160" cy="6123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D51E6F2-DBD3-0D4B-D42C-FECDE9EB267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00767" y="2632582"/>
                  <a:ext cx="14580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B8A6B73-664C-06C4-7D39-D649EC9707CF}"/>
                    </a:ext>
                  </a:extLst>
                </p14:cNvPr>
                <p14:cNvContentPartPr/>
                <p14:nvPr/>
              </p14:nvContentPartPr>
              <p14:xfrm>
                <a:off x="9788367" y="2741302"/>
                <a:ext cx="18360" cy="1789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B8A6B73-664C-06C4-7D39-D649EC9707C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784047" y="2736982"/>
                  <a:ext cx="2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4B14A7C-5811-905E-0CFA-D6EDFC8823E1}"/>
                    </a:ext>
                  </a:extLst>
                </p14:cNvPr>
                <p14:cNvContentPartPr/>
                <p14:nvPr/>
              </p14:nvContentPartPr>
              <p14:xfrm>
                <a:off x="9725007" y="2794942"/>
                <a:ext cx="158760" cy="19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4B14A7C-5811-905E-0CFA-D6EDFC8823E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20687" y="2790622"/>
                  <a:ext cx="167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9DA728D-B22F-0F87-3586-1F9B909777BE}"/>
                    </a:ext>
                  </a:extLst>
                </p14:cNvPr>
                <p14:cNvContentPartPr/>
                <p14:nvPr/>
              </p14:nvContentPartPr>
              <p14:xfrm>
                <a:off x="2328087" y="6285502"/>
                <a:ext cx="155160" cy="4352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9DA728D-B22F-0F87-3586-1F9B909777B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323767" y="6281182"/>
                  <a:ext cx="1638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73E9C4C-1282-784F-C102-ED1DE92C6FF5}"/>
                    </a:ext>
                  </a:extLst>
                </p14:cNvPr>
                <p14:cNvContentPartPr/>
                <p14:nvPr/>
              </p14:nvContentPartPr>
              <p14:xfrm>
                <a:off x="2609607" y="6675742"/>
                <a:ext cx="34200" cy="1044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73E9C4C-1282-784F-C102-ED1DE92C6FF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05287" y="6671422"/>
                  <a:ext cx="42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1320DEA-4D7D-FE35-E64B-0CC5EE62DC6B}"/>
                    </a:ext>
                  </a:extLst>
                </p14:cNvPr>
                <p14:cNvContentPartPr/>
                <p14:nvPr/>
              </p14:nvContentPartPr>
              <p14:xfrm>
                <a:off x="2616807" y="6660982"/>
                <a:ext cx="54720" cy="47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1320DEA-4D7D-FE35-E64B-0CC5EE62DC6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12487" y="6656662"/>
                  <a:ext cx="63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A07121C-65AF-FEB1-18D7-F5E1FDD0DFAE}"/>
                    </a:ext>
                  </a:extLst>
                </p14:cNvPr>
                <p14:cNvContentPartPr/>
                <p14:nvPr/>
              </p14:nvContentPartPr>
              <p14:xfrm>
                <a:off x="2737407" y="6684742"/>
                <a:ext cx="50760" cy="550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A07121C-65AF-FEB1-18D7-F5E1FDD0DFA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33087" y="6680422"/>
                  <a:ext cx="59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5DAAEBD-B148-7449-E9D8-3087C207CFBB}"/>
                    </a:ext>
                  </a:extLst>
                </p14:cNvPr>
                <p14:cNvContentPartPr/>
                <p14:nvPr/>
              </p14:nvContentPartPr>
              <p14:xfrm>
                <a:off x="2833167" y="6647662"/>
                <a:ext cx="64080" cy="799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5DAAEBD-B148-7449-E9D8-3087C207CFB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28847" y="6643342"/>
                  <a:ext cx="72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91B6F2C-9A08-2799-A0F4-93800167B580}"/>
                    </a:ext>
                  </a:extLst>
                </p14:cNvPr>
                <p14:cNvContentPartPr/>
                <p14:nvPr/>
              </p14:nvContentPartPr>
              <p14:xfrm>
                <a:off x="10073487" y="2514862"/>
                <a:ext cx="47880" cy="200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91B6F2C-9A08-2799-A0F4-93800167B58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69167" y="2510542"/>
                  <a:ext cx="56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F538BCB-8814-A912-87FB-5EDA36551AB2}"/>
                    </a:ext>
                  </a:extLst>
                </p14:cNvPr>
                <p14:cNvContentPartPr/>
                <p14:nvPr/>
              </p14:nvContentPartPr>
              <p14:xfrm>
                <a:off x="10200927" y="2546542"/>
                <a:ext cx="104760" cy="122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F538BCB-8814-A912-87FB-5EDA36551AB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96607" y="2542222"/>
                  <a:ext cx="11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5AF2C8B-C258-4EAB-1156-3E6BEAB28ADE}"/>
                    </a:ext>
                  </a:extLst>
                </p14:cNvPr>
                <p14:cNvContentPartPr/>
                <p14:nvPr/>
              </p14:nvContentPartPr>
              <p14:xfrm>
                <a:off x="10343487" y="2572462"/>
                <a:ext cx="3600" cy="972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5AF2C8B-C258-4EAB-1156-3E6BEAB28AD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39167" y="2568142"/>
                  <a:ext cx="12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5D3900E-DF34-614D-EA9C-2C485EC289D4}"/>
                    </a:ext>
                  </a:extLst>
                </p14:cNvPr>
                <p14:cNvContentPartPr/>
                <p14:nvPr/>
              </p14:nvContentPartPr>
              <p14:xfrm>
                <a:off x="10401807" y="2517382"/>
                <a:ext cx="84960" cy="1346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5D3900E-DF34-614D-EA9C-2C485EC289D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397487" y="2513062"/>
                  <a:ext cx="93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BD3E95C-E5CD-CAC2-9121-F568FEC94218}"/>
                    </a:ext>
                  </a:extLst>
                </p14:cNvPr>
                <p14:cNvContentPartPr/>
                <p14:nvPr/>
              </p14:nvContentPartPr>
              <p14:xfrm>
                <a:off x="10399647" y="2580022"/>
                <a:ext cx="107640" cy="20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BD3E95C-E5CD-CAC2-9121-F568FEC9421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395327" y="2575702"/>
                  <a:ext cx="11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61ED19B-A03B-F5A2-32B3-D14C442D9121}"/>
                    </a:ext>
                  </a:extLst>
                </p14:cNvPr>
                <p14:cNvContentPartPr/>
                <p14:nvPr/>
              </p14:nvContentPartPr>
              <p14:xfrm>
                <a:off x="10511967" y="2505502"/>
                <a:ext cx="90360" cy="1213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61ED19B-A03B-F5A2-32B3-D14C442D912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507647" y="2501182"/>
                  <a:ext cx="99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648EF72-F907-50CE-6216-B44CB2A4CCD1}"/>
                    </a:ext>
                  </a:extLst>
                </p14:cNvPr>
                <p14:cNvContentPartPr/>
                <p14:nvPr/>
              </p14:nvContentPartPr>
              <p14:xfrm>
                <a:off x="10685127" y="2553382"/>
                <a:ext cx="107280" cy="169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648EF72-F907-50CE-6216-B44CB2A4CCD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680807" y="2549062"/>
                  <a:ext cx="11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15045D4-5702-A7C1-0F77-9F0215164A77}"/>
                    </a:ext>
                  </a:extLst>
                </p14:cNvPr>
                <p14:cNvContentPartPr/>
                <p14:nvPr/>
              </p14:nvContentPartPr>
              <p14:xfrm>
                <a:off x="10819407" y="2500462"/>
                <a:ext cx="78120" cy="914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15045D4-5702-A7C1-0F77-9F0215164A7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815087" y="2496142"/>
                  <a:ext cx="86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1563EE6-F85E-E029-B0AA-523E3DE58695}"/>
                    </a:ext>
                  </a:extLst>
                </p14:cNvPr>
                <p14:cNvContentPartPr/>
                <p14:nvPr/>
              </p14:nvContentPartPr>
              <p14:xfrm>
                <a:off x="10834167" y="2460142"/>
                <a:ext cx="121680" cy="288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1563EE6-F85E-E029-B0AA-523E3DE5869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29847" y="2455822"/>
                  <a:ext cx="130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7B5C141-F7F9-2EA4-C186-5B0B3140B406}"/>
                    </a:ext>
                  </a:extLst>
                </p14:cNvPr>
                <p14:cNvContentPartPr/>
                <p14:nvPr/>
              </p14:nvContentPartPr>
              <p14:xfrm>
                <a:off x="10989687" y="2400382"/>
                <a:ext cx="64440" cy="2091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7B5C141-F7F9-2EA4-C186-5B0B3140B40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85367" y="2396062"/>
                  <a:ext cx="73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46726CF-A373-659B-D3FC-EC1AE7A7FAA6}"/>
                    </a:ext>
                  </a:extLst>
                </p14:cNvPr>
                <p14:cNvContentPartPr/>
                <p14:nvPr/>
              </p14:nvContentPartPr>
              <p14:xfrm>
                <a:off x="11055567" y="2340622"/>
                <a:ext cx="99000" cy="802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46726CF-A373-659B-D3FC-EC1AE7A7FAA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51247" y="2336302"/>
                  <a:ext cx="107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C4F292C-DA03-9EFA-06F9-B0ECC71235A1}"/>
                    </a:ext>
                  </a:extLst>
                </p14:cNvPr>
                <p14:cNvContentPartPr/>
                <p14:nvPr/>
              </p14:nvContentPartPr>
              <p14:xfrm>
                <a:off x="10167087" y="2627902"/>
                <a:ext cx="957960" cy="180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C4F292C-DA03-9EFA-06F9-B0ECC71235A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162767" y="2623582"/>
                  <a:ext cx="966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F7114AE-6B1B-EF99-8272-F14A82F7EE25}"/>
                    </a:ext>
                  </a:extLst>
                </p14:cNvPr>
                <p14:cNvContentPartPr/>
                <p14:nvPr/>
              </p14:nvContentPartPr>
              <p14:xfrm>
                <a:off x="10533567" y="2794942"/>
                <a:ext cx="72720" cy="1792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F7114AE-6B1B-EF99-8272-F14A82F7EE2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529247" y="2790622"/>
                  <a:ext cx="81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DB586EF-AEE4-56A7-DF8F-7933B99C4AF3}"/>
                    </a:ext>
                  </a:extLst>
                </p14:cNvPr>
                <p14:cNvContentPartPr/>
                <p14:nvPr/>
              </p14:nvContentPartPr>
              <p14:xfrm>
                <a:off x="10540047" y="2787742"/>
                <a:ext cx="148320" cy="374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DB586EF-AEE4-56A7-DF8F-7933B99C4AF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535727" y="2783422"/>
                  <a:ext cx="156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D98CE5E-952F-07A7-95EA-902507EBCBD4}"/>
                    </a:ext>
                  </a:extLst>
                </p14:cNvPr>
                <p14:cNvContentPartPr/>
                <p14:nvPr/>
              </p14:nvContentPartPr>
              <p14:xfrm>
                <a:off x="11213967" y="2577862"/>
                <a:ext cx="165960" cy="1184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D98CE5E-952F-07A7-95EA-902507EBCBD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209647" y="2573542"/>
                  <a:ext cx="174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B3B66B1F-B559-ADE3-6583-7444C804FC54}"/>
                    </a:ext>
                  </a:extLst>
                </p14:cNvPr>
                <p14:cNvContentPartPr/>
                <p14:nvPr/>
              </p14:nvContentPartPr>
              <p14:xfrm>
                <a:off x="11477847" y="2643382"/>
                <a:ext cx="236520" cy="64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B3B66B1F-B559-ADE3-6583-7444C804FC5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473527" y="2639062"/>
                  <a:ext cx="245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963BD61-A8C1-235E-C134-E20BE373F624}"/>
                    </a:ext>
                  </a:extLst>
                </p14:cNvPr>
                <p14:cNvContentPartPr/>
                <p14:nvPr/>
              </p14:nvContentPartPr>
              <p14:xfrm>
                <a:off x="11760087" y="2604502"/>
                <a:ext cx="108720" cy="691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963BD61-A8C1-235E-C134-E20BE373F62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755767" y="2600182"/>
                  <a:ext cx="117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CCA0FBB-762B-A808-5599-71AFCE92CDD9}"/>
                    </a:ext>
                  </a:extLst>
                </p14:cNvPr>
                <p14:cNvContentPartPr/>
                <p14:nvPr/>
              </p14:nvContentPartPr>
              <p14:xfrm>
                <a:off x="11864847" y="2230102"/>
                <a:ext cx="255960" cy="5551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CCA0FBB-762B-A808-5599-71AFCE92CDD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860527" y="2225782"/>
                  <a:ext cx="26460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B8733C9-300E-9E3C-F618-835FD3187378}"/>
                    </a:ext>
                  </a:extLst>
                </p14:cNvPr>
                <p14:cNvContentPartPr/>
                <p14:nvPr/>
              </p14:nvContentPartPr>
              <p14:xfrm>
                <a:off x="2625087" y="3936502"/>
                <a:ext cx="2712240" cy="1242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B8733C9-300E-9E3C-F618-835FD318737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620767" y="3932182"/>
                  <a:ext cx="2720880" cy="12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655FB3-A5B0-0963-85D4-9E5391BAE3FE}"/>
                    </a:ext>
                  </a:extLst>
                </p14:cNvPr>
                <p14:cNvContentPartPr/>
                <p14:nvPr/>
              </p14:nvContentPartPr>
              <p14:xfrm>
                <a:off x="5376207" y="3714022"/>
                <a:ext cx="116280" cy="133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655FB3-A5B0-0963-85D4-9E5391BAE3F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371887" y="3709702"/>
                  <a:ext cx="124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69AA7B1-DA4C-2FD5-64F5-0911B0C0EF49}"/>
                    </a:ext>
                  </a:extLst>
                </p14:cNvPr>
                <p14:cNvContentPartPr/>
                <p14:nvPr/>
              </p14:nvContentPartPr>
              <p14:xfrm>
                <a:off x="5467647" y="3711142"/>
                <a:ext cx="130680" cy="99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69AA7B1-DA4C-2FD5-64F5-0911B0C0EF4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463327" y="3706822"/>
                  <a:ext cx="139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5066607-CA53-0945-F0EC-67F9D9A7149C}"/>
                    </a:ext>
                  </a:extLst>
                </p14:cNvPr>
                <p14:cNvContentPartPr/>
                <p14:nvPr/>
              </p14:nvContentPartPr>
              <p14:xfrm>
                <a:off x="5279007" y="3685582"/>
                <a:ext cx="532440" cy="279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5066607-CA53-0945-F0EC-67F9D9A7149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274687" y="3681262"/>
                  <a:ext cx="541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673453A-7A75-C8A7-06CE-5AEB8FAF7BDA}"/>
                    </a:ext>
                  </a:extLst>
                </p14:cNvPr>
                <p14:cNvContentPartPr/>
                <p14:nvPr/>
              </p14:nvContentPartPr>
              <p14:xfrm>
                <a:off x="5375847" y="3973582"/>
                <a:ext cx="138600" cy="151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673453A-7A75-C8A7-06CE-5AEB8FAF7BD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71527" y="3969262"/>
                  <a:ext cx="147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CE17D32-461C-EC21-35CE-D1E32564D316}"/>
                    </a:ext>
                  </a:extLst>
                </p14:cNvPr>
                <p14:cNvContentPartPr/>
                <p14:nvPr/>
              </p14:nvContentPartPr>
              <p14:xfrm>
                <a:off x="5511927" y="3966742"/>
                <a:ext cx="59040" cy="96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CE17D32-461C-EC21-35CE-D1E32564D31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507607" y="3962422"/>
                  <a:ext cx="67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81059E0-B54B-411F-642F-3F792DEB04E2}"/>
                    </a:ext>
                  </a:extLst>
                </p14:cNvPr>
                <p14:cNvContentPartPr/>
                <p14:nvPr/>
              </p14:nvContentPartPr>
              <p14:xfrm>
                <a:off x="5608407" y="3946942"/>
                <a:ext cx="81720" cy="75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81059E0-B54B-411F-642F-3F792DEB04E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604087" y="3942622"/>
                  <a:ext cx="90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A9D3B06-8D59-EEC0-A0D6-570369426F1F}"/>
                    </a:ext>
                  </a:extLst>
                </p14:cNvPr>
                <p14:cNvContentPartPr/>
                <p14:nvPr/>
              </p14:nvContentPartPr>
              <p14:xfrm>
                <a:off x="5708487" y="3918502"/>
                <a:ext cx="92520" cy="84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A9D3B06-8D59-EEC0-A0D6-570369426F1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04167" y="3914182"/>
                  <a:ext cx="101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61C6361-3521-E62A-49E7-D6461303CDC8}"/>
                    </a:ext>
                  </a:extLst>
                </p14:cNvPr>
                <p14:cNvContentPartPr/>
                <p14:nvPr/>
              </p14:nvContentPartPr>
              <p14:xfrm>
                <a:off x="4394487" y="5088862"/>
                <a:ext cx="241560" cy="158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61C6361-3521-E62A-49E7-D6461303CDC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390167" y="5084542"/>
                  <a:ext cx="250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6701063-E38D-6731-3FF9-E764CE60D854}"/>
                    </a:ext>
                  </a:extLst>
                </p14:cNvPr>
                <p14:cNvContentPartPr/>
                <p14:nvPr/>
              </p14:nvContentPartPr>
              <p14:xfrm>
                <a:off x="4707327" y="4965382"/>
                <a:ext cx="122760" cy="117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6701063-E38D-6731-3FF9-E764CE60D85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703007" y="4961062"/>
                  <a:ext cx="131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AFB0A41-8C26-CEAF-DA8A-80940B8AE715}"/>
                    </a:ext>
                  </a:extLst>
                </p14:cNvPr>
                <p14:cNvContentPartPr/>
                <p14:nvPr/>
              </p14:nvContentPartPr>
              <p14:xfrm>
                <a:off x="4823247" y="4939102"/>
                <a:ext cx="91440" cy="115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AFB0A41-8C26-CEAF-DA8A-80940B8AE71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818927" y="4934782"/>
                  <a:ext cx="100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A7D47F4-362B-C5F0-F22A-E044CC112391}"/>
                    </a:ext>
                  </a:extLst>
                </p14:cNvPr>
                <p14:cNvContentPartPr/>
                <p14:nvPr/>
              </p14:nvContentPartPr>
              <p14:xfrm>
                <a:off x="4991727" y="4871422"/>
                <a:ext cx="34560" cy="129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A7D47F4-362B-C5F0-F22A-E044CC11239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987407" y="4867102"/>
                  <a:ext cx="43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F556A43-3CBC-5E89-4A7C-1F7536D9FBAD}"/>
                    </a:ext>
                  </a:extLst>
                </p14:cNvPr>
                <p14:cNvContentPartPr/>
                <p14:nvPr/>
              </p14:nvContentPartPr>
              <p14:xfrm>
                <a:off x="4916127" y="4848742"/>
                <a:ext cx="41760" cy="77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F556A43-3CBC-5E89-4A7C-1F7536D9FBA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911807" y="4844422"/>
                  <a:ext cx="50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78A8C74-B8F7-2986-B0D1-FF7B7AC8F8E2}"/>
                    </a:ext>
                  </a:extLst>
                </p14:cNvPr>
                <p14:cNvContentPartPr/>
                <p14:nvPr/>
              </p14:nvContentPartPr>
              <p14:xfrm>
                <a:off x="5054367" y="4798342"/>
                <a:ext cx="131760" cy="186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78A8C74-B8F7-2986-B0D1-FF7B7AC8F8E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050047" y="4794022"/>
                  <a:ext cx="140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B9F84B8-8690-11B0-4BC8-03D8A37F84E2}"/>
                    </a:ext>
                  </a:extLst>
                </p14:cNvPr>
                <p14:cNvContentPartPr/>
                <p14:nvPr/>
              </p14:nvContentPartPr>
              <p14:xfrm>
                <a:off x="5277567" y="4759102"/>
                <a:ext cx="72000" cy="99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B9F84B8-8690-11B0-4BC8-03D8A37F84E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273247" y="4754782"/>
                  <a:ext cx="80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D88F447-13C5-8D5A-239A-DD46D046DEED}"/>
                    </a:ext>
                  </a:extLst>
                </p14:cNvPr>
                <p14:cNvContentPartPr/>
                <p14:nvPr/>
              </p14:nvContentPartPr>
              <p14:xfrm>
                <a:off x="5279367" y="4687462"/>
                <a:ext cx="155520" cy="122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D88F447-13C5-8D5A-239A-DD46D046DEE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275047" y="4683142"/>
                  <a:ext cx="164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7D47534-3F39-CF6F-4CE9-951A827B3600}"/>
                    </a:ext>
                  </a:extLst>
                </p14:cNvPr>
                <p14:cNvContentPartPr/>
                <p14:nvPr/>
              </p14:nvContentPartPr>
              <p14:xfrm>
                <a:off x="5351007" y="4639582"/>
                <a:ext cx="154080" cy="150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7D47534-3F39-CF6F-4CE9-951A827B360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46687" y="4635262"/>
                  <a:ext cx="162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A495C97-1672-F4F2-3145-F859AF3E17DF}"/>
                    </a:ext>
                  </a:extLst>
                </p14:cNvPr>
                <p14:cNvContentPartPr/>
                <p14:nvPr/>
              </p14:nvContentPartPr>
              <p14:xfrm>
                <a:off x="5545047" y="4633822"/>
                <a:ext cx="75240" cy="101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A495C97-1672-F4F2-3145-F859AF3E17D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540727" y="4629502"/>
                  <a:ext cx="83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4C4D8A3-012D-C4BB-0E1A-CD34157CD85E}"/>
                    </a:ext>
                  </a:extLst>
                </p14:cNvPr>
                <p14:cNvContentPartPr/>
                <p14:nvPr/>
              </p14:nvContentPartPr>
              <p14:xfrm>
                <a:off x="5674287" y="4558222"/>
                <a:ext cx="127440" cy="106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4C4D8A3-012D-C4BB-0E1A-CD34157CD85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669967" y="4553902"/>
                  <a:ext cx="136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8F8224A-2F38-D0C1-91F1-83F151C74CB5}"/>
                    </a:ext>
                  </a:extLst>
                </p14:cNvPr>
                <p14:cNvContentPartPr/>
                <p14:nvPr/>
              </p14:nvContentPartPr>
              <p14:xfrm>
                <a:off x="5822967" y="4485502"/>
                <a:ext cx="108360" cy="106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8F8224A-2F38-D0C1-91F1-83F151C74CB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818647" y="4481182"/>
                  <a:ext cx="117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FC9F436-4E1D-43AC-3C46-BC7DDD4713DE}"/>
                    </a:ext>
                  </a:extLst>
                </p14:cNvPr>
                <p14:cNvContentPartPr/>
                <p14:nvPr/>
              </p14:nvContentPartPr>
              <p14:xfrm>
                <a:off x="5972727" y="4543102"/>
                <a:ext cx="43920" cy="100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FC9F436-4E1D-43AC-3C46-BC7DDD4713D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968407" y="4538782"/>
                  <a:ext cx="52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CCE1F9E-A99F-C14D-A458-B1DFCE7F2963}"/>
                    </a:ext>
                  </a:extLst>
                </p14:cNvPr>
                <p14:cNvContentPartPr/>
                <p14:nvPr/>
              </p14:nvContentPartPr>
              <p14:xfrm>
                <a:off x="6033207" y="4356982"/>
                <a:ext cx="148320" cy="182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CCE1F9E-A99F-C14D-A458-B1DFCE7F296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028887" y="4352662"/>
                  <a:ext cx="156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2B5A1A7-3A95-2160-E521-132980BE8F56}"/>
                    </a:ext>
                  </a:extLst>
                </p14:cNvPr>
                <p14:cNvContentPartPr/>
                <p14:nvPr/>
              </p14:nvContentPartPr>
              <p14:xfrm>
                <a:off x="6103767" y="4291822"/>
                <a:ext cx="153720" cy="162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2B5A1A7-3A95-2160-E521-132980BE8F5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99447" y="4287502"/>
                  <a:ext cx="162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86986D6-178C-810B-CA26-2D9D912644C4}"/>
                    </a:ext>
                  </a:extLst>
                </p14:cNvPr>
                <p14:cNvContentPartPr/>
                <p14:nvPr/>
              </p14:nvContentPartPr>
              <p14:xfrm>
                <a:off x="6288447" y="4373182"/>
                <a:ext cx="64800" cy="62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86986D6-178C-810B-CA26-2D9D912644C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284127" y="4368862"/>
                  <a:ext cx="73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B19B454-1E5F-B70D-96BB-79ECF3DBD34B}"/>
                    </a:ext>
                  </a:extLst>
                </p14:cNvPr>
                <p14:cNvContentPartPr/>
                <p14:nvPr/>
              </p14:nvContentPartPr>
              <p14:xfrm>
                <a:off x="2587287" y="5753782"/>
                <a:ext cx="2295720" cy="431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B19B454-1E5F-B70D-96BB-79ECF3DBD34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582967" y="5749462"/>
                  <a:ext cx="23043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0765087-54DC-6459-478E-B6C9705EFAD2}"/>
                    </a:ext>
                  </a:extLst>
                </p14:cNvPr>
                <p14:cNvContentPartPr/>
                <p14:nvPr/>
              </p14:nvContentPartPr>
              <p14:xfrm>
                <a:off x="4983087" y="5646862"/>
                <a:ext cx="100080" cy="210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0765087-54DC-6459-478E-B6C9705EFAD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978767" y="5642542"/>
                  <a:ext cx="108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49D93A6-D7D4-13D4-C208-5009144C310D}"/>
                    </a:ext>
                  </a:extLst>
                </p14:cNvPr>
                <p14:cNvContentPartPr/>
                <p14:nvPr/>
              </p14:nvContentPartPr>
              <p14:xfrm>
                <a:off x="5152647" y="5604382"/>
                <a:ext cx="90720" cy="97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49D93A6-D7D4-13D4-C208-5009144C310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148327" y="5600062"/>
                  <a:ext cx="99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90A662B-9447-E626-FDFF-36F19454FC28}"/>
                    </a:ext>
                  </a:extLst>
                </p14:cNvPr>
                <p14:cNvContentPartPr/>
                <p14:nvPr/>
              </p14:nvContentPartPr>
              <p14:xfrm>
                <a:off x="5144727" y="5578822"/>
                <a:ext cx="90360" cy="133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90A662B-9447-E626-FDFF-36F19454FC2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140407" y="5574502"/>
                  <a:ext cx="99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AB10213-D9B7-CE5B-A7B2-B9676AE53127}"/>
                    </a:ext>
                  </a:extLst>
                </p14:cNvPr>
                <p14:cNvContentPartPr/>
                <p14:nvPr/>
              </p14:nvContentPartPr>
              <p14:xfrm>
                <a:off x="5157687" y="5606182"/>
                <a:ext cx="66600" cy="47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AB10213-D9B7-CE5B-A7B2-B9676AE5312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153367" y="5601862"/>
                  <a:ext cx="75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A5A01CF-43A4-7D3F-96F7-CA8694B23457}"/>
                    </a:ext>
                  </a:extLst>
                </p14:cNvPr>
                <p14:cNvContentPartPr/>
                <p14:nvPr/>
              </p14:nvContentPartPr>
              <p14:xfrm>
                <a:off x="5180727" y="5699422"/>
                <a:ext cx="72000" cy="56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A5A01CF-43A4-7D3F-96F7-CA8694B2345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176407" y="5695102"/>
                  <a:ext cx="80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3FF9129-8178-24CC-3252-C82EEF8B6DD5}"/>
                    </a:ext>
                  </a:extLst>
                </p14:cNvPr>
                <p14:cNvContentPartPr/>
                <p14:nvPr/>
              </p14:nvContentPartPr>
              <p14:xfrm>
                <a:off x="5305647" y="5667022"/>
                <a:ext cx="21960" cy="928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3FF9129-8178-24CC-3252-C82EEF8B6DD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301327" y="5662702"/>
                  <a:ext cx="30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BA479CC-6006-F083-217B-954DAF33B2AE}"/>
                    </a:ext>
                  </a:extLst>
                </p14:cNvPr>
                <p14:cNvContentPartPr/>
                <p14:nvPr/>
              </p14:nvContentPartPr>
              <p14:xfrm>
                <a:off x="5331927" y="5472262"/>
                <a:ext cx="235080" cy="1998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BA479CC-6006-F083-217B-954DAF33B2A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327607" y="5467942"/>
                  <a:ext cx="243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0311875-D0F1-41BF-EAA8-E0735BF46821}"/>
                    </a:ext>
                  </a:extLst>
                </p14:cNvPr>
                <p14:cNvContentPartPr/>
                <p14:nvPr/>
              </p14:nvContentPartPr>
              <p14:xfrm>
                <a:off x="5429847" y="5419702"/>
                <a:ext cx="86040" cy="97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0311875-D0F1-41BF-EAA8-E0735BF4682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425527" y="5415382"/>
                  <a:ext cx="94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E3FED53-7FC2-9ED7-0DFF-EB7F233925C8}"/>
                    </a:ext>
                  </a:extLst>
                </p14:cNvPr>
                <p14:cNvContentPartPr/>
                <p14:nvPr/>
              </p14:nvContentPartPr>
              <p14:xfrm>
                <a:off x="5580687" y="5414662"/>
                <a:ext cx="147960" cy="201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E3FED53-7FC2-9ED7-0DFF-EB7F233925C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576367" y="5410342"/>
                  <a:ext cx="156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09D25C6-6510-48B0-D7EB-DC2E864F1BEA}"/>
                    </a:ext>
                  </a:extLst>
                </p14:cNvPr>
                <p14:cNvContentPartPr/>
                <p14:nvPr/>
              </p14:nvContentPartPr>
              <p14:xfrm>
                <a:off x="5849607" y="5282182"/>
                <a:ext cx="96120" cy="1011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09D25C6-6510-48B0-D7EB-DC2E864F1BE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45287" y="5277862"/>
                  <a:ext cx="104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21F1718-46D8-41C1-53FC-3FE767CA5634}"/>
                    </a:ext>
                  </a:extLst>
                </p14:cNvPr>
                <p14:cNvContentPartPr/>
                <p14:nvPr/>
              </p14:nvContentPartPr>
              <p14:xfrm>
                <a:off x="5928447" y="5161582"/>
                <a:ext cx="143280" cy="24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21F1718-46D8-41C1-53FC-3FE767CA563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924127" y="5157262"/>
                  <a:ext cx="151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8DDE3D4-B3CA-1E1F-A73E-EF96A7E4D883}"/>
                    </a:ext>
                  </a:extLst>
                </p14:cNvPr>
                <p14:cNvContentPartPr/>
                <p14:nvPr/>
              </p14:nvContentPartPr>
              <p14:xfrm>
                <a:off x="6050127" y="5272102"/>
                <a:ext cx="171720" cy="114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8DDE3D4-B3CA-1E1F-A73E-EF96A7E4D88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045807" y="5267782"/>
                  <a:ext cx="18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B9709D9-D784-7E73-BC6D-C18BB056688C}"/>
                    </a:ext>
                  </a:extLst>
                </p14:cNvPr>
                <p14:cNvContentPartPr/>
                <p14:nvPr/>
              </p14:nvContentPartPr>
              <p14:xfrm>
                <a:off x="6218967" y="5060782"/>
                <a:ext cx="114480" cy="209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B9709D9-D784-7E73-BC6D-C18BB056688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14647" y="5056462"/>
                  <a:ext cx="123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61354D2-91E7-2C06-5991-8C613941141C}"/>
                    </a:ext>
                  </a:extLst>
                </p14:cNvPr>
                <p14:cNvContentPartPr/>
                <p14:nvPr/>
              </p14:nvContentPartPr>
              <p14:xfrm>
                <a:off x="6322647" y="4949182"/>
                <a:ext cx="135720" cy="2127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61354D2-91E7-2C06-5991-8C613941141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18327" y="4944862"/>
                  <a:ext cx="144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AAF45A1-13A5-7D8C-F83F-AE7973D307ED}"/>
                    </a:ext>
                  </a:extLst>
                </p14:cNvPr>
                <p14:cNvContentPartPr/>
                <p14:nvPr/>
              </p14:nvContentPartPr>
              <p14:xfrm>
                <a:off x="6493287" y="5068702"/>
                <a:ext cx="42480" cy="59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AAF45A1-13A5-7D8C-F83F-AE7973D307E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488967" y="5064382"/>
                  <a:ext cx="5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74DD372-DD40-71CD-EBC4-F04129713429}"/>
                    </a:ext>
                  </a:extLst>
                </p14:cNvPr>
                <p14:cNvContentPartPr/>
                <p14:nvPr/>
              </p14:nvContentPartPr>
              <p14:xfrm>
                <a:off x="5079567" y="4333222"/>
                <a:ext cx="33840" cy="160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74DD372-DD40-71CD-EBC4-F0412971342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075247" y="4328902"/>
                  <a:ext cx="42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7879433-B1B4-829B-465E-B2993D613388}"/>
                    </a:ext>
                  </a:extLst>
                </p14:cNvPr>
                <p14:cNvContentPartPr/>
                <p14:nvPr/>
              </p14:nvContentPartPr>
              <p14:xfrm>
                <a:off x="4996407" y="4309102"/>
                <a:ext cx="199440" cy="190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7879433-B1B4-829B-465E-B2993D61338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992087" y="4304782"/>
                  <a:ext cx="208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8252EEE-3D41-284A-2314-DDD983E8C9ED}"/>
                    </a:ext>
                  </a:extLst>
                </p14:cNvPr>
                <p14:cNvContentPartPr/>
                <p14:nvPr/>
              </p14:nvContentPartPr>
              <p14:xfrm>
                <a:off x="5249487" y="4352662"/>
                <a:ext cx="95760" cy="110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8252EEE-3D41-284A-2314-DDD983E8C9E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245167" y="4348342"/>
                  <a:ext cx="104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99E804B-ED00-A19E-2EAC-EFA9AB2B9C12}"/>
                    </a:ext>
                  </a:extLst>
                </p14:cNvPr>
                <p14:cNvContentPartPr/>
                <p14:nvPr/>
              </p14:nvContentPartPr>
              <p14:xfrm>
                <a:off x="5381967" y="4298662"/>
                <a:ext cx="239760" cy="250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99E804B-ED00-A19E-2EAC-EFA9AB2B9C1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377647" y="4294342"/>
                  <a:ext cx="248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9D110B5-AF3B-C1DD-5291-F1002ED74131}"/>
                    </a:ext>
                  </a:extLst>
                </p14:cNvPr>
                <p14:cNvContentPartPr/>
                <p14:nvPr/>
              </p14:nvContentPartPr>
              <p14:xfrm>
                <a:off x="2282727" y="4657582"/>
                <a:ext cx="217080" cy="5551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9D110B5-AF3B-C1DD-5291-F1002ED7413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278407" y="4653262"/>
                  <a:ext cx="2257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B311679-19C9-BA07-8030-EF17A7B0327B}"/>
                    </a:ext>
                  </a:extLst>
                </p14:cNvPr>
                <p14:cNvContentPartPr/>
                <p14:nvPr/>
              </p14:nvContentPartPr>
              <p14:xfrm>
                <a:off x="2538327" y="4559662"/>
                <a:ext cx="56160" cy="152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B311679-19C9-BA07-8030-EF17A7B0327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534007" y="4555342"/>
                  <a:ext cx="64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6262890-5A40-9221-734D-4130D71296D1}"/>
                    </a:ext>
                  </a:extLst>
                </p14:cNvPr>
                <p14:cNvContentPartPr/>
                <p14:nvPr/>
              </p14:nvContentPartPr>
              <p14:xfrm>
                <a:off x="2620407" y="4609702"/>
                <a:ext cx="38520" cy="802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6262890-5A40-9221-734D-4130D71296D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616087" y="4605382"/>
                  <a:ext cx="47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2EE5ED5-1B22-5023-456A-EE278601B992}"/>
                    </a:ext>
                  </a:extLst>
                </p14:cNvPr>
                <p14:cNvContentPartPr/>
                <p14:nvPr/>
              </p14:nvContentPartPr>
              <p14:xfrm>
                <a:off x="2695647" y="4639942"/>
                <a:ext cx="15840" cy="22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2EE5ED5-1B22-5023-456A-EE278601B99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691327" y="4635622"/>
                  <a:ext cx="2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0823C83-E29A-5489-655D-D77FEEE7150A}"/>
                    </a:ext>
                  </a:extLst>
                </p14:cNvPr>
                <p14:cNvContentPartPr/>
                <p14:nvPr/>
              </p14:nvContentPartPr>
              <p14:xfrm>
                <a:off x="2800767" y="4618342"/>
                <a:ext cx="21600" cy="20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0823C83-E29A-5489-655D-D77FEEE7150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796447" y="4614022"/>
                  <a:ext cx="30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FA522E3-5064-7FD3-E602-B80C80D70142}"/>
                    </a:ext>
                  </a:extLst>
                </p14:cNvPr>
                <p14:cNvContentPartPr/>
                <p14:nvPr/>
              </p14:nvContentPartPr>
              <p14:xfrm>
                <a:off x="2910927" y="4552462"/>
                <a:ext cx="90720" cy="162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FA522E3-5064-7FD3-E602-B80C80D7014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906607" y="4548142"/>
                  <a:ext cx="99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C8D83C3-926D-E447-2EC2-BD6F4D889495}"/>
                    </a:ext>
                  </a:extLst>
                </p14:cNvPr>
                <p14:cNvContentPartPr/>
                <p14:nvPr/>
              </p14:nvContentPartPr>
              <p14:xfrm>
                <a:off x="3047007" y="4618702"/>
                <a:ext cx="15120" cy="136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C8D83C3-926D-E447-2EC2-BD6F4D88949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042687" y="4614382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209D912-52D8-E39A-36C1-87BB310E3314}"/>
                    </a:ext>
                  </a:extLst>
                </p14:cNvPr>
                <p14:cNvContentPartPr/>
                <p14:nvPr/>
              </p14:nvContentPartPr>
              <p14:xfrm>
                <a:off x="3072927" y="4585222"/>
                <a:ext cx="64440" cy="1080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209D912-52D8-E39A-36C1-87BB310E331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068607" y="4580902"/>
                  <a:ext cx="73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E9DE07E-FC07-C2A0-15CF-F727DB97235E}"/>
                    </a:ext>
                  </a:extLst>
                </p14:cNvPr>
                <p14:cNvContentPartPr/>
                <p14:nvPr/>
              </p14:nvContentPartPr>
              <p14:xfrm>
                <a:off x="7458807" y="3656782"/>
                <a:ext cx="176400" cy="612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E9DE07E-FC07-C2A0-15CF-F727DB97235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454487" y="3652462"/>
                  <a:ext cx="185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79A4352-A39D-2B53-324B-CD3A5B955473}"/>
                    </a:ext>
                  </a:extLst>
                </p14:cNvPr>
                <p14:cNvContentPartPr/>
                <p14:nvPr/>
              </p14:nvContentPartPr>
              <p14:xfrm>
                <a:off x="7495887" y="3737782"/>
                <a:ext cx="151560" cy="34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79A4352-A39D-2B53-324B-CD3A5B95547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91567" y="3733462"/>
                  <a:ext cx="160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26DB40F-D6F1-2879-2AC7-3AA0DACF7386}"/>
                    </a:ext>
                  </a:extLst>
                </p14:cNvPr>
                <p14:cNvContentPartPr/>
                <p14:nvPr/>
              </p14:nvContentPartPr>
              <p14:xfrm>
                <a:off x="7762647" y="3481822"/>
                <a:ext cx="187560" cy="226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26DB40F-D6F1-2879-2AC7-3AA0DACF738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758327" y="3477502"/>
                  <a:ext cx="196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53382FE-DA17-3750-F946-544756A9C58C}"/>
                    </a:ext>
                  </a:extLst>
                </p14:cNvPr>
                <p14:cNvContentPartPr/>
                <p14:nvPr/>
              </p14:nvContentPartPr>
              <p14:xfrm>
                <a:off x="8053527" y="3461302"/>
                <a:ext cx="107280" cy="1825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53382FE-DA17-3750-F946-544756A9C58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049207" y="3456982"/>
                  <a:ext cx="115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1FA421F-B551-FC79-A8D7-62AA29051C39}"/>
                    </a:ext>
                  </a:extLst>
                </p14:cNvPr>
                <p14:cNvContentPartPr/>
                <p14:nvPr/>
              </p14:nvContentPartPr>
              <p14:xfrm>
                <a:off x="8286087" y="3394342"/>
                <a:ext cx="75240" cy="1893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1FA421F-B551-FC79-A8D7-62AA29051C3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281767" y="3390022"/>
                  <a:ext cx="83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E5488C5-E73D-1B4B-2B95-6AA9B0C62D76}"/>
                    </a:ext>
                  </a:extLst>
                </p14:cNvPr>
                <p14:cNvContentPartPr/>
                <p14:nvPr/>
              </p14:nvContentPartPr>
              <p14:xfrm>
                <a:off x="8450607" y="3328822"/>
                <a:ext cx="261360" cy="3200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E5488C5-E73D-1B4B-2B95-6AA9B0C62D7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446287" y="3324502"/>
                  <a:ext cx="2700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5CB9819-F31A-28E3-C567-949877A3AF1E}"/>
                    </a:ext>
                  </a:extLst>
                </p14:cNvPr>
                <p14:cNvContentPartPr/>
                <p14:nvPr/>
              </p14:nvContentPartPr>
              <p14:xfrm>
                <a:off x="8668047" y="3403702"/>
                <a:ext cx="42840" cy="1360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5CB9819-F31A-28E3-C567-949877A3AF1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663727" y="3399382"/>
                  <a:ext cx="51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1D33DB1-4BC2-1F59-0ABA-57A559948602}"/>
                    </a:ext>
                  </a:extLst>
                </p14:cNvPr>
                <p14:cNvContentPartPr/>
                <p14:nvPr/>
              </p14:nvContentPartPr>
              <p14:xfrm>
                <a:off x="2691327" y="3786742"/>
                <a:ext cx="482400" cy="385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1D33DB1-4BC2-1F59-0ABA-57A55994860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687007" y="3782422"/>
                  <a:ext cx="491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B212617-683E-0FEE-C71D-E27919EB6FD2}"/>
                    </a:ext>
                  </a:extLst>
                </p14:cNvPr>
                <p14:cNvContentPartPr/>
                <p14:nvPr/>
              </p14:nvContentPartPr>
              <p14:xfrm>
                <a:off x="5961927" y="5858542"/>
                <a:ext cx="163800" cy="6130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B212617-683E-0FEE-C71D-E27919EB6FD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957607" y="5854222"/>
                  <a:ext cx="172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607CB20-A4BA-3C0C-30F9-C38C7CB41572}"/>
                    </a:ext>
                  </a:extLst>
                </p14:cNvPr>
                <p14:cNvContentPartPr/>
                <p14:nvPr/>
              </p14:nvContentPartPr>
              <p14:xfrm>
                <a:off x="5841327" y="6045742"/>
                <a:ext cx="1594080" cy="4809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607CB20-A4BA-3C0C-30F9-C38C7CB4157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837007" y="6041422"/>
                  <a:ext cx="16027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77F548E-42EF-49EC-981F-13D7BBEC5CCC}"/>
                    </a:ext>
                  </a:extLst>
                </p14:cNvPr>
                <p14:cNvContentPartPr/>
                <p14:nvPr/>
              </p14:nvContentPartPr>
              <p14:xfrm>
                <a:off x="7405167" y="5931622"/>
                <a:ext cx="189000" cy="1702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77F548E-42EF-49EC-981F-13D7BBEC5CC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400847" y="5927302"/>
                  <a:ext cx="197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F322E40-5F76-828B-D022-DCBE173DE7F7}"/>
                    </a:ext>
                  </a:extLst>
                </p14:cNvPr>
                <p14:cNvContentPartPr/>
                <p14:nvPr/>
              </p14:nvContentPartPr>
              <p14:xfrm>
                <a:off x="5829087" y="5753422"/>
                <a:ext cx="209520" cy="2505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F322E40-5F76-828B-D022-DCBE173DE7F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824767" y="5749102"/>
                  <a:ext cx="218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12393B4-1A1A-09D5-0C74-4E2E976A8782}"/>
                    </a:ext>
                  </a:extLst>
                </p14:cNvPr>
                <p14:cNvContentPartPr/>
                <p14:nvPr/>
              </p14:nvContentPartPr>
              <p14:xfrm>
                <a:off x="6064167" y="5763502"/>
                <a:ext cx="1167840" cy="6400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12393B4-1A1A-09D5-0C74-4E2E976A878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59847" y="5759182"/>
                  <a:ext cx="11764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BD0C28D-7BA4-8742-A309-453903EDE10A}"/>
                    </a:ext>
                  </a:extLst>
                </p14:cNvPr>
                <p14:cNvContentPartPr/>
                <p14:nvPr/>
              </p14:nvContentPartPr>
              <p14:xfrm>
                <a:off x="5500407" y="5799502"/>
                <a:ext cx="217080" cy="1126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BD0C28D-7BA4-8742-A309-453903EDE10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496087" y="5795182"/>
                  <a:ext cx="225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D8BD156-F636-E09D-42CE-AE59DFB242AD}"/>
                    </a:ext>
                  </a:extLst>
                </p14:cNvPr>
                <p14:cNvContentPartPr/>
                <p14:nvPr/>
              </p14:nvContentPartPr>
              <p14:xfrm>
                <a:off x="5638287" y="5745862"/>
                <a:ext cx="26640" cy="2257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D8BD156-F636-E09D-42CE-AE59DFB242A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633967" y="5741542"/>
                  <a:ext cx="35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6334CC1-5F23-838A-ED51-02FAEC675977}"/>
                    </a:ext>
                  </a:extLst>
                </p14:cNvPr>
                <p14:cNvContentPartPr/>
                <p14:nvPr/>
              </p14:nvContentPartPr>
              <p14:xfrm>
                <a:off x="5675367" y="5636782"/>
                <a:ext cx="182880" cy="1339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6334CC1-5F23-838A-ED51-02FAEC67597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671047" y="5632462"/>
                  <a:ext cx="191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638D860-E036-D124-5E72-AD17AA71286B}"/>
                    </a:ext>
                  </a:extLst>
                </p14:cNvPr>
                <p14:cNvContentPartPr/>
                <p14:nvPr/>
              </p14:nvContentPartPr>
              <p14:xfrm>
                <a:off x="6938607" y="5813902"/>
                <a:ext cx="219600" cy="506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638D860-E036-D124-5E72-AD17AA71286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934287" y="5809582"/>
                  <a:ext cx="2282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A3D1BCF-BB40-9CB4-C669-AE03DF455C00}"/>
                    </a:ext>
                  </a:extLst>
                </p14:cNvPr>
                <p14:cNvContentPartPr/>
                <p14:nvPr/>
              </p14:nvContentPartPr>
              <p14:xfrm>
                <a:off x="7202127" y="5976262"/>
                <a:ext cx="251640" cy="1339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A3D1BCF-BB40-9CB4-C669-AE03DF455C0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197807" y="5971942"/>
                  <a:ext cx="260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5D9D381-2140-B664-E359-39CD6DC6F416}"/>
                    </a:ext>
                  </a:extLst>
                </p14:cNvPr>
                <p14:cNvContentPartPr/>
                <p14:nvPr/>
              </p14:nvContentPartPr>
              <p14:xfrm>
                <a:off x="7246767" y="5963662"/>
                <a:ext cx="4320" cy="824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5D9D381-2140-B664-E359-39CD6DC6F41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242447" y="5959342"/>
                  <a:ext cx="12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E97CBD5-6E91-B827-2E75-7D05CD11E3B2}"/>
                    </a:ext>
                  </a:extLst>
                </p14:cNvPr>
                <p14:cNvContentPartPr/>
                <p14:nvPr/>
              </p14:nvContentPartPr>
              <p14:xfrm>
                <a:off x="7278807" y="5691142"/>
                <a:ext cx="9000" cy="3103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E97CBD5-6E91-B827-2E75-7D05CD11E3B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274487" y="5686822"/>
                  <a:ext cx="17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4A37CAC-88C4-57A5-8B4E-27FEC10FB382}"/>
                    </a:ext>
                  </a:extLst>
                </p14:cNvPr>
                <p14:cNvContentPartPr/>
                <p14:nvPr/>
              </p14:nvContentPartPr>
              <p14:xfrm>
                <a:off x="7097007" y="5412502"/>
                <a:ext cx="89640" cy="1857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4A37CAC-88C4-57A5-8B4E-27FEC10FB38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092687" y="5408182"/>
                  <a:ext cx="98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DB0F555-7D03-20F9-25CD-82E5DB8DB733}"/>
                    </a:ext>
                  </a:extLst>
                </p14:cNvPr>
                <p14:cNvContentPartPr/>
                <p14:nvPr/>
              </p14:nvContentPartPr>
              <p14:xfrm>
                <a:off x="7243167" y="5494582"/>
                <a:ext cx="19800" cy="982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DB0F555-7D03-20F9-25CD-82E5DB8DB73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238847" y="5490262"/>
                  <a:ext cx="28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F6E72FF-7005-81FD-3602-2633F03F68AC}"/>
                    </a:ext>
                  </a:extLst>
                </p14:cNvPr>
                <p14:cNvContentPartPr/>
                <p14:nvPr/>
              </p14:nvContentPartPr>
              <p14:xfrm>
                <a:off x="7233087" y="5328982"/>
                <a:ext cx="39960" cy="232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F6E72FF-7005-81FD-3602-2633F03F68A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228767" y="5324662"/>
                  <a:ext cx="48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D0F597F-2FEA-2BFE-388D-D8B2D37DA566}"/>
                    </a:ext>
                  </a:extLst>
                </p14:cNvPr>
                <p14:cNvContentPartPr/>
                <p14:nvPr/>
              </p14:nvContentPartPr>
              <p14:xfrm>
                <a:off x="7166127" y="5321782"/>
                <a:ext cx="62280" cy="964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D0F597F-2FEA-2BFE-388D-D8B2D37DA56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161807" y="5317462"/>
                  <a:ext cx="70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5B25B15-58E9-FA69-18AD-8D3A19EB83E6}"/>
                    </a:ext>
                  </a:extLst>
                </p14:cNvPr>
                <p14:cNvContentPartPr/>
                <p14:nvPr/>
              </p14:nvContentPartPr>
              <p14:xfrm>
                <a:off x="7341807" y="5422942"/>
                <a:ext cx="61200" cy="1029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5B25B15-58E9-FA69-18AD-8D3A19EB83E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337487" y="5418622"/>
                  <a:ext cx="69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0626362-CF78-7980-9D3C-4E5B594001A3}"/>
                    </a:ext>
                  </a:extLst>
                </p14:cNvPr>
                <p14:cNvContentPartPr/>
                <p14:nvPr/>
              </p14:nvContentPartPr>
              <p14:xfrm>
                <a:off x="4569087" y="3176902"/>
                <a:ext cx="199440" cy="504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0626362-CF78-7980-9D3C-4E5B594001A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564767" y="3172582"/>
                  <a:ext cx="208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D19EB9ED-DC1A-6ECA-B009-43728D412C83}"/>
                    </a:ext>
                  </a:extLst>
                </p14:cNvPr>
                <p14:cNvContentPartPr/>
                <p14:nvPr/>
              </p14:nvContentPartPr>
              <p14:xfrm>
                <a:off x="4591767" y="3259342"/>
                <a:ext cx="166680" cy="241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D19EB9ED-DC1A-6ECA-B009-43728D412C8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587447" y="3255022"/>
                  <a:ext cx="175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7C05CF4-36BF-4E0C-D096-2F8D096254E0}"/>
                    </a:ext>
                  </a:extLst>
                </p14:cNvPr>
                <p14:cNvContentPartPr/>
                <p14:nvPr/>
              </p14:nvContentPartPr>
              <p14:xfrm>
                <a:off x="5023767" y="3082222"/>
                <a:ext cx="163800" cy="1821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7C05CF4-36BF-4E0C-D096-2F8D096254E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019447" y="3077902"/>
                  <a:ext cx="172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BFEE9AD-8096-3A52-F0C6-EE978A8640FC}"/>
                    </a:ext>
                  </a:extLst>
                </p14:cNvPr>
                <p14:cNvContentPartPr/>
                <p14:nvPr/>
              </p14:nvContentPartPr>
              <p14:xfrm>
                <a:off x="5293047" y="3165382"/>
                <a:ext cx="86400" cy="360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BFEE9AD-8096-3A52-F0C6-EE978A8640F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288727" y="3161062"/>
                  <a:ext cx="95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2B8331F-5B29-322D-4963-E9A46F9F4BC9}"/>
                    </a:ext>
                  </a:extLst>
                </p14:cNvPr>
                <p14:cNvContentPartPr/>
                <p14:nvPr/>
              </p14:nvContentPartPr>
              <p14:xfrm>
                <a:off x="5533167" y="3105622"/>
                <a:ext cx="114480" cy="1454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2B8331F-5B29-322D-4963-E9A46F9F4BC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528847" y="3101302"/>
                  <a:ext cx="123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E42F85F-3EDF-7882-09E7-EFFE4FCA1B86}"/>
                    </a:ext>
                  </a:extLst>
                </p14:cNvPr>
                <p14:cNvContentPartPr/>
                <p14:nvPr/>
              </p14:nvContentPartPr>
              <p14:xfrm>
                <a:off x="5625327" y="3044422"/>
                <a:ext cx="148320" cy="2404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E42F85F-3EDF-7882-09E7-EFFE4FCA1B8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621007" y="3040102"/>
                  <a:ext cx="156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07AED28-C465-58D1-A077-1450E6BFCBB8}"/>
                    </a:ext>
                  </a:extLst>
                </p14:cNvPr>
                <p14:cNvContentPartPr/>
                <p14:nvPr/>
              </p14:nvContentPartPr>
              <p14:xfrm>
                <a:off x="4939167" y="2987542"/>
                <a:ext cx="118440" cy="4183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07AED28-C465-58D1-A077-1450E6BFCBB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934847" y="2983222"/>
                  <a:ext cx="1270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A1A7F2B-4165-23BB-7105-A576EA1A8B2F}"/>
                    </a:ext>
                  </a:extLst>
                </p14:cNvPr>
                <p14:cNvContentPartPr/>
                <p14:nvPr/>
              </p14:nvContentPartPr>
              <p14:xfrm>
                <a:off x="6601647" y="2989702"/>
                <a:ext cx="93960" cy="329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A1A7F2B-4165-23BB-7105-A576EA1A8B2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597327" y="2985382"/>
                  <a:ext cx="1026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D8F0451-259D-3F81-1CD1-4443537E5A66}"/>
                    </a:ext>
                  </a:extLst>
                </p14:cNvPr>
                <p14:cNvContentPartPr/>
                <p14:nvPr/>
              </p14:nvContentPartPr>
              <p14:xfrm>
                <a:off x="4975887" y="3467062"/>
                <a:ext cx="76320" cy="1335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D8F0451-259D-3F81-1CD1-4443537E5A6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971567" y="3462742"/>
                  <a:ext cx="8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F505C08-9071-2C95-6FE3-0F8BD1AA3478}"/>
                    </a:ext>
                  </a:extLst>
                </p14:cNvPr>
                <p14:cNvContentPartPr/>
                <p14:nvPr/>
              </p14:nvContentPartPr>
              <p14:xfrm>
                <a:off x="5001447" y="3468862"/>
                <a:ext cx="127800" cy="1612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F505C08-9071-2C95-6FE3-0F8BD1AA347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997127" y="3464542"/>
                  <a:ext cx="13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5DF1EAC-336F-1FBB-660C-27C8AD64A529}"/>
                    </a:ext>
                  </a:extLst>
                </p14:cNvPr>
                <p14:cNvContentPartPr/>
                <p14:nvPr/>
              </p14:nvContentPartPr>
              <p14:xfrm>
                <a:off x="5170287" y="3459502"/>
                <a:ext cx="6480" cy="781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5DF1EAC-336F-1FBB-660C-27C8AD64A52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165967" y="3455182"/>
                  <a:ext cx="15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32DE8FE-2F86-71EB-88B7-A3B123B2B06D}"/>
                    </a:ext>
                  </a:extLst>
                </p14:cNvPr>
                <p14:cNvContentPartPr/>
                <p14:nvPr/>
              </p14:nvContentPartPr>
              <p14:xfrm>
                <a:off x="5135367" y="3442582"/>
                <a:ext cx="128880" cy="170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32DE8FE-2F86-71EB-88B7-A3B123B2B06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131047" y="3438262"/>
                  <a:ext cx="137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4B0877C-9D8A-E531-3621-BEA5F6721316}"/>
                    </a:ext>
                  </a:extLst>
                </p14:cNvPr>
                <p14:cNvContentPartPr/>
                <p14:nvPr/>
              </p14:nvContentPartPr>
              <p14:xfrm>
                <a:off x="5879127" y="3016702"/>
                <a:ext cx="78120" cy="2883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4B0877C-9D8A-E531-3621-BEA5F672131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74807" y="3012382"/>
                  <a:ext cx="867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F11DDBD-945D-1238-1D04-DAE1C7A41C07}"/>
                    </a:ext>
                  </a:extLst>
                </p14:cNvPr>
                <p14:cNvContentPartPr/>
                <p14:nvPr/>
              </p14:nvContentPartPr>
              <p14:xfrm>
                <a:off x="6056967" y="3066382"/>
                <a:ext cx="91440" cy="1764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F11DDBD-945D-1238-1D04-DAE1C7A41C0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52647" y="3062062"/>
                  <a:ext cx="100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8A0F7AF-54C5-1536-356E-9D5B2B77F5AA}"/>
                    </a:ext>
                  </a:extLst>
                </p14:cNvPr>
                <p14:cNvContentPartPr/>
                <p14:nvPr/>
              </p14:nvContentPartPr>
              <p14:xfrm>
                <a:off x="6269367" y="3124702"/>
                <a:ext cx="81720" cy="334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8A0F7AF-54C5-1536-356E-9D5B2B77F5A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265047" y="3120382"/>
                  <a:ext cx="9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3868AA1-9828-6F1E-76C0-DBB726ABC110}"/>
                    </a:ext>
                  </a:extLst>
                </p14:cNvPr>
                <p14:cNvContentPartPr/>
                <p14:nvPr/>
              </p14:nvContentPartPr>
              <p14:xfrm>
                <a:off x="6433527" y="3055582"/>
                <a:ext cx="126720" cy="1670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3868AA1-9828-6F1E-76C0-DBB726ABC11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429207" y="3051262"/>
                  <a:ext cx="135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DEB9A83-0082-AC32-AFC0-742F6066D76C}"/>
                    </a:ext>
                  </a:extLst>
                </p14:cNvPr>
                <p14:cNvContentPartPr/>
                <p14:nvPr/>
              </p14:nvContentPartPr>
              <p14:xfrm>
                <a:off x="6130047" y="3374902"/>
                <a:ext cx="60840" cy="144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DEB9A83-0082-AC32-AFC0-742F6066D76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125727" y="3370582"/>
                  <a:ext cx="69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830D2D6-FF1F-E4AC-8205-A874695FCB6D}"/>
                    </a:ext>
                  </a:extLst>
                </p14:cNvPr>
                <p14:cNvContentPartPr/>
                <p14:nvPr/>
              </p14:nvContentPartPr>
              <p14:xfrm>
                <a:off x="6039327" y="3305062"/>
                <a:ext cx="175680" cy="1022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830D2D6-FF1F-E4AC-8205-A874695FCB6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035007" y="3300742"/>
                  <a:ext cx="184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962F1ED-3BE6-5C72-706A-E3F4E78133E4}"/>
                    </a:ext>
                  </a:extLst>
                </p14:cNvPr>
                <p14:cNvContentPartPr/>
                <p14:nvPr/>
              </p14:nvContentPartPr>
              <p14:xfrm>
                <a:off x="6074967" y="3631942"/>
                <a:ext cx="113400" cy="1231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962F1ED-3BE6-5C72-706A-E3F4E78133E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070647" y="3627622"/>
                  <a:ext cx="12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87C08180-BD40-0A0F-C07E-5D8B1435B4C3}"/>
                    </a:ext>
                  </a:extLst>
                </p14:cNvPr>
                <p14:cNvContentPartPr/>
                <p14:nvPr/>
              </p14:nvContentPartPr>
              <p14:xfrm>
                <a:off x="6236607" y="3607102"/>
                <a:ext cx="35280" cy="67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87C08180-BD40-0A0F-C07E-5D8B1435B4C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232287" y="3602782"/>
                  <a:ext cx="43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443DB9E-AC57-DA04-E7E0-7CC44C15EFD4}"/>
                    </a:ext>
                  </a:extLst>
                </p14:cNvPr>
                <p14:cNvContentPartPr/>
                <p14:nvPr/>
              </p14:nvContentPartPr>
              <p14:xfrm>
                <a:off x="6297087" y="3600262"/>
                <a:ext cx="26280" cy="608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443DB9E-AC57-DA04-E7E0-7CC44C15EFD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292767" y="3595942"/>
                  <a:ext cx="34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1DE01D7-CEA7-DB4F-2A22-39411FFD1C89}"/>
                    </a:ext>
                  </a:extLst>
                </p14:cNvPr>
                <p14:cNvContentPartPr/>
                <p14:nvPr/>
              </p14:nvContentPartPr>
              <p14:xfrm>
                <a:off x="6367287" y="3546982"/>
                <a:ext cx="79560" cy="1119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1DE01D7-CEA7-DB4F-2A22-39411FFD1C8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362967" y="3542662"/>
                  <a:ext cx="88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C91BA8F-3FB3-3D6E-9CDF-2D9A0AC38427}"/>
                    </a:ext>
                  </a:extLst>
                </p14:cNvPr>
                <p14:cNvContentPartPr/>
                <p14:nvPr/>
              </p14:nvContentPartPr>
              <p14:xfrm>
                <a:off x="6496887" y="3634102"/>
                <a:ext cx="44640" cy="190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C91BA8F-3FB3-3D6E-9CDF-2D9A0AC3842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492567" y="3629782"/>
                  <a:ext cx="53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74698A5-B99F-DBD8-8BC3-150D35D85452}"/>
                    </a:ext>
                  </a:extLst>
                </p14:cNvPr>
                <p14:cNvContentPartPr/>
                <p14:nvPr/>
              </p14:nvContentPartPr>
              <p14:xfrm>
                <a:off x="6505167" y="3611782"/>
                <a:ext cx="9720" cy="1180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74698A5-B99F-DBD8-8BC3-150D35D8545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00847" y="3607462"/>
                  <a:ext cx="18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9F1BCBA-5610-8540-67D8-6345709AB569}"/>
                    </a:ext>
                  </a:extLst>
                </p14:cNvPr>
                <p14:cNvContentPartPr/>
                <p14:nvPr/>
              </p14:nvContentPartPr>
              <p14:xfrm>
                <a:off x="6572847" y="3476782"/>
                <a:ext cx="162720" cy="1728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9F1BCBA-5610-8540-67D8-6345709AB56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568527" y="3472462"/>
                  <a:ext cx="171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09BDCBC-E2C5-CA7D-051F-DC4355698BBE}"/>
                    </a:ext>
                  </a:extLst>
                </p14:cNvPr>
                <p14:cNvContentPartPr/>
                <p14:nvPr/>
              </p14:nvContentPartPr>
              <p14:xfrm>
                <a:off x="6739887" y="3432862"/>
                <a:ext cx="190080" cy="1656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09BDCBC-E2C5-CA7D-051F-DC4355698BB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735567" y="3428542"/>
                  <a:ext cx="198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C18A631-361D-CF47-7FAB-FC412023A820}"/>
                    </a:ext>
                  </a:extLst>
                </p14:cNvPr>
                <p14:cNvContentPartPr/>
                <p14:nvPr/>
              </p14:nvContentPartPr>
              <p14:xfrm>
                <a:off x="6929967" y="3375982"/>
                <a:ext cx="238320" cy="2246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C18A631-361D-CF47-7FAB-FC412023A82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925647" y="3371662"/>
                  <a:ext cx="246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613145F-BC17-FFF3-A329-2D6CCE6A9AB6}"/>
                    </a:ext>
                  </a:extLst>
                </p14:cNvPr>
                <p14:cNvContentPartPr/>
                <p14:nvPr/>
              </p14:nvContentPartPr>
              <p14:xfrm>
                <a:off x="6886047" y="3305422"/>
                <a:ext cx="36000" cy="86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613145F-BC17-FFF3-A329-2D6CCE6A9AB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881727" y="3301102"/>
                  <a:ext cx="44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EAD0F66-BE7A-E4AD-9D51-F7B6D2417EA9}"/>
                    </a:ext>
                  </a:extLst>
                </p14:cNvPr>
                <p14:cNvContentPartPr/>
                <p14:nvPr/>
              </p14:nvContentPartPr>
              <p14:xfrm>
                <a:off x="7195647" y="3484342"/>
                <a:ext cx="10800" cy="1314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EAD0F66-BE7A-E4AD-9D51-F7B6D2417EA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191327" y="3480022"/>
                  <a:ext cx="19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4EC2C62-732B-6014-D610-99B8D8C2D574}"/>
                    </a:ext>
                  </a:extLst>
                </p14:cNvPr>
                <p14:cNvContentPartPr/>
                <p14:nvPr/>
              </p14:nvContentPartPr>
              <p14:xfrm>
                <a:off x="7250007" y="3367342"/>
                <a:ext cx="194760" cy="164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4EC2C62-732B-6014-D610-99B8D8C2D57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245687" y="3363022"/>
                  <a:ext cx="203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AACE78D-C515-BDD7-F2FC-F1E442B7EF12}"/>
                    </a:ext>
                  </a:extLst>
                </p14:cNvPr>
                <p14:cNvContentPartPr/>
                <p14:nvPr/>
              </p14:nvContentPartPr>
              <p14:xfrm>
                <a:off x="7489407" y="3369502"/>
                <a:ext cx="99720" cy="1299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AACE78D-C515-BDD7-F2FC-F1E442B7EF1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485087" y="3365182"/>
                  <a:ext cx="108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28B63FA-BC63-AC0D-0DB2-13BE87B86EF7}"/>
                    </a:ext>
                  </a:extLst>
                </p14:cNvPr>
                <p14:cNvContentPartPr/>
                <p14:nvPr/>
              </p14:nvContentPartPr>
              <p14:xfrm>
                <a:off x="7394727" y="4138102"/>
                <a:ext cx="266040" cy="1638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28B63FA-BC63-AC0D-0DB2-13BE87B86EF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390407" y="4133782"/>
                  <a:ext cx="274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525CA7C-2893-2C95-614D-C6F70C3AE0E4}"/>
                    </a:ext>
                  </a:extLst>
                </p14:cNvPr>
                <p14:cNvContentPartPr/>
                <p14:nvPr/>
              </p14:nvContentPartPr>
              <p14:xfrm>
                <a:off x="7506687" y="4053502"/>
                <a:ext cx="128880" cy="3553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525CA7C-2893-2C95-614D-C6F70C3AE0E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502367" y="4049182"/>
                  <a:ext cx="1375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1640494-69DD-8AAA-5FF0-2AE509882C2B}"/>
                    </a:ext>
                  </a:extLst>
                </p14:cNvPr>
                <p14:cNvContentPartPr/>
                <p14:nvPr/>
              </p14:nvContentPartPr>
              <p14:xfrm>
                <a:off x="7685607" y="3936502"/>
                <a:ext cx="43200" cy="1216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1640494-69DD-8AAA-5FF0-2AE509882C2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681287" y="3932182"/>
                  <a:ext cx="51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81B50CF-DFA6-7817-928C-A572B8D914BD}"/>
                    </a:ext>
                  </a:extLst>
                </p14:cNvPr>
                <p14:cNvContentPartPr/>
                <p14:nvPr/>
              </p14:nvContentPartPr>
              <p14:xfrm>
                <a:off x="7657527" y="3960622"/>
                <a:ext cx="116280" cy="45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81B50CF-DFA6-7817-928C-A572B8D914B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653207" y="3956302"/>
                  <a:ext cx="124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5D8A2E3-0F75-3FD0-1425-F64301E0F593}"/>
                    </a:ext>
                  </a:extLst>
                </p14:cNvPr>
                <p14:cNvContentPartPr/>
                <p14:nvPr/>
              </p14:nvContentPartPr>
              <p14:xfrm>
                <a:off x="7764807" y="3910942"/>
                <a:ext cx="80280" cy="846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5D8A2E3-0F75-3FD0-1425-F64301E0F59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760487" y="3906622"/>
                  <a:ext cx="88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4A57C89-F453-12E0-C1B4-46F789D07A48}"/>
                    </a:ext>
                  </a:extLst>
                </p14:cNvPr>
                <p14:cNvContentPartPr/>
                <p14:nvPr/>
              </p14:nvContentPartPr>
              <p14:xfrm>
                <a:off x="7865247" y="3892942"/>
                <a:ext cx="150840" cy="70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4A57C89-F453-12E0-C1B4-46F789D07A4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860927" y="3888622"/>
                  <a:ext cx="159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5121AA5-0971-D7CA-4E30-D0F61B7FD798}"/>
                    </a:ext>
                  </a:extLst>
                </p14:cNvPr>
                <p14:cNvContentPartPr/>
                <p14:nvPr/>
              </p14:nvContentPartPr>
              <p14:xfrm>
                <a:off x="7718007" y="4169422"/>
                <a:ext cx="52920" cy="1040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5121AA5-0971-D7CA-4E30-D0F61B7FD79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713687" y="4165102"/>
                  <a:ext cx="61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DAD8516-7F1E-877C-2732-9A7684C5960B}"/>
                    </a:ext>
                  </a:extLst>
                </p14:cNvPr>
                <p14:cNvContentPartPr/>
                <p14:nvPr/>
              </p14:nvContentPartPr>
              <p14:xfrm>
                <a:off x="7818447" y="4212262"/>
                <a:ext cx="25200" cy="990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DAD8516-7F1E-877C-2732-9A7684C5960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814127" y="4207942"/>
                  <a:ext cx="33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E910632-9475-4894-B2A7-D1B3CEC2513E}"/>
                    </a:ext>
                  </a:extLst>
                </p14:cNvPr>
                <p14:cNvContentPartPr/>
                <p14:nvPr/>
              </p14:nvContentPartPr>
              <p14:xfrm>
                <a:off x="7838967" y="4114702"/>
                <a:ext cx="71280" cy="1076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E910632-9475-4894-B2A7-D1B3CEC2513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834647" y="4110382"/>
                  <a:ext cx="79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139EDBA-6E47-D288-B351-6C8A36F2BE50}"/>
                    </a:ext>
                  </a:extLst>
                </p14:cNvPr>
                <p14:cNvContentPartPr/>
                <p14:nvPr/>
              </p14:nvContentPartPr>
              <p14:xfrm>
                <a:off x="7909167" y="4103542"/>
                <a:ext cx="109440" cy="932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139EDBA-6E47-D288-B351-6C8A36F2BE5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904847" y="4099222"/>
                  <a:ext cx="118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A32B216-0EFD-AE15-4A51-B1A7BED57043}"/>
                    </a:ext>
                  </a:extLst>
                </p14:cNvPr>
                <p14:cNvContentPartPr/>
                <p14:nvPr/>
              </p14:nvContentPartPr>
              <p14:xfrm>
                <a:off x="8063967" y="4102462"/>
                <a:ext cx="11160" cy="172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A32B216-0EFD-AE15-4A51-B1A7BED5704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059647" y="4098142"/>
                  <a:ext cx="19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9AE8AA7-4AEF-A81A-B4A2-B4810EB6144E}"/>
                    </a:ext>
                  </a:extLst>
                </p14:cNvPr>
                <p14:cNvContentPartPr/>
                <p14:nvPr/>
              </p14:nvContentPartPr>
              <p14:xfrm>
                <a:off x="8074407" y="4160422"/>
                <a:ext cx="40680" cy="1198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9AE8AA7-4AEF-A81A-B4A2-B4810EB6144E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070087" y="4156102"/>
                  <a:ext cx="49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F64D982-A8EF-35C0-7BA9-0B36163D7F48}"/>
                    </a:ext>
                  </a:extLst>
                </p14:cNvPr>
                <p14:cNvContentPartPr/>
                <p14:nvPr/>
              </p14:nvContentPartPr>
              <p14:xfrm>
                <a:off x="8168007" y="3964222"/>
                <a:ext cx="140040" cy="1825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F64D982-A8EF-35C0-7BA9-0B36163D7F4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163687" y="3959902"/>
                  <a:ext cx="148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D89F4A0-4E08-B737-1C45-D1D2EC06768A}"/>
                    </a:ext>
                  </a:extLst>
                </p14:cNvPr>
                <p14:cNvContentPartPr/>
                <p14:nvPr/>
              </p14:nvContentPartPr>
              <p14:xfrm>
                <a:off x="8511807" y="3877462"/>
                <a:ext cx="190080" cy="536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D89F4A0-4E08-B737-1C45-D1D2EC06768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507487" y="3873142"/>
                  <a:ext cx="198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701EA90-4ABD-478E-9787-3140CB60E5A9}"/>
                    </a:ext>
                  </a:extLst>
                </p14:cNvPr>
                <p14:cNvContentPartPr/>
                <p14:nvPr/>
              </p14:nvContentPartPr>
              <p14:xfrm>
                <a:off x="8521527" y="3949822"/>
                <a:ext cx="210240" cy="554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701EA90-4ABD-478E-9787-3140CB60E5A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517207" y="3945502"/>
                  <a:ext cx="218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22E045F-0513-E460-A12A-2F0E04358330}"/>
                    </a:ext>
                  </a:extLst>
                </p14:cNvPr>
                <p14:cNvContentPartPr/>
                <p14:nvPr/>
              </p14:nvContentPartPr>
              <p14:xfrm>
                <a:off x="6631167" y="5615182"/>
                <a:ext cx="56520" cy="1627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22E045F-0513-E460-A12A-2F0E0435833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626847" y="5610862"/>
                  <a:ext cx="65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3A49A9F-ECA8-DE85-043A-33D9498ED4A5}"/>
                    </a:ext>
                  </a:extLst>
                </p14:cNvPr>
                <p14:cNvContentPartPr/>
                <p14:nvPr/>
              </p14:nvContentPartPr>
              <p14:xfrm>
                <a:off x="6711087" y="5567302"/>
                <a:ext cx="105480" cy="1213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3A49A9F-ECA8-DE85-043A-33D9498ED4A5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706767" y="5562982"/>
                  <a:ext cx="114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DE6D53F-EBD6-E382-FC5E-47A89EA2164A}"/>
                    </a:ext>
                  </a:extLst>
                </p14:cNvPr>
                <p14:cNvContentPartPr/>
                <p14:nvPr/>
              </p14:nvContentPartPr>
              <p14:xfrm>
                <a:off x="6812607" y="5505742"/>
                <a:ext cx="64800" cy="1792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DE6D53F-EBD6-E382-FC5E-47A89EA2164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808287" y="5501422"/>
                  <a:ext cx="73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7637390-1179-5A67-83DD-05E477C0B0BE}"/>
                    </a:ext>
                  </a:extLst>
                </p14:cNvPr>
                <p14:cNvContentPartPr/>
                <p14:nvPr/>
              </p14:nvContentPartPr>
              <p14:xfrm>
                <a:off x="6566007" y="5528062"/>
                <a:ext cx="236520" cy="2178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7637390-1179-5A67-83DD-05E477C0B0B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561687" y="5523742"/>
                  <a:ext cx="245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93B90B1-D9ED-3E7D-57CD-47D50D5492F5}"/>
                    </a:ext>
                  </a:extLst>
                </p14:cNvPr>
                <p14:cNvContentPartPr/>
                <p14:nvPr/>
              </p14:nvContentPartPr>
              <p14:xfrm>
                <a:off x="6738807" y="5774662"/>
                <a:ext cx="3600" cy="370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93B90B1-D9ED-3E7D-57CD-47D50D5492F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734487" y="5770342"/>
                  <a:ext cx="12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AE984B5-91CB-F15D-7C7C-CFBF25782E92}"/>
                    </a:ext>
                  </a:extLst>
                </p14:cNvPr>
                <p14:cNvContentPartPr/>
                <p14:nvPr/>
              </p14:nvContentPartPr>
              <p14:xfrm>
                <a:off x="6719727" y="5426542"/>
                <a:ext cx="37800" cy="3841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AE984B5-91CB-F15D-7C7C-CFBF25782E9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715407" y="5422222"/>
                  <a:ext cx="464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E917DFF-A8CF-F699-5077-5A6363B60D42}"/>
                    </a:ext>
                  </a:extLst>
                </p14:cNvPr>
                <p14:cNvContentPartPr/>
                <p14:nvPr/>
              </p14:nvContentPartPr>
              <p14:xfrm>
                <a:off x="6725847" y="5273542"/>
                <a:ext cx="111240" cy="1162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E917DFF-A8CF-F699-5077-5A6363B60D4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721527" y="5269222"/>
                  <a:ext cx="119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B6840FDA-74EE-B3A4-A6D9-F15E4B73887A}"/>
                    </a:ext>
                  </a:extLst>
                </p14:cNvPr>
                <p14:cNvContentPartPr/>
                <p14:nvPr/>
              </p14:nvContentPartPr>
              <p14:xfrm>
                <a:off x="6837447" y="5185342"/>
                <a:ext cx="57960" cy="1494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B6840FDA-74EE-B3A4-A6D9-F15E4B73887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833127" y="5181022"/>
                  <a:ext cx="66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87CBDF9-BE8E-B538-30BF-F484201CEDFB}"/>
                    </a:ext>
                  </a:extLst>
                </p14:cNvPr>
                <p14:cNvContentPartPr/>
                <p14:nvPr/>
              </p14:nvContentPartPr>
              <p14:xfrm>
                <a:off x="6915207" y="5108662"/>
                <a:ext cx="72360" cy="133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87CBDF9-BE8E-B538-30BF-F484201CEDF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910887" y="5104342"/>
                  <a:ext cx="81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9630438-9707-C13A-9113-5FB9B62627E3}"/>
                    </a:ext>
                  </a:extLst>
                </p14:cNvPr>
                <p14:cNvContentPartPr/>
                <p14:nvPr/>
              </p14:nvContentPartPr>
              <p14:xfrm>
                <a:off x="7009167" y="5118022"/>
                <a:ext cx="60840" cy="957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9630438-9707-C13A-9113-5FB9B62627E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004847" y="5113702"/>
                  <a:ext cx="69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271808A-4E86-D1E8-5B99-259E2726AC1C}"/>
                    </a:ext>
                  </a:extLst>
                </p14:cNvPr>
                <p14:cNvContentPartPr/>
                <p14:nvPr/>
              </p14:nvContentPartPr>
              <p14:xfrm>
                <a:off x="6973527" y="6396382"/>
                <a:ext cx="117000" cy="1872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271808A-4E86-D1E8-5B99-259E2726AC1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969207" y="6392062"/>
                  <a:ext cx="125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69386A7-B97F-2D72-F7DF-0295E64BC0D3}"/>
                    </a:ext>
                  </a:extLst>
                </p14:cNvPr>
                <p14:cNvContentPartPr/>
                <p14:nvPr/>
              </p14:nvContentPartPr>
              <p14:xfrm>
                <a:off x="7114647" y="6487102"/>
                <a:ext cx="57600" cy="1162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69386A7-B97F-2D72-F7DF-0295E64BC0D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110327" y="6482782"/>
                  <a:ext cx="66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56F8EFF-EA29-86C4-74C4-F1246796E17D}"/>
                    </a:ext>
                  </a:extLst>
                </p14:cNvPr>
                <p14:cNvContentPartPr/>
                <p14:nvPr/>
              </p14:nvContentPartPr>
              <p14:xfrm>
                <a:off x="7140927" y="6263182"/>
                <a:ext cx="222120" cy="2055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56F8EFF-EA29-86C4-74C4-F1246796E17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136607" y="6258862"/>
                  <a:ext cx="230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E665015-CD01-16CD-176D-07A1D0E22F92}"/>
                    </a:ext>
                  </a:extLst>
                </p14:cNvPr>
                <p14:cNvContentPartPr/>
                <p14:nvPr/>
              </p14:nvContentPartPr>
              <p14:xfrm>
                <a:off x="8090967" y="4956742"/>
                <a:ext cx="321120" cy="9025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E665015-CD01-16CD-176D-07A1D0E22F9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86647" y="4952422"/>
                  <a:ext cx="329760" cy="9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9A1F834-DE15-EAAA-770E-B7B2CA0C39E7}"/>
                    </a:ext>
                  </a:extLst>
                </p14:cNvPr>
                <p14:cNvContentPartPr/>
                <p14:nvPr/>
              </p14:nvContentPartPr>
              <p14:xfrm>
                <a:off x="8158287" y="6061222"/>
                <a:ext cx="117000" cy="1897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9A1F834-DE15-EAAA-770E-B7B2CA0C39E7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153967" y="6056902"/>
                  <a:ext cx="125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10EC568-0B96-59D4-3F8F-6215CEADDE06}"/>
                    </a:ext>
                  </a:extLst>
                </p14:cNvPr>
                <p14:cNvContentPartPr/>
                <p14:nvPr/>
              </p14:nvContentPartPr>
              <p14:xfrm>
                <a:off x="8143887" y="6055822"/>
                <a:ext cx="144360" cy="2203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10EC568-0B96-59D4-3F8F-6215CEADDE0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139567" y="6051502"/>
                  <a:ext cx="153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33233CA-5DDC-8D3B-CFA3-80554BF39484}"/>
                    </a:ext>
                  </a:extLst>
                </p14:cNvPr>
                <p14:cNvContentPartPr/>
                <p14:nvPr/>
              </p14:nvContentPartPr>
              <p14:xfrm>
                <a:off x="8196447" y="6099382"/>
                <a:ext cx="112320" cy="957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33233CA-5DDC-8D3B-CFA3-80554BF39484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192127" y="6095062"/>
                  <a:ext cx="120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50905A72-6A53-1163-7BCC-48663C0D015B}"/>
                    </a:ext>
                  </a:extLst>
                </p14:cNvPr>
                <p14:cNvContentPartPr/>
                <p14:nvPr/>
              </p14:nvContentPartPr>
              <p14:xfrm>
                <a:off x="8317407" y="5964742"/>
                <a:ext cx="165240" cy="235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50905A72-6A53-1163-7BCC-48663C0D015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313087" y="5960422"/>
                  <a:ext cx="173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F149FD6-09D8-F482-211A-CECCD2B2333B}"/>
                    </a:ext>
                  </a:extLst>
                </p14:cNvPr>
                <p14:cNvContentPartPr/>
                <p14:nvPr/>
              </p14:nvContentPartPr>
              <p14:xfrm>
                <a:off x="8512527" y="6041422"/>
                <a:ext cx="27360" cy="139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F149FD6-09D8-F482-211A-CECCD2B2333B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508207" y="6037102"/>
                  <a:ext cx="36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7C4E681-FFF3-50DB-2887-E9D08F2EC721}"/>
                    </a:ext>
                  </a:extLst>
                </p14:cNvPr>
                <p14:cNvContentPartPr/>
                <p14:nvPr/>
              </p14:nvContentPartPr>
              <p14:xfrm>
                <a:off x="8507487" y="5876182"/>
                <a:ext cx="81360" cy="1616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7C4E681-FFF3-50DB-2887-E9D08F2EC72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503167" y="5871862"/>
                  <a:ext cx="90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3FE4889-553B-0A8F-3C6F-472F32440419}"/>
                    </a:ext>
                  </a:extLst>
                </p14:cNvPr>
                <p14:cNvContentPartPr/>
                <p14:nvPr/>
              </p14:nvContentPartPr>
              <p14:xfrm>
                <a:off x="8045247" y="6015142"/>
                <a:ext cx="222840" cy="3322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3FE4889-553B-0A8F-3C6F-472F3244041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040927" y="6010822"/>
                  <a:ext cx="2314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FF79A20-3F91-3465-D023-75DDF90363A0}"/>
                    </a:ext>
                  </a:extLst>
                </p14:cNvPr>
                <p14:cNvContentPartPr/>
                <p14:nvPr/>
              </p14:nvContentPartPr>
              <p14:xfrm>
                <a:off x="8132367" y="6142942"/>
                <a:ext cx="167760" cy="1296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FF79A20-3F91-3465-D023-75DDF90363A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128047" y="6138622"/>
                  <a:ext cx="176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6E758B4-3196-A1B1-371C-4E3D69375945}"/>
                    </a:ext>
                  </a:extLst>
                </p14:cNvPr>
                <p14:cNvContentPartPr/>
                <p14:nvPr/>
              </p14:nvContentPartPr>
              <p14:xfrm>
                <a:off x="7882887" y="4696822"/>
                <a:ext cx="111240" cy="1749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6E758B4-3196-A1B1-371C-4E3D6937594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878567" y="4692502"/>
                  <a:ext cx="119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2375110D-AE25-8247-BC05-9F51780206B2}"/>
                    </a:ext>
                  </a:extLst>
                </p14:cNvPr>
                <p14:cNvContentPartPr/>
                <p14:nvPr/>
              </p14:nvContentPartPr>
              <p14:xfrm>
                <a:off x="7813047" y="4666582"/>
                <a:ext cx="217440" cy="215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2375110D-AE25-8247-BC05-9F51780206B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808727" y="4662262"/>
                  <a:ext cx="226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EFDB872-5F32-B306-383E-0ABC3E6D91F7}"/>
                    </a:ext>
                  </a:extLst>
                </p14:cNvPr>
                <p14:cNvContentPartPr/>
                <p14:nvPr/>
              </p14:nvContentPartPr>
              <p14:xfrm>
                <a:off x="7887207" y="4651462"/>
                <a:ext cx="117360" cy="330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EFDB872-5F32-B306-383E-0ABC3E6D91F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882887" y="4647142"/>
                  <a:ext cx="126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BC00ABA-2018-4B87-561C-69780299B325}"/>
                    </a:ext>
                  </a:extLst>
                </p14:cNvPr>
                <p14:cNvContentPartPr/>
                <p14:nvPr/>
              </p14:nvContentPartPr>
              <p14:xfrm>
                <a:off x="7936167" y="4522222"/>
                <a:ext cx="142920" cy="1386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BC00ABA-2018-4B87-561C-69780299B325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931847" y="4517902"/>
                  <a:ext cx="151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0D9F4F0-0F91-EAFD-C8AA-4C67D4463444}"/>
                    </a:ext>
                  </a:extLst>
                </p14:cNvPr>
                <p14:cNvContentPartPr/>
                <p14:nvPr/>
              </p14:nvContentPartPr>
              <p14:xfrm>
                <a:off x="8129127" y="4452022"/>
                <a:ext cx="262440" cy="1814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0D9F4F0-0F91-EAFD-C8AA-4C67D446344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124807" y="4447702"/>
                  <a:ext cx="271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1FEC87A-D839-6CA1-29DA-36458DF11BE8}"/>
                    </a:ext>
                  </a:extLst>
                </p14:cNvPr>
                <p14:cNvContentPartPr/>
                <p14:nvPr/>
              </p14:nvContentPartPr>
              <p14:xfrm>
                <a:off x="8415687" y="4372102"/>
                <a:ext cx="115920" cy="1998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1FEC87A-D839-6CA1-29DA-36458DF11BE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411367" y="4367782"/>
                  <a:ext cx="124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D685E59-0209-CE5D-D868-9C9F1F103752}"/>
                    </a:ext>
                  </a:extLst>
                </p14:cNvPr>
                <p14:cNvContentPartPr/>
                <p14:nvPr/>
              </p14:nvContentPartPr>
              <p14:xfrm>
                <a:off x="4836567" y="6673582"/>
                <a:ext cx="162000" cy="198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D685E59-0209-CE5D-D868-9C9F1F10375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832247" y="6669262"/>
                  <a:ext cx="170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67AA832-6A84-9664-17A4-8E79FD380C7A}"/>
                    </a:ext>
                  </a:extLst>
                </p14:cNvPr>
                <p14:cNvContentPartPr/>
                <p14:nvPr/>
              </p14:nvContentPartPr>
              <p14:xfrm>
                <a:off x="4847367" y="6591862"/>
                <a:ext cx="260640" cy="1789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67AA832-6A84-9664-17A4-8E79FD380C7A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843047" y="6587542"/>
                  <a:ext cx="269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E7FF78C-8573-97D9-4AE9-06FD30CBF291}"/>
                    </a:ext>
                  </a:extLst>
                </p14:cNvPr>
                <p14:cNvContentPartPr/>
                <p14:nvPr/>
              </p14:nvContentPartPr>
              <p14:xfrm>
                <a:off x="5228247" y="6536422"/>
                <a:ext cx="38520" cy="1746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E7FF78C-8573-97D9-4AE9-06FD30CBF29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223927" y="6532102"/>
                  <a:ext cx="47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4B6A989-0BE3-2F76-248F-6512D2887D77}"/>
                    </a:ext>
                  </a:extLst>
                </p14:cNvPr>
                <p14:cNvContentPartPr/>
                <p14:nvPr/>
              </p14:nvContentPartPr>
              <p14:xfrm>
                <a:off x="5209887" y="6527062"/>
                <a:ext cx="126360" cy="1922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4B6A989-0BE3-2F76-248F-6512D2887D77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205567" y="6522742"/>
                  <a:ext cx="135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A2E6D5F-5670-1285-BCF1-5A883A3C37D0}"/>
                    </a:ext>
                  </a:extLst>
                </p14:cNvPr>
                <p14:cNvContentPartPr/>
                <p14:nvPr/>
              </p14:nvContentPartPr>
              <p14:xfrm>
                <a:off x="5349927" y="6649462"/>
                <a:ext cx="58680" cy="990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A2E6D5F-5670-1285-BCF1-5A883A3C37D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345607" y="6645142"/>
                  <a:ext cx="67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F459492C-6290-073D-DA8C-64A194474139}"/>
                    </a:ext>
                  </a:extLst>
                </p14:cNvPr>
                <p14:cNvContentPartPr/>
                <p14:nvPr/>
              </p14:nvContentPartPr>
              <p14:xfrm>
                <a:off x="5518767" y="6591502"/>
                <a:ext cx="290880" cy="1407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F459492C-6290-073D-DA8C-64A19447413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514447" y="6587182"/>
                  <a:ext cx="299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CE36FC5-A7CF-9589-5066-20E8C8BDAD38}"/>
                    </a:ext>
                  </a:extLst>
                </p14:cNvPr>
                <p14:cNvContentPartPr/>
                <p14:nvPr/>
              </p14:nvContentPartPr>
              <p14:xfrm>
                <a:off x="5765727" y="6536782"/>
                <a:ext cx="154800" cy="1836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CE36FC5-A7CF-9589-5066-20E8C8BDAD3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761407" y="6532462"/>
                  <a:ext cx="163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52F25EC-B5BD-358A-B7CE-B5A3945885B2}"/>
                    </a:ext>
                  </a:extLst>
                </p14:cNvPr>
                <p14:cNvContentPartPr/>
                <p14:nvPr/>
              </p14:nvContentPartPr>
              <p14:xfrm>
                <a:off x="6037167" y="6636862"/>
                <a:ext cx="75960" cy="979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52F25EC-B5BD-358A-B7CE-B5A3945885B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032847" y="6632542"/>
                  <a:ext cx="84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73CD1303-BEBC-ADD2-824F-82475D6D15A8}"/>
                    </a:ext>
                  </a:extLst>
                </p14:cNvPr>
                <p14:cNvContentPartPr/>
                <p14:nvPr/>
              </p14:nvContentPartPr>
              <p14:xfrm>
                <a:off x="6153447" y="6529942"/>
                <a:ext cx="78120" cy="186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73CD1303-BEBC-ADD2-824F-82475D6D15A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149127" y="6525622"/>
                  <a:ext cx="86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3D3314BD-249D-D3DD-DFA4-3AB574B4F051}"/>
                    </a:ext>
                  </a:extLst>
                </p14:cNvPr>
                <p14:cNvContentPartPr/>
                <p14:nvPr/>
              </p14:nvContentPartPr>
              <p14:xfrm>
                <a:off x="6244167" y="6610222"/>
                <a:ext cx="97920" cy="1623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3D3314BD-249D-D3DD-DFA4-3AB574B4F05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239847" y="6605902"/>
                  <a:ext cx="106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D568833F-DB85-E172-D53E-DEE3B1D65171}"/>
                    </a:ext>
                  </a:extLst>
                </p14:cNvPr>
                <p14:cNvContentPartPr/>
                <p14:nvPr/>
              </p14:nvContentPartPr>
              <p14:xfrm>
                <a:off x="6335247" y="6493582"/>
                <a:ext cx="24480" cy="1940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D568833F-DB85-E172-D53E-DEE3B1D65171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330927" y="6489262"/>
                  <a:ext cx="33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78E54A2-16F7-3890-6AAC-130720F138A0}"/>
                    </a:ext>
                  </a:extLst>
                </p14:cNvPr>
                <p14:cNvContentPartPr/>
                <p14:nvPr/>
              </p14:nvContentPartPr>
              <p14:xfrm>
                <a:off x="6405807" y="6577102"/>
                <a:ext cx="60120" cy="1051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78E54A2-16F7-3890-6AAC-130720F138A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401487" y="6572782"/>
                  <a:ext cx="68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B4CD603-9838-7AD1-71D9-2A2AF72236C2}"/>
                    </a:ext>
                  </a:extLst>
                </p14:cNvPr>
                <p14:cNvContentPartPr/>
                <p14:nvPr/>
              </p14:nvContentPartPr>
              <p14:xfrm>
                <a:off x="6470967" y="6450382"/>
                <a:ext cx="271080" cy="2257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B4CD603-9838-7AD1-71D9-2A2AF72236C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466647" y="6446062"/>
                  <a:ext cx="279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9EF6FF9-DBF0-C1F3-0E70-213837A9D63A}"/>
                    </a:ext>
                  </a:extLst>
                </p14:cNvPr>
                <p14:cNvContentPartPr/>
                <p14:nvPr/>
              </p14:nvContentPartPr>
              <p14:xfrm>
                <a:off x="6232287" y="6700222"/>
                <a:ext cx="573480" cy="734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9EF6FF9-DBF0-C1F3-0E70-213837A9D63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227967" y="6695902"/>
                  <a:ext cx="582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B9A26FD-32AE-D5B7-F84B-20D10FFD11A0}"/>
                    </a:ext>
                  </a:extLst>
                </p14:cNvPr>
                <p14:cNvContentPartPr/>
                <p14:nvPr/>
              </p14:nvContentPartPr>
              <p14:xfrm>
                <a:off x="2399367" y="6325822"/>
                <a:ext cx="231480" cy="2268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B9A26FD-32AE-D5B7-F84B-20D10FFD11A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395047" y="6321502"/>
                  <a:ext cx="240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57000DA-8C1F-7570-7A35-FAC731A52FBD}"/>
                    </a:ext>
                  </a:extLst>
                </p14:cNvPr>
                <p14:cNvContentPartPr/>
                <p14:nvPr/>
              </p14:nvContentPartPr>
              <p14:xfrm>
                <a:off x="2435007" y="5308822"/>
                <a:ext cx="173880" cy="219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57000DA-8C1F-7570-7A35-FAC731A52FB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430687" y="5304502"/>
                  <a:ext cx="182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FA3A1A9-871E-DB3D-9940-C4F5C098C481}"/>
                    </a:ext>
                  </a:extLst>
                </p14:cNvPr>
                <p14:cNvContentPartPr/>
                <p14:nvPr/>
              </p14:nvContentPartPr>
              <p14:xfrm>
                <a:off x="2365527" y="6502582"/>
                <a:ext cx="223920" cy="169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FA3A1A9-871E-DB3D-9940-C4F5C098C48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361207" y="6498262"/>
                  <a:ext cx="232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E661702-5831-23E5-3FC8-44FEFF7BE9E1}"/>
                    </a:ext>
                  </a:extLst>
                </p14:cNvPr>
                <p14:cNvContentPartPr/>
                <p14:nvPr/>
              </p14:nvContentPartPr>
              <p14:xfrm>
                <a:off x="2357247" y="5490982"/>
                <a:ext cx="224280" cy="435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E661702-5831-23E5-3FC8-44FEFF7BE9E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352927" y="5486662"/>
                  <a:ext cx="232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311A364-6084-ADAE-882E-D736504685DC}"/>
                    </a:ext>
                  </a:extLst>
                </p14:cNvPr>
                <p14:cNvContentPartPr/>
                <p14:nvPr/>
              </p14:nvContentPartPr>
              <p14:xfrm>
                <a:off x="6888567" y="5733262"/>
                <a:ext cx="304200" cy="6638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311A364-6084-ADAE-882E-D736504685D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884247" y="5728942"/>
                  <a:ext cx="312840" cy="67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49A84B34-3587-EAE5-BF69-4126FDC0E001}"/>
                  </a:ext>
                </a:extLst>
              </p14:cNvPr>
              <p14:cNvContentPartPr/>
              <p14:nvPr/>
            </p14:nvContentPartPr>
            <p14:xfrm>
              <a:off x="10476327" y="3522502"/>
              <a:ext cx="297720" cy="1875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49A84B34-3587-EAE5-BF69-4126FDC0E001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0472007" y="3518182"/>
                <a:ext cx="3063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F2BAD5F6-51F5-C574-0AD5-CB0F6D9CFC2C}"/>
              </a:ext>
            </a:extLst>
          </p:cNvPr>
          <p:cNvGrpSpPr/>
          <p:nvPr/>
        </p:nvGrpSpPr>
        <p:grpSpPr>
          <a:xfrm>
            <a:off x="7690287" y="3192382"/>
            <a:ext cx="4104720" cy="973080"/>
            <a:chOff x="7690287" y="3192382"/>
            <a:chExt cx="4104720" cy="97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54D87CD-08CB-5515-E7D6-27544504424F}"/>
                    </a:ext>
                  </a:extLst>
                </p14:cNvPr>
                <p14:cNvContentPartPr/>
                <p14:nvPr/>
              </p14:nvContentPartPr>
              <p14:xfrm>
                <a:off x="7690287" y="3192382"/>
                <a:ext cx="1374840" cy="8190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54D87CD-08CB-5515-E7D6-27544504424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685967" y="3188062"/>
                  <a:ext cx="138348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6EE59F8-4A7B-B0AF-719F-8DECDEC97A64}"/>
                    </a:ext>
                  </a:extLst>
                </p14:cNvPr>
                <p14:cNvContentPartPr/>
                <p14:nvPr/>
              </p14:nvContentPartPr>
              <p14:xfrm>
                <a:off x="9228567" y="3270502"/>
                <a:ext cx="88920" cy="389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6EE59F8-4A7B-B0AF-719F-8DECDEC97A6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224247" y="3266182"/>
                  <a:ext cx="97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C13686A-B865-F5C8-016F-F258D00F46B2}"/>
                    </a:ext>
                  </a:extLst>
                </p14:cNvPr>
                <p14:cNvContentPartPr/>
                <p14:nvPr/>
              </p14:nvContentPartPr>
              <p14:xfrm>
                <a:off x="9390927" y="3252142"/>
                <a:ext cx="272880" cy="228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C13686A-B865-F5C8-016F-F258D00F46B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386607" y="3247822"/>
                  <a:ext cx="281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B971F80-E0E9-264C-7599-77429771BE84}"/>
                    </a:ext>
                  </a:extLst>
                </p14:cNvPr>
                <p14:cNvContentPartPr/>
                <p14:nvPr/>
              </p14:nvContentPartPr>
              <p14:xfrm>
                <a:off x="9647607" y="3313702"/>
                <a:ext cx="109800" cy="154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B971F80-E0E9-264C-7599-77429771BE84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643287" y="3309382"/>
                  <a:ext cx="118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9866E23-AFCC-38CB-5B47-52B5C51F8B2F}"/>
                    </a:ext>
                  </a:extLst>
                </p14:cNvPr>
                <p14:cNvContentPartPr/>
                <p14:nvPr/>
              </p14:nvContentPartPr>
              <p14:xfrm>
                <a:off x="9819327" y="3220462"/>
                <a:ext cx="168480" cy="221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9866E23-AFCC-38CB-5B47-52B5C51F8B2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815007" y="3216142"/>
                  <a:ext cx="177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7626B76-D6BB-34C9-F515-CF9FDF249D7C}"/>
                    </a:ext>
                  </a:extLst>
                </p14:cNvPr>
                <p14:cNvContentPartPr/>
                <p14:nvPr/>
              </p14:nvContentPartPr>
              <p14:xfrm>
                <a:off x="9593967" y="3711502"/>
                <a:ext cx="237240" cy="32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7626B76-D6BB-34C9-F515-CF9FDF249D7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589647" y="3707182"/>
                  <a:ext cx="245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BBCC053-54D2-83BD-A7C3-51D24993996D}"/>
                    </a:ext>
                  </a:extLst>
                </p14:cNvPr>
                <p14:cNvContentPartPr/>
                <p14:nvPr/>
              </p14:nvContentPartPr>
              <p14:xfrm>
                <a:off x="9622407" y="3766222"/>
                <a:ext cx="225360" cy="50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BBCC053-54D2-83BD-A7C3-51D24993996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618087" y="3761902"/>
                  <a:ext cx="234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61CA9C9-741B-6543-FAA5-C89DB2158480}"/>
                    </a:ext>
                  </a:extLst>
                </p14:cNvPr>
                <p14:cNvContentPartPr/>
                <p14:nvPr/>
              </p14:nvContentPartPr>
              <p14:xfrm>
                <a:off x="9946767" y="3560662"/>
                <a:ext cx="254880" cy="235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61CA9C9-741B-6543-FAA5-C89DB215848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942447" y="3556342"/>
                  <a:ext cx="263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38BB457-A689-2214-7C87-5B8255C5BC0E}"/>
                    </a:ext>
                  </a:extLst>
                </p14:cNvPr>
                <p14:cNvContentPartPr/>
                <p14:nvPr/>
              </p14:nvContentPartPr>
              <p14:xfrm>
                <a:off x="10205247" y="3542302"/>
                <a:ext cx="162360" cy="212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38BB457-A689-2214-7C87-5B8255C5BC0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200927" y="3537982"/>
                  <a:ext cx="171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A372767-B957-ACB2-F852-52E0C8825AA9}"/>
                    </a:ext>
                  </a:extLst>
                </p14:cNvPr>
                <p14:cNvContentPartPr/>
                <p14:nvPr/>
              </p14:nvContentPartPr>
              <p14:xfrm>
                <a:off x="10300287" y="3530782"/>
                <a:ext cx="168480" cy="18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A372767-B957-ACB2-F852-52E0C8825AA9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295967" y="3526462"/>
                  <a:ext cx="177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8A479E1-71FD-5714-5F15-1613695848D2}"/>
                    </a:ext>
                  </a:extLst>
                </p14:cNvPr>
                <p14:cNvContentPartPr/>
                <p14:nvPr/>
              </p14:nvContentPartPr>
              <p14:xfrm>
                <a:off x="10326927" y="3939382"/>
                <a:ext cx="65880" cy="151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8A479E1-71FD-5714-5F15-1613695848D2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322607" y="3935062"/>
                  <a:ext cx="74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EE1F3E0-02D0-D16A-2ED7-F6EA5DB0B737}"/>
                    </a:ext>
                  </a:extLst>
                </p14:cNvPr>
                <p14:cNvContentPartPr/>
                <p14:nvPr/>
              </p14:nvContentPartPr>
              <p14:xfrm>
                <a:off x="10460127" y="3940822"/>
                <a:ext cx="46440" cy="91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EE1F3E0-02D0-D16A-2ED7-F6EA5DB0B737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455807" y="3936502"/>
                  <a:ext cx="55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7272C49-B177-424D-E44A-75860B16D2DB}"/>
                    </a:ext>
                  </a:extLst>
                </p14:cNvPr>
                <p14:cNvContentPartPr/>
                <p14:nvPr/>
              </p14:nvContentPartPr>
              <p14:xfrm>
                <a:off x="10545447" y="3805102"/>
                <a:ext cx="336960" cy="177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7272C49-B177-424D-E44A-75860B16D2D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541127" y="3800782"/>
                  <a:ext cx="345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8753C36-5990-242F-3260-986606C9DFD6}"/>
                    </a:ext>
                  </a:extLst>
                </p14:cNvPr>
                <p14:cNvContentPartPr/>
                <p14:nvPr/>
              </p14:nvContentPartPr>
              <p14:xfrm>
                <a:off x="10591167" y="3754702"/>
                <a:ext cx="68400" cy="14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8753C36-5990-242F-3260-986606C9DFD6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586847" y="3750382"/>
                  <a:ext cx="77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BF9B077-28F4-7622-999C-4FB6C68F6781}"/>
                    </a:ext>
                  </a:extLst>
                </p14:cNvPr>
                <p14:cNvContentPartPr/>
                <p14:nvPr/>
              </p14:nvContentPartPr>
              <p14:xfrm>
                <a:off x="10979607" y="3793582"/>
                <a:ext cx="191520" cy="102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BF9B077-28F4-7622-999C-4FB6C68F678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975287" y="3789262"/>
                  <a:ext cx="200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829089A-2971-38F3-BF11-3BF85FBC5A19}"/>
                    </a:ext>
                  </a:extLst>
                </p14:cNvPr>
                <p14:cNvContentPartPr/>
                <p14:nvPr/>
              </p14:nvContentPartPr>
              <p14:xfrm>
                <a:off x="11171487" y="3801142"/>
                <a:ext cx="87480" cy="113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829089A-2971-38F3-BF11-3BF85FBC5A1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1167167" y="3796822"/>
                  <a:ext cx="96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2174E45-41CA-5FFB-07A9-4FEA0EEC4B8C}"/>
                    </a:ext>
                  </a:extLst>
                </p14:cNvPr>
                <p14:cNvContentPartPr/>
                <p14:nvPr/>
              </p14:nvContentPartPr>
              <p14:xfrm>
                <a:off x="11307567" y="3698542"/>
                <a:ext cx="177840" cy="185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2174E45-41CA-5FFB-07A9-4FEA0EEC4B8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303247" y="3694222"/>
                  <a:ext cx="186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58DD3E7-7F0D-2E74-300B-169F4D60EFCA}"/>
                    </a:ext>
                  </a:extLst>
                </p14:cNvPr>
                <p14:cNvContentPartPr/>
                <p14:nvPr/>
              </p14:nvContentPartPr>
              <p14:xfrm>
                <a:off x="11525367" y="3620422"/>
                <a:ext cx="159840" cy="147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58DD3E7-7F0D-2E74-300B-169F4D60EFC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521047" y="3616102"/>
                  <a:ext cx="168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2F42811-AD61-FEF6-0F9A-6F3F0821E83D}"/>
                    </a:ext>
                  </a:extLst>
                </p14:cNvPr>
                <p14:cNvContentPartPr/>
                <p14:nvPr/>
              </p14:nvContentPartPr>
              <p14:xfrm>
                <a:off x="11298567" y="3597382"/>
                <a:ext cx="135720" cy="41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2F42811-AD61-FEF6-0F9A-6F3F0821E83D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294247" y="3593062"/>
                  <a:ext cx="144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7E28131-0289-9BCA-DE27-28D824C0BFAC}"/>
                    </a:ext>
                  </a:extLst>
                </p14:cNvPr>
                <p14:cNvContentPartPr/>
                <p14:nvPr/>
              </p14:nvContentPartPr>
              <p14:xfrm>
                <a:off x="11068167" y="3994462"/>
                <a:ext cx="192600" cy="171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7E28131-0289-9BCA-DE27-28D824C0BFA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063847" y="3990142"/>
                  <a:ext cx="201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B249C5C-8054-276D-129B-C2CDEAE72509}"/>
                    </a:ext>
                  </a:extLst>
                </p14:cNvPr>
                <p14:cNvContentPartPr/>
                <p14:nvPr/>
              </p14:nvContentPartPr>
              <p14:xfrm>
                <a:off x="11082567" y="4095262"/>
                <a:ext cx="137160" cy="457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B249C5C-8054-276D-129B-C2CDEAE72509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1078247" y="4090942"/>
                  <a:ext cx="145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473B82B-5F7F-98E1-95DC-7BD5497A6E8D}"/>
                    </a:ext>
                  </a:extLst>
                </p14:cNvPr>
                <p14:cNvContentPartPr/>
                <p14:nvPr/>
              </p14:nvContentPartPr>
              <p14:xfrm>
                <a:off x="11291367" y="3965302"/>
                <a:ext cx="268200" cy="1879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473B82B-5F7F-98E1-95DC-7BD5497A6E8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1287047" y="3960982"/>
                  <a:ext cx="276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812306D-4D61-A530-C497-015FFB582304}"/>
                    </a:ext>
                  </a:extLst>
                </p14:cNvPr>
                <p14:cNvContentPartPr/>
                <p14:nvPr/>
              </p14:nvContentPartPr>
              <p14:xfrm>
                <a:off x="11528967" y="3950902"/>
                <a:ext cx="23040" cy="21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812306D-4D61-A530-C497-015FFB58230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524647" y="3946582"/>
                  <a:ext cx="31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C0ECBAB-1504-F6F5-A344-F7CEAFAC595D}"/>
                    </a:ext>
                  </a:extLst>
                </p14:cNvPr>
                <p14:cNvContentPartPr/>
                <p14:nvPr/>
              </p14:nvContentPartPr>
              <p14:xfrm>
                <a:off x="11576847" y="3890062"/>
                <a:ext cx="130320" cy="219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C0ECBAB-1504-F6F5-A344-F7CEAFAC595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1572527" y="3885742"/>
                  <a:ext cx="138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52E327-B485-DE38-EE54-E880A423B767}"/>
                    </a:ext>
                  </a:extLst>
                </p14:cNvPr>
                <p14:cNvContentPartPr/>
                <p14:nvPr/>
              </p14:nvContentPartPr>
              <p14:xfrm>
                <a:off x="11756847" y="3863062"/>
                <a:ext cx="38160" cy="251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52E327-B485-DE38-EE54-E880A423B76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1752527" y="3858742"/>
                  <a:ext cx="4680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84F81891-F390-83BC-EBCB-8BEF81301635}"/>
              </a:ext>
            </a:extLst>
          </p:cNvPr>
          <p:cNvGrpSpPr/>
          <p:nvPr/>
        </p:nvGrpSpPr>
        <p:grpSpPr>
          <a:xfrm>
            <a:off x="8070447" y="5761342"/>
            <a:ext cx="630720" cy="1023840"/>
            <a:chOff x="8070447" y="5761342"/>
            <a:chExt cx="630720" cy="10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A2330CA-F5AF-4DC6-37BF-489C0798074B}"/>
                    </a:ext>
                  </a:extLst>
                </p14:cNvPr>
                <p14:cNvContentPartPr/>
                <p14:nvPr/>
              </p14:nvContentPartPr>
              <p14:xfrm>
                <a:off x="8070447" y="5761342"/>
                <a:ext cx="630720" cy="573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A2330CA-F5AF-4DC6-37BF-489C0798074B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066127" y="5757022"/>
                  <a:ext cx="63936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E5EC30E-2D56-77EA-A36A-C4FCEB680274}"/>
                    </a:ext>
                  </a:extLst>
                </p14:cNvPr>
                <p14:cNvContentPartPr/>
                <p14:nvPr/>
              </p14:nvContentPartPr>
              <p14:xfrm>
                <a:off x="8166207" y="6524902"/>
                <a:ext cx="153000" cy="1832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E5EC30E-2D56-77EA-A36A-C4FCEB680274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161887" y="6520582"/>
                  <a:ext cx="161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B9BCB78-F494-F8AC-9D59-2354C73ADE99}"/>
                    </a:ext>
                  </a:extLst>
                </p14:cNvPr>
                <p14:cNvContentPartPr/>
                <p14:nvPr/>
              </p14:nvContentPartPr>
              <p14:xfrm>
                <a:off x="8202927" y="6467302"/>
                <a:ext cx="114480" cy="56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B9BCB78-F494-F8AC-9D59-2354C73ADE99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198607" y="6462622"/>
                  <a:ext cx="123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095ABAE-EDFC-68E5-9D07-2643CB467C98}"/>
                    </a:ext>
                  </a:extLst>
                </p14:cNvPr>
                <p14:cNvContentPartPr/>
                <p14:nvPr/>
              </p14:nvContentPartPr>
              <p14:xfrm>
                <a:off x="8383287" y="6467662"/>
                <a:ext cx="122040" cy="1209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095ABAE-EDFC-68E5-9D07-2643CB467C9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378967" y="6463342"/>
                  <a:ext cx="130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7C2B629-4E90-5A08-22C1-9F2C2C2B96C0}"/>
                    </a:ext>
                  </a:extLst>
                </p14:cNvPr>
                <p14:cNvContentPartPr/>
                <p14:nvPr/>
              </p14:nvContentPartPr>
              <p14:xfrm>
                <a:off x="8430807" y="6346342"/>
                <a:ext cx="188280" cy="137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7C2B629-4E90-5A08-22C1-9F2C2C2B96C0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426487" y="6342022"/>
                  <a:ext cx="196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01087EC-25B6-5954-8BEF-F7BE2B77FE24}"/>
                    </a:ext>
                  </a:extLst>
                </p14:cNvPr>
                <p14:cNvContentPartPr/>
                <p14:nvPr/>
              </p14:nvContentPartPr>
              <p14:xfrm>
                <a:off x="8233887" y="6521662"/>
                <a:ext cx="441000" cy="263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01087EC-25B6-5954-8BEF-F7BE2B77FE24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229567" y="6517342"/>
                  <a:ext cx="449640" cy="27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9407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8CE9D0-C540-3E5E-3F15-F8D447F9E888}"/>
              </a:ext>
            </a:extLst>
          </p:cNvPr>
          <p:cNvSpPr txBox="1"/>
          <p:nvPr/>
        </p:nvSpPr>
        <p:spPr>
          <a:xfrm>
            <a:off x="748145" y="332509"/>
            <a:ext cx="1102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Korrektur 4c!!! Bei der Berechnung der Testgröße Chi^2emp wurde durch die theoretische Wahrscheinlichkeit geteilt</a:t>
            </a:r>
          </a:p>
          <a:p>
            <a:r>
              <a:rPr lang="de-DE"/>
              <a:t>Und nicht durch die empirische Wahrscheinlichkeit!</a:t>
            </a:r>
          </a:p>
        </p:txBody>
      </p:sp>
    </p:spTree>
    <p:extLst>
      <p:ext uri="{BB962C8B-B14F-4D97-AF65-F5344CB8AC3E}">
        <p14:creationId xmlns:p14="http://schemas.microsoft.com/office/powerpoint/2010/main" val="408303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2F8A30-F8D4-0B0A-3D60-AAE508418993}"/>
              </a:ext>
            </a:extLst>
          </p:cNvPr>
          <p:cNvSpPr txBox="1"/>
          <p:nvPr/>
        </p:nvSpPr>
        <p:spPr>
          <a:xfrm>
            <a:off x="107504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A6782E-29BB-153A-E84D-B600D7C1A298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9548E1C-6F62-4966-7515-30727792B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1679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F9548E1C-6F62-4966-7515-30727792B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79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F8AB4FF-45B3-A450-43AA-1CD80F641E69}"/>
              </a:ext>
            </a:extLst>
          </p:cNvPr>
          <p:cNvSpPr txBox="1"/>
          <p:nvPr/>
        </p:nvSpPr>
        <p:spPr>
          <a:xfrm>
            <a:off x="36004" y="5877271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/>
              <a:t>We</a:t>
            </a:r>
            <a:r>
              <a:rPr lang="de-DE" sz="1800" dirty="0"/>
              <a:t> also </a:t>
            </a:r>
            <a:r>
              <a:rPr lang="de-DE" sz="1800" dirty="0" err="1"/>
              <a:t>want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answer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question</a:t>
            </a:r>
            <a:r>
              <a:rPr lang="de-DE" sz="1800" dirty="0"/>
              <a:t>, </a:t>
            </a:r>
            <a:r>
              <a:rPr lang="de-DE" sz="1800" dirty="0" err="1"/>
              <a:t>from</a:t>
            </a:r>
            <a:r>
              <a:rPr lang="de-DE" sz="1800" dirty="0"/>
              <a:t> a </a:t>
            </a:r>
            <a:r>
              <a:rPr lang="de-DE" sz="1800" dirty="0" err="1"/>
              <a:t>descriptive</a:t>
            </a:r>
            <a:r>
              <a:rPr lang="de-DE" sz="1800" dirty="0"/>
              <a:t> </a:t>
            </a:r>
            <a:r>
              <a:rPr lang="de-DE" sz="1800" dirty="0" err="1"/>
              <a:t>point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view</a:t>
            </a:r>
            <a:r>
              <a:rPr lang="de-DE" sz="1800" dirty="0"/>
              <a:t>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sales</a:t>
            </a:r>
            <a:r>
              <a:rPr lang="de-DE" sz="1800" dirty="0"/>
              <a:t> </a:t>
            </a:r>
            <a:r>
              <a:rPr lang="de-DE" sz="1800" dirty="0" err="1"/>
              <a:t>volume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expect</a:t>
            </a:r>
            <a:r>
              <a:rPr lang="de-DE" sz="1800" dirty="0"/>
              <a:t>,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increase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visits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x=30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14:cNvPr>
              <p14:cNvContentPartPr/>
              <p14:nvPr/>
            </p14:nvContentPartPr>
            <p14:xfrm>
              <a:off x="3602847" y="3718342"/>
              <a:ext cx="349200" cy="311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527" y="3714022"/>
                <a:ext cx="3578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14:cNvPr>
              <p14:cNvContentPartPr/>
              <p14:nvPr/>
            </p14:nvContentPartPr>
            <p14:xfrm>
              <a:off x="5352087" y="3705022"/>
              <a:ext cx="406440" cy="331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7767" y="3700702"/>
                <a:ext cx="4150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14:cNvPr>
              <p14:cNvContentPartPr/>
              <p14:nvPr/>
            </p14:nvContentPartPr>
            <p14:xfrm>
              <a:off x="4256607" y="6516622"/>
              <a:ext cx="678240" cy="41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2287" y="6512302"/>
                <a:ext cx="6868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7FFC8B0-3D57-FD31-CB44-3753F341BE8B}"/>
              </a:ext>
            </a:extLst>
          </p:cNvPr>
          <p:cNvGrpSpPr/>
          <p:nvPr/>
        </p:nvGrpSpPr>
        <p:grpSpPr>
          <a:xfrm>
            <a:off x="7203927" y="5773222"/>
            <a:ext cx="1347120" cy="608400"/>
            <a:chOff x="7203927" y="5773222"/>
            <a:chExt cx="134712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14:cNvPr>
                <p14:cNvContentPartPr/>
                <p14:nvPr/>
              </p14:nvContentPartPr>
              <p14:xfrm>
                <a:off x="7203927" y="5773222"/>
                <a:ext cx="1347120" cy="608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99607" y="5768902"/>
                  <a:ext cx="13557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14:cNvPr>
                <p14:cNvContentPartPr/>
                <p14:nvPr/>
              </p14:nvContentPartPr>
              <p14:xfrm>
                <a:off x="8364207" y="5863942"/>
                <a:ext cx="180000" cy="80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59887" y="5859622"/>
                  <a:ext cx="18864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14:cNvPr>
              <p14:cNvContentPartPr/>
              <p14:nvPr/>
            </p14:nvContentPartPr>
            <p14:xfrm>
              <a:off x="3915327" y="6187942"/>
              <a:ext cx="1209240" cy="390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1007" y="6183622"/>
                <a:ext cx="121788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90A6E0C-C14C-E18C-6293-FACA31D1C277}"/>
              </a:ext>
            </a:extLst>
          </p:cNvPr>
          <p:cNvGrpSpPr/>
          <p:nvPr/>
        </p:nvGrpSpPr>
        <p:grpSpPr>
          <a:xfrm>
            <a:off x="1319007" y="2949382"/>
            <a:ext cx="5584320" cy="2782440"/>
            <a:chOff x="1319007" y="2949382"/>
            <a:chExt cx="5584320" cy="27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14:cNvPr>
                <p14:cNvContentPartPr/>
                <p14:nvPr/>
              </p14:nvContentPartPr>
              <p14:xfrm>
                <a:off x="1319007" y="2949382"/>
                <a:ext cx="5050080" cy="2782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4687" y="2945062"/>
                  <a:ext cx="5058720" cy="27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14:cNvPr>
                <p14:cNvContentPartPr/>
                <p14:nvPr/>
              </p14:nvContentPartPr>
              <p14:xfrm>
                <a:off x="5725407" y="2949382"/>
                <a:ext cx="1177920" cy="2289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1087" y="2945062"/>
                  <a:ext cx="1186560" cy="229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658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C9918-CF42-2196-CD1A-D447B33FC99E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err="1"/>
              <a:t>empirical</a:t>
            </a:r>
            <a:r>
              <a:rPr lang="de-DE" sz="2400"/>
              <a:t> relation </a:t>
            </a:r>
            <a:r>
              <a:rPr lang="de-DE" sz="2400" dirty="0"/>
              <a:t>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4DEF59-99BE-5F6F-8574-514AFBD8C43D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14:cNvPr>
              <p14:cNvContentPartPr/>
              <p14:nvPr/>
            </p14:nvContentPartPr>
            <p14:xfrm>
              <a:off x="3329967" y="532342"/>
              <a:ext cx="2632320" cy="94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5647" y="528022"/>
                <a:ext cx="2640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14:cNvPr>
              <p14:cNvContentPartPr/>
              <p14:nvPr/>
            </p14:nvContentPartPr>
            <p14:xfrm>
              <a:off x="6051567" y="2316142"/>
              <a:ext cx="406080" cy="29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7247" y="2311822"/>
                <a:ext cx="4147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9FA086E-C66B-3DAE-572E-CC925C000B55}"/>
              </a:ext>
            </a:extLst>
          </p:cNvPr>
          <p:cNvGrpSpPr/>
          <p:nvPr/>
        </p:nvGrpSpPr>
        <p:grpSpPr>
          <a:xfrm>
            <a:off x="5945367" y="1197622"/>
            <a:ext cx="2440440" cy="752760"/>
            <a:chOff x="5945367" y="1197622"/>
            <a:chExt cx="2440440" cy="7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14:cNvPr>
                <p14:cNvContentPartPr/>
                <p14:nvPr/>
              </p14:nvContentPartPr>
              <p14:xfrm>
                <a:off x="6288087" y="1646182"/>
                <a:ext cx="32760" cy="261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83767" y="1641862"/>
                  <a:ext cx="41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14:cNvPr>
                <p14:cNvContentPartPr/>
                <p14:nvPr/>
              </p14:nvContentPartPr>
              <p14:xfrm>
                <a:off x="6243087" y="1835902"/>
                <a:ext cx="109080" cy="114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38767" y="1831582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14:cNvPr>
                <p14:cNvContentPartPr/>
                <p14:nvPr/>
              </p14:nvContentPartPr>
              <p14:xfrm>
                <a:off x="5945367" y="1383742"/>
                <a:ext cx="102960" cy="18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41047" y="1379422"/>
                  <a:ext cx="111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14:cNvPr>
                <p14:cNvContentPartPr/>
                <p14:nvPr/>
              </p14:nvContentPartPr>
              <p14:xfrm>
                <a:off x="5956527" y="1354582"/>
                <a:ext cx="326880" cy="199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52207" y="1350262"/>
                  <a:ext cx="335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14:cNvPr>
                <p14:cNvContentPartPr/>
                <p14:nvPr/>
              </p14:nvContentPartPr>
              <p14:xfrm>
                <a:off x="6202767" y="1323982"/>
                <a:ext cx="163800" cy="217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98447" y="1319662"/>
                  <a:ext cx="172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14:cNvPr>
                <p14:cNvContentPartPr/>
                <p14:nvPr/>
              </p14:nvContentPartPr>
              <p14:xfrm>
                <a:off x="6517407" y="1309222"/>
                <a:ext cx="168120" cy="181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13087" y="1304902"/>
                  <a:ext cx="176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14:cNvPr>
                <p14:cNvContentPartPr/>
                <p14:nvPr/>
              </p14:nvContentPartPr>
              <p14:xfrm>
                <a:off x="6643767" y="1385902"/>
                <a:ext cx="162720" cy="120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39447" y="1381582"/>
                  <a:ext cx="17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14:cNvPr>
                <p14:cNvContentPartPr/>
                <p14:nvPr/>
              </p14:nvContentPartPr>
              <p14:xfrm>
                <a:off x="6833847" y="1268902"/>
                <a:ext cx="108360" cy="170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29527" y="1264582"/>
                  <a:ext cx="117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14:cNvPr>
                <p14:cNvContentPartPr/>
                <p14:nvPr/>
              </p14:nvContentPartPr>
              <p14:xfrm>
                <a:off x="6912687" y="1249462"/>
                <a:ext cx="316800" cy="334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8367" y="1245142"/>
                  <a:ext cx="325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14:cNvPr>
                <p14:cNvContentPartPr/>
                <p14:nvPr/>
              </p14:nvContentPartPr>
              <p14:xfrm>
                <a:off x="7249647" y="1361062"/>
                <a:ext cx="87480" cy="78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45327" y="1356742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14:cNvPr>
                <p14:cNvContentPartPr/>
                <p14:nvPr/>
              </p14:nvContentPartPr>
              <p14:xfrm>
                <a:off x="7412367" y="1333702"/>
                <a:ext cx="94680" cy="9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8047" y="1329382"/>
                  <a:ext cx="10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14:cNvPr>
                <p14:cNvContentPartPr/>
                <p14:nvPr/>
              </p14:nvContentPartPr>
              <p14:xfrm>
                <a:off x="7535847" y="1197622"/>
                <a:ext cx="564480" cy="223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31527" y="1193302"/>
                  <a:ext cx="573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14:cNvPr>
                <p14:cNvContentPartPr/>
                <p14:nvPr/>
              </p14:nvContentPartPr>
              <p14:xfrm>
                <a:off x="8130927" y="1311742"/>
                <a:ext cx="254880" cy="100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6607" y="1307422"/>
                  <a:ext cx="263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14:cNvPr>
              <p14:cNvContentPartPr/>
              <p14:nvPr/>
            </p14:nvContentPartPr>
            <p14:xfrm>
              <a:off x="524487" y="3339622"/>
              <a:ext cx="394200" cy="655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0167" y="3335302"/>
                <a:ext cx="402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14:cNvPr>
              <p14:cNvContentPartPr/>
              <p14:nvPr/>
            </p14:nvContentPartPr>
            <p14:xfrm>
              <a:off x="2156367" y="6017302"/>
              <a:ext cx="1162440" cy="262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52047" y="6012982"/>
                <a:ext cx="1171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14:cNvPr>
              <p14:cNvContentPartPr/>
              <p14:nvPr/>
            </p14:nvContentPartPr>
            <p14:xfrm>
              <a:off x="6506607" y="5904982"/>
              <a:ext cx="1648800" cy="161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02287" y="5900662"/>
                <a:ext cx="16574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B15589D-40E9-D3DD-4982-8B17E884FC7D}"/>
              </a:ext>
            </a:extLst>
          </p:cNvPr>
          <p:cNvGrpSpPr/>
          <p:nvPr/>
        </p:nvGrpSpPr>
        <p:grpSpPr>
          <a:xfrm>
            <a:off x="546087" y="2292742"/>
            <a:ext cx="11109240" cy="3716280"/>
            <a:chOff x="546087" y="2292742"/>
            <a:chExt cx="11109240" cy="37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14:cNvPr>
                <p14:cNvContentPartPr/>
                <p14:nvPr/>
              </p14:nvContentPartPr>
              <p14:xfrm>
                <a:off x="3580527" y="2474182"/>
                <a:ext cx="190080" cy="71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6207" y="2469862"/>
                  <a:ext cx="19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14:cNvPr>
                <p14:cNvContentPartPr/>
                <p14:nvPr/>
              </p14:nvContentPartPr>
              <p14:xfrm>
                <a:off x="3472527" y="2407942"/>
                <a:ext cx="188640" cy="20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8207" y="2403622"/>
                  <a:ext cx="197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14:cNvPr>
                <p14:cNvContentPartPr/>
                <p14:nvPr/>
              </p14:nvContentPartPr>
              <p14:xfrm>
                <a:off x="3954207" y="2375182"/>
                <a:ext cx="147600" cy="185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49887" y="2370862"/>
                  <a:ext cx="156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14:cNvPr>
                <p14:cNvContentPartPr/>
                <p14:nvPr/>
              </p14:nvContentPartPr>
              <p14:xfrm>
                <a:off x="4045287" y="2438902"/>
                <a:ext cx="194040" cy="142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0967" y="2434582"/>
                  <a:ext cx="20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14:cNvPr>
                <p14:cNvContentPartPr/>
                <p14:nvPr/>
              </p14:nvContentPartPr>
              <p14:xfrm>
                <a:off x="4200087" y="2381302"/>
                <a:ext cx="214560" cy="163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95767" y="2376982"/>
                  <a:ext cx="223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14:cNvPr>
                <p14:cNvContentPartPr/>
                <p14:nvPr/>
              </p14:nvContentPartPr>
              <p14:xfrm>
                <a:off x="4442727" y="2462662"/>
                <a:ext cx="148680" cy="92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8407" y="2458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14:cNvPr>
                <p14:cNvContentPartPr/>
                <p14:nvPr/>
              </p14:nvContentPartPr>
              <p14:xfrm>
                <a:off x="4563327" y="2368702"/>
                <a:ext cx="299160" cy="173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59007" y="2364382"/>
                  <a:ext cx="30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14:cNvPr>
                <p14:cNvContentPartPr/>
                <p14:nvPr/>
              </p14:nvContentPartPr>
              <p14:xfrm>
                <a:off x="4530927" y="2408662"/>
                <a:ext cx="128880" cy="16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6607" y="2404342"/>
                  <a:ext cx="137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14:cNvPr>
                <p14:cNvContentPartPr/>
                <p14:nvPr/>
              </p14:nvContentPartPr>
              <p14:xfrm>
                <a:off x="4885527" y="2373382"/>
                <a:ext cx="80640" cy="181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1207" y="2369062"/>
                  <a:ext cx="89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14:cNvPr>
                <p14:cNvContentPartPr/>
                <p14:nvPr/>
              </p14:nvContentPartPr>
              <p14:xfrm>
                <a:off x="5002887" y="2401822"/>
                <a:ext cx="205920" cy="153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98567" y="2397502"/>
                  <a:ext cx="21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14:cNvPr>
                <p14:cNvContentPartPr/>
                <p14:nvPr/>
              </p14:nvContentPartPr>
              <p14:xfrm>
                <a:off x="5256687" y="2420542"/>
                <a:ext cx="123840" cy="100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2367" y="2416222"/>
                  <a:ext cx="132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14:cNvPr>
                <p14:cNvContentPartPr/>
                <p14:nvPr/>
              </p14:nvContentPartPr>
              <p14:xfrm>
                <a:off x="5428047" y="2324422"/>
                <a:ext cx="155160" cy="18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23727" y="2320102"/>
                  <a:ext cx="163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14:cNvPr>
                <p14:cNvContentPartPr/>
                <p14:nvPr/>
              </p14:nvContentPartPr>
              <p14:xfrm>
                <a:off x="5641527" y="2382382"/>
                <a:ext cx="104400" cy="124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207" y="2378062"/>
                  <a:ext cx="11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14:cNvPr>
                <p14:cNvContentPartPr/>
                <p14:nvPr/>
              </p14:nvContentPartPr>
              <p14:xfrm>
                <a:off x="2058807" y="4123342"/>
                <a:ext cx="349200" cy="53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4487" y="4119022"/>
                  <a:ext cx="35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14:cNvPr>
                <p14:cNvContentPartPr/>
                <p14:nvPr/>
              </p14:nvContentPartPr>
              <p14:xfrm>
                <a:off x="4885527" y="4108582"/>
                <a:ext cx="542160" cy="62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81207" y="4104262"/>
                  <a:ext cx="550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14:cNvPr>
                <p14:cNvContentPartPr/>
                <p14:nvPr/>
              </p14:nvContentPartPr>
              <p14:xfrm>
                <a:off x="7356567" y="4771702"/>
                <a:ext cx="702720" cy="79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52247" y="4767382"/>
                  <a:ext cx="71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14:cNvPr>
                <p14:cNvContentPartPr/>
                <p14:nvPr/>
              </p14:nvContentPartPr>
              <p14:xfrm>
                <a:off x="546087" y="5198302"/>
                <a:ext cx="1331640" cy="120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1767" y="5193982"/>
                  <a:ext cx="134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14:cNvPr>
                <p14:cNvContentPartPr/>
                <p14:nvPr/>
              </p14:nvContentPartPr>
              <p14:xfrm>
                <a:off x="2181207" y="5488462"/>
                <a:ext cx="264240" cy="520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6887" y="5484142"/>
                  <a:ext cx="2728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14:cNvPr>
                <p14:cNvContentPartPr/>
                <p14:nvPr/>
              </p14:nvContentPartPr>
              <p14:xfrm>
                <a:off x="2670447" y="5453542"/>
                <a:ext cx="231480" cy="526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66127" y="5449222"/>
                  <a:ext cx="240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14:cNvPr>
                <p14:cNvContentPartPr/>
                <p14:nvPr/>
              </p14:nvContentPartPr>
              <p14:xfrm>
                <a:off x="2399367" y="5209102"/>
                <a:ext cx="120240" cy="137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95047" y="5204782"/>
                  <a:ext cx="12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14:cNvPr>
                <p14:cNvContentPartPr/>
                <p14:nvPr/>
              </p14:nvContentPartPr>
              <p14:xfrm>
                <a:off x="2329527" y="5189662"/>
                <a:ext cx="189720" cy="270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25207" y="5185342"/>
                  <a:ext cx="198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14:cNvPr>
                <p14:cNvContentPartPr/>
                <p14:nvPr/>
              </p14:nvContentPartPr>
              <p14:xfrm>
                <a:off x="2614287" y="4967902"/>
                <a:ext cx="120960" cy="170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09967" y="4963582"/>
                  <a:ext cx="12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14:cNvPr>
                <p14:cNvContentPartPr/>
                <p14:nvPr/>
              </p14:nvContentPartPr>
              <p14:xfrm>
                <a:off x="2838927" y="4993102"/>
                <a:ext cx="57600" cy="26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4607" y="4988782"/>
                  <a:ext cx="66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14:cNvPr>
                <p14:cNvContentPartPr/>
                <p14:nvPr/>
              </p14:nvContentPartPr>
              <p14:xfrm>
                <a:off x="3014607" y="4854862"/>
                <a:ext cx="101880" cy="175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10287" y="4850542"/>
                  <a:ext cx="11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14:cNvPr>
                <p14:cNvContentPartPr/>
                <p14:nvPr/>
              </p14:nvContentPartPr>
              <p14:xfrm>
                <a:off x="3167967" y="4861702"/>
                <a:ext cx="105840" cy="155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63647" y="4857382"/>
                  <a:ext cx="114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14:cNvPr>
                <p14:cNvContentPartPr/>
                <p14:nvPr/>
              </p14:nvContentPartPr>
              <p14:xfrm>
                <a:off x="3312327" y="4906702"/>
                <a:ext cx="60120" cy="129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8007" y="4902382"/>
                  <a:ext cx="68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14:cNvPr>
                <p14:cNvContentPartPr/>
                <p14:nvPr/>
              </p14:nvContentPartPr>
              <p14:xfrm>
                <a:off x="3398007" y="4925422"/>
                <a:ext cx="195120" cy="95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93687" y="4921102"/>
                  <a:ext cx="203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14:cNvPr>
                <p14:cNvContentPartPr/>
                <p14:nvPr/>
              </p14:nvContentPartPr>
              <p14:xfrm>
                <a:off x="3625527" y="4929022"/>
                <a:ext cx="153000" cy="9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21207" y="4924702"/>
                  <a:ext cx="161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14:cNvPr>
                <p14:cNvContentPartPr/>
                <p14:nvPr/>
              </p14:nvContentPartPr>
              <p14:xfrm>
                <a:off x="3760887" y="4834702"/>
                <a:ext cx="76680" cy="18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6567" y="4830382"/>
                  <a:ext cx="85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14:cNvPr>
                <p14:cNvContentPartPr/>
                <p14:nvPr/>
              </p14:nvContentPartPr>
              <p14:xfrm>
                <a:off x="3863127" y="4908862"/>
                <a:ext cx="108360" cy="113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58807" y="4904542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14:cNvPr>
                <p14:cNvContentPartPr/>
                <p14:nvPr/>
              </p14:nvContentPartPr>
              <p14:xfrm>
                <a:off x="3988047" y="4826782"/>
                <a:ext cx="144000" cy="18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83727" y="4822462"/>
                  <a:ext cx="152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14:cNvPr>
                <p14:cNvContentPartPr/>
                <p14:nvPr/>
              </p14:nvContentPartPr>
              <p14:xfrm>
                <a:off x="4184967" y="4823542"/>
                <a:ext cx="313200" cy="177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80647" y="4819222"/>
                  <a:ext cx="321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14:cNvPr>
                <p14:cNvContentPartPr/>
                <p14:nvPr/>
              </p14:nvContentPartPr>
              <p14:xfrm>
                <a:off x="4281807" y="4790782"/>
                <a:ext cx="8280" cy="11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77487" y="4786462"/>
                  <a:ext cx="16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14:cNvPr>
                <p14:cNvContentPartPr/>
                <p14:nvPr/>
              </p14:nvContentPartPr>
              <p14:xfrm>
                <a:off x="2921727" y="5374702"/>
                <a:ext cx="263160" cy="149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7407" y="5370382"/>
                  <a:ext cx="271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14:cNvPr>
                <p14:cNvContentPartPr/>
                <p14:nvPr/>
              </p14:nvContentPartPr>
              <p14:xfrm>
                <a:off x="2891487" y="5349142"/>
                <a:ext cx="172440" cy="223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87167" y="5344822"/>
                  <a:ext cx="181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14:cNvPr>
                <p14:cNvContentPartPr/>
                <p14:nvPr/>
              </p14:nvContentPartPr>
              <p14:xfrm>
                <a:off x="3291447" y="5231782"/>
                <a:ext cx="151560" cy="207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87127" y="5227462"/>
                  <a:ext cx="160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14:cNvPr>
                <p14:cNvContentPartPr/>
                <p14:nvPr/>
              </p14:nvContentPartPr>
              <p14:xfrm>
                <a:off x="3473247" y="5201902"/>
                <a:ext cx="222120" cy="217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68927" y="5197582"/>
                  <a:ext cx="23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14:cNvPr>
                <p14:cNvContentPartPr/>
                <p14:nvPr/>
              </p14:nvContentPartPr>
              <p14:xfrm>
                <a:off x="3681687" y="5229262"/>
                <a:ext cx="37080" cy="38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367" y="5224942"/>
                  <a:ext cx="4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14:cNvPr>
                <p14:cNvContentPartPr/>
                <p14:nvPr/>
              </p14:nvContentPartPr>
              <p14:xfrm>
                <a:off x="3745407" y="5259142"/>
                <a:ext cx="416880" cy="246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41087" y="5254822"/>
                  <a:ext cx="425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14:cNvPr>
                <p14:cNvContentPartPr/>
                <p14:nvPr/>
              </p14:nvContentPartPr>
              <p14:xfrm>
                <a:off x="4754847" y="4936222"/>
                <a:ext cx="2421720" cy="72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50527" y="4931902"/>
                  <a:ext cx="243036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14:cNvPr>
                <p14:cNvContentPartPr/>
                <p14:nvPr/>
              </p14:nvContentPartPr>
              <p14:xfrm>
                <a:off x="4245087" y="5128462"/>
                <a:ext cx="3393000" cy="499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40767" y="5124142"/>
                  <a:ext cx="34016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14:cNvPr>
                <p14:cNvContentPartPr/>
                <p14:nvPr/>
              </p14:nvContentPartPr>
              <p14:xfrm>
                <a:off x="6956607" y="5420782"/>
                <a:ext cx="716040" cy="230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52287" y="5416462"/>
                  <a:ext cx="72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14:cNvPr>
                <p14:cNvContentPartPr/>
                <p14:nvPr/>
              </p14:nvContentPartPr>
              <p14:xfrm>
                <a:off x="7355127" y="3420982"/>
                <a:ext cx="1167840" cy="2044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50807" y="3416662"/>
                  <a:ext cx="1176480" cy="20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14:cNvPr>
                <p14:cNvContentPartPr/>
                <p14:nvPr/>
              </p14:nvContentPartPr>
              <p14:xfrm>
                <a:off x="8666967" y="2590822"/>
                <a:ext cx="487080" cy="387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62647" y="2586502"/>
                  <a:ext cx="495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14:cNvPr>
                <p14:cNvContentPartPr/>
                <p14:nvPr/>
              </p14:nvContentPartPr>
              <p14:xfrm>
                <a:off x="9191487" y="2700262"/>
                <a:ext cx="69120" cy="265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87167" y="2695942"/>
                  <a:ext cx="77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14:cNvPr>
                <p14:cNvContentPartPr/>
                <p14:nvPr/>
              </p14:nvContentPartPr>
              <p14:xfrm>
                <a:off x="9367887" y="2682262"/>
                <a:ext cx="96840" cy="105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63567" y="2677942"/>
                  <a:ext cx="10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14:cNvPr>
                <p14:cNvContentPartPr/>
                <p14:nvPr/>
              </p14:nvContentPartPr>
              <p14:xfrm>
                <a:off x="9498927" y="2562742"/>
                <a:ext cx="188640" cy="189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94607" y="2558422"/>
                  <a:ext cx="19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14:cNvPr>
                <p14:cNvContentPartPr/>
                <p14:nvPr/>
              </p14:nvContentPartPr>
              <p14:xfrm>
                <a:off x="9857127" y="2515942"/>
                <a:ext cx="51840" cy="177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52807" y="2511622"/>
                  <a:ext cx="6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14:cNvPr>
                <p14:cNvContentPartPr/>
                <p14:nvPr/>
              </p14:nvContentPartPr>
              <p14:xfrm>
                <a:off x="9942447" y="2418022"/>
                <a:ext cx="208080" cy="28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8127" y="2413702"/>
                  <a:ext cx="216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14:cNvPr>
                <p14:cNvContentPartPr/>
                <p14:nvPr/>
              </p14:nvContentPartPr>
              <p14:xfrm>
                <a:off x="10076727" y="2514502"/>
                <a:ext cx="101520" cy="50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72407" y="2510182"/>
                  <a:ext cx="11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14:cNvPr>
                <p14:cNvContentPartPr/>
                <p14:nvPr/>
              </p14:nvContentPartPr>
              <p14:xfrm>
                <a:off x="10343127" y="2447902"/>
                <a:ext cx="194400" cy="304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38807" y="2443582"/>
                  <a:ext cx="203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14:cNvPr>
                <p14:cNvContentPartPr/>
                <p14:nvPr/>
              </p14:nvContentPartPr>
              <p14:xfrm>
                <a:off x="10600167" y="2292742"/>
                <a:ext cx="261000" cy="223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95847" y="2288422"/>
                  <a:ext cx="269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14:cNvPr>
                <p14:cNvContentPartPr/>
                <p14:nvPr/>
              </p14:nvContentPartPr>
              <p14:xfrm>
                <a:off x="10558767" y="2367622"/>
                <a:ext cx="114480" cy="31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54447" y="2363302"/>
                  <a:ext cx="12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14:cNvPr>
                <p14:cNvContentPartPr/>
                <p14:nvPr/>
              </p14:nvContentPartPr>
              <p14:xfrm>
                <a:off x="11046927" y="2382382"/>
                <a:ext cx="36360" cy="120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42607" y="2378062"/>
                  <a:ext cx="4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14:cNvPr>
                <p14:cNvContentPartPr/>
                <p14:nvPr/>
              </p14:nvContentPartPr>
              <p14:xfrm>
                <a:off x="8934807" y="3038302"/>
                <a:ext cx="462600" cy="161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30487" y="3033982"/>
                  <a:ext cx="47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14:cNvPr>
                <p14:cNvContentPartPr/>
                <p14:nvPr/>
              </p14:nvContentPartPr>
              <p14:xfrm>
                <a:off x="9309567" y="2982142"/>
                <a:ext cx="1440" cy="12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05247" y="2977822"/>
                  <a:ext cx="10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14:cNvPr>
                <p14:cNvContentPartPr/>
                <p14:nvPr/>
              </p14:nvContentPartPr>
              <p14:xfrm>
                <a:off x="9610887" y="2970262"/>
                <a:ext cx="231480" cy="121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06567" y="2965942"/>
                  <a:ext cx="240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14:cNvPr>
                <p14:cNvContentPartPr/>
                <p14:nvPr/>
              </p14:nvContentPartPr>
              <p14:xfrm>
                <a:off x="9900687" y="2870182"/>
                <a:ext cx="226800" cy="16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96367" y="2865862"/>
                  <a:ext cx="235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14:cNvPr>
                <p14:cNvContentPartPr/>
                <p14:nvPr/>
              </p14:nvContentPartPr>
              <p14:xfrm>
                <a:off x="10168527" y="2837422"/>
                <a:ext cx="37440" cy="170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64207" y="2833102"/>
                  <a:ext cx="46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14:cNvPr>
                <p14:cNvContentPartPr/>
                <p14:nvPr/>
              </p14:nvContentPartPr>
              <p14:xfrm>
                <a:off x="10281567" y="2789182"/>
                <a:ext cx="78480" cy="212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77247" y="2784862"/>
                  <a:ext cx="87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14:cNvPr>
                <p14:cNvContentPartPr/>
                <p14:nvPr/>
              </p14:nvContentPartPr>
              <p14:xfrm>
                <a:off x="9952527" y="2787382"/>
                <a:ext cx="107280" cy="1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48207" y="2783062"/>
                  <a:ext cx="115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14:cNvPr>
                <p14:cNvContentPartPr/>
                <p14:nvPr/>
              </p14:nvContentPartPr>
              <p14:xfrm>
                <a:off x="10579287" y="2774062"/>
                <a:ext cx="340200" cy="133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74967" y="2769742"/>
                  <a:ext cx="34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14:cNvPr>
                <p14:cNvContentPartPr/>
                <p14:nvPr/>
              </p14:nvContentPartPr>
              <p14:xfrm>
                <a:off x="10989687" y="2723302"/>
                <a:ext cx="84240" cy="127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85367" y="2718982"/>
                  <a:ext cx="92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14:cNvPr>
                <p14:cNvContentPartPr/>
                <p14:nvPr/>
              </p14:nvContentPartPr>
              <p14:xfrm>
                <a:off x="9075567" y="3333862"/>
                <a:ext cx="234720" cy="258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1247" y="3329542"/>
                  <a:ext cx="243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14:cNvPr>
                <p14:cNvContentPartPr/>
                <p14:nvPr/>
              </p14:nvContentPartPr>
              <p14:xfrm>
                <a:off x="9364287" y="3293902"/>
                <a:ext cx="134640" cy="243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59967" y="3289582"/>
                  <a:ext cx="143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14:cNvPr>
                <p14:cNvContentPartPr/>
                <p14:nvPr/>
              </p14:nvContentPartPr>
              <p14:xfrm>
                <a:off x="9505047" y="3231262"/>
                <a:ext cx="113400" cy="158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00727" y="3226942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14:cNvPr>
                <p14:cNvContentPartPr/>
                <p14:nvPr/>
              </p14:nvContentPartPr>
              <p14:xfrm>
                <a:off x="9669207" y="3263662"/>
                <a:ext cx="203400" cy="106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64887" y="3259342"/>
                  <a:ext cx="212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14:cNvPr>
                <p14:cNvContentPartPr/>
                <p14:nvPr/>
              </p14:nvContentPartPr>
              <p14:xfrm>
                <a:off x="9934887" y="3238462"/>
                <a:ext cx="317160" cy="83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0567" y="3234142"/>
                  <a:ext cx="325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14:cNvPr>
                <p14:cNvContentPartPr/>
                <p14:nvPr/>
              </p14:nvContentPartPr>
              <p14:xfrm>
                <a:off x="10519167" y="3113542"/>
                <a:ext cx="24120" cy="168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14847" y="3109222"/>
                  <a:ext cx="3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14:cNvPr>
                <p14:cNvContentPartPr/>
                <p14:nvPr/>
              </p14:nvContentPartPr>
              <p14:xfrm>
                <a:off x="10395327" y="3123982"/>
                <a:ext cx="223560" cy="160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91007" y="3119662"/>
                  <a:ext cx="232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14:cNvPr>
                <p14:cNvContentPartPr/>
                <p14:nvPr/>
              </p14:nvContentPartPr>
              <p14:xfrm>
                <a:off x="10708167" y="3010222"/>
                <a:ext cx="516240" cy="225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03847" y="3005902"/>
                  <a:ext cx="524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14:cNvPr>
                <p14:cNvContentPartPr/>
                <p14:nvPr/>
              </p14:nvContentPartPr>
              <p14:xfrm>
                <a:off x="9061527" y="3696742"/>
                <a:ext cx="110160" cy="158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57207" y="3692422"/>
                  <a:ext cx="118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14:cNvPr>
                <p14:cNvContentPartPr/>
                <p14:nvPr/>
              </p14:nvContentPartPr>
              <p14:xfrm>
                <a:off x="9240447" y="3710782"/>
                <a:ext cx="226800" cy="65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36127" y="3706462"/>
                  <a:ext cx="23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14:cNvPr>
                <p14:cNvContentPartPr/>
                <p14:nvPr/>
              </p14:nvContentPartPr>
              <p14:xfrm>
                <a:off x="9480207" y="3621142"/>
                <a:ext cx="159840" cy="123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5887" y="3616822"/>
                  <a:ext cx="168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14:cNvPr>
                <p14:cNvContentPartPr/>
                <p14:nvPr/>
              </p14:nvContentPartPr>
              <p14:xfrm>
                <a:off x="9748407" y="3626902"/>
                <a:ext cx="152640" cy="97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4087" y="3622582"/>
                  <a:ext cx="16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14:cNvPr>
                <p14:cNvContentPartPr/>
                <p14:nvPr/>
              </p14:nvContentPartPr>
              <p14:xfrm>
                <a:off x="9941007" y="3463462"/>
                <a:ext cx="393840" cy="2307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36687" y="3459142"/>
                  <a:ext cx="402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14:cNvPr>
                <p14:cNvContentPartPr/>
                <p14:nvPr/>
              </p14:nvContentPartPr>
              <p14:xfrm>
                <a:off x="10566687" y="3417022"/>
                <a:ext cx="249120" cy="201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62367" y="3412702"/>
                  <a:ext cx="25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14:cNvPr>
                <p14:cNvContentPartPr/>
                <p14:nvPr/>
              </p14:nvContentPartPr>
              <p14:xfrm>
                <a:off x="10862247" y="3386422"/>
                <a:ext cx="309960" cy="199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57927" y="3382102"/>
                  <a:ext cx="318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14:cNvPr>
                <p14:cNvContentPartPr/>
                <p14:nvPr/>
              </p14:nvContentPartPr>
              <p14:xfrm>
                <a:off x="10982847" y="3301822"/>
                <a:ext cx="379440" cy="251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78527" y="3297502"/>
                  <a:ext cx="3880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14:cNvPr>
                <p14:cNvContentPartPr/>
                <p14:nvPr/>
              </p14:nvContentPartPr>
              <p14:xfrm>
                <a:off x="9821487" y="3764422"/>
                <a:ext cx="237600" cy="361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17167" y="3760102"/>
                  <a:ext cx="246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14:cNvPr>
                <p14:cNvContentPartPr/>
                <p14:nvPr/>
              </p14:nvContentPartPr>
              <p14:xfrm>
                <a:off x="10095807" y="3858382"/>
                <a:ext cx="270360" cy="1288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91487" y="3854062"/>
                  <a:ext cx="279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14:cNvPr>
                <p14:cNvContentPartPr/>
                <p14:nvPr/>
              </p14:nvContentPartPr>
              <p14:xfrm>
                <a:off x="10184727" y="3762622"/>
                <a:ext cx="104760" cy="14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80407" y="3758302"/>
                  <a:ext cx="11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14:cNvPr>
                <p14:cNvContentPartPr/>
                <p14:nvPr/>
              </p14:nvContentPartPr>
              <p14:xfrm>
                <a:off x="10618167" y="3829582"/>
                <a:ext cx="156600" cy="111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13847" y="3825262"/>
                  <a:ext cx="165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14:cNvPr>
                <p14:cNvContentPartPr/>
                <p14:nvPr/>
              </p14:nvContentPartPr>
              <p14:xfrm>
                <a:off x="10831287" y="3789262"/>
                <a:ext cx="276840" cy="106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26967" y="3784942"/>
                  <a:ext cx="28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14:cNvPr>
                <p14:cNvContentPartPr/>
                <p14:nvPr/>
              </p14:nvContentPartPr>
              <p14:xfrm>
                <a:off x="11170767" y="3702142"/>
                <a:ext cx="159120" cy="126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66447" y="3697822"/>
                  <a:ext cx="167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14:cNvPr>
                <p14:cNvContentPartPr/>
                <p14:nvPr/>
              </p14:nvContentPartPr>
              <p14:xfrm>
                <a:off x="11371647" y="3486142"/>
                <a:ext cx="283680" cy="356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67327" y="3481822"/>
                  <a:ext cx="29232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07F3F2D-99DB-4546-97D2-83409915B635}"/>
                  </a:ext>
                </a:extLst>
              </p14:cNvPr>
              <p14:cNvContentPartPr/>
              <p14:nvPr/>
            </p14:nvContentPartPr>
            <p14:xfrm>
              <a:off x="6526047" y="5368582"/>
              <a:ext cx="1795320" cy="763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07F3F2D-99DB-4546-97D2-83409915B63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521727" y="5364262"/>
                <a:ext cx="1803960" cy="7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01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F0AB22-EB72-30D1-42A5-2C2188F43387}"/>
              </a:ext>
            </a:extLst>
          </p:cNvPr>
          <p:cNvSpPr txBox="1"/>
          <p:nvPr/>
        </p:nvSpPr>
        <p:spPr>
          <a:xfrm>
            <a:off x="179512" y="44623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09D41C-0135-37D7-BD3C-8ED312DCE9E9}"/>
              </a:ext>
            </a:extLst>
          </p:cNvPr>
          <p:cNvSpPr txBox="1"/>
          <p:nvPr/>
        </p:nvSpPr>
        <p:spPr>
          <a:xfrm>
            <a:off x="539552" y="6095037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EC81FA-8005-E31B-D239-68935F6BE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3650" y="906463"/>
            <a:ext cx="6254750" cy="522446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23CA138-85D9-A404-FAD5-ADB26014F6E9}"/>
              </a:ext>
            </a:extLst>
          </p:cNvPr>
          <p:cNvGrpSpPr/>
          <p:nvPr/>
        </p:nvGrpSpPr>
        <p:grpSpPr>
          <a:xfrm>
            <a:off x="2445447" y="972982"/>
            <a:ext cx="5061960" cy="3368520"/>
            <a:chOff x="2445447" y="972982"/>
            <a:chExt cx="5061960" cy="33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1F3B91F-6E02-EC79-2C81-D20BA0551E85}"/>
                    </a:ext>
                  </a:extLst>
                </p14:cNvPr>
                <p14:cNvContentPartPr/>
                <p14:nvPr/>
              </p14:nvContentPartPr>
              <p14:xfrm>
                <a:off x="2445447" y="2113822"/>
                <a:ext cx="5061960" cy="1142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1F3B91F-6E02-EC79-2C81-D20BA0551E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41127" y="2109502"/>
                  <a:ext cx="5070600" cy="11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988F530-97B8-8D7D-1B2F-A09C88A7241E}"/>
                    </a:ext>
                  </a:extLst>
                </p14:cNvPr>
                <p14:cNvContentPartPr/>
                <p14:nvPr/>
              </p14:nvContentPartPr>
              <p14:xfrm>
                <a:off x="2567847" y="1144342"/>
                <a:ext cx="2624400" cy="3197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988F530-97B8-8D7D-1B2F-A09C88A724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63527" y="1140022"/>
                  <a:ext cx="2633040" cy="32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5E03F10-CF4C-A2C8-4073-AA6264579B2F}"/>
                    </a:ext>
                  </a:extLst>
                </p14:cNvPr>
                <p14:cNvContentPartPr/>
                <p14:nvPr/>
              </p14:nvContentPartPr>
              <p14:xfrm>
                <a:off x="2627967" y="2164582"/>
                <a:ext cx="4270320" cy="92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5E03F10-CF4C-A2C8-4073-AA6264579B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23647" y="2160262"/>
                  <a:ext cx="427896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EB83837-33BF-0A84-50A8-DFC74C00060A}"/>
                    </a:ext>
                  </a:extLst>
                </p14:cNvPr>
                <p14:cNvContentPartPr/>
                <p14:nvPr/>
              </p14:nvContentPartPr>
              <p14:xfrm>
                <a:off x="2673327" y="1740502"/>
                <a:ext cx="2068920" cy="245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EB83837-33BF-0A84-50A8-DFC74C0006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9007" y="1736182"/>
                  <a:ext cx="2077560" cy="24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01C2067-C45F-1565-A0D1-DADD93AFEDDC}"/>
                    </a:ext>
                  </a:extLst>
                </p14:cNvPr>
                <p14:cNvContentPartPr/>
                <p14:nvPr/>
              </p14:nvContentPartPr>
              <p14:xfrm>
                <a:off x="5131767" y="972982"/>
                <a:ext cx="43200" cy="101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01C2067-C45F-1565-A0D1-DADD93AFED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27447" y="968662"/>
                  <a:ext cx="5184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24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09884B-309F-8E31-FFB3-EE5E7196E3D6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579875-FCAD-2044-47FF-AFC5CE1BCF45}"/>
              </a:ext>
            </a:extLst>
          </p:cNvPr>
          <p:cNvSpPr txBox="1"/>
          <p:nvPr/>
        </p:nvSpPr>
        <p:spPr>
          <a:xfrm>
            <a:off x="39553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ED1EB-C817-F28A-DD63-5D66B9C1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5820"/>
            <a:ext cx="6777247" cy="4974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14:cNvPr>
              <p14:cNvContentPartPr/>
              <p14:nvPr/>
            </p14:nvContentPartPr>
            <p14:xfrm>
              <a:off x="2073927" y="762742"/>
              <a:ext cx="4494960" cy="3516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9607" y="758422"/>
                <a:ext cx="4503600" cy="35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14:cNvPr>
              <p14:cNvContentPartPr/>
              <p14:nvPr/>
            </p14:nvContentPartPr>
            <p14:xfrm>
              <a:off x="1285527" y="6188662"/>
              <a:ext cx="2641680" cy="151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1207" y="6184342"/>
                <a:ext cx="2650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14:cNvPr>
              <p14:cNvContentPartPr/>
              <p14:nvPr/>
            </p14:nvContentPartPr>
            <p14:xfrm>
              <a:off x="4128447" y="2809342"/>
              <a:ext cx="19800" cy="147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24127" y="2805022"/>
                <a:ext cx="284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CDED4343-3BC3-42CE-12B3-CFA97AED3174}"/>
              </a:ext>
            </a:extLst>
          </p:cNvPr>
          <p:cNvGrpSpPr/>
          <p:nvPr/>
        </p:nvGrpSpPr>
        <p:grpSpPr>
          <a:xfrm>
            <a:off x="1809687" y="578062"/>
            <a:ext cx="10013040" cy="4152240"/>
            <a:chOff x="1809687" y="578062"/>
            <a:chExt cx="10013040" cy="41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14:cNvPr>
                <p14:cNvContentPartPr/>
                <p14:nvPr/>
              </p14:nvContentPartPr>
              <p14:xfrm>
                <a:off x="1809687" y="4247542"/>
                <a:ext cx="332280" cy="287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05367" y="4243222"/>
                  <a:ext cx="3409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14:cNvPr>
                <p14:cNvContentPartPr/>
                <p14:nvPr/>
              </p14:nvContentPartPr>
              <p14:xfrm>
                <a:off x="1983207" y="4390462"/>
                <a:ext cx="185400" cy="33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8887" y="4386142"/>
                  <a:ext cx="194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14:cNvPr>
                <p14:cNvContentPartPr/>
                <p14:nvPr/>
              </p14:nvContentPartPr>
              <p14:xfrm>
                <a:off x="2204967" y="4415662"/>
                <a:ext cx="96120" cy="170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00647" y="4411342"/>
                  <a:ext cx="104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14:cNvPr>
                <p14:cNvContentPartPr/>
                <p14:nvPr/>
              </p14:nvContentPartPr>
              <p14:xfrm>
                <a:off x="2232327" y="4509622"/>
                <a:ext cx="58320" cy="28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28007" y="4505302"/>
                  <a:ext cx="6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14:cNvPr>
                <p14:cNvContentPartPr/>
                <p14:nvPr/>
              </p14:nvContentPartPr>
              <p14:xfrm>
                <a:off x="2335287" y="4389382"/>
                <a:ext cx="125280" cy="198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30967" y="4385062"/>
                  <a:ext cx="133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14:cNvPr>
                <p14:cNvContentPartPr/>
                <p14:nvPr/>
              </p14:nvContentPartPr>
              <p14:xfrm>
                <a:off x="2484327" y="4454182"/>
                <a:ext cx="66600" cy="10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80007" y="4449862"/>
                  <a:ext cx="7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14:cNvPr>
                <p14:cNvContentPartPr/>
                <p14:nvPr/>
              </p14:nvContentPartPr>
              <p14:xfrm>
                <a:off x="2576847" y="4451662"/>
                <a:ext cx="148680" cy="92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72527" y="4447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14:cNvPr>
                <p14:cNvContentPartPr/>
                <p14:nvPr/>
              </p14:nvContentPartPr>
              <p14:xfrm>
                <a:off x="2771607" y="4450582"/>
                <a:ext cx="88920" cy="99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7287" y="4446262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14:cNvPr>
                <p14:cNvContentPartPr/>
                <p14:nvPr/>
              </p14:nvContentPartPr>
              <p14:xfrm>
                <a:off x="2874567" y="4390822"/>
                <a:ext cx="80280" cy="160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70247" y="4386502"/>
                  <a:ext cx="88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14:cNvPr>
                <p14:cNvContentPartPr/>
                <p14:nvPr/>
              </p14:nvContentPartPr>
              <p14:xfrm>
                <a:off x="2991207" y="4434742"/>
                <a:ext cx="80640" cy="105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86887" y="4430422"/>
                  <a:ext cx="89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14:cNvPr>
                <p14:cNvContentPartPr/>
                <p14:nvPr/>
              </p14:nvContentPartPr>
              <p14:xfrm>
                <a:off x="3106047" y="4337542"/>
                <a:ext cx="244080" cy="200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01727" y="4333222"/>
                  <a:ext cx="25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14:cNvPr>
                <p14:cNvContentPartPr/>
                <p14:nvPr/>
              </p14:nvContentPartPr>
              <p14:xfrm>
                <a:off x="3308727" y="4433662"/>
                <a:ext cx="54000" cy="93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4407" y="4429342"/>
                  <a:ext cx="62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14:cNvPr>
                <p14:cNvContentPartPr/>
                <p14:nvPr/>
              </p14:nvContentPartPr>
              <p14:xfrm>
                <a:off x="3352647" y="4428262"/>
                <a:ext cx="84600" cy="92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48327" y="4423942"/>
                  <a:ext cx="93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14:cNvPr>
                <p14:cNvContentPartPr/>
                <p14:nvPr/>
              </p14:nvContentPartPr>
              <p14:xfrm>
                <a:off x="3468567" y="4425382"/>
                <a:ext cx="38520" cy="8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64247" y="4421062"/>
                  <a:ext cx="47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14:cNvPr>
                <p14:cNvContentPartPr/>
                <p14:nvPr/>
              </p14:nvContentPartPr>
              <p14:xfrm>
                <a:off x="3548847" y="4281382"/>
                <a:ext cx="150480" cy="24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44527" y="4277062"/>
                  <a:ext cx="159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14:cNvPr>
                <p14:cNvContentPartPr/>
                <p14:nvPr/>
              </p14:nvContentPartPr>
              <p14:xfrm>
                <a:off x="3767727" y="4403422"/>
                <a:ext cx="110880" cy="47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63407" y="4399102"/>
                  <a:ext cx="119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14:cNvPr>
                <p14:cNvContentPartPr/>
                <p14:nvPr/>
              </p14:nvContentPartPr>
              <p14:xfrm>
                <a:off x="3745047" y="4471462"/>
                <a:ext cx="172800" cy="68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0727" y="4467142"/>
                  <a:ext cx="18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14:cNvPr>
                <p14:cNvContentPartPr/>
                <p14:nvPr/>
              </p14:nvContentPartPr>
              <p14:xfrm>
                <a:off x="3963927" y="4326742"/>
                <a:ext cx="92160" cy="220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59607" y="4322422"/>
                  <a:ext cx="100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14:cNvPr>
                <p14:cNvContentPartPr/>
                <p14:nvPr/>
              </p14:nvContentPartPr>
              <p14:xfrm>
                <a:off x="4080207" y="4446262"/>
                <a:ext cx="28080" cy="131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75887" y="4441942"/>
                  <a:ext cx="36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14:cNvPr>
                <p14:cNvContentPartPr/>
                <p14:nvPr/>
              </p14:nvContentPartPr>
              <p14:xfrm>
                <a:off x="4195767" y="4333942"/>
                <a:ext cx="111600" cy="138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1447" y="4329622"/>
                  <a:ext cx="12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14:cNvPr>
                <p14:cNvContentPartPr/>
                <p14:nvPr/>
              </p14:nvContentPartPr>
              <p14:xfrm>
                <a:off x="4116567" y="2803942"/>
                <a:ext cx="953280" cy="2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12247" y="2799622"/>
                  <a:ext cx="961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14:cNvPr>
                <p14:cNvContentPartPr/>
                <p14:nvPr/>
              </p14:nvContentPartPr>
              <p14:xfrm>
                <a:off x="5023767" y="2768302"/>
                <a:ext cx="1311840" cy="49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19447" y="2763982"/>
                  <a:ext cx="1320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14:cNvPr>
                <p14:cNvContentPartPr/>
                <p14:nvPr/>
              </p14:nvContentPartPr>
              <p14:xfrm>
                <a:off x="6274407" y="909262"/>
                <a:ext cx="38520" cy="1884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70087" y="904942"/>
                  <a:ext cx="47160" cy="18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14:cNvPr>
                <p14:cNvContentPartPr/>
                <p14:nvPr/>
              </p14:nvContentPartPr>
              <p14:xfrm>
                <a:off x="4143927" y="2932822"/>
                <a:ext cx="879480" cy="243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39607" y="2928502"/>
                  <a:ext cx="888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14:cNvPr>
                <p14:cNvContentPartPr/>
                <p14:nvPr/>
              </p14:nvContentPartPr>
              <p14:xfrm>
                <a:off x="5059767" y="2945062"/>
                <a:ext cx="1060560" cy="273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55447" y="2940742"/>
                  <a:ext cx="1069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14:cNvPr>
                <p14:cNvContentPartPr/>
                <p14:nvPr/>
              </p14:nvContentPartPr>
              <p14:xfrm>
                <a:off x="4539207" y="3276982"/>
                <a:ext cx="99000" cy="165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34887" y="3272662"/>
                  <a:ext cx="107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14:cNvPr>
                <p14:cNvContentPartPr/>
                <p14:nvPr/>
              </p14:nvContentPartPr>
              <p14:xfrm>
                <a:off x="4701567" y="3323782"/>
                <a:ext cx="76680" cy="83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97247" y="3319462"/>
                  <a:ext cx="85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14:cNvPr>
                <p14:cNvContentPartPr/>
                <p14:nvPr/>
              </p14:nvContentPartPr>
              <p14:xfrm>
                <a:off x="4943127" y="3286342"/>
                <a:ext cx="192240" cy="112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8807" y="3282022"/>
                  <a:ext cx="20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14:cNvPr>
                <p14:cNvContentPartPr/>
                <p14:nvPr/>
              </p14:nvContentPartPr>
              <p14:xfrm>
                <a:off x="5181087" y="3277342"/>
                <a:ext cx="75600" cy="109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76767" y="3273022"/>
                  <a:ext cx="84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14:cNvPr>
                <p14:cNvContentPartPr/>
                <p14:nvPr/>
              </p14:nvContentPartPr>
              <p14:xfrm>
                <a:off x="5361087" y="3338902"/>
                <a:ext cx="135000" cy="83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56767" y="3334582"/>
                  <a:ext cx="143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14:cNvPr>
                <p14:cNvContentPartPr/>
                <p14:nvPr/>
              </p14:nvContentPartPr>
              <p14:xfrm>
                <a:off x="5621367" y="3278782"/>
                <a:ext cx="109800" cy="131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17047" y="3274462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14:cNvPr>
                <p14:cNvContentPartPr/>
                <p14:nvPr/>
              </p14:nvContentPartPr>
              <p14:xfrm>
                <a:off x="5801007" y="3285262"/>
                <a:ext cx="82440" cy="118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96687" y="3280942"/>
                  <a:ext cx="9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14:cNvPr>
                <p14:cNvContentPartPr/>
                <p14:nvPr/>
              </p14:nvContentPartPr>
              <p14:xfrm>
                <a:off x="6370527" y="964702"/>
                <a:ext cx="377280" cy="1762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66207" y="960382"/>
                  <a:ext cx="385920" cy="17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14:cNvPr>
                <p14:cNvContentPartPr/>
                <p14:nvPr/>
              </p14:nvContentPartPr>
              <p14:xfrm>
                <a:off x="6936087" y="1479502"/>
                <a:ext cx="68040" cy="189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1767" y="1475182"/>
                  <a:ext cx="76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14:cNvPr>
                <p14:cNvContentPartPr/>
                <p14:nvPr/>
              </p14:nvContentPartPr>
              <p14:xfrm>
                <a:off x="7005567" y="1632142"/>
                <a:ext cx="31680" cy="11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01247" y="1627822"/>
                  <a:ext cx="40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14:cNvPr>
                <p14:cNvContentPartPr/>
                <p14:nvPr/>
              </p14:nvContentPartPr>
              <p14:xfrm>
                <a:off x="7143807" y="1516582"/>
                <a:ext cx="86760" cy="171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39487" y="1512262"/>
                  <a:ext cx="95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14:cNvPr>
                <p14:cNvContentPartPr/>
                <p14:nvPr/>
              </p14:nvContentPartPr>
              <p14:xfrm>
                <a:off x="7188807" y="1479862"/>
                <a:ext cx="57600" cy="1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84487" y="1475542"/>
                  <a:ext cx="66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14:cNvPr>
                <p14:cNvContentPartPr/>
                <p14:nvPr/>
              </p14:nvContentPartPr>
              <p14:xfrm>
                <a:off x="7318407" y="1614502"/>
                <a:ext cx="104760" cy="1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14087" y="1610182"/>
                  <a:ext cx="11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14:cNvPr>
                <p14:cNvContentPartPr/>
                <p14:nvPr/>
              </p14:nvContentPartPr>
              <p14:xfrm>
                <a:off x="7477887" y="1457902"/>
                <a:ext cx="140400" cy="222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3567" y="1453582"/>
                  <a:ext cx="149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14:cNvPr>
                <p14:cNvContentPartPr/>
                <p14:nvPr/>
              </p14:nvContentPartPr>
              <p14:xfrm>
                <a:off x="7682367" y="1479862"/>
                <a:ext cx="106920" cy="18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78047" y="1475542"/>
                  <a:ext cx="11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14:cNvPr>
                <p14:cNvContentPartPr/>
                <p14:nvPr/>
              </p14:nvContentPartPr>
              <p14:xfrm>
                <a:off x="7907727" y="1521982"/>
                <a:ext cx="160200" cy="9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03407" y="1517662"/>
                  <a:ext cx="168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14:cNvPr>
                <p14:cNvContentPartPr/>
                <p14:nvPr/>
              </p14:nvContentPartPr>
              <p14:xfrm>
                <a:off x="8218767" y="1429462"/>
                <a:ext cx="131040" cy="207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14447" y="1425142"/>
                  <a:ext cx="139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14:cNvPr>
                <p14:cNvContentPartPr/>
                <p14:nvPr/>
              </p14:nvContentPartPr>
              <p14:xfrm>
                <a:off x="8419647" y="1426582"/>
                <a:ext cx="147960" cy="207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15327" y="1422262"/>
                  <a:ext cx="156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14:cNvPr>
                <p14:cNvContentPartPr/>
                <p14:nvPr/>
              </p14:nvContentPartPr>
              <p14:xfrm>
                <a:off x="8906727" y="749062"/>
                <a:ext cx="210960" cy="180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02407" y="744742"/>
                  <a:ext cx="21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14:cNvPr>
                <p14:cNvContentPartPr/>
                <p14:nvPr/>
              </p14:nvContentPartPr>
              <p14:xfrm>
                <a:off x="9167727" y="793702"/>
                <a:ext cx="272160" cy="71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63407" y="789382"/>
                  <a:ext cx="280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14:cNvPr>
                <p14:cNvContentPartPr/>
                <p14:nvPr/>
              </p14:nvContentPartPr>
              <p14:xfrm>
                <a:off x="9725367" y="678142"/>
                <a:ext cx="70560" cy="21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21047" y="673822"/>
                  <a:ext cx="79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14:cNvPr>
                <p14:cNvContentPartPr/>
                <p14:nvPr/>
              </p14:nvContentPartPr>
              <p14:xfrm>
                <a:off x="9826887" y="753382"/>
                <a:ext cx="95400" cy="114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22567" y="749062"/>
                  <a:ext cx="104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14:cNvPr>
                <p14:cNvContentPartPr/>
                <p14:nvPr/>
              </p14:nvContentPartPr>
              <p14:xfrm>
                <a:off x="9960447" y="745462"/>
                <a:ext cx="113040" cy="266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56127" y="741142"/>
                  <a:ext cx="121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14:cNvPr>
                <p14:cNvContentPartPr/>
                <p14:nvPr/>
              </p14:nvContentPartPr>
              <p14:xfrm>
                <a:off x="10162407" y="610462"/>
                <a:ext cx="130320" cy="257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58087" y="606142"/>
                  <a:ext cx="138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14:cNvPr>
                <p14:cNvContentPartPr/>
                <p14:nvPr/>
              </p14:nvContentPartPr>
              <p14:xfrm>
                <a:off x="10513047" y="703342"/>
                <a:ext cx="361440" cy="89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08727" y="699022"/>
                  <a:ext cx="370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14:cNvPr>
                <p14:cNvContentPartPr/>
                <p14:nvPr/>
              </p14:nvContentPartPr>
              <p14:xfrm>
                <a:off x="10828767" y="578062"/>
                <a:ext cx="4320" cy="5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24447" y="573742"/>
                  <a:ext cx="12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14:cNvPr>
                <p14:cNvContentPartPr/>
                <p14:nvPr/>
              </p14:nvContentPartPr>
              <p14:xfrm>
                <a:off x="9133527" y="1169182"/>
                <a:ext cx="88200" cy="174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29207" y="1164862"/>
                  <a:ext cx="96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14:cNvPr>
                <p14:cNvContentPartPr/>
                <p14:nvPr/>
              </p14:nvContentPartPr>
              <p14:xfrm>
                <a:off x="9175647" y="1173862"/>
                <a:ext cx="81720" cy="199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71327" y="1169542"/>
                  <a:ext cx="90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14:cNvPr>
                <p14:cNvContentPartPr/>
                <p14:nvPr/>
              </p14:nvContentPartPr>
              <p14:xfrm>
                <a:off x="9313167" y="1159822"/>
                <a:ext cx="118800" cy="141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08847" y="1155502"/>
                  <a:ext cx="127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14:cNvPr>
                <p14:cNvContentPartPr/>
                <p14:nvPr/>
              </p14:nvContentPartPr>
              <p14:xfrm>
                <a:off x="9497847" y="1206622"/>
                <a:ext cx="457920" cy="248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93527" y="1202302"/>
                  <a:ext cx="466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14:cNvPr>
                <p14:cNvContentPartPr/>
                <p14:nvPr/>
              </p14:nvContentPartPr>
              <p14:xfrm>
                <a:off x="10054767" y="1202662"/>
                <a:ext cx="381240" cy="10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50447" y="1198342"/>
                  <a:ext cx="389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14:cNvPr>
                <p14:cNvContentPartPr/>
                <p14:nvPr/>
              </p14:nvContentPartPr>
              <p14:xfrm>
                <a:off x="10380207" y="1181062"/>
                <a:ext cx="12240" cy="86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75887" y="1176742"/>
                  <a:ext cx="20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14:cNvPr>
                <p14:cNvContentPartPr/>
                <p14:nvPr/>
              </p14:nvContentPartPr>
              <p14:xfrm>
                <a:off x="10494327" y="1206262"/>
                <a:ext cx="269640" cy="88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90007" y="1201942"/>
                  <a:ext cx="278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14:cNvPr>
                <p14:cNvContentPartPr/>
                <p14:nvPr/>
              </p14:nvContentPartPr>
              <p14:xfrm>
                <a:off x="10937127" y="1160542"/>
                <a:ext cx="381600" cy="131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32807" y="1156222"/>
                  <a:ext cx="390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14:cNvPr>
                <p14:cNvContentPartPr/>
                <p14:nvPr/>
              </p14:nvContentPartPr>
              <p14:xfrm>
                <a:off x="11276607" y="1166662"/>
                <a:ext cx="250200" cy="118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72287" y="1162342"/>
                  <a:ext cx="25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14:cNvPr>
                <p14:cNvContentPartPr/>
                <p14:nvPr/>
              </p14:nvContentPartPr>
              <p14:xfrm>
                <a:off x="9176727" y="1555102"/>
                <a:ext cx="168120" cy="258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2407" y="1550782"/>
                  <a:ext cx="176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14:cNvPr>
                <p14:cNvContentPartPr/>
                <p14:nvPr/>
              </p14:nvContentPartPr>
              <p14:xfrm>
                <a:off x="9406047" y="1644022"/>
                <a:ext cx="180360" cy="82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01727" y="1639702"/>
                  <a:ext cx="18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14:cNvPr>
                <p14:cNvContentPartPr/>
                <p14:nvPr/>
              </p14:nvContentPartPr>
              <p14:xfrm>
                <a:off x="9651927" y="1662382"/>
                <a:ext cx="105840" cy="57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47607" y="1658062"/>
                  <a:ext cx="114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14:cNvPr>
                <p14:cNvContentPartPr/>
                <p14:nvPr/>
              </p14:nvContentPartPr>
              <p14:xfrm>
                <a:off x="9809967" y="1584982"/>
                <a:ext cx="170640" cy="123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05647" y="1580662"/>
                  <a:ext cx="17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14:cNvPr>
                <p14:cNvContentPartPr/>
                <p14:nvPr/>
              </p14:nvContentPartPr>
              <p14:xfrm>
                <a:off x="10110567" y="1618462"/>
                <a:ext cx="102240" cy="108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06247" y="1614142"/>
                  <a:ext cx="110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14:cNvPr>
                <p14:cNvContentPartPr/>
                <p14:nvPr/>
              </p14:nvContentPartPr>
              <p14:xfrm>
                <a:off x="10479567" y="1569502"/>
                <a:ext cx="456480" cy="141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75247" y="1565182"/>
                  <a:ext cx="465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14:cNvPr>
                <p14:cNvContentPartPr/>
                <p14:nvPr/>
              </p14:nvContentPartPr>
              <p14:xfrm>
                <a:off x="11005167" y="1506862"/>
                <a:ext cx="169920" cy="166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00847" y="1502542"/>
                  <a:ext cx="178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14:cNvPr>
                <p14:cNvContentPartPr/>
                <p14:nvPr/>
              </p14:nvContentPartPr>
              <p14:xfrm>
                <a:off x="9218847" y="1959742"/>
                <a:ext cx="391320" cy="150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14527" y="1955422"/>
                  <a:ext cx="39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14:cNvPr>
                <p14:cNvContentPartPr/>
                <p14:nvPr/>
              </p14:nvContentPartPr>
              <p14:xfrm>
                <a:off x="9613407" y="1889542"/>
                <a:ext cx="320760" cy="23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09087" y="1885222"/>
                  <a:ext cx="329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14:cNvPr>
                <p14:cNvContentPartPr/>
                <p14:nvPr/>
              </p14:nvContentPartPr>
              <p14:xfrm>
                <a:off x="9888447" y="1885222"/>
                <a:ext cx="143640" cy="146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84127" y="1880902"/>
                  <a:ext cx="15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14:cNvPr>
                <p14:cNvContentPartPr/>
                <p14:nvPr/>
              </p14:nvContentPartPr>
              <p14:xfrm>
                <a:off x="10046127" y="2036422"/>
                <a:ext cx="213120" cy="59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41807" y="2032102"/>
                  <a:ext cx="221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14:cNvPr>
                <p14:cNvContentPartPr/>
                <p14:nvPr/>
              </p14:nvContentPartPr>
              <p14:xfrm>
                <a:off x="10321887" y="1919422"/>
                <a:ext cx="146520" cy="154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17567" y="1915102"/>
                  <a:ext cx="155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14:cNvPr>
                <p14:cNvContentPartPr/>
                <p14:nvPr/>
              </p14:nvContentPartPr>
              <p14:xfrm>
                <a:off x="10543647" y="1974142"/>
                <a:ext cx="193680" cy="105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39327" y="1969822"/>
                  <a:ext cx="20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14:cNvPr>
                <p14:cNvContentPartPr/>
                <p14:nvPr/>
              </p14:nvContentPartPr>
              <p14:xfrm>
                <a:off x="10804647" y="1830502"/>
                <a:ext cx="413280" cy="230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00327" y="1826182"/>
                  <a:ext cx="421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14:cNvPr>
                <p14:cNvContentPartPr/>
                <p14:nvPr/>
              </p14:nvContentPartPr>
              <p14:xfrm>
                <a:off x="11183727" y="1805302"/>
                <a:ext cx="140040" cy="247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79407" y="1800982"/>
                  <a:ext cx="148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14:cNvPr>
                <p14:cNvContentPartPr/>
                <p14:nvPr/>
              </p14:nvContentPartPr>
              <p14:xfrm>
                <a:off x="11231967" y="1939582"/>
                <a:ext cx="57240" cy="83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27647" y="1935262"/>
                  <a:ext cx="65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14:cNvPr>
                <p14:cNvContentPartPr/>
                <p14:nvPr/>
              </p14:nvContentPartPr>
              <p14:xfrm>
                <a:off x="11297127" y="1912942"/>
                <a:ext cx="285840" cy="225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92807" y="1908622"/>
                  <a:ext cx="294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14:cNvPr>
                <p14:cNvContentPartPr/>
                <p14:nvPr/>
              </p14:nvContentPartPr>
              <p14:xfrm>
                <a:off x="9246927" y="2328382"/>
                <a:ext cx="427320" cy="153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42607" y="2324062"/>
                  <a:ext cx="435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14:cNvPr>
                <p14:cNvContentPartPr/>
                <p14:nvPr/>
              </p14:nvContentPartPr>
              <p14:xfrm>
                <a:off x="9628527" y="2279062"/>
                <a:ext cx="12240" cy="32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24207" y="2274742"/>
                  <a:ext cx="2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14:cNvPr>
                <p14:cNvContentPartPr/>
                <p14:nvPr/>
              </p14:nvContentPartPr>
              <p14:xfrm>
                <a:off x="9854967" y="2411182"/>
                <a:ext cx="83880" cy="111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50647" y="2406862"/>
                  <a:ext cx="92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14:cNvPr>
                <p14:cNvContentPartPr/>
                <p14:nvPr/>
              </p14:nvContentPartPr>
              <p14:xfrm>
                <a:off x="10097967" y="2368702"/>
                <a:ext cx="219240" cy="107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93647" y="2364382"/>
                  <a:ext cx="22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14:cNvPr>
                <p14:cNvContentPartPr/>
                <p14:nvPr/>
              </p14:nvContentPartPr>
              <p14:xfrm>
                <a:off x="10371927" y="2367622"/>
                <a:ext cx="94680" cy="80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67607" y="2363302"/>
                  <a:ext cx="103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14:cNvPr>
                <p14:cNvContentPartPr/>
                <p14:nvPr/>
              </p14:nvContentPartPr>
              <p14:xfrm>
                <a:off x="10526727" y="2290582"/>
                <a:ext cx="303120" cy="319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22407" y="2286262"/>
                  <a:ext cx="311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14:cNvPr>
                <p14:cNvContentPartPr/>
                <p14:nvPr/>
              </p14:nvContentPartPr>
              <p14:xfrm>
                <a:off x="10842087" y="2304982"/>
                <a:ext cx="9720" cy="36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37767" y="2300662"/>
                  <a:ext cx="18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14:cNvPr>
                <p14:cNvContentPartPr/>
                <p14:nvPr/>
              </p14:nvContentPartPr>
              <p14:xfrm>
                <a:off x="10884207" y="2273302"/>
                <a:ext cx="249120" cy="184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79887" y="2268982"/>
                  <a:ext cx="257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14:cNvPr>
                <p14:cNvContentPartPr/>
                <p14:nvPr/>
              </p14:nvContentPartPr>
              <p14:xfrm>
                <a:off x="11100927" y="2248462"/>
                <a:ext cx="88200" cy="172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96607" y="2244142"/>
                  <a:ext cx="96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14:cNvPr>
                <p14:cNvContentPartPr/>
                <p14:nvPr/>
              </p14:nvContentPartPr>
              <p14:xfrm>
                <a:off x="10395327" y="2259622"/>
                <a:ext cx="132840" cy="5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91007" y="2255302"/>
                  <a:ext cx="141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14:cNvPr>
                <p14:cNvContentPartPr/>
                <p14:nvPr/>
              </p14:nvContentPartPr>
              <p14:xfrm>
                <a:off x="9324687" y="2794222"/>
                <a:ext cx="146160" cy="84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20367" y="2789902"/>
                  <a:ext cx="154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14:cNvPr>
                <p14:cNvContentPartPr/>
                <p14:nvPr/>
              </p14:nvContentPartPr>
              <p14:xfrm>
                <a:off x="9482007" y="2792782"/>
                <a:ext cx="141480" cy="83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77687" y="2788462"/>
                  <a:ext cx="150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14:cNvPr>
                <p14:cNvContentPartPr/>
                <p14:nvPr/>
              </p14:nvContentPartPr>
              <p14:xfrm>
                <a:off x="9672087" y="2671462"/>
                <a:ext cx="92160" cy="160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67767" y="2667142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14:cNvPr>
                <p14:cNvContentPartPr/>
                <p14:nvPr/>
              </p14:nvContentPartPr>
              <p14:xfrm>
                <a:off x="9839847" y="2758942"/>
                <a:ext cx="113040" cy="78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35527" y="2754622"/>
                  <a:ext cx="121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14:cNvPr>
                <p14:cNvContentPartPr/>
                <p14:nvPr/>
              </p14:nvContentPartPr>
              <p14:xfrm>
                <a:off x="10077807" y="2635102"/>
                <a:ext cx="69480" cy="92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73487" y="2630782"/>
                  <a:ext cx="7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14:cNvPr>
                <p14:cNvContentPartPr/>
                <p14:nvPr/>
              </p14:nvContentPartPr>
              <p14:xfrm>
                <a:off x="10383447" y="2731222"/>
                <a:ext cx="295920" cy="103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79127" y="2726902"/>
                  <a:ext cx="30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14:cNvPr>
                <p14:cNvContentPartPr/>
                <p14:nvPr/>
              </p14:nvContentPartPr>
              <p14:xfrm>
                <a:off x="10948647" y="2647702"/>
                <a:ext cx="159120" cy="141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44327" y="2643382"/>
                  <a:ext cx="167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14:cNvPr>
                <p14:cNvContentPartPr/>
                <p14:nvPr/>
              </p14:nvContentPartPr>
              <p14:xfrm>
                <a:off x="11156007" y="2691262"/>
                <a:ext cx="267120" cy="109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51687" y="2686942"/>
                  <a:ext cx="27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14:cNvPr>
                <p14:cNvContentPartPr/>
                <p14:nvPr/>
              </p14:nvContentPartPr>
              <p14:xfrm>
                <a:off x="9323607" y="3060262"/>
                <a:ext cx="41040" cy="192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19287" y="3055942"/>
                  <a:ext cx="49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14:cNvPr>
                <p14:cNvContentPartPr/>
                <p14:nvPr/>
              </p14:nvContentPartPr>
              <p14:xfrm>
                <a:off x="9242607" y="3027502"/>
                <a:ext cx="174240" cy="240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38287" y="3023182"/>
                  <a:ext cx="182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14:cNvPr>
                <p14:cNvContentPartPr/>
                <p14:nvPr/>
              </p14:nvContentPartPr>
              <p14:xfrm>
                <a:off x="9457887" y="3011662"/>
                <a:ext cx="493560" cy="209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53567" y="3007342"/>
                  <a:ext cx="50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14:cNvPr>
                <p14:cNvContentPartPr/>
                <p14:nvPr/>
              </p14:nvContentPartPr>
              <p14:xfrm>
                <a:off x="9982047" y="3079702"/>
                <a:ext cx="169200" cy="281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77727" y="3075382"/>
                  <a:ext cx="177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14:cNvPr>
                <p14:cNvContentPartPr/>
                <p14:nvPr/>
              </p14:nvContentPartPr>
              <p14:xfrm>
                <a:off x="10192287" y="3093382"/>
                <a:ext cx="237240" cy="97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87967" y="3089062"/>
                  <a:ext cx="245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14:cNvPr>
                <p14:cNvContentPartPr/>
                <p14:nvPr/>
              </p14:nvContentPartPr>
              <p14:xfrm>
                <a:off x="10441407" y="3003382"/>
                <a:ext cx="246960" cy="170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37087" y="2999062"/>
                  <a:ext cx="255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14:cNvPr>
                <p14:cNvContentPartPr/>
                <p14:nvPr/>
              </p14:nvContentPartPr>
              <p14:xfrm>
                <a:off x="10753527" y="3050182"/>
                <a:ext cx="295200" cy="111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49207" y="3045862"/>
                  <a:ext cx="303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14:cNvPr>
                <p14:cNvContentPartPr/>
                <p14:nvPr/>
              </p14:nvContentPartPr>
              <p14:xfrm>
                <a:off x="11165727" y="2990062"/>
                <a:ext cx="255600" cy="153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61407" y="2985742"/>
                  <a:ext cx="264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14:cNvPr>
                <p14:cNvContentPartPr/>
                <p14:nvPr/>
              </p14:nvContentPartPr>
              <p14:xfrm>
                <a:off x="11383887" y="2999782"/>
                <a:ext cx="39600" cy="48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79567" y="2995462"/>
                  <a:ext cx="4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14:cNvPr>
                <p14:cNvContentPartPr/>
                <p14:nvPr/>
              </p14:nvContentPartPr>
              <p14:xfrm>
                <a:off x="11408727" y="2910862"/>
                <a:ext cx="276480" cy="387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404407" y="2906542"/>
                  <a:ext cx="285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14:cNvPr>
                <p14:cNvContentPartPr/>
                <p14:nvPr/>
              </p14:nvContentPartPr>
              <p14:xfrm>
                <a:off x="11773767" y="2778382"/>
                <a:ext cx="48960" cy="302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69447" y="2774062"/>
                  <a:ext cx="57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14:cNvPr>
                <p14:cNvContentPartPr/>
                <p14:nvPr/>
              </p14:nvContentPartPr>
              <p14:xfrm>
                <a:off x="11756487" y="3152062"/>
                <a:ext cx="9720" cy="33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52167" y="3147742"/>
                  <a:ext cx="1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14:cNvPr>
                <p14:cNvContentPartPr/>
                <p14:nvPr/>
              </p14:nvContentPartPr>
              <p14:xfrm>
                <a:off x="9989967" y="2429542"/>
                <a:ext cx="1209240" cy="123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85647" y="2425222"/>
                  <a:ext cx="1217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14:cNvPr>
                <p14:cNvContentPartPr/>
                <p14:nvPr/>
              </p14:nvContentPartPr>
              <p14:xfrm>
                <a:off x="9260247" y="2891062"/>
                <a:ext cx="845640" cy="146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55927" y="2886742"/>
                  <a:ext cx="854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14:cNvPr>
                <p14:cNvContentPartPr/>
                <p14:nvPr/>
              </p14:nvContentPartPr>
              <p14:xfrm>
                <a:off x="6595887" y="3034342"/>
                <a:ext cx="196560" cy="35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91567" y="3030022"/>
                  <a:ext cx="20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14:cNvPr>
                <p14:cNvContentPartPr/>
                <p14:nvPr/>
              </p14:nvContentPartPr>
              <p14:xfrm>
                <a:off x="6538647" y="3161782"/>
                <a:ext cx="209880" cy="68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34327" y="3157462"/>
                  <a:ext cx="21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14:cNvPr>
                <p14:cNvContentPartPr/>
                <p14:nvPr/>
              </p14:nvContentPartPr>
              <p14:xfrm>
                <a:off x="6730527" y="3001582"/>
                <a:ext cx="226800" cy="287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26207" y="2997262"/>
                  <a:ext cx="235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14:cNvPr>
                <p14:cNvContentPartPr/>
                <p14:nvPr/>
              </p14:nvContentPartPr>
              <p14:xfrm>
                <a:off x="7118607" y="2910862"/>
                <a:ext cx="136800" cy="333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4287" y="2906542"/>
                  <a:ext cx="145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14:cNvPr>
                <p14:cNvContentPartPr/>
                <p14:nvPr/>
              </p14:nvContentPartPr>
              <p14:xfrm>
                <a:off x="7297527" y="2912662"/>
                <a:ext cx="312840" cy="277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93207" y="2908342"/>
                  <a:ext cx="321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14:cNvPr>
                <p14:cNvContentPartPr/>
                <p14:nvPr/>
              </p14:nvContentPartPr>
              <p14:xfrm>
                <a:off x="7623687" y="2981422"/>
                <a:ext cx="11160" cy="29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19367" y="2977102"/>
                  <a:ext cx="1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14:cNvPr>
                <p14:cNvContentPartPr/>
                <p14:nvPr/>
              </p14:nvContentPartPr>
              <p14:xfrm>
                <a:off x="7616487" y="3069622"/>
                <a:ext cx="450000" cy="297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12167" y="3065302"/>
                  <a:ext cx="458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14:cNvPr>
                <p14:cNvContentPartPr/>
                <p14:nvPr/>
              </p14:nvContentPartPr>
              <p14:xfrm>
                <a:off x="6765087" y="1128142"/>
                <a:ext cx="129600" cy="186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60767" y="1123822"/>
                  <a:ext cx="13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14:cNvPr>
                <p14:cNvContentPartPr/>
                <p14:nvPr/>
              </p14:nvContentPartPr>
              <p14:xfrm>
                <a:off x="6750687" y="1166662"/>
                <a:ext cx="377280" cy="203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46367" y="1162342"/>
                  <a:ext cx="385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14:cNvPr>
                <p14:cNvContentPartPr/>
                <p14:nvPr/>
              </p14:nvContentPartPr>
              <p14:xfrm>
                <a:off x="4890207" y="3577222"/>
                <a:ext cx="76680" cy="143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85887" y="3572902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14:cNvPr>
                <p14:cNvContentPartPr/>
                <p14:nvPr/>
              </p14:nvContentPartPr>
              <p14:xfrm>
                <a:off x="4890207" y="3558502"/>
                <a:ext cx="157680" cy="187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85887" y="3554182"/>
                  <a:ext cx="166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14:cNvPr>
                <p14:cNvContentPartPr/>
                <p14:nvPr/>
              </p14:nvContentPartPr>
              <p14:xfrm>
                <a:off x="5159847" y="3573982"/>
                <a:ext cx="150120" cy="1479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55527" y="3569662"/>
                  <a:ext cx="158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14:cNvPr>
                <p14:cNvContentPartPr/>
                <p14:nvPr/>
              </p14:nvContentPartPr>
              <p14:xfrm>
                <a:off x="8132007" y="2844262"/>
                <a:ext cx="131760" cy="177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27687" y="2839942"/>
                  <a:ext cx="14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14:cNvPr>
                <p14:cNvContentPartPr/>
                <p14:nvPr/>
              </p14:nvContentPartPr>
              <p14:xfrm>
                <a:off x="8270247" y="2845342"/>
                <a:ext cx="89640" cy="16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65927" y="2841022"/>
                  <a:ext cx="98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14:cNvPr>
                <p14:cNvContentPartPr/>
                <p14:nvPr/>
              </p14:nvContentPartPr>
              <p14:xfrm>
                <a:off x="8125527" y="3095902"/>
                <a:ext cx="205200" cy="25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21207" y="3091582"/>
                  <a:ext cx="21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14:cNvPr>
                <p14:cNvContentPartPr/>
                <p14:nvPr/>
              </p14:nvContentPartPr>
              <p14:xfrm>
                <a:off x="8058207" y="3253942"/>
                <a:ext cx="147600" cy="178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53887" y="3249622"/>
                  <a:ext cx="15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14:cNvPr>
                <p14:cNvContentPartPr/>
                <p14:nvPr/>
              </p14:nvContentPartPr>
              <p14:xfrm>
                <a:off x="8206167" y="3258982"/>
                <a:ext cx="127800" cy="149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01847" y="3254662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14:cNvPr>
                <p14:cNvContentPartPr/>
                <p14:nvPr/>
              </p14:nvContentPartPr>
              <p14:xfrm>
                <a:off x="8407767" y="3055582"/>
                <a:ext cx="147600" cy="59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03447" y="3051262"/>
                  <a:ext cx="15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14:cNvPr>
                <p14:cNvContentPartPr/>
                <p14:nvPr/>
              </p14:nvContentPartPr>
              <p14:xfrm>
                <a:off x="8428647" y="3155302"/>
                <a:ext cx="104760" cy="60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24327" y="3150982"/>
                  <a:ext cx="113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14:cNvPr>
                <p14:cNvContentPartPr/>
                <p14:nvPr/>
              </p14:nvContentPartPr>
              <p14:xfrm>
                <a:off x="8581647" y="2987182"/>
                <a:ext cx="132120" cy="165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77327" y="2982862"/>
                  <a:ext cx="14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14:cNvPr>
                <p14:cNvContentPartPr/>
                <p14:nvPr/>
              </p14:nvContentPartPr>
              <p14:xfrm>
                <a:off x="8720247" y="3092302"/>
                <a:ext cx="23040" cy="131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15927" y="3087982"/>
                  <a:ext cx="31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14:cNvPr>
                <p14:cNvContentPartPr/>
                <p14:nvPr/>
              </p14:nvContentPartPr>
              <p14:xfrm>
                <a:off x="8816367" y="2958742"/>
                <a:ext cx="141120" cy="192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12047" y="2954422"/>
                  <a:ext cx="149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14:cNvPr>
                <p14:cNvContentPartPr/>
                <p14:nvPr/>
              </p14:nvContentPartPr>
              <p14:xfrm>
                <a:off x="6719727" y="3939022"/>
                <a:ext cx="124200" cy="112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715407" y="3934702"/>
                  <a:ext cx="132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14:cNvPr>
                <p14:cNvContentPartPr/>
                <p14:nvPr/>
              </p14:nvContentPartPr>
              <p14:xfrm>
                <a:off x="6812247" y="3919942"/>
                <a:ext cx="91800" cy="29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07927" y="3915622"/>
                  <a:ext cx="100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14:cNvPr>
                <p14:cNvContentPartPr/>
                <p14:nvPr/>
              </p14:nvContentPartPr>
              <p14:xfrm>
                <a:off x="7009887" y="3964582"/>
                <a:ext cx="170280" cy="13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05567" y="3960262"/>
                  <a:ext cx="178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14:cNvPr>
                <p14:cNvContentPartPr/>
                <p14:nvPr/>
              </p14:nvContentPartPr>
              <p14:xfrm>
                <a:off x="7043367" y="4003822"/>
                <a:ext cx="145800" cy="34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39047" y="3999502"/>
                  <a:ext cx="154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14:cNvPr>
                <p14:cNvContentPartPr/>
                <p14:nvPr/>
              </p14:nvContentPartPr>
              <p14:xfrm>
                <a:off x="7413087" y="3821662"/>
                <a:ext cx="120240" cy="213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08767" y="3817342"/>
                  <a:ext cx="128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14:cNvPr>
                <p14:cNvContentPartPr/>
                <p14:nvPr/>
              </p14:nvContentPartPr>
              <p14:xfrm>
                <a:off x="7631967" y="3964582"/>
                <a:ext cx="23040" cy="128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27647" y="3960262"/>
                  <a:ext cx="31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14:cNvPr>
                <p14:cNvContentPartPr/>
                <p14:nvPr/>
              </p14:nvContentPartPr>
              <p14:xfrm>
                <a:off x="7675887" y="3830302"/>
                <a:ext cx="131040" cy="180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71567" y="3825982"/>
                  <a:ext cx="139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14:cNvPr>
                <p14:cNvContentPartPr/>
                <p14:nvPr/>
              </p14:nvContentPartPr>
              <p14:xfrm>
                <a:off x="7955607" y="3832102"/>
                <a:ext cx="147240" cy="131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1287" y="3827782"/>
                  <a:ext cx="155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14:cNvPr>
                <p14:cNvContentPartPr/>
                <p14:nvPr/>
              </p14:nvContentPartPr>
              <p14:xfrm>
                <a:off x="8222727" y="3714382"/>
                <a:ext cx="109800" cy="190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18407" y="3710062"/>
                  <a:ext cx="118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14:cNvPr>
                <p14:cNvContentPartPr/>
                <p14:nvPr/>
              </p14:nvContentPartPr>
              <p14:xfrm>
                <a:off x="8384367" y="3676942"/>
                <a:ext cx="194400" cy="279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80047" y="3672622"/>
                  <a:ext cx="203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14:cNvPr>
                <p14:cNvContentPartPr/>
                <p14:nvPr/>
              </p14:nvContentPartPr>
              <p14:xfrm>
                <a:off x="8644647" y="3715822"/>
                <a:ext cx="54360" cy="45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40327" y="3711502"/>
                  <a:ext cx="6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14:cNvPr>
                <p14:cNvContentPartPr/>
                <p14:nvPr/>
              </p14:nvContentPartPr>
              <p14:xfrm>
                <a:off x="8750127" y="3628702"/>
                <a:ext cx="175320" cy="217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45807" y="3624382"/>
                  <a:ext cx="183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14:cNvPr>
                <p14:cNvContentPartPr/>
                <p14:nvPr/>
              </p14:nvContentPartPr>
              <p14:xfrm>
                <a:off x="6530007" y="3806902"/>
                <a:ext cx="168480" cy="663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25687" y="3802582"/>
                  <a:ext cx="1771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14:cNvPr>
                <p14:cNvContentPartPr/>
                <p14:nvPr/>
              </p14:nvContentPartPr>
              <p14:xfrm>
                <a:off x="6582207" y="3215422"/>
                <a:ext cx="2423880" cy="673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77887" y="3211102"/>
                  <a:ext cx="24325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14:cNvPr>
                <p14:cNvContentPartPr/>
                <p14:nvPr/>
              </p14:nvContentPartPr>
              <p14:xfrm>
                <a:off x="6498327" y="3853702"/>
                <a:ext cx="2775240" cy="7387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94007" y="3849382"/>
                  <a:ext cx="2783880" cy="74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ACC860E3-7403-B711-7DE9-5D4C94ED4117}"/>
              </a:ext>
            </a:extLst>
          </p:cNvPr>
          <p:cNvGrpSpPr/>
          <p:nvPr/>
        </p:nvGrpSpPr>
        <p:grpSpPr>
          <a:xfrm>
            <a:off x="3764847" y="2778022"/>
            <a:ext cx="452880" cy="849960"/>
            <a:chOff x="3764847" y="2778022"/>
            <a:chExt cx="45288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14:cNvPr>
                <p14:cNvContentPartPr/>
                <p14:nvPr/>
              </p14:nvContentPartPr>
              <p14:xfrm>
                <a:off x="3938367" y="2778022"/>
                <a:ext cx="27360" cy="167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34047" y="2773702"/>
                  <a:ext cx="3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14:cNvPr>
                <p14:cNvContentPartPr/>
                <p14:nvPr/>
              </p14:nvContentPartPr>
              <p14:xfrm>
                <a:off x="3976167" y="3037582"/>
                <a:ext cx="36360" cy="2059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71847" y="3033262"/>
                  <a:ext cx="4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14:cNvPr>
                <p14:cNvContentPartPr/>
                <p14:nvPr/>
              </p14:nvContentPartPr>
              <p14:xfrm>
                <a:off x="3898407" y="2999062"/>
                <a:ext cx="127800" cy="76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94087" y="2994742"/>
                  <a:ext cx="136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14:cNvPr>
                <p14:cNvContentPartPr/>
                <p14:nvPr/>
              </p14:nvContentPartPr>
              <p14:xfrm>
                <a:off x="3938727" y="2922022"/>
                <a:ext cx="53640" cy="71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34407" y="2917702"/>
                  <a:ext cx="62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14:cNvPr>
                <p14:cNvContentPartPr/>
                <p14:nvPr/>
              </p14:nvContentPartPr>
              <p14:xfrm>
                <a:off x="3807687" y="3432142"/>
                <a:ext cx="126360" cy="75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03367" y="3427822"/>
                  <a:ext cx="13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14:cNvPr>
                <p14:cNvContentPartPr/>
                <p14:nvPr/>
              </p14:nvContentPartPr>
              <p14:xfrm>
                <a:off x="3926127" y="3403702"/>
                <a:ext cx="54360" cy="224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921807" y="3399382"/>
                  <a:ext cx="63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14:cNvPr>
                <p14:cNvContentPartPr/>
                <p14:nvPr/>
              </p14:nvContentPartPr>
              <p14:xfrm>
                <a:off x="4003887" y="3341422"/>
                <a:ext cx="29880" cy="166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99567" y="3337102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14:cNvPr>
                <p14:cNvContentPartPr/>
                <p14:nvPr/>
              </p14:nvContentPartPr>
              <p14:xfrm>
                <a:off x="4061127" y="3384262"/>
                <a:ext cx="67320" cy="101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56807" y="3379942"/>
                  <a:ext cx="75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14:cNvPr>
                <p14:cNvContentPartPr/>
                <p14:nvPr/>
              </p14:nvContentPartPr>
              <p14:xfrm>
                <a:off x="4154367" y="3295342"/>
                <a:ext cx="63360" cy="201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50047" y="3291022"/>
                  <a:ext cx="72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14:cNvPr>
                <p14:cNvContentPartPr/>
                <p14:nvPr/>
              </p14:nvContentPartPr>
              <p14:xfrm>
                <a:off x="3764847" y="3269062"/>
                <a:ext cx="155520" cy="176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760527" y="3264742"/>
                  <a:ext cx="1641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EE624108-EF78-1521-EBC9-266C49EAD3C3}"/>
              </a:ext>
            </a:extLst>
          </p:cNvPr>
          <p:cNvGrpSpPr/>
          <p:nvPr/>
        </p:nvGrpSpPr>
        <p:grpSpPr>
          <a:xfrm>
            <a:off x="2996247" y="1282222"/>
            <a:ext cx="1189080" cy="1293840"/>
            <a:chOff x="2996247" y="1282222"/>
            <a:chExt cx="1189080" cy="12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14:cNvPr>
                <p14:cNvContentPartPr/>
                <p14:nvPr/>
              </p14:nvContentPartPr>
              <p14:xfrm>
                <a:off x="3707967" y="2285182"/>
                <a:ext cx="145080" cy="2908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03647" y="2280862"/>
                  <a:ext cx="153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14:cNvPr>
                <p14:cNvContentPartPr/>
                <p14:nvPr/>
              </p14:nvContentPartPr>
              <p14:xfrm>
                <a:off x="3768447" y="2437822"/>
                <a:ext cx="165960" cy="132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64127" y="2433502"/>
                  <a:ext cx="174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14:cNvPr>
                <p14:cNvContentPartPr/>
                <p14:nvPr/>
              </p14:nvContentPartPr>
              <p14:xfrm>
                <a:off x="3100647" y="2136142"/>
                <a:ext cx="77760" cy="180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96327" y="2131822"/>
                  <a:ext cx="86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14:cNvPr>
                <p14:cNvContentPartPr/>
                <p14:nvPr/>
              </p14:nvContentPartPr>
              <p14:xfrm>
                <a:off x="2996247" y="2100862"/>
                <a:ext cx="217440" cy="230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91927" y="2096542"/>
                  <a:ext cx="226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14:cNvPr>
                <p14:cNvContentPartPr/>
                <p14:nvPr/>
              </p14:nvContentPartPr>
              <p14:xfrm>
                <a:off x="3294687" y="2022742"/>
                <a:ext cx="125640" cy="50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90367" y="2018422"/>
                  <a:ext cx="134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14:cNvPr>
                <p14:cNvContentPartPr/>
                <p14:nvPr/>
              </p14:nvContentPartPr>
              <p14:xfrm>
                <a:off x="3385047" y="1931662"/>
                <a:ext cx="84600" cy="235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80727" y="1927342"/>
                  <a:ext cx="93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14:cNvPr>
                <p14:cNvContentPartPr/>
                <p14:nvPr/>
              </p14:nvContentPartPr>
              <p14:xfrm>
                <a:off x="3274527" y="1894582"/>
                <a:ext cx="200520" cy="243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70207" y="1890262"/>
                  <a:ext cx="209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14:cNvPr>
                <p14:cNvContentPartPr/>
                <p14:nvPr/>
              </p14:nvContentPartPr>
              <p14:xfrm>
                <a:off x="3416367" y="1755982"/>
                <a:ext cx="294480" cy="247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12047" y="1751662"/>
                  <a:ext cx="303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14:cNvPr>
                <p14:cNvContentPartPr/>
                <p14:nvPr/>
              </p14:nvContentPartPr>
              <p14:xfrm>
                <a:off x="3719127" y="1642582"/>
                <a:ext cx="77040" cy="2534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14807" y="1638262"/>
                  <a:ext cx="85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14:cNvPr>
                <p14:cNvContentPartPr/>
                <p14:nvPr/>
              </p14:nvContentPartPr>
              <p14:xfrm>
                <a:off x="3842967" y="1463662"/>
                <a:ext cx="210960" cy="19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38647" y="1459342"/>
                  <a:ext cx="219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14:cNvPr>
                <p14:cNvContentPartPr/>
                <p14:nvPr/>
              </p14:nvContentPartPr>
              <p14:xfrm>
                <a:off x="4042047" y="1282222"/>
                <a:ext cx="143280" cy="258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37727" y="1277902"/>
                  <a:ext cx="15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14:cNvPr>
                <p14:cNvContentPartPr/>
                <p14:nvPr/>
              </p14:nvContentPartPr>
              <p14:xfrm>
                <a:off x="3545967" y="2130382"/>
                <a:ext cx="112680" cy="453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41647" y="2126062"/>
                  <a:ext cx="12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14:cNvPr>
                <p14:cNvContentPartPr/>
                <p14:nvPr/>
              </p14:nvContentPartPr>
              <p14:xfrm>
                <a:off x="3661527" y="2031022"/>
                <a:ext cx="21600" cy="2887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57207" y="2026702"/>
                  <a:ext cx="3024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14:cNvPr>
              <p14:cNvContentPartPr/>
              <p14:nvPr/>
            </p14:nvContentPartPr>
            <p14:xfrm>
              <a:off x="11012727" y="2087182"/>
              <a:ext cx="187560" cy="158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008407" y="2082862"/>
                <a:ext cx="1962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2A54ED4-E635-3D06-FB71-9EF0DB234E40}"/>
              </a:ext>
            </a:extLst>
          </p:cNvPr>
          <p:cNvGrpSpPr/>
          <p:nvPr/>
        </p:nvGrpSpPr>
        <p:grpSpPr>
          <a:xfrm>
            <a:off x="7280967" y="3526462"/>
            <a:ext cx="1389600" cy="707760"/>
            <a:chOff x="7280967" y="3526462"/>
            <a:chExt cx="138960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E5BB3AF-AFCC-6E3D-C126-2F13B7D34D34}"/>
                    </a:ext>
                  </a:extLst>
                </p14:cNvPr>
                <p14:cNvContentPartPr/>
                <p14:nvPr/>
              </p14:nvContentPartPr>
              <p14:xfrm>
                <a:off x="7280967" y="3627982"/>
                <a:ext cx="577440" cy="606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E5BB3AF-AFCC-6E3D-C126-2F13B7D34D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76647" y="3623662"/>
                  <a:ext cx="5860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A732B9D-610D-DF19-80A5-556094C4B70A}"/>
                    </a:ext>
                  </a:extLst>
                </p14:cNvPr>
                <p14:cNvContentPartPr/>
                <p14:nvPr/>
              </p14:nvContentPartPr>
              <p14:xfrm>
                <a:off x="8113647" y="3526462"/>
                <a:ext cx="289440" cy="499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A732B9D-610D-DF19-80A5-556094C4B70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09327" y="3522142"/>
                  <a:ext cx="2980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0F5CBA-35C0-B1EF-FF96-C949B8458AB5}"/>
                    </a:ext>
                  </a:extLst>
                </p14:cNvPr>
                <p14:cNvContentPartPr/>
                <p14:nvPr/>
              </p14:nvContentPartPr>
              <p14:xfrm>
                <a:off x="8454567" y="3615022"/>
                <a:ext cx="216000" cy="411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0F5CBA-35C0-B1EF-FF96-C949B8458AB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50247" y="3610702"/>
                  <a:ext cx="224640" cy="41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421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𝑦</m:t>
                    </m:r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4632270-A03A-B17D-11DE-7588B329086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44EFBA3-0304-80BD-0A93-03601CB39675}"/>
              </a:ext>
            </a:extLst>
          </p:cNvPr>
          <p:cNvGrpSpPr/>
          <p:nvPr/>
        </p:nvGrpSpPr>
        <p:grpSpPr>
          <a:xfrm>
            <a:off x="4344807" y="754462"/>
            <a:ext cx="1656720" cy="629280"/>
            <a:chOff x="4344807" y="754462"/>
            <a:chExt cx="165672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14:cNvPr>
                <p14:cNvContentPartPr/>
                <p14:nvPr/>
              </p14:nvContentPartPr>
              <p14:xfrm>
                <a:off x="4946007" y="838702"/>
                <a:ext cx="306000" cy="415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41687" y="834382"/>
                  <a:ext cx="314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14:cNvPr>
                <p14:cNvContentPartPr/>
                <p14:nvPr/>
              </p14:nvContentPartPr>
              <p14:xfrm>
                <a:off x="5510847" y="779662"/>
                <a:ext cx="204120" cy="455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6527" y="775342"/>
                  <a:ext cx="2127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14:cNvPr>
                <p14:cNvContentPartPr/>
                <p14:nvPr/>
              </p14:nvContentPartPr>
              <p14:xfrm>
                <a:off x="4344807" y="1287982"/>
                <a:ext cx="1500840" cy="95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40487" y="1283662"/>
                  <a:ext cx="1509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14:cNvPr>
                <p14:cNvContentPartPr/>
                <p14:nvPr/>
              </p14:nvContentPartPr>
              <p14:xfrm>
                <a:off x="5692647" y="754462"/>
                <a:ext cx="308880" cy="479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88327" y="750142"/>
                  <a:ext cx="31752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14:cNvPr>
              <p14:cNvContentPartPr/>
              <p14:nvPr/>
            </p14:nvContentPartPr>
            <p14:xfrm>
              <a:off x="157287" y="2641942"/>
              <a:ext cx="317160" cy="97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967" y="2637622"/>
                <a:ext cx="3258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14:cNvPr>
              <p14:cNvContentPartPr/>
              <p14:nvPr/>
            </p14:nvContentPartPr>
            <p14:xfrm>
              <a:off x="107607" y="2996902"/>
              <a:ext cx="424800" cy="64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287" y="2992582"/>
                <a:ext cx="433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14:cNvPr>
              <p14:cNvContentPartPr/>
              <p14:nvPr/>
            </p14:nvContentPartPr>
            <p14:xfrm>
              <a:off x="234327" y="3469222"/>
              <a:ext cx="1292400" cy="31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007" y="3464902"/>
                <a:ext cx="1301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14:cNvPr>
              <p14:cNvContentPartPr/>
              <p14:nvPr/>
            </p14:nvContentPartPr>
            <p14:xfrm>
              <a:off x="822927" y="3704662"/>
              <a:ext cx="689400" cy="652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607" y="3700342"/>
                <a:ext cx="69804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14:cNvPr>
              <p14:cNvContentPartPr/>
              <p14:nvPr/>
            </p14:nvContentPartPr>
            <p14:xfrm>
              <a:off x="1453647" y="4196782"/>
              <a:ext cx="93240" cy="243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9327" y="4192462"/>
                <a:ext cx="101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14:cNvPr>
              <p14:cNvContentPartPr/>
              <p14:nvPr/>
            </p14:nvContentPartPr>
            <p14:xfrm>
              <a:off x="1765407" y="4044502"/>
              <a:ext cx="184320" cy="252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61087" y="4040182"/>
                <a:ext cx="1929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14:cNvPr>
              <p14:cNvContentPartPr/>
              <p14:nvPr/>
            </p14:nvContentPartPr>
            <p14:xfrm>
              <a:off x="1961607" y="4157542"/>
              <a:ext cx="231480" cy="82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57287" y="4153222"/>
                <a:ext cx="2401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14:cNvPr>
              <p14:cNvContentPartPr/>
              <p14:nvPr/>
            </p14:nvContentPartPr>
            <p14:xfrm>
              <a:off x="2151687" y="4090942"/>
              <a:ext cx="13320" cy="4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7367" y="4086622"/>
                <a:ext cx="219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14:cNvPr>
              <p14:cNvContentPartPr/>
              <p14:nvPr/>
            </p14:nvContentPartPr>
            <p14:xfrm>
              <a:off x="2261127" y="4143862"/>
              <a:ext cx="233640" cy="1159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56807" y="4139542"/>
                <a:ext cx="242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14:cNvPr>
              <p14:cNvContentPartPr/>
              <p14:nvPr/>
            </p14:nvContentPartPr>
            <p14:xfrm>
              <a:off x="2444367" y="4059982"/>
              <a:ext cx="14400" cy="26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40047" y="4055662"/>
                <a:ext cx="23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14:cNvPr>
              <p14:cNvContentPartPr/>
              <p14:nvPr/>
            </p14:nvContentPartPr>
            <p14:xfrm>
              <a:off x="2611047" y="4132342"/>
              <a:ext cx="19080" cy="89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06727" y="4128022"/>
                <a:ext cx="277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14:cNvPr>
              <p14:cNvContentPartPr/>
              <p14:nvPr/>
            </p14:nvContentPartPr>
            <p14:xfrm>
              <a:off x="2649207" y="4068982"/>
              <a:ext cx="307800" cy="1126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44887" y="4064662"/>
                <a:ext cx="3164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14:cNvPr>
              <p14:cNvContentPartPr/>
              <p14:nvPr/>
            </p14:nvContentPartPr>
            <p14:xfrm>
              <a:off x="2874207" y="3940102"/>
              <a:ext cx="11880" cy="18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69887" y="3935782"/>
                <a:ext cx="205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14A7FB9-68F9-5245-69AA-02504DB37B63}"/>
              </a:ext>
            </a:extLst>
          </p:cNvPr>
          <p:cNvGrpSpPr/>
          <p:nvPr/>
        </p:nvGrpSpPr>
        <p:grpSpPr>
          <a:xfrm>
            <a:off x="3201807" y="3694582"/>
            <a:ext cx="3347280" cy="446400"/>
            <a:chOff x="3201807" y="3694582"/>
            <a:chExt cx="334728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14:cNvPr>
                <p14:cNvContentPartPr/>
                <p14:nvPr/>
              </p14:nvContentPartPr>
              <p14:xfrm>
                <a:off x="3201807" y="3942622"/>
                <a:ext cx="337320" cy="185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97487" y="3938302"/>
                  <a:ext cx="345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14:cNvPr>
                <p14:cNvContentPartPr/>
                <p14:nvPr/>
              </p14:nvContentPartPr>
              <p14:xfrm>
                <a:off x="3499167" y="3904462"/>
                <a:ext cx="22680" cy="27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94847" y="3900142"/>
                  <a:ext cx="3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14:cNvPr>
                <p14:cNvContentPartPr/>
                <p14:nvPr/>
              </p14:nvContentPartPr>
              <p14:xfrm>
                <a:off x="3890847" y="3859822"/>
                <a:ext cx="176400" cy="236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86527" y="3855502"/>
                  <a:ext cx="18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14:cNvPr>
                <p14:cNvContentPartPr/>
                <p14:nvPr/>
              </p14:nvContentPartPr>
              <p14:xfrm>
                <a:off x="4052127" y="3845422"/>
                <a:ext cx="116280" cy="230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7807" y="3841102"/>
                  <a:ext cx="124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14:cNvPr>
                <p14:cNvContentPartPr/>
                <p14:nvPr/>
              </p14:nvContentPartPr>
              <p14:xfrm>
                <a:off x="4282527" y="3935782"/>
                <a:ext cx="117720" cy="131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8207" y="3931462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14:cNvPr>
                <p14:cNvContentPartPr/>
                <p14:nvPr/>
              </p14:nvContentPartPr>
              <p14:xfrm>
                <a:off x="4410687" y="3837142"/>
                <a:ext cx="86040" cy="207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06367" y="3832822"/>
                  <a:ext cx="9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14:cNvPr>
                <p14:cNvContentPartPr/>
                <p14:nvPr/>
              </p14:nvContentPartPr>
              <p14:xfrm>
                <a:off x="4525887" y="3949822"/>
                <a:ext cx="343440" cy="111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1567" y="3945502"/>
                  <a:ext cx="35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14:cNvPr>
                <p14:cNvContentPartPr/>
                <p14:nvPr/>
              </p14:nvContentPartPr>
              <p14:xfrm>
                <a:off x="4889487" y="3859822"/>
                <a:ext cx="149760" cy="13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85167" y="3855502"/>
                  <a:ext cx="15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14:cNvPr>
                <p14:cNvContentPartPr/>
                <p14:nvPr/>
              </p14:nvContentPartPr>
              <p14:xfrm>
                <a:off x="5079927" y="3911302"/>
                <a:ext cx="105120" cy="88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5607" y="3906982"/>
                  <a:ext cx="11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14:cNvPr>
                <p14:cNvContentPartPr/>
                <p14:nvPr/>
              </p14:nvContentPartPr>
              <p14:xfrm>
                <a:off x="5262447" y="3898702"/>
                <a:ext cx="281520" cy="242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8127" y="3894382"/>
                  <a:ext cx="290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14:cNvPr>
                <p14:cNvContentPartPr/>
                <p14:nvPr/>
              </p14:nvContentPartPr>
              <p14:xfrm>
                <a:off x="5603727" y="3882142"/>
                <a:ext cx="160200" cy="103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99407" y="3877822"/>
                  <a:ext cx="168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14:cNvPr>
                <p14:cNvContentPartPr/>
                <p14:nvPr/>
              </p14:nvContentPartPr>
              <p14:xfrm>
                <a:off x="5813247" y="3774502"/>
                <a:ext cx="290160" cy="169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08927" y="3770182"/>
                  <a:ext cx="298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14:cNvPr>
                <p14:cNvContentPartPr/>
                <p14:nvPr/>
              </p14:nvContentPartPr>
              <p14:xfrm>
                <a:off x="6126807" y="3702862"/>
                <a:ext cx="422280" cy="201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22487" y="3698542"/>
                  <a:ext cx="430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14:cNvPr>
                <p14:cNvContentPartPr/>
                <p14:nvPr/>
              </p14:nvContentPartPr>
              <p14:xfrm>
                <a:off x="3528687" y="3717622"/>
                <a:ext cx="104040" cy="193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4367" y="3713302"/>
                  <a:ext cx="112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14:cNvPr>
                <p14:cNvContentPartPr/>
                <p14:nvPr/>
              </p14:nvContentPartPr>
              <p14:xfrm>
                <a:off x="3657207" y="3761902"/>
                <a:ext cx="370440" cy="111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52887" y="3757582"/>
                  <a:ext cx="379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14:cNvPr>
                <p14:cNvContentPartPr/>
                <p14:nvPr/>
              </p14:nvContentPartPr>
              <p14:xfrm>
                <a:off x="4088127" y="3742822"/>
                <a:ext cx="30600" cy="33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83807" y="3738502"/>
                  <a:ext cx="39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14:cNvPr>
                <p14:cNvContentPartPr/>
                <p14:nvPr/>
              </p14:nvContentPartPr>
              <p14:xfrm>
                <a:off x="4017207" y="3732382"/>
                <a:ext cx="299520" cy="88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12887" y="3728062"/>
                  <a:ext cx="308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14:cNvPr>
                <p14:cNvContentPartPr/>
                <p14:nvPr/>
              </p14:nvContentPartPr>
              <p14:xfrm>
                <a:off x="3691407" y="3716182"/>
                <a:ext cx="708120" cy="383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87087" y="3711862"/>
                  <a:ext cx="7167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14:cNvPr>
                <p14:cNvContentPartPr/>
                <p14:nvPr/>
              </p14:nvContentPartPr>
              <p14:xfrm>
                <a:off x="4366407" y="3694582"/>
                <a:ext cx="257400" cy="84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62087" y="3690262"/>
                  <a:ext cx="2660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2FF83B7-854D-BE4A-AE96-185E88E76C16}"/>
              </a:ext>
            </a:extLst>
          </p:cNvPr>
          <p:cNvGrpSpPr/>
          <p:nvPr/>
        </p:nvGrpSpPr>
        <p:grpSpPr>
          <a:xfrm>
            <a:off x="6791007" y="3186982"/>
            <a:ext cx="5126400" cy="897480"/>
            <a:chOff x="6791007" y="3186982"/>
            <a:chExt cx="512640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14:cNvPr>
                <p14:cNvContentPartPr/>
                <p14:nvPr/>
              </p14:nvContentPartPr>
              <p14:xfrm>
                <a:off x="6791007" y="3684142"/>
                <a:ext cx="419760" cy="121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86687" y="3679822"/>
                  <a:ext cx="42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14:cNvPr>
                <p14:cNvContentPartPr/>
                <p14:nvPr/>
              </p14:nvContentPartPr>
              <p14:xfrm>
                <a:off x="7179087" y="3553822"/>
                <a:ext cx="4320" cy="14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4767" y="3549502"/>
                  <a:ext cx="1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14:cNvPr>
                <p14:cNvContentPartPr/>
                <p14:nvPr/>
              </p14:nvContentPartPr>
              <p14:xfrm>
                <a:off x="7221207" y="3657862"/>
                <a:ext cx="59760" cy="89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16887" y="3653542"/>
                  <a:ext cx="68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14:cNvPr>
                <p14:cNvContentPartPr/>
                <p14:nvPr/>
              </p14:nvContentPartPr>
              <p14:xfrm>
                <a:off x="7345407" y="3594862"/>
                <a:ext cx="159120" cy="149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1087" y="3590542"/>
                  <a:ext cx="167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14:cNvPr>
                <p14:cNvContentPartPr/>
                <p14:nvPr/>
              </p14:nvContentPartPr>
              <p14:xfrm>
                <a:off x="7535487" y="3652102"/>
                <a:ext cx="195480" cy="78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1167" y="3647782"/>
                  <a:ext cx="204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14:cNvPr>
                <p14:cNvContentPartPr/>
                <p14:nvPr/>
              </p14:nvContentPartPr>
              <p14:xfrm>
                <a:off x="8020767" y="3552382"/>
                <a:ext cx="432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16447" y="3548062"/>
                  <a:ext cx="1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14:cNvPr>
                <p14:cNvContentPartPr/>
                <p14:nvPr/>
              </p14:nvContentPartPr>
              <p14:xfrm>
                <a:off x="7904487" y="3530062"/>
                <a:ext cx="203400" cy="199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00167" y="3525742"/>
                  <a:ext cx="212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14:cNvPr>
                <p14:cNvContentPartPr/>
                <p14:nvPr/>
              </p14:nvContentPartPr>
              <p14:xfrm>
                <a:off x="7774167" y="3429262"/>
                <a:ext cx="97560" cy="104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69847" y="3424942"/>
                  <a:ext cx="106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14:cNvPr>
                <p14:cNvContentPartPr/>
                <p14:nvPr/>
              </p14:nvContentPartPr>
              <p14:xfrm>
                <a:off x="7921047" y="3442222"/>
                <a:ext cx="116640" cy="51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16727" y="3437902"/>
                  <a:ext cx="125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14:cNvPr>
                <p14:cNvContentPartPr/>
                <p14:nvPr/>
              </p14:nvContentPartPr>
              <p14:xfrm>
                <a:off x="8202927" y="3422782"/>
                <a:ext cx="163800" cy="231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98607" y="3418462"/>
                  <a:ext cx="172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14:cNvPr>
                <p14:cNvContentPartPr/>
                <p14:nvPr/>
              </p14:nvContentPartPr>
              <p14:xfrm>
                <a:off x="8323887" y="3339622"/>
                <a:ext cx="243360" cy="326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9567" y="3335302"/>
                  <a:ext cx="252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14:cNvPr>
                <p14:cNvContentPartPr/>
                <p14:nvPr/>
              </p14:nvContentPartPr>
              <p14:xfrm>
                <a:off x="8628807" y="3449782"/>
                <a:ext cx="109080" cy="262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24487" y="3445462"/>
                  <a:ext cx="117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14:cNvPr>
                <p14:cNvContentPartPr/>
                <p14:nvPr/>
              </p14:nvContentPartPr>
              <p14:xfrm>
                <a:off x="8791167" y="3442582"/>
                <a:ext cx="205920" cy="71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86847" y="3438262"/>
                  <a:ext cx="214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14:cNvPr>
                <p14:cNvContentPartPr/>
                <p14:nvPr/>
              </p14:nvContentPartPr>
              <p14:xfrm>
                <a:off x="9015447" y="3283462"/>
                <a:ext cx="345240" cy="192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11127" y="3279142"/>
                  <a:ext cx="353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14:cNvPr>
                <p14:cNvContentPartPr/>
                <p14:nvPr/>
              </p14:nvContentPartPr>
              <p14:xfrm>
                <a:off x="9510807" y="3363742"/>
                <a:ext cx="249480" cy="92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6487" y="3359422"/>
                  <a:ext cx="258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14:cNvPr>
                <p14:cNvContentPartPr/>
                <p14:nvPr/>
              </p14:nvContentPartPr>
              <p14:xfrm>
                <a:off x="9820047" y="3242062"/>
                <a:ext cx="109800" cy="172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15727" y="3237742"/>
                  <a:ext cx="118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14:cNvPr>
                <p14:cNvContentPartPr/>
                <p14:nvPr/>
              </p14:nvContentPartPr>
              <p14:xfrm>
                <a:off x="10132887" y="3186982"/>
                <a:ext cx="179280" cy="162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28567" y="3182662"/>
                  <a:ext cx="187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14:cNvPr>
                <p14:cNvContentPartPr/>
                <p14:nvPr/>
              </p14:nvContentPartPr>
              <p14:xfrm>
                <a:off x="10345287" y="3230182"/>
                <a:ext cx="268200" cy="101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40967" y="3225862"/>
                  <a:ext cx="276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14:cNvPr>
                <p14:cNvContentPartPr/>
                <p14:nvPr/>
              </p14:nvContentPartPr>
              <p14:xfrm>
                <a:off x="7940487" y="3864862"/>
                <a:ext cx="233280" cy="219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36167" y="3860542"/>
                  <a:ext cx="24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14:cNvPr>
                <p14:cNvContentPartPr/>
                <p14:nvPr/>
              </p14:nvContentPartPr>
              <p14:xfrm>
                <a:off x="8201127" y="3767662"/>
                <a:ext cx="419400" cy="248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6807" y="3763342"/>
                  <a:ext cx="428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14:cNvPr>
                <p14:cNvContentPartPr/>
                <p14:nvPr/>
              </p14:nvContentPartPr>
              <p14:xfrm>
                <a:off x="8877927" y="3703222"/>
                <a:ext cx="314640" cy="277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73607" y="3698902"/>
                  <a:ext cx="323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14:cNvPr>
                <p14:cNvContentPartPr/>
                <p14:nvPr/>
              </p14:nvContentPartPr>
              <p14:xfrm>
                <a:off x="9440967" y="3679102"/>
                <a:ext cx="27288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36647" y="3674782"/>
                  <a:ext cx="281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14:cNvPr>
                <p14:cNvContentPartPr/>
                <p14:nvPr/>
              </p14:nvContentPartPr>
              <p14:xfrm>
                <a:off x="9894207" y="3608542"/>
                <a:ext cx="10800" cy="171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89887" y="3604222"/>
                  <a:ext cx="19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14:cNvPr>
                <p14:cNvContentPartPr/>
                <p14:nvPr/>
              </p14:nvContentPartPr>
              <p14:xfrm>
                <a:off x="9836967" y="3592342"/>
                <a:ext cx="178200" cy="151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32647" y="3588022"/>
                  <a:ext cx="186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14:cNvPr>
                <p14:cNvContentPartPr/>
                <p14:nvPr/>
              </p14:nvContentPartPr>
              <p14:xfrm>
                <a:off x="10018407" y="3644182"/>
                <a:ext cx="105480" cy="71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14087" y="3639862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14:cNvPr>
                <p14:cNvContentPartPr/>
                <p14:nvPr/>
              </p14:nvContentPartPr>
              <p14:xfrm>
                <a:off x="10133247" y="3608542"/>
                <a:ext cx="240120" cy="262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28927" y="3604222"/>
                  <a:ext cx="248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14:cNvPr>
                <p14:cNvContentPartPr/>
                <p14:nvPr/>
              </p14:nvContentPartPr>
              <p14:xfrm>
                <a:off x="10417287" y="3541582"/>
                <a:ext cx="130680" cy="119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12967" y="3537262"/>
                  <a:ext cx="139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14:cNvPr>
                <p14:cNvContentPartPr/>
                <p14:nvPr/>
              </p14:nvContentPartPr>
              <p14:xfrm>
                <a:off x="10562727" y="3464902"/>
                <a:ext cx="170640" cy="181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58407" y="3460582"/>
                  <a:ext cx="179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14:cNvPr>
                <p14:cNvContentPartPr/>
                <p14:nvPr/>
              </p14:nvContentPartPr>
              <p14:xfrm>
                <a:off x="10794927" y="3513142"/>
                <a:ext cx="227520" cy="108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0607" y="3508822"/>
                  <a:ext cx="236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14:cNvPr>
                <p14:cNvContentPartPr/>
                <p14:nvPr/>
              </p14:nvContentPartPr>
              <p14:xfrm>
                <a:off x="11047287" y="3451222"/>
                <a:ext cx="105120" cy="142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42967" y="3446902"/>
                  <a:ext cx="11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14:cNvPr>
                <p14:cNvContentPartPr/>
                <p14:nvPr/>
              </p14:nvContentPartPr>
              <p14:xfrm>
                <a:off x="11211807" y="3397582"/>
                <a:ext cx="280080" cy="299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07487" y="3393262"/>
                  <a:ext cx="288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14:cNvPr>
                <p14:cNvContentPartPr/>
                <p14:nvPr/>
              </p14:nvContentPartPr>
              <p14:xfrm>
                <a:off x="11507367" y="3376342"/>
                <a:ext cx="109800" cy="76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03047" y="3372022"/>
                  <a:ext cx="118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14:cNvPr>
                <p14:cNvContentPartPr/>
                <p14:nvPr/>
              </p14:nvContentPartPr>
              <p14:xfrm>
                <a:off x="11655327" y="3247822"/>
                <a:ext cx="130320" cy="186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51007" y="3243502"/>
                  <a:ext cx="138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14:cNvPr>
                <p14:cNvContentPartPr/>
                <p14:nvPr/>
              </p14:nvContentPartPr>
              <p14:xfrm>
                <a:off x="11834607" y="3295342"/>
                <a:ext cx="82800" cy="106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30287" y="3291022"/>
                  <a:ext cx="914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C0E8524-33D3-B9BF-711E-68F0D4408371}"/>
              </a:ext>
            </a:extLst>
          </p:cNvPr>
          <p:cNvGrpSpPr/>
          <p:nvPr/>
        </p:nvGrpSpPr>
        <p:grpSpPr>
          <a:xfrm>
            <a:off x="9831927" y="968662"/>
            <a:ext cx="2111040" cy="2046960"/>
            <a:chOff x="9831927" y="968662"/>
            <a:chExt cx="2111040" cy="20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14:cNvPr>
                <p14:cNvContentPartPr/>
                <p14:nvPr/>
              </p14:nvContentPartPr>
              <p14:xfrm>
                <a:off x="9831927" y="1892062"/>
                <a:ext cx="1143000" cy="1123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27607" y="1887742"/>
                  <a:ext cx="1151640" cy="11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14:cNvPr>
                <p14:cNvContentPartPr/>
                <p14:nvPr/>
              </p14:nvContentPartPr>
              <p14:xfrm>
                <a:off x="9895287" y="1732582"/>
                <a:ext cx="348120" cy="145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90967" y="1728262"/>
                  <a:ext cx="35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14:cNvPr>
                <p14:cNvContentPartPr/>
                <p14:nvPr/>
              </p14:nvContentPartPr>
              <p14:xfrm>
                <a:off x="10365807" y="1392382"/>
                <a:ext cx="131760" cy="195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61487" y="1388062"/>
                  <a:ext cx="140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14:cNvPr>
                <p14:cNvContentPartPr/>
                <p14:nvPr/>
              </p14:nvContentPartPr>
              <p14:xfrm>
                <a:off x="10550847" y="1276462"/>
                <a:ext cx="173520" cy="401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46527" y="1272142"/>
                  <a:ext cx="1821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14:cNvPr>
                <p14:cNvContentPartPr/>
                <p14:nvPr/>
              </p14:nvContentPartPr>
              <p14:xfrm>
                <a:off x="10797087" y="1386262"/>
                <a:ext cx="23040" cy="34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2767" y="1381942"/>
                  <a:ext cx="3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14:cNvPr>
                <p14:cNvContentPartPr/>
                <p14:nvPr/>
              </p14:nvContentPartPr>
              <p14:xfrm>
                <a:off x="10973847" y="1094662"/>
                <a:ext cx="396360" cy="228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69527" y="1090342"/>
                  <a:ext cx="405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14:cNvPr>
                <p14:cNvContentPartPr/>
                <p14:nvPr/>
              </p14:nvContentPartPr>
              <p14:xfrm>
                <a:off x="11294967" y="968662"/>
                <a:ext cx="9720" cy="25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0647" y="964342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14:cNvPr>
                <p14:cNvContentPartPr/>
                <p14:nvPr/>
              </p14:nvContentPartPr>
              <p14:xfrm>
                <a:off x="11396487" y="1015462"/>
                <a:ext cx="438840" cy="222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92167" y="1011142"/>
                  <a:ext cx="447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14:cNvPr>
                <p14:cNvContentPartPr/>
                <p14:nvPr/>
              </p14:nvContentPartPr>
              <p14:xfrm>
                <a:off x="10482087" y="1682902"/>
                <a:ext cx="323640" cy="201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77767" y="1678582"/>
                  <a:ext cx="332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14:cNvPr>
                <p14:cNvContentPartPr/>
                <p14:nvPr/>
              </p14:nvContentPartPr>
              <p14:xfrm>
                <a:off x="10871607" y="1535302"/>
                <a:ext cx="139320" cy="237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67287" y="1530982"/>
                  <a:ext cx="147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14:cNvPr>
                <p14:cNvContentPartPr/>
                <p14:nvPr/>
              </p14:nvContentPartPr>
              <p14:xfrm>
                <a:off x="11055567" y="1536742"/>
                <a:ext cx="300600" cy="164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51247" y="1532422"/>
                  <a:ext cx="30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14:cNvPr>
                <p14:cNvContentPartPr/>
                <p14:nvPr/>
              </p14:nvContentPartPr>
              <p14:xfrm>
                <a:off x="11370567" y="1444582"/>
                <a:ext cx="13680" cy="70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65887" y="1440262"/>
                  <a:ext cx="2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14:cNvPr>
                <p14:cNvContentPartPr/>
                <p14:nvPr/>
              </p14:nvContentPartPr>
              <p14:xfrm>
                <a:off x="11418087" y="1452502"/>
                <a:ext cx="311040" cy="175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13767" y="1448182"/>
                  <a:ext cx="319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14:cNvPr>
                <p14:cNvContentPartPr/>
                <p14:nvPr/>
              </p14:nvContentPartPr>
              <p14:xfrm>
                <a:off x="11726967" y="1250902"/>
                <a:ext cx="216000" cy="300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22647" y="1246582"/>
                  <a:ext cx="224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14:cNvPr>
                <p14:cNvContentPartPr/>
                <p14:nvPr/>
              </p14:nvContentPartPr>
              <p14:xfrm>
                <a:off x="11929287" y="1518022"/>
                <a:ext cx="10800" cy="38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924967" y="1513702"/>
                  <a:ext cx="194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44E5E28-03B8-E12B-A511-BF165BFEAB69}"/>
              </a:ext>
            </a:extLst>
          </p:cNvPr>
          <p:cNvGrpSpPr/>
          <p:nvPr/>
        </p:nvGrpSpPr>
        <p:grpSpPr>
          <a:xfrm>
            <a:off x="585327" y="2835622"/>
            <a:ext cx="1262520" cy="732600"/>
            <a:chOff x="585327" y="2835622"/>
            <a:chExt cx="126252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A380048-C3EF-99F7-0E40-3AE6F45B0FED}"/>
                    </a:ext>
                  </a:extLst>
                </p14:cNvPr>
                <p14:cNvContentPartPr/>
                <p14:nvPr/>
              </p14:nvContentPartPr>
              <p14:xfrm>
                <a:off x="585327" y="2835622"/>
                <a:ext cx="1262520" cy="732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A380048-C3EF-99F7-0E40-3AE6F45B0F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1007" y="2831302"/>
                  <a:ext cx="127116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44DFFA-8F50-A936-2CB9-2214F90F2553}"/>
                    </a:ext>
                  </a:extLst>
                </p14:cNvPr>
                <p14:cNvContentPartPr/>
                <p14:nvPr/>
              </p14:nvContentPartPr>
              <p14:xfrm>
                <a:off x="682167" y="2885662"/>
                <a:ext cx="352800" cy="618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44DFFA-8F50-A936-2CB9-2214F90F255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7847" y="2881342"/>
                  <a:ext cx="36144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4BD7FB-C85B-18D9-A056-1B10966B8076}"/>
                    </a:ext>
                  </a:extLst>
                </p14:cNvPr>
                <p14:cNvContentPartPr/>
                <p14:nvPr/>
              </p14:nvContentPartPr>
              <p14:xfrm>
                <a:off x="1245567" y="2941102"/>
                <a:ext cx="321120" cy="573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4BD7FB-C85B-18D9-A056-1B10966B80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41247" y="2936782"/>
                  <a:ext cx="329760" cy="58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122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6712F5-887A-21A2-2F88-36B1FEDE1CC1}"/>
              </a:ext>
            </a:extLst>
          </p:cNvPr>
          <p:cNvSpPr txBox="1"/>
          <p:nvPr/>
        </p:nvSpPr>
        <p:spPr>
          <a:xfrm>
            <a:off x="143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36FBC0-4780-98EC-EC62-5FCA7162B822}"/>
              </a:ext>
            </a:extLst>
          </p:cNvPr>
          <p:cNvSpPr txBox="1"/>
          <p:nvPr/>
        </p:nvSpPr>
        <p:spPr>
          <a:xfrm>
            <a:off x="143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7617FB-3D2D-1C6A-710B-3ADE8ED4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4A0B3A-F163-3BC5-5B53-37080C9A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1CE519-B958-1275-E394-2D4B650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DF260E-CF39-0A3D-0E65-90493C2C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A3C171-88D5-9406-E877-19C40161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14:cNvPr>
              <p14:cNvContentPartPr/>
              <p14:nvPr/>
            </p14:nvContentPartPr>
            <p14:xfrm>
              <a:off x="4780767" y="2057302"/>
              <a:ext cx="150120" cy="205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6447" y="2052982"/>
                <a:ext cx="158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14:cNvPr>
              <p14:cNvContentPartPr/>
              <p14:nvPr/>
            </p14:nvContentPartPr>
            <p14:xfrm>
              <a:off x="5270007" y="2069542"/>
              <a:ext cx="143640" cy="18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687" y="2065222"/>
                <a:ext cx="1522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F712E72-1091-C96E-4301-B975EB8D614C}"/>
              </a:ext>
            </a:extLst>
          </p:cNvPr>
          <p:cNvGrpSpPr/>
          <p:nvPr/>
        </p:nvGrpSpPr>
        <p:grpSpPr>
          <a:xfrm>
            <a:off x="4580967" y="368902"/>
            <a:ext cx="7303320" cy="1002240"/>
            <a:chOff x="4580967" y="368902"/>
            <a:chExt cx="730332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14:cNvPr>
                <p14:cNvContentPartPr/>
                <p14:nvPr/>
              </p14:nvContentPartPr>
              <p14:xfrm>
                <a:off x="4580967" y="774982"/>
                <a:ext cx="328320" cy="1112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76647" y="770662"/>
                  <a:ext cx="336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14:cNvPr>
                <p14:cNvContentPartPr/>
                <p14:nvPr/>
              </p14:nvContentPartPr>
              <p14:xfrm>
                <a:off x="4757367" y="678142"/>
                <a:ext cx="63000" cy="231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53047" y="673822"/>
                  <a:ext cx="71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14:cNvPr>
                <p14:cNvContentPartPr/>
                <p14:nvPr/>
              </p14:nvContentPartPr>
              <p14:xfrm>
                <a:off x="4873287" y="651142"/>
                <a:ext cx="68040" cy="265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8967" y="646822"/>
                  <a:ext cx="76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14:cNvPr>
                <p14:cNvContentPartPr/>
                <p14:nvPr/>
              </p14:nvContentPartPr>
              <p14:xfrm>
                <a:off x="5068767" y="738262"/>
                <a:ext cx="134280" cy="151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4447" y="733942"/>
                  <a:ext cx="142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14:cNvPr>
                <p14:cNvContentPartPr/>
                <p14:nvPr/>
              </p14:nvContentPartPr>
              <p14:xfrm>
                <a:off x="5514807" y="706582"/>
                <a:ext cx="177120" cy="228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0487" y="702262"/>
                  <a:ext cx="185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14:cNvPr>
                <p14:cNvContentPartPr/>
                <p14:nvPr/>
              </p14:nvContentPartPr>
              <p14:xfrm>
                <a:off x="5716767" y="808102"/>
                <a:ext cx="44640" cy="118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2447" y="803782"/>
                  <a:ext cx="53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14:cNvPr>
                <p14:cNvContentPartPr/>
                <p14:nvPr/>
              </p14:nvContentPartPr>
              <p14:xfrm>
                <a:off x="5810007" y="708382"/>
                <a:ext cx="8280" cy="1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05687" y="704062"/>
                  <a:ext cx="169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14:cNvPr>
                <p14:cNvContentPartPr/>
                <p14:nvPr/>
              </p14:nvContentPartPr>
              <p14:xfrm>
                <a:off x="5985687" y="678142"/>
                <a:ext cx="243360" cy="9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81367" y="673822"/>
                  <a:ext cx="252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14:cNvPr>
                <p14:cNvContentPartPr/>
                <p14:nvPr/>
              </p14:nvContentPartPr>
              <p14:xfrm>
                <a:off x="6278007" y="629542"/>
                <a:ext cx="166680" cy="130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3687" y="625222"/>
                  <a:ext cx="175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14:cNvPr>
                <p14:cNvContentPartPr/>
                <p14:nvPr/>
              </p14:nvContentPartPr>
              <p14:xfrm>
                <a:off x="6710007" y="605422"/>
                <a:ext cx="141120" cy="167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05687" y="601102"/>
                  <a:ext cx="14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14:cNvPr>
                <p14:cNvContentPartPr/>
                <p14:nvPr/>
              </p14:nvContentPartPr>
              <p14:xfrm>
                <a:off x="6751767" y="625222"/>
                <a:ext cx="280080" cy="180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47447" y="620902"/>
                  <a:ext cx="288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14:cNvPr>
                <p14:cNvContentPartPr/>
                <p14:nvPr/>
              </p14:nvContentPartPr>
              <p14:xfrm>
                <a:off x="7245687" y="557182"/>
                <a:ext cx="123840" cy="180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41367" y="552862"/>
                  <a:ext cx="13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14:cNvPr>
                <p14:cNvContentPartPr/>
                <p14:nvPr/>
              </p14:nvContentPartPr>
              <p14:xfrm>
                <a:off x="7439727" y="584542"/>
                <a:ext cx="257040" cy="112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35407" y="580222"/>
                  <a:ext cx="26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14:cNvPr>
                <p14:cNvContentPartPr/>
                <p14:nvPr/>
              </p14:nvContentPartPr>
              <p14:xfrm>
                <a:off x="7689207" y="522262"/>
                <a:ext cx="50040" cy="28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84887" y="517942"/>
                  <a:ext cx="5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14:cNvPr>
                <p14:cNvContentPartPr/>
                <p14:nvPr/>
              </p14:nvContentPartPr>
              <p14:xfrm>
                <a:off x="7764807" y="524422"/>
                <a:ext cx="148320" cy="155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0487" y="520102"/>
                  <a:ext cx="15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14:cNvPr>
                <p14:cNvContentPartPr/>
                <p14:nvPr/>
              </p14:nvContentPartPr>
              <p14:xfrm>
                <a:off x="8179887" y="476182"/>
                <a:ext cx="123840" cy="195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75567" y="471862"/>
                  <a:ext cx="132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14:cNvPr>
                <p14:cNvContentPartPr/>
                <p14:nvPr/>
              </p14:nvContentPartPr>
              <p14:xfrm>
                <a:off x="8368527" y="516862"/>
                <a:ext cx="98640" cy="141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64207" y="512542"/>
                  <a:ext cx="107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14:cNvPr>
                <p14:cNvContentPartPr/>
                <p14:nvPr/>
              </p14:nvContentPartPr>
              <p14:xfrm>
                <a:off x="8577327" y="443782"/>
                <a:ext cx="192600" cy="210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3007" y="439462"/>
                  <a:ext cx="201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14:cNvPr>
                <p14:cNvContentPartPr/>
                <p14:nvPr/>
              </p14:nvContentPartPr>
              <p14:xfrm>
                <a:off x="8768127" y="525862"/>
                <a:ext cx="367560" cy="91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63807" y="521542"/>
                  <a:ext cx="376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14:cNvPr>
                <p14:cNvContentPartPr/>
                <p14:nvPr/>
              </p14:nvContentPartPr>
              <p14:xfrm>
                <a:off x="9172767" y="514342"/>
                <a:ext cx="239760" cy="9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68447" y="510022"/>
                  <a:ext cx="24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14:cNvPr>
                <p14:cNvContentPartPr/>
                <p14:nvPr/>
              </p14:nvContentPartPr>
              <p14:xfrm>
                <a:off x="9442407" y="408862"/>
                <a:ext cx="18000" cy="168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38087" y="404542"/>
                  <a:ext cx="26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14:cNvPr>
                <p14:cNvContentPartPr/>
                <p14:nvPr/>
              </p14:nvContentPartPr>
              <p14:xfrm>
                <a:off x="9402807" y="493462"/>
                <a:ext cx="112680" cy="7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98487" y="489142"/>
                  <a:ext cx="121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14:cNvPr>
                <p14:cNvContentPartPr/>
                <p14:nvPr/>
              </p14:nvContentPartPr>
              <p14:xfrm>
                <a:off x="9620607" y="528382"/>
                <a:ext cx="29160" cy="180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16287" y="524062"/>
                  <a:ext cx="3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14:cNvPr>
                <p14:cNvContentPartPr/>
                <p14:nvPr/>
              </p14:nvContentPartPr>
              <p14:xfrm>
                <a:off x="9779007" y="445942"/>
                <a:ext cx="284040" cy="134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74687" y="441622"/>
                  <a:ext cx="29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14:cNvPr>
                <p14:cNvContentPartPr/>
                <p14:nvPr/>
              </p14:nvContentPartPr>
              <p14:xfrm>
                <a:off x="10329807" y="473302"/>
                <a:ext cx="106920" cy="71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5487" y="468982"/>
                  <a:ext cx="115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14:cNvPr>
                <p14:cNvContentPartPr/>
                <p14:nvPr/>
              </p14:nvContentPartPr>
              <p14:xfrm>
                <a:off x="10480647" y="450622"/>
                <a:ext cx="358200" cy="75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76327" y="446302"/>
                  <a:ext cx="366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14:cNvPr>
                <p14:cNvContentPartPr/>
                <p14:nvPr/>
              </p14:nvContentPartPr>
              <p14:xfrm>
                <a:off x="10813647" y="368902"/>
                <a:ext cx="11880" cy="21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09327" y="364582"/>
                  <a:ext cx="2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14:cNvPr>
                <p14:cNvContentPartPr/>
                <p14:nvPr/>
              </p14:nvContentPartPr>
              <p14:xfrm>
                <a:off x="10868727" y="478342"/>
                <a:ext cx="25200" cy="52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64407" y="474022"/>
                  <a:ext cx="33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14:cNvPr>
                <p14:cNvContentPartPr/>
                <p14:nvPr/>
              </p14:nvContentPartPr>
              <p14:xfrm>
                <a:off x="10936047" y="476542"/>
                <a:ext cx="251280" cy="44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31727" y="472222"/>
                  <a:ext cx="259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14:cNvPr>
                <p14:cNvContentPartPr/>
                <p14:nvPr/>
              </p14:nvContentPartPr>
              <p14:xfrm>
                <a:off x="11214687" y="505702"/>
                <a:ext cx="16200" cy="11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10367" y="501382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14:cNvPr>
                <p14:cNvContentPartPr/>
                <p14:nvPr/>
              </p14:nvContentPartPr>
              <p14:xfrm>
                <a:off x="11352567" y="449182"/>
                <a:ext cx="318960" cy="83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48247" y="444862"/>
                  <a:ext cx="327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14:cNvPr>
                <p14:cNvContentPartPr/>
                <p14:nvPr/>
              </p14:nvContentPartPr>
              <p14:xfrm>
                <a:off x="11666127" y="404902"/>
                <a:ext cx="218160" cy="106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61807" y="400582"/>
                  <a:ext cx="226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14:cNvPr>
                <p14:cNvContentPartPr/>
                <p14:nvPr/>
              </p14:nvContentPartPr>
              <p14:xfrm>
                <a:off x="4996767" y="1087462"/>
                <a:ext cx="232560" cy="283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2447" y="1083142"/>
                  <a:ext cx="241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14:cNvPr>
                <p14:cNvContentPartPr/>
                <p14:nvPr/>
              </p14:nvContentPartPr>
              <p14:xfrm>
                <a:off x="5313927" y="980182"/>
                <a:ext cx="226440" cy="190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09607" y="975862"/>
                  <a:ext cx="235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14:cNvPr>
                <p14:cNvContentPartPr/>
                <p14:nvPr/>
              </p14:nvContentPartPr>
              <p14:xfrm>
                <a:off x="5282967" y="1024102"/>
                <a:ext cx="115920" cy="54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78647" y="1019782"/>
                  <a:ext cx="124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14:cNvPr>
                <p14:cNvContentPartPr/>
                <p14:nvPr/>
              </p14:nvContentPartPr>
              <p14:xfrm>
                <a:off x="5725047" y="981622"/>
                <a:ext cx="277200" cy="124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20727" y="977302"/>
                  <a:ext cx="28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14:cNvPr>
                <p14:cNvContentPartPr/>
                <p14:nvPr/>
              </p14:nvContentPartPr>
              <p14:xfrm>
                <a:off x="6300327" y="943822"/>
                <a:ext cx="101160" cy="178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96007" y="939502"/>
                  <a:ext cx="109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14:cNvPr>
                <p14:cNvContentPartPr/>
                <p14:nvPr/>
              </p14:nvContentPartPr>
              <p14:xfrm>
                <a:off x="6455487" y="967582"/>
                <a:ext cx="70560" cy="109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51167" y="963262"/>
                  <a:ext cx="7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14:cNvPr>
                <p14:cNvContentPartPr/>
                <p14:nvPr/>
              </p14:nvContentPartPr>
              <p14:xfrm>
                <a:off x="6539367" y="861742"/>
                <a:ext cx="123480" cy="162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35047" y="857422"/>
                  <a:ext cx="13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14:cNvPr>
                <p14:cNvContentPartPr/>
                <p14:nvPr/>
              </p14:nvContentPartPr>
              <p14:xfrm>
                <a:off x="6689847" y="938062"/>
                <a:ext cx="291600" cy="13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85527" y="933742"/>
                  <a:ext cx="30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14:cNvPr>
                <p14:cNvContentPartPr/>
                <p14:nvPr/>
              </p14:nvContentPartPr>
              <p14:xfrm>
                <a:off x="7077927" y="950302"/>
                <a:ext cx="105480" cy="96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73607" y="945982"/>
                  <a:ext cx="11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14:cNvPr>
                <p14:cNvContentPartPr/>
                <p14:nvPr/>
              </p14:nvContentPartPr>
              <p14:xfrm>
                <a:off x="7231647" y="870382"/>
                <a:ext cx="97920" cy="165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27327" y="866062"/>
                  <a:ext cx="106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14:cNvPr>
                <p14:cNvContentPartPr/>
                <p14:nvPr/>
              </p14:nvContentPartPr>
              <p14:xfrm>
                <a:off x="7375287" y="925822"/>
                <a:ext cx="112320" cy="94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70967" y="921502"/>
                  <a:ext cx="12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14:cNvPr>
                <p14:cNvContentPartPr/>
                <p14:nvPr/>
              </p14:nvContentPartPr>
              <p14:xfrm>
                <a:off x="7553127" y="814942"/>
                <a:ext cx="517680" cy="207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8807" y="810622"/>
                  <a:ext cx="526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14:cNvPr>
                <p14:cNvContentPartPr/>
                <p14:nvPr/>
              </p14:nvContentPartPr>
              <p14:xfrm>
                <a:off x="7864167" y="759142"/>
                <a:ext cx="23040" cy="6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9847" y="754822"/>
                  <a:ext cx="31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14:cNvPr>
                <p14:cNvContentPartPr/>
                <p14:nvPr/>
              </p14:nvContentPartPr>
              <p14:xfrm>
                <a:off x="8306607" y="860662"/>
                <a:ext cx="194760" cy="122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02287" y="856342"/>
                  <a:ext cx="203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14:cNvPr>
                <p14:cNvContentPartPr/>
                <p14:nvPr/>
              </p14:nvContentPartPr>
              <p14:xfrm>
                <a:off x="8718807" y="899902"/>
                <a:ext cx="242640" cy="76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14487" y="895582"/>
                  <a:ext cx="251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14:cNvPr>
                <p14:cNvContentPartPr/>
                <p14:nvPr/>
              </p14:nvContentPartPr>
              <p14:xfrm>
                <a:off x="9017607" y="814942"/>
                <a:ext cx="194040" cy="145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13287" y="810622"/>
                  <a:ext cx="20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14:cNvPr>
                <p14:cNvContentPartPr/>
                <p14:nvPr/>
              </p14:nvContentPartPr>
              <p14:xfrm>
                <a:off x="9464367" y="796942"/>
                <a:ext cx="414000" cy="160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60047" y="792622"/>
                  <a:ext cx="422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14:cNvPr>
                <p14:cNvContentPartPr/>
                <p14:nvPr/>
              </p14:nvContentPartPr>
              <p14:xfrm>
                <a:off x="9843087" y="754822"/>
                <a:ext cx="19440" cy="12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38767" y="750502"/>
                  <a:ext cx="28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14:cNvPr>
                <p14:cNvContentPartPr/>
                <p14:nvPr/>
              </p14:nvContentPartPr>
              <p14:xfrm>
                <a:off x="10078167" y="755542"/>
                <a:ext cx="111600" cy="185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3847" y="751222"/>
                  <a:ext cx="120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14:cNvPr>
                <p14:cNvContentPartPr/>
                <p14:nvPr/>
              </p14:nvContentPartPr>
              <p14:xfrm>
                <a:off x="10197327" y="723502"/>
                <a:ext cx="304200" cy="221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3007" y="719182"/>
                  <a:ext cx="312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14:cNvPr>
                <p14:cNvContentPartPr/>
                <p14:nvPr/>
              </p14:nvContentPartPr>
              <p14:xfrm>
                <a:off x="10529247" y="750862"/>
                <a:ext cx="18360" cy="37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24927" y="746542"/>
                  <a:ext cx="2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14:cNvPr>
                <p14:cNvContentPartPr/>
                <p14:nvPr/>
              </p14:nvContentPartPr>
              <p14:xfrm>
                <a:off x="10554447" y="804862"/>
                <a:ext cx="429480" cy="253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50127" y="800542"/>
                  <a:ext cx="438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14:cNvPr>
                <p14:cNvContentPartPr/>
                <p14:nvPr/>
              </p14:nvContentPartPr>
              <p14:xfrm>
                <a:off x="11190567" y="713782"/>
                <a:ext cx="147960" cy="208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86247" y="709462"/>
                  <a:ext cx="1566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E129F91-72C0-370D-E853-E4105F7180A8}"/>
              </a:ext>
            </a:extLst>
          </p:cNvPr>
          <p:cNvGrpSpPr/>
          <p:nvPr/>
        </p:nvGrpSpPr>
        <p:grpSpPr>
          <a:xfrm>
            <a:off x="4746207" y="1298062"/>
            <a:ext cx="670680" cy="517680"/>
            <a:chOff x="4746207" y="1298062"/>
            <a:chExt cx="67068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14:cNvPr>
                <p14:cNvContentPartPr/>
                <p14:nvPr/>
              </p14:nvContentPartPr>
              <p14:xfrm>
                <a:off x="4746207" y="1650502"/>
                <a:ext cx="508320" cy="165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41887" y="1646182"/>
                  <a:ext cx="516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14:cNvPr>
                <p14:cNvContentPartPr/>
                <p14:nvPr/>
              </p14:nvContentPartPr>
              <p14:xfrm>
                <a:off x="5193687" y="1641862"/>
                <a:ext cx="223200" cy="113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9367" y="1637542"/>
                  <a:ext cx="231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14:cNvPr>
                <p14:cNvContentPartPr/>
                <p14:nvPr/>
              </p14:nvContentPartPr>
              <p14:xfrm>
                <a:off x="5056887" y="1480222"/>
                <a:ext cx="134640" cy="48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52567" y="1475902"/>
                  <a:ext cx="14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14:cNvPr>
                <p14:cNvContentPartPr/>
                <p14:nvPr/>
              </p14:nvContentPartPr>
              <p14:xfrm>
                <a:off x="5130687" y="1438102"/>
                <a:ext cx="95400" cy="198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26367" y="1433782"/>
                  <a:ext cx="104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14:cNvPr>
                <p14:cNvContentPartPr/>
                <p14:nvPr/>
              </p14:nvContentPartPr>
              <p14:xfrm>
                <a:off x="5259927" y="1440622"/>
                <a:ext cx="78840" cy="2149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5607" y="1436302"/>
                  <a:ext cx="87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14:cNvPr>
                <p14:cNvContentPartPr/>
                <p14:nvPr/>
              </p14:nvContentPartPr>
              <p14:xfrm>
                <a:off x="5022687" y="1298062"/>
                <a:ext cx="219960" cy="217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18367" y="1293742"/>
                  <a:ext cx="2286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B4F2BB4-F71E-D6BC-E01F-CF8DC4E42269}"/>
              </a:ext>
            </a:extLst>
          </p:cNvPr>
          <p:cNvGrpSpPr/>
          <p:nvPr/>
        </p:nvGrpSpPr>
        <p:grpSpPr>
          <a:xfrm>
            <a:off x="9996807" y="1156222"/>
            <a:ext cx="780480" cy="268200"/>
            <a:chOff x="9996807" y="1156222"/>
            <a:chExt cx="78048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14:cNvPr>
                <p14:cNvContentPartPr/>
                <p14:nvPr/>
              </p14:nvContentPartPr>
              <p14:xfrm>
                <a:off x="9996807" y="1233622"/>
                <a:ext cx="183960" cy="190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92487" y="1229302"/>
                  <a:ext cx="19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14:cNvPr>
                <p14:cNvContentPartPr/>
                <p14:nvPr/>
              </p14:nvContentPartPr>
              <p14:xfrm>
                <a:off x="10319727" y="1156942"/>
                <a:ext cx="44640" cy="243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15407" y="1152622"/>
                  <a:ext cx="53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14:cNvPr>
                <p14:cNvContentPartPr/>
                <p14:nvPr/>
              </p14:nvContentPartPr>
              <p14:xfrm>
                <a:off x="10456527" y="1202302"/>
                <a:ext cx="172800" cy="189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52207" y="1197982"/>
                  <a:ext cx="181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14:cNvPr>
                <p14:cNvContentPartPr/>
                <p14:nvPr/>
              </p14:nvContentPartPr>
              <p14:xfrm>
                <a:off x="10664607" y="1156222"/>
                <a:ext cx="112680" cy="251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60287" y="1151902"/>
                  <a:ext cx="12132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37F28C01-733D-6906-35C9-FFC7B1AECB6B}"/>
              </a:ext>
            </a:extLst>
          </p:cNvPr>
          <p:cNvGrpSpPr/>
          <p:nvPr/>
        </p:nvGrpSpPr>
        <p:grpSpPr>
          <a:xfrm>
            <a:off x="10117047" y="1536742"/>
            <a:ext cx="1190880" cy="321480"/>
            <a:chOff x="10117047" y="1536742"/>
            <a:chExt cx="119088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14:cNvPr>
                <p14:cNvContentPartPr/>
                <p14:nvPr/>
              </p14:nvContentPartPr>
              <p14:xfrm>
                <a:off x="10117047" y="1668142"/>
                <a:ext cx="174600" cy="190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12727" y="1663822"/>
                  <a:ext cx="183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14:cNvPr>
                <p14:cNvContentPartPr/>
                <p14:nvPr/>
              </p14:nvContentPartPr>
              <p14:xfrm>
                <a:off x="10368687" y="1536742"/>
                <a:ext cx="18360" cy="151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64367" y="1532422"/>
                  <a:ext cx="2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14:cNvPr>
                <p14:cNvContentPartPr/>
                <p14:nvPr/>
              </p14:nvContentPartPr>
              <p14:xfrm>
                <a:off x="10739847" y="1616662"/>
                <a:ext cx="112680" cy="122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35527" y="1612342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14:cNvPr>
                <p14:cNvContentPartPr/>
                <p14:nvPr/>
              </p14:nvContentPartPr>
              <p14:xfrm>
                <a:off x="10901847" y="1565542"/>
                <a:ext cx="406080" cy="168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97527" y="1561222"/>
                  <a:ext cx="414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14:cNvPr>
                <p14:cNvContentPartPr/>
                <p14:nvPr/>
              </p14:nvContentPartPr>
              <p14:xfrm>
                <a:off x="11183727" y="1654102"/>
                <a:ext cx="109800" cy="23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79407" y="1649782"/>
                  <a:ext cx="1184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7721CC1-740B-E4A9-1408-8405A70763BB}"/>
              </a:ext>
            </a:extLst>
          </p:cNvPr>
          <p:cNvGrpSpPr/>
          <p:nvPr/>
        </p:nvGrpSpPr>
        <p:grpSpPr>
          <a:xfrm>
            <a:off x="229647" y="2248102"/>
            <a:ext cx="2384280" cy="324360"/>
            <a:chOff x="229647" y="2248102"/>
            <a:chExt cx="23842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14:cNvPr>
                <p14:cNvContentPartPr/>
                <p14:nvPr/>
              </p14:nvContentPartPr>
              <p14:xfrm>
                <a:off x="251607" y="2351422"/>
                <a:ext cx="13032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7287" y="2347102"/>
                  <a:ext cx="138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14:cNvPr>
                <p14:cNvContentPartPr/>
                <p14:nvPr/>
              </p14:nvContentPartPr>
              <p14:xfrm>
                <a:off x="229647" y="2433862"/>
                <a:ext cx="154080" cy="24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5327" y="2429542"/>
                  <a:ext cx="16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14:cNvPr>
                <p14:cNvContentPartPr/>
                <p14:nvPr/>
              </p14:nvContentPartPr>
              <p14:xfrm>
                <a:off x="445287" y="2298142"/>
                <a:ext cx="74520" cy="222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0967" y="2293822"/>
                  <a:ext cx="83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14:cNvPr>
                <p14:cNvContentPartPr/>
                <p14:nvPr/>
              </p14:nvContentPartPr>
              <p14:xfrm>
                <a:off x="696567" y="2259982"/>
                <a:ext cx="89640" cy="226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2247" y="2255662"/>
                  <a:ext cx="98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14:cNvPr>
                <p14:cNvContentPartPr/>
                <p14:nvPr/>
              </p14:nvContentPartPr>
              <p14:xfrm>
                <a:off x="839487" y="2362942"/>
                <a:ext cx="180360" cy="95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5167" y="2358622"/>
                  <a:ext cx="189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14:cNvPr>
                <p14:cNvContentPartPr/>
                <p14:nvPr/>
              </p14:nvContentPartPr>
              <p14:xfrm>
                <a:off x="989967" y="2299222"/>
                <a:ext cx="26640" cy="27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5647" y="2294902"/>
                  <a:ext cx="3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14:cNvPr>
                <p14:cNvContentPartPr/>
                <p14:nvPr/>
              </p14:nvContentPartPr>
              <p14:xfrm>
                <a:off x="1064847" y="2309662"/>
                <a:ext cx="270000" cy="164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0527" y="2305342"/>
                  <a:ext cx="278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14:cNvPr>
                <p14:cNvContentPartPr/>
                <p14:nvPr/>
              </p14:nvContentPartPr>
              <p14:xfrm>
                <a:off x="1521327" y="2333062"/>
                <a:ext cx="127080" cy="239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17007" y="2328742"/>
                  <a:ext cx="135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14:cNvPr>
                <p14:cNvContentPartPr/>
                <p14:nvPr/>
              </p14:nvContentPartPr>
              <p14:xfrm>
                <a:off x="1685487" y="2335222"/>
                <a:ext cx="219960" cy="120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1167" y="2330902"/>
                  <a:ext cx="22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14:cNvPr>
                <p14:cNvContentPartPr/>
                <p14:nvPr/>
              </p14:nvContentPartPr>
              <p14:xfrm>
                <a:off x="1914807" y="2259622"/>
                <a:ext cx="209520" cy="176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10487" y="2255302"/>
                  <a:ext cx="218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14:cNvPr>
                <p14:cNvContentPartPr/>
                <p14:nvPr/>
              </p14:nvContentPartPr>
              <p14:xfrm>
                <a:off x="2100207" y="2248102"/>
                <a:ext cx="513720" cy="198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95887" y="2243782"/>
                  <a:ext cx="52236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14:cNvPr>
              <p14:cNvContentPartPr/>
              <p14:nvPr/>
            </p14:nvContentPartPr>
            <p14:xfrm>
              <a:off x="2298927" y="2149462"/>
              <a:ext cx="23040" cy="100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294607" y="2145142"/>
                <a:ext cx="316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F340376E-CE07-7898-E038-AE343F3B5F8D}"/>
              </a:ext>
            </a:extLst>
          </p:cNvPr>
          <p:cNvGrpSpPr/>
          <p:nvPr/>
        </p:nvGrpSpPr>
        <p:grpSpPr>
          <a:xfrm>
            <a:off x="2917407" y="2254942"/>
            <a:ext cx="1140840" cy="318600"/>
            <a:chOff x="2917407" y="2254942"/>
            <a:chExt cx="11408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14:cNvPr>
                <p14:cNvContentPartPr/>
                <p14:nvPr/>
              </p14:nvContentPartPr>
              <p14:xfrm>
                <a:off x="2917407" y="2254942"/>
                <a:ext cx="147600" cy="219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3087" y="2250622"/>
                  <a:ext cx="156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14:cNvPr>
                <p14:cNvContentPartPr/>
                <p14:nvPr/>
              </p14:nvContentPartPr>
              <p14:xfrm>
                <a:off x="3093087" y="2255662"/>
                <a:ext cx="92160" cy="192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88767" y="2251342"/>
                  <a:ext cx="100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14:cNvPr>
                <p14:cNvContentPartPr/>
                <p14:nvPr/>
              </p14:nvContentPartPr>
              <p14:xfrm>
                <a:off x="3234927" y="2280502"/>
                <a:ext cx="69480" cy="173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30607" y="2276182"/>
                  <a:ext cx="78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14:cNvPr>
                <p14:cNvContentPartPr/>
                <p14:nvPr/>
              </p14:nvContentPartPr>
              <p14:xfrm>
                <a:off x="3310527" y="2351062"/>
                <a:ext cx="178920" cy="118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06207" y="2346742"/>
                  <a:ext cx="187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14:cNvPr>
                <p14:cNvContentPartPr/>
                <p14:nvPr/>
              </p14:nvContentPartPr>
              <p14:xfrm>
                <a:off x="3518607" y="2274022"/>
                <a:ext cx="539640" cy="299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4287" y="2269702"/>
                  <a:ext cx="548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14:cNvPr>
                <p14:cNvContentPartPr/>
                <p14:nvPr/>
              </p14:nvContentPartPr>
              <p14:xfrm>
                <a:off x="3439047" y="2261422"/>
                <a:ext cx="58320" cy="16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4727" y="2257102"/>
                  <a:ext cx="66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CDFC927D-65EE-DA4B-24B8-5DC6037870B8}"/>
              </a:ext>
            </a:extLst>
          </p:cNvPr>
          <p:cNvGrpSpPr/>
          <p:nvPr/>
        </p:nvGrpSpPr>
        <p:grpSpPr>
          <a:xfrm>
            <a:off x="4301247" y="2331262"/>
            <a:ext cx="883440" cy="148680"/>
            <a:chOff x="4301247" y="2331262"/>
            <a:chExt cx="88344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14:cNvPr>
                <p14:cNvContentPartPr/>
                <p14:nvPr/>
              </p14:nvContentPartPr>
              <p14:xfrm>
                <a:off x="4301247" y="2364742"/>
                <a:ext cx="370440" cy="114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96927" y="2360422"/>
                  <a:ext cx="37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14:cNvPr>
                <p14:cNvContentPartPr/>
                <p14:nvPr/>
              </p14:nvContentPartPr>
              <p14:xfrm>
                <a:off x="4726047" y="2331262"/>
                <a:ext cx="140760" cy="148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21727" y="2326942"/>
                  <a:ext cx="149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14:cNvPr>
                <p14:cNvContentPartPr/>
                <p14:nvPr/>
              </p14:nvContentPartPr>
              <p14:xfrm>
                <a:off x="4879767" y="2340622"/>
                <a:ext cx="69840" cy="114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75447" y="2336302"/>
                  <a:ext cx="78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14:cNvPr>
                <p14:cNvContentPartPr/>
                <p14:nvPr/>
              </p14:nvContentPartPr>
              <p14:xfrm>
                <a:off x="4971207" y="2352862"/>
                <a:ext cx="213480" cy="57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66887" y="2348542"/>
                  <a:ext cx="22212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14:cNvPr>
              <p14:cNvContentPartPr/>
              <p14:nvPr/>
            </p14:nvContentPartPr>
            <p14:xfrm>
              <a:off x="4719927" y="2244142"/>
              <a:ext cx="113760" cy="79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15607" y="2239822"/>
                <a:ext cx="12240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95C5CD8C-12F0-2938-87F2-3F1ADA9A45B5}"/>
              </a:ext>
            </a:extLst>
          </p:cNvPr>
          <p:cNvGrpSpPr/>
          <p:nvPr/>
        </p:nvGrpSpPr>
        <p:grpSpPr>
          <a:xfrm>
            <a:off x="5435967" y="2209942"/>
            <a:ext cx="464760" cy="212040"/>
            <a:chOff x="5435967" y="2209942"/>
            <a:chExt cx="464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14:cNvPr>
                <p14:cNvContentPartPr/>
                <p14:nvPr/>
              </p14:nvContentPartPr>
              <p14:xfrm>
                <a:off x="5435967" y="2327302"/>
                <a:ext cx="274320" cy="94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31647" y="2322982"/>
                  <a:ext cx="282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14:cNvPr>
                <p14:cNvContentPartPr/>
                <p14:nvPr/>
              </p14:nvContentPartPr>
              <p14:xfrm>
                <a:off x="5786607" y="2209942"/>
                <a:ext cx="114120" cy="168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82287" y="2205622"/>
                  <a:ext cx="1227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15A6B819-850D-CEB4-7CC3-EBDEA4A8409A}"/>
              </a:ext>
            </a:extLst>
          </p:cNvPr>
          <p:cNvGrpSpPr/>
          <p:nvPr/>
        </p:nvGrpSpPr>
        <p:grpSpPr>
          <a:xfrm>
            <a:off x="6096567" y="2310382"/>
            <a:ext cx="745200" cy="200880"/>
            <a:chOff x="6096567" y="2310382"/>
            <a:chExt cx="7452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14:cNvPr>
                <p14:cNvContentPartPr/>
                <p14:nvPr/>
              </p14:nvContentPartPr>
              <p14:xfrm>
                <a:off x="6096567" y="2338462"/>
                <a:ext cx="15192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92247" y="2334142"/>
                  <a:ext cx="160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14:cNvPr>
                <p14:cNvContentPartPr/>
                <p14:nvPr/>
              </p14:nvContentPartPr>
              <p14:xfrm>
                <a:off x="6278367" y="2344942"/>
                <a:ext cx="116280" cy="166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74047" y="2340622"/>
                  <a:ext cx="124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14:cNvPr>
                <p14:cNvContentPartPr/>
                <p14:nvPr/>
              </p14:nvContentPartPr>
              <p14:xfrm>
                <a:off x="6442167" y="2310382"/>
                <a:ext cx="63360" cy="120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37847" y="2306062"/>
                  <a:ext cx="7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14:cNvPr>
                <p14:cNvContentPartPr/>
                <p14:nvPr/>
              </p14:nvContentPartPr>
              <p14:xfrm>
                <a:off x="6615687" y="2353942"/>
                <a:ext cx="226080" cy="15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1367" y="2349622"/>
                  <a:ext cx="234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4969219-DA1D-2289-8384-F4D08C2FD161}"/>
              </a:ext>
            </a:extLst>
          </p:cNvPr>
          <p:cNvGrpSpPr/>
          <p:nvPr/>
        </p:nvGrpSpPr>
        <p:grpSpPr>
          <a:xfrm>
            <a:off x="516207" y="2792062"/>
            <a:ext cx="476640" cy="211680"/>
            <a:chOff x="516207" y="2792062"/>
            <a:chExt cx="4766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14:cNvPr>
                <p14:cNvContentPartPr/>
                <p14:nvPr/>
              </p14:nvContentPartPr>
              <p14:xfrm>
                <a:off x="516207" y="2792062"/>
                <a:ext cx="220680" cy="211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1887" y="2787742"/>
                  <a:ext cx="229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14:cNvPr>
                <p14:cNvContentPartPr/>
                <p14:nvPr/>
              </p14:nvContentPartPr>
              <p14:xfrm>
                <a:off x="868647" y="2797102"/>
                <a:ext cx="19080" cy="190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4327" y="2792782"/>
                  <a:ext cx="2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14:cNvPr>
                <p14:cNvContentPartPr/>
                <p14:nvPr/>
              </p14:nvContentPartPr>
              <p14:xfrm>
                <a:off x="800607" y="2805382"/>
                <a:ext cx="192240" cy="104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6287" y="2801062"/>
                  <a:ext cx="200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F9B3FC72-52DC-7097-8159-FE3140720BB8}"/>
              </a:ext>
            </a:extLst>
          </p:cNvPr>
          <p:cNvGrpSpPr/>
          <p:nvPr/>
        </p:nvGrpSpPr>
        <p:grpSpPr>
          <a:xfrm>
            <a:off x="446367" y="3086542"/>
            <a:ext cx="526320" cy="366120"/>
            <a:chOff x="446367" y="3086542"/>
            <a:chExt cx="5263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14:cNvPr>
                <p14:cNvContentPartPr/>
                <p14:nvPr/>
              </p14:nvContentPartPr>
              <p14:xfrm>
                <a:off x="446367" y="3086542"/>
                <a:ext cx="415800" cy="65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047" y="3082222"/>
                  <a:ext cx="42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14:cNvPr>
                <p14:cNvContentPartPr/>
                <p14:nvPr/>
              </p14:nvContentPartPr>
              <p14:xfrm>
                <a:off x="498207" y="3222622"/>
                <a:ext cx="176400" cy="230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3887" y="3218302"/>
                  <a:ext cx="185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14:cNvPr>
                <p14:cNvContentPartPr/>
                <p14:nvPr/>
              </p14:nvContentPartPr>
              <p14:xfrm>
                <a:off x="780087" y="3312262"/>
                <a:ext cx="192600" cy="130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767" y="3307942"/>
                  <a:ext cx="2012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A9499ADE-F82C-1060-5DD0-50F214493C15}"/>
              </a:ext>
            </a:extLst>
          </p:cNvPr>
          <p:cNvGrpSpPr/>
          <p:nvPr/>
        </p:nvGrpSpPr>
        <p:grpSpPr>
          <a:xfrm>
            <a:off x="8730687" y="2151262"/>
            <a:ext cx="485640" cy="210240"/>
            <a:chOff x="8730687" y="2151262"/>
            <a:chExt cx="4856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14:cNvPr>
                <p14:cNvContentPartPr/>
                <p14:nvPr/>
              </p14:nvContentPartPr>
              <p14:xfrm>
                <a:off x="8730687" y="2230462"/>
                <a:ext cx="83520" cy="131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26367" y="2226142"/>
                  <a:ext cx="9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14:cNvPr>
                <p14:cNvContentPartPr/>
                <p14:nvPr/>
              </p14:nvContentPartPr>
              <p14:xfrm>
                <a:off x="8747247" y="2280502"/>
                <a:ext cx="217440" cy="72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42927" y="2276182"/>
                  <a:ext cx="226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14:cNvPr>
                <p14:cNvContentPartPr/>
                <p14:nvPr/>
              </p14:nvContentPartPr>
              <p14:xfrm>
                <a:off x="9050007" y="2189422"/>
                <a:ext cx="9720" cy="117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45687" y="2185102"/>
                  <a:ext cx="1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14:cNvPr>
                <p14:cNvContentPartPr/>
                <p14:nvPr/>
              </p14:nvContentPartPr>
              <p14:xfrm>
                <a:off x="8985927" y="2151262"/>
                <a:ext cx="230400" cy="199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81607" y="2146942"/>
                  <a:ext cx="2390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976AEC0B-837F-45DC-C4B7-921037E542D8}"/>
              </a:ext>
            </a:extLst>
          </p:cNvPr>
          <p:cNvGrpSpPr/>
          <p:nvPr/>
        </p:nvGrpSpPr>
        <p:grpSpPr>
          <a:xfrm>
            <a:off x="8839047" y="2596942"/>
            <a:ext cx="996480" cy="480600"/>
            <a:chOff x="8839047" y="2596942"/>
            <a:chExt cx="9964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14:cNvPr>
                <p14:cNvContentPartPr/>
                <p14:nvPr/>
              </p14:nvContentPartPr>
              <p14:xfrm>
                <a:off x="8839047" y="2626102"/>
                <a:ext cx="136440" cy="1872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34727" y="2621782"/>
                  <a:ext cx="145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14:cNvPr>
                <p14:cNvContentPartPr/>
                <p14:nvPr/>
              </p14:nvContentPartPr>
              <p14:xfrm>
                <a:off x="9051447" y="2596942"/>
                <a:ext cx="120240" cy="252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47127" y="2592622"/>
                  <a:ext cx="128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14:cNvPr>
                <p14:cNvContentPartPr/>
                <p14:nvPr/>
              </p14:nvContentPartPr>
              <p14:xfrm>
                <a:off x="8859207" y="2850742"/>
                <a:ext cx="269280" cy="44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54887" y="2846422"/>
                  <a:ext cx="277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14:cNvPr>
                <p14:cNvContentPartPr/>
                <p14:nvPr/>
              </p14:nvContentPartPr>
              <p14:xfrm>
                <a:off x="8854887" y="2962342"/>
                <a:ext cx="106560" cy="115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50567" y="2958022"/>
                  <a:ext cx="115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14:cNvPr>
                <p14:cNvContentPartPr/>
                <p14:nvPr/>
              </p14:nvContentPartPr>
              <p14:xfrm>
                <a:off x="9016887" y="2988262"/>
                <a:ext cx="111960" cy="61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12567" y="2983942"/>
                  <a:ext cx="120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14:cNvPr>
                <p14:cNvContentPartPr/>
                <p14:nvPr/>
              </p14:nvContentPartPr>
              <p14:xfrm>
                <a:off x="9253407" y="2853262"/>
                <a:ext cx="180000" cy="17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49087" y="2848942"/>
                  <a:ext cx="188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14:cNvPr>
                <p14:cNvContentPartPr/>
                <p14:nvPr/>
              </p14:nvContentPartPr>
              <p14:xfrm>
                <a:off x="9290847" y="2900422"/>
                <a:ext cx="160200" cy="25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86527" y="2896102"/>
                  <a:ext cx="16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14:cNvPr>
                <p14:cNvContentPartPr/>
                <p14:nvPr/>
              </p14:nvContentPartPr>
              <p14:xfrm>
                <a:off x="9534567" y="2724022"/>
                <a:ext cx="126000" cy="234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30247" y="2719702"/>
                  <a:ext cx="134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14:cNvPr>
                <p14:cNvContentPartPr/>
                <p14:nvPr/>
              </p14:nvContentPartPr>
              <p14:xfrm>
                <a:off x="9729687" y="2623582"/>
                <a:ext cx="105840" cy="3286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25367" y="2619262"/>
                  <a:ext cx="1144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32994C9C-84D7-D47B-9EC5-D2F588B9D07B}"/>
              </a:ext>
            </a:extLst>
          </p:cNvPr>
          <p:cNvGrpSpPr/>
          <p:nvPr/>
        </p:nvGrpSpPr>
        <p:grpSpPr>
          <a:xfrm>
            <a:off x="9421527" y="1877662"/>
            <a:ext cx="2635920" cy="666000"/>
            <a:chOff x="9421527" y="1877662"/>
            <a:chExt cx="263592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14:cNvPr>
                <p14:cNvContentPartPr/>
                <p14:nvPr/>
              </p14:nvContentPartPr>
              <p14:xfrm>
                <a:off x="9556167" y="2194822"/>
                <a:ext cx="92880" cy="107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51847" y="2190502"/>
                  <a:ext cx="101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14:cNvPr>
                <p14:cNvContentPartPr/>
                <p14:nvPr/>
              </p14:nvContentPartPr>
              <p14:xfrm>
                <a:off x="9633567" y="2194462"/>
                <a:ext cx="63720" cy="223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29247" y="2190142"/>
                  <a:ext cx="72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14:cNvPr>
                <p14:cNvContentPartPr/>
                <p14:nvPr/>
              </p14:nvContentPartPr>
              <p14:xfrm>
                <a:off x="9718887" y="2269702"/>
                <a:ext cx="311040" cy="159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14567" y="2265382"/>
                  <a:ext cx="319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14:cNvPr>
                <p14:cNvContentPartPr/>
                <p14:nvPr/>
              </p14:nvContentPartPr>
              <p14:xfrm>
                <a:off x="9421527" y="2087542"/>
                <a:ext cx="105840" cy="401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17207" y="2083222"/>
                  <a:ext cx="114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14:cNvPr>
                <p14:cNvContentPartPr/>
                <p14:nvPr/>
              </p14:nvContentPartPr>
              <p14:xfrm>
                <a:off x="10266807" y="2132542"/>
                <a:ext cx="60120" cy="219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62487" y="2128222"/>
                  <a:ext cx="68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14:cNvPr>
                <p14:cNvContentPartPr/>
                <p14:nvPr/>
              </p14:nvContentPartPr>
              <p14:xfrm>
                <a:off x="10397847" y="2222182"/>
                <a:ext cx="117360" cy="835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93527" y="2217862"/>
                  <a:ext cx="126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14:cNvPr>
                <p14:cNvContentPartPr/>
                <p14:nvPr/>
              </p14:nvContentPartPr>
              <p14:xfrm>
                <a:off x="10576407" y="2186182"/>
                <a:ext cx="123120" cy="138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72087" y="2181862"/>
                  <a:ext cx="131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14:cNvPr>
                <p14:cNvContentPartPr/>
                <p14:nvPr/>
              </p14:nvContentPartPr>
              <p14:xfrm>
                <a:off x="10740927" y="2130382"/>
                <a:ext cx="88920" cy="17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36607" y="2126062"/>
                  <a:ext cx="97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14:cNvPr>
                <p14:cNvContentPartPr/>
                <p14:nvPr/>
              </p14:nvContentPartPr>
              <p14:xfrm>
                <a:off x="10902207" y="2166382"/>
                <a:ext cx="105480" cy="133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97887" y="2162062"/>
                  <a:ext cx="114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14:cNvPr>
                <p14:cNvContentPartPr/>
                <p14:nvPr/>
              </p14:nvContentPartPr>
              <p14:xfrm>
                <a:off x="10929567" y="2187262"/>
                <a:ext cx="80280" cy="80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25247" y="2182942"/>
                  <a:ext cx="88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14:cNvPr>
                <p14:cNvContentPartPr/>
                <p14:nvPr/>
              </p14:nvContentPartPr>
              <p14:xfrm>
                <a:off x="11037567" y="2244502"/>
                <a:ext cx="104760" cy="92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33247" y="2240182"/>
                  <a:ext cx="113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14:cNvPr>
                <p14:cNvContentPartPr/>
                <p14:nvPr/>
              </p14:nvContentPartPr>
              <p14:xfrm>
                <a:off x="11121807" y="2110222"/>
                <a:ext cx="104040" cy="267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17487" y="2105902"/>
                  <a:ext cx="112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14:cNvPr>
                <p14:cNvContentPartPr/>
                <p14:nvPr/>
              </p14:nvContentPartPr>
              <p14:xfrm>
                <a:off x="11243847" y="2051902"/>
                <a:ext cx="84600" cy="333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39527" y="2047582"/>
                  <a:ext cx="93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14:cNvPr>
                <p14:cNvContentPartPr/>
                <p14:nvPr/>
              </p14:nvContentPartPr>
              <p14:xfrm>
                <a:off x="11350407" y="1877662"/>
                <a:ext cx="129960" cy="1818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46087" y="1873342"/>
                  <a:ext cx="138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14:cNvPr>
                <p14:cNvContentPartPr/>
                <p14:nvPr/>
              </p14:nvContentPartPr>
              <p14:xfrm>
                <a:off x="11451927" y="2221822"/>
                <a:ext cx="126360" cy="31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47607" y="2217502"/>
                  <a:ext cx="135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14:cNvPr>
                <p14:cNvContentPartPr/>
                <p14:nvPr/>
              </p14:nvContentPartPr>
              <p14:xfrm>
                <a:off x="11435367" y="2292022"/>
                <a:ext cx="110880" cy="20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431047" y="2287702"/>
                  <a:ext cx="11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14:cNvPr>
                <p14:cNvContentPartPr/>
                <p14:nvPr/>
              </p14:nvContentPartPr>
              <p14:xfrm>
                <a:off x="11651007" y="2081782"/>
                <a:ext cx="125640" cy="2721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46687" y="2077462"/>
                  <a:ext cx="134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14:cNvPr>
                <p14:cNvContentPartPr/>
                <p14:nvPr/>
              </p14:nvContentPartPr>
              <p14:xfrm>
                <a:off x="11791047" y="2056942"/>
                <a:ext cx="72720" cy="2257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786727" y="2052622"/>
                  <a:ext cx="81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14:cNvPr>
                <p14:cNvContentPartPr/>
                <p14:nvPr/>
              </p14:nvContentPartPr>
              <p14:xfrm>
                <a:off x="11918487" y="2146222"/>
                <a:ext cx="66240" cy="81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14167" y="2141902"/>
                  <a:ext cx="74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14:cNvPr>
                <p14:cNvContentPartPr/>
                <p14:nvPr/>
              </p14:nvContentPartPr>
              <p14:xfrm>
                <a:off x="11932887" y="2090782"/>
                <a:ext cx="124560" cy="228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928567" y="2086462"/>
                  <a:ext cx="133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14:cNvPr>
                <p14:cNvContentPartPr/>
                <p14:nvPr/>
              </p14:nvContentPartPr>
              <p14:xfrm>
                <a:off x="9576687" y="2379142"/>
                <a:ext cx="1577520" cy="164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72367" y="2374822"/>
                  <a:ext cx="15861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86054F4E-C670-44EE-2D37-7EB5E8F4DD42}"/>
              </a:ext>
            </a:extLst>
          </p:cNvPr>
          <p:cNvGrpSpPr/>
          <p:nvPr/>
        </p:nvGrpSpPr>
        <p:grpSpPr>
          <a:xfrm>
            <a:off x="9908967" y="2573182"/>
            <a:ext cx="1873440" cy="423360"/>
            <a:chOff x="9908967" y="2573182"/>
            <a:chExt cx="187344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14:cNvPr>
                <p14:cNvContentPartPr/>
                <p14:nvPr/>
              </p14:nvContentPartPr>
              <p14:xfrm>
                <a:off x="9908967" y="2759302"/>
                <a:ext cx="65880" cy="68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4647" y="2754982"/>
                  <a:ext cx="74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14:cNvPr>
                <p14:cNvContentPartPr/>
                <p14:nvPr/>
              </p14:nvContentPartPr>
              <p14:xfrm>
                <a:off x="9966567" y="2768662"/>
                <a:ext cx="6552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62247" y="2764342"/>
                  <a:ext cx="7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14:cNvPr>
                <p14:cNvContentPartPr/>
                <p14:nvPr/>
              </p14:nvContentPartPr>
              <p14:xfrm>
                <a:off x="10046487" y="2821222"/>
                <a:ext cx="228600" cy="175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42167" y="2816902"/>
                  <a:ext cx="237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14:cNvPr>
                <p14:cNvContentPartPr/>
                <p14:nvPr/>
              </p14:nvContentPartPr>
              <p14:xfrm>
                <a:off x="10326207" y="2693062"/>
                <a:ext cx="46440" cy="1810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21887" y="2688742"/>
                  <a:ext cx="55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14:cNvPr>
                <p14:cNvContentPartPr/>
                <p14:nvPr/>
              </p14:nvContentPartPr>
              <p14:xfrm>
                <a:off x="10425207" y="2774782"/>
                <a:ext cx="103680" cy="70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20887" y="2770462"/>
                  <a:ext cx="112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14:cNvPr>
                <p14:cNvContentPartPr/>
                <p14:nvPr/>
              </p14:nvContentPartPr>
              <p14:xfrm>
                <a:off x="10579287" y="2769382"/>
                <a:ext cx="83880" cy="72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74967" y="2765062"/>
                  <a:ext cx="92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14:cNvPr>
                <p14:cNvContentPartPr/>
                <p14:nvPr/>
              </p14:nvContentPartPr>
              <p14:xfrm>
                <a:off x="10716447" y="2698102"/>
                <a:ext cx="259560" cy="130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2127" y="2693782"/>
                  <a:ext cx="268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14:cNvPr>
                <p14:cNvContentPartPr/>
                <p14:nvPr/>
              </p14:nvContentPartPr>
              <p14:xfrm>
                <a:off x="10865847" y="2758942"/>
                <a:ext cx="84960" cy="43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61527" y="2754622"/>
                  <a:ext cx="9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14:cNvPr>
                <p14:cNvContentPartPr/>
                <p14:nvPr/>
              </p14:nvContentPartPr>
              <p14:xfrm>
                <a:off x="10969887" y="2816542"/>
                <a:ext cx="69840" cy="91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65567" y="2812222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14:cNvPr>
                <p14:cNvContentPartPr/>
                <p14:nvPr/>
              </p14:nvContentPartPr>
              <p14:xfrm>
                <a:off x="11100567" y="2629702"/>
                <a:ext cx="67320" cy="301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96247" y="2625382"/>
                  <a:ext cx="75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14:cNvPr>
                <p14:cNvContentPartPr/>
                <p14:nvPr/>
              </p14:nvContentPartPr>
              <p14:xfrm>
                <a:off x="11182647" y="2573182"/>
                <a:ext cx="58320" cy="374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78327" y="2568862"/>
                  <a:ext cx="66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14:cNvPr>
                <p14:cNvContentPartPr/>
                <p14:nvPr/>
              </p14:nvContentPartPr>
              <p14:xfrm>
                <a:off x="11284167" y="2596222"/>
                <a:ext cx="80280" cy="233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79847" y="2591902"/>
                  <a:ext cx="88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14:cNvPr>
                <p14:cNvContentPartPr/>
                <p14:nvPr/>
              </p14:nvContentPartPr>
              <p14:xfrm>
                <a:off x="11391087" y="2743822"/>
                <a:ext cx="77400" cy="126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86767" y="2739502"/>
                  <a:ext cx="8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14:cNvPr>
                <p14:cNvContentPartPr/>
                <p14:nvPr/>
              </p14:nvContentPartPr>
              <p14:xfrm>
                <a:off x="11541567" y="2675782"/>
                <a:ext cx="122760" cy="99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37247" y="2671462"/>
                  <a:ext cx="131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14:cNvPr>
                <p14:cNvContentPartPr/>
                <p14:nvPr/>
              </p14:nvContentPartPr>
              <p14:xfrm>
                <a:off x="11711847" y="2590822"/>
                <a:ext cx="70560" cy="236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07527" y="2586502"/>
                  <a:ext cx="792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AE3AC4E-12FE-46BE-6015-D88FC6EEEF05}"/>
              </a:ext>
            </a:extLst>
          </p:cNvPr>
          <p:cNvGrpSpPr/>
          <p:nvPr/>
        </p:nvGrpSpPr>
        <p:grpSpPr>
          <a:xfrm>
            <a:off x="1202007" y="2856502"/>
            <a:ext cx="2721600" cy="474480"/>
            <a:chOff x="1202007" y="2856502"/>
            <a:chExt cx="27216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14:cNvPr>
                <p14:cNvContentPartPr/>
                <p14:nvPr/>
              </p14:nvContentPartPr>
              <p14:xfrm>
                <a:off x="1528167" y="3032902"/>
                <a:ext cx="147960" cy="242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23847" y="3028582"/>
                  <a:ext cx="156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14:cNvPr>
                <p14:cNvContentPartPr/>
                <p14:nvPr/>
              </p14:nvContentPartPr>
              <p14:xfrm>
                <a:off x="1780887" y="2986102"/>
                <a:ext cx="225000" cy="24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76567" y="2981782"/>
                  <a:ext cx="23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14:cNvPr>
                <p14:cNvContentPartPr/>
                <p14:nvPr/>
              </p14:nvContentPartPr>
              <p14:xfrm>
                <a:off x="1775487" y="3011662"/>
                <a:ext cx="228960" cy="223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771167" y="3007342"/>
                  <a:ext cx="237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14:cNvPr>
                <p14:cNvContentPartPr/>
                <p14:nvPr/>
              </p14:nvContentPartPr>
              <p14:xfrm>
                <a:off x="2091567" y="2927062"/>
                <a:ext cx="84960" cy="321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87247" y="2922742"/>
                  <a:ext cx="93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14:cNvPr>
                <p14:cNvContentPartPr/>
                <p14:nvPr/>
              </p14:nvContentPartPr>
              <p14:xfrm>
                <a:off x="2232327" y="3072502"/>
                <a:ext cx="125640" cy="51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28007" y="3068182"/>
                  <a:ext cx="134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14:cNvPr>
                <p14:cNvContentPartPr/>
                <p14:nvPr/>
              </p14:nvContentPartPr>
              <p14:xfrm>
                <a:off x="2318367" y="3053422"/>
                <a:ext cx="62280" cy="178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14047" y="3049102"/>
                  <a:ext cx="7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14:cNvPr>
                <p14:cNvContentPartPr/>
                <p14:nvPr/>
              </p14:nvContentPartPr>
              <p14:xfrm>
                <a:off x="2434647" y="3055942"/>
                <a:ext cx="51840" cy="192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30327" y="3051622"/>
                  <a:ext cx="60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14:cNvPr>
                <p14:cNvContentPartPr/>
                <p14:nvPr/>
              </p14:nvContentPartPr>
              <p14:xfrm>
                <a:off x="2615727" y="3104182"/>
                <a:ext cx="106200" cy="90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11407" y="3099862"/>
                  <a:ext cx="11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14:cNvPr>
                <p14:cNvContentPartPr/>
                <p14:nvPr/>
              </p14:nvContentPartPr>
              <p14:xfrm>
                <a:off x="2817327" y="3000142"/>
                <a:ext cx="53280" cy="210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13007" y="2995822"/>
                  <a:ext cx="61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14:cNvPr>
                <p14:cNvContentPartPr/>
                <p14:nvPr/>
              </p14:nvContentPartPr>
              <p14:xfrm>
                <a:off x="2921727" y="3053062"/>
                <a:ext cx="170280" cy="131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17407" y="3048742"/>
                  <a:ext cx="178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14:cNvPr>
                <p14:cNvContentPartPr/>
                <p14:nvPr/>
              </p14:nvContentPartPr>
              <p14:xfrm>
                <a:off x="3127647" y="3045142"/>
                <a:ext cx="133560" cy="152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23327" y="3040822"/>
                  <a:ext cx="142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14:cNvPr>
                <p14:cNvContentPartPr/>
                <p14:nvPr/>
              </p14:nvContentPartPr>
              <p14:xfrm>
                <a:off x="3260847" y="2999782"/>
                <a:ext cx="93960" cy="160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56527" y="2995462"/>
                  <a:ext cx="10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14:cNvPr>
                <p14:cNvContentPartPr/>
                <p14:nvPr/>
              </p14:nvContentPartPr>
              <p14:xfrm>
                <a:off x="3421767" y="3024982"/>
                <a:ext cx="151920" cy="1418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17447" y="3020662"/>
                  <a:ext cx="16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14:cNvPr>
                <p14:cNvContentPartPr/>
                <p14:nvPr/>
              </p14:nvContentPartPr>
              <p14:xfrm>
                <a:off x="3612207" y="3048742"/>
                <a:ext cx="38880" cy="144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07887" y="3044422"/>
                  <a:ext cx="47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14:cNvPr>
                <p14:cNvContentPartPr/>
                <p14:nvPr/>
              </p14:nvContentPartPr>
              <p14:xfrm>
                <a:off x="3688527" y="2923102"/>
                <a:ext cx="84240" cy="2959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84207" y="2918782"/>
                  <a:ext cx="92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14:cNvPr>
                <p14:cNvContentPartPr/>
                <p14:nvPr/>
              </p14:nvContentPartPr>
              <p14:xfrm>
                <a:off x="3776727" y="2856502"/>
                <a:ext cx="146880" cy="400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72407" y="2852182"/>
                  <a:ext cx="155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14:cNvPr>
                <p14:cNvContentPartPr/>
                <p14:nvPr/>
              </p14:nvContentPartPr>
              <p14:xfrm>
                <a:off x="1215327" y="3143422"/>
                <a:ext cx="110160" cy="25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11007" y="3139102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14:cNvPr>
                <p14:cNvContentPartPr/>
                <p14:nvPr/>
              </p14:nvContentPartPr>
              <p14:xfrm>
                <a:off x="1202007" y="3237022"/>
                <a:ext cx="197640" cy="7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97687" y="3232702"/>
                  <a:ext cx="206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14:cNvPr>
                <p14:cNvContentPartPr/>
                <p14:nvPr/>
              </p14:nvContentPartPr>
              <p14:xfrm>
                <a:off x="1464447" y="2934262"/>
                <a:ext cx="115560" cy="396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60127" y="2929942"/>
                  <a:ext cx="12420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0AC7B8FF-968C-63F7-4D6A-0FC8546E9825}"/>
              </a:ext>
            </a:extLst>
          </p:cNvPr>
          <p:cNvGrpSpPr/>
          <p:nvPr/>
        </p:nvGrpSpPr>
        <p:grpSpPr>
          <a:xfrm>
            <a:off x="4047807" y="2920942"/>
            <a:ext cx="452160" cy="239040"/>
            <a:chOff x="4047807" y="2920942"/>
            <a:chExt cx="4521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14:cNvPr>
                <p14:cNvContentPartPr/>
                <p14:nvPr/>
              </p14:nvContentPartPr>
              <p14:xfrm>
                <a:off x="4047807" y="2924902"/>
                <a:ext cx="49680" cy="23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43487" y="2920582"/>
                  <a:ext cx="58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14:cNvPr>
                <p14:cNvContentPartPr/>
                <p14:nvPr/>
              </p14:nvContentPartPr>
              <p14:xfrm>
                <a:off x="4138887" y="3048742"/>
                <a:ext cx="86400" cy="13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4567" y="3044422"/>
                  <a:ext cx="95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14:cNvPr>
                <p14:cNvContentPartPr/>
                <p14:nvPr/>
              </p14:nvContentPartPr>
              <p14:xfrm>
                <a:off x="4298367" y="2993662"/>
                <a:ext cx="114840" cy="91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94047" y="2989342"/>
                  <a:ext cx="12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14:cNvPr>
                <p14:cNvContentPartPr/>
                <p14:nvPr/>
              </p14:nvContentPartPr>
              <p14:xfrm>
                <a:off x="4462527" y="2920942"/>
                <a:ext cx="37440" cy="2300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8207" y="2916622"/>
                  <a:ext cx="4608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14:cNvPr>
              <p14:cNvContentPartPr/>
              <p14:nvPr/>
            </p14:nvContentPartPr>
            <p14:xfrm>
              <a:off x="4761687" y="3018862"/>
              <a:ext cx="185040" cy="781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757367" y="3014542"/>
                <a:ext cx="193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14:cNvPr>
              <p14:cNvContentPartPr/>
              <p14:nvPr/>
            </p14:nvContentPartPr>
            <p14:xfrm>
              <a:off x="5126727" y="2965942"/>
              <a:ext cx="113760" cy="1051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122407" y="2961622"/>
                <a:ext cx="12240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F758EFB1-70BD-9DB4-92FB-358213EE4A98}"/>
              </a:ext>
            </a:extLst>
          </p:cNvPr>
          <p:cNvGrpSpPr/>
          <p:nvPr/>
        </p:nvGrpSpPr>
        <p:grpSpPr>
          <a:xfrm>
            <a:off x="443847" y="3738862"/>
            <a:ext cx="542160" cy="636480"/>
            <a:chOff x="443847" y="3738862"/>
            <a:chExt cx="54216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14:cNvPr>
                <p14:cNvContentPartPr/>
                <p14:nvPr/>
              </p14:nvContentPartPr>
              <p14:xfrm>
                <a:off x="455007" y="3774502"/>
                <a:ext cx="148320" cy="1933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0687" y="3770182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14:cNvPr>
                <p14:cNvContentPartPr/>
                <p14:nvPr/>
              </p14:nvContentPartPr>
              <p14:xfrm>
                <a:off x="865047" y="3741742"/>
                <a:ext cx="47880" cy="203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0727" y="3737422"/>
                  <a:ext cx="5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14:cNvPr>
                <p14:cNvContentPartPr/>
                <p14:nvPr/>
              </p14:nvContentPartPr>
              <p14:xfrm>
                <a:off x="795207" y="3738862"/>
                <a:ext cx="182880" cy="1429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0887" y="3734542"/>
                  <a:ext cx="191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14:cNvPr>
                <p14:cNvContentPartPr/>
                <p14:nvPr/>
              </p14:nvContentPartPr>
              <p14:xfrm>
                <a:off x="443847" y="4030102"/>
                <a:ext cx="542160" cy="608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9527" y="4025782"/>
                  <a:ext cx="550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14:cNvPr>
                <p14:cNvContentPartPr/>
                <p14:nvPr/>
              </p14:nvContentPartPr>
              <p14:xfrm>
                <a:off x="479847" y="4142422"/>
                <a:ext cx="140040" cy="2210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5527" y="4138102"/>
                  <a:ext cx="148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14:cNvPr>
                <p14:cNvContentPartPr/>
                <p14:nvPr/>
              </p14:nvContentPartPr>
              <p14:xfrm>
                <a:off x="763167" y="4146742"/>
                <a:ext cx="117720" cy="228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8847" y="4142422"/>
                  <a:ext cx="1263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92320AB1-99CE-DE2C-51A4-626E1AC382A8}"/>
              </a:ext>
            </a:extLst>
          </p:cNvPr>
          <p:cNvGrpSpPr/>
          <p:nvPr/>
        </p:nvGrpSpPr>
        <p:grpSpPr>
          <a:xfrm>
            <a:off x="1235487" y="3654982"/>
            <a:ext cx="2741760" cy="561960"/>
            <a:chOff x="1235487" y="3654982"/>
            <a:chExt cx="27417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14:cNvPr>
                <p14:cNvContentPartPr/>
                <p14:nvPr/>
              </p14:nvContentPartPr>
              <p14:xfrm>
                <a:off x="1235487" y="4003822"/>
                <a:ext cx="160920" cy="60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31167" y="3999502"/>
                  <a:ext cx="16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14:cNvPr>
                <p14:cNvContentPartPr/>
                <p14:nvPr/>
              </p14:nvContentPartPr>
              <p14:xfrm>
                <a:off x="1248447" y="4102822"/>
                <a:ext cx="160920" cy="18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244127" y="4098502"/>
                  <a:ext cx="16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14:cNvPr>
                <p14:cNvContentPartPr/>
                <p14:nvPr/>
              </p14:nvContentPartPr>
              <p14:xfrm>
                <a:off x="1512687" y="3849382"/>
                <a:ext cx="103320" cy="3675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08367" y="3845062"/>
                  <a:ext cx="1119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14:cNvPr>
                <p14:cNvContentPartPr/>
                <p14:nvPr/>
              </p14:nvContentPartPr>
              <p14:xfrm>
                <a:off x="1693047" y="3932182"/>
                <a:ext cx="92520" cy="141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88727" y="3927862"/>
                  <a:ext cx="101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14:cNvPr>
                <p14:cNvContentPartPr/>
                <p14:nvPr/>
              </p14:nvContentPartPr>
              <p14:xfrm>
                <a:off x="1882047" y="3850102"/>
                <a:ext cx="198000" cy="216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77727" y="3845782"/>
                  <a:ext cx="20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14:cNvPr>
                <p14:cNvContentPartPr/>
                <p14:nvPr/>
              </p14:nvContentPartPr>
              <p14:xfrm>
                <a:off x="1909407" y="3890782"/>
                <a:ext cx="159480" cy="196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05087" y="3886462"/>
                  <a:ext cx="16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14:cNvPr>
                <p14:cNvContentPartPr/>
                <p14:nvPr/>
              </p14:nvContentPartPr>
              <p14:xfrm>
                <a:off x="2233767" y="3787462"/>
                <a:ext cx="116640" cy="268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29447" y="3783142"/>
                  <a:ext cx="125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14:cNvPr>
                <p14:cNvContentPartPr/>
                <p14:nvPr/>
              </p14:nvContentPartPr>
              <p14:xfrm>
                <a:off x="2432487" y="3919222"/>
                <a:ext cx="93240" cy="50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28167" y="3914902"/>
                  <a:ext cx="101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14:cNvPr>
                <p14:cNvContentPartPr/>
                <p14:nvPr/>
              </p14:nvContentPartPr>
              <p14:xfrm>
                <a:off x="2496927" y="3906262"/>
                <a:ext cx="66240" cy="1684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92607" y="3901942"/>
                  <a:ext cx="74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14:cNvPr>
                <p14:cNvContentPartPr/>
                <p14:nvPr/>
              </p14:nvContentPartPr>
              <p14:xfrm>
                <a:off x="2731647" y="3938302"/>
                <a:ext cx="122040" cy="5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27327" y="3933982"/>
                  <a:ext cx="130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14:cNvPr>
                <p14:cNvContentPartPr/>
                <p14:nvPr/>
              </p14:nvContentPartPr>
              <p14:xfrm>
                <a:off x="2619327" y="4027222"/>
                <a:ext cx="13680" cy="60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15007" y="4022902"/>
                  <a:ext cx="2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14:cNvPr>
                <p14:cNvContentPartPr/>
                <p14:nvPr/>
              </p14:nvContentPartPr>
              <p14:xfrm>
                <a:off x="2650647" y="3912022"/>
                <a:ext cx="17280" cy="90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46327" y="3907702"/>
                  <a:ext cx="25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14:cNvPr>
                <p14:cNvContentPartPr/>
                <p14:nvPr/>
              </p14:nvContentPartPr>
              <p14:xfrm>
                <a:off x="2945127" y="3761542"/>
                <a:ext cx="83520" cy="273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940807" y="3757222"/>
                  <a:ext cx="92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14:cNvPr>
                <p14:cNvContentPartPr/>
                <p14:nvPr/>
              </p14:nvContentPartPr>
              <p14:xfrm>
                <a:off x="3109647" y="3885382"/>
                <a:ext cx="105480" cy="79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05327" y="3881062"/>
                  <a:ext cx="114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14:cNvPr>
                <p14:cNvContentPartPr/>
                <p14:nvPr/>
              </p14:nvContentPartPr>
              <p14:xfrm>
                <a:off x="3273447" y="3842902"/>
                <a:ext cx="107640" cy="135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69127" y="3838582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14:cNvPr>
                <p14:cNvContentPartPr/>
                <p14:nvPr/>
              </p14:nvContentPartPr>
              <p14:xfrm>
                <a:off x="3375687" y="3778102"/>
                <a:ext cx="253800" cy="169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71367" y="3773782"/>
                  <a:ext cx="262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14:cNvPr>
                <p14:cNvContentPartPr/>
                <p14:nvPr/>
              </p14:nvContentPartPr>
              <p14:xfrm>
                <a:off x="3551727" y="3834622"/>
                <a:ext cx="143640" cy="148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547407" y="3830302"/>
                  <a:ext cx="152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14:cNvPr>
                <p14:cNvContentPartPr/>
                <p14:nvPr/>
              </p14:nvContentPartPr>
              <p14:xfrm>
                <a:off x="3714087" y="3829942"/>
                <a:ext cx="7200" cy="10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09767" y="3825622"/>
                  <a:ext cx="15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14:cNvPr>
                <p14:cNvContentPartPr/>
                <p14:nvPr/>
              </p14:nvContentPartPr>
              <p14:xfrm>
                <a:off x="3756927" y="3720142"/>
                <a:ext cx="50760" cy="2970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52607" y="3715822"/>
                  <a:ext cx="59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14:cNvPr>
                <p14:cNvContentPartPr/>
                <p14:nvPr/>
              </p14:nvContentPartPr>
              <p14:xfrm>
                <a:off x="3793287" y="3654982"/>
                <a:ext cx="183960" cy="327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88967" y="3650662"/>
                  <a:ext cx="19260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6DAC14BA-8A5C-6209-75F9-1D7C1F778749}"/>
              </a:ext>
            </a:extLst>
          </p:cNvPr>
          <p:cNvGrpSpPr/>
          <p:nvPr/>
        </p:nvGrpSpPr>
        <p:grpSpPr>
          <a:xfrm>
            <a:off x="9274647" y="3173662"/>
            <a:ext cx="409680" cy="227160"/>
            <a:chOff x="9274647" y="3173662"/>
            <a:chExt cx="40968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14:cNvPr>
                <p14:cNvContentPartPr/>
                <p14:nvPr/>
              </p14:nvContentPartPr>
              <p14:xfrm>
                <a:off x="9274647" y="3173662"/>
                <a:ext cx="157680" cy="2271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270327" y="3169342"/>
                  <a:ext cx="166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14:cNvPr>
                <p14:cNvContentPartPr/>
                <p14:nvPr/>
              </p14:nvContentPartPr>
              <p14:xfrm>
                <a:off x="9565527" y="3246382"/>
                <a:ext cx="100440" cy="1346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61207" y="3242062"/>
                  <a:ext cx="109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14:cNvPr>
                <p14:cNvContentPartPr/>
                <p14:nvPr/>
              </p14:nvContentPartPr>
              <p14:xfrm>
                <a:off x="9583527" y="3253582"/>
                <a:ext cx="100800" cy="71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79207" y="3249262"/>
                  <a:ext cx="1094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77C5BB42-3CE8-E9C4-0D75-81FD27B538B0}"/>
              </a:ext>
            </a:extLst>
          </p:cNvPr>
          <p:cNvGrpSpPr/>
          <p:nvPr/>
        </p:nvGrpSpPr>
        <p:grpSpPr>
          <a:xfrm>
            <a:off x="9959727" y="3124342"/>
            <a:ext cx="477000" cy="210240"/>
            <a:chOff x="9959727" y="3124342"/>
            <a:chExt cx="47700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14:cNvPr>
                <p14:cNvContentPartPr/>
                <p14:nvPr/>
              </p14:nvContentPartPr>
              <p14:xfrm>
                <a:off x="9959727" y="3219022"/>
                <a:ext cx="142200" cy="1155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55407" y="3214702"/>
                  <a:ext cx="150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14:cNvPr>
                <p14:cNvContentPartPr/>
                <p14:nvPr/>
              </p14:nvContentPartPr>
              <p14:xfrm>
                <a:off x="10144767" y="3237382"/>
                <a:ext cx="110880" cy="734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40447" y="3233062"/>
                  <a:ext cx="119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14:cNvPr>
                <p14:cNvContentPartPr/>
                <p14:nvPr/>
              </p14:nvContentPartPr>
              <p14:xfrm>
                <a:off x="10313247" y="3124342"/>
                <a:ext cx="123480" cy="176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08927" y="3120022"/>
                  <a:ext cx="1321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14:cNvPr>
              <p14:cNvContentPartPr/>
              <p14:nvPr/>
            </p14:nvContentPartPr>
            <p14:xfrm>
              <a:off x="10727247" y="3123622"/>
              <a:ext cx="92880" cy="1771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0722927" y="3119302"/>
                <a:ext cx="1015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971AF277-735F-612D-0FF7-5A95A77DE8A7}"/>
              </a:ext>
            </a:extLst>
          </p:cNvPr>
          <p:cNvGrpSpPr/>
          <p:nvPr/>
        </p:nvGrpSpPr>
        <p:grpSpPr>
          <a:xfrm>
            <a:off x="11019927" y="3054142"/>
            <a:ext cx="899640" cy="342720"/>
            <a:chOff x="11019927" y="3054142"/>
            <a:chExt cx="8996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14:cNvPr>
                <p14:cNvContentPartPr/>
                <p14:nvPr/>
              </p14:nvContentPartPr>
              <p14:xfrm>
                <a:off x="11019927" y="3189862"/>
                <a:ext cx="139320" cy="98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15607" y="3185542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14:cNvPr>
                <p14:cNvContentPartPr/>
                <p14:nvPr/>
              </p14:nvContentPartPr>
              <p14:xfrm>
                <a:off x="11210367" y="3110662"/>
                <a:ext cx="61920" cy="165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06047" y="3106342"/>
                  <a:ext cx="70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14:cNvPr>
                <p14:cNvContentPartPr/>
                <p14:nvPr/>
              </p14:nvContentPartPr>
              <p14:xfrm>
                <a:off x="11268327" y="3186982"/>
                <a:ext cx="146520" cy="209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64007" y="3182662"/>
                  <a:ext cx="155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14:cNvPr>
                <p14:cNvContentPartPr/>
                <p14:nvPr/>
              </p14:nvContentPartPr>
              <p14:xfrm>
                <a:off x="11462367" y="3085462"/>
                <a:ext cx="42840" cy="1742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458047" y="3081142"/>
                  <a:ext cx="51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14:cNvPr>
                <p14:cNvContentPartPr/>
                <p14:nvPr/>
              </p14:nvContentPartPr>
              <p14:xfrm>
                <a:off x="11513127" y="3054142"/>
                <a:ext cx="406440" cy="191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08807" y="3049822"/>
                  <a:ext cx="415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14:cNvPr>
                <p14:cNvContentPartPr/>
                <p14:nvPr/>
              </p14:nvContentPartPr>
              <p14:xfrm>
                <a:off x="11813007" y="3086182"/>
                <a:ext cx="63360" cy="13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08687" y="3081862"/>
                  <a:ext cx="720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FB256AAF-0F1B-A121-7D68-FA808D798146}"/>
              </a:ext>
            </a:extLst>
          </p:cNvPr>
          <p:cNvGrpSpPr/>
          <p:nvPr/>
        </p:nvGrpSpPr>
        <p:grpSpPr>
          <a:xfrm>
            <a:off x="8802687" y="3248542"/>
            <a:ext cx="423720" cy="249120"/>
            <a:chOff x="8802687" y="3248542"/>
            <a:chExt cx="4237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14:cNvPr>
                <p14:cNvContentPartPr/>
                <p14:nvPr/>
              </p14:nvContentPartPr>
              <p14:xfrm>
                <a:off x="8802687" y="3256822"/>
                <a:ext cx="119880" cy="240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798367" y="3252502"/>
                  <a:ext cx="128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14:cNvPr>
                <p14:cNvContentPartPr/>
                <p14:nvPr/>
              </p14:nvContentPartPr>
              <p14:xfrm>
                <a:off x="8935527" y="3276982"/>
                <a:ext cx="99000" cy="192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31207" y="3272662"/>
                  <a:ext cx="10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14:cNvPr>
                <p14:cNvContentPartPr/>
                <p14:nvPr/>
              </p14:nvContentPartPr>
              <p14:xfrm>
                <a:off x="8977287" y="3277342"/>
                <a:ext cx="119160" cy="171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72967" y="3273022"/>
                  <a:ext cx="127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14:cNvPr>
                <p14:cNvContentPartPr/>
                <p14:nvPr/>
              </p14:nvContentPartPr>
              <p14:xfrm>
                <a:off x="9135687" y="3355822"/>
                <a:ext cx="90720" cy="86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31367" y="3351502"/>
                  <a:ext cx="9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14:cNvPr>
                <p14:cNvContentPartPr/>
                <p14:nvPr/>
              </p14:nvContentPartPr>
              <p14:xfrm>
                <a:off x="8975847" y="3248542"/>
                <a:ext cx="56520" cy="207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971527" y="3244222"/>
                  <a:ext cx="6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14:cNvPr>
                <p14:cNvContentPartPr/>
                <p14:nvPr/>
              </p14:nvContentPartPr>
              <p14:xfrm>
                <a:off x="8976927" y="3260782"/>
                <a:ext cx="55080" cy="201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72607" y="3256462"/>
                  <a:ext cx="637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425E1DE4-73D6-2033-3C77-1F1753486CBD}"/>
              </a:ext>
            </a:extLst>
          </p:cNvPr>
          <p:cNvGrpSpPr/>
          <p:nvPr/>
        </p:nvGrpSpPr>
        <p:grpSpPr>
          <a:xfrm>
            <a:off x="4064007" y="3699982"/>
            <a:ext cx="317520" cy="340920"/>
            <a:chOff x="4064007" y="3699982"/>
            <a:chExt cx="3175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14:cNvPr>
                <p14:cNvContentPartPr/>
                <p14:nvPr/>
              </p14:nvContentPartPr>
              <p14:xfrm>
                <a:off x="4064007" y="3699982"/>
                <a:ext cx="159840" cy="260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59687" y="3695662"/>
                  <a:ext cx="16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14:cNvPr>
                <p14:cNvContentPartPr/>
                <p14:nvPr/>
              </p14:nvContentPartPr>
              <p14:xfrm>
                <a:off x="4072287" y="3751462"/>
                <a:ext cx="164160" cy="151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67967" y="3747142"/>
                  <a:ext cx="17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14:cNvPr>
                <p14:cNvContentPartPr/>
                <p14:nvPr/>
              </p14:nvContentPartPr>
              <p14:xfrm>
                <a:off x="4278207" y="3759742"/>
                <a:ext cx="103320" cy="281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73887" y="3755422"/>
                  <a:ext cx="11196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0E345210-A076-12D9-4F52-2B80AB985538}"/>
              </a:ext>
            </a:extLst>
          </p:cNvPr>
          <p:cNvGrpSpPr/>
          <p:nvPr/>
        </p:nvGrpSpPr>
        <p:grpSpPr>
          <a:xfrm>
            <a:off x="4740087" y="3780982"/>
            <a:ext cx="185760" cy="117720"/>
            <a:chOff x="4740087" y="3780982"/>
            <a:chExt cx="1857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14:cNvPr>
                <p14:cNvContentPartPr/>
                <p14:nvPr/>
              </p14:nvContentPartPr>
              <p14:xfrm>
                <a:off x="4740087" y="3780982"/>
                <a:ext cx="182880" cy="41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35767" y="3776662"/>
                  <a:ext cx="191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14:cNvPr>
                <p14:cNvContentPartPr/>
                <p14:nvPr/>
              </p14:nvContentPartPr>
              <p14:xfrm>
                <a:off x="4784007" y="3877102"/>
                <a:ext cx="141840" cy="216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79687" y="3872782"/>
                  <a:ext cx="1504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14:cNvPr>
              <p14:cNvContentPartPr/>
              <p14:nvPr/>
            </p14:nvContentPartPr>
            <p14:xfrm>
              <a:off x="5091807" y="3703942"/>
              <a:ext cx="182160" cy="1497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87487" y="3699622"/>
                <a:ext cx="190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14:cNvPr>
              <p14:cNvContentPartPr/>
              <p14:nvPr/>
            </p14:nvContentPartPr>
            <p14:xfrm>
              <a:off x="5402127" y="2779102"/>
              <a:ext cx="212040" cy="11772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397807" y="2774782"/>
                <a:ext cx="220680" cy="11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4E23A8CA-2D71-BDAF-7419-D90B327C6C08}"/>
              </a:ext>
            </a:extLst>
          </p:cNvPr>
          <p:cNvGrpSpPr/>
          <p:nvPr/>
        </p:nvGrpSpPr>
        <p:grpSpPr>
          <a:xfrm>
            <a:off x="5855367" y="3200302"/>
            <a:ext cx="1684440" cy="823680"/>
            <a:chOff x="5855367" y="3200302"/>
            <a:chExt cx="168444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14:cNvPr>
                <p14:cNvContentPartPr/>
                <p14:nvPr/>
              </p14:nvContentPartPr>
              <p14:xfrm>
                <a:off x="5943207" y="3240262"/>
                <a:ext cx="20520" cy="183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38887" y="3235942"/>
                  <a:ext cx="2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14:cNvPr>
                <p14:cNvContentPartPr/>
                <p14:nvPr/>
              </p14:nvContentPartPr>
              <p14:xfrm>
                <a:off x="5855367" y="3200302"/>
                <a:ext cx="207000" cy="2818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51047" y="3195982"/>
                  <a:ext cx="215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14:cNvPr>
                <p14:cNvContentPartPr/>
                <p14:nvPr/>
              </p14:nvContentPartPr>
              <p14:xfrm>
                <a:off x="6145167" y="3310822"/>
                <a:ext cx="106560" cy="968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40847" y="3306502"/>
                  <a:ext cx="115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14:cNvPr>
                <p14:cNvContentPartPr/>
                <p14:nvPr/>
              </p14:nvContentPartPr>
              <p14:xfrm>
                <a:off x="6316527" y="3208582"/>
                <a:ext cx="378000" cy="215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12207" y="3204262"/>
                  <a:ext cx="386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14:cNvPr>
                <p14:cNvContentPartPr/>
                <p14:nvPr/>
              </p14:nvContentPartPr>
              <p14:xfrm>
                <a:off x="6681567" y="3256822"/>
                <a:ext cx="11880" cy="10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77247" y="3252502"/>
                  <a:ext cx="20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14:cNvPr>
                <p14:cNvContentPartPr/>
                <p14:nvPr/>
              </p14:nvContentPartPr>
              <p14:xfrm>
                <a:off x="6776607" y="3259342"/>
                <a:ext cx="763200" cy="3852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72287" y="3255022"/>
                  <a:ext cx="7718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14:cNvPr>
                <p14:cNvContentPartPr/>
                <p14:nvPr/>
              </p14:nvContentPartPr>
              <p14:xfrm>
                <a:off x="6012327" y="3687742"/>
                <a:ext cx="201240" cy="203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008007" y="3683422"/>
                  <a:ext cx="209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14:cNvPr>
                <p14:cNvContentPartPr/>
                <p14:nvPr/>
              </p14:nvContentPartPr>
              <p14:xfrm>
                <a:off x="6284847" y="3840382"/>
                <a:ext cx="10800" cy="288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280527" y="3836062"/>
                  <a:ext cx="19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14:cNvPr>
                <p14:cNvContentPartPr/>
                <p14:nvPr/>
              </p14:nvContentPartPr>
              <p14:xfrm>
                <a:off x="6436407" y="3676582"/>
                <a:ext cx="167400" cy="198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32087" y="3672262"/>
                  <a:ext cx="176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14:cNvPr>
                <p14:cNvContentPartPr/>
                <p14:nvPr/>
              </p14:nvContentPartPr>
              <p14:xfrm>
                <a:off x="6641247" y="3752902"/>
                <a:ext cx="121680" cy="939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36927" y="3748582"/>
                  <a:ext cx="130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14:cNvPr>
                <p14:cNvContentPartPr/>
                <p14:nvPr/>
              </p14:nvContentPartPr>
              <p14:xfrm>
                <a:off x="6818727" y="3658582"/>
                <a:ext cx="155520" cy="174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14407" y="3654262"/>
                  <a:ext cx="164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14:cNvPr>
                <p14:cNvContentPartPr/>
                <p14:nvPr/>
              </p14:nvContentPartPr>
              <p14:xfrm>
                <a:off x="7048047" y="3759742"/>
                <a:ext cx="207360" cy="2642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43727" y="3755422"/>
                  <a:ext cx="21600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DDA054EE-7520-4223-3C65-19B74AD6F364}"/>
              </a:ext>
            </a:extLst>
          </p:cNvPr>
          <p:cNvGrpSpPr/>
          <p:nvPr/>
        </p:nvGrpSpPr>
        <p:grpSpPr>
          <a:xfrm>
            <a:off x="1305327" y="4427902"/>
            <a:ext cx="455040" cy="276840"/>
            <a:chOff x="1305327" y="4427902"/>
            <a:chExt cx="4550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14:cNvPr>
                <p14:cNvContentPartPr/>
                <p14:nvPr/>
              </p14:nvContentPartPr>
              <p14:xfrm>
                <a:off x="1305327" y="4498102"/>
                <a:ext cx="455040" cy="206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301007" y="4493782"/>
                  <a:ext cx="463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14:cNvPr>
                <p14:cNvContentPartPr/>
                <p14:nvPr/>
              </p14:nvContentPartPr>
              <p14:xfrm>
                <a:off x="1657047" y="4427902"/>
                <a:ext cx="13680" cy="234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652727" y="4423582"/>
                  <a:ext cx="223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669D0746-47A6-638F-ADFF-D8FDE0628E73}"/>
              </a:ext>
            </a:extLst>
          </p:cNvPr>
          <p:cNvGrpSpPr/>
          <p:nvPr/>
        </p:nvGrpSpPr>
        <p:grpSpPr>
          <a:xfrm>
            <a:off x="1959447" y="4421782"/>
            <a:ext cx="692280" cy="250560"/>
            <a:chOff x="1959447" y="4421782"/>
            <a:chExt cx="6922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14:cNvPr>
                <p14:cNvContentPartPr/>
                <p14:nvPr/>
              </p14:nvContentPartPr>
              <p14:xfrm>
                <a:off x="1959447" y="4421782"/>
                <a:ext cx="117000" cy="2505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955127" y="4417462"/>
                  <a:ext cx="125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14:cNvPr>
                <p14:cNvContentPartPr/>
                <p14:nvPr/>
              </p14:nvContentPartPr>
              <p14:xfrm>
                <a:off x="2127207" y="4544182"/>
                <a:ext cx="226800" cy="1047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122887" y="4539862"/>
                  <a:ext cx="235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14:cNvPr>
                <p14:cNvContentPartPr/>
                <p14:nvPr/>
              </p14:nvContentPartPr>
              <p14:xfrm>
                <a:off x="2312967" y="4498822"/>
                <a:ext cx="33480" cy="25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308647" y="4494502"/>
                  <a:ext cx="4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14:cNvPr>
                <p14:cNvContentPartPr/>
                <p14:nvPr/>
              </p14:nvContentPartPr>
              <p14:xfrm>
                <a:off x="2398287" y="4498822"/>
                <a:ext cx="253440" cy="1386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393967" y="4494502"/>
                  <a:ext cx="2620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A6DC56F4-D1F7-D1FF-C03C-B47774375091}"/>
              </a:ext>
            </a:extLst>
          </p:cNvPr>
          <p:cNvGrpSpPr/>
          <p:nvPr/>
        </p:nvGrpSpPr>
        <p:grpSpPr>
          <a:xfrm>
            <a:off x="2926047" y="4327822"/>
            <a:ext cx="1497960" cy="534600"/>
            <a:chOff x="2926047" y="4327822"/>
            <a:chExt cx="149796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14:cNvPr>
                <p14:cNvContentPartPr/>
                <p14:nvPr/>
              </p14:nvContentPartPr>
              <p14:xfrm>
                <a:off x="2926047" y="4430782"/>
                <a:ext cx="423720" cy="4316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21727" y="4426462"/>
                  <a:ext cx="432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14:cNvPr>
                <p14:cNvContentPartPr/>
                <p14:nvPr/>
              </p14:nvContentPartPr>
              <p14:xfrm>
                <a:off x="3364527" y="4449142"/>
                <a:ext cx="9000" cy="363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60207" y="4444822"/>
                  <a:ext cx="17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14:cNvPr>
                <p14:cNvContentPartPr/>
                <p14:nvPr/>
              </p14:nvContentPartPr>
              <p14:xfrm>
                <a:off x="3445167" y="4411702"/>
                <a:ext cx="115560" cy="2170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440847" y="4407382"/>
                  <a:ext cx="124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14:cNvPr>
                <p14:cNvContentPartPr/>
                <p14:nvPr/>
              </p14:nvContentPartPr>
              <p14:xfrm>
                <a:off x="3631287" y="4522582"/>
                <a:ext cx="157680" cy="1105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26967" y="4518262"/>
                  <a:ext cx="166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14:cNvPr>
                <p14:cNvContentPartPr/>
                <p14:nvPr/>
              </p14:nvContentPartPr>
              <p14:xfrm>
                <a:off x="3651807" y="4588102"/>
                <a:ext cx="118440" cy="72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647487" y="4583782"/>
                  <a:ext cx="127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14:cNvPr>
                <p14:cNvContentPartPr/>
                <p14:nvPr/>
              </p14:nvContentPartPr>
              <p14:xfrm>
                <a:off x="3819927" y="4391182"/>
                <a:ext cx="462240" cy="230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15607" y="4386862"/>
                  <a:ext cx="47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14:cNvPr>
                <p14:cNvContentPartPr/>
                <p14:nvPr/>
              </p14:nvContentPartPr>
              <p14:xfrm>
                <a:off x="4254087" y="4410622"/>
                <a:ext cx="16200" cy="291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49767" y="4406302"/>
                  <a:ext cx="24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14:cNvPr>
                <p14:cNvContentPartPr/>
                <p14:nvPr/>
              </p14:nvContentPartPr>
              <p14:xfrm>
                <a:off x="3931527" y="4327822"/>
                <a:ext cx="492480" cy="452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927207" y="4323502"/>
                  <a:ext cx="501120" cy="46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774C4416-3230-4F5F-3246-827B22C20C9B}"/>
              </a:ext>
            </a:extLst>
          </p:cNvPr>
          <p:cNvGrpSpPr/>
          <p:nvPr/>
        </p:nvGrpSpPr>
        <p:grpSpPr>
          <a:xfrm>
            <a:off x="4713087" y="4255102"/>
            <a:ext cx="895320" cy="450720"/>
            <a:chOff x="4713087" y="4255102"/>
            <a:chExt cx="8953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14:cNvPr>
                <p14:cNvContentPartPr/>
                <p14:nvPr/>
              </p14:nvContentPartPr>
              <p14:xfrm>
                <a:off x="4713087" y="4367782"/>
                <a:ext cx="334440" cy="3380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708767" y="4363462"/>
                  <a:ext cx="343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14:cNvPr>
                <p14:cNvContentPartPr/>
                <p14:nvPr/>
              </p14:nvContentPartPr>
              <p14:xfrm>
                <a:off x="5078847" y="4489462"/>
                <a:ext cx="109440" cy="1047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74527" y="4485142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14:cNvPr>
                <p14:cNvContentPartPr/>
                <p14:nvPr/>
              </p14:nvContentPartPr>
              <p14:xfrm>
                <a:off x="5289807" y="4389742"/>
                <a:ext cx="123840" cy="187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85487" y="4385422"/>
                  <a:ext cx="132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14:cNvPr>
                <p14:cNvContentPartPr/>
                <p14:nvPr/>
              </p14:nvContentPartPr>
              <p14:xfrm>
                <a:off x="5492127" y="4351222"/>
                <a:ext cx="116280" cy="2041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487807" y="4346902"/>
                  <a:ext cx="124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14:cNvPr>
                <p14:cNvContentPartPr/>
                <p14:nvPr/>
              </p14:nvContentPartPr>
              <p14:xfrm>
                <a:off x="5203767" y="4255102"/>
                <a:ext cx="152640" cy="536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99447" y="4250782"/>
                  <a:ext cx="1612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2BAB9228-7C8B-23F6-9BA4-AB8235A76B96}"/>
              </a:ext>
            </a:extLst>
          </p:cNvPr>
          <p:cNvGrpSpPr/>
          <p:nvPr/>
        </p:nvGrpSpPr>
        <p:grpSpPr>
          <a:xfrm>
            <a:off x="5819007" y="4385782"/>
            <a:ext cx="460080" cy="148320"/>
            <a:chOff x="5819007" y="4385782"/>
            <a:chExt cx="46008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14:cNvPr>
                <p14:cNvContentPartPr/>
                <p14:nvPr/>
              </p14:nvContentPartPr>
              <p14:xfrm>
                <a:off x="5819007" y="4388662"/>
                <a:ext cx="71280" cy="1454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14687" y="4384342"/>
                  <a:ext cx="79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14:cNvPr>
                <p14:cNvContentPartPr/>
                <p14:nvPr/>
              </p14:nvContentPartPr>
              <p14:xfrm>
                <a:off x="5958687" y="4385782"/>
                <a:ext cx="320400" cy="101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954367" y="4381462"/>
                  <a:ext cx="3290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EEA1E659-6A04-240E-4708-6AEFA2F3A36D}"/>
              </a:ext>
            </a:extLst>
          </p:cNvPr>
          <p:cNvGrpSpPr/>
          <p:nvPr/>
        </p:nvGrpSpPr>
        <p:grpSpPr>
          <a:xfrm>
            <a:off x="6490047" y="4259782"/>
            <a:ext cx="843120" cy="207360"/>
            <a:chOff x="6490047" y="4259782"/>
            <a:chExt cx="84312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14:cNvPr>
                <p14:cNvContentPartPr/>
                <p14:nvPr/>
              </p14:nvContentPartPr>
              <p14:xfrm>
                <a:off x="6490047" y="4366702"/>
                <a:ext cx="313920" cy="100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85727" y="4362382"/>
                  <a:ext cx="32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14:cNvPr>
                <p14:cNvContentPartPr/>
                <p14:nvPr/>
              </p14:nvContentPartPr>
              <p14:xfrm>
                <a:off x="6884247" y="4354462"/>
                <a:ext cx="100080" cy="84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79927" y="4350142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14:cNvPr>
                <p14:cNvContentPartPr/>
                <p14:nvPr/>
              </p14:nvContentPartPr>
              <p14:xfrm>
                <a:off x="7007727" y="4343662"/>
                <a:ext cx="77400" cy="1022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003407" y="4339342"/>
                  <a:ext cx="86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14:cNvPr>
                <p14:cNvContentPartPr/>
                <p14:nvPr/>
              </p14:nvContentPartPr>
              <p14:xfrm>
                <a:off x="7108167" y="4335382"/>
                <a:ext cx="225000" cy="74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03847" y="4331062"/>
                  <a:ext cx="233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14:cNvPr>
                <p14:cNvContentPartPr/>
                <p14:nvPr/>
              </p14:nvContentPartPr>
              <p14:xfrm>
                <a:off x="6741327" y="4259782"/>
                <a:ext cx="155160" cy="277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737007" y="4255462"/>
                  <a:ext cx="1638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14:cNvPr>
              <p14:cNvContentPartPr/>
              <p14:nvPr/>
            </p14:nvContentPartPr>
            <p14:xfrm>
              <a:off x="7549167" y="4135582"/>
              <a:ext cx="20880" cy="1875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544847" y="4131262"/>
                <a:ext cx="29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14:cNvPr>
              <p14:cNvContentPartPr/>
              <p14:nvPr/>
            </p14:nvContentPartPr>
            <p14:xfrm>
              <a:off x="7555647" y="4463182"/>
              <a:ext cx="14760" cy="2304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551327" y="4458862"/>
                <a:ext cx="23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14:cNvPr>
              <p14:cNvContentPartPr/>
              <p14:nvPr/>
            </p14:nvContentPartPr>
            <p14:xfrm>
              <a:off x="3558207" y="4082302"/>
              <a:ext cx="137160" cy="273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553887" y="4077982"/>
                <a:ext cx="145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14:cNvPr>
              <p14:cNvContentPartPr/>
              <p14:nvPr/>
            </p14:nvContentPartPr>
            <p14:xfrm>
              <a:off x="4104687" y="4115782"/>
              <a:ext cx="165600" cy="2736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100367" y="4111462"/>
                <a:ext cx="174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14:cNvPr>
              <p14:cNvContentPartPr/>
              <p14:nvPr/>
            </p14:nvContentPartPr>
            <p14:xfrm>
              <a:off x="2443287" y="4218382"/>
              <a:ext cx="140040" cy="2088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438967" y="4214062"/>
                <a:ext cx="148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14:cNvPr>
              <p14:cNvContentPartPr/>
              <p14:nvPr/>
            </p14:nvContentPartPr>
            <p14:xfrm>
              <a:off x="2358327" y="3323422"/>
              <a:ext cx="103680" cy="2556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354007" y="3319102"/>
                <a:ext cx="112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14:cNvPr>
              <p14:cNvContentPartPr/>
              <p14:nvPr/>
            </p14:nvContentPartPr>
            <p14:xfrm>
              <a:off x="3481527" y="3288862"/>
              <a:ext cx="95760" cy="1224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477207" y="3284542"/>
                <a:ext cx="1044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DEA85F00-5BCE-942E-A199-F1E49828C6DF}"/>
              </a:ext>
            </a:extLst>
          </p:cNvPr>
          <p:cNvGrpSpPr/>
          <p:nvPr/>
        </p:nvGrpSpPr>
        <p:grpSpPr>
          <a:xfrm>
            <a:off x="365727" y="4930102"/>
            <a:ext cx="888480" cy="207000"/>
            <a:chOff x="365727" y="4930102"/>
            <a:chExt cx="8884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14:cNvPr>
                <p14:cNvContentPartPr/>
                <p14:nvPr/>
              </p14:nvContentPartPr>
              <p14:xfrm>
                <a:off x="365727" y="4974022"/>
                <a:ext cx="145080" cy="1393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61407" y="4969702"/>
                  <a:ext cx="15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14:cNvPr>
                <p14:cNvContentPartPr/>
                <p14:nvPr/>
              </p14:nvContentPartPr>
              <p14:xfrm>
                <a:off x="572727" y="4930102"/>
                <a:ext cx="132480" cy="1825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8407" y="4925782"/>
                  <a:ext cx="14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14:cNvPr>
                <p14:cNvContentPartPr/>
                <p14:nvPr/>
              </p14:nvContentPartPr>
              <p14:xfrm>
                <a:off x="798807" y="4982302"/>
                <a:ext cx="92520" cy="1332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94487" y="4977982"/>
                  <a:ext cx="101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14:cNvPr>
                <p14:cNvContentPartPr/>
                <p14:nvPr/>
              </p14:nvContentPartPr>
              <p14:xfrm>
                <a:off x="1019127" y="4958902"/>
                <a:ext cx="115920" cy="1670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14807" y="4954582"/>
                  <a:ext cx="12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14:cNvPr>
                <p14:cNvContentPartPr/>
                <p14:nvPr/>
              </p14:nvContentPartPr>
              <p14:xfrm>
                <a:off x="1241967" y="5085262"/>
                <a:ext cx="12240" cy="518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237647" y="5080942"/>
                  <a:ext cx="208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E39C13D8-8A20-54E4-11A2-5C4B9C2A0E53}"/>
              </a:ext>
            </a:extLst>
          </p:cNvPr>
          <p:cNvGrpSpPr/>
          <p:nvPr/>
        </p:nvGrpSpPr>
        <p:grpSpPr>
          <a:xfrm>
            <a:off x="1469847" y="4945942"/>
            <a:ext cx="382680" cy="145440"/>
            <a:chOff x="1469847" y="4945942"/>
            <a:chExt cx="38268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14:cNvPr>
                <p14:cNvContentPartPr/>
                <p14:nvPr/>
              </p14:nvContentPartPr>
              <p14:xfrm>
                <a:off x="1469847" y="5020822"/>
                <a:ext cx="153000" cy="70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465527" y="5016502"/>
                  <a:ext cx="16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14:cNvPr>
                <p14:cNvContentPartPr/>
                <p14:nvPr/>
              </p14:nvContentPartPr>
              <p14:xfrm>
                <a:off x="1705287" y="4945942"/>
                <a:ext cx="147240" cy="1238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00967" y="4941622"/>
                  <a:ext cx="1558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6CD77EFB-D7DA-869B-36F6-298E567FD65C}"/>
              </a:ext>
            </a:extLst>
          </p:cNvPr>
          <p:cNvGrpSpPr/>
          <p:nvPr/>
        </p:nvGrpSpPr>
        <p:grpSpPr>
          <a:xfrm>
            <a:off x="2034687" y="4968622"/>
            <a:ext cx="290880" cy="173520"/>
            <a:chOff x="2034687" y="4968622"/>
            <a:chExt cx="2908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14:cNvPr>
                <p14:cNvContentPartPr/>
                <p14:nvPr/>
              </p14:nvContentPartPr>
              <p14:xfrm>
                <a:off x="2034687" y="4994902"/>
                <a:ext cx="284040" cy="1472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030367" y="4990582"/>
                  <a:ext cx="292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14:cNvPr>
                <p14:cNvContentPartPr/>
                <p14:nvPr/>
              </p14:nvContentPartPr>
              <p14:xfrm>
                <a:off x="2319447" y="4968622"/>
                <a:ext cx="6120" cy="158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315127" y="4964302"/>
                  <a:ext cx="14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uppieren 389">
            <a:extLst>
              <a:ext uri="{FF2B5EF4-FFF2-40B4-BE49-F238E27FC236}">
                <a16:creationId xmlns:a16="http://schemas.microsoft.com/office/drawing/2014/main" id="{22B0D97E-85BA-605A-A2DF-5C8E39F254A3}"/>
              </a:ext>
            </a:extLst>
          </p:cNvPr>
          <p:cNvGrpSpPr/>
          <p:nvPr/>
        </p:nvGrpSpPr>
        <p:grpSpPr>
          <a:xfrm>
            <a:off x="2642007" y="4921822"/>
            <a:ext cx="681840" cy="196560"/>
            <a:chOff x="2642007" y="4921822"/>
            <a:chExt cx="68184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14:cNvPr>
                <p14:cNvContentPartPr/>
                <p14:nvPr/>
              </p14:nvContentPartPr>
              <p14:xfrm>
                <a:off x="2642007" y="4980142"/>
                <a:ext cx="96840" cy="1382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637687" y="4975822"/>
                  <a:ext cx="105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14:cNvPr>
                <p14:cNvContentPartPr/>
                <p14:nvPr/>
              </p14:nvContentPartPr>
              <p14:xfrm>
                <a:off x="2842527" y="5014342"/>
                <a:ext cx="254880" cy="651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38207" y="5010022"/>
                  <a:ext cx="263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14:cNvPr>
                <p14:cNvContentPartPr/>
                <p14:nvPr/>
              </p14:nvContentPartPr>
              <p14:xfrm>
                <a:off x="3064647" y="4921822"/>
                <a:ext cx="7200" cy="64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60327" y="4917502"/>
                  <a:ext cx="15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14:cNvPr>
                <p14:cNvContentPartPr/>
                <p14:nvPr/>
              </p14:nvContentPartPr>
              <p14:xfrm>
                <a:off x="3153207" y="4925062"/>
                <a:ext cx="170640" cy="1562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148887" y="4920742"/>
                  <a:ext cx="1792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F9E70DCC-4EDC-E642-A1A1-002B8F4495A2}"/>
              </a:ext>
            </a:extLst>
          </p:cNvPr>
          <p:cNvGrpSpPr/>
          <p:nvPr/>
        </p:nvGrpSpPr>
        <p:grpSpPr>
          <a:xfrm>
            <a:off x="3551367" y="4856302"/>
            <a:ext cx="1162080" cy="221400"/>
            <a:chOff x="3551367" y="4856302"/>
            <a:chExt cx="11620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14:cNvPr>
                <p14:cNvContentPartPr/>
                <p14:nvPr/>
              </p14:nvContentPartPr>
              <p14:xfrm>
                <a:off x="3551367" y="4865302"/>
                <a:ext cx="100800" cy="1969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547047" y="4860982"/>
                  <a:ext cx="109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14:cNvPr>
                <p14:cNvContentPartPr/>
                <p14:nvPr/>
              </p14:nvContentPartPr>
              <p14:xfrm>
                <a:off x="3754767" y="4946662"/>
                <a:ext cx="154800" cy="1310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750447" y="4942342"/>
                  <a:ext cx="163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14:cNvPr>
                <p14:cNvContentPartPr/>
                <p14:nvPr/>
              </p14:nvContentPartPr>
              <p14:xfrm>
                <a:off x="3957807" y="4856302"/>
                <a:ext cx="108360" cy="1911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953487" y="4851982"/>
                  <a:ext cx="117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14:cNvPr>
                <p14:cNvContentPartPr/>
                <p14:nvPr/>
              </p14:nvContentPartPr>
              <p14:xfrm>
                <a:off x="4060767" y="4972582"/>
                <a:ext cx="264240" cy="84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056447" y="4968262"/>
                  <a:ext cx="27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14:cNvPr>
                <p14:cNvContentPartPr/>
                <p14:nvPr/>
              </p14:nvContentPartPr>
              <p14:xfrm>
                <a:off x="4385127" y="4965742"/>
                <a:ext cx="144000" cy="86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380807" y="4961422"/>
                  <a:ext cx="15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14:cNvPr>
                <p14:cNvContentPartPr/>
                <p14:nvPr/>
              </p14:nvContentPartPr>
              <p14:xfrm>
                <a:off x="4559367" y="4872862"/>
                <a:ext cx="154080" cy="1872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555047" y="4868542"/>
                  <a:ext cx="1627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D949E10F-D4D7-6135-7741-AB073C83F33F}"/>
              </a:ext>
            </a:extLst>
          </p:cNvPr>
          <p:cNvGrpSpPr/>
          <p:nvPr/>
        </p:nvGrpSpPr>
        <p:grpSpPr>
          <a:xfrm>
            <a:off x="4915407" y="4762342"/>
            <a:ext cx="1668960" cy="313560"/>
            <a:chOff x="4915407" y="4762342"/>
            <a:chExt cx="16689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14:cNvPr>
                <p14:cNvContentPartPr/>
                <p14:nvPr/>
              </p14:nvContentPartPr>
              <p14:xfrm>
                <a:off x="5011527" y="4857382"/>
                <a:ext cx="31680" cy="198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007207" y="4853062"/>
                  <a:ext cx="4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14:cNvPr>
                <p14:cNvContentPartPr/>
                <p14:nvPr/>
              </p14:nvContentPartPr>
              <p14:xfrm>
                <a:off x="4915407" y="4862422"/>
                <a:ext cx="217800" cy="1954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11087" y="4858102"/>
                  <a:ext cx="226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14:cNvPr>
                <p14:cNvContentPartPr/>
                <p14:nvPr/>
              </p14:nvContentPartPr>
              <p14:xfrm>
                <a:off x="5208087" y="4815622"/>
                <a:ext cx="438840" cy="218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203767" y="4811302"/>
                  <a:ext cx="447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14:cNvPr>
                <p14:cNvContentPartPr/>
                <p14:nvPr/>
              </p14:nvContentPartPr>
              <p14:xfrm>
                <a:off x="5700207" y="4904902"/>
                <a:ext cx="128160" cy="171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695887" y="4900582"/>
                  <a:ext cx="136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14:cNvPr>
                <p14:cNvContentPartPr/>
                <p14:nvPr/>
              </p14:nvContentPartPr>
              <p14:xfrm>
                <a:off x="5884167" y="4906702"/>
                <a:ext cx="157320" cy="734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79847" y="4902382"/>
                  <a:ext cx="16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14:cNvPr>
                <p14:cNvContentPartPr/>
                <p14:nvPr/>
              </p14:nvContentPartPr>
              <p14:xfrm>
                <a:off x="6107367" y="4825342"/>
                <a:ext cx="133200" cy="129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103047" y="4821022"/>
                  <a:ext cx="141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14:cNvPr>
                <p14:cNvContentPartPr/>
                <p14:nvPr/>
              </p14:nvContentPartPr>
              <p14:xfrm>
                <a:off x="6298167" y="4762342"/>
                <a:ext cx="167760" cy="221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293847" y="4758022"/>
                  <a:ext cx="17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14:cNvPr>
                <p14:cNvContentPartPr/>
                <p14:nvPr/>
              </p14:nvContentPartPr>
              <p14:xfrm>
                <a:off x="6570687" y="4929382"/>
                <a:ext cx="13680" cy="1202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66367" y="4925062"/>
                  <a:ext cx="22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AB54EC9D-ED14-7C6D-76F3-3F32862055D4}"/>
              </a:ext>
            </a:extLst>
          </p:cNvPr>
          <p:cNvGrpSpPr/>
          <p:nvPr/>
        </p:nvGrpSpPr>
        <p:grpSpPr>
          <a:xfrm>
            <a:off x="6785247" y="4780702"/>
            <a:ext cx="606600" cy="146520"/>
            <a:chOff x="6785247" y="4780702"/>
            <a:chExt cx="60660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14:cNvPr>
                <p14:cNvContentPartPr/>
                <p14:nvPr/>
              </p14:nvContentPartPr>
              <p14:xfrm>
                <a:off x="6785247" y="4780702"/>
                <a:ext cx="271080" cy="146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780927" y="4776382"/>
                  <a:ext cx="279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14:cNvPr>
                <p14:cNvContentPartPr/>
                <p14:nvPr/>
              </p14:nvContentPartPr>
              <p14:xfrm>
                <a:off x="7091967" y="4846222"/>
                <a:ext cx="83160" cy="651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87647" y="4841902"/>
                  <a:ext cx="9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14:cNvPr>
                <p14:cNvContentPartPr/>
                <p14:nvPr/>
              </p14:nvContentPartPr>
              <p14:xfrm>
                <a:off x="7306527" y="4848382"/>
                <a:ext cx="9000" cy="3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02207" y="4844062"/>
                  <a:ext cx="17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14:cNvPr>
                <p14:cNvContentPartPr/>
                <p14:nvPr/>
              </p14:nvContentPartPr>
              <p14:xfrm>
                <a:off x="7243887" y="4845502"/>
                <a:ext cx="147960" cy="759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39567" y="4841182"/>
                  <a:ext cx="1566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F6C746B1-8A27-F83F-44C6-C7AB2FD41C8D}"/>
              </a:ext>
            </a:extLst>
          </p:cNvPr>
          <p:cNvGrpSpPr/>
          <p:nvPr/>
        </p:nvGrpSpPr>
        <p:grpSpPr>
          <a:xfrm>
            <a:off x="7579407" y="4706542"/>
            <a:ext cx="723240" cy="191880"/>
            <a:chOff x="7579407" y="4706542"/>
            <a:chExt cx="7232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14:cNvPr>
                <p14:cNvContentPartPr/>
                <p14:nvPr/>
              </p14:nvContentPartPr>
              <p14:xfrm>
                <a:off x="7594887" y="4772422"/>
                <a:ext cx="110520" cy="1260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590567" y="4768102"/>
                  <a:ext cx="119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14:cNvPr>
                <p14:cNvContentPartPr/>
                <p14:nvPr/>
              </p14:nvContentPartPr>
              <p14:xfrm>
                <a:off x="7579407" y="4823182"/>
                <a:ext cx="146520" cy="122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75087" y="4818862"/>
                  <a:ext cx="155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14:cNvPr>
                <p14:cNvContentPartPr/>
                <p14:nvPr/>
              </p14:nvContentPartPr>
              <p14:xfrm>
                <a:off x="7736007" y="4719142"/>
                <a:ext cx="222480" cy="177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731687" y="4714822"/>
                  <a:ext cx="23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14:cNvPr>
                <p14:cNvContentPartPr/>
                <p14:nvPr/>
              </p14:nvContentPartPr>
              <p14:xfrm>
                <a:off x="7996287" y="4706542"/>
                <a:ext cx="70560" cy="1728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91967" y="4702222"/>
                  <a:ext cx="79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14:cNvPr>
                <p14:cNvContentPartPr/>
                <p14:nvPr/>
              </p14:nvContentPartPr>
              <p14:xfrm>
                <a:off x="8054607" y="4798342"/>
                <a:ext cx="248040" cy="651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050287" y="4794022"/>
                  <a:ext cx="2566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BBF43840-E43A-A0C1-2537-BC486D483C1E}"/>
              </a:ext>
            </a:extLst>
          </p:cNvPr>
          <p:cNvGrpSpPr/>
          <p:nvPr/>
        </p:nvGrpSpPr>
        <p:grpSpPr>
          <a:xfrm>
            <a:off x="237927" y="5424382"/>
            <a:ext cx="276840" cy="155160"/>
            <a:chOff x="237927" y="5424382"/>
            <a:chExt cx="2768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14:cNvPr>
                <p14:cNvContentPartPr/>
                <p14:nvPr/>
              </p14:nvContentPartPr>
              <p14:xfrm>
                <a:off x="237927" y="5488462"/>
                <a:ext cx="171000" cy="216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33607" y="5484142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14:cNvPr>
                <p14:cNvContentPartPr/>
                <p14:nvPr/>
              </p14:nvContentPartPr>
              <p14:xfrm>
                <a:off x="269967" y="5424382"/>
                <a:ext cx="244800" cy="1551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65647" y="5420062"/>
                  <a:ext cx="2534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0EA163BD-6EC7-1257-6A84-7F66B8D91124}"/>
              </a:ext>
            </a:extLst>
          </p:cNvPr>
          <p:cNvGrpSpPr/>
          <p:nvPr/>
        </p:nvGrpSpPr>
        <p:grpSpPr>
          <a:xfrm>
            <a:off x="718167" y="5344462"/>
            <a:ext cx="620640" cy="214920"/>
            <a:chOff x="718167" y="5344462"/>
            <a:chExt cx="62064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14:cNvPr>
                <p14:cNvContentPartPr/>
                <p14:nvPr/>
              </p14:nvContentPartPr>
              <p14:xfrm>
                <a:off x="718167" y="5380102"/>
                <a:ext cx="106920" cy="1792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13847" y="5375782"/>
                  <a:ext cx="115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14:cNvPr>
                <p14:cNvContentPartPr/>
                <p14:nvPr/>
              </p14:nvContentPartPr>
              <p14:xfrm>
                <a:off x="866487" y="5443102"/>
                <a:ext cx="221400" cy="88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62167" y="5438782"/>
                  <a:ext cx="230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14:cNvPr>
                <p14:cNvContentPartPr/>
                <p14:nvPr/>
              </p14:nvContentPartPr>
              <p14:xfrm>
                <a:off x="1041447" y="5344462"/>
                <a:ext cx="5400" cy="61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37127" y="5340142"/>
                  <a:ext cx="14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14:cNvPr>
                <p14:cNvContentPartPr/>
                <p14:nvPr/>
              </p14:nvContentPartPr>
              <p14:xfrm>
                <a:off x="1115247" y="5367502"/>
                <a:ext cx="223560" cy="1443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10927" y="5363182"/>
                  <a:ext cx="2322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19C19DD4-13EB-2248-E01B-74E8468940B5}"/>
              </a:ext>
            </a:extLst>
          </p:cNvPr>
          <p:cNvGrpSpPr/>
          <p:nvPr/>
        </p:nvGrpSpPr>
        <p:grpSpPr>
          <a:xfrm>
            <a:off x="1677567" y="5280022"/>
            <a:ext cx="1353960" cy="297360"/>
            <a:chOff x="1677567" y="5280022"/>
            <a:chExt cx="13539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14:cNvPr>
                <p14:cNvContentPartPr/>
                <p14:nvPr/>
              </p14:nvContentPartPr>
              <p14:xfrm>
                <a:off x="1677567" y="5301622"/>
                <a:ext cx="182160" cy="2163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673247" y="5297302"/>
                  <a:ext cx="19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14:cNvPr>
                <p14:cNvContentPartPr/>
                <p14:nvPr/>
              </p14:nvContentPartPr>
              <p14:xfrm>
                <a:off x="1934607" y="5296582"/>
                <a:ext cx="37080" cy="2232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930287" y="5292262"/>
                  <a:ext cx="45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14:cNvPr>
                <p14:cNvContentPartPr/>
                <p14:nvPr/>
              </p14:nvContentPartPr>
              <p14:xfrm>
                <a:off x="1982487" y="5394862"/>
                <a:ext cx="262800" cy="1011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978167" y="5390542"/>
                  <a:ext cx="271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14:cNvPr>
                <p14:cNvContentPartPr/>
                <p14:nvPr/>
              </p14:nvContentPartPr>
              <p14:xfrm>
                <a:off x="2205327" y="5280022"/>
                <a:ext cx="5040" cy="12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201007" y="5275702"/>
                  <a:ext cx="13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14:cNvPr>
                <p14:cNvContentPartPr/>
                <p14:nvPr/>
              </p14:nvContentPartPr>
              <p14:xfrm>
                <a:off x="2306847" y="5288302"/>
                <a:ext cx="724680" cy="289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302527" y="5283982"/>
                  <a:ext cx="73332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8718AE0E-C23F-72E4-61DB-A63C4A21B0DA}"/>
              </a:ext>
            </a:extLst>
          </p:cNvPr>
          <p:cNvGrpSpPr/>
          <p:nvPr/>
        </p:nvGrpSpPr>
        <p:grpSpPr>
          <a:xfrm>
            <a:off x="3256527" y="5205502"/>
            <a:ext cx="1387800" cy="288000"/>
            <a:chOff x="3256527" y="5205502"/>
            <a:chExt cx="13878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14:cNvPr>
                <p14:cNvContentPartPr/>
                <p14:nvPr/>
              </p14:nvContentPartPr>
              <p14:xfrm>
                <a:off x="3256527" y="5289742"/>
                <a:ext cx="114120" cy="1911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252207" y="5285422"/>
                  <a:ext cx="122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14:cNvPr>
                <p14:cNvContentPartPr/>
                <p14:nvPr/>
              </p14:nvContentPartPr>
              <p14:xfrm>
                <a:off x="3440127" y="5225302"/>
                <a:ext cx="129240" cy="268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435807" y="5220982"/>
                  <a:ext cx="137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14:cNvPr>
                <p14:cNvContentPartPr/>
                <p14:nvPr/>
              </p14:nvContentPartPr>
              <p14:xfrm>
                <a:off x="3595647" y="5218822"/>
                <a:ext cx="180000" cy="2160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591327" y="5214502"/>
                  <a:ext cx="18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14:cNvPr>
                <p14:cNvContentPartPr/>
                <p14:nvPr/>
              </p14:nvContentPartPr>
              <p14:xfrm>
                <a:off x="3781407" y="5318902"/>
                <a:ext cx="257400" cy="860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777087" y="5314582"/>
                  <a:ext cx="266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14:cNvPr>
                <p14:cNvContentPartPr/>
                <p14:nvPr/>
              </p14:nvContentPartPr>
              <p14:xfrm>
                <a:off x="3447327" y="5205502"/>
                <a:ext cx="40680" cy="39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443007" y="5201182"/>
                  <a:ext cx="49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14:cNvPr>
                <p14:cNvContentPartPr/>
                <p14:nvPr/>
              </p14:nvContentPartPr>
              <p14:xfrm>
                <a:off x="4205487" y="5294782"/>
                <a:ext cx="438840" cy="1162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201167" y="5290462"/>
                  <a:ext cx="447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14:cNvPr>
                <p14:cNvContentPartPr/>
                <p14:nvPr/>
              </p14:nvContentPartPr>
              <p14:xfrm>
                <a:off x="4535247" y="5209102"/>
                <a:ext cx="7200" cy="154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30927" y="5204782"/>
                  <a:ext cx="158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863F9DA1-669E-587A-C7E2-6B8BB7C578DE}"/>
              </a:ext>
            </a:extLst>
          </p:cNvPr>
          <p:cNvGrpSpPr/>
          <p:nvPr/>
        </p:nvGrpSpPr>
        <p:grpSpPr>
          <a:xfrm>
            <a:off x="4904607" y="5196862"/>
            <a:ext cx="1060560" cy="248760"/>
            <a:chOff x="4904607" y="5196862"/>
            <a:chExt cx="10605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14:cNvPr>
                <p14:cNvContentPartPr/>
                <p14:nvPr/>
              </p14:nvContentPartPr>
              <p14:xfrm>
                <a:off x="4904607" y="5196862"/>
                <a:ext cx="425520" cy="2487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900287" y="5192542"/>
                  <a:ext cx="434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14:cNvPr>
                <p14:cNvContentPartPr/>
                <p14:nvPr/>
              </p14:nvContentPartPr>
              <p14:xfrm>
                <a:off x="5316447" y="5282542"/>
                <a:ext cx="180360" cy="1227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312127" y="5278222"/>
                  <a:ext cx="18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14:cNvPr>
                <p14:cNvContentPartPr/>
                <p14:nvPr/>
              </p14:nvContentPartPr>
              <p14:xfrm>
                <a:off x="5552247" y="5297662"/>
                <a:ext cx="299160" cy="889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547927" y="5293342"/>
                  <a:ext cx="30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14:cNvPr>
                <p14:cNvContentPartPr/>
                <p14:nvPr/>
              </p14:nvContentPartPr>
              <p14:xfrm>
                <a:off x="5885607" y="5280382"/>
                <a:ext cx="79560" cy="813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881287" y="5276062"/>
                  <a:ext cx="882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DDF7BC35-CF97-07F4-DA0B-7B083E104397}"/>
              </a:ext>
            </a:extLst>
          </p:cNvPr>
          <p:cNvGrpSpPr/>
          <p:nvPr/>
        </p:nvGrpSpPr>
        <p:grpSpPr>
          <a:xfrm>
            <a:off x="6206007" y="5106502"/>
            <a:ext cx="2044080" cy="410760"/>
            <a:chOff x="6206007" y="5106502"/>
            <a:chExt cx="20440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14:cNvPr>
                <p14:cNvContentPartPr/>
                <p14:nvPr/>
              </p14:nvContentPartPr>
              <p14:xfrm>
                <a:off x="6206007" y="5179222"/>
                <a:ext cx="130320" cy="2386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201687" y="5174902"/>
                  <a:ext cx="138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14:cNvPr>
                <p14:cNvContentPartPr/>
                <p14:nvPr/>
              </p14:nvContentPartPr>
              <p14:xfrm>
                <a:off x="6408327" y="5161582"/>
                <a:ext cx="51480" cy="235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404007" y="5157262"/>
                  <a:ext cx="6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14:cNvPr>
                <p14:cNvContentPartPr/>
                <p14:nvPr/>
              </p14:nvContentPartPr>
              <p14:xfrm>
                <a:off x="6442167" y="5243662"/>
                <a:ext cx="290880" cy="1134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437847" y="5239342"/>
                  <a:ext cx="29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14:cNvPr>
                <p14:cNvContentPartPr/>
                <p14:nvPr/>
              </p14:nvContentPartPr>
              <p14:xfrm>
                <a:off x="6677607" y="5133502"/>
                <a:ext cx="10080" cy="118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73287" y="5129182"/>
                  <a:ext cx="1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14:cNvPr>
                <p14:cNvContentPartPr/>
                <p14:nvPr/>
              </p14:nvContentPartPr>
              <p14:xfrm>
                <a:off x="6751407" y="5161582"/>
                <a:ext cx="433440" cy="3556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747087" y="5157262"/>
                  <a:ext cx="442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14:cNvPr>
                <p14:cNvContentPartPr/>
                <p14:nvPr/>
              </p14:nvContentPartPr>
              <p14:xfrm>
                <a:off x="7234887" y="5218102"/>
                <a:ext cx="104760" cy="110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230567" y="5213782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14:cNvPr>
                <p14:cNvContentPartPr/>
                <p14:nvPr/>
              </p14:nvContentPartPr>
              <p14:xfrm>
                <a:off x="7382487" y="5241142"/>
                <a:ext cx="118800" cy="1292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378167" y="5236822"/>
                  <a:ext cx="127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14:cNvPr>
                <p14:cNvContentPartPr/>
                <p14:nvPr/>
              </p14:nvContentPartPr>
              <p14:xfrm>
                <a:off x="7568247" y="5236462"/>
                <a:ext cx="93960" cy="2775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563927" y="5232142"/>
                  <a:ext cx="10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14:cNvPr>
                <p14:cNvContentPartPr/>
                <p14:nvPr/>
              </p14:nvContentPartPr>
              <p14:xfrm>
                <a:off x="7691727" y="5219542"/>
                <a:ext cx="79200" cy="1069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687407" y="5215222"/>
                  <a:ext cx="8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14:cNvPr>
                <p14:cNvContentPartPr/>
                <p14:nvPr/>
              </p14:nvContentPartPr>
              <p14:xfrm>
                <a:off x="7809447" y="5106502"/>
                <a:ext cx="440640" cy="212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805127" y="5102182"/>
                  <a:ext cx="4492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B27465DE-96D1-5823-D853-056D322B19B4}"/>
              </a:ext>
            </a:extLst>
          </p:cNvPr>
          <p:cNvGrpSpPr/>
          <p:nvPr/>
        </p:nvGrpSpPr>
        <p:grpSpPr>
          <a:xfrm>
            <a:off x="348807" y="5779702"/>
            <a:ext cx="430920" cy="194400"/>
            <a:chOff x="348807" y="5779702"/>
            <a:chExt cx="4309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14:cNvPr>
                <p14:cNvContentPartPr/>
                <p14:nvPr/>
              </p14:nvContentPartPr>
              <p14:xfrm>
                <a:off x="348807" y="5779702"/>
                <a:ext cx="142200" cy="1832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44487" y="5775382"/>
                  <a:ext cx="150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14:cNvPr>
                <p14:cNvContentPartPr/>
                <p14:nvPr/>
              </p14:nvContentPartPr>
              <p14:xfrm>
                <a:off x="531327" y="5841262"/>
                <a:ext cx="97200" cy="110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27007" y="5836942"/>
                  <a:ext cx="10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14:cNvPr>
                <p14:cNvContentPartPr/>
                <p14:nvPr/>
              </p14:nvContentPartPr>
              <p14:xfrm>
                <a:off x="695487" y="5817502"/>
                <a:ext cx="84240" cy="1566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91167" y="5813182"/>
                  <a:ext cx="928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14:cNvPr>
              <p14:cNvContentPartPr/>
              <p14:nvPr/>
            </p14:nvContentPartPr>
            <p14:xfrm>
              <a:off x="8327487" y="5300182"/>
              <a:ext cx="35280" cy="19368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8323167" y="5295862"/>
                <a:ext cx="439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uppieren 453">
            <a:extLst>
              <a:ext uri="{FF2B5EF4-FFF2-40B4-BE49-F238E27FC236}">
                <a16:creationId xmlns:a16="http://schemas.microsoft.com/office/drawing/2014/main" id="{75F6C54B-2434-3FE7-03CC-D3AB84C377CF}"/>
              </a:ext>
            </a:extLst>
          </p:cNvPr>
          <p:cNvGrpSpPr/>
          <p:nvPr/>
        </p:nvGrpSpPr>
        <p:grpSpPr>
          <a:xfrm>
            <a:off x="998967" y="5818582"/>
            <a:ext cx="552240" cy="140760"/>
            <a:chOff x="998967" y="5818582"/>
            <a:chExt cx="5522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14:cNvPr>
                <p14:cNvContentPartPr/>
                <p14:nvPr/>
              </p14:nvContentPartPr>
              <p14:xfrm>
                <a:off x="998967" y="5818582"/>
                <a:ext cx="204840" cy="1101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94647" y="5814262"/>
                  <a:ext cx="21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14:cNvPr>
                <p14:cNvContentPartPr/>
                <p14:nvPr/>
              </p14:nvContentPartPr>
              <p14:xfrm>
                <a:off x="1298487" y="5829022"/>
                <a:ext cx="252720" cy="1303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294167" y="5824702"/>
                  <a:ext cx="2613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B8D95618-F745-2E9A-880B-87851B68D190}"/>
              </a:ext>
            </a:extLst>
          </p:cNvPr>
          <p:cNvGrpSpPr/>
          <p:nvPr/>
        </p:nvGrpSpPr>
        <p:grpSpPr>
          <a:xfrm>
            <a:off x="1829127" y="5687902"/>
            <a:ext cx="640080" cy="283680"/>
            <a:chOff x="1829127" y="5687902"/>
            <a:chExt cx="6400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14:cNvPr>
                <p14:cNvContentPartPr/>
                <p14:nvPr/>
              </p14:nvContentPartPr>
              <p14:xfrm>
                <a:off x="1829127" y="5724262"/>
                <a:ext cx="67320" cy="2250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824807" y="5719942"/>
                  <a:ext cx="75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14:cNvPr>
                <p14:cNvContentPartPr/>
                <p14:nvPr/>
              </p14:nvContentPartPr>
              <p14:xfrm>
                <a:off x="1929927" y="5839102"/>
                <a:ext cx="85320" cy="108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925607" y="5834782"/>
                  <a:ext cx="93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14:cNvPr>
                <p14:cNvContentPartPr/>
                <p14:nvPr/>
              </p14:nvContentPartPr>
              <p14:xfrm>
                <a:off x="2065287" y="5787622"/>
                <a:ext cx="100800" cy="1839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060967" y="5783302"/>
                  <a:ext cx="109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14:cNvPr>
                <p14:cNvContentPartPr/>
                <p14:nvPr/>
              </p14:nvContentPartPr>
              <p14:xfrm>
                <a:off x="2203887" y="5829022"/>
                <a:ext cx="265320" cy="950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199567" y="5824702"/>
                  <a:ext cx="273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14:cNvPr>
                <p14:cNvContentPartPr/>
                <p14:nvPr/>
              </p14:nvContentPartPr>
              <p14:xfrm>
                <a:off x="2175447" y="5687902"/>
                <a:ext cx="34920" cy="10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171127" y="5683582"/>
                  <a:ext cx="435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B56AA372-6B8F-94E9-C0CB-01FD34B007B3}"/>
              </a:ext>
            </a:extLst>
          </p:cNvPr>
          <p:cNvGrpSpPr/>
          <p:nvPr/>
        </p:nvGrpSpPr>
        <p:grpSpPr>
          <a:xfrm>
            <a:off x="2710407" y="5693662"/>
            <a:ext cx="723240" cy="218160"/>
            <a:chOff x="2710407" y="5693662"/>
            <a:chExt cx="7232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14:cNvPr>
                <p14:cNvContentPartPr/>
                <p14:nvPr/>
              </p14:nvContentPartPr>
              <p14:xfrm>
                <a:off x="2710407" y="5693662"/>
                <a:ext cx="230400" cy="2181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706087" y="5689342"/>
                  <a:ext cx="23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14:cNvPr>
                <p14:cNvContentPartPr/>
                <p14:nvPr/>
              </p14:nvContentPartPr>
              <p14:xfrm>
                <a:off x="2955207" y="5785102"/>
                <a:ext cx="255600" cy="118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950887" y="5780782"/>
                  <a:ext cx="264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14:cNvPr>
                <p14:cNvContentPartPr/>
                <p14:nvPr/>
              </p14:nvContentPartPr>
              <p14:xfrm>
                <a:off x="3296847" y="5782942"/>
                <a:ext cx="136800" cy="1026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292527" y="5778622"/>
                  <a:ext cx="14544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14:cNvPr>
              <p14:cNvContentPartPr/>
              <p14:nvPr/>
            </p14:nvContentPartPr>
            <p14:xfrm>
              <a:off x="3622287" y="5597182"/>
              <a:ext cx="27360" cy="19332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617967" y="5592862"/>
                <a:ext cx="360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14:cNvPr>
              <p14:cNvContentPartPr/>
              <p14:nvPr/>
            </p14:nvContentPartPr>
            <p14:xfrm>
              <a:off x="3626607" y="5915062"/>
              <a:ext cx="10080" cy="3888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622287" y="5910742"/>
                <a:ext cx="18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CA6FA72-6ACB-EF6C-9320-46408998EDE8}"/>
                  </a:ext>
                </a:extLst>
              </p14:cNvPr>
              <p14:cNvContentPartPr/>
              <p14:nvPr/>
            </p14:nvContentPartPr>
            <p14:xfrm>
              <a:off x="3929007" y="2112382"/>
              <a:ext cx="1887840" cy="70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CA6FA72-6ACB-EF6C-9320-46408998EDE8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3924687" y="2108062"/>
                <a:ext cx="18964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C1A542B-AF41-A2C0-5FBB-23643D411046}"/>
                  </a:ext>
                </a:extLst>
              </p14:cNvPr>
              <p14:cNvContentPartPr/>
              <p14:nvPr/>
            </p14:nvContentPartPr>
            <p14:xfrm>
              <a:off x="3437247" y="1252342"/>
              <a:ext cx="2883240" cy="1206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C1A542B-AF41-A2C0-5FBB-23643D411046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3432927" y="1248022"/>
                <a:ext cx="2891880" cy="12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44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Breitbild</PresentationFormat>
  <Paragraphs>426</Paragraphs>
  <Slides>32</Slides>
  <Notes>0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583</cp:revision>
  <dcterms:created xsi:type="dcterms:W3CDTF">2020-09-20T22:46:24Z</dcterms:created>
  <dcterms:modified xsi:type="dcterms:W3CDTF">2023-06-01T10:08:35Z</dcterms:modified>
</cp:coreProperties>
</file>