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567" r:id="rId7"/>
    <p:sldId id="382" r:id="rId8"/>
    <p:sldId id="383" r:id="rId9"/>
    <p:sldId id="389" r:id="rId10"/>
    <p:sldId id="414" r:id="rId11"/>
    <p:sldId id="390" r:id="rId12"/>
    <p:sldId id="392" r:id="rId13"/>
    <p:sldId id="393" r:id="rId14"/>
    <p:sldId id="380" r:id="rId15"/>
    <p:sldId id="381" r:id="rId16"/>
    <p:sldId id="563" r:id="rId17"/>
    <p:sldId id="564" r:id="rId18"/>
    <p:sldId id="504" r:id="rId19"/>
    <p:sldId id="412" r:id="rId20"/>
    <p:sldId id="562" r:id="rId21"/>
    <p:sldId id="413" r:id="rId22"/>
    <p:sldId id="565" r:id="rId23"/>
    <p:sldId id="394" r:id="rId24"/>
    <p:sldId id="395" r:id="rId25"/>
    <p:sldId id="418" r:id="rId26"/>
    <p:sldId id="422" r:id="rId27"/>
    <p:sldId id="423" r:id="rId28"/>
    <p:sldId id="424" r:id="rId29"/>
    <p:sldId id="566" r:id="rId30"/>
    <p:sldId id="397" r:id="rId31"/>
    <p:sldId id="426" r:id="rId32"/>
    <p:sldId id="425" r:id="rId33"/>
    <p:sldId id="399" r:id="rId34"/>
    <p:sldId id="401" r:id="rId35"/>
    <p:sldId id="402" r:id="rId36"/>
    <p:sldId id="403" r:id="rId37"/>
    <p:sldId id="404" r:id="rId38"/>
    <p:sldId id="405" r:id="rId39"/>
    <p:sldId id="406" r:id="rId40"/>
    <p:sldId id="429" r:id="rId41"/>
    <p:sldId id="430" r:id="rId42"/>
    <p:sldId id="407" r:id="rId43"/>
    <p:sldId id="502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3.wmf"/><Relationship Id="rId1" Type="http://schemas.openxmlformats.org/officeDocument/2006/relationships/image" Target="../media/image67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7.wmf"/><Relationship Id="rId1" Type="http://schemas.openxmlformats.org/officeDocument/2006/relationships/image" Target="../media/image69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wmf"/><Relationship Id="rId2" Type="http://schemas.openxmlformats.org/officeDocument/2006/relationships/image" Target="../media/image699.wmf"/><Relationship Id="rId1" Type="http://schemas.openxmlformats.org/officeDocument/2006/relationships/image" Target="../media/image69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2.wmf"/><Relationship Id="rId1" Type="http://schemas.openxmlformats.org/officeDocument/2006/relationships/image" Target="../media/image70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8.wmf"/><Relationship Id="rId2" Type="http://schemas.openxmlformats.org/officeDocument/2006/relationships/image" Target="../media/image707.wmf"/><Relationship Id="rId1" Type="http://schemas.openxmlformats.org/officeDocument/2006/relationships/image" Target="../media/image706.wmf"/><Relationship Id="rId5" Type="http://schemas.openxmlformats.org/officeDocument/2006/relationships/image" Target="../media/image710.wmf"/><Relationship Id="rId4" Type="http://schemas.openxmlformats.org/officeDocument/2006/relationships/image" Target="../media/image70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2.wmf"/><Relationship Id="rId1" Type="http://schemas.openxmlformats.org/officeDocument/2006/relationships/image" Target="../media/image71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7.wmf"/><Relationship Id="rId2" Type="http://schemas.openxmlformats.org/officeDocument/2006/relationships/image" Target="../media/image716.wmf"/><Relationship Id="rId1" Type="http://schemas.openxmlformats.org/officeDocument/2006/relationships/image" Target="../media/image715.wmf"/><Relationship Id="rId6" Type="http://schemas.openxmlformats.org/officeDocument/2006/relationships/image" Target="../media/image720.wmf"/><Relationship Id="rId5" Type="http://schemas.openxmlformats.org/officeDocument/2006/relationships/image" Target="../media/image719.wmf"/><Relationship Id="rId4" Type="http://schemas.openxmlformats.org/officeDocument/2006/relationships/image" Target="../media/image7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wmf"/><Relationship Id="rId3" Type="http://schemas.openxmlformats.org/officeDocument/2006/relationships/image" Target="../media/image676.wmf"/><Relationship Id="rId7" Type="http://schemas.openxmlformats.org/officeDocument/2006/relationships/image" Target="../media/image680.wmf"/><Relationship Id="rId2" Type="http://schemas.openxmlformats.org/officeDocument/2006/relationships/image" Target="../media/image675.wmf"/><Relationship Id="rId1" Type="http://schemas.openxmlformats.org/officeDocument/2006/relationships/image" Target="../media/image674.wmf"/><Relationship Id="rId6" Type="http://schemas.openxmlformats.org/officeDocument/2006/relationships/image" Target="../media/image679.wmf"/><Relationship Id="rId5" Type="http://schemas.openxmlformats.org/officeDocument/2006/relationships/image" Target="../media/image678.wmf"/><Relationship Id="rId4" Type="http://schemas.openxmlformats.org/officeDocument/2006/relationships/image" Target="../media/image67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4.wmf"/><Relationship Id="rId2" Type="http://schemas.openxmlformats.org/officeDocument/2006/relationships/image" Target="../media/image683.wmf"/><Relationship Id="rId1" Type="http://schemas.openxmlformats.org/officeDocument/2006/relationships/image" Target="../media/image682.wmf"/><Relationship Id="rId6" Type="http://schemas.openxmlformats.org/officeDocument/2006/relationships/image" Target="../media/image687.wmf"/><Relationship Id="rId5" Type="http://schemas.openxmlformats.org/officeDocument/2006/relationships/image" Target="../media/image686.wmf"/><Relationship Id="rId4" Type="http://schemas.openxmlformats.org/officeDocument/2006/relationships/image" Target="../media/image68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3.wmf"/><Relationship Id="rId1" Type="http://schemas.openxmlformats.org/officeDocument/2006/relationships/image" Target="../media/image67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3.wmf"/><Relationship Id="rId2" Type="http://schemas.openxmlformats.org/officeDocument/2006/relationships/image" Target="../media/image692.wmf"/><Relationship Id="rId1" Type="http://schemas.openxmlformats.org/officeDocument/2006/relationships/image" Target="../media/image69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23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11787 263 7015,'-144'-9'1733,"-167"-31"0,-8-1-1580,-672 37 116,448 17-154,-504-28-494,225-3 172,-573-37-178,36-25 65,1018 80-765,-1191-13 2719,645 12-1543,775 6-286,0 6 0,1 4 0,1 5 0,1 4 0,-198 73 0,235-67 9,2 2 0,1 4-1,2 2 1,1 4 0,3 2 0,1 3 0,2 3-1,3 2 1,-69 82 0,71-65 133,4 2 1,3 2-1,3 3 1,4 1-1,3 2 1,3 2-1,4 1 0,4 1 1,3 1-1,4 2 1,4 0-1,-8 133 1,5 198 116,-7 101 1543,19-447-1178,-4 45 782,7 218-1,8-296-1178,3 0 0,1 0 0,1-1 0,2 0-1,19 41 1,96 169-57,-86-182-94,3-2 0,3-2 0,3-1-1,56 51 1,238 197-779,-169-158 726,116 86 420,-234-196-166,2-3 1,1-3-1,93 39 0,-20-24 269,254 58 0,147-8-90,-523-98-263,794 73 37,4-69 153,-768-5-177,1492-58 937,-1053 33-822,-406 22-119,2198-141 140,-969 65-136,70-30-11,-959 59 21,326-44 75,-8-38-15,-613 104-26,-1-4 1,-1-5 0,-3-5-1,199-105 1,-261 118-40,-1-3 0,-2-2 0,-1-2 0,-2-2 0,-2-1 0,-1-3 0,-3-1 0,-1-3 0,-2 0-1,-2-3 1,-3 0 0,26-55 0,-32 48 25,-3-1-1,-2-2 1,-3 0-1,17-111 1,-24 86-4,-3-1 1,-10-165-1,-4 192 50,-2 1-1,-2 0 1,-3 0-1,-3 2 1,-2 0-1,-2 0 1,-3 2-1,-37-62 1,-38-43 1,-146-178 1,122 175-127,-273-334-17,316 407 107,-5 4-1,-3 4 0,-132-92 0,82 82 248,-5 7 0,-3 5 1,-3 7-1,-161-52 0,49 39-1445,-441-83 1,567 141-1471,2 0-1452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0 11243,'0'0'7052,"1"3"-6951,-1 0-80,0 0 1,0-1-1,0 1 0,0 0 1,-1 0-1,1-1 0,-1 1 1,1 0-1,-1-1 0,0 1 0,0 0 1,0-1-1,-1 1 0,1-1 1,-1 0-1,1 1 0,-1-1 1,0 0-1,1 0 0,-1 0 1,0 0-1,0 0 0,-3 1 0,-63 46 680,51-38-413,-179 101 1461,48-31-1341,148-81-422,-1 1 1,0-1 0,1 0-1,-1 0 1,0 1 0,0-1-1,1 0 1,-1 1-1,1-1 1,-1 1 0,0-1-1,1 1 1,-1-1 0,1 1-1,-1-1 1,1 1-1,-1 0 1,1-1 0,0 1-1,-1 0 1,1-1 0,0 1-1,0 0 1,-1-1-1,1 1 1,0 0 0,0 0-1,0 0 1,19 7-126,50-7 198,-56-1-50,250-23 257,-96 4-778,-65 12-2210,-1-2-2419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13132,'0'0'13165,"-51"44"-12749,29-19-95,-1 5-65,-2-1-160,-1-1-64,8-4 32,3-4-448,5-3-994,3-5-1152,2-7-769,1-4-1474,-1-1-1889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17264,'0'0'10090,"47"-6"-9738,-23 15-256,2 1-64,5 2-32,-3 3-800,-1-1-674,4 1-1088,-5-2-1026,-4-2-1024,0-3-2627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10762,'0'0'15663,"10"-1"-14932,2 0-670,-1-1-1,1-1 0,-1 0 1,0-1-1,0 0 1,0 0-1,0-1 0,-1 0 1,0-1-1,0-1 0,0 1 1,16-16-1,-66 97-1576,19-29 620,20-43 774,0-1-1,1 1 0,-1 0 0,0-1 0,1 1 0,-1 0 0,1 0 1,0-1-1,0 1 0,0 0 0,0 0 0,1 0 0,-1-1 0,1 1 1,0 0-1,0 2 0,0-4-220,0-1 1,-1 1-1,1-1 0,0 1 1,0-1-1,-1 1 1,1-1-1,0 0 0,0 1 1,0-1-1,-1 0 1,1 0-1,0 0 0,0 1 1,0-1-1,0 0 1,0 0-1,-1 0 0,1 0 1,1-1-1,0 1-523,12 0-7660</inkml:trace>
  <inkml:trace contextRef="#ctx0" brushRef="#br0" timeOffset="1">389 1 15246,'0'0'7560,"-42"53"-5831,37-37-768,5-1-577,0 1-287,0 1-33,0-1-64,5-1-769,-2-2-544,2-1-449,-1-7-352,-4-2 32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16528,'0'0'7495,"64"-12"-6342,-32 7-737,5 1-320,2 2-64,-2 1-256,0 1-2242,0-4-3300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19410,'0'0'2787,"-52"59"-2435,34-29 289,-1 1-193,6-1-95,-6-3-97,8-3-128,0-4-128,5-5-1185,-3-10-1730</inkml:trace>
  <inkml:trace contextRef="#ctx0" brushRef="#br0" timeOffset="1">1 80 12107,'0'0'15503,"65"20"-14862,-33-15-481,5 1-128,0 1-481,4 2-1729,-9-3-1633,0 2-1794,-10-3-5158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 11787,'0'0'14713,"9"-1"-13993,24-5-362,-32 6-350,-1-1-1,1 1 1,-1 0-1,1 0 1,-1 0 0,0 0-1,1 0 1,-1 0-1,1 1 1,-1-1 0,0 0-1,1 0 1,-1 0-1,1 0 1,-1 0 0,0 1-1,1-1 1,-1 0-1,0 0 1,1 0 0,-1 1-1,0-1 1,1 0-1,-1 1 1,0-1-1,0 0 1,1 1 0,-1-1-1,0 0 1,0 1-1,0-1 1,1 0 0,-1 1-1,0-1 1,0 1-1,0-1 1,0 0 0,0 1-1,0-1 1,0 1-1,0-1 1,0 0 0,0 1-1,0-1 1,0 1-1,0-1 1,0 0-1,0 1 1,0-1 0,-1 1-1,1-1 1,0 0-1,0 1 1,0-1 0,-1 0-1,1 1 1,0-1-1,-1 1 1,-11 19 660,-27 14 265,-19 19 253,58-53-1187,-1 0 0,1 1-1,0-1 1,0 0 0,-1 1 0,1-1-1,0 0 1,0 0 0,-1 1 0,1-1-1,0 1 1,0-1 0,0 0 0,0 1-1,-1-1 1,1 0 0,0 1 0,0-1-1,0 1 1,0-1 0,0 0 0,0 1-1,0-1 1,0 1 0,0-1-1,0 0 1,0 1 0,1-1 0,-1 1-1,0-1 1,0 0 0,0 1 0,0-1-1,1 0 1,-1 1 0,0-1 0,18 7-134,34-7-367,-41 0 272,3 0-715,-1-1 0,1 0 1,-1-1-1,15-4 0,24-15-7869,-22 4-3128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18962,'0'0'6208,"4"9"-4574,15 24-510,-12-23-952,-1 0 0,0 1 0,0 0 0,-1 0 0,-1 1 1,0-1-1,0 1 0,-1 0 0,3 23 0,-7-25-133,-1 1 0,0-1 0,0-1 0,-1 1 0,0 0 0,0 0-1,-1-1 1,-1 0 0,0 0 0,0 0 0,-1-1 0,0 1 0,-9 10-1,-45 40-2114,-1-14-6369,32-30-5558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17553,'0'0'9993,"76"-20"-9641,-31 16-223,6 1-97,8 3 32,3 0-577,2 0-1953,-5 0-2307,-6 1-3779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15727,'0'0'2979,"-57"69"-2371,30-33-127,-4 4-193,5 3-64,2-3-32,0-3 1,3-4-33,4-6-32,2-5-32,5-6 0,6-6-128,1-9-833,1-1-672,2-7-2147,0-13-5861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13581,'0'0'10506,"54"25"-9930,-33-10-351,3 1-129,0 3-32,1-2-64,3 0-961,4-2-865,-3-2-961,0-1-576,1-5-993,-7-3-3555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62 11050,'1'-8'3305,"-1"4"-3513,3-38 5566,-5 34-2270,-5 31-2427,-2 12-400,1 0-1,2 1 1,2 0-1,0 70 1,4-104-255,0 1 1,0-1 0,0 1 0,1 0 0,-1-1 0,1 1-1,0-1 1,-1 1 0,1-1 0,0 0 0,1 1 0,-1-1 0,0 0-1,1 0 1,-1 1 0,1-1 0,0-1 0,-1 1 0,1 0 0,0 0-1,0-1 1,0 1 0,0-1 0,1 1 0,-1-1 0,0 0-1,1 0 1,-1 0 0,1 0 0,-1 0 0,1-1 0,-1 1 0,1-1-1,-1 1 1,1-1 0,4 0 0,8-1 51,1 0 1,-1-1-1,1-1 1,28-9-1,-25 7-86,-18 4 15,1 1 0,0-1 0,0 1 0,-1-1 0,1 1-1,0 0 1,0 0 0,0 0 0,0 0 0,-1 0 0,1 0-1,0 1 1,0-1 0,0 1 0,-1-1 0,1 1 0,2 0-1,-3 0 4,-1 0 0,1-1-1,0 1 1,-1 0 0,1 0-1,0-1 1,-1 1-1,1 0 1,-1 0 0,0 0-1,1 0 1,-1 0-1,0 0 1,1 0 0,-1 0-1,0 0 1,0 0-1,0 0 1,0 0 0,0 0-1,0 0 1,0 1-1,-1 2 50,0 1 0,0-1 0,0-1 0,-1 1 0,1 0 0,-1 0 0,0 0 0,0-1 0,0 1 0,-1-1 0,1 0 0,-1 0 0,-5 5 0,-2 0 228,-1 0 1,0-1 0,0 0-1,0-1 1,-1-1-1,0 1 1,0-2-1,0 0 1,-1 0 0,1-1-1,-1-1 1,0 0-1,0-1 1,0 0 0,-24-2-1,35 0-377,-1 0 0,0 0 0,0 0 1,0-1-1,1 1 0,-1-1 0,1 0 0,-1 1 0,1-1 0,0 0 0,-1-1 0,1 1 0,-2-3 1,3 4-200,0-1 1,0 1 0,0-1-1,0 1 1,0-1 0,1 1-1,-1-1 1,0 1 0,1-1 0,-1 0-1,1 1 1,-1-1 0,1 0-1,0 1 1,0-1 0,0 0-1,0 0 1,0 1 0,0-1 0,0 0-1,1 0 1,-1 1 0,1-1-1,0-2 1,0 3-36,1 0 0,-1 0-1,1 0 1,-1 0 0,1 0 0,-1 1 0,1-1-1,-1 0 1,1 1 0,0-1 0,-1 1 0,1 0-1,0-1 1,0 1 0,-1 0 0,4 0 0,38 1-2876,-31-1 1999,42 0-3289,70-10 1,-35-10 7683,-48 4 2530,-3-4 3581,-19 5-5805,-17 12-3422,0 1 1,0-1 0,0 1 0,0-1 0,0 0-1,0 0 1,-1 1 0,1-1 0,-1 0 0,0-1-1,0 1 1,0 0 0,0 0 0,-1 0 0,1-6 0,-1 9-38,-1-1 1,1 0-1,-1 0 1,1 1 0,-1-1-1,1 0 1,-1 1-1,1-1 1,-1 1 0,0-1-1,1 1 1,-1-1-1,0 1 1,1-1 0,-1 1-1,0-1 1,0 1 0,1 0-1,-1 0 1,0-1-1,0 1 1,0 0 0,1 0-1,-1 0 1,0 0-1,0 0 1,0 0 0,0 0-1,0 0 1,1 0-1,-1 0 1,-1 1 0,-31 7 44,23-2 65,0 1 0,0 0 0,1 0 0,-13 15 0,18-19-88,1 1 0,0 0 0,0-1-1,0 1 1,0 0 0,1 1 0,-1-1 0,1 0-1,0 1 1,1-1 0,-1 1 0,1 0 0,-2 9-1,3-13-65,1 1-1,-1-1 1,1 0-1,-1 1 1,1-1-1,-1 1 0,1-1 1,0 0-1,0 0 1,0 1-1,-1-1 1,1 0-1,0 0 0,1 0 1,-1 0-1,0 0 1,0 0-1,0 0 1,1 0-1,-1-1 1,0 1-1,1 0 0,-1-1 1,0 1-1,1-1 1,-1 1-1,1-1 1,-1 0-1,1 0 0,-1 0 1,3 0-1,59 2-1639,-48-2 1064,-4 0-813,0-1-1,0 0 1,0 0-1,21-7 1,5-6-5539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13 14542,'0'0'3347,"-7"-2"-785,2 0-2407,0 0 0,0 0 0,0 1 0,0 0-1,0 0 1,0 0 0,0 1 0,0-1 0,-1 1-1,1 1 1,0-1 0,0 1 0,0 0 0,0 0 0,-1 0-1,1 1 1,1 0 0,-1 0 0,0 0 0,0 0-1,1 1 1,-1 0 0,1 0 0,0 0 0,0 0 0,0 1-1,-4 4 1,2-1 57,1 0 0,0 0 0,0 0 0,1 0-1,0 1 1,0 0 0,1 0 0,0 0 0,0 0 0,1 0 0,0 1 0,0-1-1,1 1 1,0 0 0,1 16 0,1-23-201,0 0 0,0 0 0,0 0 0,0-1 0,0 1-1,0 0 1,1-1 0,-1 1 0,1-1 0,-1 1 0,1-1 0,-1 0 0,1 0 0,0 0 0,0 0 0,-1 0 0,1 0 0,0 0-1,0 0 1,0-1 0,0 1 0,0-1 0,0 1 0,0-1 0,0 0 0,0 0 0,0 0 0,3 0 0,3 0 80,0 1 0,1-2 1,-1 1-1,0-1 0,16-4 1,-19 3-56,-1 1 0,0-1 0,0-1 0,0 1 0,0-1 0,0 1 0,0-1 0,-1 0 0,4-4 0,-5 6-20,-1-1 0,0 1-1,1-1 1,-1 1 0,0-1-1,0 0 1,0 0 0,0 1-1,0-1 1,0 0 0,-1 0-1,1 0 1,-1 0 0,1 0-1,-1 0 1,0 0 0,1 0-1,-1 0 1,0 0 0,0 0-1,-1 0 1,1 0 0,-1-3 0,0 4-25,1 0 1,-1 0 0,0 0-1,0 0 1,1 0 0,-1 1-1,0-1 1,0 0 0,0 1-1,0-1 1,0 0 0,0 1 0,0-1-1,0 1 1,0 0 0,0-1-1,0 1 1,0 0 0,0 0-1,0-1 1,0 1 0,-1 0 0,1 0-1,0 0 1,0 0 0,0 1-1,0-1 1,0 0 0,0 0-1,0 1 1,0-1 0,-2 1-1,1 0 8,1-1 0,-1 1-1,1-1 1,-1 1-1,1-1 1,0 1 0,-1 0-1,1 0 1,0 0-1,0 0 1,-1 0-1,1 0 1,0 0 0,0 0-1,0 0 1,0 0-1,1 0 1,-1 1-1,0-1 1,0 0 0,1 1-1,-1-1 1,1 1-1,-2 2 1,5-3 15,0 0 0,-1 0 0,1 0 0,0 0 0,0 0 0,-1-1 1,1 1-1,0-1 0,0 0 0,0 0 0,0 0 0,0 0 0,4-1 0,-2 1 2,-2-1-46,-1 1-1,1 0 0,-1 0 1,1 0-1,-1 0 1,0 0-1,1 0 0,-1 1 1,1-1-1,-1 1 0,0 0 1,1 0-1,-1 0 0,0 0 1,0 0-1,1 0 0,-1 1 1,0-1-1,3 4 0,-3-1-10,-1 0 0,1 0 0,-1 0 0,0 0 0,0 0 0,0 0 0,-1 1 0,1-1 0,-1 0 0,0 0 0,-1 6 0,1 49 16,0-34-6633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14318,'0'0'8968,"62"-5"-7655,-28-3-832,-2-2-321,5 2-128,-5 3-32,-1 3-64,-2 2-1570,-7 0-768,-10 0-2370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16239,'0'0'9065,"47"-1"-7944,-20-4-544,0 1-353,5 1-192,-1 0-192,1 2-1922,-3 0-2499,-5-2-4291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31 9513,'5'-6'1361,"16"-17"7807,-17 21-5439,-11 16-3322,-25 35 264,-2-1 1,-51 54 0,55-67-536,25-28-106,1-3-21,0 1 1,0-1-1,0 1 1,0-1 0,0-1-1,-1 1 1,-5 3 0,8-40-8205,5 10 3620,3-4-1147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12364,'0'0'12241,"4"6"-11254,7 7-493,1-1-1,1 0 1,0 0 0,26 17-1,-23-18-841,0 2-1,-1-1 1,0 2 0,19 22-1,-16-14-6788,-12-17 512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11115,'0'0'15630,"7"-5"-15160,16-14-260,-1 0-1,-1-1 1,20-27-1,-41 47-209,0 1-1,0-1 0,0 0 1,0 0-1,0 0 0,0 0 1,0 0-1,0 0 1,0 1-1,0-1 0,0 0 1,0 0-1,0 0 1,0 0-1,0 0 0,0 0 1,1 1-1,-1-1 0,0 0 1,0 0-1,0 0 1,0 0-1,0 0 0,0 0 1,0 0-1,0 0 0,0 0 1,0 1-1,1-1 1,-1 0-1,0 0 0,0 0 1,0 0-1,0 0 0,0 0 1,0 0-1,0 0 1,1 0-1,-1 0 0,0 0 1,0 0-1,0 0 1,0 0-1,0 0 0,0 0 1,1 0-1,-1 0 0,0 0 1,0 0-1,0 0 1,0 0-1,0 0 0,0 0 1,0 0-1,1 0 0,-1 0 1,0 0-1,0-1 1,0 1-1,0 0 0,0 0 1,-1 23-120,-10 43-150,7-44 223,4-22-95,-1 1-1,1 0 1,0-1 0,0 1 0,0 0-1,0-1 1,-1 1 0,1 0-1,0 0 1,0-1 0,1 1 0,-1 0-1,0-1 1,0 1 0,0 0-1,0-1 1,0 1 0,1 0-1,-1-1 1,0 1 0,1 0 0,-1-1-1,1 1 1,-1-1 0,0 1-1,1 0 1,-1-1 0,1 1 0,-1-1-1,1 0 1,0 1 0,-1-1-1,1 1 1,-1-1 0,1 0-1,0 1 1,-1-1 0,1 0 0,0 0-1,-1 0 1,1 0 0,0 1-1,0-1 1,-1 0 0,1 0 0,0 0-1,-1 0 1,1 0 0,0-1-1,0 1 1,-1 0 0,1 0-1,0 0 1,-1-1 0,1 1 0,0 0-1,0-1 1,11-6-7108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 10858,'0'0'9663,"-8"-2"-8430,4 2-1029,0-1-1,1 1 1,-1-1 0,0 1-1,1 0 1,-1 0 0,0 1-1,1-1 1,-6 2 0,7-1-71,1 0 0,-1 0 0,1 0-1,-1 0 1,1 0 0,0 0 0,-1 0 0,1 1 0,0-1 0,0 0 0,0 1 0,0-1 0,0 1 0,0-1 0,0 1 0,1 0 0,-1-1 0,1 1 0,-1 0 0,1-1 0,-1 1 0,1 0 0,0 0 0,0-1 0,0 1 0,0 0 0,1 3 0,-1-5-117,1 1 1,-1-1-1,1 0 1,0 1-1,-1-1 0,1 0 1,0 1-1,-1-1 1,1 0-1,0 0 0,0 0 1,-1 1-1,1-1 0,0 0 1,-1 0-1,1 0 1,0 0-1,0 0 0,-1-1 1,1 1-1,0 0 1,0 0-1,-1 0 0,1-1 1,0 1-1,-1 0 1,1 0-1,0-1 0,-1 1 1,1-1-1,-1 1 0,1-1 1,-1 1-1,1-1 1,-1 1-1,1-1 0,-1 1 1,1-1-1,-1 0 1,1 1-1,-1-1 0,1-1 1,-1 1-26,0 0 0,0 0 0,0 0 1,0 0-1,0 0 0,0 0 0,0 0 1,-1 0-1,1 0 0,0 0 0,-1 0 1,1 0-1,0 0 0,-1 0 0,1 0 1,-1 0-1,1 0 0,-1 0 0,0 1 1,1-1-1,-1 0 0,0 0 1,-1 0-1,-25-3-246,27 5 179,1-1-1,-1 1 0,0-1 1,0 1-1,0 0 0,1-1 1,-1 1-1,0-1 1,0 1-1,1-1 0,-1 1 1,0-1-1,1 1 0,-1-1 1,1 1-1,-1-1 1,1 1-1,-1-1 0,1 0 1,-1 1-1,1-1 0,-1 0 1,1 1-1,-1-1 0,1 0 1,0 0-1,-1 0 1,1 0-1,-1 1 0,2-1 1,10 1-3864,0-1-1804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8360,'0'0'18236,"-13"9"-17190,-11 18-209,-34 46 0,22-24-573,31-42-1552,-6 13 3916,5-10-4945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12236,'0'0'15625,"4"2"-14680,66 43 390,61 40-3663,-109-73-2480,-5-10-2128,-5-2-1286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51 9897,'0'0'14708,"7"-7"-13352,25-21-417,-31 26-893,0 1 1,0 0-1,0 0 0,0 0 1,0 0-1,1 0 0,-1 0 1,0 0-1,1 0 0,-1 1 1,1-1-1,-1 0 0,1 1 1,-1-1-1,1 1 0,-1 0 1,1-1-1,-1 1 0,1 0 1,-1 0-1,1 0 0,0 0 0,-1 0 1,1 0-1,-1 1 0,1-1 1,-1 0-1,1 1 0,-1-1 1,1 1-1,-1 0 0,1 0 1,-1-1-1,0 1 0,3 2 1,-3-2-43,0 1 1,0 0 0,0-1-1,0 1 1,0-1 0,-1 1 0,1 0-1,-1 0 1,1-1 0,-1 1-1,1 0 1,-1 0 0,0 0-1,0-1 1,0 1 0,0 0-1,0 0 1,-1 0 0,1-1 0,-1 1-1,1 0 1,-1 0 0,1-1-1,-1 1 1,0 0 0,0-1-1,-1 3 1,-12 13 40,-2-1 0,0 0 0,0-1 0,-2-1 0,1 0 0,-30 16-1,10-6 0,43-28-274,0 1 0,0-1 0,0 1 0,0 0 0,10-3 0,-14 5 219,-1 1 0,1 0 0,-1-1 0,0 1 0,1 0 0,-1 0 0,1 0 0,-1 0 0,1 0 0,-1 0 0,0 0 0,1 0 0,-1 0 0,1 1 0,-1-1 0,0 1 0,1-1 0,-1 1 0,0-1 0,1 1-1,-1 0 1,0 0 0,0-1 0,0 1 0,0 0 0,0 0 0,0 0 0,0 0 0,0 0 0,0 1 0,0-1 0,0 0 0,-1 0 0,1 1 0,0-1 0,-1 0 0,1 3 0,1 0 85,-1 1 1,1-1 0,0 0-1,0 0 1,0 0-1,0-1 1,1 1-1,-1 0 1,6 4 0,-7-7-13,0 0 0,1 0 1,-1 0-1,1 0 0,-1 0 1,1 0-1,-1 0 0,1 0 1,0-1-1,-1 1 0,1-1 1,0 1-1,0-1 0,-1 0 1,1 1-1,0-1 0,0 0 1,-1 0-1,1 0 0,0-1 1,0 1-1,0 0 0,-1-1 1,1 1-1,0-1 0,2-1 1,-2 1-35,-1 0 0,0 1 0,0-1 0,0 0 1,0 0-1,0 0 0,0-1 0,0 1 0,0 0 0,0 0 0,0 0 1,-1-1-1,1 1 0,-1 0 0,1-1 0,-1 1 0,1-1 1,-1 1-1,0 0 0,1-3 0,0-34-4375,-1 29-524,0 0-1167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136 247 8616,'0'0'3593,"-8"1"-2082,2 0-1274,0 0 0,0 1 0,1-1 0,-1 1 0,0 0 0,1 1 0,-1-1 0,1 1 0,-1 0 0,1 0 0,0 1 0,0 0 0,1-1 0,-1 2 0,1-1 0,0 0 0,0 1 0,0 0 0,-2 5 0,2-3 161,0-1-1,1 1 1,0 0-1,1 0 1,-3 8-1,5-14-368,-1 0-1,1 0 0,-1 0 0,1 0 0,0 1 0,-1-1 0,1 0 0,0 0 0,0 0 1,0 0-1,0 0 0,0 0 0,0 0 0,0 0 0,0 1 0,0-1 0,1 0 0,-1 0 1,0 0-1,1 0 0,-1 0 0,1 0 0,-1 0 0,1 0 0,0 0 0,-1 0 1,1 0-1,0-1 0,-1 1 0,1 0 0,0 0 0,0-1 0,0 1 0,0 0 0,0-1 1,0 1-1,0-1 0,0 1 0,0-1 0,0 0 0,1 1 0,8-1 38,-1 0 0,0-1-1,1-1 1,-1 1 0,0-1 0,0-1-1,0 0 1,0 0 0,0-1-1,-1 0 1,0 0 0,1-1 0,-2 0-1,1-1 1,9-8 0,6-5-21,-2-2 1,0 0-1,28-38 0,-35 42-291,-2 0-1,0-1 0,-1 0 1,-1-1-1,-1 0 1,0 0-1,-2-1 0,0 0 1,4-22-1,-11 41 231,0 1 0,0-1 0,0 1 0,1-1 0,-1 1-1,0-1 1,0 1 0,0-1 0,0 0 0,0 1 0,0-1 0,0 1 0,0-1 0,-1 1 0,1-1 0,0 1-1,0-1 1,0 1 0,0-1 0,-1 1 0,1-1 0,0 1 0,-1 0 0,1-1 0,0 1 0,-1-1 0,1 1-1,0 0 1,-1-1 0,1 1 0,-1-1 0,-16 6-20,-15 20 656,19-9 0,0 1-1,0 0 0,2 0 0,-15 29 1,21-36-447,1 0 0,1 0 0,0 0 0,0 0 0,1 1 0,0-1 0,1 0 0,0 1 0,0 0 0,1-1 0,2 11 0,-1-18-166,-1 0 0,1 0 0,0 0-1,0 0 1,0 0 0,1 0 0,-1-1-1,1 1 1,0 0 0,-1-1 0,1 1 0,0-1-1,0 0 1,1 0 0,-1 0 0,0 0-1,1 0 1,-1 0 0,1-1 0,0 1-1,-1-1 1,1 1 0,0-1 0,0 0-1,0 0 1,0-1 0,0 1 0,0-1 0,6 1-1,-3 0-2,1-1 1,-1 0-1,1 0 0,-1 0 0,1-1 0,-1 0 1,1 0-1,-1-1 0,0 0 0,0 0 0,0 0 1,0-1-1,8-4 0,-1-3-116,-10 7 42,0 0 1,0 1-1,0-1 1,1 1 0,-1 0-1,1 0 1,-1 0 0,1 0-1,6-1 1,5 36-33,-13-30 122,1 0-1,-1 0 0,0 0 1,1 0-1,0-1 0,-1 1 0,1-1 1,0 1-1,0-1 0,1 0 1,-1-1-1,0 1 0,1 0 0,-1-1 1,1 0-1,-1 0 0,1 0 1,-1 0-1,6 0 0,10 1-12,0 0 1,28-2-1,-30 0-78,-8 0-463,0-1 1,0 0-1,0-1 1,0 0-1,0-1 1,0 0 0,15-7-1,15-5-5859,24 0 2213,-40 6-555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12043,'0'0'1698,"18"7"1815,-6 3-3015,-1 0 1,1 0 0,-2 1-1,1 1 1,-1-1 0,-1 2 0,0-1-1,-1 2 1,-1-1 0,0 1-1,10 27 1,-13-29-374,-1-1 1,-1 1-1,0 0 1,0 0-1,-1 0 1,-1 0-1,0 0 1,-1 0-1,0 0 1,0 0-1,-2 0 0,1 0 1,-2-1-1,1 1 1,-10 17-1,2-6-92,-1-1-1,-1-1 1,-1 0-1,-22 25 1,-13-3-2950,34-35-1028,1-6-2462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8776,'0'0'13362,"-10"7"-13308,-5 6 38,0 0 0,1 2-1,1-1 1,0 2 0,1 0 0,0 0 0,2 1 0,-16 33 0,15-27-15,1 0 0,1 1 1,1 0-1,2 1 0,0 0 0,1 0 0,2 0 0,0 1 1,2-1-1,3 42 0,-1-62-63,0 1-1,0-1 1,0 0-1,1 0 1,-1 1-1,1-1 1,1 0 0,-1 0-1,1-1 1,0 1-1,0 0 1,0-1 0,0 0-1,1 0 1,0 0-1,0 0 1,0 0 0,0-1-1,1 0 1,-1 0-1,1 0 1,0 0-1,5 2 1,5 0-607,0 0 1,0-1-1,0-1 1,1 0-1,-1-2 0,31 1 1,8-1-4496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1441,'-3'0'179,"0"0"0,0 1 0,0 0 0,0 0 0,0 0 0,0 0 0,0 0 0,1 0 0,-1 1 1,0-1-1,1 1 0,-1 0 0,1 0 0,-4 3 0,6-5-233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39 224,'0'0'2114,"1"-3"-2087,24-30-75,-21 30-1500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30 269 352,'43'-35'1682,"-34"28"3106,-55 21 973,13-7 3778,31-13-4237,15-8-4358,19-15-674,0-2 0,-3-1 1,0-2-1,44-67 0,-109 224-564,33-112 271,0-1 0,0 1 0,1 0 0,0 1 0,1-1-1,0 0 1,1 0 0,2 22 0,4-27-2074,-6-6 1784,1 0 1,-1 0 0,1 0-1,-1 0 1,1 0 0,-1 1-1,1-1 1,-1 0 0,1 0 0,0 0-1,-1 0 1,1-1 0,-1 1-1,1 0 1,-1 0 0,1 0-1,-1 0 1,1 0 0,-1-1-1,1 1 1,-1 0 0,1 0-1,-1-1 1,0 1 0,1 0 0,-1-1-1,1 1 1,-1-1 0,0 1-1,1 0 1,-1-1 0,0 1-1,1-1 1,-1 1 0,0-1-1,0 1 1,1-1 0,-1-8-4754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11050,'0'0'12167,"9"1"-10561,8-2-1062,1 0 0,-1 0-1,0-2 1,0 0-1,0-1 1,27-10-1,-20 6-1485,2 1-1,49-7 0,-58 10-6424,-12 0 1266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 14157,'0'0'12241,"7"-4"-11808,-2 2-402,1-1 1,-1 1-1,1 0 1,0 0-1,-1 1 1,12-2 0,-16 2-31,0 1 1,0 0-1,0 0 1,0 0-1,0 0 1,-1 0-1,1 0 1,0 0-1,0 1 1,0-1-1,0 0 1,-1 0-1,1 1 1,0-1-1,0 0 1,0 1-1,-1-1 1,1 1 0,0-1-1,-1 1 1,1-1-1,0 1 1,-1 0-1,2 0 1,-2 1 1,0 0 1,0 0-1,1-1 1,-1 1-1,0 0 1,-1 0-1,1-1 1,0 1-1,0 0 1,-1 0-1,1-1 1,-1 1-1,1 0 1,-1-1-1,0 1 1,0-1-1,0 1 1,-1 1-1,-6 8-154,-1 0 0,0-1 1,0 0-1,-1 0 0,-1-1 0,1 0 0,-1-1 0,-1-1 0,0 0 0,-18 9 0,49-19-2886,38 9 3010,-53-4 246,0-1 0,1 0 0,-1 0-1,0 0 1,0-1 0,0 0 0,1 1 0,-1-1 0,0-1 0,0 1 0,1-1-1,-1 1 1,0-1 0,0 0 0,0-1 0,0 1 0,0-1 0,0 0 0,0 0-1,0 0 1,-1 0 0,1-1 0,-1 1 0,0-1 0,0 0 0,0 0-1,0 0 1,0 0 0,2-5 0,-2-5 137,-4 8-9355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9321,'0'0'10890,"-2"10"-10943,-54 214 512,53-200 44,3-14-3966,0-2-4227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8552,'0'0'6524,"-2"8"-4891,-2 33-744,1 0 0,3 0 0,7 70 0,-5-83-719,-2-27-144,0-1 0,0 1-1,0-1 1,0 1 0,0-1-1,0 1 1,0-1 0,0 1 0,0-1-1,0 1 1,0-1 0,0 1-1,1-1 1,-1 1 0,0-1-1,0 1 1,0-1 0,1 1 0,-1-1-1,0 0 1,1 1 0,-1-1-1,1 1 1,-1-1 0,0 0-1,1 1 1,-1-1 0,1 0-1,-1 0 1,1 1 0,-1-1 0,1 0-1,0 0 1,16-8 691,18-31-17,-31 34-727,24-29-47,28-43 1,-27 27-5316,-19 31-692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7751,'0'0'10036,"8"2"-9667,15 4-241,0 1 1,23 11-1,-26-9-91,1-1 0,0-1 1,0-1-1,39 6 0,139-6 141,-133-6-88,0 2 0,115 19 0,-94-2-71,-31-5 10,-1-3 0,1-3-1,73 3 1,-117-11-15,1 0 0,-1 1 1,0 1-1,0 0 0,0 1 0,0 0 1,-1 0-1,12 6 0,-21-3 391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162 263 3427,'0'8'5189,"-3"27"-2049,1 5-788,-2-1-1,-13 60 0,14-88-2302,1-1 0,-2 0 0,0 0-1,0 0 1,0 0 0,-2-1 0,1 1 0,-1-1 0,0-1 0,-1 1 0,0-1 0,0 0 0,-1-1 0,-14 12 0,21-18-57,0 0-1,0 0 1,-1 0 0,1 0 0,0 0 0,-1-1 0,1 1 0,0 0-1,-1-1 1,1 1 0,-1-1 0,1 1 0,-1-1 0,1 0-1,-1 0 1,1 0 0,-1 0 0,0 0 0,1 0 0,-3 0-1,3-1-47,0 0 0,0 1-1,1-1 1,-1 0-1,1 0 1,-1 0 0,1 1-1,-1-1 1,1 0-1,-1 0 1,1 0 0,0 0-1,0 0 1,-1 0 0,1 0-1,0 0 1,0 0-1,0 0 1,0 0 0,0 0-1,0 0 1,0 0-1,1-1 1,0-7-257,1 0 1,0 1-1,0-1 1,1 1-1,7-15 0,54-88-1785,39-53-5500,-1 3 3922,-50 81 7911,-27 44 2270,-33 49-4235,0 1 0,0 1 0,-8 24 0,8-16-685,-8 45 0,10-21-1333,0 91 0,5-137-261,1 0 0,0 0-1,0 0 1,0 0 0,0 0 0,0 0 0,0 0-1,0 0 1,0 0 0,0 0 0,0 0 0,0 0 0,1 0-1,-1 0 1,0 0 0,1 0 0,-1-1 0,1 1 0,-1 0-1,1 0 1,0 0 0,-1 0 0,1-1 0,0 1 0,-1 0-1,1-1 1,0 1 0,0 0 0,0-1 0,-1 1 0,1-1-1,0 1 1,0-1 0,0 0 0,0 1 0,0-1 0,2 1-1,-2-2 12,1 1-1,0-1 1,0 1-1,-1-1 0,1 0 1,0 1-1,-1-1 1,1 0-1,0 0 0,-1 0 1,1 0-1,-1-1 1,0 1-1,1 0 1,-1-1-1,0 1 0,0-1 1,0 1-1,2-4 1,3-7-220,0-1 1,0 0-1,-1-1 1,-1 1-1,0-1 1,-1 0 0,0 0-1,-1 0 1,-1 0-1,-1-19 1,-1 26 359,-2 11 184,-1 17 279,4-18-576,0-1 0,0 1 0,1-1-1,-1 0 1,1 1 0,-1-1 0,1 0 0,0 0 0,0 0 0,0 1 0,0-1-1,0 0 1,1 0 0,-1 0 0,1 0 0,-1-1 0,1 1 0,3 3 0,-1-2-1,1 0 1,0 0 0,0 0 0,0-1-1,0 0 1,0 0 0,10 3 0,3-1 47,0-1 0,0-1 0,36 0 1,-48-3-48,0 1 1,0-1 0,0-1-1,0 1 1,0-1 0,6-3 0,-11 5-29,0 0 1,0 0 0,0-1 0,1 1 0,-1-1 0,0 1 0,0-1 0,0 1-1,0-1 1,0 1 0,0-1 0,-1 0 0,1 0 0,0 0 0,0 1 0,0-1-1,-1 0 1,1 0 0,0 0 0,-1 0 0,1 0 0,-1 0 0,1 0 0,-1-1-1,0 1 1,1 0 0,-1 0 0,0 0 0,0 0 0,0 0 0,0-1 0,0 1-1,0 0 1,0 0 0,0 0 0,0 0 0,0-1 0,-1 1 0,0-1 0,-1 1-17,-1 0 0,0 0 0,0 1 0,1-1 0,-1 1 1,0-1-1,0 1 0,0 0 0,0 0 0,0 0 0,1 1 1,-1-1-1,0 1 0,0-1 0,0 1 0,1 0 0,-5 2 1,5-2 32,0 0 0,0 0 0,0 1 0,0-1 0,1 1 0,-1-1 0,0 1 0,0 0 0,1 0 0,-1-1 0,1 1 0,0 0 0,0 0 0,0 0 0,0 1 1,0-1-1,0 0 0,0 0 0,0 1 0,1-1 0,-1 0 0,1 1 0,0-1 0,0 0 0,0 1 0,0-1 0,0 0 0,0 1 0,1-1 0,-1 0 0,1 1 0,0-1 0,-1 0 1,3 4-1,0-1 21,-1 0 0,1 0 0,1 0 0,-1-1 0,1 0 0,-1 1 1,1-1-1,0-1 0,1 1 0,-1-1 0,1 1 0,-1-1 0,9 4 0,-3-3-290,-1-1-1,1 0 1,0-1-1,0 0 1,0 0-1,0-1 0,15 0 1,-25-1 109,0 0 0,1 0 0,-1 0 0,1 0 0,-1 0 0,0 0 0,1 0 0,-1 0 0,0 0 0,1 0 0,-1 0 0,0 0 0,1 0 0,-1 0 0,1 0 0,-1-1 0,0 1 0,1 0 0,-1 0 0,0 0 0,0 0 0,1-1 0,-1 1 0,0 0 0,1 0 0,-1-1 0,0 1 0,0 0 0,0-1 0,1 1 0,-1 0 0,0-1 0,0 1 0,0 0 0,0-1 0,0 1 0,1 0 0,-1-1 0,0 1 0,0 0 0,0-1 0,0 1 0,0-1 0,0 1 0,0 0 0,0-1 0,0 1 0,0 0 0,-1-1 0,1 0 0,0-2-1152,0-16-7952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12172,'0'0'5856,"8"0"-5328,45 0 560,-19-2-885,1 1 0,-1 3 0,1 0 0,-1 2 0,44 12 0,-78-16-192,0 0 0,0 0 0,0 0-1,1 1 1,-1-1 0,0 0 0,0 0 0,0 1-1,0-1 1,1 0 0,-1 0 0,0 1-1,0-1 1,0 0 0,0 1 0,0-1-1,0 0 1,0 1 0,0-1 0,0 0 0,0 0-1,0 1 1,0-1 0,0 0 0,0 1-1,0-1 1,0 0 0,0 0 0,0 1-1,-1-1 1,1 0 0,0 1 0,0-1-1,0 0 1,0 0 0,-1 0 0,1 1 0,0-1-1,0 0 1,0 0 0,-1 0 0,1 1-1,0-1 1,-1 0 0,-9 10 193,-22 15 288,0 1 0,2 2 1,1 1-1,-27 34 0,54-60-1094,-6 9 368,6-3-8208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62 5926,'0'0'7553,"4"-8"-4889,-1 2-1932,-1 4-498,0 0 1,-1 0-1,0-1 1,1 1-1,-1-1 1,0 1-1,0-1 1,0 0-1,0 1 1,-1-1-1,1 0 1,-1 0 0,0 1-1,1-5 1,-3 6-69,0 0 1,0 1 0,1-1-1,-1 0 1,0 1 0,0-1-1,0 1 1,0 0 0,0-1-1,0 1 1,0 0 0,0 0-1,0 0 1,1 0 0,-1 1-1,-4 0 1,5-1-64,-7 2-57,0 0 0,0 0 0,1 1 0,-1 0 0,1 0 0,0 1 0,0-1 0,0 2 0,0-1-1,1 1 1,-11 10 0,1 1 185,0 0-1,2 0 1,-14 21-1,18-24-129,1 1-1,0-1 1,1 2 0,1-1-1,0 1 1,1 0-1,1 0 1,0 1 0,1-1-1,0 1 1,2 0-1,-2 23 1,4-37-96,0 0 1,0 0-1,1-1 0,-1 1 0,0 0 1,1 0-1,-1 0 0,1 0 1,0 0-1,-1-1 0,1 1 0,0 0 1,0-1-1,0 1 0,1 0 0,-1-1 1,0 1-1,0-1 0,1 0 1,-1 1-1,3 0 0,-1 0-9,1 0-1,0 0 1,0 0 0,0-1-1,0 1 1,0-1 0,0 0-1,0 0 1,6 0 0,3 0-410,0-1 1,-1-1 0,1 1-1,-1-2 1,25-5-1,-21 2-1432,0-1 0,-1 0-1,29-17 1,-38 20 1318,-1 0-1,1-1 1,-1 0 0,0 0 0,0 0-1,0-1 1,-1 0 0,0 0-1,0 0 1,0 0 0,0-1-1,5-11 1,-8 16 822,0-1 0,-1 0 0,1 1 0,-1-1 1,1 0-1,-1 1 0,0-1 0,0 0 0,0 0 0,0 0 0,0 1 0,0-1 0,0 0 1,0 0-1,-1 0 0,1 1 0,-1-1 0,0-2 0,0 3-43,1 1-1,-1-1 1,0 0-1,0 0 0,0 0 1,0 0-1,0 1 1,0-1-1,0 0 1,0 1-1,0-1 1,0 1-1,0-1 1,0 1-1,0-1 1,-1 1-1,1 0 1,0 0-1,0-1 0,-2 1 1,-1 0 20,0 0 0,0 1-1,0-1 1,0 1 0,0 0 0,0 0 0,0 0-1,0 0 1,0 1 0,0-1 0,0 1 0,1 0-1,-1 0 1,-3 4 0,-1 1 98,1 0-1,1 0 1,-1 1-1,-9 16 1,14-22-325,1 0 0,-1 1 0,1-1 0,-1 1 0,1-1 0,0 1 0,0-1 0,0 1 0,1 0 0,-1 0 0,0-1 0,1 1 0,0 0 1,0 0-1,0 0 0,0-1 0,0 1 0,0 0 0,1 0 0,0-1 0,-1 1 0,2 3 0,1-4-14,-1 0 0,1 0 0,0-1 0,-1 1 0,1-1 0,0 0 0,0 1 0,0-1 0,0-1 0,0 1 0,0 0 0,0-1 0,0 1 0,0-1 0,0 0 0,1 0 0,4-1 0,3 1 99,-1-1 0,1 0 1,20-5-1,-24 3-91,0 0 0,0 0-1,0-1 1,-1 0 0,1 0 0,-1-1 0,6-5-1,-10 8-41,0 1-1,0-1 1,0 0 0,-1 1-1,1-1 1,0 0-1,-1 0 1,0 0-1,1 0 1,-1 0 0,0 0-1,0-1 1,0 1-1,-1 0 1,1-1-1,0 1 1,-1 0-1,1-1 1,-1 1 0,0-1-1,0 1 1,0 0-1,0-1 1,0 1-1,-2-5 1,2 6-76,0 1 1,-1-1-1,1 1 0,-1-1 1,1 1-1,-1-1 1,1 1-1,-1-1 0,1 1 1,-1 0-1,1-1 0,-1 1 1,1 0-1,-1-1 1,0 1-1,1 0 0,-1 0 1,1-1-1,-1 1 0,0 0 1,1 0-1,-1 0 1,0 0-1,-1 0 0,-5 0-5083,3 0 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17905,'0'0'3230,"-7"6"-1810,-6 6-501,0 0 1,2 1-1,-19 26 1,26-33-840,0-1 1,0 1-1,1 0 1,0 0-1,1 0 0,-1 1 1,1-1-1,0 1 1,1-1-1,-1 1 0,1 0 1,1-1-1,-1 1 1,1 0-1,1 8 0,0-13-124,-1-1 0,1 1 0,-1-1 0,1 0 0,0 1 0,0-1 0,0 0 0,0 1 0,0-1 0,0 0 0,0 0 0,0 0 0,1 0 0,-1 0 0,0 0 0,1 0 0,-1 0 0,1-1 0,-1 1 0,1 0 0,-1-1 0,1 0 0,-1 1 0,1-1 0,-1 0 0,1 1 0,2-1 0,54 0-2275,-38-1 1370,-4 0 410,-8 1 370,0-1 1,0 1-1,0 1 1,1-1-1,10 3 0,-18-2 189,0-1-1,0 0 0,0 1 0,-1-1 1,1 0-1,0 1 0,0-1 0,0 1 1,-1-1-1,1 1 0,0-1 0,-1 1 1,1 0-1,0-1 0,-1 1 0,1 0 1,-1 0-1,1-1 0,-1 1 0,1 0 1,-1 0-1,1 1 0,-1-1 70,0 1-1,0 0 0,0 0 1,-1-1-1,1 1 1,0 0-1,-1-1 0,1 1 1,-1 0-1,1-1 1,-1 1-1,0 0 1,0-1-1,0 1 0,0-1 1,-1 2-1,-5 5 415,0 0-1,0 0 0,-1 0 1,0-1-1,-1-1 1,1 1-1,-1-1 0,-1-1 1,-10 6-1,13-8-558,0 1-1,-1-1 1,1 0-1,0-1 1,-1 0-1,0 0 1,1-1-1,-1 0 1,0 0-1,0 0 1,0-1-1,0-1 1,-9 0-1,16 0-215,0 0 0,0 1 0,0-1 0,0 0-1,0 0 1,0 0 0,0 0 0,0 0-1,0 0 1,0 0 0,1 0 0,-1 0-1,0 0 1,1 0 0,-1-1 0,1 1 0,-1 0-1,1 0 1,0-1 0,-1 1 0,1 0-1,0 0 1,0-1 0,0 1 0,0 0 0,0-1-1,0 1 1,0 0 0,1-3 0,-1 0-909,0-19-5140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19026,'0'0'4500,"-6"8"-3619,-12 14-174,-4 3 877,-24 39-1,41-57-1524,0 1 0,1 0 0,0 0-1,0 1 1,1-1 0,0 1 0,0 0 0,1 0 0,0-1 0,0 15 0,2-21-141,0-1 0,0 0 0,0 0 0,0 0 1,1 0-1,-1 0 0,0 0 0,1 0 0,-1 0 0,1 1 1,-1-1-1,1-1 0,-1 1 0,1 0 0,0 0 0,0 0 1,-1 0-1,1 0 0,0-1 0,0 1 0,0 0 0,0-1 1,1 2-1,33 8-2087,44-12-2225,-68 1 3541,8-1 109,-12 1 676,0 1 0,0-1 0,0 1-1,0 0 1,12 2 0,-18-1 129,0-1 0,-1 0 0,1 1 0,-1-1 0,1 1 0,-1-1 0,1 1 0,-1-1 0,1 1-1,-1 0 1,1-1 0,-1 1 0,1 0 0,-1-1 0,0 1 0,0 0 0,1-1 0,-1 1 0,0 0 0,0 0 0,0-1 0,0 1 0,0 0 0,0 0 0,0-1-1,0 1 1,0 0 0,0 0 0,0-1 0,0 1 0,0 0 0,-1-1 0,1 1 0,0 0 0,-1 0 0,1-1 0,0 1 0,-1-1 0,1 1 0,-1 0 0,1-1-1,-1 1 1,0 0 0,-21 29 2917,14-23-2552,1 0-1,-1 0 1,-1 0 0,1-1 0,-1 0 0,0-1 0,0 0-1,-1-1 1,1 1 0,-1-2 0,0 1 0,-15 2 0,25-7-626,-1 1 0,1 0 0,-1 0 0,1-1 0,0 1 0,-1 0 0,1-1 0,-1 1 0,1 0 0,0-1 1,0 1-1,-1 0 0,1-1 0,0 1 0,0-1 0,-1 1 0,1-1 0,0 1 0,0-1 0,0 1 0,0 0 0,0-1 1,0 1-1,-1-1 0,1 1 0,0-1 0,0 1 0,1-1 0,-1 1 0,0-1 0,0 1 0,0-1 0,0 1 0,1-2 0,-1-1-1269,0-15-5049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18321,'0'0'7688,"42"1"-6439,-20-5-705,4-3-480,0 2-320,3 1-2114,-2-1-1730,0-2-2690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11435,'0'0'6118,"-10"55"-4517,5-29-352,1 6-256,-4 0-480,3 2-385,5-3-64,-2-2-32,2-4-288,0-5-1122,0-6 1,-3-3-64,-7-7-994,-4-4-1120,-4-1-2915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13549,'0'0'3288,"11"-7"-2145,-2 0-869,0 0 0,1 1 1,-1 1-1,2 0 1,-1 0-1,0 1 0,1 0 1,0 1-1,22-4 1,-10 4-124,-1 2 0,1 1 0,0 1 0,-1 1 1,1 0-1,-1 2 0,30 9 0,-44-11-157,-1 1 0,0 0 0,0 1 1,0-1-1,0 1 0,0 1 0,-1-1 0,0 1 0,0 0 0,9 11 0,-11-11 8,-1 0-1,1 0 1,-2 0-1,1 0 1,0 1-1,-1-1 1,0 1 0,-1 0-1,1-1 1,-1 1-1,0 0 1,0 0-1,-1 0 1,0 0-1,-1 11 1,0-8 243,-1-1 0,-1 1 0,1-1 0,-1 0 1,-1 0-1,1 0 0,-1-1 0,-1 1 0,1-1 0,-1 0 1,-1 0-1,1-1 0,-1 1 0,0-1 0,-1-1 0,1 1 1,-14 7-1,10-5-23,-1-1 0,0-1 0,-1 0 0,1-1 0,-1 0 1,0-1-1,0 0 0,-1 0 0,1-2 0,-1 0 0,-16 1 0,1-8-2204,27 5 1608,0-1 1,0 0-1,0 0 1,0 1-1,1-1 0,-1 0 1,0 0-1,0 0 1,1 0-1,-1 0 0,1 0 1,-1 0-1,1 0 1,0-1-1,-1 1 0,1 0 1,0 0-1,-1 0 1,1 0-1,0-1 0,0 0 1,0-13-6065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54 17489,'0'0'8867,"-8"0"-8707,4 1-140,1-1 0,-1 1 1,0 0-1,0 0 0,0 0 1,1 1-1,-1-1 0,0 1 1,1 0-1,0 0 0,-1 0 1,1 0-1,0 1 0,0-1 1,0 1-1,0 0 0,1 0 1,-1 0-1,1 0 0,0 0 0,-1 1 1,2-1-1,-1 0 0,0 1 1,1 0-1,-1-1 0,1 1 1,0 0-1,0 0 0,0 7 1,1-10-9,0 0 1,0 0-1,0-1 1,0 1-1,0 0 1,0 0-1,0 0 1,0 0-1,1 0 1,-1 0-1,0 0 1,0-1-1,1 1 1,-1 0 0,1 0-1,-1 0 1,1 0-1,-1-1 1,1 1-1,-1 0 1,1-1-1,0 1 1,-1 0-1,1-1 1,0 1-1,0-1 1,-1 1-1,1-1 1,1 1-1,0-1 14,0 1 0,0-1 0,0 0 0,0 0 0,0 0 0,0 0-1,0-1 1,1 1 0,-1 0 0,0-1 0,0 1 0,3-3 0,1 1 19,0-1 0,1 0 0,-1-1 0,0 0 0,-1 0 0,1 0 1,8-8-1,-10 7-32,-1 0 0,1 0 0,-1 0 0,0 0 1,-1-1-1,1 1 0,-1-1 0,0 0 0,0 0 1,-1 1-1,0-1 0,0 0 0,0 0 0,-1 0 1,1 0-1,-2-7 0,1 12-24,0 1 0,0-1-1,-1 1 1,1-1 0,0 1 0,0-1 0,0 1-1,-1-1 1,1 1 0,0 0 0,-1-1 0,1 1 0,0 0-1,-1-1 1,1 1 0,0 0 0,-1-1 0,1 1-1,-1 0 1,1 0 0,-1-1 0,1 1 0,-1 0 0,1 0-1,-1 0 1,1 0 0,-1-1 0,1 1 0,-1 0-1,1 0 1,-1 0 0,1 0 0,-1 0 0,1 0-1,-1 0 1,1 1 0,-1-1 0,1 0 0,-1 0 0,1 0-1,0 0 1,-1 1 0,1-1 0,-1 0 0,1 0-1,-1 1 1,1-1 0,0 0 0,-1 1 0,1-1 0,0 1-1,-1-1 1,1 0 0,-1 1 0,-21 19 167,21-19-138,1 0 0,-1-1 0,0 1 0,1 0 0,-1-1 1,1 1-1,-1 0 0,1 0 0,-1 0 0,1-1 0,0 1 0,-1 0 1,1 0-1,0 0 0,0 0 0,0 0 0,-1 0 0,1-1 0,0 1 0,0 0 1,0 0-1,0 0 0,1 0 0,-1 0 0,0 0 0,0 0 0,1 0 0,-1-1 1,0 1-1,1 0 0,-1 0 0,0 0 0,1 0 0,0-1 0,-1 1 0,1 0 1,-1-1-1,1 1 0,0 0 0,-1-1 0,1 1 0,0-1 0,0 1 1,-1-1-1,1 1 0,0-1 0,0 0 0,0 1 0,0-1 0,0 0 0,-1 0 1,1 0-1,0 1 0,0-1 0,0 0 0,0 0 0,0 0 0,0 0 0,0-1 1,0 1-1,0 0 0,0-1 0,6 1 1,-1 0 0,0-1 0,0 0 0,1 0 0,-1-1 0,0 0 0,-1 0 0,7-3 0,-7 2-118,1 0-2,0-1 0,0 1 0,-1-1 0,1 0-1,-1 0 1,0-1 0,-1 0 0,1 0 0,4-6 0,-15 23-482,1-5 563,1 1-1,1 0 0,-1 0 1,-3 15-1,7-22 36,-1 0 0,1 0 0,0 0 0,0 0 0,0 0-1,0 0 1,0 0 0,0 0 0,0 0 0,0 1 0,0-1 0,1 0 0,-1 0 0,0 0 0,1 0-1,-1 0 1,0 0 0,1 0 0,0-1 0,-1 1 0,1 0 0,-1 0 0,1 0 0,0 0 0,0-1 0,-1 1-1,1 0 1,0-1 0,0 1 0,0 0 0,0-1 0,0 1 0,0-1 0,0 0 0,0 1 0,0-1 0,0 0-1,0 1 1,0-1 0,0 0 0,0 0 0,0 0 0,0 0 0,0 0 0,2 0 0,5-1-53,0 0-1,0 0 1,-1 0 0,1-1 0,0 0 0,0 0 0,-1-1 0,0 0 0,1 0 0,-1-1 0,0 0 0,-1 0-1,1-1 1,-1 1 0,0-2 0,0 1 0,0-1 0,-1 1 0,0-2 0,0 1 0,6-10 0,-6 2-183,-14 20 198,-17 20 368,25-24-336,-1 0 0,1-1 0,0 1 0,0 0-1,0 0 1,0 0 0,0 0 0,0 0 0,0 0 0,0 0 0,1 1 0,-1-1 0,1 0 0,0 0-1,0 0 1,0 1 0,0-1 0,0 0 0,0 0 0,0 1 0,1-1 0,-1 0 0,1 0-1,0 0 1,-1 0 0,1 0 0,0 0 0,2 3 0,-2-4-336,1 1 0,-1-1 0,1 0 0,-1 1 0,1-1 0,0 0 0,0 0 0,-1 0 0,1 0 0,0-1 0,0 1 0,4 0 0,32-1-9837,-16-7-1527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64 15439,'0'0'5130,"-7"6"-2968,-24 22-1089,30-26-1048,-1-1 0,1 0 0,0 0 1,0 1-1,1-1 0,-1 1 0,0-1 0,0 0 0,1 1 1,-1 0-1,0-1 0,1 1 0,0-1 0,-1 1 1,1 0-1,0-1 0,0 1 0,0 0 0,0-1 0,0 1 1,0 0-1,1 2 0,16 33 82,-7-17 2,-3-1-194,-1 1 1,0 0-1,-2 0 0,0 0 0,0 22 0,-4-33 83,0 0-1,0 1 1,-1-1-1,0 0 1,-1 0-1,0 0 0,-1 0 1,1 0-1,-2 0 1,1-1-1,-1 1 1,-1-1-1,-7 11 1,6-11 334,0 0-1,-1 0 1,0-1 0,0 0 0,-9 6-1,13-11-246,1 0 0,0-1 0,0 1 0,0-1 0,-1 1 0,1-1 0,-1 0 0,1 0 0,-1 0 0,1-1 0,-1 1 0,0 0 0,1-1 0,-1 0 0,0 1 0,1-1 0,-1 0 0,0-1 0,1 1 0,-1 0 0,0-1 0,1 1 0,-6-3 0,6 1-106,0 0-1,0 0 1,0 0-1,0 0 1,0-1-1,0 1 1,1-1-1,-1 1 1,1-1-1,0 0 0,0 1 1,0-1-1,0 0 1,0 0-1,1 0 1,-1 1-1,0-7 1,-2-54-1430,3 57 1309,1-8 0,0 1 1,1 0-1,0-1 0,1 1 1,1 0-1,0 0 1,1 1-1,0-1 1,1 1-1,0 0 1,16-21-1,7-5-1817,2 1-1,37-34 1,-12 13-5006,-27 25 463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5830,'0'0'14242,"-8"6"-12902,1-2-1057,1 0 0,0 1-1,0 0 1,1 0-1,0 0 1,0 1 0,0 0-1,0 0 1,1 0-1,0 1 1,0-1 0,1 1-1,0 0 1,0 0 0,0 0-1,-1 11 1,1-6-95,1 0 1,0 0-1,1 0 1,0 0-1,1 0 1,3 22-1,-3-31-196,0-1 0,1 1 0,-1 0 0,1 0 0,0 0 0,0 0 0,0 0 0,0 0 0,1-1 0,-1 1 0,1-1 0,0 1 0,-1-1 0,1 1 0,0-1 0,0 0 0,1 0 0,-1 0 0,0 0 0,1 0 0,-1-1 0,1 1-1,-1-1 1,1 0 0,0 1 0,0-1 0,-1 0 0,1-1 0,0 1 0,0 0 0,5-1 0,-2 0-206,-1 0 0,1-1 0,0 0 0,-1 0-1,1 0 1,-1-1 0,1 0 0,-1 0 0,0 0 0,0-1 0,0 1-1,0-1 1,0-1 0,-1 1 0,1-1 0,-1 1 0,5-7 0,-4 5 149,-1 0 0,0 0 0,0 0 1,0-1-1,-1 1 0,1-1 0,-2 0 1,1 0-1,0 0 0,-1 0 0,0 0 1,-1-1-1,0 1 0,2-14 0,-3 20 84,0 0-1,0-1 0,0 1 1,0 0-1,0 0 0,0-1 1,0 1-1,0 0 1,0 0-1,0-1 0,0 1 1,0 0-1,0 0 0,-1-1 1,1 1-1,0 0 0,0 0 1,0-1-1,0 1 0,0 0 1,-1 0-1,1-1 1,0 1-1,0 0 0,0 0 1,-1 0-1,1 0 0,0-1 1,0 1-1,0 0 0,-1 0 1,1 0-1,0 0 1,0 0-1,-1 0 0,1 0 1,0 0-1,-1-1 0,1 1 1,-14 5 345,-10 14 21,17-11-57,0-1 0,0 1 0,1 0 0,0 1-1,-6 12 1,9-17-239,1 1 0,0-1 0,1 0 0,-1 1 0,1 0 1,0-1-1,0 1 0,0 0 0,1-1 0,-1 1 0,1 0 0,1 0 0,0 9 0,0-13-86,0 1 0,0 0 0,0-1 0,0 1 0,0-1 0,0 0 0,1 1 0,-1-1 0,0 0 0,1 0 0,-1 1 0,1-1 0,-1 0 0,1-1 0,0 1 0,-1 0 0,1 0 1,0-1-1,0 1 0,-1-1 0,1 1 0,0-1 0,0 0 0,0 0 0,-1 0 0,1 0 0,0 0 0,0 0 0,0 0 0,0-1 0,-1 1 0,3-1 0,3 0-165,-1 0-1,0-1 1,0 1-1,0-1 1,-1 0 0,1-1-1,0 1 1,7-6 0,-7 4-16,0-1 0,-1 1 0,1-1 0,-1 0-1,-1 0 1,1-1 0,-1 0 0,0 1 0,0-2 0,0 1 0,-1 0 0,0-1 0,0 1 0,-1-1 0,0 0 0,2-9 0,-4 16 177,0 0 0,0 0 1,0 0-1,0-1 0,0 1 1,0 0-1,0 0 0,0-1 0,0 1 1,0 0-1,0 0 0,0 0 1,0-1-1,0 1 0,0 0 1,0 0-1,0 0 0,0 0 0,0-1 1,0 1-1,0 0 0,-1 0 1,1 0-1,0 0 0,0-1 0,0 1 1,0 0-1,0 0 0,-1 0 1,1 0-1,0 0 0,0 0 0,0-1 1,-1 1-1,1 0 0,0 0 1,0 0-1,0 0 0,0 0 1,-1 0-1,1 0 0,0 0 0,0 0 1,-1 0-1,1 0 0,0 0 1,-12 7 59,-8 12 155,19-18-216,0 0 0,0 1 0,-1-1 1,1 1-1,0-1 0,0 1 0,0-1 0,0 1 0,1-1 0,-1 1 0,0 0 1,1 0-1,-1-1 0,1 1 0,0 0 0,-1 0 0,1 0 0,0-1 0,0 1 1,0 0-1,0 0 0,1 0 0,-1 0 0,0-1 0,1 1 0,1 3 0,-1-3-467,1-1 0,0 1-1,0-1 1,1 1 0,-1-1-1,0 0 1,0 0 0,1 0-1,-1 0 1,0 0-1,1-1 1,-1 1 0,1-1-1,-1 1 1,1-1 0,-1 0-1,1 0 1,3-1 0,16 1-5815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17136,'0'0'1922,"52"-10"-11051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15631,'0'0'1660,"-9"3"-341,1 0-746,0 0 0,0 0 0,0 1 0,1 0 0,-13 9 1,18-12-491,0 1 0,0-1-1,0 1 1,0-1 0,1 1 0,-1 0 0,0 0 0,1 0 0,-1 0 0,1 0 0,0 0 0,0 0 0,0 0 0,0 1 0,0-1 0,0 0 0,1 1 0,-1-1 0,1 0 0,-1 1 0,1-1 0,0 1 0,0-1 0,0 1 0,0-1 0,1 0 0,-1 1 0,1-1 0,-1 1 0,2 2 0,0-3-180,0 1 1,0 0 0,0-1 0,0 1-1,0-1 1,1 0 0,-1 0 0,1 0-1,-1 0 1,1 0 0,0 0-1,0-1 1,0 1 0,4 1 0,50 15-2303,-47-15 2110,-4-1 78,32 8-651,-38-9 901,1-1 0,0 0 0,0 0 0,0 0 0,0 0 0,0 1 0,-1-1 0,1 0 1,0 1-1,0-1 0,0 1 0,-1-1 0,1 1 0,0-1 0,-1 1 0,1-1 0,0 1 0,-1 0 0,1-1 1,-1 1-1,1 0 0,-1-1 0,1 1 0,-1 0 0,0 0 0,1 0 0,-1-1 0,0 1 0,1 0 0,-1 2 1,-3-1 257,-1 1 1,0 0 0,1-1-1,-1 0 1,0 0 0,0 0-1,0 0 1,0-1 0,-1 1 0,1-1-1,-7 1 1,-1 2 299,-8 2-423,-24 8 515,30-11-4073,-1-2-3512,7-1-8292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18481,'0'0'6214,"59"-30"-6214,-32 30 0,5 0-32,0 5-1825,-3-1-2756,-2-4-4163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10282,'0'0'1922,"2"-10"555,10-41 806,-6 20 4986,-7 55-8209,-2-1 1,-6 28 0,6-34 61,-1 1-1,2-1 1,0 1 0,2-1 0,1 30 0,-1-46-109,1 0 1,0 0-1,-1-1 1,1 1-1,-1 0 1,1-1-1,0 1 1,0 0-1,-1-1 1,1 1-1,0-1 1,0 0-1,0 1 1,0-1-1,-1 1 1,1-1-1,0 0 1,0 0-1,0 0 1,0 1-1,0-1 0,0 0 1,0 0-1,0 0 1,0 0-1,0-1 1,0 1-1,-1 0 1,1 0-1,0 0 1,0-1-1,0 1 1,1-1-1,32-11 415,-24 3-443,0 1-1,-1-1 1,0 0 0,-1-1 0,0 0 0,-1 0-1,0-1 1,0 0 0,-1 0 0,0-1 0,-1 1 0,3-14-1,-8 27-454,-15 43-131,14-41 655,0 0 1,0 0 0,0 0 0,0 1-1,1-1 1,0 0 0,0 1-1,0-1 1,0 0 0,2 9 0,-1-12-38,1-1 1,-1 1 0,0 0 0,1 0 0,-1-1 0,1 1 0,-1 0 0,1-1 0,-1 0 0,1 1-1,-1-1 1,1 0 0,0 0 0,-1 0 0,1 0 0,-1 0 0,1 0 0,-1 0 0,3-1 0,32-5 115,-24 0-375,0-1 0,0-1 0,-1 1 1,0-2-1,-1 1 0,0-2 0,0 1 1,-1-1-1,0-1 0,-1 1 0,0-2 1,-1 1-1,11-23 0,-18 34 241,-1 0-1,1 0 1,0 0-1,0 0 0,0 0 1,0 0-1,0 0 1,0 0-1,0 0 1,-1 0-1,1 0 1,0 0-1,0 0 1,0 0-1,0 0 1,0 0-1,0 0 0,0 0 1,0 0-1,0 0 1,-1 0-1,1-1 1,0 1-1,0 0 1,0 0-1,0 0 1,0 0-1,0 0 1,0 0-1,0 0 1,0 0-1,0-1 0,0 1 1,0 0-1,0 0 1,0 0-1,0 0 1,0 0-1,0 0 1,0 0-1,0-1 1,0 1-1,0 0 1,0 0-1,0 0 0,0 0 1,0 0-1,0 0 1,0 0-1,0-1 1,0 1-1,0 0 1,0 0-1,1 0 1,-1 0-1,0 0 1,0 0-1,0 0 0,0 0 1,0 0-1,0 0 1,0 0-1,0-1 1,-10 11-47,-13 16 312,22-24-209,-25 44 1498,25-44-1487,0 1 1,0 0-1,0 0 0,0-1 0,0 1 1,1 0-1,-1 0 0,1 0 1,0 0-1,0 0 0,0 0 1,0 0-1,1 0 0,-1 0 0,1 3 1,1-4-45,-1-1 1,1 1 0,-1-1-1,1 0 1,-1 0 0,1 0-1,0 0 1,-1 0 0,1 0-1,0 0 1,0 0 0,0-1-1,-1 1 1,1-1 0,0 1-1,0-1 1,0 0 0,0 0-1,0 0 1,0 0 0,0 0-1,0 0 1,0-1 0,2 0-1,47-10 197,-45 7-271,0 1 0,-1-1 1,1 0-1,-1 0 1,0-1-1,0 0 1,-1 0-1,0 0 1,1 0-1,-2-1 1,1 0-1,-1 1 1,1-1-1,-2 0 1,1-1-1,-1 1 1,0 0-1,0-1 1,1-11-1,-26 48-482,21-27 586,0 0 0,0 1 1,1-1-1,-1 1 0,1 0 0,-1-1 0,1 1 0,1 0 0,-1 0 0,0 0 0,1 0 0,0 0 0,0 0 0,0 0 0,0-1 0,2 7 0,-2-8-147,1 0-1,0-1 0,0 1 0,0 0 1,0-1-1,0 1 0,0-1 0,0 1 1,0-1-1,0 0 0,1 0 1,-1 1-1,0-1 0,3 1 0,-1 0-478,0-1-1,0 0 1,0 0-1,0 0 1,0 0-1,0 0 1,1-1-1,-1 1 1,0-1-1,4 0 1,9 0-6030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15887,'0'0'3972,"-5"12"-3508,-6 12-1,-24 55 3445,-36 117 1,70-192-3886,0 1-1,0-1 0,0 1 1,0 0-1,1-1 1,0 1-1,0 0 1,0 5-1,1-9-13,-1 0 0,1 0-1,-1 0 1,1 0 0,-1 0 0,1 1 0,0-1-1,0 0 1,-1 0 0,1 0 0,0-1-1,0 1 1,0 0 0,0 0 0,0 0-1,0-1 1,0 1 0,0-1 0,1 1-1,-1-1 1,0 1 0,0-1 0,0 1-1,1-1 1,-1 0 0,0 0 0,0 0-1,1 0 1,-1 0 0,0 0 0,0 0-1,2 0 1,7-1-63,-1-1 0,0 0 0,0-1 0,0 1 0,0-2 0,-1 1 0,1-1 0,-1-1 0,0 1 0,0-1 1,-1-1-1,1 1 0,10-12 0,-8 8-413,0 1 1,0 1 0,1 0-1,0 0 1,0 1 0,17-7-1,-25 17 105,-7 7 356,-9 9 300,1-5 284,9-13-477,0 0 1,1 1 0,0-1-1,-1 1 1,1 0 0,0-1-1,0 1 1,1 0 0,-1 0-1,0 0 1,1 1 0,0-1-1,0 0 1,0 1 0,0-1-1,0 6 1,2-9-94,-1 1 0,1 0-1,-1-1 1,1 1 0,-1 0 0,1-1 0,0 1 0,-1-1 0,1 1-1,0-1 1,0 1 0,-1-1 0,1 0 0,0 1 0,0-1 0,0 0 0,-1 0-1,1 1 1,0-1 0,0 0 0,0 0 0,0 0 0,0 0 0,-1 0-1,3-1 1,32 1 217,-27 0-174,28 1-23,32-1-1421,-25-9-3125,-35 3 931,-7-1-1981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15182,'0'0'7239,"65"-15"-5605,-33 9-994,5 0-576,4 6-128,-1 0-1473,6 0-1826,-3 0-2979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14574,'0'0'8338,"-6"8"-8151,-5 8 65,1 1-1,0 1 0,1 0 1,1 0-1,-10 35 1,-24 112 2370,39-150-2450,-2 13 96,0 0 0,3 1 1,-1 33-1,3-62-261,0 1-1,1-1 1,-1 0 0,0 1-1,0-1 1,0 0 0,0 0 0,0 1-1,0-1 1,0 0 0,0 0-1,1 1 1,-1-1 0,0 0-1,0 0 1,0 1 0,0-1 0,1 0-1,-1 0 1,0 0 0,0 1-1,1-1 1,-1 0 0,0 0-1,0 0 1,1 0 0,-1 0 0,0 0-1,0 1 1,1-1 0,-1 0-1,0 0 1,1 0 0,-1 0-1,0 0 1,0 0 0,1 0 0,-1 0-1,0 0 1,1 0 0,-1 0-1,0-1 1,0 1 0,1 0-1,-1 0 1,0 0 0,0 0 0,1 0-1,-1 0 1,0-1 0,1 1-1,14-9 404,-9 2-423,1-1 0,-1 0-1,0-1 1,-1 1 0,0-1 0,0 0-1,-1-1 1,0 1 0,0-1 0,3-16 0,-1-3-702,-1 1 0,2-43 0,-7 71 607,0 35-293,1-33 422,-1 0 1,0-1-1,1 1 0,-1 0 0,1 0 1,-1 0-1,1 0 0,0-1 0,0 1 0,0 0 1,0-1-1,0 1 0,0-1 0,1 1 0,-1-1 1,0 0-1,1 1 0,-1-1 0,1 0 1,-1 0-1,1 0 0,0 0 0,-1 0 0,1 0 1,0-1-1,0 1 0,1 0 0,7 1 48,-1-1 1,0 0-1,1 0 0,-1-1 0,1 0 1,-1 0-1,1-1 0,-1-1 0,0 0 0,12-3 1,0-3-6,0-1 1,0-1-1,19-13 1,-41 38-827,-6 5 1140,6-20-344,1 1 0,-1 0 0,1 0 1,-1 0-1,1 0 0,0 0 1,0 0-1,-1 0 0,1 0 1,0 0-1,0 0 0,0 0 0,0 0 1,0 0-1,0 0 0,1 0 1,-1 0-1,0-1 0,0 1 1,1 0-1,-1 0 0,0 0 0,1 0 1,-1 0-1,1 0 0,-1 0 1,1-1-1,0 1 0,-1 0 1,1-1-1,1 2 0,1 0-1,-1-1 0,1 0 0,0 0 0,0 0 0,-1 0-1,1 0 1,0 0 0,0-1 0,0 0 0,6 1 0,38-6-2112,-12-6-4145,-17-1 1424,-1-4-2187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17617,'0'0'672,"-6"10"957,-8 13-129,0 1 1,2 0 0,1 0 0,-10 33 0,17-44-1359,1 1 0,0 0-1,-1 22 1,4-35-153,-1 0-1,1 1 1,0-1 0,0 1-1,0-1 1,-1 1-1,1-1 1,1 1 0,-1-1-1,0 1 1,0-1-1,1 0 1,-1 1 0,0-1-1,1 1 1,-1-1 0,1 0-1,0 1 1,0-1-1,-1 0 1,1 0 0,0 0-1,0 1 1,0-1-1,0 0 1,0 0 0,0 0-1,1-1 1,-1 1-1,0 0 1,0 0 0,1-1-1,-1 1 1,0-1 0,1 1-1,-1-1 1,0 1-1,1-1 1,-1 0 0,1 0-1,-1 1 1,1-1-1,-1 0 1,1 0 0,-1-1-1,1 1 1,-1 0 0,0 0-1,1-1 1,-1 1-1,1-1 1,-1 1 0,0-1-1,1 0 1,-1 1-1,0-1 1,0 0 0,0 0-1,2-1 1,5-5-497,0 0-1,0 0 1,-1-1 0,0 0 0,0 0 0,10-18 0,3-6-1873,-16 26 1157,-7 10 21,0 2 1269,-22 47 673,23-50-627,1 0 0,0 1-1,0-1 1,0 1 0,1-1 0,-1 1-1,1-1 1,0 1 0,0-1 0,0 1 0,0-1-1,1 1 1,1 6 0,-1-8-92,0-1 0,1 0 1,-1 0-1,0 1 0,1-1 1,-1 0-1,1 0 0,-1 0 1,1 0-1,-1-1 0,1 1 1,0 0-1,-1-1 0,1 1 1,0-1-1,-1 1 0,1-1 0,0 0 1,0 0-1,-1 0 0,1 0 1,0 0-1,0 0 0,0 0 1,-1-1-1,1 1 0,3-2 1,2 1-13,1-1 0,-1 0 1,0 0-1,1-1 1,7-3-1,-1-3-391,-2 0-1,1-1 0,-1 0 1,-1 0-1,1-1 1,-2-1-1,0 0 1,11-17-1,-14 19 399,0-1 0,-1 0 0,-1 0 0,0 0 0,-1-1 0,0 1 0,0-1 0,-1 0 0,-1 0 0,0 0 0,0-14 0,-2 25 39,0 1 1,0 0 0,0 0-1,0-1 1,0 1 0,0 0-1,0 0 1,-1 0 0,1-1-1,0 1 1,0 0 0,0 0-1,0 0 1,-1-1 0,1 1-1,0 0 1,0 0 0,0 0-1,-1 0 1,1 0 0,0 0-1,0-1 1,-1 1 0,1 0-1,0 0 1,0 0 0,-1 0-1,1 0 1,0 0 0,0 0-1,-1 0 1,1 0 0,0 0 0,0 0-1,-1 0 1,1 0 0,0 0-1,0 0 1,-1 0 0,1 1-1,0-1 1,0 0 0,-1 0-1,1 0 1,0 0 0,0 0-1,0 1 1,-1-1 0,1 0-1,0 0 1,0 0 0,0 0-1,0 1 1,0-1 0,-1 0-1,1 0 1,0 1 0,0-1-1,0 0 1,-14 13 6,3 1 420,0 1-1,0 0 0,2 0 0,0 1 1,1 1-1,0-1 0,-5 22 0,9-28-374,1 0 0,1 0-1,0 1 1,0-1 0,1 1 0,1-1 0,-1 1-1,2-1 1,0 1 0,0-1 0,0 1-1,1-1 1,7 19 0,-2-22-218,-2-17 53,-1-18-171,-4 20-75,-1 0 0,0-1-1,-1 1 1,0 0-1,0-1 1,-1 1-1,-6-15 1,7 19 257,0 1 0,1-1 0,-1 1-1,-1-1 1,1 1 0,-1 0 0,1 0 0,-1 0 0,0 0 0,0 0 0,0 1-1,0-1 1,-1 1 0,1 0 0,0 0 0,-1 0 0,0 0 0,-6-1 0,15 13 638,8 3-588,-4-9-218,0 1 0,0-2-1,1 1 1,-1-1 0,18 3-1,51 1-5590,-44-7 1024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17008,'0'0'7143,"-22"48"-5638,14-33-256,1 0-544,2-1-481,2-2-160,3-3-96,0-3-961,0-1-864,0-3-642,5-2-992,0-2-609,3-12-2338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17649,'0'0'2082,"-32"53"-1858,32-35-160,0 0-865,13 0-2146,-3-4-2081,4-2-5222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12364,'0'0'4479,"-10"7"-2755,7-5-1709,-44 28 2426,45-28-2212,0 0 0,-1-1 0,1 1-1,0 0 1,0 0 0,0 1-1,0-1 1,1 0 0,-1 1-1,1-1 1,-1 1 0,1-1 0,0 1-1,0 0 1,0-1 0,0 1-1,0 0 1,1 0 0,-1 3 0,2-5-206,-1 0 1,1 0 0,0 0 0,0 0 0,0-1 0,0 1 0,0 0 0,1-1 0,-1 1 0,0 0 0,0-1 0,0 0 0,0 1 0,1-1 0,-1 0-1,0 1 1,1-1 0,-1 0 0,0 0 0,0 0 0,1 0 0,-1 0 0,2-1 0,36-1 517,-26 0-589,0-1-1,0-1 1,0 0-1,19-9 1,-21 8-215,-1 0 0,1 1 1,0 1-1,0 0 0,0 0 0,21-1 0,-34 44 1149,2-39-869,1 0 0,0 0 0,0 0 0,0 0 0,0 0 0,0 0-1,0-1 1,0 1 0,0 0 0,0-1 0,0 1 0,0-1 0,1 1-1,-1-1 1,0 1 0,0-1 0,1 0 0,-1 0 0,0 0 0,0 0-1,1 1 1,-1-2 0,0 1 0,0 0 0,2 0 0,41-1 90,-41 0-145,67-12-3027,-68 66 3370,-2-39-1677,0-4-4303,0-3-4842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35 112 5830,'0'-8'3603,"0"-29"-425,0 5 3274,-13 63-4471,7-4-1647,0 1-1,2 0 1,1 1 0,1-1-1,1 1 1,2-1-1,7 52 1,-7-78-310,-1 1-1,0-1 1,1 0 0,0 1-1,-1-1 1,1 0-1,0 1 1,0-1 0,0 0-1,1 0 1,-1 0 0,0 0-1,1 0 1,-1 0-1,1 0 1,0-1 0,0 1-1,0 0 1,0-1 0,0 0-1,0 1 1,0-1 0,0 0-1,0 0 1,0 0-1,1 0 1,-1-1 0,0 1-1,1 0 1,-1-1 0,1 0-1,-1 0 1,0 1-1,1-2 1,-1 1 0,1 0-1,-1 0 1,1-1 0,-1 1-1,0-1 1,1 0-1,-1 0 1,4-1 0,4-3 106,-1 0 0,0 0 0,0 0 0,0-1 0,0-1 0,-1 0 0,0 0 0,12-14 0,-5 4-174,-2 0 1,0-1-1,-1-1 0,-1 0 0,-1 0 1,0-1-1,-2 0 0,0 0 0,8-35 0,-16 55 20,0 0-1,-1 0 1,1 0-1,0 0 1,0 0-1,0 0 1,0 0-1,0 0 1,0 0-1,0 0 1,-1 0-1,1 0 1,0 0 0,0 0-1,0 0 1,0 0-1,0 0 1,0 0-1,0 0 1,0 0-1,-1 0 1,1 0-1,0 0 1,0 0-1,0 0 1,0 0-1,0 0 1,0-1-1,0 1 1,0 0-1,0 0 1,0 0-1,0 0 1,0 0-1,0 0 1,0 0-1,0 0 1,-1-1-1,1 1 1,0 0-1,0 0 1,0 0-1,0 0 1,0 0-1,0 0 1,0 0-1,1-1 1,-1 1-1,-11 17-336,-9 27 513,16-32-36,2 1-1,-1-1 1,2 1-1,0-1 1,0 1 0,1-1-1,1 1 1,4 24-1,-4-33-83,0 0 0,0 1 0,1-1 1,-1 0-1,1 0 0,0 0 0,0 0 0,1 0 0,-1 0 0,1-1 0,0 1 0,0-1 0,0 1 0,0-1 0,1 0 0,-1-1 0,1 1 0,0 0 0,-1-1 0,1 0 1,0 0-1,1 0 0,-1-1 0,0 1 0,0-1 0,1 0 0,8 1 0,-7-1 124,0-1-1,0 0 1,1 0-1,-1-1 1,0 1-1,0-1 1,0-1-1,0 1 1,0-1 0,0 0-1,-1 0 1,1-1-1,0 0 1,9-6-1,-7 3 6,0-1-1,-1 0 1,0 0 0,0 0-1,-1-1 1,1 0-1,-2 0 1,10-17-1,-9 15-247,-1-1-1,0 0 1,-1 0-1,-1 0 1,0 0-1,0-1 1,-1 1-1,0-1 1,-1 1-1,0-1 0,-1 0 1,0 0-1,-1 1 1,-1-1-1,0 0 1,-5-18-1,4 25-203,0 0 0,0 1 0,0-1 0,0 1 0,-1 0 0,0 0 0,0 0-1,0 0 1,-7-4 0,10 7 184,1 1 0,-1-1 1,0 0-1,0 1 0,0-1 0,1 1 0,-1-1 0,0 1 0,0-1 0,0 1 0,0-1 0,0 1 0,0 0 0,0 0 0,0-1 1,0 1-1,0 0 0,0 0 0,0 0 0,0 0 0,0 0 0,0 0 0,0 1 0,0-1 0,0 0 0,0 0 0,0 1 0,0-1 1,0 1-1,1-1 0,-1 0 0,0 1 0,0 0 0,0-1 0,0 1 0,1 0 0,-1-1 0,0 1 0,1 0 0,-1 0 0,0-1 0,1 1 1,-1 0-1,1 0 0,-1 0 0,1 0 0,0 0 0,-1 0 0,1 0 0,0 0 0,0 0 0,0 0 0,0 0 0,-1 0 0,1 0 1,1 0-1,-1 0 0,0 1 0,0 46-7367,4-22 1628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13869,'0'0'12177,"-6"8"-12076,0 4-19,1-1 0,-1 0-1,2 1 1,0 0-1,0 0 1,1 0 0,1 1-1,0-1 1,1 1-1,0-1 1,0 1 0,2 0-1,2 22 1,-1-32-63,-1-1 0,0 1 1,0-1-1,1 0 0,0 1 1,-1-1-1,1 0 0,0 0 0,0 0 1,0 0-1,0 0 0,0-1 0,1 1 1,-1-1-1,0 1 0,1-1 1,-1 0-1,1 0 0,0 0 0,-1 0 1,1 0-1,0-1 0,0 1 1,-1-1-1,1 0 0,0 0 0,0 0 1,-1 0-1,1 0 0,4-1 0,3 0 38,0 0-1,-1-1 0,1 0 0,-1 0 0,0-1 0,1-1 0,14-6 0,-12 2-131,1-1-1,-1 0 1,0-1 0,-1 0-1,19-22 1,-25 26 33,0 0 0,0-1 0,-1 1 0,0-1 0,0 0 0,-1 0-1,0 0 1,0 0 0,0-1 0,-1 1 0,0-1 0,-1 1 0,1-10 0,-2 16 37,0 0 0,0 1-1,0-1 1,0 0 0,0 1-1,0-1 1,0 1 0,0-1-1,0 0 1,0 1 0,0-1-1,0 1 1,-1-1 0,1 1-1,0-1 1,-1 0 0,1 1-1,0-1 1,-1 1 0,1 0-1,0-1 1,-1 1 0,1-1-1,-1 1 1,1-1 0,-1 1 0,1 0-1,-1-1 1,1 1 0,-1 0-1,1 0 1,-1-1 0,0 1-1,1 0 1,-1 0 0,1 0-1,-1 0 1,0 0 0,1 0-1,-1 0 1,1 0 0,-1 0-1,0 0 1,1 0 0,-1 0-1,1 0 1,-1 0 0,0 1-1,1-1 1,-1 0 0,1 0 0,-1 1-1,1-1 1,-1 0 0,1 1-1,-1-1 1,1 1 0,-1-1-1,0 1 1,-32 27-258,24-16 267,0 1 0,1 1-1,-12 24 1,18-32 27,-1-1 1,1 1-1,1-1 1,-1 1-1,1 0 0,0 0 1,0-1-1,1 1 0,0 0 1,0 0-1,0 0 0,1 0 1,1 8-1,0-11-52,-1 0 0,1-1 1,0 1-1,0 0 0,0-1 0,0 0 0,1 0 1,-1 1-1,0-1 0,1-1 0,0 1 0,-1 0 0,1 0 1,0-1-1,0 0 0,0 0 0,0 0 0,0 0 1,0 0-1,0 0 0,0-1 0,5 1 0,36 3-3775,-9-7-6022,-14-4-2359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15855,'0'0'6748,"-8"6"-6343,-1 2-270,1-1 0,0 1 0,1 0 0,0 1 0,0 0 0,1 0 0,0 0 0,0 1 0,1 0 0,0 0 0,1 0 0,1 0 0,-4 12 0,1 0 73,1 1-1,0-1 1,2 1-1,1 0 0,0 0 1,3 28-1,-1-48-232,0 0 0,1 0 0,-1-1-1,1 1 1,0 0 0,0 0 0,0-1-1,0 1 1,0-1 0,0 1 0,1-1-1,-1 1 1,1-1 0,0 0 0,0 0-1,0 0 1,0 0 0,0 0 0,0 0-1,0 0 1,0-1 0,1 1 0,-1-1-1,1 0 1,-1 0 0,4 1 0,4 1-1124,0-1 0,0 0 0,0 0 0,0-1 0,19-1 0,3 0-4718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10794,'0'0'14008,"-9"12"-13848,-132 179 524,141-191-754,0 1-1,0-1 1,0 0 0,0 0 0,0 0 0,0 0 0,0 0 0,0 0 0,0 0 0,0 0 0,0 1 0,0-1 0,-1 0 0,1 0 0,0 0 0,0 0 0,0 0 0,0 0 0,0 0-1,0 0 1,0 0 0,0 0 0,0 0 0,-1 1 0,1-1 0,0 0 0,0 0 0,0 0 0,0 0 0,0 0 0,0 0 0,-1 0 0,1 0 0,0 0 0,0 0 0,0 0 0,0 0-1,0 0 1,0 0 0,0 0 0,-1 0 0,1-1 0,0 1 0,0 0 0,0 0 0,0 0 0,0 0 0,0 0 0,0 0 0,0 0 0,-1 0 0,1 0 0,0 0 0,0 0-1,0-1 1,0 1 0,0 0 0,0 0 0,0 0 0,0 0 0,0 0 0,0 0 0,-3-14-3239,2-23-2390,1 32 4259,0-19-4219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4164,'0'0'17136,"3"-29"-16335,8 39-32,2 2-289,0 5-256,11 2-96,-6 1-64,4 0-224,2 0-1665,-2-7-1923,-4-5-4131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16111,'0'0'7880,"8"-5"-7202,8-6-757,-1-1 1,0 0-1,0-1 0,-1-1 1,-1 0-1,15-21 1,-38 127-1406,10-80-21,0 13-6978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11179,'0'0'8584,"-8"47"-7367,3-29-545,5 2-415,-5 0-129,5-4-64,0 0 32,0-3-96,5-2-577,0-2-1440,-2-8-2051,2-1-4388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15599,'0'0'5221,"-22"54"-4997,12-30-128,-4 5-64,-1-2 0,-2 1 0,2-1 0,3-3 32,-1-5 64,3-5-96,7-6 0,3-4-704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12812,'0'0'6438,"10"46"-4900,3-32-129,-1 1-480,3-1-577,2 0-192,3-1-32,-1-4 1,-1 2-193,1-4-1090,-2-1-1440,3-6-2467,-3 0-5669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31 14670,'0'0'6449,"7"-5"-5360,-5 4-1099,39-21 1421,-40 21-1394,0 1 0,-1 0 1,1-1-1,0 1 0,0 0 0,0 0 1,0 0-1,0 0 0,0 0 1,0 0-1,0 0 0,0 0 1,0 0-1,0 0 0,0 0 1,0 0-1,0 1 0,0-1 0,-1 0 1,1 1-1,0-1 0,0 1 1,0-1-1,0 1 0,-1-1 1,1 1-1,0 0 0,0-1 0,-1 1 1,1 0-1,-1 0 0,1-1 1,-1 1-1,1 0 0,-1 0 1,1 0-1,-1 0 0,0 0 1,1 0-1,-1-1 0,0 1 0,0 0 1,0 0-1,1 0 0,-1 0 1,0 0-1,0 0 0,-1 0 1,1 0-1,0 0 0,0 1 1,-1 3-4,1-1 0,0 0 0,-1 0 0,0 1 0,0-1 0,0 0 0,-1 0 0,1 0 0,-1 0 0,0 0 0,0 0 0,0-1 0,-1 1 0,-4 5 0,-4 2 289,0-1 0,0 0 0,-14 8 0,17-12-111,0 0 1,-1 0-1,2 1 1,-1 0 0,1 0-1,0 1 1,-9 14-1,20-21-151,1 0 0,-1 0-1,1 0 1,-1-1 0,1 0 0,-1 1-1,10-2 1,-2-1-515,1-1 1,-1 0-1,0 0 1,17-9-1,-13 5-2641,0-1 0,25-17 1,-9 1-4899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14382,'0'0'8306,"3"8"-7233,6 12-860,-1 1-1,-1 0 1,-1 0-1,-1 0 0,4 44 1,-8-53-151,-1-1 0,0 1 1,-1-1-1,0 1 0,-1-1 0,0 1 1,-1-1-1,0 0 0,-1 0 0,0 0 0,-1-1 1,0 1-1,-11 16 0,9-17-272,-30 38 990,34-44-1119,0-1 0,0 0 0,0 0 0,0-1 1,0 1-1,-1-1 0,1 1 0,-1-1 0,0 0 0,0 0 0,-5 1 1,3-4-4595,6-9-3128</inkml:trace>
  <inkml:trace contextRef="#ctx0" brushRef="#br0" timeOffset="1">329 125 17649,'0'0'9321,"43"-9"-9193,-17 9-96,2 0-32,4 0 0,0 1-96,-2 5-1218,4 2-800,-10-1-993,-11-2-1089,-3 1-2594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30 17232,'0'0'3865,"-8"-5"-2882,3 1-879,0 1 0,-1 0 0,0 1 0,1-1 1,-1 1-1,0 0 0,0 1 0,0-1 0,0 1 1,-10 0-1,13 1-34,0 0 1,0 0-1,0 0 1,0 1-1,0-1 1,0 1-1,0 0 0,0 0 1,0 0-1,0 0 1,0 1-1,0-1 1,0 1-1,1-1 0,-1 1 1,1 0-1,-1 0 1,1 0-1,0 1 1,0-1-1,0 0 1,0 1-1,0 0 0,0-1 1,1 1-1,-3 5 1,3-7-64,0 1 0,0 0 1,0 0-1,0 0 0,0-1 0,1 1 1,-1 0-1,1 0 0,-1 0 0,1 0 1,0 1-1,-1-1 0,1 0 1,0 0-1,0 0 0,1 0 0,-1 0 1,0 0-1,1 0 0,-1 0 0,1 0 1,0 0-1,-1 0 0,1 0 0,0 0 1,0-1-1,0 1 0,0 0 1,1 0-1,-1-1 0,1 1 0,-1-1 1,1 1-1,-1-1 0,1 0 0,-1 0 1,1 0-1,0 1 0,0-2 0,0 1 1,0 0-1,0 0 0,0-1 1,0 1-1,0-1 0,0 1 0,0-1 1,3 0-1,4 1 25,-1 0 1,0 0 0,1-1-1,-1-1 1,0 0 0,1 0-1,-1 0 1,0-1-1,0 0 1,0-1 0,9-3-1,-2-2-35,-1-1 0,1 0 0,21-20 0,-30 23-552,0 0 0,0 0 0,-1 0 0,0-1 0,7-11 0,-13 16-1042,-7 6 1034,-8 9 487,13-8 95,0 0 1,0 0 0,1 0 0,-1 0 0,1 0 0,0 1 0,0-1 0,1 1 0,0 0 0,0-1 0,0 1-1,0 0 1,1 0 0,1 9 0,-1-13-140,1 0-1,-1 0 1,1 0 0,-1 0-1,1 0 1,0 0 0,0-1-1,0 1 1,0 0-1,0 0 1,0-1 0,0 1-1,1-1 1,-1 1 0,0-1-1,1 0 1,0 1-1,1 0 1,0-1-305,0 1 1,0-1-1,0 0 0,1 0 0,-1-1 1,0 1-1,0-1 0,0 0 0,1 1 0,-1-1 1,0-1-1,1 1 0,-1 0 0,5-2 1,19-7-4819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13965,'0'0'5477,"74"0"-3779,-37-3-545,5-2-416,2 2-225,2 3-191,-6 0-321,-3 0-737,0 0-4068,-10 0-8327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8072,'0'0'17766,"6"10"-17510,4 2-126,0 1-1,1-2 1,1 0-1,-1 0 1,2-1-1,0 0 1,0-1 0,0-1-1,1 0 1,19 8-1,-12-8-106,5 3-507,-9-3-7073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14734,'0'0'12759,"7"-8"-12252,89-76 952,17-15-4173,-108 92-1072,-3 2-2005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4452,'0'0'21866,"8"-7"-21401,154-164 1179,-162 207-2258,-7 15 620,4-41-76,2 0-1,-1 0 0,1 1 0,0-1 0,1 0 0,1 0 0,1 11 0,6-10-2825,7-10-3678,-2-1-1855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75 11339,'0'0'2423,"4"-8"-63,12-27-136,-3 4 3293,-18 85-2544,-3-33-2847,-1-1-1,-1 0 0,0 0 1,-1-1-1,-2-1 1,1 0-1,-2 0 1,-1-1-1,0-1 1,-1-1-1,-20 16 0,35-30-113,0 0-1,0-1 1,0 1-1,0 0 1,0-1-1,0 1 1,0-1-1,0 1 1,0-1-1,0 0 1,0 1 0,0-1-1,0 0 1,-1 0-1,1 0 1,0 0-1,0 0 1,0 0-1,0 0 1,0 0-1,0 0 1,0-1-1,-1 1 1,1 0-1,-1-1 1,0-1-46,1 1 0,0 0 0,-1 0 1,1-1-1,0 1 0,0-1 0,0 0 0,0 1 1,0-1-1,0 0 0,0 1 0,0-1 1,1 0-1,-1-2 0,-2-10-293,0 0-1,1-1 1,1-19 0,0 20 333,-1-60 341,8 73-195,1 0 0,-1 0 0,1 1 0,0 0 0,9 1 1,-7 2-4,1 0 0,-1 1 1,0 0-1,-1 0 0,1 1 1,-1 0-1,0 0 1,0 1-1,0 0 0,-1 0 1,0 1-1,0 0 1,6 9-1,-2-4-1138,0-1 1,2 0-1,17 12 0,-24-21-3505,-1-1-2441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18161,'0'0'13613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13997,'0'0'11964,"-9"10"-11463,-33 37 113,2 2 0,-46 73 0,80-111-683,-10 17-2916,16-27 2397,-1 0 0,0 1 0,0-1 0,-1 0 0,1 0 0,0 0 1,0 0-1,-1 0 0,1 0 0,0 0 0,-1 0 0,1 0 0,-1-1 0,-2 2 1,-5-1-4987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16047,'0'0'11051,"50"1"-9962,-26 7-481,3 0-319,5-1-161,0 2-96,0-1-257,3 0-1152,-6 1-897,-1-2-1025,-4-1-609,-7-3-2562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 13997,'0'0'13992,"8"-4"-13405,27-12-229,-34 15-353,0 0-1,0 1 1,0 0 0,0-1 0,0 1-1,-1 0 1,1-1 0,0 1-1,0 0 1,0 0 0,0 0 0,0 0-1,0 0 1,0 0 0,0 0-1,0 0 1,0 0 0,0 0 0,0 0-1,0 1 1,0-1 0,0 0-1,0 1 1,0-1 0,0 1 0,0-1-1,-1 1 1,1-1 0,0 1-1,0 0 1,-1-1 0,1 1 0,0 0-1,-1 0 1,1-1 0,0 1-1,-1 0 1,1 0 0,-1 0 0,0 0-1,1 0 1,-1 0 0,0 0-1,0 0 1,1 0 0,-1 0 0,0 0-1,0 1 1,-2 45 159,-1-38-68,0-1-1,0 1 1,-1 0-1,-1-1 0,1 0 1,-1 0-1,-1 0 1,1-1-1,-1 1 1,-14 11-1,-3 3 645,-50 34 0,73-54-870,7-3 112,25-6 106,38-12-946,-39 11-864,21-8-5663,-28 6 701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13485,'0'0'14173,"9"-9"-13618,55-55-72,-24 26-273,47-58 0,-135 235-312,47-135-160,-1 4 398,0 0 0,0 0 0,1 0 0,0 0 0,-1 11 0,3-17-314,-1-1 0,0 1 0,0 0 1,1-1-1,-1 1 0,0-1 0,1 1 0,0-1 0,-1 0 0,1 1 1,0-1-1,0 0 0,0 1 0,1 1 0,-1-2-414,0 0 0,1 0-1,-1-1 1,1 1 0,-1 0 0,0 0-1,1-1 1,0 1 0,-1-1 0,1 1-1,-1-1 1,1 1 0,0-1 0,-1 0-1,1 0 1,2 0 0,9 0-7784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11755,'-9'10'3545,"-1"4"-2587,0 0 1,0 0-1,1 1 1,1 0-1,0 0 0,-5 19 1,11-29-768,1 0 1,-1 0-1,1 0 1,0 0-1,1 0 1,0 0 0,-1 0-1,2 0 1,-1 0-1,0 0 1,1 0-1,2 7 1,-2-8-197,1-1 0,0 0 0,-1 0 0,1 0 1,0 0-1,1 0 0,-1 0 0,1 0 0,-1-1 0,1 1 0,0-1 1,0 0-1,0 0 0,0 0 0,0 0 0,0 0 0,1-1 0,-1 1 1,7 1-1,2 0-235,0-2-1,-1 1 1,1-1 0,0-1 0,0 0 0,0 0 0,-1-2 0,1 1-1,0-1 1,16-6 0,-3 3-1154,-24 5 1423,-1 0 0,1 0 0,-1 1-1,1-1 1,-1 0 0,1 0 0,-1 1 0,1-1 0,-1 1 0,1-1-1,-1 1 1,0-1 0,1 0 0,-1 1 0,0-1 0,1 1 0,-1 0 0,0-1-1,0 1 1,1-1 0,-1 1 0,0-1 0,0 1 0,0 0 0,0-1-1,0 1 1,0-1 0,0 1 0,0-1 0,0 1 0,0 0 0,0-1 0,0 1-1,0-1 1,-1 1 0,1 0 0,-4 37 1709,2-23-631,2-15-1090,0 1 1,0-1-1,0 1 1,1-1-1,-1 0 1,0 1-1,0-1 1,1 0-1,-1 1 1,0-1-1,0 0 1,1 1-1,-1-1 1,0 0-1,1 1 1,-1-1-1,0 0 1,1 0-1,-1 1 1,1-1-1,-1 0 1,0 0-1,1 0 1,-1 0-1,1 0 1,-1 1-1,0-1 1,1 0-1,-1 0 1,1 0-1,-1 0 1,1 0-1,-1 0 1,0-1-1,1 1 1,-1 0-1,1 0 0,-1 0 1,1 0-1,-1 0 1,0-1-1,1 1 1,-1 0-1,0 0 1,1 0-1,0-1 1,19-10 671,-15 5-703,0 0 0,-1-1 0,1 0 1,-1 1-1,-1-1 0,1-1 0,-1 1 1,0 0-1,-1-1 0,0 1 0,0-1 1,-1 0-1,1 0 0,-2 0 0,1 0 0,-1 0 1,0 1-1,-3-14 0,-1 14-817,15 19-3,3-6-383,1-1 1,-1 0-1,1 0 1,0-2-1,0 0 1,1 0-1,-1-2 1,0 0-1,1 0 1,-1-2-1,1 0 1,-1 0-1,0-2 1,1 0-1,25-9 1,-25 3 1700,-2-10 5941,-14 19-6178,0-1 0,1 0 0,-1 1 0,0-1 0,0 0 0,0 1 0,0-1 0,0 1 0,0-1 0,0 0 0,0 1 0,-1-1 0,1 0 0,0 1 0,0-1 0,0 1 0,-1-1 0,1 0 0,0 1 0,-1-1 0,1 1 0,0-1 0,-1 1 0,1-1 0,-1 1 0,1 0 0,-2-2 0,-16-5 1110,3 5-908,0 0 0,1 1 0,-17 1 0,27 0-326,0 0 0,0 1-1,0-1 1,0 1-1,0-1 1,1 1 0,-1 0-1,0 1 1,0-1 0,0 1-1,1 0 1,-1 0 0,1 0-1,-1 0 1,1 0 0,-3 4-1,5-6-151,1 1 0,-1 0 0,1 0 0,-1-1 0,1 1 0,-1 0 0,1 0 0,0-1 0,-1 1 0,1 0 0,0 0 0,0 0 0,-1 0 0,1 0 0,0 0 0,0-1 0,0 1 0,0 0 0,0 0 0,1 0 0,-1 0 0,0 0 0,0 0 0,0-1-1,1 1 1,-1 0 0,1 0 0,-1 0 0,0-1 0,1 1 0,-1 0 0,1 0 0,0-1 0,-1 1 0,1-1 0,-1 1 0,1 0 0,0-1 0,0 1 0,-1-1 0,1 1 0,0-1 0,0 0 0,0 1 0,-1-1 0,1 0 0,0 0 0,0 1 0,0-1 0,1 0 0,54 13-2294,-46-12 1920,24 5-986,-24-6 1232,-1 1 0,1 0-1,-1 1 1,0 0 0,0 0 0,0 1 0,0 0 0,0 1-1,-1 0 1,16 9 0,-24-12 262,1 0 1,0 0-1,-1 0 1,1 0-1,-1-1 0,1 1 1,-1 0-1,1 0 1,-1 0-1,0 0 0,0 0 1,1 0-1,-1 0 1,0 0-1,0 0 0,0 0 1,0 1-1,0-1 1,0 0-1,0 0 0,-1 0 1,1 0-1,0 0 1,-1 0-1,1 0 0,0-1 1,-1 1-1,1 0 1,-1 0-1,1 0 0,-1 0 1,0 0-1,1-1 1,-1 1-1,0 0 0,0 0 1,1-1-1,-1 1 1,0-1-1,0 1 0,0-1 1,0 1-1,-2 0 1,-49 26 2575,44-24-2425,-3 3-133,-1 0 0,0-2-1,0 1 1,-1-2 0,1 1 0,-1-2 0,-13 2-1,25-5-465,1 1 0,-1-1 0,1 0 0,-1 1 0,0-1 0,1 0 0,-1 1-1,1-1 1,0 0 0,-1 0 0,1 1 0,-1-1 0,1 0 0,0 0 0,0 0 0,0 0-1,-1 0 1,1 1 0,0-1 0,0 0 0,0 0 0,0 0 0,0 0 0,1 0 0,-1 0-1,0 1 1,0-1 0,1 0 0,-1 0 0,0 0 0,1 0 0,0-1 0,10-17-9571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18930,'0'0'9481,"47"-2"-9353,-22 0-128,-1 1 32,2 1-128,-4 0-1025,2 0-833,-6-1-1121,3-2-1057,-6-2-2498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15086,'0'0'9337,"-5"9"-8259,-30 42 149,-2-1-1,-65 67 0,102-116-1225,-1-1 1,1 0-1,0 1 1,0-1 0,0 0-1,-1 1 1,1-1 0,0 0-1,-1 0 1,1 1 0,0-1-1,0 0 1,-1 0-1,1 1 1,0-1 0,-1 0-1,1 0 1,0 0 0,-1 0-1,1 0 1,-1 1-1,1-1 1,0 0 0,-1 0-1,1 0 1,0 0 0,-1 0-1,1 0 1,-1 0 0,1 0-1,0-1 1,-1 1-1,1 0 1,0 0 0,-1 0-1,1 0 1,-1-1 0,-4-15-789,6-30-1621,-1 42 2097,13-119-4023,-13 123 5220,-2 4-546,0-1 0,1 1-1,0 0 1,0 0 0,0 0 0,0 0 0,0 0 0,1 7 0,0-7-187,0-1 0,0 0 1,0 0-1,1 0 0,0 0 0,-1 0 1,1 0-1,1 0 0,-1 0 1,0 0-1,0 0 0,1 0 1,0-1-1,0 1 0,-1-1 1,2 1-1,-1-1 0,0 0 0,0 1 1,5 2-1,4 2 423,0-1 0,0-1 0,0 0-1,15 5 1,35 17-2020,-57-25 903,-1 0 0,0 0 0,0 0 0,-1 0 0,1 1 0,0-1 0,-1 1 1,0 0-1,1-1 0,-1 1 0,0 0 0,0 1 0,-1-1 0,3 5 0,-2 1-7093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85 6438,'4'-5'1408,"-1"0"-1,0 0 1,-1-1-1,1 1 1,-1 0-1,0-1 1,0 0 0,-1 1-1,0-1 1,0 0-1,1-8 1,-3 13-1314,0 0 1,1 1 0,-1-1-1,0 0 1,1 0 0,-1 1-1,0-1 1,0 1 0,1-1-1,-1 1 1,0-1 0,0 1-1,0-1 1,0 1 0,0 0-1,0 0 1,1-1 0,-1 1-1,0 0 1,0 0 0,0 0-1,0 0 1,0 0 0,0 0-1,0 0 1,0 0 0,0 0-1,0 1 1,-1-1 0,-32 6-149,29-3 52,0-1-1,1 1 0,-1 0 1,1 0-1,0 0 0,-1 0 0,2 1 1,-1 0-1,0 0 0,1 0 1,-1 0-1,1 0 0,0 1 1,1 0-1,-4 6 0,5-9-16,1 1-1,-1-1 1,0 0 0,1 1-1,-1-1 1,1 0-1,0 1 1,0-1-1,0 1 1,0-1 0,0 1-1,1-1 1,-1 0-1,1 1 1,-1-1 0,1 0-1,0 1 1,0-1-1,0 0 1,0 0 0,0 0-1,1 0 1,-1 0-1,1 0 1,-1 0-1,1 0 1,0 0 0,-1-1-1,1 1 1,0-1-1,0 1 1,0-1 0,0 0-1,1 0 1,2 1-1,-3-1 43,7 3-54,0 1 0,-1 0 1,1 0-1,-1 1 0,11 9 1,-18-14 24,0 0 0,-1-1 0,1 1 0,0 0 0,-1 0 0,1 0 0,0 0 0,-1 0 0,1 0 0,-1 0 1,0 0-1,1 0 0,-1 0 0,0 0 0,0 0 0,1 1 0,-1-1 0,0 0 0,0 0 0,0 0 1,0 0-1,-1 2 0,0-1 30,0 0-1,0 0 1,-1 0 0,1 0 0,-1 0-1,1-1 1,-1 1 0,0-1 0,1 1 0,-1-1-1,0 0 1,0 0 0,0 1 0,0-1 0,0-1-1,-3 2 1,1 0 58,0 0 1,0-1-1,0 1 1,-1-1-1,1 0 0,0 0 1,-1-1-1,1 1 0,0-1 1,-1 0-1,1 0 0,0-1 1,-6 0-1,9 1-172,0-1 0,0 1 0,-1-1 0,1 1 0,0-1-1,0 0 1,0 1 0,0-1 0,0 0 0,0 0 0,0 0 0,0 1 0,0-1-1,0 0 1,1-1 0,-1 1 0,0 0 0,0-2 0,0 1-324,0 0 1,1 0 0,-1-1-1,1 1 1,0-1-1,0 1 1,0 0-1,0-1 1,0 1 0,0 0-1,1-1 1,-1 1-1,2-4 1,7-12-5817,6 0-2637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8552,'38'28'3214,"-17"-19"3394,10-11-3517,-19 1-1814,-3 1-1130,-1-1 1,1 1 0,-1-2-1,1 1 1,-1-1 0,1-1-1,-1 1 1,0-1 0,0-1-1,0 1 1,-1-1 0,1-1 0,-1 0-1,10-7 1,-17 11-143,0 1 0,1 0 0,-1-1 0,0 1 0,1 0 0,-1-1 0,0 1-1,1 0 1,-1-1 0,0 1 0,0-1 0,0 1 0,1 0 0,-1-1 0,0 1 0,0-1 0,0 1 0,0-1 0,0 1 0,0 0 0,0-1 0,0 1 0,0-1 0,0 1 0,0-1-1,0 1 1,0-1 0,0 1 0,0 0 0,-1-1 0,1 1 0,0-1 0,0 1 0,-1-1 0,-15-5 14,-24 6 8,33 1 37,1 1-1,-1-1 1,1 1 0,0 1-1,-1-1 1,1 1 0,0 0-1,0 0 1,1 1 0,-1-1-1,1 1 1,0 0 0,0 1 0,0 0-1,0-1 1,1 2 0,0-1-1,0 0 1,0 1 0,1 0-1,-1-1 1,2 1 0,-1 1-1,0-1 1,1 0 0,1 1-1,-1-1 1,-1 10 0,3-14-54,1-1 0,-1 1 1,0-1-1,0 1 0,1-1 0,-1 0 0,1 1 1,-1-1-1,1 1 0,0-1 0,-1 0 1,1 0-1,0 1 0,0-1 0,0 0 0,0 0 1,0 0-1,0 0 0,0 0 0,0 0 0,0 0 1,1 0-1,1 0 0,1 1-66,1 1 0,0-2 0,0 1 0,0 0 0,0-1-1,10 1 1,-3-1-722,0 0-1,0-1 0,0 0 0,0-1 0,19-4 0,-24 2-265,0 0 0,0 0 0,0 0 0,-1-1 0,1 0 0,8-8 0,13-10-3921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 9353,'0'0'15850,"-7"-1"-15770,5 1-77,1-1 0,-1 1 0,1 0 0,-1 0 1,1 0-1,-1 0 0,1 0 0,0 0 1,-1 0-1,1 1 0,-1-1 0,1 1 0,-1-1 1,1 1-1,0-1 0,-1 1 0,1 0 1,0-1-1,0 1 0,-1 0 0,1 0 0,0 0 1,0 0-1,-1 1 0,-13 41 47,10-25-36,4-15-15,-1 0 1,2 0-1,-1 0 1,0 0 0,0 0-1,1 0 1,0 0-1,0 1 1,0-1-1,0 0 1,0 0 0,0 0-1,1 0 1,1 3-1,-1-4-12,0-1-1,1 1 1,0-1-1,-1 0 1,1 0-1,0 0 0,-1 0 1,1 0-1,0 0 1,0 0-1,0-1 1,0 1-1,0-1 1,0 1-1,0-1 1,0 0-1,0 0 1,0 0-1,0 0 1,0 0-1,3-1 0,97 1-1982,-101 0 1991,-1 0 0,0 0-1,1 0 1,-1 0 0,1 0 0,-1 0 0,0 0 0,1 0-1,-1 0 1,1 0 0,-1 0 0,0 0 0,1 0 0,-1 1-1,1-1 1,-1 0 0,0 0 0,1 0 0,-1 0 0,0 1 0,1-1-1,-1 0 1,0 0 0,1 1 0,-1-1 0,0 0 0,1 1-1,-1-1 1,0 0 0,0 1 0,0-1 0,1 0 0,-1 1-1,0-1 1,0 1 0,0-1 0,0 1 0,-7 16 333,-19 12 581,14-20-633,9-7-176,0 0 0,0 0-1,0 0 1,0 0 0,0 0 0,0 1-1,1-1 1,-1 1 0,1 0 0,0 0-1,-1 0 1,1 0 0,1 0-1,-3 5 1,50-7 285,-39-2-469,-1 1 0,0-1 1,0 0-1,1 0 0,-1 0 1,0-1-1,0 0 1,10-5-1,-14 6-488,1 0-1,-1-1 1,0 1 0,1-1 0,-1 0-1,0 0 1,0 0 0,0 0-1,-1 0 1,1 0 0,0 0 0,-1-1-1,1 1 1,0-3 0,2-9-4884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13389,'0'0'10570,"50"-16"-10090,-23 12-288,7 2-160,3 1-32,0 1-961,2 0-2402,-4-2-2723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13485,'0'0'12129,"8"0"-11393,2 1-681,0-1-1,0 0 1,-1-1 0,1 0-1,0 0 1,-1-1 0,1 0-1,-1-1 1,0 0-1,1-1 1,-1 0 0,14-8-1,-23 12-64,0-1 0,1 1 0,-1 0 0,0 0 0,0 0 0,0 0 0,1 0 0,-1 0 0,0 0 0,0 0 0,0-1 0,1 1 0,-1 0 0,0 0 0,0 0 0,0 0 0,0 0 0,1-1 0,-1 1 0,0 0 0,0 0 0,0 0 0,0-1 0,0 1 0,0 0 0,0 0 0,0-1 0,0 1 0,0 0 0,0 0 0,0 0 0,0-1 0,0 1 0,0 0 0,0 0 0,0-1 0,0 1 0,0 0 0,0 0 0,0 0 0,0-1 0,0 1 0,0 0 0,0 0 0,0 0 0,-1-1 0,1 1 0,0 0 0,0 0 0,0 0 0,-1-1 0,-15-2-227,-21 3 135,30 2 84,0 0 1,0 0 0,1 1-1,-1 0 1,1 0 0,0 0-1,-11 8 1,15-10 32,0 0 0,1 0 0,-1 0 0,0 0 0,1 1 0,-1-1 0,1 0 0,-1 1 0,1 0 0,0-1 0,-1 1 0,1-1 0,0 1 0,0 0 0,0 0 0,1 0 0,-1 0 0,0 0 0,1 0 0,-1 0 0,1 0 0,-1 0 0,1 0 0,0 0 0,0 0 0,0 0-1,0 0 1,0 0 0,1 0 0,0 4 0,1-4-3,0 0 0,0 0 1,-1 0-1,1-1 0,1 1 0,-1-1 0,0 1 0,0-1 0,1 1 0,-1-1 0,0 0 0,1 0 0,3 1 0,39 9-584,-41-10 367,60 8-4483,-21-7-2310,-6-2-4800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 13741,'0'0'8098,"9"-2"-7126,-5 1-806,1 0 0,0 0 1,-1 1-1,1-1 0,0 1 1,-1 0-1,1 1 0,6 0 0,-9 0-119,0-1 0,-1 1 0,1 0-1,-1 0 1,1-1 0,-1 1 0,0 0-1,1 0 1,-1 1 0,0-1 0,0 0-1,0 0 1,0 1 0,0-1 0,0 0-1,0 1 1,0-1 0,0 1-1,-1-1 1,1 1 0,-1-1 0,1 1-1,-1 0 1,1-1 0,-1 1 0,0 0-1,0-1 1,0 1 0,0 0 0,0-1-1,0 1 1,-1 0 0,0 2-1,1 0 28,-1 0-1,0-1 1,0 1-1,0-1 0,-1 1 1,1-1-1,-1 1 1,0-1-1,0 0 0,0 0 1,0 0-1,-5 5 1,-39 33 624,38-34-519,0-1 1,0 1-1,1 0 0,-1 1 0,-9 13 0,17-21-169,0 1 0,0-1-1,0 0 1,-1 1 0,1-1-1,0 0 1,0 1 0,0-1-1,0 1 1,0-1 0,0 0-1,0 1 1,0-1 0,0 0-1,0 1 1,0-1 0,0 1-1,0-1 1,0 0 0,0 1-1,0-1 1,0 1 0,0-1-1,1 0 1,-1 1 0,0-1-1,0 0 1,0 1 0,1-1-1,-1 0 1,0 0-1,0 1 1,1-1 0,-1 0-1,0 1 1,1-1 0,-1 0-1,0 0 1,1 0 0,-1 1-1,0-1 1,1 0 0,0 0-1,27 5 316,29-7-70,-57 2-256,71-9-373,-30-6-3923,-40 14 4008,0 1-1,-1 0 1,1-1 0,-1 1-1,1-1 1,-1 1 0,0 0 0,1-1-1,-1 1 1,1-1 0,-1 0-1,0 1 1,1-1 0,-1 1-1,0-1 1,0 1 0,1-1 0,-1 0-1,0 1 1,0-1 0,0 0-1,0 1 1,0-1 0,0 0-1,0 0 1,0-7-6448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13389,'0'0'9609,"49"0"-9289,-17-1-288,0 1-1153,0 0-2883,0 0-3106</inkml:trace>
  <inkml:trace contextRef="#ctx0" brushRef="#br0" timeOffset="1">369 38 18193,'0'0'7079,"18"31"-19315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18001,'0'0'3940,"-24"47"-3043,21-30-609,3-1-160,0 2-128,3 0-192,2-2-833,0-2-801,-2-2-800,-3-6-1410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135 254 9673,'0'0'8958,"-8"3"-7981,-6 2-251,0 2 1,1-1-1,0 2 1,-14 9-1,22-13-397,1-1-1,-1 1 0,1 0 0,0 1 0,0-1 0,0 1 0,-3 5 0,6-8-281,0 0-1,0 0 1,0 0 0,0 0-1,0 0 1,1 1-1,-1-1 1,1 0 0,-1 0-1,1 1 1,0-1-1,0 0 1,0 1 0,0-1-1,0 0 1,1 1-1,-1-1 1,2 4 0,-1-4-40,0-1 1,0 1 0,0-1 0,0 1 0,1-1-1,-1 0 1,0 0 0,1 0 0,-1 0 0,0 1-1,1-2 1,0 1 0,-1 0 0,1 0 0,0 0-1,-1-1 1,1 1 0,0-1 0,-1 0-1,1 1 1,0-1 0,3 0 0,45 0 291,-44 0-249,8-2-3,1 0 1,0-2-1,-1 1 0,0-2 1,0 0-1,0-1 0,-1 0 0,1-1 1,-1 0-1,-1-1 0,19-16 0,-13 10-309,-1-1 0,-1-1-1,-1 0 1,0-1-1,-1-1 1,0 0-1,10-22 1,-20 35 38,-1-1 1,-1 1-1,1-1 0,-1 0 1,0 0-1,0 1 0,-1-1 1,0 0-1,0-1 1,0 1-1,-1 0 0,0 0 1,0 0-1,0 0 0,-1 0 1,-2-11-1,1 13 169,0 1 1,0-1-1,0 0 0,0 1 1,-1-1-1,1 1 1,-1 0-1,0 0 0,0 0 1,0 0-1,-1 0 1,1 1-1,-1 0 0,1-1 1,-1 1-1,0 0 0,0 1 1,0-1-1,0 1 1,0 0-1,0 0 0,0 0 1,0 0-1,-9 0 0,1 0 253,0 1-1,0 0 1,-1 0-1,1 1 1,0 1-1,0 0 1,-20 6-1,28-7-97,-1 0-1,1 1 1,0-1 0,1 1-1,-1 0 1,0 0-1,0 1 1,1-1 0,0 1-1,-1-1 1,1 1-1,0 0 1,0 0 0,0 1-1,1-1 1,-1 0-1,1 1 1,0 0 0,0-1-1,0 1 1,0 0-1,1 0 1,0 0 0,-1 0-1,0 8 1,2-10-102,1 1 0,-1 0 0,0 0 0,1 0 0,0 0 1,-1 0-1,1-1 0,0 1 0,1 0 0,-1-1 0,0 1 0,1-1 0,-1 1 1,1-1-1,0 0 0,0 1 0,0-1 0,0 0 0,0 0 0,0 0 1,1-1-1,-1 1 0,1-1 0,2 2 0,11 6-55,0-2 0,33 12 0,-22-9-142,-13-5 176,-2 1-1,1 0 1,-1 1-1,0 0 1,0 1 0,16 14-1,-26-20 57,1 0 0,-1 1 0,1 0-1,-1-1 1,0 1 0,0 0 0,0 0 0,0 0 0,-1 0-1,0 0 1,1 1 0,-1-1 0,0 0 0,0 1-1,-1-1 1,1 1 0,-1-1 0,1 1 0,-1-1 0,0 1-1,-1-1 1,1 1 0,0-1 0,-1 0 0,0 1 0,0-1-1,0 0 1,0 1 0,-1-1 0,1 0 0,-4 5 0,2-2-184,-12 17 370,2-13-4062,4-9-3860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12492,'0'0'2642,"8"-4"54,4-1-1993,1 0-1,-1 1 1,1 0-1,0 1 0,24-2 1,-32 4-554,1 0 0,-1 1 0,1-1 0,-1 1 0,0 1 0,1-1 0,-1 1 0,1 0 1,-1 0-1,0 1 0,0-1 0,1 1 0,-1 0 0,-1 0 0,1 1 0,0 0 0,0 0 0,-1 0 0,5 4 0,-8-6-126,0 0 0,0 0-1,0 0 1,0 0 0,-1 0 0,1 0-1,0 0 1,0 1 0,-1-1-1,1 0 1,0 0 0,-1 1-1,0-1 1,1 1 0,-1-1 0,0 0-1,1 1 1,-1-1 0,0 1-1,0-1 1,0 0 0,0 1-1,-1-1 1,1 1 0,0-1 0,-1 0-1,1 1 1,0-1 0,-1 0-1,-1 3 1,-1 0 135,0 0 0,-1-1 0,0 1-1,0-1 1,0 0 0,0 0 0,-5 3 0,-21 18 406,30-23-633,1-1 1,-1 1-1,0-1 1,0 1-1,0-1 1,0 1-1,1-1 1,-1 1-1,0-1 0,0 0 1,1 1-1,-1-1 1,0 1-1,1-1 1,-1 0-1,0 1 1,1-1-1,-1 0 1,0 1-1,1-1 1,-1 0-1,1 0 1,-1 1-1,1-1 1,-1 0-1,1 0 0,-1 0 1,1 0-1,-1 0 1,1 1-1,-1-1 1,1 0-1,-1 0 1,1 0-1,24 6-1286,-21-6 870,6 3-71,0 0 1,-1 0-1,1 1 0,14 8 0,-22-11 544,0 0-1,-1 0 1,1 0-1,-1 1 0,1-1 1,-1 0-1,1 1 1,-1-1-1,0 1 1,0-1-1,0 1 0,0-1 1,0 1-1,2 3 1,-3-4 74,0 0 1,0 0 0,0 0 0,0 1 0,0-1 0,-1 0 0,1 0-1,0 0 1,0 1 0,-1-1 0,1 0 0,-1 0 0,1 0 0,-1 0-1,0 0 1,1 0 0,-1 0 0,0 0 0,0 0 0,1 0-1,-1 0 1,0 0 0,0-1 0,0 1 0,0 0 0,-2 0 0,-13 11 1467,-1 0 1,-1-2 0,0 0 0,-34 13 0,7-10-1535,-1-9-3632,41-5-2610,5-8-4441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8936,'0'0'22165,"28"-2"-37859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45 12876,'0'0'8611,"-3"-8"-7255,2 6-1284,0 0-1,0-1 1,0 1 0,-1 0-1,1 0 1,-1 0 0,1 0-1,-1 0 1,0 0 0,1 0-1,-1 0 1,0 0 0,0 1-1,0-1 1,-1 1 0,1 0-1,0 0 1,-3-1 0,3 1-29,-1 1 0,0 0 0,0-1 1,1 1-1,-1 1 0,0-1 0,0 0 0,1 1 0,-1-1 0,0 1 1,1 0-1,-1 0 0,1 0 0,-1 0 0,1 0 0,-1 1 1,1-1-1,0 1 0,0-1 0,0 1 0,-4 3 0,-70 71 1930,57-55-1793,-1-1 0,-1-1 0,0-1 0,-33 22 0,54-40-228,0 0 1,-1 1 0,1-1 0,0 0-1,-1 0 1,1 1 0,0-1 0,-1 0-1,1 0 1,-1 1 0,1-1 0,-1 0 0,1 0-1,0 0 1,-1 0 0,1 0 0,-1 0-1,1 0 1,-1 0 0,1 0 0,-1 0 0,1 0-1,-1 0 1,1 0 0,0 0 0,-1 0-1,1 0 1,-1 0 0,1-1 0,-1 1 0,1 0-1,0 0 1,-1-1 0,1 1 0,-1 0-1,1 0 1,0-1 0,-1 1 0,1 0 0,0-1-1,-1 0 1,0-24-1715,16-27-434,-14 49 2182,0 0 0,0 1 0,1-1 0,-1 0 0,1 1 0,0-1 0,0 1 0,0 0 0,0-1 0,0 1 0,0 0 0,1 0 0,-1 1 0,1-1 0,-1 0 0,1 1 0,0 0 0,3-2 0,-3 3 115,0 0-1,-1 0 1,1 1-1,-1-1 0,1 1 1,-1 0-1,0-1 1,1 1-1,-1 0 0,0 1 1,1-1-1,-1 0 1,0 1-1,0-1 0,0 1 1,0-1-1,-1 1 0,1 0 1,0 0-1,-1 0 1,3 4-1,55 57 1825,-23-35-2595,2-12-4445,-26-15-1184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19186,'0'0'7271,"62"-3"-7207,-40 7-64,-3 1-224,1 1-1602,-8-3-1825,-4-2-2435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10826,'0'0'11243,"72"15"-9385,-40-15-513,7 0-801,0 0-447,1 0-65,-6 0-705,-3 0-2850,-4 0-4389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12812,'0'0'9946,"8"-4"-8649,28-15-822,-1-1 0,-2-2 0,0-2 0,31-27 0,-62 48-454,1 1 0,-1-1 0,0 0 1,0 0-1,0 0 0,0 0 0,0 0 0,-1 0 0,0 0 0,1 0 0,-1-1 0,0 1 0,0 0 0,-1-1 0,1 1 0,-1-5 0,-2 9-62,0 0 0,0 0-1,0 0 1,0 1 0,0-1 0,0 1-1,0 0 1,0-1 0,1 1 0,-3 4-1,-2 3 17,1 0 0,0 0 1,1 1-1,0-1 0,1 1 0,0 0 0,0 1 0,1-1 0,1 0 0,-1 1 0,2-1 0,-1 0 0,2 1 0,1 13 1,9-5-2678,1-10-3010,-4-7-496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4644,'0'0'18770,"54"8"-17745,-17-16-641,0 4-287,4 0-33,-3 1-128,-4 3-1506,-5 0-1088,-11 0-1987,-3 0-2754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5285,'0'0'12988,"9"2"-11402,-2-1-1407,1 0 263,1 0-1,0 1 1,-1 0 0,1 0 0,-1 1 0,10 4-1,-17-6-364,0-1 0,1 1 0,-1 0 0,0 0 0,0 0 0,0 0 0,0 0 0,0 0 0,0 0 0,0 0 0,0 0-1,0 1 1,0-1 0,0 0 0,-1 1 0,1-1 0,-1 0 0,1 1 0,0 1 0,-1-1-46,-1 1 1,1-1-1,0 1 0,0-1 1,-1 0-1,0 0 1,1 1-1,-1-1 0,0 0 1,0 0-1,0 0 1,0 0-1,-1 0 0,1 0 1,0 0-1,-4 3 1,-10 12 393,-1-1 0,-1-1 1,-22 15-1,18-13 243,-34 32 0,62-48-673,0 1 1,0-1-1,0 0 0,-1-1 1,1 0-1,0 0 0,7-1 1,121-17-1142,-45 2-3570,-46 6-1001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17232,'0'0'1634,"78"-6"480,-43-1-1153,7-2-257,4 2-191,-3-1-417,-1 3-64,-5 3-64,-8 2-833,-10 0-1633,-14 0-1698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13100,'0'0'4997,"55"7"-2947,-19-12-352,7-5-769,6 0-641,7-1-256,-8 2 32,5 2-96,-10 0-1249,-9 2-1922,-9 0-2563,-13-2-3843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135 133 13068,'0'0'13432,"12"-2"-12541,0 0-755,0-1 0,0 0-1,0 0 1,19-10 0,-27 12-125,-1 0 0,-1-1 0,1 1 1,0-1-1,0 0 0,0 0 0,-1 0 1,1 0-1,-1 0 0,0 0 0,0-1 0,0 1 1,0-1-1,0 0 0,0 0 0,0 1 1,-1-1-1,0 0 0,1 0 0,-1-1 1,0 1-1,-1 0 0,1 0 0,0 0 0,-1-1 1,0 1-1,0-5 0,0 6-58,-1 0 0,0 1-1,0-1 1,0 0 0,0 1-1,0-1 1,0 0 0,0 1-1,0 0 1,0-1 0,-1 1-1,1 0 1,-1-1 0,1 1 0,-1 0-1,1 0 1,-1 0 0,0 0-1,1 1 1,-1-1 0,0 0-1,0 1 1,1-1 0,-1 1-1,0-1 1,0 1 0,0 0-1,0 0 1,-2 0 0,-7-1-108,1 1 0,0 0 0,-1 1 0,-12 2 0,14-1 189,0 1 0,0 0 0,0 0 0,1 1 0,-1 0 0,1 1 0,0 0 0,1 0 0,-1 1-1,1 0 1,0 0 0,0 0 0,1 1 0,0 0 0,0 1 0,1-1 0,0 1 0,0 0 0,0 0 0,1 1 0,1-1 0,-1 1 0,2 0 0,-1 0 0,1 0-1,0 0 1,0 11 0,2-18-27,0 1 1,0-1-1,0 1 0,1 0 0,-1-1 0,1 1 0,0-1 0,0 1 0,0-1 0,0 1 0,0-1 1,0 0-1,1 0 0,-1 1 0,1-1 0,-1 0 0,1 0 0,0 0 0,3 2 0,0-1 6,-1 0 1,1 0-1,-1-1 0,1 0 0,0 0 0,0 0 0,0-1 1,0 0-1,9 2 0,-2-2 27,1 0 0,0-1 0,0 0-1,-1-1 1,1 0 0,0-1 0,21-7 0,-18 4-76,0-2-1,-1 0 1,-1 0-1,1-1 1,-1-1 0,0-1-1,-1 0 1,0-1-1,-1 0 1,19-21 0,-24 20-22,-15 17 146,-16 20 255,22-22-225,1 0 0,-1 0 0,0 0 0,1 0 0,0 0-1,0 1 1,0-1 0,0 0 0,0 1 0,1-1 0,-1 1 0,1 5-1,1-7-101,-1-1-1,0 1 0,1-1 0,-1 1 0,1-1 1,0 0-1,0 1 0,-1-1 0,1 0 0,0 0 0,0 0 1,0 0-1,0 1 0,0-1 0,0 0 0,0-1 0,1 1 1,-1 0-1,0 0 0,0 0 0,1-1 0,-1 1 1,1-1-1,-1 1 0,0-1 0,1 1 0,-1-1 0,1 0 1,-1 0-1,1 0 0,2 0 0,14 0-11,-1 0-1,1-1 0,-1-1 1,1-1-1,-1-1 1,0 0-1,0-1 0,-1-1 1,32-15-1,31-10-966,-79 31 946,1-1 0,0 1 0,-1 0 1,1-1-1,0 1 0,-1 0 0,1 0 0,0-1 0,-1 1 0,1 0 0,0 0 0,-1 0 0,1 0 0,0 0 0,0 0 0,-1 0 0,1 0 0,0 0 0,-1 1 1,1-1-1,0 0 0,-1 0 0,1 1 0,0-1 0,-1 0 0,1 1 0,-1-1 0,1 1 0,0-1 0,-1 0 0,1 1 0,0 1 0,3 23 444,-5-23-430,1 0-1,0 0 0,-1 0 0,1 0 0,0 0 1,0 0-1,1-1 0,-1 1 0,0 0 0,1 0 0,-1 0 1,1 0-1,-1 0 0,1 0 0,0-1 0,0 1 1,0 0-1,0-1 0,0 1 0,0-1 0,0 1 0,0-1 1,1 1-1,-1-1 0,1 0 0,-1 1 0,1-1 1,-1 0-1,1 0 0,0 0 0,-1 0 0,1-1 0,3 2 1,-4-2-314,0 1 1,0-1 0,1 0-1,-1 0 1,0 0-1,0 0 1,0 0 0,0 0-1,0 0 1,1 0-1,-1 0 1,0 0 0,0 0-1,0-1 1,0 1-1,0-1 1,0 1 0,0-1-1,0 1 1,0-1 0,0 1-1,0-1 1,0 0-1,0 0 1,0 1 0,0-1-1,-1 0 1,1 0-1,0-1 1,7-16-7227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17905,'0'0'2242,"9"3"-715,-4-2-1320,5 2 170,-1 1 0,0 0 0,1 0 0,-1 1 0,12 7-1,-18-9-351,-1-1-1,1 0 0,0 1 0,-1-1 0,0 1 0,1 0 0,-1 0 0,0 0 0,0 0 0,-1 0 0,1 0 0,-1 1 0,0-1 0,1 1 0,-1-1 0,-1 1 0,1-1 0,-1 1 0,1-1 0,-1 1 0,0-1 0,0 5 0,-2 0 29,0 0-1,0-1 1,0 1-1,-1 0 1,0-1-1,-1 1 1,0-1-1,0 0 1,0 0-1,-11 12 1,0-1-895,-1-1 0,-28 24 0,34-33-4513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10090,'0'0'14680,"-8"7"-14450,-21 21-36,-138 147 55,164-180-8750,4-13 5808,-1 11 557,0-17-3507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8968,'0'0'13709,"53"0"-12620,-32 11-256,4 2-416,2-2-321,1 2 0,3-1-288,-3-2-2275,-1 1-1793,-3-6-2882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10410,'0'0'13490,"9"-3"-12999,9-2-432,1-2 0,-1 0-1,0-2 1,-1 0 0,1-1-1,-2 0 1,22-18 0,-38 28-177,-12 27-437,8-20 501,1 0-1,0 0 1,0 0 0,0 0-1,1 0 1,-2 10-1,7 8-6322,1-21 286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20019,'0'0'11050,"22"0"-20146,-14-2-1666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6662,'0'0'18647,"-6"9"-18156,-56 66 284,34-45-928,-30 45 1,56-71-617,-4 5-1334,3-20-11205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12908,'0'0'12812,"54"45"-12395,-32-30-193,3-3-64,2 0-64,0-1-128,-1 0-1441,1 0-1378,-1-3-1761,-6-1-2275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 15118,'0'0'7527,"8"-3"-6277,-4 1-1083,2 0 34,0-1 0,0 1-1,0 0 1,0 1 0,0-1 0,0 1 0,1 0 0,6 1 0,-12 0-197,-1 0 1,1 1-1,-1-1 1,1 0-1,-1 1 1,1-1-1,-1 1 1,1-1-1,-1 1 1,0-1-1,1 1 1,-1-1-1,0 1 1,1-1-1,-1 1 1,0 0-1,0-1 1,1 1-1,-1 0 1,0-1-1,0 1 1,0-1-1,0 1 1,0 0 0,0-1-1,0 1 1,0 0-1,0-1 1,0 1-1,0 0 1,-1-1-1,1 1 1,0 0-1,-7 25 222,1-16-126,-1 0 1,0 0-1,-1-1 1,0 0-1,0 0 1,-1-1-1,-19 14 1,-30 32 691,58-54-791,0 0-1,-1 1 1,1-1-1,0 0 1,-1 0 0,1 1-1,0-1 1,-1 0-1,1 1 1,0-1 0,0 0-1,-1 1 1,1-1-1,0 1 1,0-1 0,0 0-1,-1 1 1,1-1-1,0 1 1,0-1-1,0 1 1,0-1 0,0 0-1,0 1 1,0-1-1,0 1 1,0-1 0,0 1-1,0-1 1,0 1-1,0-1 1,1 0 0,-1 1-1,0-1 1,0 1-1,0-1 1,1 0 0,-1 1-1,0-1 1,0 0-1,1 1 1,-1-1 0,0 0-1,1 1 1,-1-1-1,0 0 1,1 0 0,-1 1-1,0-1 1,1 0-1,-1 0 1,1 0-1,-1 1 1,1-1 0,-1 0-1,0 0 1,1 0-1,-1 0 1,1 0 0,-1 0-1,1 0 1,0 0-1,38 0 123,-25-1-192,71-6-3387,-28-4-3696,-23 2-2072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9513,'0'0'3326,"0"-4"3128,8-21-4490,12-1-973,1 1 0,40-36-1,-34 36-677,40-49 1,-75 93-221,1 1 1,1 0 0,1 0 0,1 0 0,1 1-1,-2 41 1,11-48-2619,2-8-4305,-6-6 5119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3876,'0'0'20051,"53"-27"-19411,-31 20-255,4 1-257,-5 1-128,0 1 32,-5 3-192,0 1-1250,-6 0-576,-4 0-1153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2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21044,'0'0'-288,"-73"1"-1634,43 3 2242,23 0-800,9 3-577,20-4-2979,0-3-2114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13773,'0'0'9577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7815,'0'0'9812,"8"-5"-7943,1 0-1589,39-22 2411,-45 25-2530,0 0 1,1 1-1,-1-1 1,0 1-1,0 0 1,1 0-1,-1 1 1,1-1-1,-1 1 1,1-1-1,-1 1 0,1 0 1,4 1-1,-8 1-145,0 0 0,1 0 0,-1 0-1,0 0 1,0 0 0,0 0-1,-1 1 1,1-1 0,0 0 0,-1 0-1,1 0 1,-1 0 0,0 0-1,0 0 1,0-1 0,0 1 0,-1 2-1,-22 20 139,20-22-163,1 0 1,0 0-1,0 1 1,1 0-1,-1-1 0,0 1 1,1 0-1,0 0 1,-1 0-1,1 1 0,0-1 1,1 0-1,-1 1 1,1-1-1,-3 8 0,5-10-17,-1 0 1,0 0-1,1 0 0,-1-1 0,1 1 0,-1 0 0,1 0 0,-1-1 1,1 1-1,0 0 0,-1-1 0,1 1 0,0-1 0,0 1 0,-1-1 0,1 1 1,0-1-1,0 1 0,0-1 0,0 0 0,-1 1 0,1-1 0,0 0 0,0 0 1,0 0-1,0 0 0,0 0 0,0 0 0,0 0 0,1 0 0,39 0-1781,-30 0 813,-1 0-68,-1-1 1,1 0 0,-1-1-1,0 1 1,15-6-1,14-7-5088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10602,'0'0'15124,"7"-6"-14879,45-33-20,-32 27-159,-2-2 0,0 0-1,0-1 1,-2 0 0,24-29-1,-38 41 613,-11 17-643,-15 27-107,21-34 259,0 0 0,1 0-1,0 1 1,0-1 0,0 1-1,0 10 1,7 13-2097,-5-28 950,1-1 0,0 0 0,0 0 0,0-1 0,0 1 0,1 0 0,-1 0 0,0 0 0,1-1 0,0 1 0,2 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14350,'0'0'9000,"59"-14"-8936,-38 8 0,3 2-64,-11 1-192,1 1-1474,-4 1-1953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9801,'0'0'11077,"9"-2"-10201,76-7 982,-85 9-1845,1 1 0,-1-1 0,0 0 1,1 1-1,-1-1 0,0 0 0,1 1 0,-1-1 1,0 0-1,0 1 0,1-1 0,-1 0 1,0 1-1,0-1 0,0 1 0,0-1 1,1 1-1,-1-1 0,0 0 0,0 1 0,0-1 1,0 1-1,0-1 0,0 1 0,0-1 1,0 1-1,0-1 0,0 0 0,0 1 0,-1-1 1,1 1-1,0-1 0,0 1 0,0-1 1,-1 0-1,1 1 0,0-1 0,0 0 0,-1 1 1,1-1-1,0 0 0,-1 1 0,-12 19 1010,-57 24 952,70-44-1978,0 0 0,0 0 1,0 0-1,-1 0 0,1 0 1,0 0-1,0 0 0,0 0 1,0 0-1,0 1 0,0-1 1,0 0-1,0 0 0,0 0 1,0 0-1,-1 0 0,1 0 1,0 0-1,0 0 0,0 0 1,0 0-1,0 1 0,0-1 1,0 0-1,0 0 0,0 0 1,0 0-1,0 0 0,0 0 1,0 0-1,0 1 0,0-1 1,0 0-1,0 0 0,0 0 1,0 0-1,0 0 0,0 0 1,0 0-1,0 1 0,0-1 1,0 0-1,0 0 0,0 0 1,1 0-1,-1 0 0,0 0 1,0 0-1,0 0 0,0 0 1,0 0-1,0 1 0,0-1 1,0 0-1,0 0 0,0 0 1,1 0-1,-1 0 0,0 0 1,0 0-1,0 0 0,0 0 1,0 0-1,0 0 0,1 0 1,12 3-10,18-2-427,-31-1 409,11 0-333,2 0-1227,0 0-1,1-1 0,15-3 0,-1-4-4623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12588,'0'0'10057,"47"2"-8327,-14-4-128,6-9-962,-2 3-448,5-2-128,-7 0-32,-3 4-32,-10 3-480,-7 3-1378,-6 0-1537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15214,'0'0'8296,"60"1"-6822,-33-4-1058,0 0-352,3 2-64,-1 0-64,-2 0-2146,-7-1-2531,-3-6-5797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13325,'0'0'8344,"-4"9"-7250,-16 30-341,-32 48 1,40-70-600,0-1-1,-1 0 1,0-1 0,-2 0-1,-24 20 1,32-31-881,7-4 536,-1 0 0,1 0 1,0 0-1,-1 0 0,1 0 1,0 0-1,0 0 0,-1-1 0,1 1 1,0 0-1,0 0 0,-1 0 1,1-1-1,0 1 0,0 0 1,0 0-1,-1-1 0,1 1 0,0 0 1,0 0-1,0-1 0,0 1 1,0 0-1,0 0 0,-1-1 1,1 1-1,0 0 0,0-1 1,0 1-1,0 0 0,0 0 0,0-1 1,0 1-1,0 0 0,0-1 1,0 1-1,0 0 0,1-1 1,-1 1-1,0 0 0,0 0 0,0-1 1,0 1-1,0 0 159,-1-17-5536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11531,'0'0'13292,"44"11"-11946,-22-5-513,0 0-481,5 2-160,3-2-128,-2 4-128,-1-1-1730,2 1-1761,-11-1-1410,3-1-3971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16239,'0'0'7399,"9"-1"-6448,6-2-1068,0-1 1,-1 0 0,1-1 0,-1 0 0,0-2 0,0 1 0,-1-2 0,0 0 0,0 0-1,-1-1 1,19-18 0,-31 27-220,-21 13-118,-16 34 1220,35-44-753,1-1-1,-1 0 1,1 1 0,0-1-1,0 1 1,0-1 0,0 1 0,0-1-1,1 1 1,-1 0 0,1 0-1,0-1 1,-1 1 0,1 0-1,0-1 1,1 1 0,-1 0-1,0 0 1,2 3 0,11-2-6930,-12-4 5218,9 0-10996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19058,'0'0'6726,"47"-12"-10025,-32 6-2690,0 0-8649</inkml:trace>
  <inkml:trace contextRef="#ctx0" brushRef="#br0" timeOffset="1">365 1 18417,'0'0'4196,"-62"46"-3107,43-24-192,-1-1-512,3 0-289,2-3-64,3-4 0,4-1 0,3-1 0,0-5-320,0-3-1602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7687,'0'0'14168,"-8"8"-13276,-3 4-531,2 1 0,0 0 0,0 0 0,1 1 0,1 0 0,0 0 0,1 1 0,1-1-1,0 1 1,1 1 0,0-1 0,-1 22 0,4-26-215,0 0-1,0-1 0,1 1 0,1-1 1,0 1-1,3 12 0,-4-20-139,1 0 1,0-1-1,0 1 0,1-1 0,-1 1 0,1-1 0,-1 0 1,1 1-1,0-1 0,-1 0 0,1 0 0,0 0 0,1 0 1,-1-1-1,0 1 0,0-1 0,1 1 0,-1-1 0,1 0 1,-1 0-1,1 0 0,-1 0 0,1 0 0,0 0 0,0-1 1,-1 1-1,1-1 0,4 0 0,3 0-47,1 0 0,0 0 0,0-1-1,-1-1 1,1 0 0,-1 0 0,1-1 0,-1-1 0,0 0-1,0 0 1,0 0 0,-1-2 0,10-6 0,-12 8-309,0-1 0,-1 0 1,0 0-1,0-1 0,-1 0 1,0 0-1,0-1 0,0 1 1,-1-1-1,0 0 0,5-10 1,-9 17 341,0 0 1,0 0 0,0-1 0,0 1-1,-1 0 1,1 0 0,0 0 0,0 0 0,0-1-1,0 1 1,0 0 0,0 0 0,-1 0-1,1 0 1,0 0 0,0-1 0,0 1 0,0 0-1,-1 0 1,1 0 0,0 0 0,0 0-1,0 0 1,-1 0 0,1 0 0,0 0-1,0 0 1,0 0 0,0 0 0,-1 0 0,1 0-1,0 0 1,0 0 0,0 0 0,-1 0-1,1 0 1,0 0 0,0 0 0,0 0 0,-1 0-1,1 0 1,0 1 0,0-1 0,0 0-1,0 0 1,-1 0 0,1 0 0,0 0-1,0 0 1,0 1 0,0-1 0,0 0 0,0 0-1,0 0 1,-1 0 0,1 1 0,0-1-1,0 0 1,0 0 0,-13 10 94,6-3 222,1 1 0,1 1-1,0-1 1,0 1 0,1 0 0,0 0 0,0 0 0,1 0 0,-3 13 0,5-20-263,1 1 1,-1-1-1,1 0 0,-1 1 0,1-1 0,0 1 0,0-1 1,0 1-1,0-1 0,1 1 0,-1-1 0,1 1 0,-1-1 1,1 1-1,0-1 0,0 0 0,0 0 0,0 1 0,0-1 1,1 0-1,-1 0 0,1 0 0,-1 0 0,1 0 0,0-1 1,-1 1-1,1 0 0,0-1 0,0 1 0,0-1 1,1 0-1,-1 1 0,0-1 0,0 0 0,1-1 0,-1 1 1,0 0-1,1-1 0,-1 1 0,1-1 0,3 1 0,1-1-11,0 1 0,1-1 0,-1 0 0,0 0 0,1 0 0,-1-1 0,0-1 0,0 1 0,0-1 0,0 0 0,0-1 0,0 0 0,-1 0 0,1 0 0,-1-1 0,8-5 0,-10 5-359,0 1 0,0-1 1,0 0-1,-1-1 0,1 1 1,-1 0-1,0-1 0,-1 0 0,4-7 1,-4 5-769,1 1 0,-2-1 0,1 0 0,-1 1 0,0-1 0,0 0 0,-1 0 0,-1-10 0,-3-23-13284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5894,'0'0'22485,"42"42"-22133,-18-31-224,-2-2-64,1 3-96,1-2-1377,-7-1-1153,3-3-930,-5-2-479,-3-4-2371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16688,'0'0'8803,"4"5"-8611,-3-3-172,1 0 0,-1 0 0,0 1 0,1-1 0,-1 0 0,0 0 0,0 1 0,-1-1 0,1 0-1,0 1 1,-1-1 0,1 1 0,-1-1 0,0 1 0,0-1 0,0 1 0,0-1 0,0 1 0,-1-1 0,1 1 0,-1-1 0,1 1 0,-1-1 0,0 0 0,0 1 0,0-1 0,0 0 0,-1 0-1,1 0 1,0 0 0,-1 0 0,0 0 0,1 0 0,-1 0 0,0 0 0,0-1 0,-3 3 0,-8 6 116,0 0 0,-1-1-1,-17 8 1,-30 23 197,105-41 110,-18-4-278,65-15-2170,-3-8-6661,-59 15 3455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14734,'0'0'8008,"48"54"-6823,-39-28-481,-4 4-351,-5 4-129,0 3-128,-5 3-32,-12 0 32,-8 0-32,-2-3 32,0-4-96,-5-2-1185,0-6-2050,-3-6-2883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14574,'0'0'9230,"-10"12"-9177,-11 15 53,2 0 0,-18 34 0,29-46-7,0 1 1,0 0 0,2 1 0,0-1 0,1 1-1,1 0 1,-3 19 0,6-28-83,1 0 0,-1 0 1,2 1-1,-1-1 0,1 0 1,0 0-1,0 0 0,1 0 0,3 9 1,-2-13-48,-1 0 0,0 1 0,1-1 1,0-1-1,0 1 0,0 0 0,1-1 1,-1 1-1,1-1 0,-1 0 0,1 0 1,0-1-1,1 1 0,-1-1 0,0 0 0,1 0 1,5 2-1,2 0-693,1-1 1,0 0 0,0 0-1,0-2 1,20 1-1,22-1-4498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1057,'0'0'22010,"9"-9"-21204,60-50 63,-42 38-689,-1 0 0,-2-2-1,0 0 1,39-50-1,-62 70-115,1 0 0,-1 1 0,0-1 0,0 0 1,0 0-1,0 0 0,0 0 0,-1 1 0,1-1 0,-1 0 0,0-6 0,-1 9-62,0 0 1,-1 0-1,1 0 0,0 0 1,-1 1-1,1-1 1,0 1-1,-1-1 0,1 1 1,0-1-1,0 1 0,0 0 1,-1-1-1,1 1 1,0 0-1,0 0 0,-1 2 1,-6 7 56,1 1 0,0 1 0,1-1 1,0 1-1,1 0 0,-7 24 0,9-29-84,1 0 0,1 0 0,-1 0 0,2 1 0,-1-1 0,0 1 0,1-1 0,1 1 0,-1-1 0,1 0 0,1 1 0,-1-1 0,5 12 0,9 2-2259,-3-10-2583,-8-8 2788,1 2-4573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14798,'0'0'6726,"47"6"-5348,-17-10-353,4-3-449,-1-1-352,4 3-160,0 1-64,-6 2-480,-4 1-1602,-7 0-993,-7-1-2786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 9321,'0'0'10474,"8"-2"-9022,79-8 3251,-87 10-4698,1 1 0,-1-1 1,0 0-1,0 0 0,1 1 1,-1-1-1,0 0 0,0 0 0,1 1 1,-1-1-1,0 0 0,0 1 1,0-1-1,0 0 0,1 1 0,-1-1 1,0 0-1,0 1 0,0-1 1,0 0-1,0 1 0,0-1 0,0 0 1,0 1-1,0-1 0,0 0 1,0 1-1,0-1 0,0 1 0,0-1 1,0 0-1,0 1 0,-1-1 1,1 0-1,0 1 0,0-1 0,0 0 1,-1 0-1,1 1 0,-8 15 88,-7-2-8,0-1-1,-1 0 0,0-2 1,-28 16-1,31-16-140,22-5-50,30-5 16,-32-1 144,49 0-206,119-3-4895,-125-3-281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6534,'0'0'5734,"-5"-12"-5542,5 11-64,5 1-32,0 0-96,-3-1-545,4-3-2722,-1 2-3139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41 11883,'0'0'13234,"-8"-7"-12609,-26-22-380,33 29-242,0-1 0,0 0-1,0 1 1,-1-1-1,1 1 1,0-1 0,0 1-1,0 0 1,0 0 0,-1-1-1,1 1 1,0 0 0,0 0-1,-1 0 1,1 0 0,0 0-1,0 0 1,0 1-1,-1-1 1,1 0 0,0 1-1,0-1 1,0 0 0,0 1-1,0 0 1,0-1 0,-1 1-1,1 0 1,1-1 0,-2 2-1,-24 28-17,22-23 39,-5 5 15,2 1 0,0-1 0,0 1 0,-7 23 0,11-31-35,1 1 1,0 0-1,1 0 0,0 0 1,0 1-1,0-1 1,0 0-1,1 0 0,0 1 1,1-1-1,-1 0 0,1 0 1,2 8-1,-2-12 0,0-1-1,0 0 0,0 0 0,0 0 1,1 0-1,-1 0 0,0 0 0,0 0 1,1 0-1,-1 0 0,0 0 1,1-1-1,-1 1 0,1 0 0,-1-1 1,1 1-1,-1-1 0,1 0 0,0 0 1,-1 1-1,1-1 0,-1 0 1,1 0-1,-1-1 0,1 1 0,0 0 1,-1 0-1,1-1 0,-1 1 0,3-2 1,3 1 35,-1-1-1,1-1 1,-1 1 0,0-1 0,0 0 0,6-4 0,-4 2-4,-1-1-1,0 0 1,-1 0-1,0 0 1,0-1-1,0 0 1,0 0-1,-1-1 1,-1 1 0,1-1-1,-1 0 1,-1-1-1,1 1 1,-1-1-1,-1 1 1,1-1-1,-2 0 1,2-16 0,-23 46-564,14-10 501,-19 38 352,24-46-295,0 0 0,0 1 0,0-1 1,0 0-1,0 1 0,1-1 0,-1 1 0,1-1 1,0 1-1,0-1 0,0 0 0,1 1 1,0 3-1,0-6-24,0 0 0,0 0 0,0 0 1,0-1-1,0 1 0,0 0 0,1-1 0,-1 1 1,0 0-1,0-1 0,1 1 0,-1-1 1,0 0-1,1 0 0,-1 1 0,0-1 0,1 0 1,-1 0-1,0 0 0,1 0 0,1-1 1,31-2 194,-25 1-206,0-1 0,0-1 0,0 0 0,-1 0 0,15-11 0,-17 11-31,0 0 1,1 0-1,-1 0 1,1 1-1,-1 0 1,1 0-1,0 1 1,0 0-1,0 0 0,11-1 1,-18 4 24,1-1 1,-1 0-1,1 1 1,-1-1-1,1 1 1,-1-1-1,1 1 1,-1-1-1,1 1 0,-1-1 1,0 1-1,1-1 1,-1 1-1,0-1 1,1 1-1,-1 0 1,0-1-1,0 1 0,0-1 1,0 1-1,1 0 1,-1-1-1,0 1 1,0 0-1,0-1 1,0 1-1,-1 1 0,1 25 346,0-21-50,0-6-277,0 0 0,0-1 0,0 1 0,1 0 0,-1 0 0,0 0 0,0 0 0,0 0 0,0 0 0,0 0 0,0 0 0,0-1 0,0 1 1,0 0-1,0 0 0,1 0 0,-1 0 0,0 0 0,0 0 0,0 0 0,0 0 0,0 0 0,0 0 0,1 0 0,-1 0 0,0 0 0,0 0 1,0 0-1,0 0 0,0 0 0,0 0 0,1 0 0,-1 0 0,0 0 0,0 0 0,0 0 0,0 0 0,0 0 0,0 0 0,1 0 1,-1 0-1,0 0 0,0 0 0,0 0 0,0 1 0,0-1 0,0 0 0,0 0 0,0 0 0,1 0 0,-1 0 0,0 0 0,0 0 0,0 0 1,0 1-1,0-1 0,0 0 0,0 0 0,0 0 0,0 0 0,0 0 0,0 0 0,0 1 0,0-1 0,0 0 0,6-9 221,-4 2-184,-1 0 1,1 0-1,-2-1 0,1 1 1,-1-1-1,0 1 1,-1 0-1,-1-10 1,4 17-59,0 0 0,1 0 1,-1 0-1,0 0 0,0 0 1,1-1-1,-1 1 0,0-1 0,0 1 1,0-1-1,0 0 0,0 0 1,0 0-1,4-2 0,39-20 172,-6-11-35,-35 32-150,-5 32-518,-5-1 917,2-13 132,2 0 1,-3 30-1,5-46-606,1 1 0,-1 0 0,0 0 0,0-1 0,0 1 0,1 0 0,-1-1 0,0 1 0,1 0 0,-1-1 0,0 1 0,1-1 0,-1 1 0,1 0 0,-1-1 0,1 1 0,-1-1 0,1 1 0,0-1 1,-1 0-1,1 1 0,0-1 0,0 1 0,1 0-310,-1-1 0,0 1 0,1-1 1,-1 1-1,1-1 0,-1 0 1,0 0-1,1 1 0,-1-1 1,1 0-1,-1 0 0,0 0 0,1-1 1,-1 1-1,1 0 0,-1 0 1,1-1-1,-1 1 0,0-1 0,2 0 1,6-10-8825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 12268,'0'0'11312,"-4"12"-10031,-7 25-113,-5 10-447,2 1 0,2 1 0,2-1-1,-4 69 1,14-116-795,5-66-2265,-15-20-805,36 87 4046,-16-3-852,1 0 0,-1-1-1,1 0 1,-1-1 0,0 0-1,0 0 1,0-1 0,0-1 0,-1 1-1,1-2 1,-1 1 0,9-9-1,-8 7-23,0-1 0,0-1-1,-1 0 1,0 0-1,-1-1 1,0 0 0,-1 0-1,0-1 1,11-22-1,-16 29-29,-1 0-1,0 0 0,0 0 0,0 0 0,0-1 0,-1 1 0,0-7 0,0 10-3,0 1-1,0-1 1,0 0-1,0 1 1,0-1-1,0 1 1,0-1-1,0 1 1,-1-1-1,1 1 1,0-1-1,0 1 1,-1-1-1,1 1 1,0-1-1,-1 1 1,1-1-1,-1 1 1,1-1-1,0 1 1,-1 0-1,1-1 1,-2 0-1,1 1-6,0 0 1,0 0-1,0 0 0,0 0 0,0 0 1,0 0-1,0 1 0,0-1 1,-1 0-1,1 1 0,0-1 0,0 0 1,0 1-1,0-1 0,0 1 1,1-1-1,-1 1 0,-1 1 0,-6 4 207,0 0-1,1 0 0,-1 1 1,2 1-1,-1-1 0,1 1 1,0 0-1,0 0 0,1 1 1,0-1-1,1 1 0,0 1 1,1-1-1,-1 0 0,2 1 1,-1 0-1,1-1 0,-1 19 1,4-27-205,-1 0 0,1 1-1,0-1 1,-1 1 0,1-1 0,0 0 0,0 1 0,0-1 0,0 0 0,0 0-1,0 0 1,0 0 0,1 0 0,-1 0 0,0 0 0,0 0 0,1 0 0,-1-1-1,1 1 1,-1 0 0,1-1 0,-1 1 0,1-1 0,-1 0 0,1 1 0,-1-1-1,1 0 1,-1 0 0,4 0 0,58 0-2054,-46-1 1117,-16 1 972,1 1 1,-1-1-1,0 0 1,0 1 0,1-1-1,-1 0 1,0 1-1,0 0 1,0-1 0,0 1-1,1 0 1,-1-1-1,0 1 1,0 0 0,0 0-1,-1 0 1,1 0 0,0 0-1,0 0 1,0 0-1,-1 0 1,1 1 0,-1-1-1,1 0 1,-1 0-1,1 0 1,-1 1 0,1-1-1,-1 0 1,0 1 0,0-1-1,0 0 1,0 0-1,0 1 1,0-1 0,0 0-1,0 1 1,-1-1-1,1 2 1,-1 0 33,1 0 0,0 0 0,-1 0 0,0 1 0,0-1 0,0 0 1,0 0-1,0 0 0,-1-1 0,1 1 0,-1 0 0,1 0 0,-1-1 0,0 1 0,0-1 0,-4 3 0,-14-5-9836,8-3 1698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17905,'0'0'4965,"47"0"-4965,-30 1-1666,7 7-1121,-7 2-1441,-1 4-3587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11147,'0'0'7655,"62"-4"-18449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21428,'0'0'1233,"-7"9"235,4-5-1196,-29 43 2072,30-44-2291,1-1 0,-1 1 0,1-1 0,0 1-1,0 0 1,0-1 0,0 1 0,0 0 0,1 0 0,-1 0 0,1 0-1,0 0 1,0 0 0,0-1 0,0 1 0,0 0 0,1 0 0,-1 0-1,2 3 1,-1-4-123,0-1 0,1 0 0,-1 1-1,1-1 1,-1 0 0,1 0 0,-1 0-1,1 0 1,0 0 0,0 0-1,-1-1 1,1 1 0,0 0 0,0-1-1,0 1 1,0-1 0,0 0 0,0 0-1,0 0 1,-1 0 0,1 0 0,0 0-1,0 0 1,0-1 0,0 1 0,0-1-1,2 0 1,4-1-184,-1 0 0,1-1 0,0 0 0,-1 0 0,9-5 0,-14 6 267,0 1 0,0 0 0,0-1 0,0 1 1,0 0-1,1 0 0,-1 0 0,0 0 0,1 1 0,-1-1 0,1 1 0,-1-1 1,3 1-1,1 9 1050,-11 15 242,4-23-1308,1 0-1,-1-1 1,1 1 0,0 0 0,-1 0 0,1 0-1,0 0 1,-1 0 0,1 0 0,0 0-1,0 0 1,0 0 0,0 0 0,0 0 0,0 0-1,0 0 1,0 0 0,0 0 0,1 0 0,-1 0-1,0 0 1,0 0 0,1 0 0,-1 0 0,1-1-1,-1 1 1,1 0 0,-1 0 0,1 0 0,0-1-1,-1 1 1,1 0 0,0 0 0,0-1 0,-1 1-1,1-1 1,0 1 0,0-1 0,0 1-1,0-1 1,0 1 0,0-1 0,0 0 0,-1 0-1,1 1 1,0-1 0,0 0 0,0 0 0,0 0-1,0 0 1,0 0 0,0 0 0,0 0 0,0-1-1,0 1 1,1 0 0,12-2-957,0-1 0,0 0 1,19-7-1,-7 2 177,-26 8 821,1 0 0,-1 0 0,1 1 0,-1-1 0,1 0 0,-1 0 0,1 1 0,-1-1 0,0 0 0,1 1 0,-1-1 0,1 0 0,-1 1 0,0-1 0,1 1 0,-1-1 0,0 0 0,0 1 0,1-1 0,-1 1 0,0-1 0,0 1 0,1-1 0,-1 1 0,0-1 0,0 1 0,0-1 0,0 1 0,0 0 0,0-1 0,0 1 0,0-1 0,0 1 0,0-1 0,0 1 0,0-1 0,-1 1 0,1-1 0,0 1 0,0-1 0,0 1 0,-1 0 0,-7 34 1111,5-25-910,3-8-252,-1 1 1,1-1-1,0 0 1,0 1-1,0-1 1,0 1-1,0-1 1,0 1 0,1-1-1,0 4 1,7 3-3515,8-6-5771,-4-3-1763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81 19250,'0'0'6454,"8"-2"-6278,-7 1-175,56-18 188,-55 18-204,1 0 0,-1 0 0,1 0 0,-1-1 0,0 1 0,1-1 0,-1 1 0,0-1 0,0 0 0,0 1 0,0-1 0,0 0 0,-1 0 0,1-1 0,-1 1 0,1 0 0,-1 0 1,0-1-1,0 1 0,1-1 0,-2 1 0,2-5 0,-2 6 4,-1 1-1,0-1 1,1 0 0,-1 0 0,0 0 0,0 1 0,1-1 0,-1 0-1,0 1 1,0-1 0,0 0 0,0 1 0,0-1 0,0 1 0,0 0 0,0-1-1,0 1 1,0 0 0,0-1 0,0 1 0,0 0 0,0 0 0,0 0 0,0 0-1,0 0 1,0 0 0,0 0 0,0 1 0,0-1 0,0 0 0,0 0-1,0 1 1,-2 0 0,-38 10-91,32-6 270,0 1 0,1 0-1,0 1 1,0 0 0,1 0 0,-14 16-1,17-18 16,1-1 0,-1 1-1,1 0 1,1 0 0,-1 0-1,1 1 1,-1-1 0,1 0-1,1 1 1,-1 0 0,1-1-1,0 1 1,0 11 0,1-15-176,1-1 1,-1 0-1,1 1 0,-1-1 1,1 0-1,0 0 1,-1 1-1,1-1 0,0 0 1,0 0-1,0 0 1,0 0-1,0 0 0,0 0 1,0 0-1,0 0 1,1-1-1,-1 1 0,0 0 1,0-1-1,1 1 1,-1-1-1,1 1 0,-1-1 1,0 0-1,1 1 1,-1-1-1,1 0 0,-1 0 1,2 0-1,53 0-435,-48 0 130,3-1-388,-1-1-1,0 0 0,0 0 1,0-1-1,17-7 1,-12 4-1210,-1-2 1,0 1-1,14-12 1,5-9-4090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14318,'0'0'9988,"-8"7"-8077,3-4-1700,0 1 0,0-1 1,0 1-1,1 1 0,0-1 1,0 1-1,0-1 0,1 1 0,-1 0 1,1 0-1,0 1 0,1-1 1,-1 1-1,1-1 0,0 1 0,0 0 1,1 0-1,-2 10 0,0 7-151,1 0-1,1 1 1,1-1 0,1 0-1,7 39 1,-8-62-76,0 0 1,0 0 0,0 1-1,0-1 1,0 0-1,0 1 1,0-1-1,1 0 1,-1 1 0,0-1-1,0 0 1,0 0-1,0 1 1,0-1-1,1 0 1,-1 0-1,0 1 1,0-1 0,0 0-1,1 0 1,-1 0-1,0 1 1,0-1-1,1 0 1,-1 0-1,0 0 1,0 0 0,1 0-1,-1 0 1,0 1-1,1-1 1,-1 0-1,0 0 1,0 0 0,1 0-1,-1 0 1,0 0-1,1 0 1,-1 0-1,12-10-402,5-18-607,-13 18 517,-1 0-1,0 1 0,0-2 1,-1 1-1,0 0 0,0-16 1,-3 26 547,0 1 1,0 0-1,0-1 1,1 1-1,-1 0 0,0-1 1,1 1-1,-1 0 1,0 0-1,1 0 1,-1-1-1,1 1 1,-1 0-1,1 0 1,-1 0-1,1 0 1,0 0-1,0 0 1,-1 0-1,1 0 1,0 0-1,0 0 1,0 0-1,0 0 1,0 0-1,0 0 0,0 0 1,0 0-1,1 0 1,-1 0-1,0 0 1,1 0-1,-1 0 1,0 0-1,1 0 1,-1 0-1,2 0 1,2 2 22,1-2 1,0 1-1,0 0 1,0-1-1,0 0 1,0 0-1,0 0 1,0-1-1,0 0 0,0 0 1,0 0-1,0 0 1,0-1-1,10-2 1,-8 1-111,0 1 0,0-2 0,-1 1 1,1-1-1,0 0 0,-1 0 0,0-1 0,0 0 0,0 0 1,6-5-1,-17 22 341,0 0 1,1 0 0,0 1-1,2 0 1,-1 0-1,0 25 1,3-38-320,0 0-1,0 0 1,0 0 0,0 0-1,0 0 1,0-1-1,0 1 1,0 0 0,1 0-1,-1 0 1,0 0 0,1-1-1,-1 1 1,0 0-1,1 0 1,-1-1 0,1 1-1,-1 0 1,1-1-1,0 1 1,-1-1 0,1 1-1,0 0 1,-1-1 0,1 1-1,0-1 1,-1 0-1,1 1 1,0-1 0,0 0-1,0 1 1,-1-1 0,1 0-1,0 0 1,0 0-1,0 0 1,0 0 0,0 0-1,-1 0 1,1 0 0,0 0-1,0 0 1,0 0-1,0 0 1,0-1 0,0 1-1,2-1-669,0 0-1,0 0 1,-1 0-1,1 0 0,-1 0 1,1 0-1,-1-1 1,0 1-1,1-1 1,-1 0-1,0 1 0,0-1 1,3-4-1,8-15-8084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12396,'0'0'15695,"60"10"-17809,-31-6-1154,0 0-1024,1 1-384,-3-2-2531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11915,'0'0'10095,"-9"1"-7735,4 1-2178,-9 0 777,1 1 1,1 1 0,-17 7 0,26-10-930,1-1 0,0 1 0,0 0 0,0 0 0,0 0-1,0 0 1,0 0 0,0 1 0,1-1 0,-1 1 0,0-1 0,1 1 0,-1-1 0,1 1 0,-1 0 0,1 0 0,0 0-1,0 0 1,0 0 0,0 0 0,0 0 0,0 0 0,1 0 0,-1 0 0,1 0 0,-1 1 0,1-1 0,0 0 0,0 0-1,0 3 1,1-4-225,0 1-1,-1-1 1,1 0 0,0 0-1,0 0 1,0 0-1,0 0 1,1 0-1,-1 0 1,0 0-1,0 0 1,0 0-1,1-1 1,-1 1-1,0 0 1,1-1-1,-1 1 1,1-1-1,-1 0 1,1 1-1,-1-1 1,1 0 0,-1 0-1,3 0 1,45 1-3241,-38-1 2939,18 3 275,-28-3 363,-1 1-1,1-1 0,0 0 1,-1 0-1,1 0 0,-1 1 1,1-1-1,-1 0 1,1 1-1,-1-1 0,1 1 1,-1-1-1,1 0 1,-1 1-1,0-1 0,1 1 1,-1-1-1,0 1 0,1-1 1,-1 1-1,0-1 1,0 1-1,1 0 0,-2 2 211,1-1-1,-1 0 1,0 0-1,0 0 1,0 0-1,0 0 1,0 0-1,-1 0 1,1 0-1,-1 0 1,1-1-1,-1 1 1,1-1-1,-1 1 1,0-1-1,0 1 1,0-1 0,-3 2-1,-1 1-208,1 0 0,0-1 1,-1 0-1,1 0 0,-1 0 0,0 0 0,0-1 1,0 0-1,0 0 0,-10 1 0,18-23-10493,10 7 2189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112 109 12780,'0'0'6481,"-9"5"-4864,7-4-1635,-10 5 903,0 0-1,0 1 0,-19 16 1,28-21-749,1 0 0,-1 0 0,1 0 0,0 0 0,-1 1 0,1-1 0,0 1 0,0-1 0,1 1 0,-1 0 1,1 0-1,-1 0 0,1 0 0,0 0 0,0 0 0,0 0 0,0 0 0,1 0 0,-1 1 0,1-1 0,0 0 0,0 0 1,0 1-1,0-1 0,2 6 0,-1-8-129,0 0 1,0 1-1,0-1 0,0 0 1,0 0-1,1 0 1,-1 0-1,1 0 1,-1 0-1,1 0 0,-1 0 1,1-1-1,-1 1 1,1-1-1,-1 1 0,1-1 1,0 1-1,0-1 1,-1 0-1,1 0 0,0 0 1,-1 0-1,3 0 1,42-5 17,-37 2-134,0-2 0,0 1 0,0-1 1,-1-1-1,0 0 0,0 0 1,0 0-1,-1-1 0,0 0 1,0-1-1,7-10 0,-4 5-189,-1 0 0,-1-1 0,0 0 0,0 0 1,-2-1-1,7-19 0,-12 32 301,0 1 0,-1-1 0,1 1 0,-1 0 0,1-1 0,-1 1 0,1-1 0,-1 1 1,0-1-1,0 1 0,0-1 0,0 0 0,0 1 0,0-1 0,0 1 0,0-1 0,-1 1 0,1-1 0,-1 1 0,1-1 1,-1 1-1,1 0 0,-1-1 0,0 1 0,0 0 0,0-1 0,0 1 0,0 0 0,0 0 0,0 0 0,0 0 1,-2-2-1,1 3 28,0 0 1,-1-1 0,1 1 0,-1 0-1,1 0 1,0 1 0,-1-1 0,1 0-1,0 1 1,-1-1 0,1 1 0,0 0-1,-1 0 1,1 0 0,0 0 0,0 0-1,0 0 1,0 1 0,0-1 0,-3 4-1,-6 3 461,1 1 0,0 1-1,0 0 1,-15 21-1,23-28-451,-1 1 0,1-1 0,0 0 0,0 1 1,1-1-1,-1 1 0,1-1 0,-1 1 0,1 0 0,0-1 0,1 1 0,-1 0 0,1 0 0,-1 0 0,1 0 0,0-1 0,0 1 0,1 0 0,-1 0 0,1 0 1,0 0-1,2 5 0,-1-6-259,1-1-1,-1 1 1,0-1 0,1 0 0,0 0 0,-1 0 0,1 0 0,0 0 0,0-1 0,0 1 0,0-1-1,1 0 1,-1 1 0,0-2 0,0 1 0,1 0 0,-1-1 0,0 1 0,1-1 0,4 0 0,-5-1 172,0 1 1,0 0 0,0 1 0,1-1 0,-1 1 0,0-1 0,0 1 0,0 0 0,0 0 0,0 0 0,0 1 0,0-1 0,0 1 0,-1-1 0,1 1 0,0 0 0,-1 0 0,1 0 0,-1 0 0,4 6 0,-3-1 1869,5 5-911,14-12-4234,-19-1 2424,-1 1 0,0-1 0,1 0 0,-1 0 0,0 0 1,0 0-1,1 0 0,-1-1 0,0 1 0,3-3 1,7-10-8350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 16912,'0'0'7388,"9"2"-6058,-3-1-1145,5 2 83,-1 0-1,1-1 1,0-1 0,0 0-1,0 0 1,0-1 0,0 0-1,15-3 1,-26 3-264,0 0 0,0 0-1,-1 0 1,1 0 0,0 0 0,0-1 0,0 1-1,0 0 1,-1 0 0,1 0 0,0 0 0,0 0-1,0 0 1,0-1 0,0 1 0,-1 0 0,1 0-1,0 0 1,0 0 0,0-1 0,0 1 0,0 0-1,0 0 1,0 0 0,0-1 0,0 1 0,0 0-1,0 0 1,0 0 0,0-1 0,0 1 0,0 0-1,0 0 1,0 0 0,0 0 0,0-1 0,0 1-1,0 0 1,0 0 0,0 0 0,0-1 0,0 1-1,0 0 1,1 0 0,-1 0 0,0 0 0,0-1-1,0 1 1,0 0 0,0 0 0,1 0 0,-1 0-1,0 0 1,0 0 0,1-1 0,-18-2-180,7 3 204,0 1-1,0 0 0,0 1 0,0 0 0,0 0 0,0 1 1,-11 5-1,17-6 88,1-1 0,-1 1-1,1 0 1,-1 0 0,1 0 0,0 0 0,0 1 0,0-1-1,0 1 1,0 0 0,0 0 0,1 0 0,-1 0 0,1 0-1,0 1 1,0-1 0,0 1 0,1-1 0,-1 1 0,1 0-1,-1 5 1,2-8-101,0 1 1,0-1-1,1 1 0,-1-1 0,0 1 0,1-1 0,-1 1 0,1-1 1,0 1-1,0-1 0,-1 0 0,1 0 0,0 1 0,0-1 0,0 0 1,0 0-1,0 0 0,1 0 0,-1 0 0,0 0 0,0 0 0,1 0 1,-1-1-1,0 1 0,1 0 0,-1-1 0,1 1 0,-1-1 0,1 0 1,-1 1-1,3-1 0,52 9-1174,-52-9 901,52 2-6638,-24-2-742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15727,'0'0'7895,"-9"2"-6635,5-1-1132,-45 17 1282,47-17-1385,0-1 0,0 1-1,0 0 1,0 1 0,0-1-1,0 0 1,0 1 0,1-1-1,-1 1 1,1-1 0,-1 1-1,1 0 1,-1-1 0,1 1-1,0 0 1,0 0 0,0 0-1,0 0 1,0 0 0,0 0-1,1 0 1,-1 1 0,0 1-1,2-3-113,-1 0 0,0 0 0,1 0 0,0 0 0,-1 0 0,1 0 1,0 0-1,-1 0 0,1 0 0,0-1 0,0 1 0,0 0 0,0-1 0,-1 1 0,1 0 0,0-1 0,0 1 0,0-1 0,1 1 0,-1-1 0,0 0 0,0 1 0,0-1 0,2 0 0,35 8-1924,-28-7 1088,132 18-2662,-142-16 7629,-9 2-2305,-9 3-576,-97 21 3173,57-15-5690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 15951,'0'0'7928,"-7"11"-7613,0 4-104,0-1 0,1 2 0,1-1 0,0 0 0,1 1 1,0 0-1,2 0 0,-2 22 0,5 47 793,-1-85-997,0 1 0,-1-1 0,1 1 0,0-1 0,0 0 0,0 1 1,0-1-1,0 0 0,0 1 0,0-1 0,1 0 0,-1 1 0,0-1 1,0 0-1,0 1 0,0-1 0,0 0 0,0 1 0,1-1 0,-1 0 1,0 1-1,0-1 0,1 0 0,-1 0 0,0 1 0,0-1 0,1 0 0,-1 0 1,0 1-1,1-1 0,-1 0 0,0 0 0,1 0 0,-1 0 0,0 1 1,1-1-1,-1 0 0,0 0 0,1 0 0,-1 0 0,0 0 0,1 0 1,-1 0-1,0 0 0,1 0 0,-1 0 0,1 0 0,-1 0 0,0-1 0,1 1 1,-1 0-1,0 0 0,1 0 0,-1 0 0,0 0 0,1-1 0,12-17 387,-9 3-590,-1-1-1,-1 0 1,0 1-1,-1-1 1,-1 0-1,0 0 1,-1 0-1,-1 0 0,-1 0 1,-4-18-1,-5 16 68,12 18 145,0 0 1,0 0-1,0 1 1,0-1-1,0 0 1,0 0-1,0 0 1,0 1-1,0-1 1,0 0-1,0 0 1,0 0-1,-1 1 1,1-1-1,0 0 1,0 0-1,0 0 1,0 0-1,0 1 0,-1-1 1,1 0-1,0 0 1,0 0-1,0 0 1,0 0-1,-1 0 1,1 0-1,0 0 1,0 0-1,0 1 1,-1-1-1,1 0 1,0 0-1,0 0 1,-1 0-1,1 0 1,0 0-1,0 0 1,0 0-1,-1-1 1,1 1-1,0 0 1,0 0-1,0 0 1,-1 0-1,1 0 1,0 0-1,0 0 0,0 0 1,0 0-1,-1-1 1,1 1-1,0 0 1,0 0-1,0 0 1,0 0-1,0 0 1,-1-1-1,1 1 1,1 1 15,0 0 1,0 0-1,0 0 0,0 0 1,0-1-1,0 1 1,0 0-1,0 0 0,0-1 1,1 1-1,-1-1 0,0 1 1,0-1-1,1 0 1,-1 1-1,0-1 0,0 0 1,1 0-1,-1 0 1,0 0-1,1 0 0,-1 0 1,2 0-1,36-1 205,-34 1-213,0-1-1,0 0 0,-1 0 1,1 0-1,-1-1 0,1 0 1,-1 0-1,0 0 1,0 0-1,0 0 0,0-1 1,0 0-1,0 0 1,0 0-1,-1 0 0,0-1 1,0 1-1,0-1 0,0 0 1,3-5-1,-6 9-151,-5 29-699,1-16 739,-1 1 421,0 1-1,1-1 1,1 1 0,1 0-1,0 0 1,1 1-1,1 29 1,0-44-328,0 1 0,0-1-1,1 1 1,-1-1 0,0 0 0,1 1 0,-1-1 0,1 0 0,0 0 0,-1 1 0,1-1 0,0 0-1,0 0 1,-1 0 0,1 0 0,0 0 0,0 0 0,0 0 0,1 0 0,-1 0 0,0-1-1,0 1 1,0 0 0,1-1 0,-1 1 0,0-1 0,0 1 0,1-1 0,-1 1 0,1-1 0,-1 0-1,0 0 1,1 0 0,-1 0 0,0 0 0,1 0 0,-1 0 0,1 0 0,-1-1 0,0 1-1,1 0 1,-1-1 0,0 1 0,2-2 0,2 1-131,0-1-1,0-1 1,0 1 0,-1-1 0,1 1-1,-1-1 1,1-1 0,-1 1-1,0-1 1,4-4 0,5-14-1062,-12 20 736,-3 7 307,-1 4 317,0-2-102,1-2 26,0-1 0,0 1 0,0 0 0,1 0 0,-1-1 1,1 1-1,1 0 0,-1 0 0,1 0 0,-1 0 0,2 0 0,-1 0 0,2 9 0,-2-13-158,1-1 1,0 1-1,0 0 0,0 0 1,-1-1-1,1 1 0,0-1 1,0 1-1,0-1 0,0 1 0,0-1 1,0 1-1,0-1 0,0 0 1,0 0-1,1 1 0,-1-1 1,0 0-1,0 0 0,0 0 1,0 0-1,0 0 0,0-1 0,2 1 1,27-8-8230,-15-6-715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147 244 8232,'0'0'4724,"-9"0"-3571,1 0-872,0 1-1,0 0 1,0 0 0,1 0-1,-1 1 1,0 0-1,1 1 1,-10 4-1,13-5-41,0 0-1,0 1 0,1-1 1,-1 1-1,1-1 0,-1 1 1,1 0-1,0 0 1,0 1-1,1-1 0,-1 1 1,0-1-1,1 1 0,0 0 1,0 0-1,0 0 0,1 0 1,-1 0-1,0 8 1,1-10-190,0 1 0,1-1 0,0 0 0,0 1 1,-1-1-1,1 0 0,1 1 0,-1-1 0,0 0 1,1 1-1,-1-1 0,1 0 0,-1 1 0,1-1 1,0 0-1,0 0 0,0 0 0,1 0 0,-1 0 1,0 0-1,1 0 0,2 3 0,-1-3-13,0 0 1,1 1-1,-1-1 0,1-1 0,0 1 0,-1 0 0,1-1 0,0 0 1,0 0-1,0 0 0,0-1 0,6 1 0,1 0 22,1-1-1,-1-1 1,1 0-1,-1 0 1,1-1-1,-1 0 1,0-1-1,20-8 1,-10 0-27,-1 0-1,-1-1 1,0 0 0,-1-2-1,0 0 1,24-26 0,-35 33-299,-1 0 0,0-1 1,0 0-1,-1 0 1,1 0-1,-2-1 1,1 1-1,-1-1 0,-1 0 1,0 0-1,0-1 1,-1 1-1,0-1 1,0 1-1,-1-1 0,0 0 1,-2-17-1,0 22 205,0 0 0,0 1 0,-1-1 0,1 0 0,-1 1 0,0-1 0,-1 1 0,1 0 0,-1 0 0,0 0 0,0 0 0,0 0 0,0 0 0,-1 1 0,1 0 0,-1 0 0,0 0-1,0 0 1,0 0 0,0 1 0,-1 0 0,1 0 0,-1 0 0,1 0 0,-1 1 0,0-1 0,0 1 0,-8 0 0,3-1 276,-1 1-1,1 0 1,-1 1-1,0 0 1,1 0-1,-1 1 1,1 1-1,-1 0 0,1 0 1,0 1-1,0 1 1,-14 5-1,15-4 88,0 1-1,1-1 0,0 1 0,1 0 0,-1 1 0,1 0 0,0 0 0,1 1 0,0-1 0,0 2 0,-8 13 0,12-19-297,1 1 0,-1 0 1,1-1-1,0 1 0,0 0 0,0 0 0,0-1 0,1 1 0,0 0 0,-1 0 1,1 0-1,1 0 0,-1 0 0,0 0 0,1-1 0,0 1 0,0 0 0,0 0 1,1-1-1,-1 1 0,1-1 0,0 1 0,-1-1 0,2 1 0,-1-1 0,0 0 1,1 0-1,-1 0 0,1-1 0,0 1 0,5 3 0,14 10 37,1-1-1,1-1 0,36 16 0,-36-19-131,0 1 0,-1 1 0,33 24 0,-54-35 54,0-1 0,-1 1 0,1 0 0,0-1 0,0 1-1,-1 0 1,1 0 0,-1 0 0,0 0 0,1 1 0,-1-1 0,0 0-1,0 0 1,0 1 0,-1-1 0,1 1 0,-1-1 0,1 1 0,-1-1-1,0 4 1,0-25-16889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25 14253,'0'0'9610,"-3"7"-8116,-1 14-828,0 0 0,1 0 0,1 0-1,1 23 1,1-16-510,-2 0-1,-6 36 1,-2-84-2275,7 7 1391,0 0 1,-2 0-1,1 1 1,-2-1-1,-12-21 1,5 9 874,14 25-36,-1-1 0,0 1-1,1-1 1,-1 1 0,0 0-1,1-1 1,-1 1 0,0 0 0,1-1-1,-1 1 1,1 0 0,-1 0-1,1-1 1,-1 1 0,1 0-1,-1 0 1,1 0 0,-1 0 0,1-1-1,-1 1 1,1 0 0,-1 0-1,1 0 1,-1 0 0,1 0 0,-1 0-1,1 0 1,-1 1 0,1-1-1,0 0 1,28 1 324,-23-1-4,7 0-337,-1-1 0,1 0 0,-1-1 0,0 0 0,0-1 0,0-1 0,0 0 0,0 0 0,14-8 0,-18 7-219,0 1 0,0-1 0,-1-1 0,1 1 0,-1-1-1,0 0 1,-1-1 0,0 0 0,0 0 0,0 0 0,-1 0 0,0-1-1,5-12 1,-47 86 301,27-43 1313,-14 44 0,22-60-1345,0 0 0,0 0 1,1 0-1,0 1 0,0-1 0,1 1 1,0-1-1,0 0 0,1 1 0,2 13 1,-3-21-138,0 0 0,0 0 0,0 1 1,0-1-1,0 0 0,0 0 0,0 1 1,1-1-1,-1 0 0,0 0 0,0 0 0,0 1 1,0-1-1,0 0 0,0 0 0,0 0 1,1 1-1,-1-1 0,0 0 0,0 0 0,0 0 1,1 0-1,-1 1 0,0-1 0,0 0 1,0 0-1,1 0 0,-1 0 0,0 0 0,0 0 1,1 0-1,-1 0 0,0 0 0,0 0 1,0 0-1,1 0 0,-1 0 0,0 0 0,0 0 1,1 0-1,-1 0 0,8-9 262,3-16-147,-10-55-1697,30 92 1148,-22-9 470,1 0 0,0-1 1,0 0-1,0 0 0,0-1 1,0 0-1,16-1 0,-21-1-23,0 1-1,0 0 0,0-1 1,-1 0-1,1 0 0,0-1 0,0 0 1,-1 1-1,1-1 0,-1-1 1,0 1-1,1-1 0,-1 1 1,0-1-1,-1 0 0,1-1 0,5-5 1,-9 9-9,1-1-1,0 0 1,-1 0 0,1 1-1,-1-1 1,1 0 0,-1 0 0,1 0-1,-1 0 1,1 0 0,-1 0-1,0 0 1,0 0 0,1 0-1,-1 0 1,0 0 0,0 0 0,0 0-1,0 0 1,0 0 0,-1-1-1,1 1-16,0 1 0,-1-1-1,1 0 1,-1 1-1,1-1 1,-1 1-1,0-1 1,1 1-1,-1 0 1,1-1-1,-1 1 1,0-1-1,1 1 1,-1 0-1,0 0 1,1-1-1,-1 1 1,0 0-1,0 0 1,1 0-1,-2 0 1,-1-1-16,1 1 0,-1 0 0,0 1 1,1-1-1,-1 0 0,1 1 0,0-1 0,-1 1 1,1 0-1,-1 0 0,1 0 0,0 0 0,0 0 1,-1 0-1,1 1 0,-2 1 0,0 1 48,0 1-1,0-1 1,1 1-1,0 0 0,0 0 1,0 0-1,1 0 1,0 0-1,0 1 1,0-1-1,0 1 1,1-1-1,-1 11 1,2-14-11,0 0 1,0 0 0,1 0-1,-1 0 1,0 0-1,1 1 1,0-1 0,-1 0-1,1 0 1,0 0 0,0-1-1,0 1 1,0 0-1,1 0 1,-1 0 0,0-1-1,1 1 1,-1-1 0,1 1-1,0-1 1,-1 1-1,1-1 1,0 0 0,0 0-1,0 0 1,0 0 0,0 0-1,0-1 1,0 1-1,0 0 1,0-1 0,0 0-1,0 1 1,1-1 0,-1 0-1,0 0 1,4-1-1,8 1-6,-1-1 0,0 0 0,1-1 0,-1 0 0,0-1-1,-1-1 1,1 0 0,0-1 0,-1 0 0,0-1-1,0 0 1,-1-1 0,0-1 0,0 1 0,-1-2 0,1 1-1,-2-2 1,1 1 0,-2-1 0,1 0 0,-1-1-1,7-13 1,-14 23-40,1-1-1,-1 0 1,0 0 0,0 0-1,0 0 1,0 0-1,-1 0 1,1 0-1,0 0 1,-1 0-1,0-1 1,1 1 0,-1 0-1,0 0 1,0 0-1,0-1 1,0 1-1,-1 0 1,1 0-1,0 0 1,-1 0 0,0-1-1,1 1 1,-1 0-1,0 0 1,0 0-1,0 1 1,-1-1 0,1 0-1,0 0 1,-1 0-1,1 1 1,-1-1-1,-1-1 1,0 2-7,1 0 1,-1 0-1,0 0 1,1 1-1,-1-1 1,0 1-1,0-1 1,0 1-1,1 0 0,-1 0 1,0 0-1,0 0 1,0 1-1,1-1 1,-1 1-1,0 0 1,0 0-1,1 0 1,-1 0-1,1 0 1,-1 0-1,1 1 0,-1-1 1,1 1-1,0 0 1,-3 2-1,-1 1 107,0 1 0,1-1-1,0 1 1,1 0 0,-1 0 0,1 0-1,0 0 1,0 1 0,1 0 0,0-1-1,0 1 1,-3 14 0,5-17-46,1-1 0,-1 1 0,1-1 0,0 1 0,0-1 0,0 1 0,0-1 0,1 1 0,0-1 0,-1 0 1,1 1-1,0-1 0,0 1 0,1-1 0,-1 0 0,1 0 0,0 0 0,0 0 0,0 0 0,0 0 0,0-1 0,0 1 0,1-1 0,0 1 0,-1-1 1,1 0-1,0 0 0,0 0 0,5 2 0,1 1-111,0-1 0,0-1 0,1 1 0,14 2 0,-2-3-2858,-1-2-4062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21652,'0'-8'2915,"0"0"-1057,5 3-897,4 1-1025,6 4 0,2 0-1602,3 0-2722,2-3-4580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23478,'0'0'1730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18097,'0'0'5413,"46"-54"-24407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48 14029,'0'0'12449,"-1"-1"-12430,1 1 0,0 0 0,-1-1 0,1 1-1,-1-1 1,1 1 0,0-1 0,-1 1-1,1-1 1,0 1 0,0-1 0,-1 1 0,1-1-1,0 0 1,0 1 0,0-1 0,0 1-1,0-1 1,0 0 0,0 1 0,0-1 0,0 1-1,0-1 1,0 0 0,0 1 0,0-1 0,3-1 43,0 1 1,0-1-1,1 1 1,-1 0 0,0 0-1,0 0 1,1 1 0,-1-1-1,0 1 1,7 0 0,2-1 38,34-6-91,-21 2-331,1 1-1,-1 1 1,0 1 0,1 2 0,49 5 0,-49 5-2413,-1 0-5833,-16-9-354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16912,'0'0'4185,"6"7"-3811,38 40 661,60 48-1,-48-45-1112,-50-42-2241,-7-5-1263,-14 1-13755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14670,'0'0'6972,"8"-10"-5098,23-27-1251,1 1 1,2 2-1,1 2 1,48-35-1,-60 57-744,-13 9-3084,-5 9-7706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15727,'0'0'4901,"61"33"-3652,-29-33-513,0 0-351,5 0-129,-5-4-192,0-1 32,-2 0 0,-5 4-64,-6 1-1697,-6 0-1314,-10 5-1025,-3 4-768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14510,'0'0'7046,"49"10"-5316,-22-18-641,5-4-673,5 0-287,0 2-97,3 3-577,-8 0-2498,-5 2-2274,-5-2-6022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6598,'0'0'18909,"9"0"-17991,124-6 1713,-30 1-4518,-42 4-8098,-74 1 2378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15759,'0'0'3315,"-2"10"-2568,-10 42 528,3 1-1,2 1 1,0 89 0,7-141-1262,0-1 0,0 0 0,1 1 1,-1-1-1,0 0 0,0 1 0,1-1 0,-1 0 1,1 1-1,-1-1 0,1 0 0,-1 0 1,1 1-1,0-1 0,0 0 0,0 0 1,-1 0-1,1 0 0,0 0 0,0 0 0,0 0 1,1-1-1,-1 1 0,0 0 0,0 0 1,0-1-1,1 1 0,-1-1 0,0 1 1,0-1-1,1 1 0,-1-1 0,0 0 0,1 0 1,-1 0-1,1 0 0,-1 0 0,0 0 1,1 0-1,-1 0 0,0 0 0,1-1 1,-1 1-1,0 0 0,3-2 0,4 0 116,0-1 0,0 0 0,0 0 0,-1-1 0,1 0-1,7-6 1,3-3-54,-1-1 0,-1-1 0,0 0 0,15-21 0,8-22-2509,-35 50 1020,0-1 0,-1 1 0,0-1 0,0 0 0,1-9 0,-2 0-4448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15375,'0'0'11013,"3"1"-10634,8 1-248,1 0 0,-1 1 1,0 0-1,1 1 1,-2 0-1,20 11 0,-28-14-131,0 0 0,0 0 0,0 0 0,0 1 0,0-1 0,0 0 0,0 1 0,0 0 0,-1-1 0,1 1 0,-1 0 0,1 0 0,-1 0 0,0 0 0,0 0 0,0 0 0,0 0 0,0 0 0,0 0 0,0 0 0,-1 1 0,1-1 0,-1 0 0,0 0 0,0 1 0,0-1-1,0 0 1,0 1 0,0-1 0,0 0 0,-1 1 0,1-1 0,-1 0 0,0 0 0,1 1 0,-1-1 0,0 0 0,0 0 0,-1 0 0,1 0 0,0 0 0,-3 3 0,-6 5 47,-1 1 0,0-1 0,0-1 0,-1 0 0,0-1 0,0 0 0,-16 7 1,13-7-38,0 1 0,1 0 0,1 1 0,-26 22 0,38-31-16,0 0 0,1-1 0,-1 1 1,0 0-1,0 0 0,0 0 0,1 0 0,-1 0 1,0 0-1,1 0 0,-1 0 0,1 0 0,-1 0 0,1 0 1,-1 0-1,1 0 0,0 1 0,0-1 0,0 0 0,-1 0 1,1 0-1,0 0 0,0 1 0,1-1 0,-1 0 1,0 2-1,1-2 11,1 0-1,-1 0 1,0 0 0,0 1 0,0-1 0,1-1 0,-1 1 0,1 0 0,-1 0 0,0 0 0,1-1-1,-1 1 1,1-1 0,0 1 0,-1-1 0,4 1 0,12 1 132,1-1 0,32-2 0,-35 1-63,42-3 48,-39 1-120,0 1 0,0 1 1,0 0-1,0 1 1,0 1-1,32 8 1,-48-9-5,-1-1 1,1 1 0,-1-1-1,1 1 1,-1 0 0,1 0-1,-1 0 1,0 0-1,1 0 1,-1 0 0,0 0-1,0 0 1,0 1 0,0-1-1,0 0 1,0 1-1,1 1 1,1 12-3594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8584,'0'0'15567,"-6"4"-15322,-15 12 110,0 2 0,2 0 0,0 1 0,-31 40 0,-4 4 278,41-51-2549,11-25-4723,2 5 4656,0-10-3809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7495,'0'0'17142,"1"3"-15797,2 0-1112,0 1 0,0-1 0,0 0 0,0 0 0,0 0 0,0 0 0,1 0 0,-1-1 0,1 1 0,6 2 0,52 22 47,-9-3-3924,-10-2-5452,-26-13 1819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84 6374,'0'0'17553,"-26"49"-16977,26-39-384,0 1-160,0 2 0,0-2-32,4 0-448,1-2-1250,0-4-1280</inkml:trace>
  <inkml:trace contextRef="#ctx0" brushRef="#br0" timeOffset="1">14 2 17969,'0'0'10762,"-13"-1"-12299,16 5-1346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13261,'0'0'78,"0"-1"0,-1 1 0,1 0 1,0 0-1,0 0 0,0 0 1,0 0-1,0 0 0,0 0 1,-1 0-1,1 0 0,0 0 0,0 0 1,0 0-1,0 0 0,0 0 1,-1 0-1,1 0 0,0 0 0,0 0 1,0 0-1,0 0 0,0 0 1,-1 1-1,1-1 0,0 0 1,0 0-1,0 0 0,0 0 0,0 0 1,0 0-1,0 0 0,0 0 1,-1 1-1,1-1 0,0 0 1,0 0-1,0 0 0,0 0 0,0 0 1,0 0-1,0 1 0,0-1 1,0 0-1,0 0 0,0 0 0,0 0 1,0 0-1,0 1 0,0-1 1,0 0-1,0 0 0,0 0 1,0 0-1,0 0 0,0 0 0,0 1 1,0-1-1,0 0 0,0 0 1,0 0-1,0 0 0,1 0 1,-1 1-1,14 3 1289,21-1-515,263-5 638,297 15 1520,-508-3-2828,92 6 672,-179-16-850,0 0 1,1 0 0,-1 0 0,0 0 0,0 0-1,0 0 1,1 0 0,-1-1 0,0 1-1,0 0 1,0 0 0,1 0 0,-1 0-1,0 0 1,0 0 0,0-1 0,0 1-1,1 0 1,-1 0 0,0 0 0,0-1-1,0 1 1,0 0 0,0 0 0,0 0-1,1-1 1,-1 1 0,0 0 0,0 0 0,0 0-1,0-1 1,0 1 0,0 0 0,0 0-1,0-1 1,0 1 0,0 0 0,0 0-1,0 0 1,0-1 0,0 1 0,-1 0-1,1 0 1,0 0 0,0-1 0,0 1-1,0 0 1,0 0 0,0 0 0,-1-1 0,-9-9-3227,-19 6-5869,15 1-396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11499,'0'0'12689,"-4"9"-12518,-6 22 232,1 0-1,2 1 1,1 0 0,1 0-1,1 0 1,2 47 0,2-78-396,0 0 1,0 0-1,1 0 1,-1 0 0,0 0-1,0 0 1,1 0-1,-1 0 1,0 0-1,1 0 1,-1 0 0,1 0-1,-1-1 1,1 1-1,-1 0 1,1 0-1,0 0 1,0-1 0,-1 1-1,1 0 1,0-1-1,0 1 1,0-1-1,-1 1 1,1-1 0,0 1-1,0-1 1,0 0-1,0 1 1,0-1-1,0 0 1,0 0 0,0 1-1,0-1 1,0 0-1,0 0 1,0 0-1,0 0 1,0-1 0,0 1-1,0 0 1,0 0-1,0-1 1,0 1-1,0 0 1,0-1 0,2 0-1,4-2 61,1 0 1,0 0-1,-1 0 0,12-8 0,7-9-86,-1-1 0,-1-1-1,36-42 1,-42 44 11,-18 19 8,0 1 0,0 0-1,0 0 1,0 0-1,0 0 1,0 0 0,0-1-1,0 1 1,1 0-1,-1 0 1,0 0 0,0 0-1,0 0 1,0 0 0,0-1-1,0 1 1,0 0-1,1 0 1,-1 0 0,0 0-1,0 0 1,0 0 0,0 0-1,0 0 1,1 0-1,-1 0 1,0 0 0,0 0-1,0 0 1,0 0-1,0 0 1,1 0 0,-1 0-1,0 0 1,0 0 0,0 0-1,0 0 1,1 0-1,-1 0 1,0 0 0,0 0-1,0 0 1,0 0-1,0 0 1,0 0 0,1 0-1,-1 1 1,0-1 0,0 0-1,0 0 1,0 0-1,0 0 1,0 0 0,0 0-1,0 1 1,1-1-1,-1 0 1,0 0 0,0 0-1,0 0 1,0 0 0,0 1-1,0-1 1,0 0-1,0 0 1,0 0 0,0 1-1,0 19 100,-8 35 117,7-47-186,-9 71 239,9-46-3460,1-29-2202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18866,'0'0'7014,"55"8"-6725,-23-8-161,2 0 0,3 0-96,-2 0-1025,-6 0-1217,-7 0-961,-9 3-1249,-13 3-3235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13004,'0'0'9834,"47"20"-9226,-20-20-416,0 0-128,0 0-160,-2 0-1185,-3 0-1730,-7 1-2178,-3-1-8552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11659,'22'-12'9196,"33"-26"-7620,-21 14-1089,12-7-345,-2-1 0,52-49 1,-95 80-202,-11 13-320,-2 3 450,1 1 0,1 1 0,1 0 0,-13 30 0,19-40-216,0 1-1,0-1 0,1 1 0,0 0 1,1 0-1,0 0 0,0 0 0,1 0 1,0 0-1,0 0 0,1 0 0,0 0 0,0 0 1,3 9-1,1 6-6837,-5-12 737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12620,'0'0'9225,"55"19"-8361,-18-30-159,9-1-353,-4 0-159,-2 2-97,1 0-32,-9 6-96,-4 3-417,-4 1-1537,-11 0-1505,1 0-2563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11018,'0'0'2403,"-21"51"543,15-27-1088,6-4-673,0-3 0,14-2-384,3-2-480,0-2-193,4-2-128,6-1-1153,-1-4-1570,-5-4-2626,1 0-4580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16624,'0'0'7175,"-17"45"-6151,17-31-479,-5 2-385,5-1-128,0 2-64,0-3 0,0 1-384,0 0-289,5-3-704,-3-2-929,4-4-769,-1-6-2339,4 0-3298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17777,'0'0'2215,"-7"8"-571,3-5-1535,-37 36 1962,39-37-1951,-1 0 0,1 0 0,0 1 0,0-1 0,1 1-1,-1-1 1,0 1 0,1 0 0,-1 0 0,1-1 0,0 1 0,0 0-1,0 0 1,1 0 0,-1 0 0,0 7 0,7-9-108,-1 0 0,1 0 0,-1-1 1,1 0-1,-1 0 0,10-1 0,-9 1 47,-3 0-45,10 0-115,1 0 1,-1 1-1,0 1 0,21 4 0,-32-6 95,-1 1 0,1-1 1,0 1-1,0-1 0,-1 1 0,1-1 1,0 1-1,0 0 0,-1 0 1,1 0-1,-1 0 0,1 0 0,-1 0 1,0 0-1,1 1 0,-1-1 1,0 1-1,0-1 0,0 1 0,0-1 1,0 1-1,0-1 0,0 1 1,0 0-1,-1-1 0,1 1 0,-1 0 1,1 0-1,-1 0 0,0-1 1,1 1-1,-1 0 0,0 0 0,0 0 1,-1 0-1,1-1 0,0 1 1,-1 0-1,1 0 0,-1 0 0,1-1 1,-1 1-1,0 0 0,-1 2 1,-3 2 191,0 0 0,0 0 0,-1 0 0,0-1 1,0 0-1,0 0 0,-1-1 0,0 1 0,0-1 1,0-1-1,0 1 0,0-1 0,-1-1 1,0 1-1,1-1 0,-13 1 0,19-3-440,0 0-1,0 1 0,0-1 1,0 0-1,0-1 0,0 1 1,0 0-1,0 0 0,0 0 0,0 0 1,0-1-1,0 1 0,0-1 1,0 1-1,0 0 0,0-1 1,0 0-1,0 1 0,1-1 1,-1 0-1,0 1 0,0-1 1,1 0-1,-1 0 0,0 1 1,1-1-1,-1 0 0,1 0 1,-1 0-1,1 0 0,-1 0 1,1 0-1,-1-1 0,-9-19-5761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1 570 13453,'0'0'8872,"55"-49"-7559,-31 41-800,3 3-449,0 3-96,0 2-1602,0 0-2145,-4-1-3492</inkml:trace>
  <inkml:trace contextRef="#ctx0" brushRef="#br0" timeOffset="1">625 1 6726,'0'0'18455,"-9"9"-18327,-10 11 81,2 1-1,0 1 0,2 0 1,0 1-1,2 0 1,-13 29-1,19-35-85,0 1 0,1 0 0,1 0 1,0 0-1,2 1 0,0-1 0,1 1 0,0 0 0,2 0 0,3 28 1,-2-41-347,0 1 0,1-1 1,0 0-1,0 0 1,0 0-1,1 0 0,0 0 1,0-1-1,1 1 0,-1-1 1,8 8-1,-6-7-331,0-1-1,1-1 1,-1 1-1,1-1 1,0 0 0,0 0-1,0-1 1,1 1-1,-1-1 1,1-1-1,0 1 1,0-1 0,0-1-1,0 1 1,0-1-1,9 0 1,14 0-10123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5285,'0'0'17809,"8"-9"-16757,46-42-241,-23 23-651,-1-2 0,-2 0 0,29-40 1,-54 64-129,-22 48-478,-18 55 0,26-52 364,10-16-2895,1-28 2799,1-1 1,-1 1-1,0-1 0,0 0 0,1 1 0,-1-1 1,0 0-1,1 1 0,-1-1 0,0 0 0,1 1 1,-1-1-1,1 0 0,-1 0 0,0 0 0,1 1 0,-1-1 1,1 0-1,-1 0 0,1 0 0,-1 0 0,0 0 1,1 0-1,-1 0 0,1 0 0,-1 0 0,1 0 1,-1 0-1,1 0 0,-1 0 0,1 0 0,-1 0 1,0 0-1,2-1 0,-1 1-747,12-3-5150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19122,'0'0'673,"-8"6"-38,6-5-615,-35 31 1727,35-31-1702,1 1 1,-1-1 0,1 0-1,0 1 1,-1-1 0,1 1-1,0 0 1,0-1 0,0 1 0,0 0-1,0-1 1,1 1 0,-1 0-1,1 0 1,-1 0 0,1 0-1,-1 0 1,1 0 0,0 0-1,0 0 1,0 0 0,0 0-1,0 0 1,1 0 0,-1-1-1,1 3 1,3-1-266,0-1 1,0 0-1,0-1 0,0 1 1,0-1-1,0 1 0,1-1 1,-1-1-1,0 1 0,1 0 1,5-1-1,2 1-710,-7 0 692,1 0-1,0 1 1,-1 0-1,1 0 1,-1 0 0,1 1-1,-1-1 1,0 1-1,0 0 1,0 1 0,-1-1-1,1 1 1,7 8-1,-11-10 326,1 0 0,-1 0 0,1 0-1,-1 0 1,0 0 0,0 1 0,0-1 0,-1 0-1,1 1 1,0-1 0,-1 0 0,1 1 0,-1-1-1,0 1 1,0-1 0,0 1 0,0-1-1,0 1 1,-1-1 0,1 0 0,-1 1 0,0-1-1,1 0 1,-1 1 0,0-1 0,0 0-1,0 0 1,-1 0 0,1 0 0,-1 0 0,1 0-1,-1 0 1,1 0 0,-1 0 0,-3 1 0,-2 5 554,-1-2 0,-1 1 0,1-1 0,-1 0 0,0-1 0,-12 5 0,17-8-667,0 0-1,-1 0 1,1-1-1,-1 0 1,0 0-1,1 0 1,-1-1-1,0 1 1,-7-2-1,11 1-147,1 0 0,-1 0 0,0 0 0,1 0 0,-1-1 0,1 1 0,0 0 0,-1-1-1,1 1 1,-1 0 0,1-1 0,-1 1 0,1 0 0,0-1 0,-1 1 0,1-1 0,0 1 0,-1 0 0,1-1-1,0 1 1,0-1 0,0 1 0,-1-1 0,1 0 0,0 1 0,0-1 0,0 1 0,0-1 0,0 1 0,0-1 0,0 1-1,0-1 1,0 0 0,-1-4-1834,-3-18-7660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18449,'0'0'5542,"53"-26"-5222,-29 24-288,5 0-64,6 2-1377,-3 0-2051,0-1-1632,-4 0-3332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11691,'0'0'8034,"3"4"-7879,-1-2-57,-1 0 0,1 1 0,-1-1 0,1 1 0,-1-1 0,0 1 0,0-1 1,0 1-1,-1 0 0,1-1 0,-1 1 0,1 0 0,-1 0 0,0-1 0,0 1 0,0 0 0,0 0 0,-1-1 0,1 1 0,-1 0 0,1 0 0,-1-1 0,0 1 0,0-1 0,0 1 0,-1-1 0,1 1 0,-1-1 1,-2 4-1,-28 36 2010,16-23-639,-24 40-1,37-54-1648,0 0 0,1 0 0,0 0 0,0 1 0,0-1 0,0 1 0,1-1 0,0 1 0,0 0 0,0-1 0,1 1 0,0 0 0,1 8 0,7-9-4324</inkml:trace>
  <inkml:trace contextRef="#ctx0" brushRef="#br0" timeOffset="1">0 216 4260,'0'0'17873,"61"-32"-17489,-33 27-288,3 0-96,1 4-256,-1-1-2178,1 0-2563,-5-1-5893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18738,'0'0'7335,"-50"59"-6086,46-43-609,-1 0-543,5 0-97,0-3 32,0 1-353,2-1-768,5 0-640,-4-4-514,-1-2-799,-2-3-994</inkml:trace>
  <inkml:trace contextRef="#ctx0" brushRef="#br0" timeOffset="1">1 105 11018,'0'0'14574,"55"-4"-13645,-28 4-737,0 0-128,-3 0-160,3 0-1697,-4 0-2756,-6-1-2049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15727,'0'0'5792,"12"-11"-4041,26-22-904,134-124 84,-154 134-854,-15 17-261,-11 15-83,-10 16 279,0 1 1,-14 30-1,26-46-22,1 1 0,0 0 0,1 0 0,0 1 0,1 0 0,0-1 0,1 1 0,-2 17 0,4-28-132,0-1 1,0 1-1,0-1 1,0 0-1,0 1 1,0-1-1,0 1 1,0-1-1,0 1 1,0-1-1,0 0 1,0 1 0,0-1-1,0 1 1,0-1-1,0 0 1,1 1-1,-1-1 1,0 1-1,0-1 1,0 0-1,1 1 1,-1-1-1,0 0 1,1 1 0,-1-1-1,0 0 1,1 1-1,-1-1 1,0 0-1,1 0 1,-1 0-1,0 1 1,1-1-1,-1 0 1,1 0-1,-1 0 1,0 0-1,1 0 1,-1 1 0,1-1-1,-1 0 1,0 0-1,1 0 1,-1 0-1,1 0 1,-1 0-1,1-1 1,-1 1-1,0 0 1,1 0-1,-1 0 1,1-1-1,11-1-6461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19987,'0'0'8066,"-6"8"-8290,-19 27-230,25-34 381,0 1 0,-1-1 0,1 0 0,0 0 0,-1 0 0,1 1-1,0-1 1,0 0 0,0 0 0,0 0 0,0 1 0,1-1 0,-1 0 0,0 0 0,0 0-1,1 1 1,-1-1 0,1 0 0,-1 0 0,1 0 0,0 0 0,-1 0 0,1 0-1,0 0 1,-1 0 0,1 0 0,0 0 0,2 1 0,27 23-1198,-25-22 1214,4 4-189,-4-4 170,1 1 1,-1 0-1,1 1 0,-1-1 1,-1 1-1,1 0 1,5 8-1,-9-12 102,-1-1 0,0 1 0,1 0 0,-1 0 0,0 0 0,0-1 0,0 1 0,0 0 0,1 0 0,-1 0 0,0 0 0,0-1 1,0 1-1,-1 0 0,1 0 0,0 0 0,0 0 0,0-1 0,-1 1 0,1 0 0,0 0 0,-1 0 0,1-1 0,-1 2 0,-1 0 114,0 0 1,0 0-1,-1 0 1,1 0-1,0-1 1,-1 1-1,1-1 1,-1 1-1,0-1 0,-5 2 1,-1 0 144,-2 1 0,1-1 0,0-1 0,-12 2 0,-9-8-1666,30 3 1058,-1 0 0,1 1 0,0-1 0,0 0-1,0 0 1,0 0 0,0 0 0,0 0 0,0 0-1,0 0 1,1 0 0,-1 0 0,0 0 0,0 0 0,1-1-1,-1 1 1,1 0 0,-1 0 0,1-1 0,-1-1 0,-1-19-7509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51 345 16944,'0'0'3102,"-8"2"-1255,8-1-1822,-29 11 1679,28-12-1654,0 0-1,0 1 1,1-1-1,-1 1 1,0-1-1,1 1 1,-1-1-1,0 1 1,1-1-1,-1 1 1,0-1-1,1 1 1,-1 0-1,1 0 1,-1-1-1,1 1 1,0 0-1,-1 0 1,1-1-1,0 1 1,-1 0-1,1 0 1,0 0-1,0-1 1,0 1-1,0 0 1,0 0-1,0 0 1,0 0-1,0 0 1,0-1-1,0 1 1,0 0-1,1 0 1,-1 0-1,0-1 1,0 1-1,1 0 1,-1 0-1,1-1 1,-1 1-1,1 0 1,0 0-1,2 2-21,0-1-1,0 0 0,0-1 0,1 1 0,-1 0 1,0-1-1,1 0 0,-1 0 0,1 0 0,0 0 1,-1 0-1,1-1 0,-1 0 0,1 0 0,5 0 1,-2 0-14,1 0 0,-1-1 0,0 1 0,0-2 0,1 1 0,12-5 0,-16 4-161,-1 0-1,1 0 0,-1 0 1,0 0-1,0-1 0,0 1 1,0-1-1,0 0 0,-1 0 1,1 0-1,-1 0 1,0 0-1,0-1 0,0 1 1,0 0-1,1-6 0,-1 5-312,-1 0-1,0 0 1,-1 0-1,1 0 0,-1 0 1,0 0-1,0 0 0,0 0 1,-1-7-1,1 10 399,-1-1 1,1 1-1,-1 0 0,0-1 1,1 1-1,-1 0 0,0-1 0,0 1 1,1 0-1,-1 0 0,0 0 0,0 0 1,0 0-1,0 0 0,-1 0 0,1 0 1,0 0-1,0 1 0,-1-1 1,1 0-1,0 1 0,-1-1 0,1 1 1,0 0-1,-1-1 0,1 1 0,-1 0 1,1 0-1,-1 0 0,1 0 0,0 0 1,-1 0-1,1 0 0,-1 0 1,1 0-1,-3 2 0,-1-2 382,0 2 1,0-1-1,1 0 0,-1 1 0,0 0 0,1 0 1,-1 0-1,1 1 0,-7 4 0,9-5-102,0 0-1,-1 0 1,1 0-1,0 1 1,0-1-1,0 1 1,1-1-1,-1 1 1,1 0-1,-1 0 0,1 0 1,0 0-1,0 0 1,0 0-1,0 0 1,1 0-1,-1 0 1,1 0-1,0 0 1,0 0-1,0 6 0,1-7-156,0 1-1,0 0 1,0-1-1,0 1 0,0-1 1,1 1-1,-1-1 1,1 0-1,0 1 0,-1-1 1,1 0-1,0 0 1,0 0-1,1-1 0,-1 1 1,0 0-1,0-1 1,1 1-1,-1-1 0,1 0 1,0 0-1,-1 0 1,1 0-1,4 1 0,7 0 36,0 1 0,0-2 0,0 1 0,0-2 0,0 0 0,0-1 0,0 0 0,0-1 0,0-1-1,22-6 1,-28 6-320,1 0-1,-1 0 0,0-1 1,0 0-1,0 0 0,-1 0 1,1-1-1,-1-1 0,-1 1 1,1-1-1,-1 0 0,1-1 1,-2 1-1,1-1 0,-1 0 1,0-1-1,0 1 0,3-10 1,-7 14 76,0 1 0,0-1 0,0 0 0,-1 0 0,1 1 1,-1-1-1,0 0 0,1 0 0,-1 0 0,-1 0 0,0-4 1,1 6 168,0 1 1,0-1-1,-1 0 1,1 0-1,-1 1 1,1-1-1,0 0 1,-1 1-1,0-1 1,1 0-1,-1 1 1,1-1-1,-1 1 1,0-1-1,1 1 1,-1-1-1,0 1 1,1-1-1,-1 1 1,0 0-1,0-1 1,0 1-1,1 0 1,-1 0-1,0 0 1,0 0 0,0 0-1,1 0 1,-1 0-1,0 0 1,0 0-1,0 0 1,0 0-1,1 0 1,-1 0-1,0 1 1,0-1-1,0 0 1,1 1-1,-1-1 1,0 0-1,0 2 1,-1-2 72,1 1 0,0 0 1,0-1-1,0 1 0,0 0 1,-1 0-1,1 0 0,0 0 0,1 0 1,-1 0-1,0 1 0,0-1 0,0 0 1,1 0-1,-1 1 0,1-1 1,-1 0-1,1 1 0,-1 1 0,1-2-75,-1 0 0,1-1 0,0 1 0,0 0 0,0-1 0,0 1 0,0 0 0,0-1 0,0 1 0,0 0-1,0-1 1,1 1 0,-1 0 0,0-1 0,0 1 0,0 0 0,1-1 0,-1 1 0,0-1 0,1 1 0,-1 0 0,1-1-1,-1 1 1,1-1 0,-1 1 0,1-1 0,-1 0 0,1 1 0,-1-1 0,1 1 0,-1-1 0,1 0 0,0 0-1,-1 1 1,1-1 0,-1 0 0,1 0 0,0 0 0,-1 1 0,1-1 0,1 0 0,7 0-54,0-1 0,0 0-1,1 0 1,-1-1 0,0 0 0,0 0 0,-1-1 0,1 0 0,0-1 0,-1 0 0,0 0 0,0-1 0,0 0 0,-1 0-1,1 0 1,7-9 0,-3 3-85,-1-1-1,0 0 1,0-1-1,-1 0 0,-1 0 1,0-1-1,-1 0 1,9-21-1,-15 27 78,0 0 0,0 0 0,0 0 0,-1 0 0,0 0 0,-1 0-1,0-10 1,0 13 121,0 4-50,0 1-1,0-1 0,0 1 1,-1-1-1,1 1 1,0-1-1,0 1 0,0-1 1,0 1-1,0-1 1,-1 1-1,1-1 0,0 1 1,-1-1-1,1 1 0,0 0 1,-1-1-1,1 1 1,0-1-1,-1 1 0,1 0 1,-1-1-1,1 1 1,0 0-1,-1 0 0,1-1 1,-1 1-1,1 0 1,-1 0-1,1 0 0,-1 0 1,1-1-1,-1 1 1,0 0-1,1 0 0,-1 0 1,1 0-1,-1 0 1,1 0-1,-1 0 0,1 1 1,-1-1-1,1 0 1,-1 0-1,1 0 0,-1 0 1,1 1-1,-1-1 0,1 0 1,-1 1-1,-26 16 637,21-8-385,0 1 0,0 0 1,0 1-1,1-1 0,1 1 1,0 0-1,1 0 0,0 1 0,0-1 1,-1 20-1,2 0 53,1 0 0,5 58 0,4-42-272,-7-44-48,-1 0 1,1-1-1,0 1 0,0 0 1,0-1-1,0 1 1,0-1-1,0 1 0,1-1 1,-1 0-1,1 1 0,0-1 1,-1 0-1,5 3 0,-6-6 15,1 0-1,0 1 1,0-1-1,0 0 1,-1 0-1,1 0 0,0 1 1,-1-1-1,1 0 1,-1 0-1,1 0 1,-1 0-1,0 0 1,1 0-1,-1 0 1,0 0-1,0 0 1,1-1-1,-1 1 0,0 0 1,0 0-1,0-1 1,1-18-558,0 0-1,-2-1 1,0 1 0,-1 0 0,-1 0 0,-1 0 0,-6-20-1,12 45 616,1-1 0,0 0 0,0 1 0,1-1 0,-1-1 0,1 1 0,0 0 0,0-1 0,0 0 0,0 0 0,1 0 0,7 4 0,63 28 757,-57-29-623,1-1 0,0-1 1,-1 0-1,1-2 0,1 0 0,-1-1 0,31-2 1,-49 1-212,0 0 0,0 0 1,0 0-1,0 0 0,0 0 1,0 0-1,0 0 0,0 0 0,0 0 1,0 0-1,0 0 0,0-1 1,0 1-1,0 0 0,0-1 1,0 1-1,0-1 0,0 1 1,-1-1-1,1 1 0,0-1 1,0 0-1,-1 1 0,1-1 1,0 0-1,-1 1 0,1-1 1,-1 0-1,1 0 0,-1 0 1,1 0-1,-1 0 0,1 0 1,-1-1-1,-2 1-24,0 0 1,0 1-1,0-1 1,0 1-1,0 0 1,-1 0-1,1 0 0,0 0 1,0 0-1,0 0 1,0 0-1,-1 1 1,1-1-1,0 1 1,0 0-1,0 0 1,0-1-1,0 1 0,-2 2 1,3-2 17,1-1 1,-1 1 0,0 0-1,1 0 1,-1 0 0,1 0-1,0 0 1,-1 0-1,1 0 1,0 0 0,-1 0-1,1 0 1,0 0 0,0 0-1,0 0 1,0 0-1,0 0 1,0 0 0,0 0-1,0 0 1,0 0 0,1 0-1,-1 0 1,0 0-1,1 0 1,-1 0 0,1 0-1,-1 0 1,2 1 0,0 0 8,0 0 1,0 0 0,1 0-1,-1 0 1,1-1 0,-1 1 0,1-1-1,0 0 1,0 1 0,3 0 0,9 2 36,-1-1 1,1 0 0,15 1 0,51-1-205,-1-3 0,146-19 1,-210 13-1738,-19-3-1637,-27-11-3921,27 19 6956,-35-19-9914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15246,'0'0'6022,"49"-23"-5349,-27 19-545,2 2-128,-2 1-1762,1-1-3747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7 4676,'0'0'15594,"-8"4"-13448,-26 10-465,34-14-1662,-1 0 0,1 0-1,-1 0 1,1 0 0,0 1-1,-1-1 1,1 0-1,-1 0 1,1 1 0,-1-1-1,1 0 1,0 1-1,-1-1 1,1 1 0,0-1-1,-1 0 1,1 1 0,0-1-1,-1 1 1,1-1-1,0 1 1,0-1 0,0 1-1,-1-1 1,1 1 0,0-1-1,0 1 1,0-1-1,0 1 1,0-1 0,0 1-1,0-1 1,0 1-1,0-1 1,0 1 0,0-1-1,1 1 1,-1-1 0,0 1-1,0-1 1,0 1-1,1-1 1,-1 1 0,0-1-1,0 0 1,1 1-1,-1-1 1,0 1 0,1-1-1,-1 0 1,1 1 0,-1-1-1,0 0 1,1 0-1,0 1 1,31 20-1362,-24-16 827,49 48-2114,-55-50 2558,1 0 0,0 0 1,-1 0-1,1 1 0,-1-1 0,0 1 1,0-1-1,0 1 0,-1 0 1,1 0-1,-1-1 0,0 1 1,0 0-1,0 0 0,-1 1 0,1 4 1,-2-6 99,0-1 1,0 1-1,0-1 1,-1 0-1,1 0 1,-1 1-1,1-1 0,-1 0 1,0 0-1,1 0 1,-1-1-1,0 1 1,0 0-1,-1-1 1,1 1-1,0-1 1,0 0-1,-5 2 1,-46 17 1299,52-19-1286,-7 1 253,0 0 1,0 0-1,0-1 1,-1 0-1,1 0 1,0-1 0,-1 0-1,-9-1 1,16 1-312,0-1 1,1 1 0,-1-1 0,0 1 0,1-1-1,-1 1 1,0-1 0,1 0 0,-1 0 0,1 0 0,-1 0-1,1 0 1,-1 0 0,1 0 0,0-1 0,0 1-1,-1 0 1,0-2 0,1 0-115,1 1-1,-1 0 1,0 0-1,1 0 1,0-1 0,-1 1-1,1 0 1,0 0-1,0-1 1,0 1-1,1 0 1,-1-1 0,0 1-1,1 0 1,0 0-1,-1 0 1,1 0 0,1-3-1,1 0 10,0 0 0,-1 1 0,2-1 0,-1 1 1,0-1-1,1 1 0,0 0 0,0 1 0,0-1 0,0 1 0,10-6 0,60-29 667,-42 23-201,-15 6 183,36-18 929,-51 26-1226,0 0-1,-1 0 0,1-1 0,0 1 1,-1 0-1,1 0 0,-1-1 0,0 1 1,1-1-1,-1 1 0,0-1 0,0 0 1,0 1-1,0-1 0,0 0 0,-1 0 1,1 0-1,0 0 0,-1 0 0,1 1 1,-1-1-1,1-4 0,-2 5-222,0 0 0,1 0 1,-1 0-1,0 0 0,1 1 0,-1-1 0,0 0 1,0 0-1,0 1 0,0-1 0,1 1 0,-1-1 0,0 1 1,0-1-1,0 1 0,0 0 0,0-1 0,0 1 1,0 0-1,0 0 0,-1-1 0,1 1 0,0 0 0,0 0 1,-1 1-1,-35-2-138,31 2 127,-2-2-128,-24 4-1729,32-3 1537,-1 1 0,0-1 0,0 1 0,0-1 0,0 1 0,0-1 0,1 1 0,-1-1 0,0 1 0,1-1 0,-1 1 0,0 0 0,1 0 0,-1-1 0,1 1 0,-1 0 0,1 0 0,-1 0 0,1-1 0,-1 1 1,1 0-1,0 0 0,0 0 0,-1 0 0,1 0 0,0 0 0,0 0 0,0 0 0,0 1 0,0 4-5272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16752,'0'0'7591,"-44"50"-6662,31-26 0,3-1-481,3-2-320,5-1-64,2-4-64,0-1 32,0-4-32,0-1-704,5-3-738,-1-4-800,-1-3-672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15951,'0'0'8424,"46"0"-6534,-19 0-1057,1-2-705,1 2-96,1 0-288,-6 0-1858,-2 0-3236,-4 0-4483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13773,'0'0'11163,"-5"9"-11297,-2 5 133,1 0 0,0 1 0,1 0 0,0 0 0,1 1 0,1-1 0,0 1 0,2 0 0,-1 29-1,3-44-213,-1 0 0,1 0 0,0-1-1,-1 1 1,1 0 0,0 0 0,0-1-1,0 1 1,-1-1 0,1 1 0,0-1-1,0 1 1,0-1 0,0 1 0,0-1-1,0 0 1,0 1 0,0-1-1,0 0 1,0 0 0,0 0 0,0 0-1,0 0 1,0 0 0,0 0 0,1 0-1,-1 0 1,0-1 0,0 1 0,0 0-1,0-1 1,-1 1 0,2-1 0,19-6-5727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 11147,'0'0'9838,"-9"0"-8477,1 0-1133,0 0 0,1 1 0,-1 0 0,0 0 0,1 1 0,-15 5-1,19-6-181,1 0 1,-1 0-1,1 0 0,-1 1 0,1-1 0,-1 1 0,1 0 0,0-1 0,-1 1 1,1 0-1,0 0 0,1 0 0,-1 1 0,0-1 0,0 0 0,1 1 0,0-1 0,-1 1 1,1-1-1,0 1 0,0 0 0,0-1 0,1 1 0,-1 0 0,1 0 0,-1 4 0,1-6-43,1 0 0,-1 0 0,1 0 0,-1 0-1,1 0 1,-1 0 0,1 0 0,0 0-1,0 0 1,-1 0 0,1-1 0,0 1-1,0 0 1,0 0 0,0-1 0,0 1 0,0-1-1,0 1 1,0-1 0,0 1 0,0-1-1,0 0 1,0 0 0,0 1 0,0-1-1,1 0 1,-1 0 0,0 0 0,0 0-1,0 0 1,0 0 0,2-1 0,42-4 343,-38 3-331,-1 0-1,1-1 1,-1 0 0,0 0-1,0-1 1,-1 1-1,10-9 1,-12 10-24,0 0 1,-1 0-1,1-1 1,-1 1-1,0-1 1,0 0-1,0 0 0,0 1 1,0-1-1,0-1 1,-1 1-1,0 0 1,1 0-1,-1 0 1,0-1-1,-1 1 0,1-5 1,-1 8 0,0 0 1,0 0-1,0-1 0,0 1 1,0 0-1,0 0 0,0 0 1,0 0-1,0-1 0,0 1 1,0 0-1,0 0 0,0 0 1,0 0-1,0 0 0,0-1 1,0 1-1,0 0 0,-1 0 1,1 0-1,0 0 0,0 0 1,0 0-1,0-1 0,0 1 1,-1 0-1,1 0 0,0 0 1,0 0-1,0 0 0,0 0 1,0 0-1,-1 0 0,1 0 1,0 0-1,0 0 0,0 0 1,-1 0-1,1 0 0,0 0 1,0 0-1,0 0 0,0 0 1,-1 0-1,1 0 0,0 0 1,-13 6-106,-8 9 271,19-13-92,0 0 0,0 1-1,0-1 1,0 1 0,0 0 0,0 0 0,0 0-1,1 0 1,0 0 0,-1 0 0,1 0 0,0 0 0,1 0-1,-1 1 1,1-1 0,-1 0 0,1 1 0,0-1-1,0 0 1,1 6 0,2 4-42,0 0 0,1 0-1,0 0 1,8 13 0,-8-16-11,1 0-1,-1 0 1,-1 0 0,0 1 0,0-1 0,1 20 0,-4-28 122,-1 0 0,0-1-1,0 0 1,1 1 0,-1-1 0,0 0 0,0 1 0,-1-1 0,1 0 0,0 0 0,0 0 0,-1 0 0,1 0 0,0 0 0,-1 0-1,1 0 1,-1-1 0,1 1 0,-1 0 0,1-1 0,-1 1 0,0-1 0,1 0 0,-1 0 0,1 1 0,-1-1 0,0 0-1,-2-1 1,-4 2 32,0 0 0,-1-1-1,1-1 1,-15-1 0,-5-17 61,27 18-463,0 0 1,0 0-1,0 0 1,0 0-1,0 0 0,0 0 1,0 0-1,0-1 1,0 1-1,0 0 0,1 0 1,-1-1-1,0 1 1,1 0-1,-1-1 0,1 1 1,0-1-1,-1 1 1,1 0-1,0-1 1,0-2-1,32-3-9486,-12 1 3816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73 17745,'0'0'4932,"4"-9"-2769,-2 5-2122,19-36 2028,-20 38-2016,0 1-1,0-1 0,0 1 0,0-1 0,1 1 0,-1 0 1,0 0-1,1 0 0,-1 0 0,1 0 0,0 0 0,-1 0 1,1 0-1,0 1 0,-1-1 0,1 1 0,0-1 0,0 1 0,-1-1 1,1 1-1,0 0 0,0 0 0,0 0 0,-1 0 0,1 0 1,0 1-1,3 0 0,-4-1-60,0 0 0,-1 1 1,1-1-1,0 0 0,0 1 1,0-1-1,0 1 0,-1-1 0,1 1 1,0-1-1,-1 1 0,1 0 1,0-1-1,-1 1 0,1 0 0,-1 0 1,1-1-1,-1 1 0,1 0 1,-1 0-1,0 0 0,1-1 0,-1 1 1,0 0-1,0 0 0,1 0 1,-1 1-1,-7 29 38,-25 20 284,1-17-67,23-27-186,1 0 0,0 0-1,1 0 1,-1 1 0,2 0-1,-1 1 1,1-1 0,0 1-1,-3 9 1,7-17-87,1 0 0,0 0 1,0 0-1,0 0 0,0 0 0,-1 0 0,1 0 0,1 0 0,-1 0 0,0 0 0,0 0 1,0 0-1,0 0 0,1 0 0,-1 0 0,0 0 0,1 0 0,-1 0 0,1 0 1,-1 0-1,1 0 0,0 0 0,-1 0 0,2 1 0,1-1-121,-1 1 0,0-1 0,0 0-1,1 1 1,-1-1 0,1 0 0,-1 0 0,1-1 0,-1 1-1,4 0 1,9 1-1260,0-1 0,30-2 0,-30 1 330,15 0-3146,1 0-1564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19474,'0'0'6855,"-44"44"-6375,41-25-416,-2-2-64,5 0 32,0-1-128,0-1-1121,0-2-256,0-3-897,0-4-1026,0-2-2017</inkml:trace>
  <inkml:trace contextRef="#ctx0" brushRef="#br0" timeOffset="1">1 81 13421,'0'0'4772,"68"-4"-5412,-41 7-3909,5 1-5156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13132,'0'0'11916,"59"0"-25273</inkml:trace>
  <inkml:trace contextRef="#ctx0" brushRef="#br0" timeOffset="1">188 23 11915,'0'0'9994,"51"-11"-10090,-24 6-2467,5-2-4323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11371,'0'0'6614,"9"-1"-6475,-2-1 136,31-4-2024,-33 6 864,-1 0 0,1-1 1,-1 1-1,1 1 0,-1-1 0,1 1 0,5 1 1,-5 7 12153,-5-15-17696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19603,'-5'-3'2498,"10"3"-2338,12 7-96,5 4-128,3-1-1826,-1-2-3363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13997,'0'0'9764,"-1"10"-9700,-9 105-961,9-110-1545,-7-4-5472,-1-1 1684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13132,'0'0'12396,"52"-16"-12140,-22 13-224,2 0-64,2 0-1761,1 0-2179,-11-4-2018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10570,'0'0'13650,"11"-5"-11968,19-10-1093,0-2 0,-1-1 0,31-25 1,-42 28-408,0 0 0,0-2 0,-2 0-1,0 0 1,26-40 0,-53 77-802,-47 83 842,52-91-607,1 0 1,1 0-1,0 1 1,0-1-1,1 1 0,1 0 1,-2 21-1,4-34 109,0 1 0,0-1-1,0 1 1,0-1 0,0 1-1,0-1 1,0 1 0,0-1-1,0 0 1,0 1 0,0-1-1,0 1 1,0-1 0,0 1 0,1-1-1,-1 0 1,0 1 0,0-1-1,0 1 1,1-1 0,-1 0-1,0 1 1,1-1 0,-1 0-1,0 1 1,1-1 0,-1 0 0,1 1-1,4-1-7143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16143,'0'0'8931,"-8"10"-7975,0 0-683,-35 47 982,40-52-1216,0 1 1,0-1-1,0 1 0,0-1 1,1 1-1,0 0 1,0 0-1,0 0 0,0 12 1,2-17-139,0 0 0,1 0 0,0 1 0,-1-1 0,1 0 0,0-1 0,-1 1 0,1 0-1,0 0 1,0 0 0,0 0 0,0-1 0,0 1 0,0 0 0,0-1 0,0 1 0,0 0 0,0-1 0,0 0 0,0 1 0,0-1 0,0 0 0,1 1 0,-1-1 0,0 0 0,0 0 0,2 0 0,45 4-2681,-35-4 1948,-6 1 428,45 6-511,-50-7 911,-1 0 0,1 0 0,-1 1 0,1-1 0,-1 0 0,1 1-1,-1-1 1,0 1 0,1-1 0,-1 1 0,0 0 0,1 0-1,-1-1 1,0 1 0,0 0 0,0 0 0,0 0 0,0 0 0,0 1-1,0-1 1,0 0 0,0 0 0,0 0 0,-1 1 0,1-1 0,1 3-1,-3-3 149,1 1-1,-1-1 0,1 0 0,-1 0 0,0 1 1,0-1-1,1 0 0,-1 0 0,0 0 0,0 0 1,0 0-1,0 0 0,0 0 0,0-1 0,0 1 1,0 0-1,-1 0 0,1-1 0,0 1 0,0-1 1,-1 1-1,1-1 0,-2 1 0,-36 10 1535,31-9-1091,-6 2-354,1-1 1,-1 0-1,1-1 0,-1 0 1,0-1-1,-18-1 0,30-1-634,0 1-1,0-1 0,1 0 0,-1 1 1,0-1-1,1 0 0,-1 0 0,1 0 0,-1 0 1,1 0-1,0 0 0,-1-1 0,1 1 1,0 0-1,0-1 0,0 1 0,0-1 1,0 1-1,0-1 0,0 0 0,0 1 1,1-1-1,-1 0 0,1 0 0,-1 1 0,0-4 1,-4-18-8279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9321,'0'0'11274,"55"-31"-9736,-33 27-897,2 1-481,-6 3-128,4 0-385,3 0-1504,-5 0-898,1-4-2754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11627,'0'0'6091,"-7"4"-3331,6-4-2734,-7 4 633,-1 0 1,1 1-1,0 0 1,1 1-1,-12 9 0,17-13-616,0 0 0,1-1-1,-1 1 1,1 0-1,0 0 1,-1-1-1,1 1 1,0 0-1,0 0 1,0 1 0,1-1-1,-1 0 1,0 0-1,1 0 1,-1 1-1,1-1 1,0 0-1,0 0 1,0 1-1,0-1 1,0 0 0,0 0-1,0 1 1,1-1-1,-1 0 1,1 0-1,0 0 1,0 1-1,0-1 1,0 0 0,0 0-1,0 0 1,3 2-1,75 107-2364,-78-110 2319,0 0 0,0 0 0,0 0 0,0 0 0,0 0 0,0 0 0,-1 1 0,1-1-1,-1 0 1,1 0 0,-1 1 0,1-1 0,-1 0 0,1 1 0,-1-1 0,0 1 0,0-1 0,0 0 0,0 1 0,0-1 0,0 1 0,0-1 0,0 0 0,-1 1 0,1-1-1,-1 0 1,1 1 0,-1 1 0,-1-1 15,-1 1 0,1-1 0,0 0-1,0 1 1,-1-1 0,0 0 0,1-1-1,-1 1 1,0 0 0,0-1 0,0 0-1,-3 2 1,-9 2 423,-1-1 0,0 0 0,-31 4 0,44-8-393,0 0 1,0 0-1,0 0 0,0 0 0,0 0 0,0-1 0,0 1 0,0-1 0,0 0 0,0 0 0,0 0 0,1 0 0,-1 0 0,0-1 1,-4-2-1,6 3-64,1 0 0,-1 1 0,1-1 0,-1 0 0,1 1 0,-1-1 0,1 0 1,-1 0-1,1 0 0,0 1 0,-1-1 0,1 0 0,0 0 0,0 0 0,-1 0 0,1 0 1,0 1-1,0-1 0,0 0 0,0 0 0,1-1 0,-1 0-52,1 0 0,0 0 0,-1 0 1,1 0-1,0 0 0,1 0 0,-1 1 0,0-1 0,0 0 0,1 1 0,-1-1 1,4-2-1,10-8 91,0 1 0,1 1 0,1 0 0,32-14 0,-33 18 427,-1-2 1,0 0 0,0 0-1,-1-1 1,0-1 0,22-21-1,-34 30-391,-1 0 0,0 0-1,1-1 1,-1 1 0,0 0-1,0-1 1,0 0 0,0 1 0,0-1-1,0 1 1,0-1 0,-1 0-1,1 0 1,-1 1 0,1-1-1,-1 0 1,1 0 0,-1 0-1,0 0 1,0 1 0,0-1 0,0 0-1,0 0 1,-1 0 0,0-3-1,-1 2-5,1 1-1,-1-1 1,0 1 0,0 0-1,0 0 1,0 0 0,-1 0-1,1 0 1,0 0-1,-1 0 1,1 1 0,-1-1-1,0 1 1,-4-2-1,-6-1-689,0 0-1,0 0 0,-1 1 0,1 1 0,-27-2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15214,'0'0'6075,"-7"8"-5332,1-1-508,1 0 0,0 0 0,1 0 1,0 1-1,0 0 0,0-1 0,1 1 1,0 1-1,1-1 0,0 0 0,0 1 1,1-1-1,-1 13 0,3-3-157,-1-1 0,-1 1 0,-1-1-1,0 1 1,-1-1 0,-1 1 0,0-1 0,-1 0-1,-1-1 1,-1 0 0,0 0 0,-2 0 0,-17 26-1,-3-4-750,-35 33 0,-3-5-3671,28-31-1070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10090,'0'0'18449,"55"-32"-18417,-26 30 32,3 2-96,0 0 32,-5 6-929,-4 2-2370,-4-1-2274,-11-2-3940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18802,'0'0'5061,"64"0"-3684,-26-4-961,8 0-352,-2 1-128,-1 2-1986,-2 1-2882,-4-3-3652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2 354 13068,'0'0'12802,"-1"-3"-11964,1 1-755,0-1 1,0 1-1,1-1 0,-1 0 1,1 1-1,-1-1 0,1 1 1,0-1-1,0 1 0,0 0 1,0-1-1,1 1 1,-1 0-1,0 0 0,1 0 1,2-3-1,38-44 160,-22 27-173,166-215-353,-203 295-774,0-13 1072,2-12 24,2 1 0,2 1 0,1 0 0,2 0 0,1 1 0,-3 43 0,10-76-188,0-1-1,1 0 1,-1 0 0,0 0 0,1 0 0,-1 0-1,1 0 1,0 0 0,0 0 0,0 0-1,2 4 1,-2-5-93,0 0 0,0 1 0,0-1 1,0 0-1,0 0 0,0 0 0,1 0 0,-1 0 0,0 0 0,1 0 0,-1 0 0,1 0 0,-1 0 1,1-1-1,0 1 0,-1-1 0,1 1 0,-1-1 0,1 0 0,0 0 0,-1 1 0,1-1 0,0 0 0,0-1 1,-1 1-1,1 0 0,-1 0 0,1-1 0,0 1 0,-1-1 0,1 1 0,-1-1 0,1 0 0,-1 1 1,1-1-1,-1 0 0,1 0 0,-1 0 0,2-2 0,9-11-6164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5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348 213 6374,'-348'-81'7073,"484"97"-8279,226 30 2330,516-2-1,365-90-151,-200 2-331,-364 39-371,966-40-183,-1542 37-204,827-54 1473,-1 34-246,-799 37-900,-8-1-4936,-78-8-3319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 13261,'0'0'9566,"-9"-4"-8616,-28-13-384,35 17-539,0 0-1,0-1 1,0 1-1,0 0 1,0 0-1,0 0 1,0 1 0,0-1-1,0 0 1,0 1-1,0-1 1,1 1-1,-1-1 1,0 1-1,0 0 1,0 0 0,1 0-1,-1 0 1,0 0-1,1 0 1,-1 1-1,-1 1 1,-28 35 629,24-28-316,-29 48 928,34-54-1251,1 0-1,-1-1 1,1 1-1,-1 0 1,1 0-1,0 0 1,1 0-1,-1 1 1,1-1-1,-1 0 1,1 0-1,1 0 1,-1 0-1,1 5 1,0-8-20,0 1 0,0-1 0,0 0 0,0 0 0,0 0-1,0 0 1,0 0 0,0-1 0,0 1 0,0 0 0,0 0 0,1-1 0,-1 1 0,0-1 0,0 1-1,1-1 1,-1 1 0,1-1 0,-1 0 0,0 0 0,1 0 0,-1 0 0,0 0 0,1 0 0,-1 0 0,1 0-1,-1 0 1,2-1 0,40-10 226,-31 5-188,-1 0-1,1-1 1,-1-1 0,-1 0-1,1 0 1,-2-1-1,1 0 1,-1-1-1,0 0 1,-1-1-1,0 1 1,-1-1-1,0-1 1,9-21-1,-14 17-295,-11 12 24,8 4 307,-1 1 0,0-1 0,0 1 0,0-1 0,1 1 0,-1 0 0,0 0 0,1 0 0,-1-1 0,1 2 0,-1-1-1,-2 2 866,4-6-492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88 8808,'0'0'8344,"1"-8"-6534,1 0-1714,2-4 2201,-2 0 0,1 0 0,0-20-1,-7 31-2271,1 0 0,-1 1 1,0-1-1,1 1 0,-1-1 0,1 1 0,-1 1 0,0-1 0,1 0 0,-1 1 0,0-1 0,-4 3 0,-3 2 37,0 2 0,0-1 0,0 1 0,1 1 0,0-1 0,1 2 0,-1 0 0,2 0 0,-1 0-1,-10 17 1,-3 7 169,1 0-1,-18 41 0,31-57-220,1 1 0,1 0 1,-8 33-1,13-44-11,-1 1 0,1 0 1,0 0-1,1 0 0,0 0 0,0 0 1,1 0-1,0 0 0,0 0 0,1 0 1,4 12-1,-5-17 4,1 0-1,0 0 1,0-1-1,0 1 1,0 0 0,0-1-1,1 1 1,-1-1-1,1 0 1,-1 0 0,1 0-1,0 0 1,0-1 0,0 1-1,0-1 1,0 1-1,0-1 1,0 0 0,0 0-1,1 0 1,-1-1-1,0 1 1,0-1 0,1 0-1,-1 0 1,0 0-1,1 0 1,-1-1 0,0 1-1,1-1 1,-1 0-1,0 0 1,6-2 0,3-2 34,0 1 0,0-2 0,-1 0 0,1 0-1,-1-1 1,-1 0 0,16-13 0,-26 20-35,16-14 48,-2-1 1,20-23-1,-30 33-35,-1 0 0,0 0 0,0 0 0,0 0 0,-1 0 0,0 0 0,0-1 0,0 1 0,0-1 0,-1 1 0,0-1 0,0 0 0,0-11 0,-2 16-13,1 0-1,0 0 0,0 0 0,-1 0 1,1-1-1,0 1 0,-1 0 0,1 0 0,-1 0 1,0 0-1,1 0 0,-1 0 0,0 0 1,1 0-1,-1 1 0,0-1 0,0 0 0,0 0 1,0 0-1,0 1 0,0-1 0,0 1 1,-1-1-1,-35-9-39,24 10 20,0-1 0,-1 2 0,-21 2 0,26 0 48,0 0-1,1 0 0,-1 0 1,0 1-1,1 0 1,0 1-1,-15 10 0,21-14-75,1 1 1,-1-1-1,0 1 0,0 0 0,1 0 0,-1 0 0,1 0 0,-1 0 0,1 0 0,0 0 0,0 0 0,0 0 1,0 0-1,0 1 0,0 2 0,1-4-116,0 1 0,0 0 0,0 0 0,1-1 0,-1 1 0,1 0 0,-1-1 0,1 1 0,-1-1 0,1 1 0,0-1 0,0 1 0,0-1 0,0 1 1,0-1-1,0 0 0,0 1 0,0-1 0,1 0 0,-1 0 0,0 0 0,1 0 0,-1 0 0,3 1 0,4 3-2364,1 0 0,1-1 0,-1 1 0,18 4-1,-5-4-5203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197 140 15150,'0'-8'1175,"4"-113"4179,-4 120-5299,0 1 0,-1-1 0,1 0 1,0 1-1,0-1 0,0 1 0,-1-1 0,1 1 0,0 0 0,-1-1 0,1 1 0,0-1 0,-1 1 1,1-1-1,-1 1 0,1 0 0,0-1 0,-1 1 0,1 0 0,-1 0 0,1-1 0,-1 1 0,1 0 1,-1 0-1,1-1 0,-1 1 0,0 0 0,1 0 0,-1 0 0,1 0 0,-1 0 0,1 0 0,-1 0 1,1 0-1,-1 0 0,1 0 0,-1 0 0,0 1 0,1-1 0,-1 0 0,1 0 0,-1 0 0,1 1 1,-1-1-1,1 0 0,0 1 0,-1-1 0,1 0 0,-1 1 0,-27 16 350,6 1 192,1 2 0,-30 35 0,44-47-508,1 0-1,0 1 1,0-1 0,1 1-1,0 1 1,1-1-1,0 1 1,0-1 0,1 1-1,-3 16 1,6-25-92,0 0 0,0-1 0,0 1 0,0 0 0,0 0 0,0-1 0,0 1 0,0 0 0,0 0 0,0-1 0,1 1 0,-1 0 0,0 0 0,0-1 0,1 1 0,-1 0 0,1-1 0,-1 1 0,1 0 0,-1-1 0,1 1 0,-1-1 0,1 1 0,-1 0 0,1-1 0,0 0 1,-1 1-1,1-1 0,0 1 0,-1-1 0,2 1 0,29 0 23,-21-3 17,0 0 1,-1-1-1,1 0 0,12-6 1,12-11-324,-2-1 0,35-30 0,14-10-2347,-81 61 2598,0 0 0,0-1 0,0 1 1,0 0-1,0 0 0,1 0 1,-1 0-1,0 0 0,0 0 1,0-1-1,0 1 0,0 0 0,1 0 1,-1 0-1,0 0 0,0 0 1,0 0-1,0 0 0,1 0 0,-1 0 1,0 0-1,0 0 0,0 0 1,0 0-1,1 0 0,-1 0 1,0 0-1,0 0 0,0 0 0,0 0 1,1 0-1,-1 0 0,0 0 1,0 0-1,0 0 0,0 0 0,1 1 1,-1-1-1,0 0 0,0 0 1,0 0-1,0 0 0,0 0 1,0 0-1,1 1 0,-1-1 0,0 0 1,0 0-1,0 0 0,0 0 1,0 0-1,0 1 0,0-1 0,-1 15-382,-8 19 880,8-33-481,-8 29 581,1 1 0,1-1 0,1 2 0,2-1 1,-1 57-1,5 6-222,0-92-213,-1-1 0,1 1 0,-1 0 0,0 0-1,1-1 1,-1 1 0,0-1 0,0 1 0,0-1-1,0 1 1,-1-1 0,1 1 0,0-1 0,-1 0-1,1 0 1,-1 0 0,1 0 0,-1 0 0,1 0-1,-1 0 1,0 0 0,1-1 0,-1 1 0,0 0-1,0-1 1,0 0 0,1 1 0,-1-1 0,0 0-1,0 0 1,-2 0 0,-66 1 1505,65-2-1569,-5 0-35,1 0 1,-1-2-1,1 1 0,-1-1 1,1 0-1,0-1 0,-16-8 1,-25-11-3954,58 27-3545,1 0 4773,11 5-543,3-2-1432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20820,'0'0'2946,"-26"61"-2113,20-41-32,1 0-513,0-3-352,5-2-1633,0-4-1538,0-5-1762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34 12236,'0'0'7991,"-7"-1"-7324,3 1-626,0 0-1,1 0 0,-1 0 0,0 1 0,1 0 0,-1-1 0,0 1 0,1 1 0,-1-1 0,1 0 0,0 1 0,-1-1 0,1 1 0,-5 4 0,0 0 182,1 1 0,1-1 0,-1 1 0,1 1 0,-9 12 0,11-14-100,-1 0 0,1 1 0,1 0 1,-1-1-1,1 1 0,0 0 0,0 1 0,1-1 0,0 0 0,0 1 1,1-1-1,0 1 0,1 0 0,-1-1 0,1 1 0,2 11 1,-1-17-120,-1-1 1,1 0 0,0 0 0,0 0 0,0 1 0,0-1-1,0 0 1,0 0 0,0 0 0,1-1 0,-1 1-1,0 0 1,1 0 0,-1-1 0,0 1 0,1 0 0,-1-1-1,0 0 1,1 1 0,-1-1 0,1 0 0,-1 0 0,1 1-1,-1-1 1,1 0 0,2-1 0,42-6 357,-37 3-283,1 0-1,-1-1 1,0 0-1,0-1 1,-1 0-1,1-1 1,-1 0-1,-1 0 1,1 0-1,6-11 1,-8 12 33,0-2-1,-1 1 1,0 0-1,0-1 1,-1 0-1,0 0 1,-1 0-1,0-1 1,0 1 0,0-1-1,-1 0 1,1-10-1,-3 17-107,0 0 0,0 0 0,-1 0 0,1 0 0,-1 0 0,1 0 0,-1 0 0,1 0 0,-1 0 1,0 0-1,0 0 0,0 1 0,0-1 0,0 0 0,0 1 0,-1-1 0,1 0 0,-1 1 0,1 0 0,-1-1 0,1 1 0,-4-2 0,1 1-18,-1-1 1,1 1-1,-1 0 1,0 1-1,1-1 1,-1 1-1,0 0 1,0 0-1,-8 0 1,7 1-27,0 0 1,0 0-1,0 1 1,0-1-1,0 2 1,0-1-1,-12 4 1,16-4 15,0 0 1,0 0-1,-1 0 1,1 1-1,0-1 1,0 0-1,0 1 1,0-1-1,1 1 1,-1 0-1,0-1 1,1 1-1,-1 0 1,1 0-1,-1 0 1,1 0-1,0 1 1,-2 2-1,3-3-146,0 0 0,0 0 0,0 0 0,0 0 0,0 0 0,0-1 0,0 1 0,1 0-1,-1 0 1,1 0 0,-1 0 0,1-1 0,0 1 0,-1 0 0,1-1 0,0 1 0,0 0 0,0-1 0,0 1-1,1-1 1,-1 0 0,0 1 0,1-1 0,-1 0 0,1 0 0,-1 0 0,1 0 0,-1 0 0,1 0-1,0 0 1,-1 0 0,1-1 0,0 1 0,0-1 0,2 1 0,7 2-1856,0 0 1,-1 0-1,1-1 0,17 0 1,6-1-8059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 13677,'0'0'10202,"-7"-3"-8927,4 2-1218,0 0-1,0 0 1,0 1-1,0-1 1,0 1-1,0 0 1,0-1-1,0 1 0,0 1 1,0-1-1,0 0 1,0 1-1,0-1 1,-5 3-1,2 0 101,0 0-1,1 0 0,-1 0 1,1 1-1,-1 0 1,1 0-1,-7 8 0,3-3 58,0 1-1,1 0 1,0 1-1,1 0 0,0 0 1,1 1-1,-6 14 0,11-23-201,0 0-1,0 0 0,0 0 0,0 0 1,1 1-1,-1-1 0,1 0 0,0 0 1,0 1-1,0-1 0,0 0 0,1 0 1,-1 1-1,2 4 0,0-6-10,-1 0 0,0 0 0,1 0 0,-1 0-1,1 0 1,0 0 0,-1-1 0,1 1 0,0-1 0,0 1-1,0-1 1,0 0 0,0 1 0,1-1 0,-1 0 0,0 0 0,0-1-1,1 1 1,-1 0 0,1-1 0,-1 0 0,3 1 0,4-1 13,-1 1 1,0-1-1,1-1 1,-1 0 0,0 0-1,0 0 1,0-1-1,0-1 1,0 1 0,0-1-1,0 0 1,-1-1-1,0 0 1,0 0 0,0-1-1,0 0 1,0 0-1,-1 0 1,0-1 0,0 0-1,-1 0 1,0 0-1,0-1 1,0 0 0,-1 0-1,1 0 1,-2-1-1,1 1 1,-1-1 0,-1 0-1,1 0 1,-1 0-1,2-15 1,-4 21-80,0 0-1,0 0 1,0 0 0,0 0-1,0 0 1,0 0 0,-1 1-1,1-1 1,-1 0 0,1 0-1,-1 0 1,0 0 0,0 0-1,0 0 1,0 1 0,0-1-1,0 0 1,0 1 0,0-1-1,-1 1 1,1-1 0,-1 1-1,1 0 1,-1 0 0,1 0-1,-1-1 1,0 2-1,0-1 1,1 0 0,-1 0-1,0 0 1,0 1 0,0-1-1,0 1 1,0 0 0,-3-1-1,-1 0-364,1 1-1,0 0 1,0 0-1,-1 0 1,1 1-1,0-1 1,-1 1-1,1 1 0,0-1 1,0 1-1,0-1 1,0 2-1,-5 2 1,-19 17-3078,1 3-1915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78 545,'0'0'17872,"-5"-10"-16147,5 10-1727,-5-7 518,1 0 0,-1 0 0,0 0 0,0 1 0,-1-1 1,-6-4-1,10 9-431,0 0 0,0 1 0,0 0 0,-1-1 0,1 1 0,0 0 0,-1 0 0,1 0 0,0 0-1,-1 1 1,1-1 0,-1 0 0,1 1 0,-1 0 0,1 0 0,-1 0 0,1 0 0,-1 0 0,1 0 0,-1 1 0,1-1 0,-1 1 0,1 0 0,-1-1 0,1 1 0,0 0 0,-1 0 0,1 1 0,-4 2 0,0 0-70,0 1 0,1 0-1,-1 0 1,1 1 0,1 0 0,-1-1-1,1 2 1,-5 6 0,7-10-12,1 0 0,-1 1 0,0-1 0,1 0 0,0 1 1,0-1-1,0 1 0,0-1 0,0 1 0,1-1 0,0 1 0,0-1 1,0 1-1,0 0 0,0-1 0,1 1 0,-1-1 0,3 8 0,-2-10-4,1 1 0,0-1 1,-1 0-1,1 1 0,0-1 0,-1 0 0,1 0 0,0 0 0,0 0 0,0-1 0,0 1 0,0 0 0,0-1 0,0 1 0,0-1 0,0 0 0,0 0 0,0 0 0,1 0 0,-1 0 0,4-1 0,48-7-58,-39 2-182,0 0 0,-1-2 0,0 1-1,25-20 1,-18 14 305,-32 48-956,-30 117 1665,28-95 173,-41 111-1,52-165-877,1 1-1,-1-1 1,0 0-1,0 1 1,-1-1-1,1 0 1,0-1-1,-1 1 1,0 0-1,0-1 1,1 1-1,-1-1 1,-1 0-1,1 0 1,-5 2 0,7-3-49,-1-1 1,1 0 0,-1 1 0,1-1 0,-1 0-1,1 0 1,-1 0 0,0 0 0,1 0 0,-1 0-1,1 0 1,-1-1 0,1 1 0,-1-1-1,1 1 1,-1-1 0,1 1 0,-1-1 0,1 0-1,0 0 1,-1 1 0,1-1 0,0 0 0,0 0-1,0 0 1,0-1 0,0 1 0,0 0 0,0 0-1,0-1 1,0 1 0,0 0 0,1-1 0,-1 1-1,0-1 1,1 1 0,-1-1 0,1-1 0,-5-10-126,1-1 0,1 0 1,0 1-1,1-1 0,0 0 0,1 0 1,1-1-1,0 1 0,4-26 1,-3 38 86,0-1 1,1 1-1,-1-1 0,1 1 1,0-1-1,-1 1 1,1 0-1,0-1 1,0 1-1,1 0 0,-1 1 1,0-1-1,1 0 1,-1 1-1,1-1 1,-1 1-1,1 0 1,5-2-1,59-16-1957,-43 13 87,50-18-5755,-39 8 891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18 113 15118,'0'0'8809,"9"-5"-8179,5-2-510,45-28 64,-55 33-164,0-1 0,0 0 0,0 0 0,0 0 0,0-1 0,-1 0 0,0 1 0,0-1 0,0 0 0,0-1 0,3-5 0,-6 10-14,0-1 0,1 1-1,-1-1 1,0 1 0,0-1 0,0 1 0,0-1-1,1 1 1,-1-1 0,0 1 0,0-1 0,0 1-1,0-1 1,0 1 0,0-1 0,-1 1 0,1-1-1,0 1 1,0-1 0,0 1 0,0-1 0,-1 1 0,1-1-1,0 1 1,0 0 0,-1-1 0,1 1 0,0-1-1,-1 1 1,1 0 0,0-1 0,-1 1 0,0-1-1,-20-1 58,-22 16-109,37-10 71,0 0 1,1 0 0,0 0-1,0 0 1,0 1 0,0 0 0,1 0-1,0 1 1,0-1 0,0 1 0,0 0-1,1 0 1,0 0 0,1 0-1,-1 0 1,1 1 0,0-1 0,1 1-1,-1-1 1,1 1 0,0 12-1,2-17-93,0 0-1,-1 0 0,1 0 0,0 0 0,0 0 0,0 0 0,0 0 0,1-1 0,-1 1 0,0 0 0,1-1 0,-1 1 0,1-1 0,0 0 0,-1 1 0,1-1 0,0 0 0,0 0 0,0 0 0,0 0 0,0 0 0,0-1 0,0 1 0,0-1 0,0 1 0,2-1 0,58 7-5852,-28-8 1645,0-2-1345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 16367,'-7'0'2477,"-2"-1"-1940,0 1-1,1 0 0,-1 1 0,0 0 0,0 0 0,1 1 0,-1 0 0,1 0 0,-16 7 0,20-7-428,0 0 0,1 1 0,-1-1 0,1 0 0,-1 1 0,1 0 0,0 0 0,0 0 0,1 0 0,-1 0 0,1 1 0,-1-1 0,1 1 0,0-1 0,0 1 0,1 0 0,-1 0 0,1 0 0,0 0 0,0 0 0,0 0 0,0 0 0,1 0 0,-1 8 0,2-11-109,0 1 0,-1-1-1,1 0 1,-1 0 0,1 0-1,0 0 1,0 0 0,0 0-1,-1-1 1,1 1 0,0 0-1,0 0 1,0-1 0,0 1-1,1 0 1,-1-1 0,0 1-1,0-1 1,0 1 0,0-1-1,1 0 1,-1 1 0,0-1-1,0 0 1,0 0 0,1 0-1,-1 0 1,0 0 0,0 0-1,2-1 1,2 2-30,0-1 0,-1-1 1,1 1-1,-1-1 0,1 1 0,0-1 0,8-3 0,-6-2-60,1 1 1,-1-1-1,0-1 0,0 1 0,-1-1 1,1 0-1,-2-1 0,1 1 0,-1-1 1,0 0-1,5-13 0,-10 24 105,1 27 218,0-29-235,-1 0-1,0 0 1,1 1 0,-1-1-1,1 0 1,-1 0 0,1 0-1,-1 0 1,1 0 0,0 0-1,-1 0 1,1 0 0,0 0-1,0 0 1,0 0 0,0 0-1,0-1 1,0 1 0,0 0 0,0-1-1,0 1 1,0 0 0,0-1-1,1 0 1,-1 1 0,0-1-1,0 0 1,2 1 0,14-1-780,0 0 1,0-1 0,0 0 0,0-2 0,33-8 0,-25 5 62,-24 5 734,0 1 1,-1-1 0,1 1-1,0 0 1,0-1 0,0 1 0,0 0-1,0 0 1,0-1 0,0 1 0,0 0-1,0 0 1,0 0 0,0 0-1,0 0 1,0 0 0,0 1 0,0-1-1,0 0 1,-1 0 0,1 1 0,0-1-1,0 0 1,0 1 0,0-1-1,0 1 1,0-1 0,-1 1 0,1 0-1,0-1 1,-1 1 0,2 1 0,-8 26 2723,5-26-2596,0 0-1,0 0 0,0 0 0,0 0 0,1 0 0,-1 1 0,1-1 0,-1 0 0,1 0 0,0 0 1,0 1-1,0-1 0,0 0 0,0 0 0,1 4 0,2-5-124,0 0 0,0-1 0,0 1 0,0-1 0,-1 0 1,1 0-1,0 0 0,0 0 0,0 0 0,0-1 0,0 1 0,-1-1 0,1 0 0,5-2 0,47-26-1789,-45 22 1523,1 1-1,0 0 0,16-6 1,-26 11 1220,-1 31 640,0-12-4412,0-15-1593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50 14029,'0'0'9337,"8"5"-9139,-3-2-161,1 0 0,0 0 0,1 0 0,-1-1 0,0 0 0,1 0 1,-1-1-1,1 0 0,7 1 0,-12-2-17,0 0 0,0 0 0,1 0-1,-1-1 1,0 1 0,0 0 0,0-1 0,0 1 0,0-1-1,-1 0 1,1 1 0,0-1 0,0 0 0,0 0 0,-1 0 0,1-1-1,0 1 1,-1 0 0,1-1 0,-1 1 0,1-1 0,-1 1-1,0-1 1,0 1 0,0-1 0,0 0 0,0 0 0,0 0 0,0 0-1,0 1 1,-1-1 0,1 0 0,-1 0 0,0 0 0,1 0-1,-1-1 1,0 1 0,0 0 0,0 0 0,-1-2 0,1 3-24,0 0-1,0-1 1,-1 1 0,1 0 0,0 0 0,-1 1 0,1-1 0,-1 0 0,1 0-1,-1 0 1,1 0 0,-1 0 0,0 0 0,0 1 0,1-1 0,-1 0-1,0 1 1,0-1 0,0 0 0,1 1 0,-1-1 0,0 1 0,0-1-1,0 1 1,0 0 0,0-1 0,0 1 0,0 0 0,0 0 0,0 0 0,0-1-1,0 1 1,-1 0 0,1 1 0,0-1 0,0 0 0,0 0 0,0 0-1,-1 1 1,-3 0 8,1-1 1,-1 1-1,1 0 0,-1 1 0,1-1 0,0 1 0,0-1 0,-6 5 1,3-1 160,0 1 1,0 0-1,0 1 1,1 0 0,-10 13-1,13-17-97,1 0 0,0 0 1,1 1-1,-1-1 0,1 0 0,-1 1 0,1 0 0,0-1 0,0 1 0,0 0 0,1-1 1,0 1-1,-1 0 0,1 0 0,0-1 0,2 8 0,-1-9-110,0 0 1,0 0-1,1 0 1,-1 0-1,1 0 0,-1-1 1,1 1-1,0 0 1,-1-1-1,1 1 0,0-1 1,0 0-1,0 0 0,0 0 1,1 0-1,-1 0 1,0 0-1,0 0 0,0-1 1,1 1-1,-1-1 1,0 0-1,1 0 0,-1 1 1,5-2-1,60-1-4172,-29-6 301,0-10-1863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2759 6342,'0'0'4863,"8"4"-3694,10 2-589,0 0 1,1-2-1,-1 0 0,1 0 0,33 0 0,535 0-10,-368-5 99,11-18-143,-49 0-342,1 3-132,0-9 0,-2-7 0,-1-8 1,220-80-1,-95 3-20,301-162 0,-473 207-21,-4-5 0,-3-6-1,136-118 1,-170 125-15,-4-5 1,138-162-1,-184 192 2,60-75-29,118-114 0,-123 146 31,139-182 0,-193 221 29,2 3 1,2 2-1,2 2 1,2 1-1,76-52 0,-96 79-14,1 1 0,0 1-1,1 1 1,1 3 0,0 0-1,1 2 1,1 2 0,0 1-1,0 1 1,0 2 0,68-2-1,-71 8-19,-1 1 1,0 2-1,61 13 0,-74-11 3,1 1 1,-1 1-1,0 1 1,-1 0-1,0 2 0,0 0 1,25 20-1,55 46 54,4 1-78,95 96 0,-136-112 25,237 227 200,-125-125-51,111 95 425,-86-105 91,246 143 1,-285-202-426,5-7 0,3-7 0,214 70-1,39-18 92,6-19-1,439 57 0,272-72-166,-741-73-198,366 70-200,-255-24-2375,-351-57-502,7-5-3545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12908,'0'0'9940,"-8"10"-8653,-1 2-912,0 2 0,0-1 0,1 1 0,1 0 0,0 1 0,1 0 0,1 0 0,0 0 0,1 1 0,0 0 0,-1 20 0,5-35-373,0 0-1,0 0 1,0 0 0,1-1-1,-1 1 1,0 0 0,0 0 0,1 0-1,-1 0 1,0-1 0,1 1-1,-1 0 1,1 0 0,-1 0-1,1-1 1,-1 1 0,1 0-1,0-1 1,-1 1 0,1-1-1,0 1 1,-1-1 0,1 1-1,0-1 1,0 1 0,1 0-1,29 3-924,-20-4 221,-1-1 0,0-1 0,0 1 0,12-5 0,1-3-567,-16 6 1086,0 0-1,0 0 1,0 1 0,0 0 0,0 0-1,11-1 1,-17 4 305,0 0 0,-1-1 0,1 1 1,-1 0-1,1 0 0,-1 0 0,0 0 0,1 0 0,-1-1 0,0 1 0,0 0 0,0 0 0,1 0 0,-1 0 0,0 0 1,0 0-1,0 0 0,0 0 0,-1 0 0,1 0 0,0 0 0,-1 1 0,1-1-80,0 0 0,-1 0 0,1 0 0,0 0 0,0 0 0,0 0 1,0 1-1,0-1 0,0 0 0,0 0 0,0 0 0,0 0 0,0 0 0,1 0 0,-1 0 0,0 0 0,1 0 0,-1 0 0,1 0 0,-1 0 1,1 0-1,0 0 0,-1 0 0,2 1 0,0-2-43,1 0 1,-1 0 0,1-1-1,-1 1 1,0 0 0,1-1-1,-1 1 1,0-1 0,1 0-1,-1 0 1,0 0 0,0 0-1,0 0 1,1 0 0,-1-1-1,-1 1 1,1-1 0,0 1-1,0-1 1,0 0-1,-1 0 1,1 0 0,1-3-1,-1 1-22,1 0 0,-1-1 0,0 0 0,-1 1 0,1-1 0,-1 0 0,0 0 0,0 0 0,0 0 0,-1-9 0,0 14 183,1 39 235,0-37-492,0-1 0,1 0-1,-1 0 1,0 1-1,1-1 1,-1 0-1,1 0 1,-1 0-1,1 0 1,-1 0-1,1-1 1,0 1-1,0 0 1,-1-1-1,1 0 1,3 1-1,25 13-2578,-29-13 2672,-1-1 1,1 1-1,-1 0 1,0 0-1,1 0 1,-1 0-1,0 0 1,0 0-1,0-1 1,0 1-1,0 0 1,0 0-1,0 0 1,0 0-1,0 0 1,0 0-1,0 0 1,-1 0-1,1-1 1,0 1-1,-1 0 1,1 0-1,0 0 1,-1 0-1,1-1 1,-1 1-1,1 0 1,-1-1-1,0 1 1,1 0 0,-1-1-1,0 1 1,1-1-1,-1 1 1,0-1-1,-1 1 1,-2 2-2213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18065,'0'0'4709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17713,'0'0'8039,"-42"39"-8135,44-32-448,6-1-1090,-3-2-1473,2 1-2210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14 16143,'0'0'8333,"-11"-4"-7751,5 2-513,1 0-1,-1 0 0,0 1 1,0 0-1,0 0 0,0 1 1,0-1-1,-1 1 0,1 0 1,0 1-1,0 0 0,0 0 1,0 0-1,0 1 0,0-1 1,1 1-1,-1 1 0,0-1 1,-6 5-1,8-4-6,-1 0 0,1 0 0,-1 0-1,1 1 1,0 0 0,1 0 0,-1 0 0,-3 6 0,6-9-76,1-1-1,-1 1 1,1 0 0,-1 0 0,1 0 0,0 0 0,-1 0 0,1 0 0,0 0 0,0 0 0,0 0 0,0 0 0,0 0 0,0-1 0,0 1 0,0 0 0,0 0 0,0 0 0,0 0 0,1 1 0,0 0-65,0-1 1,0 0 0,-1 0-1,1 0 1,1 0-1,-1 0 1,0 0 0,0-1-1,0 1 1,0 0-1,1 0 1,-1-1 0,0 1-1,1-1 1,-1 1-1,0-1 1,1 0 0,1 1-1,57 6-4165,-48-7 3791,0 1 0,-1 0 0,1 1 1,-1 0-1,12 5 0,-22-7 483,-1 0 1,0 0-1,1 0 1,-1 0-1,1 0 1,-1 0-1,0 0 0,1 0 1,-1 1-1,1-1 1,-1 0-1,0 0 1,1 0-1,-1 1 0,0-1 1,1 0-1,-1 0 1,0 1-1,1-1 1,-1 0-1,0 1 0,0-1 1,1 0-1,-1 1 1,0-1-1,0 0 1,0 1-1,1-1 0,-1 1 1,0-1-1,0 0 1,0 1-1,0-1 1,0 1-1,0-1 0,0 1 1,0-1-1,0 0 1,0 1-1,0-1 1,0 1-1,-18 13 2337,-27 3 1056,35-14-2968,-34 8 1446,14-8-4641,48-9-10553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111 133 15599,'0'0'4153,"-7"-1"-3315,2 1-578,-1 0 0,0 0 0,1 0-1,-1 0 1,1 1 0,-1 0 0,1 0 0,-1 1-1,-7 3 1,10-4-122,1 0-1,-1 0 0,1 0 0,0 1 1,-1-1-1,1 1 0,0 0 0,0-1 1,0 1-1,0 0 0,1 0 1,-1 0-1,0 1 0,1-1 0,0 0 1,-1 0-1,1 1 0,0-1 1,0 1-1,0-1 0,0 1 0,1 0 1,-1-1-1,1 1 0,0 0 1,-1 2-1,2-4-131,0 0 1,0 0-1,0 0 1,0 0-1,0 0 1,0 0-1,0 0 1,1-1-1,-1 1 1,0-1-1,0 1 1,1-1-1,-1 1 1,0-1-1,0 1 1,1-1-1,-1 0 1,1 0-1,-1 0 1,0 0-1,1 0 1,-1 0-1,0 0 1,1 0-1,-1-1 1,0 1-1,1 0 1,1-1-1,44-10 249,-30 3-474,0-2 1,-1 0-1,0-1 1,-1 0-1,16-16 1,-23 19 122,1 0 1,-1-1 0,0 0 0,-1 0-1,0-1 1,-1 0 0,0 0 0,0 0 0,5-16-1,-11 26 97,1 0-1,-1-1 1,0 1-1,0 0 1,0-1 0,0 1-1,0-1 1,1 1-1,-1 0 1,0-1-1,0 1 1,0 0-1,0-1 1,0 1-1,0-1 1,0 1-1,0 0 1,0-1-1,-1 1 1,1-1-1,0 1 1,0 0 0,0-1-1,0 1 1,0 0-1,-1-1 1,1 1-1,0 0 1,0-1-1,-1 1 1,1 0-1,0-1 1,-1 1-1,1 0 1,0 0-1,-1-1 1,-16 3 1,-16 16 313,28-14-176,1 0 0,-1 0 0,1 1 0,0-1 0,0 1 0,1 0 0,-1 0 0,1 0 0,0 0 1,1 0-1,-1 1 0,1-1 0,0 1 0,0 0 0,1 0 0,-1 0 0,1 0 0,0 10 0,2-14-144,-1-1-1,1 1 0,-1 0 1,1-1-1,0 1 1,-1 0-1,1-1 1,0 1-1,0-1 0,0 1 1,1-1-1,-1 0 1,0 0-1,0 1 0,1-1 1,-1 0-1,1 0 1,-1 0-1,1 0 1,-1 0-1,1-1 0,-1 1 1,1 0-1,0-1 1,0 1-1,-1-1 0,1 0 1,0 0-1,0 1 1,2-1-1,65 3-1140,-58-3 757,2 0 163,0-1 0,0 0 0,0-1 0,-1-1 0,20-6 0,-25 7 324,-1 0 1,0-1-1,0 0 1,0 0 0,0 0-1,0-1 1,-1 0-1,0 0 1,0 0-1,0-1 1,0 0 0,6-9-1,-11 15-86,0-1 0,-1 0 1,1 0-1,-1 0 0,1 0 0,0 0 0,-1 0 0,1 0 0,-1 0 0,1 0 0,0 0 1,-1 0-1,1 0 0,-1 0 0,1 0 0,0 0 0,-1 0 0,1-1 0,-1 1 0,1 0 1,0 0-1,-1 0 0,1-1 0,0 1 0,-1 0 0,1 0 0,0-1 0,0 1 1,-1 0-1,1-1 0,0 1 0,0 0 0,-1-1 0,1 1 0,0 0 0,0-1 0,0 1 1,0-1-1,-1 1 0,1 0 0,0-1 0,0 1 0,0-1 0,0 1 0,0 0 0,0-1 1,0 1-1,0-1 0,0 1 0,0 0 0,1-1 0,-1 1 0,0-1 0,0 1 1,0 0-1,0-1 0,1 1 0,-1 0 0,0-1 0,0 1 0,1 0 0,-1-1 0,1 1 1,-32 12 215,26-8-104,1 0 0,0 0 0,0 1 1,0-1-1,0 1 0,1 0 0,0 0 0,0 1 1,0-1-1,0 1 0,-2 8 0,5-12-109,-1 0 0,1 0-1,0 0 1,-1-1 0,1 1 0,0 0 0,0 0-1,0 0 1,0 0 0,1 0 0,-1-1 0,1 1-1,-1 0 1,1 0 0,-1 0 0,1-1 0,0 1-1,0 0 1,0-1 0,0 1 0,0-1-1,0 1 1,0-1 0,1 1 0,-1-1 0,0 0-1,1 0 1,-1 0 0,1 0 0,0 0 0,-1 0-1,1 0 1,0 0 0,-1 0 0,1-1 0,0 1-1,0-1 1,0 1 0,2-1 0,7 3-256,1-2 0,-1 1 0,1-1 0,0-1 0,-1 0 0,13-2 0,-16 1-817,1 0 0,0-1 0,-1-1 0,1 1 0,7-5 1,31-19-8414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76 16784,'0'0'7281,"-8"8"-7142,-40 53 434,43-55-528,2 0 0,-1 0 0,1 1 0,0 0 0,0-1 0,0 1 0,1 0 0,0 0 0,1 1 0,-1 10 0,1-18-40,1 1-1,0-1 1,0 0 0,0 0-1,0 1 1,0-1 0,0 0-1,0 0 1,0 1 0,0-1-1,0 0 1,0 0 0,0 1-1,1-1 1,-1 0 0,0 0-1,0 0 1,0 1-1,0-1 1,0 0 0,0 0-1,0 1 1,1-1 0,-1 0-1,0 0 1,0 0 0,0 0-1,1 1 1,-1-1 0,0 0-1,0 0 1,0 0 0,1 0-1,-1 0 1,0 0 0,0 1-1,1-1 1,-1 0 0,0 0-1,12-6 265,7-15 39,-13 4-344,0-1-1,-2 1 1,0-1-1,-1 0 1,0 0-1,-2 0 1,0 0-1,-2-27 1,1 24 97,0 20 169,1 4-255,1 0 0,0 0 0,0 0 0,0 0 0,0-1 0,0 1-1,0-1 1,1 0 0,4 4 0,-3-2 36,-1-1 11,1 0 1,-1 0-1,1-1 1,0 1-1,0-1 0,0 0 1,0 0-1,0 0 1,1-1-1,-1 1 1,0-1-1,1 0 1,-1 0-1,1 0 1,-1-1-1,1 0 1,0 0-1,-1 0 1,1 0-1,-1-1 0,1 0 1,-1 0-1,9-3 1,4-2-23,0-2 1,-1 0 0,0 0-1,22-17 1,-33 22-41,-13 11 22,1 0 0,1 1 1,-1 0-1,1 0 0,1 1 1,-1-1-1,2 1 1,-1 0-1,-4 20 0,8-27 134,-2 4 81,0 1 1,1-1-1,0 1 0,1-1 1,-2 12-1,3-18-191,0 1 0,0-1-1,0 0 1,1 1 0,-1-1-1,0 0 1,0 1 0,1-1-1,-1 0 1,1 0 0,-1 1-1,1-1 1,-1 0 0,1 0-1,0 0 1,0 0 0,0 0 0,-1 0-1,1 0 1,0 0 0,0 0-1,0 0 1,0 0 0,1 0-1,-1-1 1,0 1 0,0-1-1,0 1 1,1-1 0,-1 1-1,0-1 1,0 1 0,1-1-1,-1 0 1,0 0 0,1 0-1,-1 0 1,3 0 0,4 0-178,0-1 1,0 0-1,0 0 1,0 0-1,0-1 1,0-1-1,0 1 1,-1-1-1,1 0 1,-1-1 0,0 0-1,0 0 1,0-1-1,-1 1 1,1-1-1,10-12 1,17-10-107,-37 30 328,1 0 0,-1 0 0,1 1 0,0-1 0,0 1 0,0-1 0,1 1 0,-1 0 0,1-1 0,0 1 0,-1 6 0,1-9-145,1 0-1,-1 1 1,1-1 0,-1 0 0,1 0-1,0 0 1,0 1 0,-1-1-1,1 0 1,0 1 0,0-1 0,0 0-1,0 0 1,1 1 0,-1-1-1,0 0 1,1 0 0,-1 0-1,0 1 1,1-1 0,-1 0 0,1 0-1,0 0 1,-1 0 0,1 0-1,0 0 1,0 0 0,0 0 0,-1 0-1,1 0 1,0 0 0,0-1-1,0 1 1,0 0 0,1-1 0,-1 1-1,2 0 1,14 0-4176,1-1-3560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 11787,'0'0'12273,"-6"12"-11248,1-1-723,-65 153 3275,62-142-3506,0 0-1,2 0 1,1 0 0,0 1-1,-1 35 1,2-227-3728,6 168 3731,-1-1 1,1 1-1,-1 0 0,1 0 1,0 0-1,0 1 0,-1-1 1,1 0-1,0 1 0,0-1 1,0 1-1,0-1 0,0 1 0,0 0 1,2 0-1,3-1 77,17-4-139,-1-2-1,1 0 1,-1-1 0,-1-1-1,0-1 1,0-1-1,-1-1 1,0-1 0,-1-1-1,27-24 1,-31 11-41,-17 19-170,-11 15-112,3 0 362,1 2 1,0-1 0,0 1-1,1 0 1,0 1-1,1-1 1,0 1-1,0 1 1,1-1 0,-6 19-1,5-11 97,1 1 1,1 0-1,1 0 1,0 1-1,0 30 0,3-50-199,0 0 0,0 0 0,0 1 0,0-1 0,0 0 0,0 1 0,0-1 0,0 0 0,0 1 0,0-1 0,0 0 0,0 0 0,0 1-1,0-1 1,0 0 0,0 1 0,0-1 0,0 0 0,0 1 0,0-1 0,0 0 0,1 0 0,-1 1 0,0-1 0,0 0 0,0 0 0,1 1 0,-1-1 0,0 0 0,0 0 0,0 1 0,1-1-1,-1 0 1,0 0 0,0 0 0,1 0 0,-1 0 0,0 1 0,1-1 0,-1 0 0,0 0 0,1 0 0,-1 0 0,1 0 0,13-11-628,10-21-7,-19 24 464,-1 0-1,-1 0 1,0 0-1,0-1 1,0 1 0,-1-1-1,0 1 1,1-15-1,-3 23 736,-1 1-474,1-1 1,0 1-1,0 0 1,0 0-1,0 0 1,0 0-1,0 0 1,0 0-1,0 0 1,0 0-1,1 0 1,-1 0-1,0 0 1,1 0-1,-1 0 1,0 0-1,1 0 1,-1 0-1,1-1 1,0 1-1,-1 0 1,1 0-1,0-1 1,-1 1-1,1 0 1,1 0-1,18 19 512,-14-16-494,0 0 1,1-1-1,0 0 0,0 0 0,0 0 0,0-1 0,0 0 0,0 0 1,0-1-1,1 0 0,-1 0 0,1-1 0,-1 0 0,1 0 1,13-3-1,-7 1-21,0-1-1,0-1 1,0 0 0,0-1 0,-1 0 0,0-1 0,16-10-1,32-28 85,-58 41-150,0 0 1,0 1-1,0-1 1,0 0-1,0 0 1,-1-1-1,1 1 1,-1 0-1,0-1 1,0 0 0,0 1-1,0-1 1,-1 0-1,0 0 1,2-7-1,-4 11 11,1-1 0,0 0 0,-1 1-1,1-1 1,-1 0 0,1 1 0,-1-1 0,0 1-1,1-1 1,-1 1 0,1-1 0,-1 1 0,0 0-1,0-1 1,1 1 0,-1 0 0,0-1 0,1 1-1,-1 0 1,0 0 0,0-1 0,0 1 0,1 0 0,-1 0-1,0 0 1,0 0 0,0 0 0,1 0 0,-1 1-1,-1-1 1,-28 5-171,23-1 321,1 0 1,-1 1-1,1 0 0,0 0 0,1 0 0,-1 1 0,1 0 0,0 0 1,1 0-1,-1 1 0,1-1 0,1 1 0,-1 0 0,1 0 0,0 0 1,1 1-1,0-1 0,0 1 0,0-1 0,1 1 0,0 0 0,1 10 1,0-16-128,0-1 1,0 1 0,0 0-1,0-1 1,0 1 0,1-1 0,-1 1-1,1-1 1,-1 0 0,1 1-1,0-1 1,-1 1 0,1-1 0,0 0-1,0 0 1,0 1 0,0-1 0,0 0-1,0 0 1,0 0 0,3 2-1,0-2 13,-1 1-1,0 0 0,1-1 0,0 0 0,-1 0 0,1 0 0,0 0 0,7 0 0,1 0 40,-1-1 1,1-1-1,0 0 1,0 0-1,15-5 1,-6-1-65,0-1 0,-1-1 0,0-1 0,0-1 0,-1 0 0,-1-2 0,0 0 0,0-1 0,-2 0 0,0-2 0,0 0 0,-2 0 0,18-26 0,-30 39-20,0-1 0,0 1 0,0-1 0,0 0 1,0 0-1,-1 0 0,0 0 0,0 0 1,0 0-1,0 0 0,-1 0 0,1-6 0,-1 9 12,-1-1 0,1 1 0,-1-1 0,1 1-1,-1-1 1,0 1 0,1-1 0,-1 1-1,0 0 1,0-1 0,0 1 0,0 0 0,0 0-1,0 0 1,0 0 0,-1 0 0,1 0-1,0 0 1,-1 0 0,1 0 0,0 0-1,-1 1 1,1-1 0,-1 1 0,1-1 0,-1 1-1,1-1 1,-1 1 0,0 0 0,1 0-1,-1 0 1,1 0 0,-4 0 0,-3 0 23,0 1 1,1 0 0,-1 0-1,0 0 1,1 1-1,-1 0 1,1 1-1,-1 0 1,1 0 0,0 0-1,0 1 1,1 0-1,-1 0 1,1 1 0,0 0-1,0 0 1,0 0-1,-7 10 1,8-10 2,1 0 1,0 0-1,0 1 1,1 0-1,-1 0 1,1 0-1,0 0 0,1 0 1,0 0-1,0 1 1,0-1-1,1 1 1,-1-1-1,2 1 1,-1 0-1,1 0 0,0-1 1,0 1-1,1 0 1,0-1-1,0 1 1,3 7-1,-2-10-320,0 0-1,0 0 1,1 0 0,0 0-1,0-1 1,0 1 0,0-1-1,1 1 1,-1-1 0,1 0-1,0-1 1,0 1 0,0-1-1,0 0 1,0 1 0,6 1-1,0-1-1031,-1 1-1,0-1 0,1-1 0,0 0 0,0 0 1,16 0-1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 12396,'-10'-4'8840,"4"-5"-6950,0 4-833,6 3-897,7 2-3747,7 0-1730,2 0-7976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20692,'0'0'7591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11723,'0'0'14414,"-17"24"-15695,22-24-3108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4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15210 295 10890,'0'0'1041,"-10"0"-955,-1 1-176,0-1 1,-1 0-1,1-1 0,0 0 1,-1-1-1,1-1 1,0 1-1,-19-9 1,15 5 89,0 0 1,0 1-1,0 1 1,0 0-1,-1 1 1,-28-2-1,-102 6-69,77 1 156,-576 11 732,-128 0-282,-211-46-740,-549-52 1378,1327 77-855,-427-29-763,-299-9-796,-419 57 1901,814-3-326,-797-35-170,-1680-27 1339,2262 102-1454,8 58 85,173 14-455,479-94 378,1 5-1,2 4 1,2 3-1,-89 54 1,167-86-25,-17 9 1,1 1 0,-37 31 0,56-42-45,0 0 0,1 1 0,0-1 0,0 1 0,1 0 0,-1 0 0,1 1 0,1-1 0,-1 1 0,1 0-1,0 0 1,1 0 0,0 0 0,0 1 0,-2 11 0,3-5 3,1 0-1,1 1 1,0-1-1,0 0 1,2 0-1,0 0 1,0 0-1,1 0 0,1-1 1,12 26-1,-6-21-2,0 0 0,1-1 0,1 0 0,1-1 0,0 0 0,28 23-1,5-4-10,2-1-1,1-3 1,2-2-1,76 31 1,585 221-47,-542-228-59,3-8 0,229 31 0,527 7 204,5-46-63,-41-24 17,562 27 18,-904 0-42,751 46 18,-985-71-21,1936 64-3,-421-114 160,28-126-92,-1140 53-124,-485 59 16,234-81-1,-390 104-85,-2-5 0,89-47 0,-138 62 58,0-1-1,-1-1 1,-1-2-1,-1-1 1,-1-1-1,-1-1 1,-1-1 0,31-41-1,-47 55 13,0-1 0,-1 0 0,0-1-1,-1 0 1,0 0 0,-1 0 0,0 0 0,-1-1-1,-1 1 1,2-15 0,-3 18 20,-1 0 1,0-1-1,-1 1 1,0 0-1,0-1 0,-1 1 1,0 0-1,-1 0 0,0 0 1,0 0-1,-1 1 1,0-1-1,-1 1 0,-8-11 1,-7-6 115,-2 1 0,0 1-1,-2 1 1,-1 1 0,0 2 0,-1 0 0,-1 2 0,-1 0 0,-50-20 0,-8 2 279,-2 4 0,-99-21 1,-478-71 2028,-10 52-1778,326 48-611,14 1-1657,114-1-2420,49-2-2831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5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5926,'0'0'-2499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2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8104,'0'0'15759,"5"9"-15551,29 53 76,4-1 0,2-2 1,55 63-1,-87-113-497,9 13-374,-11-8-6044,-8-11 2535,-5-2 2314,4-1 784,-12 0-3625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55 320 5765,'0'0'7197,"-7"-1"-4779,-3 1-1579,-23-5 2742,33 4-3447,-1 1 0,1 0 0,0 0 0,0 0 0,-1 0 0,1-1 1,0 1-1,0 0 0,-1 0 0,1 0 0,0-1 0,0 1 0,-1 0 0,1-1 0,0 1 0,0 0 0,0 0 0,0-1 0,0 1 0,0 0 1,-1-1-1,1 1 0,0 0 0,0-1 0,0 1 0,0 0 0,0-1 0,0 1 0,0 0 0,0 0 0,0-1 0,0 1 0,1 0 0,-1-1 1,0 1-1,0-1 0,9-15 1253,14-11-715,9 0 560,54-35 0,-57 44-1457,-2-1 0,-1-2 0,40-39 0,-49 36-4977,-10 8-2798,-4 3-4908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69 3523,'11'-13'3425,"-8"11"-2402,-1 0 0,0 0 0,0 0 0,0 0 0,0-1 0,-1 1 0,1-1 0,0 1 0,-1-1 0,0 0 0,0 0 0,0 1 0,0-1 0,0 0 0,0 0 1,-1 0-1,1-6 0,-2 9-995,1-1 0,-1 1 1,0 0-1,1-1 0,-1 1 1,0 0-1,1-1 1,-1 1-1,0 0 0,0 0 1,0 0-1,1 0 0,-1 0 1,0 0-1,0 0 0,1 0 1,-1 0-1,0 0 1,0 0-1,0 0 0,1 1 1,-1-1-1,0 0 0,1 0 1,-2 1-1,-22 7-221,17-3 195,-1 1-1,1 0 1,0 0 0,1 0-1,0 1 1,0 0 0,0 0-1,1 1 1,0-1-1,0 1 1,1 0 0,0 1-1,1-1 1,0 1 0,0-1-1,0 1 1,1 0-1,1 0 1,0 0 0,0 0-1,0 0 1,2 14 0,-1-21 6,1-1 1,-1 1 0,1-1 0,0 1-1,0-1 1,-1 1 0,1-1 0,0 0-1,0 1 1,0-1 0,0 0-1,0 0 1,1 0 0,-1 0 0,0 0-1,1 0 1,-1 0 0,0 0 0,1 0-1,-1 0 1,1-1 0,-1 1 0,1-1-1,0 1 1,-1-1 0,1 0 0,-1 0-1,1 1 1,0-1 0,-1 0 0,1 0-1,0-1 1,-1 1 0,1 0 0,-1 0-1,1-1 1,0 1 0,-1-1 0,2 0-1,0 0 81,0 0 0,0 0 0,0 0-1,0 0 1,-1 0 0,1 0 0,0-1 0,-1 0-1,1 1 1,-1-1 0,0 0 0,0 0-1,0 0 1,0 0 0,0-1 0,0 1-1,0 0 1,-1-1 0,1 0 0,-1 1 0,1-1-1,0-3 1,-2 6-84,0-1 0,0 1 0,0-1 0,0 1 0,0-1 0,0 1 0,0-1 0,0 1 0,0-1 0,0 1-1,0 0 1,-1-1 0,1 1 0,0-1 0,0 1 0,0-1 0,-1 1 0,1-1 0,0 1 0,0 0 0,-1-1 0,1 1 0,0 0 0,-1-1 0,1 1 0,-1 0 0,1-1-1,0 1 1,-1 0 0,1 0 0,-1-1 0,1 1 0,-1 0 0,1 0 0,-1 0 0,1 0 0,-1 0 0,-22-1-350,15 2 406,7-1-125,33-5-336,-17-3 367,-12 6 12,0 0-1,0 1 1,0-1 0,0 1 0,0 0-1,0 0 1,0 0 0,1 0-1,3 0 1,-5 38 229,-2-8 772,0 0-870,0-10-3773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6887,'0'0'18166,"9"5"-17739,17 4-432,-1 0-1,1-2 1,1-1 0,-1-1-1,1-1 1,28 0 0,8-5-5451,-36-1 11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6150,'0'0'10217,"-8"-4"-9181,1-2-717,5 5-210,-1-1 0,1 0-1,0 1 1,-1 0-1,1-1 1,-1 1 0,1 0-1,-1 0 1,1 0 0,-1 0-1,0 1 1,0-1-1,1 1 1,-5 0 0,7 0-52,0 0 0,1 0 0,-1 0 0,0 0 0,0 0 1,1 1-1,-1-1 0,0 0 0,1 0 0,-1 0 0,0 1 1,0-1-1,1 0 0,-1 0 0,0 1 0,0-1 0,0 0 0,1 0 1,-1 1-1,0-1 0,0 0 0,0 1 0,0-1 0,0 0 1,0 1-1,0-1 0,0 0 0,1 1 0,-1-1 0,0 0 1,0 1-1,-1-1 0,1 0 0,0 1 0,0-1 0,0 0 1,0 0-1,0 1 0,0-1 0,0 0 0,0 1 0,-1-1 0,1 0 1,0 1-1,0-1 0,0 0 0,-1 0 0,1 1 0,0-1 1,0 0-1,-1 0 0,1 0 0,0 1 0,0-1 0,-1 0 1,1 0-1,-1 0 0,143 6 2775,-101-7-2813,0 2 1,0 2-1,75 16 0,-104-14 404,-5-1-1554,0-3-4065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8136,'0'0'15300,"9"-1"-14430,40-4-693,77-4 600,-45 13-5292,-69 0 799,-8-2-1590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6086,'0'0'13100,"45"5"-11562,-21-5-642,3 2-447,-1 0-257,6 0-160,-3 0-64,-2-2-1601,-9 0-4037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7143,'0'0'2295,"2"-7"49,0-7-2137,6-34 7330,-3 24-890,-5 55-5733,-7 155-1683,7-186 673,0 1-1,0 0 1,0 0-1,0-1 1,0 1 0,0 0-1,0-1 1,0 1-1,1 0 1,-1 0-1,0-1 1,0 1-1,0 0 1,1-1 0,-1 1-1,0-1 1,1 1-1,-1 0 1,1-1-1,-1 1 1,1-1-1,-1 1 1,1-1-1,-1 1 1,1-1 0,-1 1-1,1-1 1,0 0-1,-1 1 1,1-1-1,0 0 1,-1 0-1,1 1 1,0-1 0,-1 0-1,1 0 1,0 0-1,-1 0 1,1 0-1,0 0 1,0 0-1,-1 0 1,1 0 0,0 0-1,-1 0 1,1 0-1,0-1 1,-1 1-1,1 0 1,0 0-1,-1-1 1,1 1-1,0 0 1,-1-1 0,1 1-1,0-2 1,34-24-4801,-27 15 3611,0-1 0,-1-1 0,0 1 0,-1-1 0,5-15-1,19-73 3033,-15 48 3259,-11 35 620,-12 35-4255,-11 33-528,16-31-558,0 0-1,1 0 1,0 0 0,2 0-1,0 0 1,6 37 0,4-30-1191,3-17-6840,-9-9 2190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13164,'0'0'11238,"7"-3"-10518,19-4-315,0 2-1,1 0 1,-1 2-1,1 1 1,41 2-1,12-2-503,-3-4-2663,-27-4-3845,-27 5 25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11211,'0'0'3336,"-5"11"-880,-37 50 1176,-67 76-1670,96-121-1438,11-13-628,0 0 0,-1 0 1,1 0-1,-1-1 0,0 1 1,1-1-1,-1 0 0,-5 3 1,-3-8-3814,3-18-602,2-36-4224,0-6 6123,-2 34 5420,-4 4 3675,6 19 2232,7 10-5780,12 14-1668,9-3-614,0-1 0,1-2 1,33 15-1,-32-17-1661,0 2-1,-1 0 1,30 23-1,-23-13-6152,-18-14 202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5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 24183,'0'0'1185,"-8"-13"-16143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19154,'0'0'6374,"-31"50"-5349,26-34-737,0-3-256,5-2-64,0 1-768,0 0-450,0-1-287,9-2-641,-8-2-545,4-2-1633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17008,'0'0'11211,"0"10"-18482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17873,'0'7'416,"0"2"-320,0 3 129,0 4-1,-1 1 0,1-1-160,0 3-64,0-2-576,-4-1-1282,3-1-352,1-5-1506,-6-6-1857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 10570,'0'0'10922,"-9"-7"-14445,18 8-1217,-3 3-5478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3716,'0'0'20627,"46"-10"-20755,-31 10-705,-5 0-320,2 3 224,-2 5-640,-2 2-289,-6 1-961,-2 1-608,0-4-2050</inkml:trace>
  <inkml:trace contextRef="#ctx0" brushRef="#br0" timeOffset="1">5 124 13325,'0'0'10986,"59"-15"-10954,-42 13-128,5 0-1442,-5 1-1633,1-2-1761,-6 1-4197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8456,'0'0'15321,"6"-8"-15150,81-113 309,-94 187-762,7-65 138,-2 32-546,3-23-2399,1-5-4055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18193,'0'0'5878,"4"7"-5894,-2-4 12,-1-1 0,0 0 1,1 1-1,-1-1 0,1 0 0,0 0 1,0 0-1,-1 0 0,1-1 0,1 1 1,-1 0-1,0-1 0,0 0 0,1 1 1,-1-1-1,0 0 0,1 0 1,-1 0-1,1 0 0,-1-1 0,1 1 1,0-1-1,-1 0 0,1 1 0,0-1 1,-1 0-1,1-1 0,0 1 0,-1 0 1,1-1-1,-1 1 0,1-1 0,0 0 1,-1 0-1,0 0 0,1 0 1,-1 0-1,0-1 0,4-2 0,6-3 54,8-3 68,-19 11-87,-1 0 0,1 0 0,0 0 0,-1-1 0,1 1 0,-1 0 0,1 0 0,-1 0 0,1 0 0,-1 0 0,0 0 0,1 0 0,-1 0 1,0 0-1,0 0 0,0 0 0,0 0 0,0 0 0,0 0 0,0 0 0,0 0 0,0 0 0,-1 1 0,1 6 100,0 25 724,5-22-3432,-2-13-1560,-2-5-3166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12236,'0'0'11979,"-5"49"-15919,5-43 1250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12812,'0'0'13517,"3"0"-13357,6 0-96,1 0-64,0 0-192,-2 0-1538,2 0-928,-1 0-673,-4 0-1025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11531,'0'0'9737,"32"0"-9641,-21-3 0,5 2-672,-1 0-1378,-2 0-1441,-4 1-2115,1 0-3170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18674,'0'0'1633,"-2"10"-1270,-16 174 814,6 196 0,13-345-1324,1-23-948,0-18-2686,3-63-5385,-2 16 2573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8680,'0'0'13912,"0"0"-13891,0 1 1,0-1-1,0 0 0,0 1 1,0-1-1,0 0 1,0 1-1,0-1 0,1 0 1,-1 1-1,0-1 0,0 0 1,0 1-1,1-1 0,-1 0 1,0 1-1,0-1 0,1 0 1,-1 0-1,0 1 0,1-1 1,-1 0-1,0 0 1,1 1-1,-1-1 0,0 0 1,1 0-1,-1 0 0,0 0 1,1 0-1,6-2 33,-1 0 0,0-1 1,0 0-1,0 0 0,0-1 0,-1 0 0,1 0 1,-1 0-1,0-1 0,0 1 0,0-1 0,5-8 1,-10 12-242,-10 28-432,5-5 1433,4-10-2506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12332,'0'0'10708,"-3"8"-10467,-6 23-172,9-30-68,0-1 0,0 1 0,0 0 0,0 0 1,0-1-1,0 1 0,1 0 0,-1 0 0,0-1 0,0 1 0,0 0 0,1-1 0,-1 1 0,0 0 0,1-1 1,-1 1-1,0 0 0,1-1 0,-1 1 0,1-1 0,-1 1 0,1-1 0,-1 1 0,1-1 0,0 1 0,-1-1 1,1 0-1,0 1 0,-1-1 0,1 0 0,0 1 0,-1-1 0,1 0 0,0 0 0,-1 0 0,1 1 0,0-1 1,0 0-1,-1 0 0,1 0 0,0 0 0,0-1 0,-1 1 0,1 0 0,0 0 0,0 0 0,-1 0 0,2-1 1,35-8-173,-29 5 69,0 0 1,0-1-1,-1 0 1,0-1-1,0 1 1,0-1 0,-1 0-1,0-1 1,0 0-1,6-9 1,-16 24 76,-15 45 1052,18-51-1323,0 1 1,1-1-1,0 1 0,0 0 1,0-1-1,0 1 0,0-1 0,0 1 1,0-1-1,1 1 0,1 4 1,2-3-5407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262 113 4644,'3'-7'4106,"-2"2"-3600,15-50 2863,-16 52-2678,1-1 0,-1 0 0,0 1-1,0-1 1,0 1 0,0-1 0,-1 0 0,1 1-1,-2-4 1,2 6-626,-1 1 0,1-1 0,-1 1 0,1-1 0,-1 1 0,1 0 0,-1-1 0,1 1-1,-1 0 1,1-1 0,-1 1 0,0 0 0,1 0 0,-1-1 0,1 1 0,-1 0 0,0 0 0,1 0 0,-1 0 0,1 0-1,-1 0 1,0 0 0,1 0 0,-1 0 0,0 0 0,1 0 0,-1 1 0,1-1 0,-1 0 0,0 0 0,0 1 0,-21 9 41,13-1-61,0 1 1,1-1-1,0 1 1,0 1-1,1-1 1,1 1-1,-7 14 1,-34 88 470,40-97-393,-20 62 3,4 1 0,2 0 1,5 2-1,3 0 0,3 1 0,4 0 0,6 104 0,0-163-90,2 0 0,1 1 0,1-1 0,1-1-1,16 45 1,-18-59-190,1 1-1,1 0 0,0-1 1,0 0-1,1 0 0,0 0 1,9 9-1,-10-13-232,0 1 0,0-1 0,0-1 0,1 1 0,-1-1 0,1 0 0,0 0 0,-1-1 0,1 0 0,1 0 0,-1 0-1,8 1 1,11-2-5116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12332,'0'0'8867,"3"10"-8157,20 71-92,-4 0 0,10 101 1,-25-144-578,-2 0 1,-2 0 0,-1 0 0,-2-1-1,-2 1 1,-1 0 0,-18 56-1,5-39-37,-3-2-1,-1 0 0,-33 51 0,37-74-2222,-32 39 0,29-46-3114,8-13-4073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 3908,'0'0'9027,"-8"0"-8509,-33-3-81,40 4-436,1-1 0,-1 1 0,1-1-1,-1 1 1,1 0 0,-1-1-1,1 1 1,-1 0 0,1-1-1,-1 1 1,1 0 0,0 0-1,0-1 1,-1 1 0,1 0-1,0 0 1,0 0 0,0-1-1,0 3 1,0 1-3100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45 190 12748,'0'0'7303,"-8"3"-5974,2 0-994,4-1-205,0-1 0,0 0 0,0 0 0,0 0 0,0 0 0,-1 0 0,1 0 0,0-1 0,-1 1 0,1-1 0,-4 1 0,19-21 1536,43-37-945,-28 30-467,-2 0 1,35-48-1,-73 128-195,6-36-36,1-4-31,1 0-1,0 0 1,1 1 0,0-1-1,-1 24 1,4-36-127,0 0 0,0-1-1,0 1 1,0 0 0,1-1 0,-1 1-1,0 0 1,0-1 0,1 1 0,-1 0-1,0-1 1,1 1 0,-1-1 0,0 1-1,1 0 1,-1-1 0,1 1 0,-1-1-1,1 1 1,0-1 0,-1 0 0,1 1-1,-1-1 1,1 0 0,0 1 0,-1-1-1,1 0 1,0 0 0,-1 1 0,1-1-1,0 0 1,-1 0 0,2 0 0,16 0-9061,-10-2 1626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6983,'0'0'14045,"6"6"-13175,-4-4-789,0 0-1,0 0 1,1-1-1,-1 1 1,0-1-1,1 1 1,-1-1-1,1 0 1,-1 0-1,1 0 1,0 0-1,-1 0 1,1 0-1,0-1 1,4 1-1,2-1 97,0-1 0,0 0 0,0 0 0,15-5 0,-1 0-123,-12 2-172,0 1-1,0 0 1,0 0-1,0 1 1,1 1-1,-1 0 1,0 0-1,1 2 1,-1-1-1,13 3 1,-23-3-60,-1 0 1,1 1-1,-1-1 0,1 0 1,-1 0-1,1 1 1,-1-1-1,1 0 1,-1 1-1,0-1 1,1 0-1,-1 1 1,0-1-1,1 1 0,-1-1 1,0 0-1,1 1 1,-1-1-1,0 1 1,0-1-1,0 1 1,1-1-1,-1 1 1,0-1-1,0 1 0,0-1 1,0 1-1,0-1 1,0 1-1,0 0 1,0 7-4841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13357,'0'0'11296,"-4"7"-11174,0 3-33,0-1 0,1 1 0,0-1-1,0 1 1,1 0 0,0 0 0,0 14-1,2-23-87,1-1-1,0 1 0,0-1 0,-1 0 1,1 1-1,0-1 0,0 0 0,0 1 1,-1-1-1,1 0 0,0 0 0,0 0 0,0 0 1,-1 0-1,1 0 0,0 0 0,0 0 1,0 0-1,0-1 0,-1 1 0,1 0 1,0 0-1,0-1 0,-1 1 0,1 0 0,0-1 1,0 1-1,0-1 0,25-10 95,22-22 190,-38 25-252,0 1 0,0 0-1,22-10 1,-31 17-29,0 0-1,-1 1 1,1-1-1,0 1 1,-1-1-1,1 1 0,0-1 1,-1 1-1,1-1 1,-1 1-1,1-1 1,-1 1-1,1 0 1,-1-1-1,1 1 1,-1 0-1,0-1 0,1 1 1,-1 0-1,0 0 1,0-1-1,1 1 1,-1 0-1,0 0 1,0-1-1,0 1 0,0 0 1,0 0-1,0 0 1,0-1-1,0 1 1,-1 0-1,1 1 1,0 43 358,0-35-393,0 4-253,0 5-1261,0-6-8606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15887,'0'0'8504,"10"0"-7260,-8 1-1206,201 6 2004,-62-8-4667,-131 0 500,-21 0-16228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15631,'0'0'11242,"59"10"-9320,-29-17-1025,7 0-705,-2 1-160,5 0 0,-2 3-224,-5 1-1441,-1-2-2499,-2-2-3556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10 123 14894,'0'0'3224,"-2"13"-2546,-2 13-63,2 1-1,0 0 1,2 0-1,1-1 1,2 1-1,6 34 0,-6-46-512,1-1 0,0 0 0,0-1 0,2 1 0,0-1 0,0 0 0,1 0 0,1-1 0,0 0-1,1 0 1,0-1 0,1 0 0,0-1 0,14 12 0,-21-19-29,0-1 0,0 0 0,0 1 0,1-1 0,-1 0 0,1-1 0,-1 1 0,1-1 1,-1 1-1,1-1 0,0 0 0,0-1 0,0 1 0,-1-1 0,1 1 0,0-1 0,0 0 0,0-1 0,5 0 0,-4 0 69,-1-1 0,0 0 0,0 0 0,0 0 0,0-1 0,0 1 0,-1-1 0,1 0 0,-1 0 0,1 0 0,-1-1 0,0 1-1,0-1 1,2-4 0,6-11 181,-1-1-1,-1 0 1,0 0-1,-2-1 1,8-32-1,-6 15-348,-2 0 1,-2 0-1,-2 0 0,-1 0 0,-6-75 0,-7 65-495,11 46 464,0 1 0,-1 0 0,1-1 0,0 1 0,-1 0 0,0-1 0,1 1 1,-1 0-1,0 0 0,1 0 0,-1-1 0,0 1 0,0 0 0,0 0 0,0 0 0,0 0 0,0 0 0,0 1 0,0-1 0,-1 0 0,1 0 0,0 1 0,0-1 0,-1 1 0,1-1 0,0 1 1,-1 0-1,-1-1 0,2 1-41,1 1 0,-1-1 1,0 1-1,1-1 0,-1 1 1,0-1-1,1 1 0,-1-1 1,1 1-1,-1-1 1,1 1-1,-1 0 0,1-1 1,-1 1-1,1 0 0,0 0 1,-1-1-1,1 1 0,0 0 1,0 0-1,0 0 0,-1-1 1,1 1-1,0 0 1,0 0-1,0 0 0,-1 28-1503,2-25 991,-1 5-277,0-1 0,1 0-1,0-1 1,1 1-1,3 11 1,11 17-5421,1-7-2794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89 109 10346,'0'0'2343,"5"-8"-117,0 0-1865,5-10 1998,1 1 0,0 0 0,23-24-1,-46 54-2094,1-1 1,0 2-1,1-1 0,1 2 0,0-1 0,-12 29 0,4-3-190,-19 67 0,29-83-53,0 0-1,2 1 1,1 0 0,1 0-1,1 0 1,1 0 0,5 46-1,-3-67-178,0 1-1,0-1 1,1 1-1,0-1 1,0 0-1,0 1 1,0-1-1,1 0 1,-1 0-1,1-1 0,0 1 1,7 6-1,-6-7-333,1 1 0,0-1 0,0 0 0,0 0 0,0 0 0,0-1 0,1 0 0,-1 0-1,1 0 1,-1 0 0,1-1 0,0 0 0,-1-1 0,1 1 0,11-1 0,10-3-8856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16848,'0'0'10202,"10"-9"-9802,179-169 273,-189 178-680,0 0 1,0 0 0,0 0 0,0 0-1,0 0 1,0 0 0,0 0 0,0 1-1,0-1 1,0 0 0,0 0 0,1 0-1,-1 0 1,0 0 0,0 0 0,0 0-1,0 0 1,0 0 0,0 1 0,0-1-1,0 0 1,1 0 0,-1 0 0,0 0-1,0 0 1,0 0 0,0 0 0,0 0-1,0 0 1,0 0 0,1 0 0,-1 0-1,0 0 1,0 0 0,0 0 0,0 0-1,0 0 1,0 0 0,1 0 0,-1 0-1,0 0 1,0 0 0,0 0 0,0 0-1,0 0 1,0 0 0,0-1 0,1 1-1,-1 0 1,0 0 0,0 0 0,0 0-1,0 0 1,0 0 0,0 0 0,0 0-1,0 0 1,0-1 0,0 1 0,0 0-1,0 0 1,1 0 0,-1 0 0,0 0-1,0 0 1,0 0 0,0-1 0,-2 17-175,-9 19 157,3-18-213,1 1 1,1 1-1,0 0 1,2-1 0,0 2-1,-2 28 1,6-48 108,0 1-1,0-1 1,0 0 0,1 1 0,-1-1-1,0 0 1,0 1 0,0-1 0,0 0-1,1 1 1,-1-1 0,0 0 0,0 1-1,1-1 1,-1 0 0,0 0 0,1 1-1,-1-1 1,0 0 0,0 0 0,1 0-1,-1 0 1,1 1 0,-1-1 0,0 0-1,1 0 1,-1 0 0,0 0 0,1 0-1,-1 0 1,0 0 0,1 0 0,-1 0-1,1 0 1,-1 0 0,0 0 0,1 0-1,-1 0 1,0 0 0,1 0 0,-1-1-1,1 1 1,-1 0 0,0 0 0,1 0-1,-1 0 1,0-1 0,0 1 0,1 0-1,-1 0 1,0-1 0,0 1 0,1 0-1,-1-1 1,20-13-6687,-6-6-1887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6150,'0'0'14200,"-9"8"-12353,2-2-1634,0-2 68,1 1 0,0-1 1,0 2-1,0-1 1,1 1-1,0-1 0,0 2 1,1-1-1,-1 0 0,1 1 1,1 0-1,-6 12 0,9-18-291,0 0-1,0 0 0,0-1 0,0 1 1,1 0-1,-1 0 0,0 0 1,0-1-1,1 1 0,-1 0 1,0-1-1,1 1 0,-1 0 0,1-1 1,-1 1-1,1 0 0,-1-1 1,1 1-1,0-1 0,-1 1 0,1-1 1,0 1-1,-1-1 0,1 1 1,0-1-1,0 0 0,-1 0 1,1 1-1,0-1 0,0 0 0,-1 0 1,1 0-1,1 1 0,36 5-690,-22-4 320,-9-1 338,0 1 1,0 0 0,0 1 0,-1 0 0,1 0 0,-1 0 0,0 1 0,0 0-1,10 8 1,-15-11 60,0 0 0,0 0 0,0 0 0,0 1 0,0-1 0,0 0 0,0 0 0,0 1-1,-1-1 1,1 1 0,0-1 0,-1 1 0,1-1 0,-1 1 0,0-1 0,0 1 0,1-1 0,-1 1 0,0 2 0,-1-1 55,0-1 0,0 0 0,0 0 1,0 0-1,0 0 0,0 0 0,-1-1 1,1 1-1,0 0 0,-1 0 1,0-1-1,1 1 0,-1-1 0,0 1 1,0-1-1,0 0 0,0 0 1,-2 1-1,-3 2 255,-1 0 0,1-1 0,-1 0 0,1 0-1,-1-1 1,0 0 0,-10 1 0,15-3-488,0 0 1,0 0-1,0 0 0,-1 0 0,1-1 0,0 1 1,0-1-1,0 1 0,-4-3 0,5 2-194,0 0-1,0 0 1,1 0-1,-1 0 1,1-1-1,-1 1 0,1 0 1,-1-1-1,1 1 1,0-1-1,0 1 1,-1-1-1,1 0 0,0 1 1,1-1-1,-2-2 1,-5-21-5262,2-5-3342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14958,'0'0'7880,"64"-18"-6247,-41 13-608,6 2-673,-2 0-320,1 2-608,-1-2-1826,-2 0-1986,-3-2-4133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44 16303,'0'0'7325,"11"-5"-6583,-1 0-579,55-20 198,-60 23-368,0 0 0,1 1 0,-1 0-1,1 0 1,0 0 0,-1 1 0,1 0-1,-1 0 1,1 0 0,0 1 0,5 1-1,-10-1 5,0 0-1,1 0 0,-1 0 1,0 1-1,0-1 0,0 0 1,0 0-1,0 1 0,0-1 1,-1 1-1,1-1 0,0 1 1,-1-1-1,1 1 0,-1-1 1,0 1-1,1 0 0,-1-1 1,0 1-1,0 0 0,0-1 1,0 1-1,0 0 0,0-1 1,-1 3-1,-9 45 831,0-29-288,-1 0 0,-14 19 1,12-20 89,1 0 0,-13 31 0,22-44-1291,1 1 0,0 0 1,0 0-1,0 0 1,1 0-1,-1 14 0</inkml:trace>
  <inkml:trace contextRef="#ctx0" brushRef="#br0" timeOffset="1">1 230 12236,'0'0'14958,"59"-23"-14862,-36 21-96,7 2-64,-1 0-1794,6-1-2210,-3 0-2274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18225,'0'0'14542,"22"0"-19955,-17-4-1442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12075,'0'0'14628,"9"-5"-13449,28-16-1030,-1-1 0,-1-2 0,-1-2-1,-1 0 1,-1-3 0,54-63-1,-100 140-1594,-1-17 1431,5-13 247,1 2 1,0-1-1,2 1 1,-10 39-1,17-59-250,0 0 0,0 1 0,0-1 0,0 1-1,0-1 1,0 1 0,0-1 0,0 1 0,0-1-1,0 1 1,0-1 0,0 0 0,0 1 0,0-1-1,0 1 1,1-1 0,-1 1 0,0-1 0,0 0-1,1 1 1,-1-1 0,0 0 0,1 1 0,-1-1-1,0 0 1,1 1 0,-1-1 0,0 0 0,1 1-1,-1-1 1,1 0 0,-1 0 0,0 0 0,1 1-1,-1-1 1,1 0 0,-1 0 0,1 0 0,-1 0-1,1 0 1,-1 0 0,0 0 0,1 0-1,-1 0 1,1 0 0,-1 0 0,1 0 0,-1 0-1,1-1 1,-1 1 0,0 0 0,1 0 0,24-12-4190,4-25-7275,-14 10 763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19378,'0'0'2621,"-8"5"27,3-1-2188,-46 33 3561,46-33-3872,1-1 1,0 1-1,1 0 0,-1 0 1,1 0-1,-1 0 0,1 1 1,1-1-1,-1 1 0,-3 8 0,6-12-165,0 0 0,0 0-1,1-1 1,-1 1 0,0 0-1,0 0 1,1 0 0,-1 0-1,0 0 1,1 0 0,-1 0-1,1-1 1,-1 1 0,1 0-1,0 0 1,-1 0 0,1-1-1,0 1 1,-1-1 0,1 1-1,0 0 1,0-1 0,0 1-1,0-1 1,-1 0 0,1 1-1,0-1 1,0 0 0,0 1-1,0-1 1,2 0 0,40 11-1120,-31-9 520,-3 1 295,0 1-1,0-1 1,-1 1-1,1 1 1,-1 0-1,9 6 1,-15-9 281,0-1 0,0 1 0,-1-1 1,1 1-1,-1 0 0,1-1 0,-1 1 1,1 0-1,-1 0 0,0 0 0,0 0 0,0 0 1,1 4-1,-2-5 51,0 1 0,0-1 0,0 0 0,0 1 0,0-1 0,-1 0 0,1 1 0,0-1 0,-1 0 1,1 0-1,-1 1 0,1-1 0,-1 0 0,0 0 0,1 0 0,-1 0 0,0 0 0,0 0 0,0 0 0,0 0 0,0 0 0,0 0 0,0 0 0,0 0 1,-2 0-1,-8 6 436,0 0 0,-1-1 0,0 0 0,-13 3 0,20-7-495,-1 0 0,0 0 0,0-1 0,0 0 0,-1 0 0,1 0 0,0-1 1,0 0-1,0 0 0,-11-2 0,16 1-200,0 1 0,0 0 0,0-1-1,0 1 1,1-1 0,-1 1 0,0-1 0,0 0 0,1 1 0,-1-1 0,0 0 0,1 0 0,-1 1 0,1-1-1,-1 0 1,1 0 0,-1 0 0,1 0 0,-1 0 0,1 1 0,0-1 0,0 0 0,-1 0 0,1 0 0,0 0-1,0-2 1,0 0-682,-5-20-6090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15214,'0'0'4709,"52"-5"-1858,-30 3-994,8 1-1024,-1 0-545,1 1-256,-1 0 0,5 0-1025,-11 0-1857,-6 0-3204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18866,'0'0'5936,"-8"7"-5952,2-1 18,-1 1-1,1 0 1,0 0-1,0 0 1,1 1-1,0 0 1,-7 14 0,10-17-5,0-1 1,1 0 0,-1 1 0,1-1 0,0 1 0,0 0 0,0-1 0,1 1-1,-1 0 1,1 0 0,1-1 0,-1 1 0,0 0 0,1-1 0,0 1 0,0 0 0,1-1-1,-1 0 1,1 1 0,3 5 0,21 26-223,-22-33 195,-1 1 1,1 0 0,-1 0 0,0 0-1,0 0 1,-1 1 0,1-1-1,-1 1 1,0-1 0,0 1-1,0 0 1,-1 0 0,0 0-1,0 0 1,0 0 0,0 0 0,-1 0-1,0 0 1,0 7 0,-2-9 59,1-1 0,0 1 0,-1-1 0,1 0 0,-1 0 0,1 1 0,-1-1 0,0 0 0,0 0 1,0-1-1,0 1 0,-1 0 0,1-1 0,0 1 0,-1-1 0,1 0 0,-1 0 0,1 0 0,-1 0 0,-4 1 0,-3 1 447,0 0 0,0-1 0,-1 0 0,-11 0 0,19-1-470,0-1-1,0 0 1,0 1 0,0-1-1,1 0 1,-1-1 0,0 1-1,0 0 1,0-1 0,1 0 0,-1 0-1,0 0 1,1 0 0,-1 0-1,0 0 1,1 0 0,0-1 0,-1 0-1,1 1 1,0-1 0,0 0-1,0 0 1,0 0 0,0 0-1,0 0 1,0-1 0,1 1 0,-1 0-1,1-1 1,0 0 0,0 1-1,0-1 1,0 0 0,0 1 0,0-1-1,1 0 1,-1 0 0,1 1-1,0-1 1,0 0 0,0 0-1,1-5 1,-1 4-65,1 1 1,0-1-1,0 0 0,0 1 1,0 0-1,0-1 0,1 1 1,-1 0-1,1-1 0,0 1 1,0 0-1,0 0 0,1 1 1,-1-1-1,1 0 0,-1 1 1,1 0-1,0-1 0,0 1 1,0 0-1,0 0 0,4-1 1,11-7 59,2 1 0,32-11 0,-30 13-75,-2 0 88,5-2 384,-1 0 0,0-2 1,41-24-1,-63 34-352,-1 1 0,0-1 0,0 1 0,0-1 0,0 0 0,0 1 0,0-1 0,0 0 0,0 0 0,0 0 0,0 0 0,0 0 0,0 0 0,-1 0 0,1 0-1,0 0 1,-1 0 0,1-1 0,-1 1 0,1 0 0,-1 0 0,1 0 0,-1-1 0,0 1 0,0 0 0,0-1 0,0 1 0,0 0 0,0-2 0,-1 1-9,0 1 0,-1-1-1,1 1 1,0 0 0,-1-1 0,1 1-1,-1 0 1,0 0 0,1 0 0,-1 0-1,0 0 1,1 1 0,-1-1 0,0 1-1,0-1 1,0 1 0,-2-1 0,-2 0-354,1 0 0,-1 0 0,0 0 0,0 1 0,1 0 0,-1 0 0,0 0 1,0 1-1,0 0 0,1 0 0,-1 0 0,-10 5 0,15-5-129,0-1-1,0 1 1,1 0-1,-1 0 1,0 1-1,1-1 1,-1 0-1,1 0 1,-1 0 0,1 0-1,0 0 1,-1 1-1,1-1 1,0 0-1,0 0 1,0 0-1,0 1 1,0-1 0,0 0-1,0 2 1,0 2-2671,0 5-6050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89 17136,'0'0'4623,"-6"-10"-2882,0 2-1515,0 1 0,0-1 0,0 1 0,-1 0 1,0 1-1,0-1 0,-11-6 0,16 12-217,-1-1-1,1 0 1,-1 1-1,0-1 0,1 1 1,-1 0-1,0 0 1,0 0-1,1 0 0,-1 0 1,0 1-1,0-1 1,0 1-1,0 0 1,0 0-1,0 0 0,0 0 1,0 1-1,0-1 1,0 1-1,0-1 0,0 1 1,1 0-1,-1 0 1,0 1-1,1-1 0,-1 0 1,0 1-1,1 0 1,0-1-1,-1 1 0,-2 4 1,0-1 60,1 0 1,-1 1-1,2 0 0,-1-1 1,1 2-1,-1-1 1,2 0-1,-1 1 0,1-1 1,0 1-1,0 0 1,1-1-1,0 1 0,0 0 1,0 0-1,1 9 1,1-15-67,0 1 1,-1-1-1,1 1 1,0-1-1,0 0 1,0 1-1,0-1 1,0 0-1,0 1 1,0-1-1,0 0 0,0 0 1,1 0-1,-1 0 1,1 0-1,-1-1 1,0 1-1,1 0 1,-1-1-1,1 1 1,0 0-1,-1-1 1,1 0-1,-1 1 1,1-1-1,0 0 1,-1 0-1,1 0 1,-1 0-1,1 0 1,0-1-1,2 1 1,4-1 35,-1 0 1,1 0-1,0-1 1,-1 1-1,13-6 1,-2-2 10,-1-1-1,-1-1 1,1 0-1,14-15 1,32-21 65,-63 46-122,1 1 0,0-1 0,-1 1 1,1-1-1,0 1 0,0-1 0,0 1 0,0-1 0,0 1 0,0 0 1,0-1-1,-1 1 0,1 0 0,0 0 0,0 0 0,0 0 1,0 0-1,0 0 0,0 0 0,0 0 0,0 0 0,0 0 0,0 0 1,0 0-1,0 1 0,0-1 0,0 1 0,0-1 0,0 0 0,-1 1 1,2 0-1,14 29 941,-15-27-846,0 0 0,0 0 1,0 0-1,1-1 0,-1 1 1,1 0-1,-1 0 0,1-1 0,0 1 1,0-1-1,0 1 0,1-1 1,-1 0-1,4 3 0,2-2-54,-1-1-1,1 0 1,0 0 0,-1 0-1,1-1 1,0 0-1,0-1 1,0 0 0,0 0-1,0-1 1,10-1-1,13-4 37,44-15-1,-59 16-56,-9 3-16,64-14-516,-66 15 485,-1 1 1,1 0-1,0 0 1,-1 0-1,1 0 0,-1 1 1,1 0-1,-1 0 1,1 0-1,-1 1 0,0 0 1,0-1-1,8 5 1,-7-3-354,0 0 0,0-1 0,1 0 1,-1 0-1,1-1 0,-1 0 1,1 0-1,0 0 0,0 0 1,-1-1-1,1 0 0,0 0 1,0-1-1,10-1 0,-2-1-1352,0-1-1,-1 0 0,1 0 0,24-14 0,-6 1-4804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22870,'0'0'9897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17296,'0'0'4292,"52"-8"-4324,-30 6 64,10 2-1281,1-4-2370,3-1-4581</inkml:trace>
  <inkml:trace contextRef="#ctx0" brushRef="#br0" timeOffset="1">593 0 15054,'0'0'2370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15727,'0'0'8360,"47"3"-8456,-20-11-2146,5-3-2435,4 1-2978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2146,'0'0'23751,"8"-5"-23063,21-13-568,74-54 663,-92 63-677,-1 0-1,0-1 0,0 0 1,-1-1-1,0 1 0,-1-2 0,8-12 1,-22 35-577,-4 5 519,1 1-1,1 0 1,1 0-1,0 1 1,1 0-1,1 0 1,-5 36-1,10-54-167,0 0 0,0 1 0,0-1-1,0 0 1,0 1 0,0-1 0,0 0 0,0 1-1,0-1 1,0 0 0,1 0 0,-1 1 0,0-1 0,0 0-1,0 1 1,0-1 0,0 0 0,1 0 0,-1 1-1,0-1 1,0 0 0,0 0 0,1 0 0,-1 1 0,0-1-1,0 0 1,1 0 0,-1 0 0,0 0 0,1 1-1,-1-1 1,0 0 0,0 0 0,1 0 0,8 0-5476,-5 0 2148,6 0-7410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19314,'0'0'2734,"-9"8"-1389,3-3-1321,-50 50 2599,54-53-2550,0 0-1,0 1 1,0-1-1,0 1 1,0-1-1,1 1 1,-1 0-1,1-1 1,-1 1 0,1 0-1,0 0 1,0 0-1,0 0 1,1 0-1,-1 1 1,1-1-1,0 0 1,0 0-1,0 0 1,0 0-1,0 1 1,1-1-1,0 4 1,1-6-154,-1 1 0,0-1 0,0 0 1,1 1-1,-1-1 0,1 0 0,-1 0 0,1 0 0,-1 0 1,1 0-1,0 0 0,-1-1 0,1 1 0,0-1 0,0 1 1,0-1-1,2 1 0,39 3-2117,-27-2 1105,-10-2 808,36 8-949,-41-8 1279,0 0 0,1 0-1,-1 1 1,0-1 0,0 1 0,0-1-1,0 0 1,0 1 0,0 0-1,0-1 1,-1 1 0,1 0-1,0-1 1,0 1 0,0 0-1,-1 0 1,1 0 0,0 0-1,-1-1 1,1 1 0,-1 0-1,1 0 1,-1 0 0,1 0 0,-1 1-1,0-1 1,1 0 0,-1 0-1,0 0 1,0 2 0,0-2 73,-1 1 0,0-1 0,0 0 0,0 1 1,0-1-1,0 0 0,0 0 0,0 0 0,0 0 1,0 0-1,0 0 0,0 0 0,-1 0 0,1 0 1,0-1-1,-1 1 0,-2 0 0,-31 13 1020,29-12-736,-8 4-125,1-1 0,-1-1 0,0-1 0,0 1 0,-1-2 0,1 0 0,-25-1 0,37-1-509,1 0 1,0 0 0,0 0 0,0 0 0,0-1 0,0 1 0,0 0 0,0-1 0,0 1 0,0-1 0,0 0-1,0 1 1,0-1 0,0 0 0,0 1 0,0-1 0,0 0 0,1 0 0,-1 0 0,0 0 0,1 1 0,-1-1-1,0-2 1,-6-15-6405,7 16 5627,-8-23-11413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18065,'0'0'5221,"64"-10"-3267,-32 8-1185,0-1-513,7 3-160,-1 0-609,4-2-1793,-5-2-2274,-5-1-2563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 16303,'0'0'5339,"-7"2"-3497,-1-2-1314,5 1-356,0-1-1,1 0 1,-1 1 0,0-1-1,1 1 1,-1 0 0,0-1-1,1 1 1,-1 1 0,1-1-1,0 0 1,-5 3-1,7-3-149,-1 0-1,0 1 1,1-1-1,-1 0 0,1 0 1,0 0-1,-1 0 0,1 0 1,0 0-1,0 1 0,-1-1 1,1 0-1,0 0 0,0 0 1,1 1-1,-1-1 1,0 0-1,0 0 0,0 0 1,1 0-1,-1 0 0,1 1 1,-1-1-1,1 0 0,-1 0 1,1 0-1,-1 0 0,1 0 1,0 0-1,1 1 1,28 34-228,-27-32 219,14 13-32,30 40-820,-45-54 811,0 1 0,0-1 0,0 1 0,0-1 0,-1 1-1,0 0 1,0 0 0,0-1 0,0 1 0,0 0 0,-1 0 0,0 0 0,1 0 0,-1 0-1,-2 7 1,1-8 86,0 0-1,-1 0 0,1-1 0,-1 1 0,0-1 1,0 1-1,0-1 0,0 0 0,0 0 1,0 0-1,-1 0 0,1 0 0,-1 0 0,1-1 1,-1 1-1,0-1 0,1 0 0,-1 0 0,0 0 1,0 0-1,-3 1 0,-7 1 408,1 0 0,0-1-1,-24 2 1,33-4-431,-1 0-1,1 0 1,-1 0 0,0 0-1,1 0 1,-1-1 0,1 0-1,-1 0 1,1 0 0,-1 0-1,1 0 1,0-1 0,0 1-1,-6-5 1,7 5-81,1-1 0,-1 0 0,1 0 0,0 0 0,0 0 0,-1 0-1,1 0 1,0-1 0,1 1 0,-1 0 0,0 0 0,1-1 0,-1 1 0,1-1 0,0 1 0,0 0 0,0-1 0,0 1 0,0 0 0,0-1 0,1 1 0,-1-1-1,2-2 1,-1 2-30,0 0 0,0 0 0,1 1 0,-1-1 0,1 0 0,0 1 0,0-1 0,0 1 0,0-1-1,0 1 1,1 0 0,-1 0 0,0 0 0,1 0 0,5-2 0,49-24 117,-45 23-64,23-9 84,-17 8 250,-1-2 1,0 0-1,0 0 1,27-20-1,-43 28-265,0-1 1,1 0-1,-1 0 0,1 0 0,-1-1 0,0 1 0,0 0 0,0 0 0,0-1 0,0 1 0,0 0 0,0-1 0,0 1 0,0-1 0,-1 0 0,1 1 0,-1-1 0,1 1 0,-1-1 0,1 0 0,-1 1 0,0-1 0,0 0 0,0 0 0,0-2 0,-1 2-34,0 0-1,0 0 0,-1 0 1,1 0-1,0 1 0,-1-1 0,1 0 1,-1 0-1,0 1 0,0-1 1,1 1-1,-1 0 0,0-1 0,0 1 1,-5-2-1,-8-3-182,-1 0-1,-1 1 1,-27-6 0,41 11 155,-6-3 259,3 2-2770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18481,'0'0'2889,"0"9"-695,0 14-760,1-1 1,2 1 0,8 37-1,-8-47-1347,0 0-1,-1 0 0,0-1 1,-1 1-1,-1 0 0,0 0 0,0 0 1,-1 0-1,-1 0 0,0 0 1,-1 0-1,-1-1 0,1 1 0,-2-1 1,-9 19-1,5-16-262,1-1 0,-1 0 0,-1 0 0,-22 22 0,18-22-1019,0-1 1,-1-1-1,-1 0 1,-17 9 0,2-5-4540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65 374 5830,'0'0'4244,"-8"-2"-1864,-5 1-1246,-6-1 302,-2-3 3724,18 0 39,9-3-3610,8-3-951,9-2-70,161-109 1006,-161 105-1551,-1-2 1,-1 0 0,-1-1 0,0-2 0,27-38 0,-45 57-17,0 0-6,0 0 0,0 0 0,0-1-1,0 1 1,0-1 0,-1 1 0,1-1 0,-1 1-1,0-1 1,1-6 0,-23 32-396,11-8 422,0 0-1,0 1 1,1 1 0,1-1-1,1 1 1,0 0 0,1 1-1,1-1 1,1 1 0,0 0 0,1 1-1,-1 21 1,10-20-3060,-2-15-701,3-1-3406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4484,'0'0'22042,"12"-1"-20856,101-11 593,176-20 38,-99-1-5136,-169 27 39,-15 4-71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91 426 5221,'0'0'15220,"-8"3"-13315,8-3-1907,-44 13 2527,41-12-2426,1-1 0,0 1 0,0 0 0,0 0 0,0 0 0,0 0 0,0 0 0,0 0 0,0 0 0,0 0 0,0 1 0,1-1 0,-1 1 0,1 0 0,-1-1 0,1 1 0,-1 0 0,1 0 0,0 0 0,-1 3 0,5-5-171,0 1-1,0-1 1,0 1-1,0-1 1,0 0-1,0 0 1,0-1-1,0 1 1,0-1-1,0 1 1,4-2-1,13-11-531,0-1-1,-1-1 1,0-1 0,26-28 0,-37 37 390,-18 17 924,0 1 1,2 1-1,-14 21 1,19-28-571,0 0 0,0 0 0,1 0 0,0 0 0,0 0 0,0 1 0,1-1 0,-1 0 0,1 1 0,1-1 0,-1 1 0,1-1 0,0 1 0,0 0 0,2 7 0,-1-11-128,0 0 0,0 0 0,0 0 0,1 0 0,-1-1 0,1 1 0,-1 0 0,1-1 0,0 1 0,0-1-1,0 1 1,0-1 0,0 0 0,0 0 0,0 0 0,0 0 0,0 0 0,0 0 0,1-1 0,-1 1 0,0-1 0,1 1 0,-1-1 0,5 0 0,3 0 120,0 1 1,0-1-1,0-1 1,15-3-1,-12 1-85,0-1 0,-1-1-1,1-1 1,-1 1 0,0-2 0,-1 0 0,1 0-1,16-15 1,3-5 15,42-48 0,-42 42-88,-2-2 0,-2-1 0,-1-1 0,-2-1 0,-1-1 0,27-67 0,-49 104 24,0-1 1,0 1-1,0 0 0,-1-1 1,1 1-1,-1 0 0,1-1 0,-1 1 1,0-1-1,0 1 0,0 0 1,0-1-1,-1 1 0,1-1 1,-1 1-1,0-4 0,0 6 0,0-1 0,1 0 0,-1 0 0,0 0 0,0 1 0,1-1 0,-1 0 0,0 1 0,0-1 0,0 1 0,0-1-1,0 1 1,0-1 0,0 1 0,0 0 0,0-1 0,0 1 0,0 0 0,0 0 0,0 0 0,0 0 0,0 0 0,0 0 0,-1 0 0,0 1 0,-5 0 23,1 1 1,-1 0-1,0 0 1,1 0-1,-1 1 1,1 0 0,0 1-1,0 0 1,-9 6-1,3 1 23,0 1-1,1 0 1,0 0-1,1 1 1,1 0-1,0 1 1,0 0-1,2 1 0,0 0 1,0 0-1,1 0 1,1 1-1,1-1 1,0 1-1,1 1 0,1-1 1,0 0-1,2 1 1,-1-1-1,2 0 1,3 21-1,-3-32-21,-1 1 0,1-1 1,1 0-1,-1 0 0,1-1 0,0 1 0,0 0 1,0 0-1,0-1 0,1 0 0,0 1 0,0-1 1,0 0-1,1 0 0,-1 0 0,1-1 0,0 0 1,0 1-1,0-1 0,0 0 0,1-1 0,-1 1 1,1-1-1,-1 0 0,1 0 0,0 0 1,0-1-1,0 0 0,0 0 0,9 1 0,-5-1-270,1-1-1,0 0 0,-1 0 1,1-1-1,0 0 0,17-5 0,-18 4-805,0-1 0,-1 0 0,0-1 0,1 0-1,-1 0 1,-1 0 0,10-8 0,17-18-10061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15182,'0'0'11723,"8"-1"-10628,10-6-916,0 0 1,-1-1-1,0 0 1,0-2-1,-1 0 1,30-24-1,9-5-74,-73 81-676,-2-13 573,15-23-9,0 0 0,1 0 0,-1 0 0,1 1 0,1 0 0,-1 0 0,1 0 0,1 0 0,-1 0 0,-2 12 0,6-18-522,1 0 0,-1-1 0,0 1 0,0 0 0,0-1 1,1 0-1,-1 1 0,0-1 0,1 0 0,-1 1 0,0-1 0,1 0 0,-1 0 0,0 0 0,1 0 0,-1 0 0,0-1 0,1 1 0,-1 0 0,0-1 0,1 1 0,-1-1 0,2 0 0,18-12-8380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5637,'0'0'14745,"-9"8"-12508,4-4-1841,-35 29 1654,37-31-1806,0 0-1,0 1 1,1-1 0,-1 1 0,1 0 0,0 0 0,0 0-1,0 0 1,0 0 0,1 1 0,-1-1 0,-1 6 0,3-8-239,0-1 0,1 1 0,-1 0 0,0 0 0,1 0 0,-1 0 0,0 0 0,1-1 0,-1 1 0,1 0 0,-1 0 1,1-1-1,0 1 0,-1 0 0,1-1 0,0 1 0,-1 0 0,1-1 0,0 1 0,0-1 0,0 1 0,-1-1 0,1 0 0,0 1 0,0-1 0,0 0 1,0 0-1,0 0 0,0 1 0,1-1 0,39 5-739,-22-3-35,-13 0 653,1-1 0,0 1 0,-1 1 0,1-1 0,-1 1-1,0 0 1,1 1 0,-1-1 0,10 10 0,-15-12 133,0 0 0,0 0 0,0 0 0,0 0 0,0 0 0,0 1 0,0-1 1,0 0-1,-1 1 0,1-1 0,-1 0 0,1 1 0,-1-1 0,1 1 0,-1-1 0,0 1 1,0-1-1,1 1 0,-1-1 0,-1 2 0,1-1 62,-1 1 1,0-1-1,0 0 0,0 0 0,0 0 1,0 0-1,-1 0 0,1 0 1,-1-1-1,1 1 0,-1 0 0,1-1 1,-1 1-1,0-1 0,0 1 0,0-1 1,-3 2-1,-6 3 128,0 0 0,0 0 1,-1-1-1,0-1 0,0 0 0,0 0 1,0-1-1,0-1 0,-1 0 0,-13 0 1,26-2-354,-1 0 0,0 0 0,0 0 0,0 0 0,1 0 1,-1 0-1,0 0 0,0-1 0,0 1 0,1 0 1,-1 0-1,0-1 0,1 1 0,-1 0 0,0-1 0,0 1 1,1-1-1,-1 1 0,1-1 0,-1 1 0,1-1 1,-1 0-1,1 1 0,-2-2 0,-2-20-7408,4 1-2520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11755,'0'0'12940,"44"-29"-10601,-24 23-1026,4 1-609,1 2-543,2 3-129,5 0-545,0 0-1953,0 0-2018,-4 2-3972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20371,'0'0'6150,"46"-6"-4741,-9-1-544,1 0-320,6 2-513,8 2-64,-3 3-993,2 0-1474,-8 0-1408,-9 0-1314,-9 0-3267</inkml:trace>
  <inkml:trace contextRef="#ctx0" brushRef="#br0" timeOffset="1">42 174 15855,'0'0'6022,"46"4"-4068,-11-4-193,7 0-31,9-2-1058,2 0-639,3 2-226,-4 0-1793,0 0-2690,-5-8-5221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1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8648,'0'0'16656,"4"-8"-16090,79-127 450,29-53-52,-95 166-505,-17 22-457,0 0 1,1 0 0,-1 0-1,0 1 1,1-1 0,-1 0 0,0 1-1,0-1 1,1 0 0,-1 0-1,0 1 1,0-1 0,1 1-1,-1-1 1,0 0 0,0 1-1,0-1 1,0 0 0,0 1-1,0-1 1,0 1 0,0-1-1,1 0 1,-1 1 0,-1-1-1,1 1 1,0-1 0,0 0-1,0 1 1,0-1 0,0 1 0,0 0-1,-9 53 87,-9 17 42,4-23-16,3 1 1,1-1-1,-5 91 0,15-139-228,0 0 0,0 1 0,0-1 0,0 1 0,1-1 0,-1 0 0,0 1-1,0-1 1,0 1 0,1-1 0,-1 0 0,0 1 0,1-1 0,-1 0 0,0 0 0,1 1 0,-1-1 0,0 0 0,1 0-1,-1 1 1,0-1 0,1 0 0,-1 0 0,1 0 0,-1 0 0,0 1 0,1-1 0,-1 0 0,1 0 0,-1 0-1,0 0 1,1 0 0,-1 0 0,1 0 0,-1 0 0,1 0 0,-1-1 0,0 1 0,1 0 0,-1 0 0,1 0-1,-1 0 1,0-1 0,1 1 0,-1 0 0,0 0 0,1 0 0,-1-1 0,0 1 0,1-1 0,22-14-4994,-4-8-1571,1-9-2990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1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15951,'0'0'7703,"-10"10"-6998,-6 8-423,1 1 1,1 1-1,1 0 0,1 1 1,1 0-1,0 1 0,2 0 1,-11 37-1,15-41-132,1 2-1,1-1 1,1 0-1,1 1 0,1 31 1,0-49-139,0 0-1,0 0 1,1 0-1,-1 0 1,0-1 0,1 1-1,0 0 1,-1 0-1,1-1 1,0 1-1,0 0 1,0-1 0,0 1-1,0 0 1,0-1-1,0 1 1,0-1 0,1 0-1,-1 1 1,0-1-1,1 0 1,-1 0 0,1 0-1,0 0 1,-1 0-1,1 0 1,0-1-1,0 1 1,-1-1 0,1 1-1,0-1 1,0 1-1,0-1 1,0 0 0,-1 0-1,1 0 1,0 0-1,0 0 1,0 0 0,0-1-1,0 1 1,-1-1-1,3 0 1,2 0 37,-1-1 1,1 0-1,0 0 0,-1-1 1,0 1-1,0-1 0,0-1 1,0 1-1,0 0 0,-1-1 1,1 0-1,6-8 0,-7 6 25,0 0 0,-1 1 0,0-2 0,0 1 0,0 0 0,-1-1 0,0 1 0,2-10 0,-4 14-51,1 1 1,-1 0-1,0-1 0,0 1 1,0-1-1,0 1 0,0-1 1,0 1-1,0-1 0,-1 1 1,1-1-1,0 1 1,-1 0-1,1-1 0,-1 1 1,0 0-1,1-1 0,-1 1 1,0 0-1,0 0 0,0-1 1,0 1-1,0 0 0,0 0 1,0 0-1,0 0 0,0 1 1,0-1-1,-1 0 0,1 0 1,0 1-1,-1-1 0,1 0 1,0 1-1,-1 0 0,1-1 1,-1 1-1,1 0 0,-1 0 1,1 0-1,-1-1 1,-2 2-1,-58 2 182,60-3-237,0 1 0,0-1 0,0 0-1,0 1 1,0-1 0,0 1 0,1 0 0,-1 0 0,0 0 0,0 0 0,0 0 0,1 0 0,-1 0 0,0 0 0,1 1 0,-1-1 0,1 1 0,0-1 0,-1 1 0,1-1 0,0 1 0,0 0 0,0 0 0,0 0 0,0-1 0,1 1 0,-2 3 0,2-4-132,1 0 0,-1-1 1,1 1-1,-1 0 0,0-1 0,1 1 0,-1-1 0,1 1 1,0-1-1,-1 1 0,1-1 0,-1 1 0,1-1 0,0 0 1,-1 1-1,1-1 0,0 0 0,-1 1 0,1-1 0,0 0 1,-1 0-1,1 0 0,0 0 0,0 0 0,-1 0 0,1 0 1,0 0-1,0 0 0,-1 0 0,1 0 0,1 0 0,28-3-4158,-5-10-866,0-6-2637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 15695,'0'0'10538,"-7"7"-10479,-21 25-49,27-31-8,1 0 0,-1 1 0,1-1 0,-1 0 1,1 1-1,-1-1 0,1 0 0,0 1 0,0-1 0,0 0 0,-1 1 0,1-1 0,1 0 0,-1 1 0,0-1 0,0 1 0,0-1 0,1 0 0,-1 0 0,1 1 0,-1-1 1,2 3-1,18 24 34,-14-20-8,15 20-2,-13-17-27,1 0 1,-1 1 0,-1 0-1,0 0 1,9 23-1,-15-31 19,0 0-1,0 0 1,0 0-1,-1 0 1,0 1-1,0-1 0,0 0 1,0 0-1,0 0 1,-1 0-1,0 0 1,0 0-1,0 0 1,0 0-1,-1 0 0,1-1 1,-1 1-1,0 0 1,0-1-1,-1 1 1,1-1-1,-1 0 1,1 0-1,-5 4 0,-5 5 499,0-1 0,-1 0 0,-20 13 0,29-22-409,0 1 0,1-1 0,-1 0 0,-1 0 0,1 0 0,0 0 0,0-1-1,-1 0 1,1 0 0,-1 0 0,1 0 0,-1-1 0,1 1 0,-1-1 0,1-1-1,-1 1 1,-6-2 0,10 2-108,0-1 0,-1 0 0,1 0 1,0 0-1,0 0 0,0 0 0,0 0 0,0-1 0,0 1 0,0 0 0,1 0 0,-1-1 0,0 1 0,1 0 0,-1-1 1,1 1-1,-1-1 0,1 1 0,0-1 0,0 1 0,-1-1 0,1 1 0,0-3 0,2-40-432,-2 39 344,1-2 22,0-1-1,1 1 1,0-1 0,0 1 0,1 0 0,0-1 0,0 1 0,0 1 0,1-1-1,0 0 1,1 1 0,-1 0 0,11-10 0,5-3 60,1 1 0,37-25 0,-38 30 79,-1-1 0,-1-1 0,24-23 0,-41 37-29,0 0-1,0 0 1,0-1-1,0 1 1,0 0-1,0 0 1,0-1-1,0 1 1,0 0-1,-1-1 1,1 1-1,0-1 1,-1 1 0,1-1-1,-1 1 1,0-1-1,0 0 1,0 1-1,1-1 1,-1 1-1,0-1 1,-1 0-1,1 1 1,0-1-1,0 1 1,-1-1 0,1 1-1,-1-1 1,1 1-1,-1-1 1,0 1-1,0 0 1,1-1-1,-1 1 1,0 0-1,0-1 1,0 1-1,-1 0 1,1 0-1,0 0 1,0 0 0,0 0-1,-1 0 1,1 0-1,-1 1 1,1-1-1,0 0 1,-4 0-1,-2-2-23,0 0-1,1 1 1,-2 0-1,1 0 1,0 1-1,0 0 1,0 0-1,-1 0 0,-11 2 1,18-1-147,0 1-1,1-1 1,-1 1-1,0-1 1,1 1 0,-1 0-1,1-1 1,-1 1 0,1 0-1,-1 0 1,1 0 0,0-1-1,-1 1 1,1 0 0,0 0-1,0 0 1,-1 0-1,1-1 1,0 1 0,0 0-1,0 0 1,0 0 0,0 0-1,1 1 1,1 25-7607,3-13 1084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20403,'0'0'2691,"-22"48"-97,12-23-320,3 1-1281,4-4-704,3-2-225,0-2-128,0-2-961,5-4-993,0-2-256,3-4-833,-3-6-897,2 0-1409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 18161,'0'0'8584,"-8"-1"-7980,6 0-572,-1 1 1,0 0-1,0 0 1,0 0-1,0 0 1,0 1-1,0-1 1,0 1-1,0 0 1,1-1 0,-1 1-1,0 0 1,1 1-1,-1-1 1,0 0-1,1 1 1,0 0-1,-1-1 1,1 1-1,0 0 1,0 0 0,0 0-1,0 1 1,0-1-1,0 0 1,1 1-1,-1-1 1,1 1-1,0 0 1,-2 4-1,-5 9 248,0 0 0,1 0-1,1 0 1,0 1 0,1 0-1,1 0 1,1 0 0,1 1-1,0-1 1,1 1 0,1-1-1,2 26 1,-1-41-271,-1 1 0,1-1 0,0 1 0,-1-1 0,1 1 0,0-1 0,1 0 0,-1 0 0,0 1 0,1-1 0,-1 0 0,1 0 0,0 0 0,-1 0 0,1 0 0,0-1 0,0 1 0,0-1 0,1 1 0,-1-1 0,0 0 0,0 0 0,1 0 0,-1 0-1,1 0 1,-1 0 0,1-1 0,-1 1 0,1-1 0,-1 1 0,4-1 0,-2 0 9,0 0-1,0 0 0,0-1 0,0 1 0,0-1 0,1 0 1,-1 0-1,-1 0 0,1-1 0,0 1 0,0-1 1,0 0-1,-1 0 0,1 0 0,-1-1 0,0 1 0,1-1 1,4-6-1,-6 7-13,0 0 0,0 0 0,0-1 1,0 1-1,-1-1 0,1 0 0,-1 1 0,0-1 0,0 0 1,0 0-1,0 0 0,0 0 0,-1 1 0,1-1 1,-1 0-1,0 0 0,0 0 0,0-1 0,0 1 0,0 0 1,-1 0-1,0-4 0,-1 4-1,0 0 0,1 1 0,-1-1 0,0 1 0,0-1-1,-1 1 1,1 0 0,0 0 0,-1 0 0,1 0 0,-1 0 0,0 1 0,1-1 0,-1 1 0,0 0 0,0-1-1,0 1 1,0 1 0,0-1 0,0 0 0,-5 0 0,-3-1-82,-1 1-1,0 0 1,1 0 0,-1 1-1,1 1 1,-19 3 0,17 4-445,15 0-1734,0-7 1917,-1 0 0,1 1 1,0-1-1,-1 0 0,1-1 1,0 1-1,0 0 0,0 0 0,0-1 1,0 1-1,3-1 0,51 0-6994,-22-2 1052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55 232 16784,'-7'8'2856,"1"-2"-2003,2-2-205,-1 0 1,1 1 0,0-1 0,0 1-1,0 0 1,1 0 0,-1 1 0,1-1-1,-4 11 1,7-16-588,0 1 0,1-1 0,-1 0 0,0 1 0,0-1 0,1 1 0,-1-1 1,0 0-1,0 1 0,1-1 0,-1 0 0,0 1 0,1-1 0,-1 0 0,1 1 0,-1-1 0,0 0 0,1 0 0,-1 1 0,1-1 0,-1 0 0,1 0 0,-1 0 0,1 0 0,-1 0 0,1 0 0,-1 0 0,1 0 0,-1 0 0,0 0 0,1 0 1,-1 0-1,1 0 0,-1 0 0,1 0 0,-1 0 0,1-1 0,-1 1 0,1 0 0,-1 0 0,0 0 0,1-1 0,0 1 0,23-8 472,-7-3-436,-1-1-1,0 0 0,-1-1 0,0 0 1,0-2-1,-2 1 0,20-29 0,70-122-240,-101 162 137,-12 22 356,1 1-1,1 1 0,1-1 1,0 2-1,2-1 0,-5 39 1,8-46-585,2 0 0,-1-1 0,2 1 1,0 0-1,0-1 0,2 1 0,4 18 1,-4-24-708,0 0 1,0-1 0,1 1 0,0-1 0,0 0 0,0 0-1,1-1 1,7 8 0,1-3-9489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219 296 16720,'0'0'2082,"0"-7"32,0 4-1921,0 1 1,0-1 0,-1 0-1,1 1 1,-1-1 0,1 1-1,-1-1 1,0 0 0,0 1-1,0 0 1,0-1 0,-1 1-1,1 0 1,-1 0 0,1-1-1,-1 1 1,-2-2 0,1 2-68,1 1 0,-1-1 0,0 1 0,0 0 1,1 0-1,-1 0 0,0 0 0,0 0 0,0 0 0,0 1 0,0-1 1,0 1-1,0 0 0,0 0 0,-1 0 0,1 1 0,0-1 1,-4 2-1,0 0-125,0 0 1,0 1-1,1 0 1,-1 0 0,1 1-1,-1-1 1,1 1-1,1 1 1,-1-1 0,0 1-1,1 0 1,0 1-1,0-1 1,-4 7 0,4-5-2,-1 1 1,1-1 0,1 1-1,0 0 1,0 0 0,0 0-1,1 0 1,0 0 0,1 1-1,0 0 1,-1 10 0,3-18-4,0 0 1,0 0 0,1 0 0,-1 1-1,0-1 1,1 0 0,-1 0-1,1 0 1,-1 0 0,1 0-1,-1 0 1,1 0 0,0 0 0,-1 0-1,1 0 1,0 0 0,0-1-1,0 1 1,0 0 0,0 0 0,0-1-1,0 1 1,0-1 0,0 1-1,0-1 1,0 1 0,0-1-1,0 0 1,0 1 0,1-1 0,-1 0-1,0 0 1,0 0 0,0 0-1,0 0 1,1 0 0,-1 0 0,0 0-1,0 0 1,0-1 0,2 0-1,5 1 17,-1-2-1,1 1 1,0-1-1,-1 0 0,11-5 1,4-5-33,0-1 1,-1-1-1,-1-1 1,0 0-1,-1-2 0,0 0 1,-2-1-1,19-25 1,-16 18 87,-2-1 1,0-1 0,-2-1-1,-1 0 1,-1-1-1,10-33 1,-20 36 543,-17 36-165,-21 37 50,17-18 128,0 1 0,-19 52 1,31-67-439,0 0 0,1 1 0,0-1 1,1 1-1,1 0 0,1 0 0,1 30 0,0-43-196,1 1 0,-1-1 0,1 0 0,0 1 0,1-1 0,-1 0 0,0 0-1,1 0 1,0 0 0,0 0 0,0 0 0,0 0 0,0 0 0,0-1 0,1 1 0,-1-1-1,1 0 1,0 0 0,0 0 0,0 0 0,0 0 0,0-1 0,0 1 0,0-1 0,0 0-1,1 0 1,-1 0 0,1 0 0,6 0 0,-4 0-113,1 0 1,-1-1-1,1 0 1,0 0-1,-1 0 0,1-1 1,-1 0-1,1 0 1,-1-1-1,1 0 1,-1 0-1,0-1 0,0 1 1,0-1-1,6-4 1,-1-3 38,0-1-1,0 0 1,0 0 0,-2-1 0,1-1 0,-2 0 0,0 0 0,0 0-1,-1-1 1,-1 0 0,0 0 0,7-29 0,-31 91 1106,14-38-782,0-1 0,0 1 0,0 0 1,1-1-1,1 1 0,0 1 0,0-1 0,1 0 0,0 0 0,1 1 0,1 19 0,0-28-520,0 1 0,0-1 0,0 0 0,1 0 0,-1 0 0,0 0 0,1 0-1,-1 0 1,1-1 0,0 1 0,0 0 0,-1-1 0,1 1 0,0-1 0,0 0 0,1 0 0,-1 0 0,0 0 0,4 2 0,-4-3-20,-1 1 0,1-1 0,-1 1 1,1-1-1,0 0 0,-1 0 0,1 1 1,-1-1-1,1 0 0,0 0 1,-1-1-1,1 1 0,-1 0 0,1 0 1,0-1-1,-1 1 0,1-1 0,-1 0 1,1 1-1,-1-1 0,0 0 0,1 0 1,-1 0-1,0 0 0,1 0 0,-1 0 1,0 0-1,0 0 0,2-3 0,7-17-7565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8936,'0'0'13747,"0"8"-13374,0 216 1769,-2-93-1305,2-130-834,0-1-1,0 0 0,0 1 1,0-1-1,1 1 1,-1-1-1,0 0 1,0 1-1,0-1 0,1 0 1,-1 0-1,0 1 1,0-1-1,1 0 0,-1 1 1,0-1-1,0 0 1,1 0-1,-1 0 0,0 1 1,1-1-1,-1 0 1,0 0-1,1 0 0,-1 0 1,1 0-1,-1 0 1,0 1-1,1-1 0,-1 0 1,0 0-1,1 0 1,-1 0-1,1 0 0,-1 0 1,0-1-1,1 1 1,-1 0-1,0 0 0,1 0 1,-1 0-1,0 0 1,1 0-1,-1-1 0,0 1 1,1 0-1,-1-1 0,20-9 262,-1-6-195,-1 0 0,-2-2-1,1 0 1,-2-1 0,25-39-1,-8 11-213,-32 46 134,1 1 0,-1 0 0,0 0 0,0 0 0,0 0 0,0-1 0,0 1 0,0 0-1,0 0 1,0 0 0,1 0 0,-1 0 0,0 0 0,0-1 0,0 1 0,0 0 0,1 0 0,-1 0 0,0 0 0,0 0-1,0 0 1,0 0 0,1 0 0,-1 0 0,0 0 0,0 0 0,0 0 0,0 0 0,1 0 0,-1 0 0,0 0 0,0 0-1,0 0 1,0 0 0,1 0 0,-1 0 0,0 0 0,0 0 0,0 0 0,0 0 0,1 0 0,-1 1 0,0-1 0,0 0-1,0 0 1,0 0 0,0 0 0,1 0 0,-1 0 0,0 1 0,0-1 0,0 0 0,0 0 0,0 0 0,0 0 0,0 1-1,0-1 1,0 0 0,0 0 0,0 0 0,0 0 0,0 1 0,0-1 0,0 0 0,0 0 0,0 0 0,0 1 0,0-1-1,0 0 1,3 26-186,-4 30 300,-8-19-20,7-31-76,0-1 0,0 1 0,1 0 1,0-1-1,0 1 0,0 0 0,0 0 0,1 0 1,0 0-1,0 0 0,1 0 0,2 9 0,-2-14-344,0 0 0,0 0 0,0-1 0,1 1 0,-1 0 0,0-1 0,1 1 0,-1-1 0,0 0-1,1 1 1,-1-1 0,0 0 0,1 0 0,-1 0 0,1 0 0,-1 0 0,0 0 0,1 0 0,-1 0 0,3-1 0,6-3-5376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 15951,'0'0'8969,"-8"-4"-9076,6 3 97,0 0 1,0 0-1,0 0 1,0 1-1,-1-1 1,1 0-1,0 1 1,-1-1-1,1 1 1,0 0-1,-1 0 1,1 0-1,-4 1 1,3 0 28,0 0 1,1 0 0,-1 1-1,1-1 1,0 1 0,-1 0-1,1 0 1,0 0 0,0 0-1,0 0 1,0 0 0,1 1-1,-1-1 1,0 1 0,0 2-1,-9 12 253,4-8-69,2-1 1,-1 1-1,1 0 0,0 0 1,1 1-1,0-1 1,1 1-1,0 0 1,0 0-1,-1 11 0,4-20-202,0-1 0,0 1 0,0-1 0,0 1 0,0-1 0,0 1 0,0 0 0,0-1 0,1 1 0,-1-1 0,0 1 0,0-1 0,0 1 0,1-1 0,-1 1 0,0-1 0,1 1 0,-1-1 0,0 1 0,1-1 0,-1 0 0,1 1 0,-1-1 0,0 1 0,1-1 0,-1 0 0,1 0 0,-1 1 0,1-1 0,0 0 0,-1 0 0,2 1 0,22-4 189,20-21 111,-36 17-262,0 0 0,-1 0 0,0-1 0,0-1 0,-1 1 0,0-1 0,-1 0 0,1 0 0,-2 0 0,1-1 0,-1 0 0,-1 0 0,0 0 0,0 0 0,1-13 0,-21 45-423,6-5 449,-23 46 656,32-59-702,1 0 0,0 0 0,-1 0 0,2 0 1,-1 0-1,0 1 0,1-1 0,0 0 0,0 0 0,0 1 0,0-1 0,1 0 1,-1 0-1,3 6 0,-3-9-15,1 1-1,0-1 1,0 1 0,0-1 0,0 1 0,0-1 0,0 0 0,1 0-1,-1 0 1,0 1 0,1-1 0,-1 0 0,0 0 0,1-1-1,-1 1 1,1 0 0,0 0 0,-1-1 0,1 1 0,0-1 0,-1 0-1,1 1 1,0-1 0,-1 0 0,1 0 0,0 0 0,-1 0 0,1 0-1,0 0 1,0-1 0,-1 1 0,1 0 0,0-1 0,-1 1-1,1-1 1,-1 0 0,3-1 0,5-1 20,0-1-1,-1 0 1,1-1 0,-1 0-1,10-8 1,36-36-84,-42 36-20,1 1 0,0 0 0,1 0 1,0 2-1,1 0 0,26-14 0,-40 24 73,0-1 1,0 1 0,0-1-1,1 1 1,-1 0 0,0 0-1,0-1 1,0 1 0,0 0-1,0 0 1,0 0 0,0 0-1,0 0 1,1 1 0,-1-1-1,0 0 1,0 0 0,0 1-1,0-1 1,0 1 0,0-1-1,0 1 1,0-1 0,0 1-1,0-1 1,0 1 0,-1 0-1,1 0 1,0-1 0,0 1-1,-1 0 1,1 0 0,0 0-1,-1 0 1,1 0 0,-1 0-1,1 0 1,-1 0 0,1 0-1,-1 0 1,0 0 0,0 0-1,1 0 1,-1 0 0,0 0-1,0 2 1,1 9-82,0 0 0,-1 1 0,-1 19 1,0-12 42,1-14 59,0 1 1,-1-1-1,1 1 1,-1-1 0,0 0-1,-1 1 1,0-1-1,0 0 1,0 0-1,-4 6 1,6-11 65,2-10 256,4-4-343,0 1 1,1 0-1,1 0 0,0 1 0,1 0 0,0 0 0,1 1 0,0 0 1,0 0-1,1 1 0,0 1 0,1 0 0,13-7 0,-24 15-8,0-1-1,-1 1 0,1-1 1,0 1-1,0 0 0,0-1 1,0 1-1,0 0 0,-1 0 1,1-1-1,0 1 0,0 0 1,0 0-1,0 0 0,0 0 1,0 0-1,0 1 0,0-1 1,0 0-1,0 0 0,-1 0 1,1 1-1,0-1 0,0 1 1,0-1-1,0 0 0,1 2 1,-1-1 6,-1 1 0,1-1-1,0 1 1,-1-1 0,1 1 0,-1-1 0,1 1 0,-1-1 0,0 1 0,0 0 0,1-1 0,-1 1-1,0-1 1,-1 4 0,-1 10 39,-1-1 1,-8 27-1,7-31-32,4-9 1,0-1-1,0 0 1,0 0-1,0 1 0,0-1 1,0 0-1,0 0 1,0 1-1,0-1 0,0 0 1,0 0-1,0 1 1,0-1-1,0 0 0,0 1 1,0-1-1,0 0 1,0 0-1,0 1 0,0-1 1,0 0-1,1 0 1,-1 0-1,0 1 1,0-1-1,0 0 0,0 0 1,1 0-1,-1 1 1,0-1-1,0 0 0,0 0 1,1 0-1,-1 0 1,0 1-1,0-1 0,0 0 1,1 0-1,-1 0 1,0 0-1,0 0 0,1 0 1,-1 0-1,0 0 1,1 0-1,-1 0 0,0 0 1,20-4 39,18-12-32,-14 3-266,-14 7 148,0 0-1,1 0 0,-1 1 0,1 0 0,0 1 0,0 1 0,1-1 0,22-2 1,-33 7 112,-1-1 1,1 1 0,0 0 0,-1-1-1,1 1 1,0 0 0,-1 0 0,1-1 0,-1 1-1,1 0 1,-1 0 0,0 0 0,1 0 0,-1-1-1,0 1 1,1 0 0,-1 0 0,0 0 0,0 0-1,0 0 1,0 0 0,0 0 0,0 0-1,0 0 1,0 0 0,-1 0 0,1 0 0,0 0-1,-1 1 1,1-2 26,-1 1 0,1 0 0,0 0-1,0 0 1,0-1 0,0 1 0,0 0 0,0 0 0,0 0-1,0-1 1,0 1 0,0 0 0,0 0 0,0 0-1,0-1 1,1 1 0,-1 0 0,0 0 0,1-1-1,-1 1 1,0 0 0,1-1 0,-1 1 0,2 1 0,9-3-27,0 0 0,0-1 0,0-1 0,0 0 0,-1 0 1,1-1-1,16-8 0,34-11-498,-61 23 501,1 0 0,-1 0 0,0 0-1,1-1 1,-1 1 0,0 0 0,1 0 0,-1 1 0,0-1 0,1 0-1,-1 0 1,0 0 0,1 0 0,-1 0 0,0 0 0,1 0 0,-1 0-1,0 1 1,1-1 0,-1 0 0,0 0 0,0 0 0,1 1 0,-1-1-1,0 0 1,0 0 0,1 1 0,-1-1 0,0 0 0,0 1 0,0-1-1,1 0 1,-1 1 0,0-1 0,0 0 0,0 1 0,0-1 0,0 0-1,0 1 1,0-1 0,0 0 0,0 1 0,0-1 0,0 0 0,0 1-1,0-1 1,0 1 0,0-1 0,0 0 0,0 1 0,0-1 0,-1 0-1,1 0 1,0 1 0,0-1 0,0 1 0,0 12-1899,7-10-3701,6-3 980,0-1-2531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 13453,'-2'-1'572,"0"0"1,0 1-1,-1-1 1,1 0-1,0 1 1,-1-1-1,1 1 1,0 0-1,-1 0 1,1 0-1,0 0 1,-1 0-1,1 1 1,-1-1-1,-3 2 1,2-1-140,0 1 0,0-1 0,0 1 0,1 1 0,-1-1 0,0 0 0,1 1 0,-5 3 0,5-2-318,-1-1 0,1 1 0,0 0-1,-1 0 1,2 0 0,-1 0 0,0 0-1,1 1 1,0-1 0,0 1 0,0-1 0,1 1-1,-1 0 1,1 0 0,-1 5 0,2-9-108,1 0-1,-1-1 1,0 1 0,0 0 0,0 0 0,0 0-1,1-1 1,-1 1 0,0 0 0,1-1 0,-1 1-1,0 0 1,1-1 0,-1 1 0,1 0-1,-1-1 1,1 1 0,0-1 0,-1 1 0,1-1-1,-1 1 1,1-1 0,0 1 0,-1-1 0,1 0-1,0 1 1,0-1 0,30 4 214,-23-4-198,0 0-1,1-1 0,-1-1 0,0 0 0,9-2 0,79-48-935,-95 52 801,-4 25-29,2-24 153,1 1 0,-1-1 1,1 1-1,0-1 0,-1 1 0,1-1 0,0 1 0,0-1 0,0 1 0,0-1 0,1 1 0,-1-1 0,1 3 0,0-3-36,0 0-1,0 0 1,0 0-1,0-1 1,1 1-1,-1-1 0,0 1 1,0-1-1,1 1 1,-1-1-1,0 0 1,0 1-1,1-1 0,-1 0 1,0 0-1,1 0 1,-1 0-1,0 0 1,1 0-1,-1 0 0,3-1 1,1 0-210,-1 0 1,1-1-1,-1 1 1,0-1 0,1 0-1,-1 0 1,0 0-1,0-1 1,0 1-1,0-1 1,-1 0-1,7-6 1,23-15-1088,-33 24 1492,0 2-47,0-1 0,0 1 0,0 0 0,0-1 0,0 1 0,0 0 0,0-1 0,0 1 0,1 0 0,-1-1 0,1 1 0,-1-1 0,1 1 0,0-1 0,-1 1 0,3 2 0,9-3-254,0-1-1,0 0 0,-1 0 0,1-1 1,0 0-1,0-1 0,-1-1 0,1 0 1,-1 0-1,0-1 0,0-1 1,20-11-1,20-6-1757,-48 24 1803,-7 6 314,-10 16 687,8-12-305,4-8-414,0-1 1,1 1 0,0-1 0,0 1-1,0 0 1,0 0 0,1-1-1,-1 1 1,1 0 0,0 0-1,0 0 1,0 0 0,1-1-1,0 1 1,1 5 0,-2-8-283,2 1-1,-1 0 1,0-1 0,0 1-1,0-1 1,1 1 0,-1-1-1,1 0 1,-1 0 0,1 0-1,-1 0 1,1 0 0,0 0-1,-1 0 1,1 0 0,0 0-1,0-1 1,0 1 0,0-1-1,0 1 1,-1-1 0,1 0-1,0 0 1,0 0 0,0 0-1,0 0 1,0 0 0,0-1-1,0 1 1,3-2 0,-4 2-216,0 0 1,1-1-1,-1 1 1,0-1-1,0 1 1,0-1-1,0 1 1,0-1 0,0 1-1,0-1 1,-1 0-1,1 0 1,0 0-1,0 1 1,0-1-1,-1 0 1,1 0 0,0 0-1,0-2 1,0 1-487,12-16-5918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13036,'0'0'13389,"50"19"-28571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8616,'0'0'13565,"-8"2"-11819,2 0-1504,-44 15 1815,48-16-2037,0 0 1,0 0-1,0 0 1,0 0-1,1 1 1,-1-1 0,0 1-1,1-1 1,-1 1-1,1-1 1,-1 1-1,1 0 1,0 0-1,0 0 1,0 0-1,0 0 1,0 0-1,0 0 1,1 0-1,-1 0 1,0 0 0,1 0-1,0 4 1,0-5-92,0 0 0,1 0 1,0 0-1,-1 0 1,1 0-1,0 0 0,-1 0 1,1 0-1,0 0 1,0-1-1,0 1 0,0 0 1,0-1-1,0 1 1,0 0-1,0-1 0,0 1 1,0-1-1,0 0 1,0 1-1,0-1 0,0 0 1,1 0-1,-1 1 1,2-1-1,39 6-979,-30-5 781,-2 0 150,-2 0 54,0 0 0,-1 0 0,1 1 0,0 0 0,7 3 0,-14-5 85,0 1 1,0-1-1,-1 1 0,1-1 0,0 0 1,0 1-1,-1 0 0,1-1 0,0 1 1,-1-1-1,1 1 0,-1 0 1,1-1-1,-1 1 0,1 0 0,-1 0 1,1 0-1,-1-1 0,0 1 1,0 0-1,1 1 0,-1-1 53,0 1 0,-1-1 1,1 1-1,0-1 0,-1 1 0,1-1 0,-1 0 0,1 1 1,-1-1-1,0 0 0,0 1 0,1-1 0,-1 0 0,0 0 1,0 0-1,0 0 0,-2 2 0,-8 7 1102,0 0-1,0-1 1,-21 13 0,28-19-1140,1-1-1,-1 1 1,0-1 0,0 0 0,0-1 0,-1 1-1,1-1 1,0 0 0,-1 0 0,1 0 0,0 0-1,-1-1 1,1 0 0,-1 0 0,1 0 0,-7-1-1,10 0-245,1 1 0,-1 0-1,1-1 1,-1 1-1,1-1 1,-1 1-1,1-1 1,-1 1-1,1-1 1,-1 0-1,1 1 1,-1-1-1,1 1 1,0-1-1,0 0 1,-1 1-1,1-1 1,0 0-1,0 0 1,0 1 0,-1-1-1,1 0 1,0 1-1,0-1 1,0 0-1,0 0 1,1 1-1,-1-1 1,0 0-1,0 1 1,0-1-1,0 0 1,1 1-1,-1-1 1,0 0-1,1 1 1,-1-1-1,1 0 1,-1 1 0,0-1-1,1 1 1,-1-1-1,1 1 1,1-2-1,22-25-8582,-2 11 2153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125 175 10922,'0'0'12620,"-10"4"-12283,3-2-381,-5 2 386,0 1-1,1 0 0,0 1 1,-12 7-1,20-11-218,0 0 0,0 0 0,1 0 1,-1 0-1,1 1 0,0-1 0,-1 1 0,1-1 0,0 1 0,1 0 0,-1 0 0,0 0 0,1 0 1,-1 0-1,1 0 0,0 0 0,0 1 0,1-1 0,-1 0 0,0 1 0,1-1 0,0 7 1,1-9-109,-1 0 0,1 0 0,0 0 0,0 0 1,-1 0-1,1 0 0,0-1 0,0 1 0,0 0 1,0 0-1,0-1 0,0 1 0,1 0 0,-1-1 1,0 1-1,0-1 0,0 0 0,1 1 0,-1-1 1,0 0-1,0 0 0,1 0 0,-1 1 1,0-1-1,0-1 0,1 1 0,1 0 0,39-3 248,-29 1-269,-1-1-1,1-1 0,-1 0 1,0 0-1,0-1 1,0-1-1,0 0 1,-1-1-1,11-8 1,10-9-722,46-46 0,-67 60 654,0 0 0,-1-1 1,0 0-1,-1 0 0,0-1 1,-1 0-1,-1-1 0,0 1 1,6-16-1,-13 28 79,1 0 1,-1-1-1,0 1 1,0-1-1,1 1 1,-1 0-1,0-1 0,0 1 1,0-1-1,0 1 1,0-1-1,0 1 0,0 0 1,0-1-1,0 1 1,0-1-1,0 1 1,0-1-1,0 1 0,0-1 1,0 1-1,0 0 1,0-1-1,0 1 0,-1-1 1,1 1-1,0 0 1,0-1-1,-1 1 1,1-1-1,0 1 0,0 0 1,-1 0-1,1-1 1,0 1-1,-1 0 0,1-1 1,-1 1-1,1 0 1,0 0-1,-1 0 1,0-1-1,-22 8 108,-21 23 208,34-22-79,1 2 0,0-1 1,1 2-1,0-1 0,1 1 0,0 0 0,0 0 0,-8 21 0,14-29-214,0 0-1,0 1 1,0-1-1,0 0 1,1 1 0,-1-1-1,1 1 1,0-1-1,0 0 1,0 1 0,1-1-1,-1 1 1,1-1 0,-1 0-1,4 7 1,-3-7-24,1-1-1,0 1 1,0-1 0,0 1 0,1-1 0,-1 0 0,1 0 0,-1 0-1,1 0 1,-1 0 0,1-1 0,0 1 0,0-1 0,0 0-1,0 0 1,0 0 0,0 0 0,0 0 0,1-1 0,3 1 0,10 1-90,0-1 1,0-1-1,0-1 1,0 0-1,0-1 1,0-1 0,-1 0-1,1-2 1,-1 0-1,0 0 1,-1-2 0,1 0-1,-1 0 1,0-2-1,-1 0 1,0 0 0,14-13-1,-28 22 91,1-1 0,0 0 0,0 1 0,0-1 0,0 0 0,-1 0 0,1 1 0,0-1 0,-1 0 0,1 0 0,-1 0 0,1 0 0,-1 0 0,1 0 0,-1 0 0,0 0 1,1 0-1,-1 0 0,0 0 0,0 0 0,0-2 0,0 3-8,0-1 1,-1 1 0,1-1 0,-1 0-1,1 1 1,-1-1 0,1 1 0,-1 0-1,0-1 1,1 1 0,-1-1 0,1 1-1,-1 0 1,0 0 0,1-1 0,-1 1-1,0 0 1,1 0 0,-1 0-1,0-1 1,0 1 0,1 0 0,-2 0-1,-4 0-20,0 0 0,0 0 0,0 1-1,0 0 1,0 0 0,-10 3-1,7 0 107,1 0-1,0 0 1,0 1-1,0 0 0,0 1 1,1 0-1,-9 8 1,14-12-12,0 0 0,-1 0 0,1 0 0,0 1 0,0-1 0,0 0 0,1 1 0,-1 0 0,1-1 0,-1 1 1,1 0-1,0 0 0,0 0 0,0 0 0,0 0 0,1 0 0,-1 0 0,1 0 0,0 0 0,-1 0 0,2 0 0,-1 0 0,0 1 1,1-1-1,-1 0 0,2 3 0,-1-4-53,1 0 0,0 0 0,0 0 0,-1 0 0,1 0 0,0 0 0,0-1 0,1 1 0,-1-1 0,0 0 0,0 0 0,1 1 0,-1-2 0,1 1 0,-1 0 0,1 0 0,2 0 0,49 7-9,-51-8-27,74 3-2912,-25-12-3445,-5-8-4724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64 120 9641,'0'0'15834,"-5"10"-15727,-5 9 140,0 1 1,2 1 0,0-1 0,2 1 0,0 1 0,-5 37 0,26-80 568,-5-5-878,-1 0 0,-1-1-1,-1 0 1,-2-1 0,0 1 0,-2-1-1,-1 0 1,-4-46 0,-1 112-570,2-31 722,0 0-1,1 0 0,-1 0 1,1 0-1,1 0 1,1 12-1,-1-17-57,0 1 1,0-1-1,0 0 1,0-1-1,0 1 1,0 0-1,0 0 0,1 0 1,-1-1-1,1 1 1,-1-1-1,1 1 1,0-1-1,-1 0 1,1 1-1,0-1 0,0 0 1,0 0-1,0 0 1,0-1-1,0 1 1,0 0-1,1-1 1,-1 1-1,0-1 0,4 0 1,0 1 41,0 0-1,0-1 1,0 0 0,0 0 0,0 0 0,1-1-1,-1 0 1,0 0 0,0-1 0,-1 1-1,1-1 1,0-1 0,5-2 0,-1-1-19,0-1 1,0 0 0,-1 0-1,-1-1 1,15-17 0,-34 89-1281,3-27 1232,7-30 59,0 1-1,0-1 0,0 0 1,1 1-1,0-1 0,0 1 1,2 8-1,-2-14-47,1 0 0,0 0 0,-1-1 0,1 1 0,0 0 0,0 0 0,0 0 0,1 0 0,-1-1 0,0 1 0,1-1 0,-1 1 0,1-1 0,-1 1 0,1-1 0,0 0 0,0 0 0,-1 0 0,1 0 0,0 0 0,0 0 0,0 0 0,0-1 0,0 1 0,0-1 0,0 1 0,0-1 0,1 0 0,2 0 0,3 0-63,1 0 0,-1 0 0,1-1-1,-1 0 1,1-1 0,-1 0 0,0 0 0,0 0 0,0-1 0,0-1 0,0 1 0,0-1 0,-1-1 0,0 1 0,0-1 0,0 0 0,-1-1 0,1 0 0,-1 0 0,-1 0 0,1-1 0,-1 0-1,0 0 1,5-10 0,-7 7-864,-13 20 573,-15 23 305,21-27 162,1 1-1,-1 0 1,1 0-1,1 0 1,0 0-1,0 1 1,-1 8-1,2-15-175,1 1 0,0-1 0,0 0 0,0 1 0,0-1 0,0 1 0,0-1 0,0 1 0,1-1 0,-1 1 0,1-1 0,-1 1 0,1-1 0,-1 0 0,1 1 0,0-1 0,-1 0 0,1 0 0,0 1 0,0-1 0,0 0 0,0 0 0,0 0 0,0 0 0,0 0 0,1 0 0,-1-1 0,0 1 0,0 0 0,1-1 0,-1 1 0,0 0 0,1-1 0,-1 0 0,1 1 0,-1-1 0,1 0 0,-1 0 0,1 1 0,-1-1 0,1 0 0,1-1 0,-2 1-131,3 1-755,1-1 1,-1 0-1,0-1 0,0 1 0,0-1 0,1 0 0,5-1 0,9-11-7013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67 3171,'0'0'21455,"-2"9"-20174,-4 44-190,2 1 0,4 65 0,0 2-488,-2-130-865,1-1-1,-2 1 1,1 0 0,-1-1 0,-1 1 0,1 1 0,-2-1-1,-7-12 1,3 4-560,-1-5-318,8 15 1004,-1 0 0,0 1 0,-1-1 0,1 1 0,-1 0 0,-8-10 0,11 16 344,25 0 817,-9-1-754,0-1 0,0 0 0,0 0 0,0-2 0,-1 0 0,1 0 0,-1-1 0,0-1 0,23-13 0,-20 8-171,0 0 0,-1-1 0,0 0 1,0-2-1,-2 0 0,25-29 0,-29 19-150,-14 20-282,-6 14 121,1 4 409,1-1-1,1 2 0,0-1 0,0 1 0,2 0 1,0 0-1,0 1 0,-2 20 0,3-11 193,1-1 1,1 1-1,1 0 0,5 44 1,-4-68-386,0-1 0,0 1 0,0-1 0,0 1 1,0-1-1,0 1 0,0-1 0,0 1 1,0-1-1,0 1 0,0-1 0,0 1 1,0-1-1,0 1 0,1-1 0,-1 1 0,0-1 1,0 1-1,1-1 0,-1 1 0,0-1 1,1 1-1,-1-1 0,0 0 0,1 1 0,-1-1 1,1 0-1,-1 1 0,1-1 0,-1 0 1,1 0-1,-1 1 0,1-1 0,-1 0 1,1 0-1,-1 0 0,1 0 0,-1 1 0,1-1 1,-1 0-1,1 0 0,-1 0 0,1 0 1,-1 0-1,1-1 0,-1 1 0,1 0 1,0 0-1,1-1 10,-1 0 0,1 0 0,-1 0 0,0 0 0,1 0-1,-1 0 1,0-1 0,0 1 0,0 0 0,0-1 0,0 1 0,0 0 0,0-1 0,0-1 0,3-7-127,0-1 0,-2 1 0,1-1 0,-1 1-1,-1-1 1,0 0 0,0 1 0,-1-1 0,-1 0 0,0 0 0,-3-16 0,4 27 102,0 0-1,0 1 1,-1-1 0,1 0 0,0 0-1,0 0 1,0 1 0,0-1 0,-1 0 0,1 0-1,0 0 1,0 0 0,-1 1 0,1-1 0,0 0-1,0 0 1,-1 0 0,1 0 0,0 0 0,0 0-1,-1 0 1,1 0 0,0 0 0,0 0 0,-1 0-1,1 0 1,0 0 0,-1 0 0,1 0-1,0 0 1,0 0 0,-1 0 0,1 0 0,0 0-1,0 0 1,-1 0 0,1 0 0,0-1 0,0 1-1,-1 0 1,1 0 0,0 0 0,0 0 0,0-1-1,-1 1 1,1 0 0,0 0 0,0-1 0,0 1-1,0 0 1,0 0 0,0-1 0,-1 1-1,1 0 1,0 0 0,0-1 0,0 1 0,0 0-1,0 0 1,0-1 0,0 1 0,0 0 0,0 0-1,0-1 1,0 1 0,0 1-11,-1 0 0,1 1 0,-1-1 0,1 0 0,0 1 0,0-1 0,0 1 0,0-1 0,0 0 0,0 1 1,0-1-1,0 1 0,0-1 0,1 1 0,0 1 0,1 1 39,1-1 1,0 1-1,-1-1 1,1 0-1,1 0 1,-1 0-1,0 0 1,1-1-1,0 1 1,-1-1-1,1 0 1,0 0-1,0 0 0,0-1 1,1 1-1,-1-1 1,0 0-1,0 0 1,9 0-1,3 1 120,1-1-1,0 0 1,-1-1-1,18-3 1,-22 1-107,0-1 0,0-1 0,0 0 1,0 0-1,0-1 0,-1 0 0,0-1 1,0-1-1,-1 0 0,12-9 0,-16 12-61,-1 0 0,0-1 0,0 1 0,-1-1 0,1 0 0,-1 0 0,0 0 0,0-1 0,-1 1-1,1-1 1,-1 0 0,-1 0 0,1-1 0,-1 1 0,0 0 0,0-1 0,-1 1 0,0-1 0,0 1 0,0-13 0,-2 18 7,1 0 1,0 0 0,-1-1-1,1 1 1,-1 0 0,0 0 0,1 0-1,-1-1 1,0 1 0,0 0 0,0 0-1,0 0 1,0 0 0,0 1 0,0-1-1,0 0 1,0 0 0,0 1 0,0-1-1,0 0 1,0 1 0,-1-1 0,1 1-1,0 0 1,-1-1 0,1 1 0,0 0-1,-1 0 1,1 0 0,0 0 0,-1 0-1,1 0 1,0 0 0,-1 0 0,1 0-1,0 1 1,0-1 0,-1 0-1,1 1 1,-2 0 0,-3 1-2,0-1 0,0 1 0,1 1 0,-1-1 0,1 1 0,-1 0 0,-7 6-1,6-3 67,0 1 0,0 1 0,1-1 0,0 1-1,1 0 1,0 1 0,0-1 0,1 1 0,0 0-1,0 0 1,1 0 0,0 1 0,1-1-1,-3 17 1,5-22-10,0 0-1,0 0 1,0 0-1,1 0 1,-1 0 0,1 0-1,0 0 1,0 0-1,0 0 1,1-1-1,-1 1 1,1 0 0,0-1-1,0 1 1,4 4-1,-3-4-7,1-1-1,-1 0 0,1 0 0,0 0 0,0-1 1,0 1-1,0-1 0,1 0 0,-1 0 1,0 0-1,1-1 0,0 0 0,-1 0 1,1 0-1,0 0 0,5 0 0,5-1 13,1 0 0,-1-1 0,1-1 0,-1 0 0,0-1 0,1 0 0,-1-2 0,-1 1 0,1-2-1,-1 0 1,0-1 0,0 0 0,-1-1 0,16-12 0,-18 12-89,0-1 1,0 0-1,-1-1 0,0 0 0,-1 0 1,0-1-1,0 0 0,-1-1 0,-1 0 1,0 0-1,-1 0 0,0-1 1,-1 0-1,0 0 0,-1-1 0,3-14 1,-7 26 32,1-1 0,-1 1 0,0 0 0,0 0 0,0 0 0,0-1 0,0 1 0,0 0 0,-1 0 0,1 0 0,-1 0 0,1 0 0,-1-1 0,0 1 0,0 0 0,0 0 0,0 1 0,0-1 0,0 0 0,0 0 0,-1 0 0,1 1 0,-1-1 0,1 1 0,-1-1 0,0 1 0,1 0 0,-1-1 0,0 1 0,0 0 0,0 0 0,0 0 0,0 1 0,0-1 0,0 0 0,0 1 0,-1-1 0,1 1 0,0 0 0,0 0 0,0 0 0,-1 0 0,-1 0 0,-4 1-43,1-1 0,-1 1-1,1 0 1,-1 0 0,1 1-1,0 0 1,-1 1 0,1-1 0,0 2-1,1-1 1,-11 7 0,9-4 99,2 0 1,-1 0-1,1 1 1,0 0-1,0 0 1,1 1-1,0-1 1,0 1-1,1 0 0,0 0 1,0 1-1,1-1 1,0 1-1,-3 18 1,4-21-12,2 1 1,-1-1 0,1 1-1,0 0 1,0-1-1,1 1 1,0-1 0,0 1-1,0-1 1,1 1-1,0-1 1,0 0 0,1 1-1,0-1 1,0-1-1,0 1 1,1 0 0,0-1-1,0 0 1,0 0-1,6 6 1,39 25-274,-13-23-6364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18738,'0'-9'1185,"0"1"448,5 3-896,13 2-641,1 3-64,3 0-384,1 8-2755,4 0-2979</inkml:trace>
  <inkml:trace contextRef="#ctx0" brushRef="#br0" timeOffset="1">1328 218 22197,'0'0'673,"-19"51"-4421,33-39-1409,-1-1-4132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14061,'0'0'15695,"-23"38"-15663,23-33-128,0 1-1602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18738,'0'0'10986,"52"43"-21844,-27-29 4932,-1 1-2658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13805,'55'-5'8793,"48"-15"-6501,16-3-2097,-70 15-164,1 3-1,0 2 1,69 4 0,-118-1-66,1 0 1,-1 0-1,1 1 0,0-1 1,-1 0-1,1 1 0,-1-1 1,1 1-1,-1-1 0,1 1 1,-1 0-1,1 0 0,-1-1 1,0 1-1,1 0 0,-1 0 1,2 3-1,1 9-8123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12043,'0'0'6075,"-7"10"-5370,-84 124 995,-112 125 1,223-345-12533,-13 48 4789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4228,'0'0'18877,"13"10"-16710,25 23-1318,1-1-1,46 26 1,31 14-7140,-102-64 4564,5 2-2805,0-5-2504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 3619,'0'-1'196,"0"1"-1,0-1 0,0 0 1,0 1-1,0-1 1,1 1-1,-1-1 0,0 0 1,0 1-1,-1-1 0,1 0 1,0 1-1,0-1 0,0 0 1,0 1-1,-1-1 0,1 0 1,0 1-1,0-1 0,-1 1 1,1-1-1,-1 1 0,1-1 1,0 1-1,-1-1 1,1 1-1,-1-1 0,1 1 1,-1-1-1,1 1 0,-2-1 1,-14 13 1754,-12 33-2192,16 5-4221,8-36 1447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4260,'0'0'5856,"2"-9"-5044,-1 2-928,25-86 1080,-9 59-2965,-13 24-4123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2530,'0'0'705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87 126 993,'-3'46'683,"-1"-97"3428,1-23-3484,9 27 3668,-14 74 3699,-3 8-3494,-9 30-2382,-24 95-3293,46-152-1466,7-13 1180,8-15-454,8-18-4273,37-80 0,-39 63 7136,-2 0 6359,-35 94-1157,-12 33-2347,17-46-3827,1-1-1,2 2 1,0-1-1,2 1 1,-2 30 0,6-57-46,1 1 1,-1-1 0,0 0 0,0 1 0,0-1 0,0 0 0,1 1 0,-1-1 0,0 0 0,0 1 0,1-1 0,-1 0 0,0 1 0,1-1 0,-1 0 0,0 0 0,1 0 0,-1 1 0,0-1 0,1 0 0,-1 0 0,1 0 0,-1 0 0,0 0-1,1 1 1,-1-1 0,1 0 0,-1 0 0,0 0 0,1 0 0,-1 0 0,1-1 0,5-1-7961,-6-7 3332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4132,'0'0'20275,"55"-13"-20179,-28 13-64,0 0-128,0 0-2274,-3 0-2018,-11-2-4933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15887,'63'-1'6409,"6"-1"-3303,215 2-3978,-270 4-2054,-14-3 2744,0-1 1,0 0-1,1 1 0,-1-1 1,0 0-1,0 1 0,0-1 1,0 0-1,1 1 0,-1-1 1,0 1-1,0-1 1,0 0-1,0 1 0,0-1 1,0 1-1,0-1 0,0 0 1,0 1-1,0-1 0,0 1 1,0-1-1,-1 0 0,1 1 1,0-1-1,0 1 1,0-1-1,0 0 0,-1 1 1,1-1-1,0 0 0,0 1 1,-1-1-1,1 1 0,-12 7-5807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14894,'0'0'7944,"71"6"-6343,-34-14-736,3 2-417,5 1-320,1 3-95,-6 2-66,-3 0-1856,-5 3-3524,-8-1-4997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16496,'0'0'8029,"-10"1"-5574,-11 0-1523,1-1 10,0 1 1,0 1 0,-28 7 0,48-9-968,-1 0-1,1 0 1,-1 0-1,1 0 1,0 0-1,-1 0 0,1 0 1,-1 0-1,1 1 1,-1-1-1,1 0 1,0 0-1,-1 0 1,1 1-1,0-1 1,-1 0-1,1 1 0,0-1 1,-1 0-1,1 1 1,0-1-1,-1 0 1,1 1-1,0-1 1,0 0-1,0 1 1,-1-1-1,1 1 0,0-1 1,0 0-1,0 1 1,0-1-1,0 1 1,0-1-1,0 1 1,0-1-1,0 1 0,0-1 1,0 0-1,0 2 1,16 14-1569,26 6-841,7-6 1644,-34-12 803,-1 1 0,1 0 0,-1 1-1,18 10 1,-30-15 15,-1-1 0,0 1 0,0 0 0,0-1-1,-1 1 1,1 0 0,0 0 0,0 0 0,0-1 0,0 1 0,-1 0 0,1 0-1,0 0 1,-1 0 0,1 0 0,-1 1 0,1-1 0,-1 0 0,1 0-1,-1 0 1,0 0 0,0 0 0,0 1 0,1-1 0,-1 0 0,0 0-1,-1 0 1,1 2 0,-1-1 159,0 1 0,0-1 0,0 1 0,-1-1 0,1 0 0,-1 1 0,1-1 0,-1 0 0,0 0 0,0 0 0,-4 3 0,-6 4 728,0-1 0,0 0 1,-21 9-1,29-16-846,-45 20 109,47-20-181,-1 0 0,0-1 0,1 1 0,-1 0 0,0-1 0,1 1 0,-1-1 0,0 0 0,0 0 0,1 0 0,-1 0 0,0-1 0,0 1 0,1-1 0,-5-1 0,6 1-153,0 0-1,0 0 0,0-1 1,1 1-1,-1 0 0,0-1 1,1 1-1,-1 0 0,1-1 1,-1 1-1,1 0 0,0-1 0,0 1 1,0-1-1,0 1 0,0-1 1,0 1-1,0 0 0,0-1 1,0 1-1,0-1 0,1 1 1,-1 0-1,1-1 0,0 0 1,15-39-5065,34-42-5310,-21 33 2273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0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62 101 2306,'0'0'3652,"-3"-6"-3546,-15-46-404,13 31 6358,4 0 8939,-1 42-14122,0 0 0,-11 39-1,0 5-900,9-8 61,5-57-28,0 1 0,0-1-1,-1 0 1,1 0 0,0 0 0,0 0 0,0 0-1,0 0 1,0-1 0,0 1 0,-1 0 0,1 0 0,0 0-1,0-1 1,0 1 0,0-1 0,-1 1 0,1 0-1,0-1 1,0 1 0,-1-1 0,2 0 0,18-18 75,0-1 1,-1-1-1,-2 0 0,27-41 1,-1 1-64,-43 60-26,1 0 1,-1 0-1,1 0 0,0 0 1,-1 1-1,1-1 0,0 0 1,-1 0-1,1 0 0,0 1 1,0-1-1,0 0 0,0 1 1,0-1-1,-1 0 0,1 1 1,0-1-1,0 1 0,1 0 1,-1-1-1,0 1 0,0 0 1,0 0-1,1-1 0,-1 2 5,0 0 0,-1 0 0,1-1 0,0 1 0,-1 0 0,1 0-1,-1 0 1,1 0 0,-1 0 0,1 0 0,-1 0 0,0 0 0,1 0-1,-1 0 1,0 0 0,0 0 0,0 0 0,0 0 0,0 2-1,-3 62 550,2-61-450,-6 100-243,15-106-11648,-4-9 997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0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10570,'-10'2'2220,"-4"2"4220,14-2-3852,8 1-1680,29 4 1021,57 2 1,112-9-536,-89-2-1250,111-9 3,1 1-65,-88 13 21,115-3 654,-237-4-466,-16 2-3970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44 7527,'-24'-1'9951,"29"-3"-2375,17-1-3309,3 1-4239,-22 3-448,86-12 873,169-3 1,-295 27-14168,21-11 8931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7431,'0'0'7105,"-7"1"-5097,3-1-1841,-26 6 2077,7 6 2034,22-12-3918,0 1 1,0-1 0,0 1 0,0 0-1,0-1 1,0 1 0,0 0 0,0-1-1,0 1 1,0 0 0,1 0 0,-1 0 0,0 0-1,1 0 1,-1 0 0,0 0 0,1 0-1,-1 0 1,1 0 0,0 0 0,-1 2-1,26 15-129,-22-16-241,101 48 79,-75-38-32,-1 1 1,-1 1-1,37 25 1,-64-38-34,1-1 1,-1 0 0,1 1-1,-1-1 1,1 1 0,-1-1 0,0 0-1,1 1 1,-1-1 0,1 1-1,-1-1 1,0 1 0,0-1 0,1 1-1,-1-1 1,0 1 0,0 0 0,0-1-1,0 1 1,1-1 0,-1 1-1,0-1 1,0 1 0,0 0 0,0-1-1,0 1 1,-1-1 0,1 1-1,0-1 1,0 1 0,0 0 0,0-1-1,-1 1 1,1-1 0,0 1-1,0-1 1,-1 1 0,1-1 0,0 1-1,-1-1 1,1 0 0,-1 1-1,1-1 1,-1 1 0,1-1 0,0 0-1,-1 1 1,1-1 0,-1 0 0,0 0-1,1 1 1,-1-1 0,-40 19 200,23-11-201,-12 10-19,0 1 0,2 2 0,0 1 0,1 1 1,2 1-1,0 1 0,2 1 0,-41 58 0,64-84 9,0 1-1,0-1 0,0 0 1,0 0-1,0 0 1,0 0-1,-1 0 0,1 0 1,0 0-1,0 1 1,0-1-1,0 0 0,0 0 1,0 0-1,0 0 0,0 1 1,0-1-1,0 0 1,0 0-1,0 0 0,0 0 1,0 0-1,0 1 1,0-1-1,0 0 0,0 0 1,0 0-1,0 0 1,0 1-1,0-1 0,0 0 1,0 0-1,0 0 1,0 0-1,0 0 0,0 1 1,0-1-1,0 0 0,1 0 1,-1 0-1,0 0 1,0 0-1,0 0 0,0 1 1,0-1-1,0 0 1,1 0-1,-1 0 0,0 0 1,0 0-1,0 0 1,0 0-1,0 0 0,1 0 1,-1 0-1,0 0 0,0 0 1,17-2-82,28-13 224,-33 11-158,12-3 17,0 2 0,1 0 1,0 1-1,0 1 1,30 1-1,126 16 75,-166-9-73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 5669,'0'0'21285,"-1"-4"-20800,1 4-475,0-1 0,0 1 0,0-1 0,0 1 0,0-1 0,0 1 0,0-1 0,0 1 0,0 0-1,0-1 1,-1 1 0,1-1 0,0 1 0,0 0 0,0-1 0,-1 1 0,1-1 0,0 1 0,-1 0 0,1-1 0,0 1 0,-1 0-1,1-1 1,0 1 0,-1 0 0,1 0 0,0-1 0,-1 1 0,1 0 0,-1 0 0,1 0 0,-1 0 0,1 0 0,0-1-1,-1 1 1,1 0 0,-1 0 0,1 0 0,-1 0 0,1 0 0,-1 0 0,1 0 0,0 1 0,-1-1 0,0 0 0,-18 22 516,12-13-425,-6 10-15,2 0 0,0 1-1,1 0 1,1 1 0,0 0 0,2 0-1,1 1 1,0-1 0,2 1 0,1 1-1,0-1 1,2 1 0,0-1 0,5 43 0,-3-60-34,-1 1 1,2-1 0,-1 0-1,1 1 1,-1-1 0,1 0-1,1 0 1,-1 0 0,1 0-1,0-1 1,0 1-1,0-1 1,1 0 0,-1 0-1,1 0 1,0 0 0,5 3-1,-4-3-407,0-1-1,1-1 0,-1 1 0,1-1 0,-1 0 0,1 0 0,11 1 0,27 1-8710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30 197 2210,'-28'6'17206,"28"-7"-17000,-1 1 1,1 0 0,0-1 0,0 1 0,0 0-1,0-1 1,0 1 0,0 0 0,0-1 0,0 1 0,0 0-1,0-1 1,0 1 0,0 0 0,0-1 0,0 1-1,0 0 1,0-1 0,0 1 0,0 0 0,0-1 0,0 1-1,0 0 1,1 0 0,-1-1 0,0 1 0,0 0 0,0 0-1,1-1 1,-1 1 0,0 0 0,0 0 0,1-1-1,-1 1 1,0 0 0,0 0 0,1 0 0,-1 0 0,1-1-1,46-38 2933,-37 32-3158,37-31 147,63-67 0,-110 105-135,0 0 0,0 0 0,1 0 0,-1 0 0,0-1 0,0 1 0,0 0 0,0 0 0,0 0 0,0 0 0,0 0 0,0 0 0,0 0 0,0 0 0,1 0 0,-1 0 0,0 0 0,0 0 0,0 0-1,0 0 1,0 0 0,0 0 0,0 0 0,0 0 0,1 0 0,-1 0 0,0 0 0,0 0 0,0 0 0,0 0 0,0 0 0,0 0 0,0 0 0,1 0 0,-1 0 0,0 0 0,0 0 0,0 0 0,0 0 0,0 0 0,0 0 0,0 0 0,0 0 0,0 0 0,0 0 0,1 1 0,-1-1 0,0 0 0,0 0 0,0 0 0,0 0 0,0 0 0,0 0-1,0 0 1,0 0 0,0 1 0,0-1 0,0 0 0,0 0 0,0 0 0,0 0 0,0 0 0,0 0 0,0 0 0,0 0 0,0 1 0,0-1 0,0 0 0,0 0 0,0 16-86,-7 19 171,-52 169-1914,58-198-528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12524,'0'0'14008,"8"2"-12252,44-2-950,-1-2-1,90-16 1,-76 8-698,-36 4-69,-19 4-27,-1 0-1,1 0 0,0 1 1,14 0-1,-24 1-475,-10 3-9791,3-3 4222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0 288,'0'0'25982,"-3"3"-25613,-25 21 619,-36 39 1,42-39-707,0-1 1,-2-2-1,-28 20 0,52-41-604,-1-1-1,1 1 0,-1-1 1,1 1-1,-1-1 0,1 1 0,0-1 1,-1 0-1,1 1 0,0-1 0,-1 0 1,1 1-1,0-1 0,0 0 0,-1 1 1,1-1-1,0 0 0,0 0 0,0 1 1,0-1-1,0 0 0,0 1 0,0-1 1,0 0-1,1 1 0,-1-2 0,0-26-5312,1 4 72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10186,'0'0'15502,"7"5"-14263,106 71 1560,-62-43-6602,-28-26-3703,-14-6 1164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15407,'0'0'15374,"-2"10"-14931,-3 8-480,-3 9-438,2 0 0,-6 56-1,12-91-9666,5-6 3367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15214,'0'0'8152,"-4"8"-6283,-2 4-953,-5 9-20,1 0 1,1 1 0,1 0 0,1 0 0,-5 29-1,11-47-941,0 0 0,1 1 0,-1-1 0,1 1 0,0-1 0,0 1-1,1-1 1,-1 1 0,1-1 0,0 1 0,0-1 0,1 0-1,-1 0 1,1 1 0,0-1 0,0 0 0,0 0 0,1-1-1,-1 1 1,1 0 0,0-1 0,0 0 0,0 1 0,0-1-1,1-1 1,0 1 0,-1 0 0,1-1 0,0 0 0,0 0-1,0 0 1,0 0 0,0 0 0,1-1 0,6 2 0,36 3-1409,-41-6 1304,1 0-1,-1 1 1,1-1 0,-1 1 0,1 1 0,-1-1 0,0 1 0,0 0-1,0 1 1,0-1 0,0 1 0,7 5 0,-7 7 1744,-6-15-1562,0 1-1,0-1 0,0 1 1,0-1-1,0 1 0,0-1 1,0 0-1,0 1 1,0-1-1,1 1 0,-1-1 1,0 1-1,0-1 0,0 0 1,0 1-1,1-1 1,-1 1-1,0-1 0,0 0 1,1 1-1,-1-1 0,0 0 1,1 1-1,-1-1 0,0 0 1,1 0-1,-1 1 1,0-1-1,1 0 0,-1 0 1,1 0-1,-1 0 0,0 1 1,1-1-1,-1 0 1,1 0-1,-1 0 0,1 0 1,-1 0-1,1 0 0,-1 0 1,0 0-1,1 0 0,-1 0 1,1 0-1,-1 0 1,1-1-1,-1 1 0,0 0 1,1 0-1,-1 0 0,1-1 1,-1 1-1,0 0 1,1 0-1,-1-1 0,0 1 1,1 0-1,-1-1 0,0 1 1,1-1-1,3-2-4,0-1 0,0 1 0,0-1 0,0 0 0,-1 0 0,1-1 0,-1 1 0,0-1 0,-1 1 0,1-1 0,-1 0-1,0 0 1,3-8 0,-1 1-74,-1 1 1,0-1-1,-1 0 0,0 0 0,0-13 0,-3 24 120,-1 12 156,1-9-212,1 0 0,0-1-1,1 1 1,-1-1 0,0 1 0,0 0 0,1-1 0,-1 1 0,1-1 0,-1 1 0,1 0 0,-1-1 0,1 0 0,0 1 0,0-1 0,0 1 0,0-1 0,0 0 0,2 2 0,4 1-66,-1 0 1,1-1-1,0 1 0,0-2 1,1 1-1,-1-1 0,0 0 1,1 0-1,-1-1 0,1 0 1,0-1-1,-1 0 0,1 0 1,-1 0-1,1-1 1,0 0-1,-1-1 0,1 1 1,-1-1-1,0-1 0,0 0 1,0 0-1,0 0 0,0-1 1,0 1-1,10-10 1,-56 89 939,37-71-791,0 0-1,0 0 0,1 0 1,0 0-1,0 0 1,0 1-1,0 5 1,1-10-175,0 0 1,0-1 0,0 1-1,0 0 1,0 0-1,0 0 1,0 0-1,1-1 1,-1 1 0,0 0-1,1 0 1,-1 0-1,0-1 1,1 1-1,-1 0 1,1 0 0,-1-1-1,1 1 1,-1 0-1,1-1 1,0 1-1,-1-1 1,1 1 0,0-1-1,-1 1 1,1-1-1,0 1 1,0-1-1,-1 0 1,1 1 0,0-1-1,0 0 1,0 0-1,0 1 1,-1-1-1,1 0 1,0 0-1,0 0 1,0 0 0,0 0-1,0 0 1,-1-1-1,1 1 1,0 0-1,0 0 1,0 0 0,-1-1-1,1 1 1,0-1-1,1 0 1,1-1-583,1 0-1,-1 0 1,1 0 0,-1-1 0,0 1-1,0-1 1,-1 0 0,1 0 0,0 0-1,-1 0 1,0-1 0,1 1 0,-1 0-1,-1-1 1,1 0 0,1-4 0,11-26-5851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 19667,'0'0'10922,"-14"-9"-12011,23 9-1441,-3 0-2595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12043,'0'0'13870,"5"7"-12643,7 9-1021,-1 1-1,-1 0 1,-1 0-1,0 1 0,-2 0 1,0 1-1,0 0 0,-2 0 1,-1 0-1,0 0 1,-1 1-1,-1 0 0,-1-1 1,-1 1-1,0 0 1,-2 0-1,0-1 0,-7 27 1,-5-4-187,-1 0 0,-2-1 0,-30 50 0,-6-8-7003,43-72 1170,6-5-2834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16367,'0'0'9834,"-7"58"-9738,4-39-64,3-2-32,-3-2 32,3-3-32,0-3-288,0-3-705,0-12-6438,0-10 1345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15983,'0'0'10987,"-19"-19"-12653,28 20-6278,-4 3 449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19410,'0'0'8617,"46"1"-8585,-33 1-257,6 1-1120,-6 0-449,0 3-704,-6-2-417,-3 1-1153,-4-1-2850</inkml:trace>
  <inkml:trace contextRef="#ctx0" brushRef="#br0" timeOffset="1">19 112 10410,'0'0'14670,"55"6"-14638,-33-6-481,0 0-2305,1-3-1731,-6-2-3106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16143,'0'0'10229,"7"-6"-9781,86-93-138,-97 136-908,1-26 601,1-1 1,0 0-1,0 1 1,1 18-1,6-3-3010,0-21-2358,0-4-3011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13837,'0'0'13714,"0"9"-13372,0 40-118,1-48-215,-1-1-1,1 1 1,0-1-1,-1 1 1,1-1-1,0 1 1,-1-1-1,1 0 1,0 1-1,0-1 1,0 0 0,-1 0-1,1 1 1,0-1-1,0 0 1,0 0-1,0 0 1,0 0-1,-1 0 1,1 0-1,0 0 1,0 0-1,0-1 1,0 1-1,0 0 1,-1 0-1,1-1 1,0 1-1,0-1 1,0 0-1,29-8 182,-6-8-182,-21 14-31,1-1-1,1 1 0,-1 0 0,0 0 0,1 0 1,0 1-1,0 0 0,-1 0 0,11-3 0,-14 6 15,-1 0-1,1 0 0,-1 0 1,1 0-1,-1 0 0,1 0 1,-1 0-1,0 0 0,0 0 1,1 0-1,-1 1 0,0-1 1,0 0-1,0 0 0,0 0 1,0 0-1,-1 0 0,1 0 1,0 0-1,-1 2 0,-3 30 74,3-30-69,1 0-319,-2 8-551,-1-5-5506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11563,'0'0'9032,"47"0"-8391,-20 0-385,-4 0-160,8 2-64,-3 0 0,2 1 1,-3 0-1,-1 2-449,-8-1-1088,-3-1-801,-6-1-1570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12460,'0'0'7367,"65"24"-6278,-29-23-673,-1 0-320,5 1-32,-3 3-64,-8 1-1281,-5 0-2723,-8-2-6598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14189,'0'0'10699,"7"-3"-9952,8-4-559,0 0 0,0-1 0,0-1 0,-1-1 0,20-17-1,67-67 544,-101 94-735,0 0 0,0 0 1,0 0-1,0 0 0,0 0 1,0 0-1,0 1 0,0-1 1,0 0-1,0 0 0,0 0 1,0 0-1,0 0 0,0 0 1,0 0-1,0 0 0,0 0 1,1 0-1,-1 0 0,0 1 1,0-1-1,0 0 0,0 0 1,0 0-1,0 0 0,0 0 1,0 0-1,0 0 0,0 0 1,0 0-1,0 0 0,0 0 1,0 0-1,0 0 1,0 0-1,1 0 0,-1 0 1,0 0-1,0 0 0,0 0 1,0 0-1,0 0 0,0 0 1,0 0-1,0 0 0,0 0 1,0 0-1,0 0 0,1 0 1,-1 0-1,0 0 0,0 0 1,0 0-1,0 0 0,0 0 1,0 0-1,0 0 0,0 0 1,0 0-1,0 0 0,0 0 1,0 0-1,0 0 0,1 0 1,-3 12-75,-7 16 127,-8 5-12,10-21 45,0 0-1,1 0 0,0 1 0,1 0 1,0 0-1,1 1 0,1-1 0,-3 21 0,13-29-2944,11-6-6061,-8-8 1205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9:4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3264 48 7271,'-532'-43'3125,"388"40"-2816,-244 26-1,-513 105-463,782-104 327,1 6-1,2 5 1,1 5-1,2 4 1,2 6-1,2 4 1,-145 99-1,223-133-86,1 1-1,2 1 1,-48 48 0,68-61-144,0 0 1,0 1-1,1 0 0,1 0 1,-1 1-1,2 0 1,0 0-1,0 0 1,1 1-1,0-1 1,1 1-1,0 0 1,1 0-1,0 0 1,1 15-1,1-12 23,1 1 0,1-1 0,0 0 0,1 0 0,1 0 0,0 0 0,1-1 0,1 1 0,0-1 0,9 14 0,-2-7 26,1-1 0,1 0 0,1-1 0,0-1 0,32 27 0,7-3 35,2-2-1,1-3 1,97 47 0,-32-27-16,182 58 1,140 15 28,-197-61-5,-76-20-76,2-8-1,1-7 0,2-8 0,217 3 1,182-36 91,-1-24 0,-1-26 0,1112-260 0,-1330 214-159,-280 76 71,-1-3 1,111-62-1,-169 82 36,0-1 0,0-1 0,-1 0 1,0-1-1,-1-1 0,19-22 0,-30 32 31,-1 0 1,0 0-1,0 0 0,-1 0 1,1-1-1,-1 1 1,0-1-1,0 1 0,0-1 1,-1 0-1,0 0 0,0 0 1,0 0-1,0 0 1,-1 0-1,0 0 0,0 0 1,0 0-1,-1 0 0,1 0 1,-1 0-1,0 1 1,-1-1-1,1 0 0,-1 0 1,0 1-1,0-1 0,0 1 1,-1-1-1,0 1 1,-3-5-1,-23-24 54,0 2-1,-2 0 1,-2 2-1,-68-47 1,-159-79 178,57 46-271,-5 10 1,-3 8-1,-5 10 1,-2 9-1,-278-53 1,-385 17 1430,-8 94-2897,775 16-198,7-1-1132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15182,'0'0'10885,"0"9"-10004,-1 14 104,-1-1 0,-1 0 0,-8 31 0,7-35-829,1 1 1,0 0 0,1-1-1,1 1 1,1 0-1,0 0 1,2 0 0,0 0-1,1 0 1,1-1-1,12 35 1,-16-52-175,1 0-1,-1 0 1,1 1-1,0-1 1,-1 0 0,1 0-1,0 0 1,0 0-1,0 0 1,-1 0-1,1 0 1,0-1 0,0 1-1,0 0 1,1 0-1,-1-1 1,0 1 0,0 0-1,0-1 1,0 1-1,1-1 1,-1 0-1,0 1 1,0-1 0,1 0-1,-1 0 1,0 0-1,1 0 1,-1 0 0,0 0-1,0 0 1,1 0-1,-1-1 1,0 1 0,0 0-1,1-1 1,-1 1-1,0-1 1,0 1-1,0-1 1,0 0 0,1 1-1,0-2 1,8-5-364,0 0-1,0-1 1,16-16 0,-8 7-204,-12 12 280,1 1 1,-1-1-1,1 1 1,0 1 0,0-1-1,14-4 1,-20 8 297,1 0-1,-1-1 1,0 1-1,1 0 1,-1-1-1,1 1 1,-1 0-1,0 0 1,1 0 0,-1 0-1,1 0 1,-1 1-1,0-1 1,1 0-1,-1 1 1,0-1-1,1 1 1,-1-1 0,0 1-1,0-1 1,1 1-1,-1 0 1,0 0-1,0 0 1,0 0-1,0 0 1,0 0 0,0 0-1,0 0 1,0 0-1,-1 0 1,1 0-1,0 0 1,-1 1-1,1-1 1,-1 0 0,1 1-1,-1-1 1,1 0-1,-1 1 1,0-1-1,0 1 1,0 2 0,1 3 167,-1 0 1,0 0 0,-1 0 0,0 0 0,0-1 0,0 1-1,-1 0 1,0 0 0,-1-1 0,1 1 0,-1-1 0,0 0-1,-1 0 1,1 0 0,-1 0 0,0 0 0,-1-1 0,0 0-1,1 0 1,-2 0 0,1 0 0,0-1 0,-1 0 0,0 0-1,0-1 1,0 1 0,0-1 0,-1-1 0,1 1 0,-1-1-1,0 0 1,0 0 0,-10 0 0,15-2-289,-1-1 0,1 1 1,0-1-1,0 0 0,-1 0 0,1 0 1,0 0-1,0 0 0,0 0 0,0-1 1,0 1-1,1-1 0,-1 1 0,0-1 1,1 0-1,-1 0 0,1 0 0,-1 1 0,1-1 1,0-1-1,0 1 0,0 0 0,0 0 1,0 0-1,1 0 0,-1-1 0,1 1 1,-1-3-1,0 1-224,0 0 1,0 0-1,0 1 1,1-1-1,0 0 1,0 0-1,0 0 1,0 0-1,0 0 1,1 0-1,0 0 1,0 0-1,0 1 1,0-1-1,0 0 1,4-4-1,11-8-4910,5 4-1496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17136,'0'0'10821,"-4"8"-10474,0-1-355,-13 35 81,17-41-108,0 0 0,-1 1 0,1-1-1,0 0 1,0 0 0,0 1 0,0-1 0,0 0-1,1 1 1,-1-1 0,0 0 0,1 0 0,-1 1-1,1-1 1,-1 0 0,1 0 0,-1 0 0,1 1-1,0-1 1,0 0 0,-1 0 0,1 0 0,0 0-1,0 0 1,0-1 0,0 1 0,0 0 0,0 0-1,1-1 1,-1 1 0,0 0 0,0-1 0,2 1-1,6 2-193,0 1 0,-1 0 0,1 0 0,-1 1-1,0 0 1,0 0 0,12 12 0,-18-16 245,-1 1 1,0-1-1,0 1 1,1-1-1,-1 1 1,0 0-1,0-1 0,-1 1 1,1 0-1,0 0 1,-1 0-1,1 0 1,-1 0-1,1 0 1,-1 0-1,0 0 1,0 2-1,0-1 77,-1 0 0,0 0-1,0-1 1,0 1 0,0-1 0,0 1-1,-1-1 1,1 1 0,-1-1 0,1 0-1,-1 0 1,0 1 0,0-1-1,0 0 1,-4 3 0,-1 0 62,1-1 0,-1 1-1,0-1 1,0 0 0,0-1 0,0 0 0,0 0-1,-1 0 1,0-1 0,1 0 0,-1-1 0,-16 2 0,23-4-304,-1 1 1,1 0 0,0-1 0,-1 1 0,1 0 0,0-1 0,0 1 0,0-1 0,-1 0 0,1 0 0,0 1 0,0-1 0,0 0 0,0 0 0,0 0 0,0 0-1,0 0 1,1 0 0,-1 0 0,0 0 0,0 0 0,1-1 0,-1 1 0,1 0 0,-1 0 0,1-1 0,0 1 0,-1-2 0,-6-45-8178,7 39 5592,-4-20-6816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11147,'0'0'11210,"55"-20"-9256,-33 19-160,2 1-257,-2 0-768,1 0-481,1 0-256,3 1 0,-9 3-640,6 0-1731,-11-1-2209,2-3-5766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7495,'0'0'13399,"9"-3"-12619,21-5-549,0 1 1,0 1-1,0 2 1,35-1-1,139 6-250,-75 1 141,267-17-43,-73 2-36,760 17 48,-378 3-48,-653-7-42,1039-23 313,-234-3 2734,-828 32-2715,-18-1-584,-14-3-1534,-7-4-2480,-3-7-3156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12011,'0'0'14419,"4"-1"-13741,13-8-509,0 0 0,0 0 0,-1-2 1,0 0-1,-1-1 0,0-1 0,-1 0 0,22-27 0,-46 70-223,1 0 1,1 1 0,-5 40-1,10-31-135,3-27-2841,0 0-4449,0-8 1068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15663,'0'0'10169,"12"5"-9144,3-1-814,0 0 0,1-1 0,0 0 0,-1-1 0,1-1 0,0-1-1,22-1 1,76-15 23,22-2-585,-91 14-4210,1 3-3861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14125,'0'0'10004,"9"-7"-8210,224-194 1425,-237 232-3283,-13 7 61,9-23 121,1-1 1,1 1-1,0 0 0,1 1 1,1-1-1,1 1 1,0 0-1,-1 19 1,4-35-180,0 1 0,0-1 1,1 0-1,-1 1 1,0-1-1,1 0 1,-1 1-1,0-1 1,1 0-1,-1 0 1,0 1-1,1-1 1,-1 0-1,0 0 0,1 0 1,-1 0-1,1 1 1,-1-1-1,0 0 1,1 0-1,-1 0 1,1 0-1,-1 0 1,0 0-1,1 0 1,-1 0-1,1 0 1,-1 0-1,1 0 0,-1-1 1,0 1-1,1 0 1,-1 0-1,0 0 1,1 0-1,-1-1 1,1 1-1,16-11-9618,-15-4-2012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36 3171,'0'0'11937,"4"-8"-9370,3-4-3236,-1-4 5553,-8 20 1063,-6 16-4727,0-3-1019,-7 22-343,15-38 121,-1 0 0,1 0 0,0 0 0,0 0 0,1 0 0,-1 0-1,0 0 1,0 0 0,0 0 0,1 0 0,-1 0 0,0-1 0,1 1 0,-1 0 0,1 0 0,-1 0 0,1 0 0,-1-1-1,1 1 1,0 0 0,-1 0 0,1-1 0,0 1 0,-1-1 0,1 1 0,0-1 0,0 1 0,0-1 0,0 1-1,-1-1 1,1 0 0,0 1 0,0-1 0,0 0 0,0 0 0,0 1 0,2-1 0,2 1-19,1 0 1,-1 1-1,1 0 0,-1 0 1,0 0-1,0 1 1,0-1-1,5 5 0,-9-7 40,0 1-1,0 0 0,0 0 1,0-1-1,-1 1 0,1 0 0,0 0 1,0 0-1,-1 0 0,1 0 0,0 0 1,-1 0-1,1 0 0,-1 0 1,0 1-1,1-1 0,-1 0 0,0 0 1,1 0-1,-1 0 0,0 1 0,0-1 1,0 0-1,0 0 0,0 0 1,-1 1-1,1-1 0,0 0 0,0 0 1,-1 0-1,1 0 0,-1 0 0,1 0 1,-1 0-1,1 0 0,-1 0 1,0 0-1,0 0 0,1 0 0,-1 0 1,0 0-1,0 0 0,0 0 1,0-1-1,-1 2 0,-2 1 160,0 1-1,0-1 0,0 0 1,0 0-1,0 0 1,-1-1-1,1 0 1,-1 0-1,1 0 1,-1 0-1,0 0 0,0-1 1,0 0-1,-6 0 1,9-1-207,0 0 0,0 0 1,0 0-1,0 0 1,1-1-1,-1 1 0,0-1 1,0 0-1,1 1 0,-1-1 1,0 0-1,0 0 1,1 0-1,-1 0 0,1 0 1,-2-2-1,1 1-299,0-1 0,0 1 1,0-1-1,1 0 0,-1 1 0,1-1 0,-1 0 1,1 0-1,0 0 0,0 0 0,1 0 0,-2-4 1,-2-63-14757,4 47 7881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45 993,'0'0'24984,"48"-25"-24248,-31 25-383,8 0-257,-3-1-32,5-2-545,0 2-1569,-2-3-1377,-3-1-2210,-3-1-5061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12268,'0'0'9966,"4"2"-9736,29 9-20,-26-10-173,-1 1 0,1 0 0,-1 0 0,0 1 1,1-1-1,-1 1 0,7 5 0,-12-6 94,0 0 0,0-1 0,-1 1 0,1 0 0,0 0 0,-1 0 0,0 0 0,1-1 0,-1 1 0,0 0 0,0 0 0,0 0 0,0 0 0,0 0 0,0 0 0,-1 0 0,0 3 1,-11 31 1080,-18 15-202,20-37-689,2 0 1,-1 1-1,2 0 0,-7 17 0,12-16 955,2-12-4529</inkml:trace>
  <inkml:trace contextRef="#ctx0" brushRef="#br0" timeOffset="1">1 194 14221,'0'0'14094,"50"-28"-13774,-33 23-224,3 4-96,-1 1-32,-1 0-1409,-1 0-1794,-2 0-2403,-6 0-6853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13004,'0'0'12428,"1"10"-11958,1 107 1067,-5-64-3565,-1-42-2125,-6-7-3898,3-4-1537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 9225,'0'0'22031,"-8"-4"-21764,6 3-242,-1 0-1,1 0 0,0 0 1,0 0-1,0 1 0,0-1 1,-1 0-1,1 1 1,0 0-1,0-1 0,-1 1 1,1 0-1,0 0 1,-1 0-1,1 0 0,0 1 1,-1-1-1,1 1 1,0-1-1,0 1 0,0 0 1,0 0-1,-1 0 1,1 0-1,0 0 0,0 1 1,1-1-1,-1 0 0,0 1 1,0 0-1,1-1 1,-1 1-1,1 0 0,-1 0 1,1 0-1,0-1 1,0 2-1,0-1 0,0 0 1,0 0-1,0 0 1,1 0-1,-1 1 0,1-1 1,-1 0-1,1 0 0,0 1 1,0-1-1,0 0 1,0 5-1,0-5-24,0-1 0,0 1 0,0 0 0,0 0 0,1-1 0,-1 1 0,0 0 0,1-1 0,-1 1 0,1 0 0,-1-1 0,1 1 0,0-1 0,0 1 0,-1-1 0,1 1 0,0-1 0,1 0 0,-1 1 0,0-1 0,0 0 0,0 0 0,1 0 0,-1 0 0,1 0 0,-1 0 0,1 0 0,-1 0 0,3 0 0,2 1 0,1-1 0,0 0 0,0 0 0,0-1 0,-1 0 0,13-1 0,-12 0-180,0 0 0,1-1 0,-1 1 0,0-1-1,0-1 1,0 0 0,0 0 0,-1 0 0,9-6 0,55-44-3122,-29 19 1871,-47 68-769,1-23 2526,0 2 142,0 0 1,1 0-1,1 0 1,0 0-1,-2 20 1,5-31-464,0 0 0,0 1 1,0-1-1,0 0 0,0 1 0,1-1 1,-1 0-1,1 1 0,-1-1 1,1 0-1,0 1 0,0-1 0,0 0 1,0 0-1,1 0 0,-1 0 0,0 0 1,1 0-1,0-1 0,-1 1 0,1 0 1,0-1-1,0 1 0,0-1 0,0 0 1,0 1-1,0-1 0,0 0 1,0 0-1,0-1 0,1 1 0,-1 0 1,0-1-1,1 1 0,-1-1 0,0 0 1,1 0-1,2 0 0,3 0-311,-1 0-1,0-1 1,0 0 0,0 0-1,0-1 1,0 0-1,0 0 1,0 0 0,-1-1-1,1 0 1,-1-1-1,0 1 1,0-1 0,0 0-1,0-1 1,6-6-1,9-9-2919,-1-1-1,28-39 0,-8 6-2405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9001,'0'0'16431,"61"0"-15438,-34 0-673,5-3-256,-4 1-32,3 2-64,-8 0-1825,1-2-3012,-7-1-3811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16720,'0'0'6022,"9"-8"-5152,41-33-137,-20 18-652,0-2 0,-2-1 0,44-51 0,-76 88 39,1 0 1,0-1 0,1 1-1,0 1 1,1-1 0,0 17-1,-2 96 717,3-112-1496,1-8-181,-1 0-1,0 0 1,0 0-1,0 0 1,-1 0-1,0 0 1,-1 6-1,0-6-4865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15182,'0'0'9679,"11"3"-8958,14 2-562,2-1 0,-1-2 0,0 0 1,1-2-1,46-5 0,31-2-887,-70 6-2158,0 1-3429,-22 0 437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15054,'0'0'11371,"11"-8"-10122,187-160-165,-215 216-1533,3-24 256,-18 39 1412,30-59-1431,0 0 1,1 0-1,-1 0 1,1 0-1,0 0 1,1 0-1,-1 0 1,1 1-1,-1-1 1,1 0-1,1 0 1,0 7-1,4-9-6350,11-6-2005,-4-8-2889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15663,'0'0'12182,"-8"9"-11675,2-3-468,2-2-42,-1 0-1,1 0 1,0 0 0,0 1-1,0 0 1,1-1 0,0 2 0,0-1-1,0 0 1,0 0 0,1 1-1,0 0 1,0-1 0,-2 10-1,5-14-15,-1 0-1,1-1 1,-1 1-1,1 0 1,-1-1-1,1 1 1,-1 0-1,1-1 1,0 1-1,-1-1 1,1 1-1,0-1 1,-1 1-1,1-1 1,0 0-1,0 1 1,0-1-1,-1 0 1,1 0-1,0 1 1,0-1-1,0 0 0,0 0 1,-1 0-1,1 0 1,1 0-1,33 2-736,-21-1 545,-13-1 220,0 0 1,0 0 0,1-1-1,-1 1 1,0 1 0,0-1-1,1 0 1,-1 0-1,0 0 1,0 1 0,0-1-1,1 1 1,-1-1 0,0 1-1,0-1 1,0 1 0,0 0-1,0-1 1,0 1-1,0 0 1,0 0 0,0 0-1,0 0 1,0 0 0,-1 0-1,1 0 1,0 0 0,-1 0-1,1 0 1,-1 0 0,1 0-1,0 3 1,-2-2 74,1 0 0,-1 0 0,0 0 0,0 0 0,0 1 1,0-1-1,-1-1 0,1 1 0,0 0 0,-1 0 0,0 0 0,1-1 0,-1 1 1,0-1-1,0 1 0,1-1 0,-1 0 0,-3 2 0,0 0-51,-1 1 169,-1 1 0,-1-1 0,1 0 0,-16 5 0,-2-9-2660,24-1 2003,-1 0 0,1 1-1,-1-1 1,1 0-1,0 0 1,-1 0 0,1 0-1,0 0 1,0 0-1,-1 0 1,1-1-1,0 1 1,0 0 0,1-1-1,-2-1 1,-7-13-5327,1-4-2252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5509,'0'0'14926,"45"-38"-12748,-28 33-608,2 0-1058,4 2-448,-1 3-96,7-1-2210,-4-1-2274,0 0-4773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46 12940,'0'0'9519,"-8"6"-7923,-24 22-422,31-27-1152,0 1 1,0-1-1,0 0 0,0 1 0,0-1 0,0 1 1,0-1-1,0 1 0,1-1 0,-1 1 1,1 0-1,-1-1 0,1 1 0,0 0 0,-1 0 1,1-1-1,0 1 0,0 0 0,0-1 0,0 1 1,1 0-1,-1 0 0,0-1 0,1 1 1,-1 0-1,1-1 0,0 1 0,0 2 0,30 39-560,-23-33 219,-1-1 109,0 0 0,-1 0 0,0 1 0,-1 0 0,7 14 0,-12-21 253,1-1-1,0 0 0,-1 0 0,1 1 0,-1-1 0,1 0 1,-1 1-1,0-1 0,0 0 0,0 1 0,-1-1 1,1 0-1,0 1 0,-1-1 0,0 0 0,1 1 1,-1-1-1,0 0 0,0 0 0,0 0 0,0 0 0,-1 0 1,1 0-1,-1 0 0,1 0 0,-1-1 0,1 1 1,-1 0-1,0-1 0,0 1 0,-4 1 0,1 0 182,0 0-1,0 0 1,-1 0-1,1-1 1,-1 0-1,0 0 1,0-1-1,0 0 1,0 0 0,0 0-1,0 0 1,0-1-1,0 0 1,-9-2-1,12 2-268,1-1 0,0 0 0,-1 1 0,1-1 0,0 0-1,0 0 1,0-1 0,0 1 0,0 0 0,0-1 0,0 1 0,1-1 0,-1 0 0,0 1 0,1-1-1,-1 0 1,1 0 0,0 0 0,0 0 0,-1 0 0,1-1 0,1 1 0,-1 0 0,0 0 0,1-1 0,-1 1-1,1 0 1,-1-1 0,1 1 0,0 0 0,0-1 0,0 1 0,0-1 0,1 1 0,-1 0 0,1-1-1,1-3 1,-1 2 26,0 0 0,1 0 0,0 0 0,-1 1 0,1-1 0,1 1 0,-1-1 0,0 1 0,1 0 0,0 0-1,-1 0 1,1 0 0,7-4 0,51-33 78,-33 23-48,-8 5 91,-4 2 133,0-1-1,20-17 1,-33 26-113,0-1 0,0 0 0,0 0 1,0 0-1,-1 0 0,0-1 0,1 1 0,-1-1 1,0 1-1,-1-1 0,1 0 0,-1 1 0,1-1 1,-1 0-1,0 0 0,-1 0 0,1-5 0,-1 8-111,0-1 0,-1 1 0,1-1-1,-1 0 1,0 1 0,1-1 0,-1 1 0,0 0-1,0-1 1,0 1 0,0 0 0,0-1 0,0 1-1,0 0 1,-1 0 0,1 0 0,0 0 0,-1 0-1,1 0 1,-1 0 0,1 1 0,-1-1 0,1 0-1,-1 1 1,1-1 0,-1 1 0,0 0-1,1-1 1,-1 1 0,0 0 0,-2 0 0,-56-1-1307,59 1 1205,0 0-73,1 0 0,-1 0 0,1 0 0,-1 0-1,1 1 1,0-1 0,-1 0 0,1 0 0,-1 0 0,1 1-1,-1-1 1,1 0 0,0 1 0,-1-1 0,1 0 0,0 1-1,-1-1 1,1 0 0,0 1 0,0-1 0,-1 1 0,1-1-1,0 0 1,0 1 0,0-1 0,-1 1 0,2 8-9598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15663,'0'0'11307,"-43"52"-10090,34-34-833,4 5-320,3-1-32,2 1-32,0 0 32,0 1-96,0-4-641,0-2-512,0 0-544,0-7-1058,-5-5-1409,-1-6-3459</inkml:trace>
  <inkml:trace contextRef="#ctx0" brushRef="#br0" timeOffset="1">1 130 15503,'0'0'11338,"59"-20"-10601,-31 20-545,4 0-160,4 0-32,-5 0-800,-2 0-2660,-4 0-3042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19186,'0'0'2691,"67"13"-2595,-34-13-2242,8 0-3652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15695,'0'0'5029,"50"-22"-5926,-31 16-1506,8-2-2882,5 1-5060</inkml:trace>
  <inkml:trace contextRef="#ctx0" brushRef="#br0" timeOffset="1">311 8 12620,'0'0'7463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7239,'0'0'13239,"-10"8"-11563,1 1-1173,1-1-1,-1 1 1,2 0 0,-1 1-1,1 0 1,1 0-1,0 1 1,0 0-1,1 0 1,0 0 0,1 0-1,0 1 1,-2 16-1,3-6-302,1 0 1,0 0-1,2 1 0,1-1 0,1 0 0,0 0 1,2 0-1,1-1 0,7 25 0,-7-125-1823,-4 53 702,0 13-94,-1 0 0,-1 0 1,-2-20-1,2 42 2642,0-5-1400,1 1 0,-1 0 0,1 0 0,0-1 0,0 1 0,1 0 0,-1-1-1,1 1 1,0 0 0,0-1 0,1 1 0,-1-1 0,3 5 0,0-4-155,0 0 0,0-1 1,0 1-1,1-1 0,-1 0 0,1-1 0,0 1 0,0-1 0,1 0 0,-1 0 0,1-1 1,-1 0-1,1 1 0,0-2 0,0 1 0,0-1 0,0 0 0,0 0 0,0-1 1,0 1-1,0-1 0,0-1 0,0 1 0,0-1 0,0 0 0,0-1 0,6-1 0,0 0-282,-1-1-1,1 0 1,-1-1-1,0 0 1,0-1-1,-1 0 1,0-1-1,0 0 1,0 0-1,-1-1 1,16-17-1,-31 32 452,-1 1 0,2-1 0,-1 1 0,1 1-1,0-1 1,1 1 0,0 0 0,0 0 0,1 0 0,0 0 0,1 0 0,0 1 0,1 0 0,-1-1-1,1 11 1,2-19-254,-1 0-1,0 1 0,0-1 1,1 0-1,-1 0 0,0 0 1,1 1-1,-1-1 1,1 0-1,0 0 0,-1 0 1,1 0-1,0 0 0,0 0 1,0 0-1,-1 0 0,1-1 1,0 1-1,0 0 1,0 0-1,1-1 0,-1 1 1,0-1-1,0 1 0,0-1 1,0 1-1,0-1 0,1 1 1,-1-1-1,0 0 0,0 0 1,1 0-1,-1 0 1,0 0-1,0 0 0,1 0 1,-1 0-1,2-1 0,1 1-446,-1-1 0,1 0 0,-1 0 0,1 0 0,-1 0 0,0-1 0,1 1 0,-1-1 0,0 0 0,0 0 0,0 0 0,3-4-1,13-18-6190,2-6-2643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20147,'0'0'8616,"2"-17"-19602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13004,'0'0'13506,"10"-9"-12929,47-33-131,-23 18-89,0-1 0,-1-2 0,35-39 0,-63 60-309,-15 23-106,1 0 1,1 0-1,0 1 0,-7 27 1,6-17 78,7-23-213,-16 51 1129,17-52-1319,0 1 0,0-1-1,1 0 1,-1 0 0,1 1 0,0-1 0,0 0-1,0 1 1,1-1 0,2 8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11979,'0'0'10816,"9"1"-9727,24-1-389,1-1 0,-1-1-1,1-2 1,34-9 0,63-6-30,-29 15-1731,-34 3-3074,-1-5-5568,-37 1-536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11915,'0'0'10923,"8"-6"-9295,272-243 3054,-296 291-5035,2-16 210,-24 50 600,35-70-647,1 0 0,0 0 0,0 1 0,0-1 0,1 1 0,0 0 0,0-1 1,1 1-1,0 10 0,1-16-224,-1 0 1,1-1 0,0 0-1,0 1 1,0-1 0,0 1-1,0-1 1,0 0-1,0 0 1,-1 1 0,1-1-1,0 0 1,0 0 0,0 0-1,0 0 1,0 0-1,0 0 1,0-1 0,0 1-1,0 0 1,0 0 0,0-1-1,0 1 1,0 0 0,-1-1-1,1 1 1,0-1-1,0 1 1,0-2 0,15-11-9367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16335,'0'0'9594,"-10"6"-8874,7-4-667,-38 28 956,39-29-984,0 1 1,0-1-1,1 1 1,-1 0-1,0 0 1,1 0-1,-1 0 1,1 0-1,0 0 1,0 1-1,-1-1 1,2 0-1,-1 1 1,0-1-1,0 0 1,1 1-1,-1-1 1,1 1 0,0-1-1,0 1 1,0 3-1,0-5-33,1 0 0,-1-1 1,1 1-1,-1 0 0,1 0 0,0-1 0,-1 1 0,1 0 0,0-1 1,0 1-1,-1-1 0,1 1 0,0-1 0,0 1 0,0-1 0,0 1 1,0-1-1,0 0 0,0 0 0,0 1 0,-1-1 0,1 0 1,2 0-1,30 3-692,-15-2 307,-12 1 371,0 0 0,0 0 0,-1 0 0,1 0 1,-1 1-1,1 0 0,8 7 0,-13-10 44,0 1 1,0-1 0,0 1-1,0 0 1,0 0-1,0 0 1,0-1-1,-1 1 1,1 0-1,0 0 1,-1 0 0,1 0-1,-1 0 1,1 0-1,-1 0 1,1 0-1,-1 0 1,0 0-1,1 1 1,-1-1-1,0 0 1,0 0 0,0 0-1,0 0 1,0 0-1,0 1 1,0-1-1,0 0 1,0 0-1,-1 0 1,1 0 0,-1 0-1,1 0 1,0 0-1,-1 0 1,0 1-1,1-2 1,-1 1-1,1 0 1,-1 0 0,0 0-1,0 0 1,0 0-1,0-1 1,1 1-1,-1 0 1,-2 0-1,-5 5 285,0 0 0,0-1 0,0-1 0,-1 1 0,1-1 0,-16 5 0,21-9-522,0 1 0,-1 0 1,1-1-1,0 0 0,0 1 0,0-1 0,0 0 0,0-1 0,0 1 1,-5-2-1,6 2-357,0-1 1,0 0-1,1 0 1,-1 0 0,0 0-1,0 0 1,1 0-1,-1 0 1,1-1-1,0 1 1,-1 0 0,1-1-1,0 1 1,0-1-1,-1 0 1,1 1-1,0-1 1,0-2 0,-7-16-12573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14830,'0'0'10282,"48"-25"-7976,-26 20-961,4-1-800,2 0-449,2 0-64,-1 4-256,-2 0-1506,-5 1-1761,-2 0-2179,-7-1-4804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 8936,'0'0'15220,"-5"9"-15257,-16 28-6,20-36 37,1 0 0,0 0 0,-1 1 0,1-1 0,0 0 0,0 0 0,0 1 0,0-1 0,0 0 0,0 0 1,0 1-1,0-1 0,0 0 0,1 0 0,-1 1 0,0-1 0,1 0 0,-1 0 0,1 0 0,0 0 0,-1 0 0,1 1 0,0-1 0,0 0 0,-1 0 0,1-1 0,2 3 0,29 20-312,-24-19 227,11 8-160,42 30-396,-59-40 663,0-1 1,0 1-1,0 0 1,0 0-1,0 0 1,0 0-1,-1 1 1,1-1 0,-1 0-1,1 1 1,-1-1-1,0 1 1,0-1-1,0 1 1,-1 0-1,1-1 1,-1 1-1,1 0 1,-1-1-1,0 1 1,0 0-1,0 3 1,-1-3 73,-1-1 1,1 1-1,0-1 0,-1 1 1,0-1-1,0 0 1,0 0-1,0 1 0,0-1 1,0-1-1,0 1 1,-1 0-1,1 0 0,-1-1 1,1 0-1,-1 1 1,1-1-1,-4 1 0,-56 18 1451,56-18-1271,-5 1-91,0 0 0,0 0 0,1-1 0,-1-1 0,0 0-1,-1-1 1,1 0 0,0 0 0,-12-3 0,22 3-204,1 0 0,-1 0 1,0-1-1,1 1 0,-1 0 0,0 0 1,1-1-1,-1 1 0,0-1 0,1 1 1,-1-1-1,1 1 0,-1-1 1,1 1-1,-1-1 0,1 1 0,-1-1 1,1 0-1,0 1 0,-1-1 0,1 0 1,0 1-1,-1-1 0,1 0 1,0 1-1,0-1 0,0 0 0,0 0 1,0 1-1,-1-1 0,1 0 0,1 0 1,-1 1-1,0-1 0,0 0 1,0 0-1,0 1 0,0-1 0,1 0 1,-1 1-1,0-1 0,1 0 0,-1 1 1,1-2-1,1-1-57,-1 1 0,1-1 0,0 0 0,0 1 0,0-1 0,0 1 0,0 0 0,1 0 0,2-3 0,106-54 55,-86 48 167,-1-1-1,0-1 1,-1 0 0,0-2-1,-2-1 1,37-34 0,-57 49-45,1 0 1,-1-1 0,0 1 0,1-1 0,-1 1-1,0-1 1,0 0 0,0 1 0,0-1 0,-1 0 0,1 0-1,0 0 1,-1 0 0,1 1 0,-1-1 0,1 0 0,-1 0-1,0 0 1,0 0 0,0 0 0,-1-4 0,0 4-47,0 1 1,0-1-1,0 0 1,0 1-1,0-1 1,0 1-1,-1 0 1,1-1-1,-1 1 1,1 0-1,-1 0 1,0 0-1,1 0 1,-1 0 0,0 0-1,1 1 1,-1-1-1,0 0 1,0 1-1,0-1 1,-2 1-1,-8-3-205,-1 0 0,1 2 0,-1-1 0,1 1 0,-1 1 0,1 0 0,-1 1 0,-12 2 0,9 9-3180,7 0-4239,4-3-2584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12716,'0'0'9267,"8"10"-8994,73 90 469,109 106 0,-183-201-906,8 6-390,-14-7-2602,-9-5-3647,-7-5 979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5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58 272 9673,'0'0'5477,"-8"1"-2743,-2 2-1960,-28 3 1932,37-6-1307,3-11 138,14-15-1019,2 1 0,1 1 0,0 1 0,2 0-1,1 2 1,33-26 0,-24 26-760,4-3-3672,-17 3-4859,-9 5 1400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17617,'0'0'4724,"0"8"-4681,0 138 149,19-180-2279,35-81-7612,-34 63 7936,-36 99 10750,-1 19-6933,13-50-2059,1 0-1,1 0 1,0 1-1,1-1 1,1 1-1,3 24 1,3-34-1539,0-7-2774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20115,'0'0'7655,"7"52"-8552,10-36-1601,5 0-1282,1 3-1569,1-2-2178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16015,'0'0'7687,"49"-19"-7623,-25 18-224,-6-1-2050,-1-2-1377,-2-5-2723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15022,'0'0'9321,"47"-28"-9289,-17 24 32,7 2-32,3-1 32,3 3-288,7 0-1281,-10 0-1122,2 0-992,0 0-2659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15727,'0'0'5701,"56"2"-4387,-31-7-738,4 0-416,1-1-96,0 0-32,-1 2-160,-4 2-769,-8 2-928,-5 0-1090,-9 0-1537,-3 4-1602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14670,'0'0'7271,"47"32"-5446,-23-32-383,6-9-225,4-3-640,-2 3-481,0 3-96,-6 1-1346,-2 2-3042,-16 0-4708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68 2402,'0'-3'897,"0"-1"-641,4-2 65,-4 2-257,0-1-64,1 1-128,-1-1-129,0 0 33,0-1 224,0 2 128,-1 0 225,-3 0-65,-1 0-288,0 0-128,0 3-96,4-2-705,-1 1-801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16 929,'0'0'1537,"-17"-14"-1889,17 13 576,0 0 865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40 120 3395,'0'0'13987,"-7"-8"-12455,-19-23-123,26 30-1325,-1 0 1,0 0-1,1 0 0,-1 0 0,0 0 0,1 0 0,-1 0 1,1 0-1,0 0 0,-1 0 0,1 0 0,0 0 0,0 0 1,-1 0-1,1-1 0,0 1 0,0 0 0,0 0 1,1 0-1,-1 0 0,0 0 0,0 0 0,0-1 0,1 1 1,-1 0-1,1 0 0,-1 0 0,1 0 0,-1 0 0,1 0 1,0 0-1,-1 0 0,1 1 0,0-1 0,0 0 0,-1 0 1,1 1-1,0-1 0,0 0 0,0 1 0,1-2 0,40-15 180,-39 16-102,16-5-98,1 2-1,-1 0 0,1 1 1,0 1-1,0 1 1,0 1-1,28 3 0,-47-3-61,1 0-1,-1 0 1,0 0-1,1 0 1,-1 0-1,1 0 1,-1 1-1,0-1 1,1 0-1,-1 1 1,0-1-1,0 1 0,1 0 1,-1-1-1,0 1 1,0 0-1,0 0 1,0-1-1,0 1 1,0 0-1,0 0 1,0 0-1,0 1 1,0-1-1,0 0 0,-1 0 1,1 0-1,-1 1 1,1-1-1,-1 0 1,1 0-1,-1 1 1,1-1-1,-1 0 1,0 1-1,0-1 1,0 1-1,0-1 1,0 0-1,0 1 0,0-1 1,0 0-1,-1 1 1,0 1-1,-1 2 27,0 1 1,0-1-1,-1 0 0,0 0 0,0 0 0,0 0 0,-1-1 0,1 1 0,-7 5 0,-18 14 49,-35 22-1,37-28-29,1 1 0,-28 27 0,52-45-40,1-1 0,-1 0-1,1 0 1,0 1 0,-1-1 0,1 0 0,-1 1-1,1-1 1,0 1 0,-1-1 0,1 0 0,0 1-1,-1-1 1,1 1 0,0-1 0,0 1-1,-1-1 1,1 1 0,0-1 0,0 1 0,0-1-1,0 1 1,0-1 0,-1 1 0,1 0 0,0-1-1,0 1 1,1-1 0,-1 1 0,0-1 0,0 1-1,0-1 1,0 1 0,0-1 0,1 1-1,-1-1 1,0 1 0,0-1 0,1 2 0,25 4 617,39-10 535,-35-1-771,-9 2-293,0 0 1,0 1 0,0 1-1,1 1 1,24 3-1,-44-2-127,0-1-1,1 1 0,-1 0 0,0-1 1,0 1-1,0 0 0,0 0 1,0 0-1,-1 1 0,1-1 1,0 0-1,1 2 0,2 9-9151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8520,'0'0'10805,"8"0"-9535,359-9 3777,-75-1-4777,514-42 35,-645 42 827,-161 5-7490,0-2 774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11050,'0'0'12332,"8"1"-11168,-3-1-1031,1 0 0,0 0 0,-1-1 0,1 0 0,-1 0-1,1 0 1,-1-1 0,1 0 0,-1 0 0,0 0 0,0-1 0,0 0 0,0 0 0,0 0 0,-1 0 0,1-1 0,-1 0 0,4-4-1,15-15 238,-1-2 0,19-28-1,-14 18 524,-27 35-792,-3 34-448,-9 19 456,-6 55 0,14-38-3343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11050,'0'0'12268,"7"1"-11168,16 1-604,0-1 1,-1-1 0,1-1-1,0-1 1,0-1 0,-1-1-1,1 0 1,24-10 0,-16 5-472,0 2 0,1 1-1,58-4 1,-90 10-158,0 1-3,0-1 1,0 0-1,0 0 1,1 1-1,-1-1 0,0 0 1,0 0-1,0 1 1,0-1-1,0 0 1,0 0-1,0 1 0,0-1 1,0 0-1,-1 0 1,1 1-1,0-1 0,0 0 1,0 0-1,0 0 1,0 1-1,0-1 1,0 0-1,-1 0 0,1 1 1,0-1-1,0 0 1,0 0-1,0 0 0,-1 0 1,1 1-1,0-1 1,0 0-1,0 0 1,-1 0-1,1 0 0,0 0 1,0 0-1,-1 0 1,1 0-1,0 0 0,0 0 1,-1 1-1,1-1 1,0 0-1,0 0 1,0 0-1,-1-1 0,1 1 1,-1 0-1,-8 4-9082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16303,'0'0'10127,"-7"0"-6982,-2 0-2927,1 1 0,0 0 0,0 0 0,0 1 0,0 0 0,0 0 0,0 1 0,0 0 0,-9 5 0,14-6-183,0-1 0,1 1 0,-1 0 0,0 0 0,0 0 0,1 0 0,0 1-1,-1-1 1,1 1 0,0 0 0,0-1 0,0 1 0,1 0 0,-1 0 0,1 0 0,-1 0-1,1 1 1,0-1 0,0 0 0,0 0 0,1 1 0,-1-1 0,1 0 0,0 1-1,0-1 1,0 0 0,0 1 0,2 5 0,-1-7-35,0 1 0,0-1 0,1 1 0,-1-1 0,1 0 0,-1 1 0,1-1 0,0 0 0,0 0 0,0 0 0,0 0 0,0-1 0,0 1 0,0 0 0,1-1 0,-1 0 0,1 1 0,-1-1 0,1 0 0,-1 0 0,1-1 0,0 1 0,0 0 0,-1-1 0,1 0 0,4 0 0,7 2 0,0-1 0,0-1 0,27-3 0,-22-1-315,1-1 0,-1-1-1,0 0 1,23-12 0,-26 10 46,1 1-1,0 1 1,0 0-1,0 2 1,25-4 0,-42 8 291,1 0 1,-1 0 0,0 0 0,1 0 0,-1 1-1,0-1 1,0 0 0,1 0 0,-1 0 0,0 1 0,1-1-1,-1 0 1,0 1 0,0-1 0,0 0 0,1 1-1,-1-1 1,0 0 0,0 1 0,0-1 0,0 0-1,0 1 1,0-1 0,0 0 0,0 1 0,0-1-1,0 0 1,0 1 0,0-1 0,0 0 0,0 1 0,0-1-1,0 1 1,0-1 0,0 0 0,0 1 0,0-1-1,0 0 1,-1 1 0,1-1 0,0 0 0,-1 1-1,-8 26 1543,4-10-918,5-16-648,0 0 0,0 0 0,0 1 0,0-1 0,0 0 0,1 0 0,-1 0 0,0 0 0,1 1 0,-1-1 1,1 0-1,-1 0 0,1 0 0,0 0 0,-1 0 0,1 0 0,0 0 0,0-1 0,0 1 0,-1 0 0,1 0 0,0 0 0,0-1 0,0 1 0,0-1 0,0 1 0,1-1 0,-1 1 0,0-1 0,0 1 1,0-1-1,0 0 0,0 0 0,1 1 0,-1-1 0,0 0 0,2 0 0,53-1-331,-48 1 198,54-10-2220,12-1-438,-73 11 2801,-1 1 1,1-1-1,-1 0 0,1 0 1,-1 0-1,1 0 1,-1 0-1,1 0 0,-1 1 1,1-1-1,-1 0 0,0 0 1,1 1-1,-1-1 0,1 0 1,-1 0-1,0 1 0,1-1 1,-1 1-1,0-1 1,1 0-1,-1 1 0,0-1 1,0 1-1,1-1 0,-1 1 1,0-1-1,0 0 0,0 1 1,0-1-1,1 1 0,-1-1 1,0 1-1,-1 25 1061,-13 21 366,11-39-1500,1 0-1,0 0 1,0-1-1,1 1 1,0 9-1,1 6-8298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53 9993,'0'0'6246,"6"-7"-4190,1-4-1334,7-7 36,4 2 4024,-24 36-3806,-18 24-793,-2-1 0,-2-1-1,-1-2 1,-57 60-1,37-44 277,37-46-565,5-12-3173,5-24-5345,2 15 7090,-2-13-3020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7111,'0'0'16928,"3"-5"-15583,0 2-1236,-1 1 1,0 0-1,1 0 0,0-1 0,-1 2 0,1-1 1,0 0-1,0 0 0,0 1 0,0 0 1,1 0-1,-1 0 0,0 0 0,0 0 1,1 0-1,-1 1 0,0 0 0,1-1 1,-1 1-1,1 1 0,-1-1 0,0 0 1,1 1-1,-1 0 0,0 0 0,0 0 1,5 2-1,12 5-95,0 1 0,-1 0 0,35 25 0,-10-3-6305,-34-26 2335,-2-3-1804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10346,'0'0'16090,"9"-7"-15199,7-5-714,0-1 1,-1-1-1,-1 0 0,18-24 0,-31 37-186,-1 1-1,0 0 0,0 0 1,0 0-1,1 0 0,-1 0 1,0 0-1,0 0 0,0 0 1,1 0-1,-1 0 0,0 0 1,0 0-1,0 0 0,0 0 1,1 0-1,-1 0 0,0 1 1,0-1-1,0 0 0,0 0 1,1 0-1,-1 0 0,0 0 1,0 0-1,0 0 0,0 1 1,0-1-1,1 0 0,-1 0 1,0 0-1,0 0 0,0 0 1,0 1-1,0-1 0,0 0 1,0 0-1,0 0 0,0 1 1,0-1-1,0 0 0,0 0 1,0 0-1,0 0 0,0 1 1,0-1-1,0 0 0,0 0 1,0 0-1,0 1 0,0-1 1,0 0-1,0 0 0,0 0 1,0 0-1,0 1 0,0-1 1,0 0-1,-1 0 0,4 28-28,-2 31 208,-1-58-329,3 29 937,2-15-2459,6-7-6460,-6-8-75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12332,'2'5'9899,"11"-2"-6982,19-2-2328,-30-1 14,20-1 86,-1-2 0,42-9 0,-44 8-695,0 0 1,0 1-1,0 1 0,31 0 1,-49 2-57,-1 1 0,1-1 0,-1 0 1,1 1-1,0-1 0,-1 0 0,1 1 0,-1-1 1,1 1-1,-1-1 0,0 1 0,1-1 0,-1 1 1,1-1-1,-1 1 0,0-1 0,1 1 0,-1 0 1,0-1-1,0 1 0,1 0 0,-1-1 0,0 1 1,0 0-1,0-1 0,0 1 0,0 0 0,0-1 1,0 1-1,0 0 0,0-1 0,0 2 0,-3 4-4143,-3-3-3627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11050,'0'71'9763,"-1"1"-6540,-1 73-6551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12684,'0'0'10954,"7"-4"-9464,29-22-949,-2 0 0,-1-2 0,-1-2 0,-1-1 0,45-60 0,-49 46-451,-26 45-218,-11 28-187,-6 12 353,-18 57 55,31-87-109,1-1 1,0 1-1,1 0 0,0 0 0,1 0 1,0 0-1,0 0 0,3 11 1,3-3-1905,-2-6-1238,-2 0-4230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14542,'0'0'6561,"8"0"-4357,22-3-1091,-1-2 0,0-1 0,30-9-1,-26 5-1154,0 2 0,66-7-1,-54 10-5085,-16-5-4921,-14 2 2047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4420,'0'0'19469,"-9"11"-19405,-223 304 1159,232-315-1333,0 0 1,0 0-1,0-1 0,0 1 1,0 0-1,0 0 1,0 0-1,0 0 0,0 0 1,0-1-1,0 1 0,0 0 1,0 0-1,0 0 1,0 0-1,0 0 0,-1-1 1,1 1-1,0 0 1,0 0-1,0 0 0,0 0 1,0 0-1,0 0 0,-1 0 1,1 0-1,0-1 1,0 1-1,0 0 0,0 0 1,-1 0-1,1 0 1,0 0-1,0 0 0,0 0 1,0 0-1,-1 0 0,1 0 1,0 0-1,0 0 1,0 0-1,0 0 0,0 0 1,-1 0-1,1 0 0,0 1 1,0-1-1,0 0 1,0 0-1,-1 0 0,1 0 1,0 0-1,0 0 1,0 0-1,0 0 0,0 1 1,0-1-1,0 0 0,-1 0 1,1-20-2993,0 15 1495,0-22-3827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12139,'0'0'12914,"8"7"-11868,13 14-1069,7 6 1243,55 43 0,-71-62-1850,1 0 0,0-1 0,16 7 0,-21-11-662,0 0-1,1-1 1,-1 1 0,1-2-1,0 1 1,12-1-1,1 0-4638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47 10666,'0'0'12764,"8"-6"-11232,-5 3-1424,33-24 1471,-34 26-1511,0-1 1,0 1-1,0 0 0,0 0 1,0 0-1,1 1 1,-1-1-1,0 0 0,0 1 1,1-1-1,-1 1 1,0 0-1,1 0 0,-1 0 1,1 0-1,-1 0 1,0 1-1,1-1 0,-1 1 1,3 0-1,-4 1-57,1-1 0,-1 0 1,0 1-1,0-1 0,0 0 0,0 1 0,0-1 0,0 1 0,-1 0 0,1-1 0,0 1 0,-1-1 0,1 1 1,-1 0-1,0 0 0,1-1 0,-1 1 0,0 0 0,0 0 0,0-1 0,0 1 0,-1 0 0,1 0 1,-1 3-1,-13 41 613,-1-24-515,-1 0-1,0-2 1,-2 0-1,0-1 0,-1 0 1,-1-2-1,-1 0 0,0-2 1,-28 16-1,62-38-284,0 0 1,0 1-1,0 1 1,1 0-1,0 1 0,0 1 1,0 0-1,0 0 0,15 1 1,-27 2 161,-1 0 0,1 0 0,0 1 1,-1-1-1,1 1 0,-1-1 0,1 1 0,-1 0 0,1 0 1,-1 0-1,1-1 0,-1 1 0,0 1 0,0-1 1,1 0-1,-1 0 0,0 0 0,0 1 0,0-1 1,1 2-1,-1-2 27,-1 1 1,1-1 0,0 1-1,0-1 1,1 0-1,-1 0 1,0 1 0,0-1-1,1 0 1,-1 0-1,0 0 1,1-1 0,-1 1-1,1 0 1,-1 0-1,1-1 1,-1 1 0,1-1-1,0 1 1,-1-1-1,1 0 1,0 0 0,-1 0-1,1 0 1,0 0-1,-1 0 1,4 0 0,2-3 63,1 1 1,-1-1 0,0-1 0,-1 1-1,1-1 1,-1 0 0,1-1 0,7-6 0,13-22-1974,-26 31 1476,0 1 0,-1-1 1,1 1-1,-1-1 0,1 1 0,-1-1 0,1 0 1,-1 1-1,0-1 0,0 0 0,0 1 1,0-1-1,0 0 0,0 1 0,0-1 1,0 0-1,-1 1 0,0-4 0,-6-3-6098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17681,'0'0'640,"9"8"-848,-3-3 252,-1 0 0,1 1 0,-1 0 0,-1 0 0,1 1 0,-1-1 0,0 1 0,-1 0 1,1 0-1,-1 0 0,-1 0 0,1 1 0,-1-1 0,-1 1 0,2 11 0,5 97 960,-13 203 1,-2-121-916,30 587 1017,40-2 740,-60-754-1857,12 211 68,-11 0 0,-34 317 0,25-483-949,-1 13-2959,-4-32-3278,3-33 162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0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17553,'0'0'160,"-45"1"-96,30 0-192,3 1-193,2-1-63,5 1 192,5-1-1185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9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388 67 7111,'0'0'2877,"-4"-9"-1740,3 5-899,-1 0 0,0 0 0,0 0 0,-1 0-1,1 0 1,-1 0 0,0 1 0,0 0 0,0-1-1,0 1 1,-7-5 0,8 7-186,-1 0-1,1 0 0,0 0 1,-1 0-1,1 0 1,0 0-1,-1 1 1,1-1-1,-1 1 0,1 0 1,-1 0-1,1 0 1,-1 0-1,1 0 1,-1 0-1,0 1 0,1-1 1,0 1-1,-1 0 1,1 0-1,-1 0 1,1 0-1,0 0 0,0 0 1,0 0-1,-1 1 1,1-1-1,-2 3 1,-10 9-48,0-1 0,0 2 0,2 0 0,0 1 0,0 0 0,-15 26 0,-48 107 96,69-134-106,-10 21 1,1 0 0,2 0-1,1 1 1,2 1 0,2 0-1,1 1 1,2-1 0,2 1-1,2 73 1,3-99 0,0 1 1,0-1-1,1 0 1,1 1-1,0-1 0,1-1 1,0 1-1,1-1 1,0 0-1,1 0 0,0 0 1,0-1-1,1 0 0,13 12 1,-15-17 4,0 1 0,0-1 0,0 0 1,1-1-1,-1 0 0,1 0 0,0 0 0,0-1 1,1 0-1,-1 0 0,1-1 0,-1 0 1,1 0-1,0-1 0,0 0 0,0 0 0,0-1 1,0 0-1,0 0 0,-1-1 0,1 0 0,0-1 1,0 1-1,10-5 0,-9 1 32,1 0 0,0 0 0,-1-1-1,0-1 1,-1 1 0,0-2 0,0 1 0,0-1 0,-1 0 0,0-1 0,0 1-1,9-18 1,4-9 239,-2 0 1,15-43-1,-17 36-82,-1-1 0,-2-1 0,-3 0 1,-1 0-1,-2-1 0,-2 0 0,-2-1 1,-4-53-1,0 89-173,0-1 0,-1 1 0,-1-1 0,1 1 0,-1 0-1,-1 0 1,0 0 0,-1 0 0,0 1 0,0-1 0,-1 1 0,0 1 0,-9-11 0,4 8-539,0 0 0,-1 1 0,0 0 0,-1 1 0,0 0 0,-1 1 0,0 1 0,-19-8 0,12 3-4218,15 5-309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8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1114 162 7783,'0'0'2216,"-8"-3"-1079,-49-28 370,46 24-1299,-1 0 0,0 0 0,0 2 0,-1-1 0,0 1 0,0 1 0,0 0 0,0 1 0,-1 1 0,-20-2 0,-5 6-116,1 2 0,-1 1 0,1 2 0,0 2 0,1 2 0,0 1 0,0 1 0,-35 20 0,45-17-63,0 1 0,2 0 0,0 2 0,1 1 0,1 2 0,1 0 0,1 1 0,1 0-1,1 2 1,1 1 0,1 0 0,-26 56 0,15-17 24,2 2 0,3 1 0,3 1 0,-16 109 0,-28 319-59,60-461-16,3 0 1,3 51-1,0-70-15,0 0 1,1 1-1,2-2 1,-1 1-1,2 0 1,0-1-1,9 17 1,6 7-264,1-1 1,3 0 0,0-2-1,40 43 1,-55-69 199,2 0 0,-1-1 1,1-1-1,1 0 0,0 0 0,0-1 1,15 6-1,-18-10 64,-1-1 0,1 1-1,1-2 1,-1 1 0,0-2 0,1 1 0,-1-1 0,1-1 0,-1 0 0,1-1 0,14-2 0,-12 0 25,0-1 1,0 0 0,0-2 0,-1 1 0,1-1 0,-2-1 0,1 0 0,-1-1 0,0 0 0,16-16 0,5-7 113,53-67 1,88-144 691,-34 46-448,-83 122-205,-3-2-1,-4-2 0,45-97 1,90-324 2004,-183 498-2145,9-33 45,0-1 0,-3 0 0,4-38 0,-10 65-44,0 0 1,-1 0-1,0 0 0,0 0 0,-1-1 1,0 1-1,0 0 0,-1 0 0,0 0 0,-1 1 1,1-1-1,-2 0 0,1 1 0,-1 0 0,0 0 1,0 0-1,-1 0 0,0 1 0,-9-10 1,-4 3 9,0 0 0,-1 2 1,0 0-1,-1 1 0,-1 1 1,-21-7-1,14 6 11,1-2 0,-38-21-1,-15-20-5376,60 40 1521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0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768 81 6758,'0'0'1383,"-9"-5"-86,-12-7-882,-1 1 0,0 0 0,0 2-1,0 1 1,-36-8 0,47 13-396,0 1 0,0 0 0,0 1 0,-1 1 0,1-1 0,0 2 0,-1 0 0,1 0-1,0 1 1,0 0 0,0 1 0,0 0 0,1 1 0,-1 0 0,-10 6 0,-3 6-29,0 2-1,1 0 1,1 1-1,1 2 1,0 0-1,-34 47 1,22-19 109,1 1 0,-37 80 0,54-95-84,2-1 0,0 2-1,3 0 1,1 0-1,2 1 1,1 0 0,2 0-1,1 0 1,2 1-1,2-1 1,1 0 0,2 1-1,2-1 1,16 58-1,-17-80-28,1 0 0,0 0 0,1-1 0,1 0 0,0 0 0,1 0 0,1-1 0,0-1 0,0 1 0,1-2 0,1 1 0,13 9-1,-17-16 32,0 1-1,0-2 0,1 1 1,-1-1-1,1-1 0,0 1 1,0-1-1,1-1 0,-1 0 1,1 0-1,-1-1 0,1 0 1,-1-1-1,1 0 0,-1 0 1,1-1-1,-1-1 0,1 1 1,-1-1-1,1-1 0,11-4 0,2-4 245,1 0 0,-2-1 0,0-2 0,0 0 0,-2-1 0,1-1 0,25-28 0,2-6 203,64-87 1,-81 94-407,-1-1 1,-3-1-1,-1-1 0,19-51 1,-36 75-41,-1-1 1,-1 0-1,-1 0 0,-1 0 1,-1-1-1,-1 1 0,-1-1 1,-1 0-1,-2 0 0,0 0 1,-6-31-1,6 47-14,-1 0 0,0 0 0,-1 0 0,0 0 0,0 0 0,-1 1 0,0 0 0,0 0 0,-1 0 1,1 0-1,-2 0 0,1 1 0,-1 0 0,0 0 0,0 1 0,0-1 0,-12-6 0,7 7-406,0-1 1,0 2-1,0 0 1,-1 0-1,0 1 1,1 0-1,-1 1 0,0 1 1,-1 0-1,1 0 1,-16 2-1,2 1-2502,8-2-1212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1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605 303 609,'0'-13'3021,"-1"-6"-2150,-1 0 0,-1 0 0,-1 0-1,0 0 1,-1 1 0,-1 0 0,-15-29 0,16 35-472,-1 1 1,-1 0 0,0 0 0,-1 1 0,0 0 0,-18-17-1,24 25-326,-1-1-1,0 1 1,0 1-1,0-1 1,0 0-1,0 1 1,0 0-1,-1-1 0,1 1 1,0 0-1,-1 1 1,1-1-1,-1 1 1,1-1-1,-1 1 1,1 0-1,-1 0 1,1 1-1,0-1 0,-1 1 1,1 0-1,-1-1 1,1 2-1,0-1 1,0 0-1,-1 1 1,1-1-1,0 1 1,0 0-1,-4 3 0,-17 14-69,1 1 0,1 1 0,1 0 0,0 2 0,2 1-1,1 0 1,0 1 0,-18 38 0,1 4 8,4 2 0,-28 90 0,45-115-4,1 1-1,3 0 1,1 1-1,3 0 1,1 1-1,2-1 1,3 1-1,9 79 1,-5-108-15,0-1 0,1 0 0,1 0 0,1 0 0,0-1 0,1 0 0,1 0 0,0-1 0,2 0 0,-1-1 0,2 0 0,0-1 0,0 0 0,23 17 0,-28-24 11,0 0-1,1-1 1,-1 0 0,1-1 0,1 0-1,-1 0 1,1-1 0,-1 0 0,1 0-1,0-1 1,0 0 0,0 0 0,0-1-1,0 0 1,0-1 0,0 0 0,1-1-1,-1 0 1,0 0 0,0-1 0,0 0-1,0 0 1,-1-1 0,1 0 0,-1-1 0,1 0-1,-1 0 1,0-1 0,12-9 0,-1-3 105,0 0 1,0-2-1,-2 0 1,0-1-1,-2-1 1,0 0-1,-1-1 1,19-42 0,-7 6 540,-3-1 1,22-89-1,-32 92-198,13-113 0,-24 140-421,-1 0 1,-1 0-1,-1 0 0,-2 1 0,-12-55 1,12 73-141,0 1 0,0-1 1,-1 1-1,-1-1 1,0 1-1,0 1 0,-1-1 1,0 1-1,0 0 0,-1 0 1,0 0-1,0 1 0,-1 1 1,-8-7-1,-9-3-1025,0 2-1,-1 1 0,-44-16 0,69 29 1126,-31-16-2430,0-1-1863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2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350 237 3203,'0'0'3011,"-1"-10"-3257,1-30-14,-1-43 2124,0 75-1360,1 0 1,-2 0-1,1 1 0,-1-1 0,0 0 0,0 1 0,-6-11 1,7 15-401,0 1 0,0 0 1,-1 0-1,1 0 1,-1 1-1,1-1 0,-1 0 1,0 0-1,0 1 1,1-1-1,-1 1 0,0 0 1,-1-1-1,1 1 1,0 0-1,0 0 0,0 1 1,-1-1-1,1 0 1,-4 0-1,2 1-74,0 0-1,0 0 1,0 1-1,0-1 1,0 1-1,0 0 1,0 0-1,0 0 1,0 1 0,0 0-1,-4 2 1,-6 5-82,0 0 1,0 1 0,1 1-1,-20 20 1,19-17 132,0 1 1,1 1-1,0 0 0,1 1 1,1 0-1,1 0 1,0 1-1,1 1 1,1 0-1,1 0 0,1 0 1,0 1-1,2 0 1,0 0-1,1 0 0,1 1 1,1-1-1,1 0 1,4 39-1,-1-47-82,1 0 0,0 0 1,0 0-1,1-1 0,1 1 0,0-1 0,0-1 0,1 1 0,0-1 1,1 0-1,0-1 0,1 0 0,0 0 0,0 0 0,1-2 1,0 1-1,1-1 0,-1 0 0,13 4 0,-12-5 7,1 0 0,1-1-1,-1 0 1,1-1 0,-1-1-1,1 0 1,0-1 0,0 0-1,1-1 1,-1 0 0,0-1-1,0-1 1,1 0 0,-1 0-1,0-2 1,0 0 0,24-8-1,-14-1 140,-1 0 0,-1-2 1,0 0-1,0-1 0,-2-1 0,0-1 0,-1-1 0,-1-1 0,0 0 0,-2-1 0,0 0 0,-1-2 0,-1 1 0,-1-2 0,-1 0 0,-1 0 0,11-41 0,-19 56-114,0 0-1,-1 0 1,0 0 0,0 0-1,-1 0 1,0 0 0,0 0 0,-1 0-1,0 0 1,-1 0 0,1 0-1,-2 0 1,1 1 0,-1-1-1,0 0 1,0 1 0,-1 0 0,-7-10-1,5 9-29,-1 1 0,0 0 0,0 0 0,0 1 0,-1 0 0,0 0 0,0 1 0,-1 0-1,1 0 1,-1 1 0,0 0 0,-1 1 0,1 0 0,0 0 0,-12-1 0,3 1-97,1 1 0,-1 0 1,0 1-1,-19 2 0,31-1-172,1 1-1,-1 0 0,0 0 1,1 0-1,-1 1 1,1 0-1,-9 4 1,12-5-73,0 1-1,0-1 1,0 0 0,0 1 0,0 0 0,1-1 0,-1 1 0,0 0 0,1 0 0,-1 0 0,1 0 0,0 0 0,0 0 0,0 0 0,0 1 0,0-1 0,0 0 0,0 4 0,0 6-4277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3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396 79 10154,'-6'-7'1121,"-2"-1"-775,1 0 1,-2 0-1,1 1 1,-1 0-1,-19-11 1,24 16-312,0 0 0,-1 0 1,1 0-1,-1 0 0,1 1 1,-1 0-1,0 0 1,1 0-1,-1 0 0,0 1 1,0 0-1,1 0 1,-1 0-1,0 0 0,0 1 1,0 0-1,1 0 1,-1 0-1,-7 4 0,2 1 36,0 0-1,1 1 0,-1 0 0,1 0 1,1 1-1,-1 0 0,1 1 1,1 0-1,0 0 0,-9 15 0,-3 8 382,-29 65 0,38-74-312,1 0 1,2 0 0,0 0 0,1 1 0,2 0 0,0 0 0,2 0 0,1 1 0,2 40 0,0-55-131,0 0 1,1 0 0,1 0-1,-1 0 1,1 0 0,1-1 0,0 1-1,0-1 1,1 0 0,0 0-1,1 0 1,0-1 0,0 0-1,1 0 1,0-1 0,0 1-1,1-1 1,0-1 0,0 0-1,1 0 1,-1 0 0,1-1-1,0-1 1,1 1 0,13 3-1,-11-4 46,1 0-1,0-1 1,1-1-1,-1 0 0,0-1 1,1 0-1,-1-1 0,0-1 1,1 0-1,-1-1 1,0 0-1,0-1 0,0 0 1,0-1-1,0-1 0,-1 0 1,0-1-1,0 0 0,0 0 1,-1-2-1,0 1 1,0-1-1,-1-1 0,15-16 1,-11 11 122,-2 0 0,0-2 1,-1 1-1,0-2 0,-1 1 0,-1-1 1,-1-1-1,0 1 0,-1-2 0,-1 1 1,-1-1-1,-1 1 0,0-1 1,-2 0-1,0-1 0,-1-29 0,-1 45-208,0 0 0,0-1 0,-1 1 0,1 0-1,-1 0 1,0 0 0,-1 0 0,1 0 0,-1 0 0,1 1-1,-1-1 1,0 0 0,0 1 0,-1-1 0,1 1 0,-1 0-1,0 0 1,0 0 0,-4-3 0,3 3-317,0 1 1,0 0-1,-1 1 0,1-1 0,-1 1 1,1 0-1,-1 0 0,1 0 1,-1 0-1,1 1 0,-1 0 1,0 0-1,1 0 0,-1 0 1,0 1-1,1 0 0,-7 2 1,-35 14-6418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4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3521 4905 12876,'0'0'-43,"9"-5"-421,49-31 552,-1-3 0,57-51 0,-39 30 107,103-81 246,310-322-1,-430 395-36,-2-3 0,-4-2-1,-3-2 1,-4-3 0,67-155 0,-77 141-79,-3-2-1,-5-1 1,-3-1 0,-5-1 0,7-114 0,-22 160-189,-2 1 0,-2 0 0,-3-1 0,-2 1 0,-2 0-1,-2 0 1,-3 1 0,-1 1 0,-3 0 0,-32-69 0,-12 3 43,-5 3 1,-5 3-1,-5 2 0,-135-145 1,66 101-189,-7 7 0,-181-130 0,229 200-84,-4 4 1,-2 6-1,-4 4 1,-1 5-1,-137-43 1,-620-149-42,629 188-6,-3 12 0,-2 10 0,-342-6 0,403 44 196,-166-7 176,313 0 17,0-1 0,1-3 0,-71-24 0,72 21-140,19 7 830,7 4-4093,32 1-7432,-4 0 4783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5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76 7751,'0'0'1714,"-8"-4"-684,-7-2-793,10 5 167,-1-1 0,1 0 0,-1 0-1,1-1 1,0 1 0,0-1-1,0 0 1,1 0 0,-1-1-1,1 0 1,0 1 0,0-1 0,0-1-1,0 1 1,1-1 0,-5-7-1,7 12-392,1-1 0,0 1 0,-1 0 0,1 0 0,0-1 0,-1 1 0,1 0 0,0 0 0,-1 0 0,1-1 0,-1 1 0,1 0 0,0 0 0,-1 0 0,1 0 0,-1 0 0,1 0 0,0 0 0,-1 0 0,1 0 0,-1 0 0,1 0 0,-1 0 0,1 0 0,0 0 0,-1 0 0,1 0 0,-1 1 0,1-1 0,0 0 0,-1 0 0,1 0 0,0 1 0,-1-1 0,1 0 0,0 0 0,-1 1 0,1-1 0,0 0 0,0 1 0,-1-1 0,1 0 0,0 1 0,-16 14-62,-103 108 280,118-122-239,1-1-1,-1 1 1,0-1-1,1 1 1,-1-1-1,0 1 0,1 0 1,-1-1-1,1 1 1,-1 0-1,1-1 1,-1 1-1,1 0 1,-1 0-1,1-1 1,0 1-1,0 0 0,-1 0 1,1 0-1,0 0 1,0-1-1,0 1 1,0 0-1,0 0 1,0 0-1,0 0 1,0 0-1,0-1 0,0 1 1,1 0-1,-1 0 1,0 0-1,0-1 1,1 1-1,-1 0 1,1 0-1,-1-1 1,1 1-1,-1 0 0,1-1 1,-1 1-1,1 0 1,-1-1-1,1 1 1,0-1-1,-1 1 1,1-1-1,0 1 1,0-1-1,-1 0 0,1 1 1,0-1-1,0 0 1,0 1-1,-1-1 1,1 0-1,0 0 1,0 0-1,0 0 1,0 0-1,1 0 0,10 1-123,1 0-1,0-1 1,17-1-1,-14 0 83,11 2-9,-1 2-1,1 0 0,-1 2 0,28 9 0,7 1-632,-47-12-405,0-1 1,-1-1-1,1 0 0,20-2 1,15-4-5928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15727,'9'3'4634,"18"-3"-3513,-22 0-342,163-6 1926,0 1-6478,-177 9-8692,-8 0 5371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12620,'0'0'2680,"10"0"-2990,775-30 711,-408 10 506,-233 14-728,2196-64 2872,-724 98-2705,1 32 430,-126-3-553,2615 139 1357,-3933-184-1676,45 2-500,-74-11-7680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9961,'0'0'12001,"10"5"-10698,6 1-978,-1-2 0,1 1 0,1-2 0,-1 0 0,0-1 0,1 0-1,28-2 1,-39 0-626,94 2 537,-59 1-9070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16656,'0'0'9983,"10"-3"-9535,14-2-239,1 0 0,0 2 0,1 1 0,-1 1 0,41 3 0,-57 2-403,7 3-190,-10-8-9997,-4-8 3217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12620,'29'-23'11902,"8"-15"-9389,35-46-3086,-49 54 693,38-64 1,-74 122-180,2 1 1,1 0 0,1 1-1,-8 51 1,14-64 61,1-11-59,1 0 0,0 0-1,0 0 1,0 0 0,1 0-1,0 0 1,0 0 0,3 11-1,3-15-3456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12908,'0'0'11574,"2"-7"-10725,-2 5-801,0 0 0,0 1 1,0-1-1,1 0 1,-1 0-1,1 0 1,-1 0-1,1 1 0,-1-1 1,1 0-1,0 1 1,0-1-1,0 0 0,0 1 1,0-1-1,0 1 1,1-1-1,-1 1 1,0 0-1,1 0 0,-1-1 1,1 1-1,-1 0 1,1 0-1,0 0 1,-1 1-1,1-1 0,0 0 1,-1 1-1,1-1 1,0 1-1,0-1 0,0 1 1,0 0-1,0 0 1,-1 0-1,1 0 1,0 0-1,0 0 0,0 1 1,0-1-1,2 1 1,-3 0-44,1 0 0,-1 0 0,0 0 0,1 0 0,-1 0 0,0 0 1,0 0-1,0 1 0,0-1 0,0 0 0,0 1 0,0-1 0,0 1 0,-1-1 1,1 1-1,0-1 0,-1 1 0,0 0 0,1-1 0,-1 1 0,0-1 1,0 1-1,1 0 0,-1-1 0,-1 1 0,1 0 0,0-1 0,0 1 1,-1 0-1,1-1 0,-2 3 0,1 2 42,0 0 1,-1 0-1,0-1 1,0 1 0,0-1-1,-1 1 1,-5 7-1,-30 24 108,31-32-144,0 1 0,0 1-1,1-1 1,0 1-1,-8 12 1,14-19-18,0 0 1,0 0-1,0 0 0,0 1 0,0-1 1,-1 0-1,1 0 0,0 1 0,0-1 1,1 0-1,-1 0 0,0 0 0,0 1 1,0-1-1,0 0 0,0 0 0,0 1 1,0-1-1,0 0 0,0 0 0,0 0 1,0 1-1,1-1 0,-1 0 0,0 0 1,0 0-1,0 0 0,0 1 0,1-1 1,-1 0-1,0 0 0,0 0 0,0 0 1,0 0-1,1 0 0,-1 0 0,0 0 1,0 1-1,1-1 0,-1 0 0,0 0 1,0 0-1,0 0 0,1 0 0,-1 0 1,0 0-1,0 0 0,1 0 0,21 0 20,22-5 161,-15-2-184,1 1 0,0 1 0,37 0 0,-33 4-4662,0 1-4747,-21 0 66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10858,'0'0'8259,"6"11"-7512,9 21-81,-1 1 0,-1 0 0,-2 1 0,-2 0 1,7 41-1,-13-54-521,-1 0 1,-1 0 0,0 0 0,-2 1-1,-1-1 1,0 0 0,-2 0 0,0 0 0,-1-1-1,-13 32 1,5-22 100,-1-1 0,-30 45-1,-5-15-2556,42-53 607,0 0 0,0 0 0,-1 0 0,0-1 0,-13 7 0,1-6-8022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11627,'0'0'9123,"-2"9"-8898,-79 341 2538,66-263-2616,4-1-1,-1 108 1,12-189-130,0 0 0,1 0 1,-1 0-1,1-1 0,0 1 1,0 0-1,0 0 1,1-1-1,0 1 0,0 0 1,0-1-1,0 0 1,1 0-1,-1 1 0,1-1 1,0-1-1,0 1 1,1 0-1,-1-1 0,1 0 1,0 0-1,0 0 1,6 4-1,-3-3-391,1-1 0,-1 0 0,1 0 0,-1 0 0,14 2 0,43 0-8941,-42-6-3337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9161,'0'0'15502,"6"2"-15059,2 1-467,0-1 0,1 0 0,-1 0 0,1 0 0,-1-1-1,1-1 1,16 0 0,13-10-6973,-28 4 1285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11115,'0'0'14077,"8"-6"-13629,12-9-392,-1-1 0,-1-1 0,-1 0 0,0-1 1,26-37-1,-43 55-60,0 0 0,0 0 1,0 0-1,0 0 0,0 0 1,0 0-1,0 0 0,0 1 1,0-1-1,0 0 1,1 0-1,-1 0 0,0 0 1,0 0-1,0 0 0,0 0 1,0 0-1,0 0 0,0 0 1,0 0-1,1 0 0,-1 0 1,0 0-1,0 0 1,0 0-1,0 0 0,0 0 1,0 0-1,0 0 0,0 0 1,0-1-1,1 1 0,-1 0 1,0 0-1,0 0 1,0 0-1,0 0 0,0 0 1,0 0-1,0 0 0,0 0 1,0 0-1,0 0 0,0 0 1,0-1-1,0 1 0,0 0 1,1 0-1,-1 0 1,0 0-1,0 0 0,0 0 1,0 0-1,0 0 0,0-1 1,-1 16-13,-4 19 75,-2 1 68,-5 61 0,10-38-7091,2-49 190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325 134 11115,'0'0'8012,"-1"-8"-6682,-1 2-1069,0 0 0,0 0 0,0 0 0,0 1 0,-1-1 0,0 1 0,-1 0 0,1 0 0,-1 0 0,0 0 0,0 0 0,0 1 0,-1 0 0,1 0 0,-1 0 0,0 0 0,0 1 0,-10-5 0,11 6-175,-52-20 408,52 21-473,0 0 0,0 0-1,1 0 1,-1 0 0,0 1-1,0-1 1,-1 1 0,1 0-1,0 0 1,0 1 0,0-1-1,-4 2 1,7-1-23,-1 0 0,1 0-1,0 1 1,0-1 0,0 1 0,0-1 0,0 1 0,0-1-1,0 1 1,1-1 0,-1 1 0,1-1 0,-1 1 0,1 0-1,-1 0 1,1-1 0,0 4 0,-5 39-74,4-33 63,-21 421 25,5-66 40,7-285-18,-21 83-1,4-27-4,27-136-23,-1 1 0,1-1 1,-1 0-1,1 1 0,0-1 0,0 1 1,0-1-1,0 1 0,0-1 0,0 1 1,0-1-1,0 1 0,1-1 1,-1 1-1,0-1 0,1 0 0,-1 1 1,1-1-1,0 0 0,-1 1 0,1-1 1,0 0-1,0 0 0,0 1 0,0-1 1,0 0-1,0 0 0,0 0 0,0 0 1,1-1-1,1 3 0,3-2 34,-1 0 0,1 0-1,-1 0 1,1 0 0,-1-1-1,1 0 1,6-1 0,5 1 13,71-7 381,-14 1-1018,-26 7-2805,-38 2-786,-6 1-1622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11659,'0'0'8424,"-9"8"-8253,-135 156 1691,91-98-3009,52-66 1046,1 0-1,0 0 1,0 1-1,0-1 1,0 0-1,0 0 1,0 0-1,0 0 1,0 1-1,-1-1 1,1 0-1,0 0 0,0 0 1,0 0-1,0 0 1,-1 0-1,1 0 1,0 1-1,0-1 1,0 0-1,-1 0 1,1 0-1,0 0 1,0 0-1,0 0 1,0 0-1,-1 0 1,1 0-1,0 0 1,0 0-1,0 0 1,-1 0-1,1 0 1,0 0-1,0 0 1,0 0-1,-1 0 1,1 0-1,0-1 1,0 1-1,0 0 1,-1 0-1,1 0 1,0 0-1,0 0 1,0 0-1,0-1 0,0 1 1,-1 0-1,1 0 1,0 0-1,0 0 1,0-1-1,0 1 1,0 0-1,0 0 1,0 0-1,0-1 1,0 1-1,0 0 1,0 0-1,0-1 1,-5-12-5761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16143,'0'0'1511,"16"1"-769,53 8-334,100 26 0,82 35-463,-160-44 116,-30-9-57,-26-9-1,1 2 1,-2 1-1,0 2 1,50 27 0,-82-40 0,0 1 1,-1 0 0,1 0 0,0 0 0,-1 0 0,0 0 0,1 1 0,-1-1 0,0 0-1,1 1 1,-1-1 0,0 0 0,0 1 0,0 0 0,0-1 0,0 1 0,-1 0 0,1-1-1,0 1 1,-1 0 0,1 0 0,-1-1 0,0 1 0,0 0 0,0 3 0,0-1 55,-1-1 0,0 0 0,-1 0 0,1 0 0,-1 0 0,1-1 0,-1 1 0,0 0 0,0-1 0,0 1 0,0-1 0,0 1 0,-5 2 0,-9 7 299,0 0-1,-1-1 0,-29 14 0,41-22-367,-96 47 260,-1-5 0,-3-4 0,-165 42 0,240-76-2068,-1-2 0,-39 2 0,10-7-4413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14157,'0'0'9097,"9"9"-8371,135 103 400,-124-94-1641,-7-6-2058,0-3-4503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11211,'0'0'13751,"4"-8"-13660,14-18-28,-3 5 46,-2 0 0,15-31 0,-39 131-88,9-72-61,1 1 1,-1 0-1,1 0 1,1 0-1,0 0 1,0 0-1,0 0 0,1 0 1,0-1-1,1 1 1,2 8-1,5-10-3498,-3-5-5192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4740,'0'0'19955,"59"-5"-19827,-41 2-95,-1 2-1,0 0-32,-5-1-513,1 1-2210,-6-3-1889,-1-3-3556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9097,'0'0'14862,"7"-3"-14227,4-3-582,0 0 0,-1 0 0,0-1 0,0-1-1,-1 0 1,0 0 0,0-1 0,-1 0 0,0 0 0,10-15 0,-22 33 30,1 1 1,1 0 0,0-1-1,0 1 1,1 0 0,0 17-1,-2 40-2003,3-29-4438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12620,'0'0'9107,"-1"8"-8557,-9 62 359,3-25-699,-2 60 0,9-113-6043,1-5 1908,-1-1-2332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7303,'0'0'14317,"49"14"-13548,-22-12-352,3 1-257,1 0-96,-4 1-32,-4 1-769,-1-2-2498,1-1-2498,-4-2-5894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11050,'0'0'10026,"-6"10"-9524,-38 60 104,-52 84 405,96-154-996,-3 5-1390,-4-2-5224,2-6 1517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12364,'0'0'11370,"59"45"-11241,-34-34-1,-2-3-32,3 2-32,-4-2-384,-1 0-2179,-2-3-1761,-6-4-2690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12460,'0'0'8664,"7"-2"-7724,0 0-725,-1 1 0,1-1 0,1 1 0,-1 1 0,0-1 0,0 1 0,9 2 0,-15-2-205,1 0 0,0 0 0,0 1 0,-1-1 0,1 1 0,0-1 0,0 1 1,-1 0-1,1-1 0,-1 1 0,1 0 0,-1 0 0,1 0 0,-1 0 1,1 1-1,-1-1 0,0 0 0,0 1 0,0-1 0,0 0 0,0 1 0,0 0 1,0-1-1,0 1 0,0-1 0,-1 1 0,1 0 0,-1 0 0,1-1 0,-1 1 1,0 0-1,1 0 0,-1-1 0,0 1 0,0 0 0,-1 0 0,1 0 1,0-1-1,0 1 0,-2 2 0,1 1 35,-1-1-1,0 1 1,0-1 0,0 0 0,-1 0-1,0 0 1,0 0 0,0 0 0,0-1-1,0 0 1,-1 1 0,1-1 0,-1 0-1,-8 5 1,7-5 140,0 0 0,1 1 1,0 0-1,-1 0 0,1 0 0,0 0 1,1 1-1,-7 9 0,10-14-166,0 1 1,0-1-1,0 0 0,0 1 0,-1-1 1,1 0-1,0 1 0,0-1 0,0 1 1,1-1-1,-1 0 0,0 1 0,0-1 0,0 0 1,0 1-1,0-1 0,0 0 0,0 0 1,1 1-1,-1-1 0,0 0 0,0 1 1,0-1-1,1 0 0,-1 0 0,0 1 1,0-1-1,1 0 0,-1 0 0,0 0 1,0 1-1,1-1 0,-1 0 0,0 0 1,1 0-1,-1 0 0,0 0 0,1 0 1,-1 1-1,0-1 0,1 0 0,-1 0 0,1 0 1,26 2 415,28-7-249,-29 1-947,6-1-3423,-10-2-4580,-8 0-2329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7399,'0'0'16175,"49"14"-15630,-29-14-353,-2 0-96,3 0-64,-1 0-897,-3 0-2914,-7-2-2243,0-4-7719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1 670 13805,'0'0'3870,"4"-8"-3213,15-15-550,1 0 0,1 2 0,1 0 1,0 1-1,46-30 0,-9 6-29,-7 3-27,71-54 58,-5-6 1,112-122-1,-274 386 307,41-141-334,0 1 0,2-1-1,0 0 1,2 1 0,0-1-1,2 0 1,0 0 0,1 0 0,2 0-1,7 22 1,-7-31-117,0 1-1,0-2 1,1 1 0,1-1 0,0 0-1,1 0 1,0-1 0,0 0-1,2-1 1,-1 0 0,1-1 0,0 0-1,1 0 1,0-1 0,1-1-1,22 10 1,-21-11-631,0-1 0,0-1 0,24 4 0,45-1-5638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6118,'0'0'18572,"0"1"-18479,1 0-1,-1-1 1,0 1 0,0 0-1,1-1 1,-1 1 0,0-1-1,1 1 1,-1 0 0,0-1-1,1 1 1,-1-1 0,1 1-1,-1-1 1,1 0 0,-1 1-1,1-1 1,-1 1 0,1-1 0,-1 0-1,1 1 1,0-1 0,-1 0-1,2 1 1,1-2-15,1 0 1,-1 1-1,1-1 1,-1 0-1,0-1 1,0 1-1,0-1 0,0 1 1,0-1-1,0 0 1,0 0-1,0 0 1,4-5-1,37-34 62,-20 11-60,-14 17-428,-17 37 147,3-11 192,0-1 1,0 1 0,1-1-1,0 1 1,1 0 0,1 0-1,0 0 1,2 26 0,-1-38-212,1 0 1,-1 0-1,0 0 0,1 0 1,-1 0-1,1 0 0,-1 0 1,1-1-1,0 1 1,-1 0-1,1 0 0,0-1 1,-1 1-1,1 0 0,0-1 1,0 1-1,0-1 0,-1 1 1,1-1-1,0 1 1,0-1-1,0 0 0,0 1 1,0-1-1,0 0 0,0 0 1,0 1-1,0-1 0,0 0 1,0 0-1,0 0 1,0 0-1,0-1 0,0 1 1,1 0-1,0 0-286,12 0-6162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11339,'0'0'9011,"9"1"-8264,13 3-380,219 42 980,-239-45-1347,1 1 1,-1-1-1,0 1 1,0 0-1,0-1 1,0 1-1,0 0 1,0 0-1,-1 0 1,1 0-1,-1 1 1,1-1-1,-1 0 0,0 1 1,0-1-1,0 1 1,0-1-1,0 1 1,-1-1-1,1 1 1,-1 0-1,1-1 1,-1 1-1,0 0 1,0-1-1,0 1 1,-1 3-1,0 11 31,-1 0 0,-6 33 1,-5 15 464,3 1 1,-3 118-1,23 131-104,-9-292-405,26 188 184,-28-208-84,1 0 1,0 1 0,-1-1-1,0 0 1,0 0-1,0 0 1,0 0-1,0 0 1,0-1-1,-1 1 1,1 0-1,-1-1 1,0 1-1,0-1 1,0 1-1,0-1 1,0 0-1,-1 0 1,1 0-1,-1 0 1,1 0-1,-1 0 1,0-1 0,0 1-1,1-1 1,-1 0-1,0 0 1,0 0-1,-5 1 1,-14 4 439,0-1 1,0-1-1,-24 2 0,25-4-169,-35 2 258,-25 3-315,36 7-3834,40-10 263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3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7655,'0'0'20804,"5"-7"-20703,-4 4-97,0 1-1,0 0 0,1 0 1,-1 0-1,1 0 0,-1 0 0,1 1 1,0-1-1,0 0 0,0 1 1,0-1-1,0 1 0,0 0 1,0-1-1,0 1 0,1 0 0,-1 0 1,0 1-1,1-1 0,-1 0 1,0 1-1,1 0 0,-1-1 0,1 1 1,-1 0-1,1 0 0,-1 0 1,1 1-1,-1-1 0,1 0 1,-1 1-1,0 0 0,3 1 0,9 2-186,0-1 0,0 0-1,15 0 1,1-1-10102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3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9673,'0'0'19341,"7"-7"-19218,22-19-44,-7 6-33,0 0-1,0-2 1,-2 0-1,-1-1 1,21-34-1,-48 75-63,0 1 0,2 0 0,0 0 0,-4 20 0,8-28-164,0 0-1,1 0 0,0 1 0,1-1 0,0 0 1,0 0-1,1 0 0,5 19 0,4-11-3255,0-9-1649,2-6-3860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16367,'0'0'8745,"67"-23"-8169,-33 18-384,3 5-127,-2 0-97,-1 0 64,-7 0-417,-5 5-1729,-12 3-1345,-2-2-2563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9129,'0'0'13837,"79"-1"-12876,-35-6-705,3 2-224,-1-4-1377,4-1-3940,-3-3-8264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12396,'0'0'11002,"1"1"-10228,8-7-550,104-134 521,-50 57-651,19-18 445,-83 131-609,-42 94 320,27-81-209,-20 77-1,30-91-130,1 1-1,-1 48 0,6-78-2,0 0 1,0 1-1,0-1 0,0 0 1,0 1-1,0-1 0,0 0 1,0 1-1,0-1 0,0 0 1,0 1-1,0-1 0,0 0 1,1 1-1,-1-1 0,0 0 1,0 0-1,0 1 0,1-1 1,-1 0-1,0 0 0,0 1 1,1-1-1,-1 0 0,0 0 0,0 1 1,1-1-1,-1 0 0,0 0 1,1 0-1,-1 0 0,0 0 1,1 0-1,-1 0 0,0 1 1,1-1-1,-1 0 0,0 0 1,1 0-1,-1 0 0,0 0 1,1 0-1,-1-1 0,0 1 1,1 0-1,-1 0 0,0 0 1,1 0-1,-1 0 0,0 0 1,1-1-1,-1 1 0,0 0 1,0 0-1,1 0 0,-1-1 1,0 1-1,0 0 0,1 0 1,-1-1-1,0 1 0,0 0 1,0-1-1,1 1 0,-1 0 0,0-1 1,0 1-1,19-19-5712,-3-8-1701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13869,'0'0'7778,"-9"11"-7260,-5 6-208,0 0-1,2 1 1,0 1-1,2 0 1,0 1 0,0 0-1,2 0 1,-8 32 0,12-39-118,2 1 0,0-1 0,0 0 0,2 1 0,-1-1 1,3 15-1,-2-25-161,0-1 0,1 1 0,-1-1 1,1 1-1,0-1 0,0 0 0,0 1 1,0-1-1,0 0 0,1 0 0,-1 0 0,1 0 1,-1 0-1,1 0 0,0 0 0,-1 0 1,1-1-1,0 1 0,0-1 0,0 1 1,1-1-1,-1 0 0,0 0 0,0 0 1,1 0-1,-1 0 0,1 0 0,-1-1 0,0 1 1,1-1-1,-1 0 0,1 1 0,-1-1 1,1 0-1,-1-1 0,1 1 0,-1 0 1,1-1-1,2 0 0,2-1 15,0 0-1,0 0 1,-1-1 0,0 0-1,1 0 1,-1 0-1,0-1 1,0 0 0,-1 0-1,1-1 1,-1 1-1,0-1 1,0 0 0,-1-1-1,1 1 1,-1-1 0,0 0-1,-1 0 1,0 0-1,1 0 1,3-13 0,-7 19-43,0-1 0,0 0 0,0 1 0,0-1 0,0 0 0,-1 1 0,1-1 0,0 0 0,0 1 0,0-1 0,0 0 0,-1 1 0,1-1 0,0 1 0,-1-1 0,1 0 0,0 1 0,-1-1 0,1 1 0,-1-1 0,1 1 0,-1 0 0,1-1 0,-1 1 0,1-1 0,-1 1 0,1 0 0,-2-1 0,-24-5 107,-27 9 24,50-2-154,-1 0 1,0 0 0,1 0-1,-1 0 1,1 1 0,0 0 0,-1-1-1,1 1 1,0 0 0,0 1-1,0-1 1,0 1 0,0-1-1,1 1 1,-1 0 0,1 0 0,0 0-1,0 0 1,0 0 0,0 0-1,0 1 1,1-1 0,0 0-1,-1 1 1,0 5 0,3-8-92,-1 0 0,1-1 0,-1 1 1,1 0-1,0-1 0,-1 1 0,1 0 0,0-1 0,0 1 1,-1-1-1,1 1 0,0-1 0,0 1 0,0-1 0,0 0 1,0 1-1,-1-1 0,1 0 0,0 0 0,0 0 0,0 1 1,0-1-1,0 0 0,0 0 0,0-1 0,0 1 1,2 0-1,29-3-3064,-24 1 1822,-1-1 0,0 0 0,0 0 0,-1-1 0,1 0 1,7-6-1,18-12-6538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13 13004,'0'0'7538,"-8"-1"-6486,5 0-969,0 1 0,0 0 1,0 0-1,0 0 1,0 0-1,-1 0 0,1 1 1,0-1-1,0 1 0,0 0 1,1 0-1,-1 0 0,0 0 1,0 1-1,0-1 1,1 1-1,-1 0 0,1-1 1,-1 1-1,1 0 0,0 1 1,0-1-1,0 0 0,0 1 1,0-1-1,0 1 1,1-1-1,-1 1 0,1 0 1,0 0-1,-1-1 0,1 1 1,1 0-1,-1 0 0,0 0 1,1 0-1,-1 1 0,1 3 1,0-3-72,0 0 1,0 0-1,0 0 1,0 0-1,1 0 1,0 0-1,0 0 0,0 0 1,0 0-1,0 0 1,1 0-1,0 0 1,0-1-1,4 7 1,42 43 67,-42-48-69,0 0 0,0 0 0,0 1 0,-1-1 0,0 1 0,0 1 0,-1-1 0,0 0 0,0 1 0,0 0 0,-1 0 0,0 0 0,0 0 0,2 15 0,-4-15 102,-2 0 0,1 0 0,-1 0-1,0 0 1,0 0 0,-1 0 0,0 0 0,0 0-1,0-1 1,-7 12 0,7-15-22,1 0 0,-1 0 0,1-1 0,-1 1 0,0-1 0,0 1 0,0-1 0,-1 0 0,1 0 0,-1 0 1,1 0-1,-1 0 0,1-1 0,-1 1 0,0-1 0,0 0 0,0 1 0,0-1 0,0 0 0,0-1 0,0 1 0,0-1 0,0 1 0,0-1 0,0 0 0,-1 0 0,-2-1 0,4 0-80,0 0-1,-1 0 1,1 0-1,0-1 1,0 1-1,0-1 0,0 0 1,0 1-1,1-1 1,-1 0-1,1 0 1,-1 0-1,1 0 1,-1 0-1,1-1 0,0 1 1,0 0-1,0-1 1,0 1-1,1 0 1,-1-1-1,0-4 0,-9-59-687,10 56 609,-1 0 0,2 0 1,-1 0-1,1 0 0,0 0 1,1 0-1,1 0 0,-1 1 1,1-1-1,1 1 0,0 0 0,0 0 1,1 0-1,0 0 0,1 1 1,-1 0-1,2 0 0,-1 0 1,1 1-1,0 0 0,1 0 1,0 1-1,0 0 0,14-9 0,-5 5 125,35-26 410,-50 35-444,0 0 0,0-1 1,-1 1-1,1-1 1,0 0-1,-1 1 0,1-1 1,-1 0-1,0 0 1,0 0-1,1 0 0,-1 0 1,-1 0-1,1-1 0,0 1 1,0 0-1,-1 0 1,1-1-1,-1 1 0,0-4 1,-1 5-6,0 0 1,0 0-1,0 1 1,0-1 0,0 0-1,-1 1 1,1-1-1,0 1 1,0-1-1,-1 1 1,1 0-1,0-1 1,-1 1 0,1 0-1,0 0 1,-1 0-1,1 0 1,-1 0-1,1 0 1,-3 1-1,-31 2 180,30-1-534,0 0-1,0 0 1,0 1 0,0-1-1,1 1 1,-1 0 0,1 0-1,0 0 1,0 1 0,0 0 0,0 0-1,-4 5 1,7-7 71,-1 0 0,0 0 0,1 0 1,0 0-1,0 0 0,-1 1 0,1-1 0,1 0 0,-1 1 1,0-1-1,0 1 0,1-1 0,0 1 0,-1-1 1,1 1-1,0-1 0,0 1 0,0-1 0,1 1 0,-1-1 1,1 1-1,-1-1 0,1 1 0,0-1 0,0 1 0,0-1 1,3 5-1,6 6-6846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3491,'0'0'16432,"-3"53"-13998,-2-26-128,-4-1-864,4 1-642,4 0-671,1-3-65,0-2-96,0-3-705,1-4-224,4-2-480,-1-5-257,1-4-640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91 13196,'-5'-11'2013,"2"5"-1895,0-1 0,-1 1 0,0 0 0,0 0 0,0 0 0,-1 0 0,0 1 0,-10-8 0,13 11-72,-1 0 0,0 0-1,0 0 1,0 0 0,-1 1 0,1-1 0,0 1-1,0 0 1,-1 0 0,1 0 0,-1 1 0,1-1-1,-1 1 1,1 0 0,-1 0 0,1 0 0,-1 0-1,1 0 1,-1 1 0,1 0 0,-1 0 0,1 0-1,0 0 1,-1 0 0,-2 2 0,0 1 104,1 0 0,-1 0 1,1 0-1,0 1 0,0 0 0,0 0 1,1 0-1,-1 0 0,1 1 1,1 0-1,-1 0 0,1 0 0,0 0 1,-2 8-1,-5 12 478,2 0-1,-7 31 1,6-2-244,3 0-1,2 1 1,2-1 0,2 1 0,3-1-1,3 0 1,22 99 0,-26-146-537,5 24 816,-8-31-23,-5-19-221,-7-14-1111,-2-1 0,0 2 0,-32-46-1,25 42 380,-35-75 0,59 109 434,-1 0-1,1 0 1,0 1-1,0-1 1,0 1-1,-1 0 1,1-1-1,0 1 1,0 0 0,0 0-1,0 0 1,0 0-1,2 1 1,-1-1 54,101 9 696,-7 0-2200,-32-13-3247,-29-9-1035,-3-8-3838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15855,'0'0'7655,"5"-8"-6197,-1 2-1261,1-1 0,-1 1 0,1 1 1,1-1-1,-1 1 0,1-1 0,0 1 0,0 1 1,0-1-1,1 1 0,0 1 0,0-1 1,0 1-1,0 0 0,0 1 0,0-1 0,14-1 1,-12 2-137,0 0 1,1 1 0,-1 0 0,0 0 0,0 1-1,1 1 1,-1-1 0,13 4 0,-19-4-66,-1 1 1,0 0-1,0 0 0,1 0 1,-1 1-1,0-1 0,0 0 1,0 1-1,-1 0 1,1-1-1,0 1 0,-1 0 1,1 0-1,-1 0 0,1 0 1,-1 0-1,0 0 0,0 0 1,0 0-1,0 0 1,0 1-1,0-1 0,-1 0 1,1 1-1,-1-1 0,0 0 1,1 1-1,-1-1 0,0 1 1,0-1-1,-1 0 1,1 1-1,0-1 0,-1 1 1,0-1-1,-1 3 0,0 3 46,0 0-1,-1 0 1,0-1-1,0 1 1,-1-1-1,0 0 1,-1 0-1,-7 10 1,-50 50 841,33-37-148,2-5-333,22-22-382,0 1 0,0 0 0,1 1 0,0-1 0,-1 1 0,2 0 0,-1 0 0,-4 8-1,8-13-24,0 0 0,0 0 0,0 1 0,0-1 0,0 0 0,0 0 0,0 1 0,0-1 0,0 0-1,0 0 1,0 1 0,0-1 0,0 0 0,0 0 0,0 0 0,0 1 0,0-1 0,0 0 0,0 0-1,0 1 1,0-1 0,0 0 0,1 0 0,-1 0 0,0 1 0,0-1 0,0 0 0,0 0 0,0 0-1,1 0 1,-1 0 0,0 1 0,0-1 0,0 0 0,1 0 0,-1 0 0,0 0 0,0 0 0,1 0-1,-1 0 1,0 0 0,0 0 0,1 0 0,17 1-32,19-8-6,123-57-4721,-7-16-10309,-120 59 7418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15182,'0'0'5728,"-8"2"-3800,-1 2-1376,0 1 1,0-1-1,1 2 1,0-1-1,0 1 1,0 0-1,0 0 1,1 1-1,0 0 1,1 1-1,0-1 1,0 1-1,0 1 1,1-1-1,-8 18 1,12-22-488,-1 0 0,1 0-1,0 0 1,0 1 0,0-1 0,0 0-1,1 0 1,-1 1 0,1-1 0,1 8 0,0-11-52,0 0 0,0 1 0,0-1 0,0 1 0,0-1 0,0 0-1,1 0 1,-1 0 0,0 0 0,1 0 0,-1 0 0,0 0 0,1 0 0,-1 0 0,1-1 0,0 1 0,-1-1 0,1 1 0,0-1 0,-1 1 0,1-1 0,0 0 0,-1 0 0,1 0 0,0 0 0,-1 0 0,1 0 0,2-1 0,9 0-743,-1 0-1,0 0 1,23-6 0,-14 0-1220,0 0 0,-1-1 0,0-1 0,0-1 0,-1-1 1,20-14-1,-24 15-3869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12204,'0'0'7591,"-9"3"-5846,1 1-1256,1 0 0,-1 1 0,1-1 0,0 2 0,0-1 0,1 1 0,-1 0 0,1 0 0,1 1 0,-1 0 0,1 0 0,0 0 0,1 1 0,-7 14 0,1-3 120,2 1 0,0 0 0,1 1 0,-5 28-1,7-20-912,1 1-1,1 47 0,3-77 271,1 22-2925,6-12-2771,0-8-4156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103 117 18546,'-1'9'42,"-22"106"1525,10-54-1004,2 1 0,-5 101 1,15-132-472,0-19 688,5-29 152,24-225-409,-27 212-498,-1 0-1,-2-1 0,-1 2 1,-1-1-1,-2 0 1,-9-30-1,15 59-24,-1 0 0,1-1 0,0 1 0,-1 0 0,1 0 0,-1-1 0,1 1 0,-1 0 1,0 0-1,0 0 0,1 0 0,-1 0 0,0 0 0,0 0 0,0 0 0,0 0 0,0 0 0,0 0 0,0 0 0,0 1 0,-1-1 0,-1-1 0,2 3 1,0-1 0,0 0 0,0 1 0,1-1-1,-1 1 1,0-1 0,0 1 0,0-1-1,1 1 1,-1-1 0,0 1 0,1 0 0,-1-1-1,0 1 1,1 0 0,-1-1 0,1 1 0,-1 0-1,1 0 1,-1 0 0,1 0 0,0 0 0,0-1-1,-1 1 1,1 0 0,0 0 0,0 0 0,0 0-1,0 0 1,0 0 0,0 1 0,-1 5 28,0 0 0,0 0 1,0 0-1,1 0 0,0 0 1,1 0-1,0 0 0,0 0 1,0 0-1,4 11 1,-3-15-21,-1-1 1,1 1 0,0 0 0,0-1 0,0 0 0,0 1 0,0-1 0,0 0 0,1 0 0,-1 0 0,1 0 0,-1 0 0,1-1 0,0 1 0,0-1 0,0 0 0,0 0 0,0 0 0,0 0 0,0 0 0,0-1 0,0 1 0,0-1 0,0 0 0,0 0 0,4 0 0,1 0 35,1-1-1,-1 0 0,1 0 0,-1-1 1,0 0-1,0-1 0,0 0 0,0 0 1,0 0-1,0-1 0,-1 0 0,0-1 1,0 0-1,0 0 0,0 0 0,10-12 1,-2 0 47,0-1 1,-2 0-1,0-1 1,-1 0 0,10-23-1,-57 151 1334,25-80-1149,1 1 1,1-1-1,2 2 1,1-1 0,1 1-1,2 0 1,1-1-1,5 47 1,-3-69-795,1 0 1,0-1-1,1 1 0,0-1 0,0 0 1,5 9-1,-7-14 301,0 0 0,0 0 0,0 0 0,1 0 0,-1 0 0,0 0-1,1-1 1,-1 1 0,1 0 0,0-1 0,-1 1 0,1-1 0,0 0 0,0 0 0,0 0 0,0 0-1,0 0 1,0 0 0,0 0 0,1 0 0,-1-1 0,0 1 0,0-1 0,0 0 0,5 1 0,3-7-4723,-1-10-2465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19410,'0'0'6075,"9"3"-4905,5 1-1010,-1-1 1,0-1-1,1 0 1,0 0 0,-1-2-1,1 0 1,0 0-1,-1-1 1,1-1 0,-1 0-1,24-7 1,-31 7-95,46-21-18,-50 23 1,0-1 0,0 0 0,0-1 1,0 1-1,0 0 0,-1-1 0,1 1 0,0-1 0,-1 1 1,1-1-1,-1 0 0,0 1 0,1-1 0,-1 0 0,0 0 1,0 0-1,0 0 0,0 0 0,-1 0 0,1 0 0,0-4 1,-1 5-34,-1 1 0,1-1 0,0 1 1,-1-1-1,1 1 0,-1-1 0,1 0 1,-1 1-1,1 0 0,-1-1 1,1 1-1,-1-1 0,0 1 0,1 0 1,-1-1-1,0 1 0,1 0 1,-1 0-1,0-1 0,1 1 0,-1 0 1,0 0-1,1 0 0,-1 0 0,0 0 1,0 0-1,-1 0 0,-28 0 250,22 1-240,2-1-32,1 0 0,-1 1-1,1 0 1,-1 0 0,1 0 0,0 1 0,-1-1 0,1 2 0,0-1-1,0 0 1,0 1 0,0 0 0,1 0 0,-1 0 0,1 1 0,0 0-1,0-1 1,0 2 0,0-1 0,1 0 0,-1 1 0,1-1-1,0 1 1,1 0 0,-1 0 0,1 0 0,0 0 0,0 1 0,1-1-1,-1 1 1,1-1 0,0 9 0,1-12-54,0-1 1,0 1-1,0-1 0,1 1 1,-1-1-1,1 1 1,-1-1-1,1 0 0,-1 1 1,1-1-1,0 1 0,0-1 1,-1 0-1,1 0 1,0 1-1,0-1 0,0 0 1,1 0-1,-1 0 0,0 0 1,2 1-1,1 0-420,1 1 1,-1-1-1,0-1 0,1 1 1,-1-1-1,1 1 0,5 0 1,1-1-1676,0 1 1,0-2-1,0 0 1,0 0 0,18-3-1,4-9-7272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82 17489,'0'0'2130,"-10"2"-139,4-1-1779,0 1 0,1-1 0,-1 1 0,0 0 0,1 1 0,0-1 0,-1 1 0,1 0 0,0 1 0,1-1 0,-1 1 1,1 0-1,-1 0 0,1 0 0,0 0 0,1 1 0,-1 0 0,1 0 0,0 0 0,0 0 0,0 0 0,1 1 0,0-1 0,0 1 0,0-1 0,1 1 0,-1 0 1,1 9-1,1-13-203,0 1 1,0-1-1,0 0 1,1 0 0,-1 1-1,1-1 1,-1 0-1,1 0 1,0 0 0,0 0-1,0 0 1,0 0-1,0 0 1,1 0 0,-1 0-1,0 0 1,1-1-1,-1 1 1,1-1 0,0 1-1,0-1 1,-1 0-1,1 1 1,0-1 0,0 0-1,0 0 1,0 0-1,1-1 1,-1 1 0,0 0-1,0-1 1,0 1-1,1-1 1,-1 0 0,0 0-1,0 0 1,1 0-1,-1 0 1,3-1-1,3 1 39,0-1-1,0 0 0,-1-1 0,1 0 0,-1 0 0,1 0 0,-1-1 0,0 0 1,0-1-1,11-6 0,-3-3 19,0 0 1,-1 0 0,0-1-1,21-30 1,-29 35-36,0 0 0,0 0-1,-1-1 1,0 0 0,-1 0 0,0 0 0,0-1 0,-1 1 0,-1-1 0,2-13-1,-4 24-17,0 0-1,0-1 0,1 1 1,-1 0-1,0-1 0,0 1 1,0 0-1,0-1 0,0 1 1,0 0-1,0-1 0,0 1 1,0 0-1,-1-1 0,1 1 1,0 0-1,0-1 0,0 1 1,0 0-1,0-1 0,-1 1 0,1 0 1,0 0-1,0-1 0,0 1 1,-1 0-1,1 0 0,0-1 1,0 1-1,-1 0 0,1 0 1,0 0-1,-1-1 0,1 1 1,-1 0-1,-12 5 126,-10 16-106,18-14 56,-1 1 0,2-1 0,-1 1 0,1 1 0,0-1 0,1 1 0,0-1-1,0 1 1,1 0 0,0 0 0,0 0 0,1 0 0,0 16 0,1-22-80,0 1-1,0 0 1,1-1 0,-1 1 0,1 0 0,0-1-1,0 1 1,0-1 0,0 1 0,0-1-1,1 1 1,0-1 0,0 0 0,0 0 0,0 0-1,0 0 1,0 0 0,1 0 0,0-1 0,-1 1-1,1-1 1,0 0 0,0 0 0,0 0-1,1 0 1,-1 0 0,0-1 0,1 1 0,-1-1-1,1 0 1,-1 0 0,1 0 0,-1-1 0,1 1-1,6-1 1,-3 0-10,0 0 1,0 0-1,1-1 1,-1 0-1,0-1 0,0 0 1,0 0-1,0 0 1,-1-1-1,1 0 0,0 0 1,-1-1-1,0 1 0,0-1 1,0-1-1,7-6 1,6-8-70,-1-1 1,-1 0 0,17-27-1,-10 15 44,-23 30-16,-16 39-138,11-25 292,0 1 1,1-1 0,0 0-1,1 1 1,1 0 0,0 0 0,1 15-1,0-25-158,0-1-1,0 1 0,0-1 0,0 0 1,1 1-1,-1-1 0,1 1 0,-1-1 1,1 0-1,0 1 0,0-1 0,0 0 1,0 0-1,1 0 0,-1 0 0,1 0 1,-1 0-1,1 0 0,-1 0 1,1 0-1,0-1 0,0 1 0,0-1 1,0 0-1,0 1 0,0-1 0,1 0 1,-1 0-1,0 0 0,0 0 0,1-1 1,-1 1-1,1-1 0,-1 1 0,0-1 1,1 0-1,-1 0 0,1 0 0,-1 0 1,1 0-1,-1-1 0,1 1 1,-1-1-1,5-1 0,-4 0-654,1 0 0,0 0 0,-1-1 0,0 1 0,1-1 0,-1 1 0,0-1 0,0 0 0,-1 0 0,1 0 0,-1-1 0,1 1 0,-1-1 0,0 1 0,0-1 0,-1 0 0,1 0 0,-1 1 0,0-1 0,0 0 0,1-6 0,5-20-6676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24 10282,'0'0'14638,"-49"-23"-12653,48 23-767,1 4-674,0 4-576,3 2-64,17 0-96,2 2-1346,8 0-832,-1 0-801,1 1-352,1-1-1090,-3-2-768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 14125,'0'0'11376,"-8"-2"-9742,3 1-1403,-1 1 0,1-1 0,0 1 0,-1 0 0,1 1 0,-1-1 0,1 1 0,0 0 0,0 0 0,-8 3 0,10-3-154,0 0 0,0 1 0,1-1 0,-1 1 0,0 0 0,1 0 0,-1 0 0,1 0 0,-1 0 0,1 0 1,0 1-1,0-1 0,0 1 0,0 0 0,0-1 0,1 1 0,0 0 0,-1 0 0,1 0 0,0 0 0,0 0 0,-1 5 0,2-5-68,-1-1-1,1 0 1,0 0-1,0 0 1,0 1-1,0-1 0,0 0 1,0 0-1,0 0 1,1 1-1,-1-1 1,1 0-1,0 0 0,0 0 1,0 0-1,0 0 1,0 0-1,0 0 1,0 0-1,0-1 0,1 1 1,-1 0-1,2 1 1,1-1-13,-1 1 0,1-1-1,0 0 1,0 0 0,-1-1 0,1 1 0,0-1 0,1 0 0,-1 0 0,0 0 0,7 0 0,1 0-220,1-1 1,0 0 0,0-1-1,-1-1 1,1 0 0,-1 0-1,20-8 1,70-45-1731,-103 56 2181,0 1 1,0 0-1,0-1 1,0 1-1,0 0 1,0 0-1,1 0 1,-1 0-1,1 0 0,-1 0 1,1 0-1,0 0 1,-1 0-1,1 2 1,0-3-205,0 0 1,0 1-1,0-1 1,-1 0-1,1 0 1,0 1-1,1-1 1,-1 0-1,0 0 1,0 1-1,0-1 1,1 0-1,-1 0 1,1 0-1,-1 0 1,1 1-1,-1-1 1,1 0-1,0 0 1,-1 0-1,1 0 1,0 0-1,0 0 1,0-1-1,0 1 1,1 1 0,10 0-231,-1-1 1,0 0 0,1 0 0,-1-1 0,0-1 0,1 0 0,-1-1 0,0 0 0,0 0 0,0-1 0,0-1 0,0 0 0,10-5-1,36-11-991,-56 20 1273,-1 0-1,1 0 1,-1 0 0,1 0 0,-1 0 0,0 0 0,1 0-1,-1 0 1,1 0 0,-1 0 0,1 0 0,-1 1 0,1-1-1,-1 0 1,0 0 0,1 0 0,-1 1 0,1-1 0,-1 0-1,0 0 1,1 1 0,-1-1 0,0 0 0,1 1 0,-1-1-1,0 0 1,0 1 0,1-1 0,-1 1 0,0-1 0,0 0-1,0 1 1,0-1 0,1 1 0,-1-1 0,0 1 0,0-1-1,0 1 1,0-1 0,0 1 0,3 31 1501,-4-29-1585,1 0 0,0 0 0,0 0 0,0 0 0,0 0-1,1 0 1,-1 0 0,1 0 0,-1 0 0,1 0 0,0 0 0,1 0 0,-1 0 0,0 0-1,1-1 1,2 4 0,1-4-857,-1 0 0,1-1 0,0 0 0,0 0-1,0-1 1,0 1 0,0-1 0,0 0 0,-1 0-1,1-1 1,8-1 0,-12 2 808,33-7-8446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18642,'0'0'12780,"5"48"-20788,6-42 1058,1 2-4613</inkml:trace>
  <inkml:trace contextRef="#ctx0" brushRef="#br0" timeOffset="1">38 157 17136,'0'0'15471,"-32"44"-15503,35-40-577,5-2-1537,8-2-3139,-5-1-6694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12716,'0'0'12705,"1"8"-12347,6 66-107,-6-73-332,-1 1 1,0 0-1,1-1 1,0 1-1,-1-1 1,1 0-1,0 1 0,0-1 1,0 0-1,0 1 1,0-1-1,0 0 1,0 0-1,0 0 0,0 0 1,0 0-1,1 0 1,-1 0-1,0 0 1,1 0-1,-1-1 0,1 1 1,-1 0-1,1-1 1,-1 1-1,1-1 1,0 0-1,-1 0 0,4 1 1,57 4-4124,-47-5 3186,29 9-2643,-39-8 3609,1 1 1,-1 0-1,0 1 0,0-1 1,-1 1-1,6 4 0,-8-6 236,0 0-1,-1 1 0,1-1 0,-1 1 1,1-1-1,-1 1 0,0 0 0,0-1 1,0 1-1,0 0 0,0 0 0,0 0 1,0 0-1,0 0 0,-1 0 1,1 0-1,-1 0 0,0 0 0,1 0 1,-1 0-1,0 0 0,0 0 0,0 0 1,-1 0-1,1 0 0,0 1 0,-1-1 1,0 0-1,1 0 0,-1 0 0,0-1 1,0 1-1,0 0 0,0 0 0,0 0 1,0-1-1,-1 1 0,1 0 1,0-1-1,-3 2 0,-4 6 604,-1 0 0,0-1-1,-1 0 1,0 0 0,0-1 0,-1 0-1,1-1 1,-1 0 0,-16 5 0,16-7-680,1 0 1,-1-1 0,1-1-1,-1 0 1,0 0 0,-14 0 0,24-2-284,-1 0 1,1 0 0,0-1-1,-1 1 1,1 0 0,-1 0-1,1-1 1,0 1 0,0-1 0,-1 1-1,1-1 1,0 0 0,0 0-1,-1 1 1,1-1 0,0 0-1,0 0 1,0 0 0,0 0 0,0 0-1,1 0 1,-1 0 0,0-1-1,0 1 1,0-2 0,-10-35-5706,10 28 4303,-8-33-4898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9:4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288 103 7271,'-11'5'1308,"0"-1"-1231,-110 52 606,108-49-581,1 0-1,0 0 0,0 1 0,1 1 0,0 0 0,0 0 0,-17 22 0,23-24-193,1 1 0,0 1 0,0-1 0,1 0 0,0 1-1,0 0 1,1-1 0,0 1 0,0 11 0,0 86-1149,3-64 1070,-1 5 199,3 1 0,2-1 0,2 1 1,2-2-1,21 63 0,-21-81 0,2 0 0,1-1 0,1 0 0,1-1 0,2 0 0,0-1 0,2-1 0,1-1 0,37 36 0,-24-32-31,1-2 0,1-1 1,1-2-1,2-2 0,0-1 0,0-1 1,2-3-1,0-1 0,1-1 1,0-3-1,1-1 0,53 4 0,45-3-14,0-7-1,186-18 1,-72 1 9,-36 11-3,369 44 0,586 80 129,-811-99 38,1187 42 94,-210-14 718,-1287-47-917,715 11 256,-4-80-112,-65-60-121,332-43-25,-410 125-48,-10 1 6,-8-52-149,-529 78 34,-1-4 1,135-60-1,-170 64-127,-1-2 1,-1-2-1,0 0 1,-2-3-1,-1 0 1,-1-2-1,34-38 1,-57 56 211,0 0 0,-1 0-1,0-1 1,0 1 0,-1-2 0,0 1 0,-1 0 0,0-1 0,-1 0 0,1 0-1,-2 0 1,0 0 0,0 0 0,-1 0 0,0-1 0,0 1 0,-1 0-1,-1-1 1,0 1 0,0-1 0,-1 1 0,0 0 0,-1 0 0,0 0 0,-1 0-1,0 1 1,0-1 0,-1 1 0,0 0 0,-1 1 0,0-1 0,-10-10-1,-5 0 186,0 2-1,-1 1 0,-1 0 0,0 2 0,-1 0 1,-1 2-1,0 1 0,-33-11 0,-34-5 616,-95-16-1,147 35-742,-1248-176 131,-10 132 572,606 49-236,-860 9-980,-646 91 925,1795-75-412,-1419 154-296,1806-173 257,-716 90-405,505-74-188,-282-13-1,399-14-316,0-5 0,1-5 0,0-4 0,-148-51 0,113 21-1572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17264,'0'0'860,"-9"7"106,1 0-593,0 0 0,0 1 0,0 0 0,1 0 0,0 0 0,1 1 0,0 0 0,0 0 0,1 1 0,0 0 0,1 0 0,0 0 0,0 0 0,1 0 0,-2 15 0,4-18-348,1 0-1,0 0 0,1 1 0,-1-1 0,1 0 0,1 0 0,-1 0 1,1 0-1,0 0 0,1-1 0,0 1 0,0 0 0,0-1 0,1 0 1,0 0-1,0 0 0,0 0 0,1-1 0,0 0 0,0 0 1,0 0-1,1 0 0,8 5 0,-8-7-350,0 1-1,1-1 1,0 0 0,0 0-1,-1-1 1,11 2 0,-10-3-507,1 0 1,0 0-1,1 0 0,-1-1 1,0-1-1,8-1 1,-9 1-96,-1-1 1,1 0-1,-1 0 0,0-1 0,0 1 1,0-1-1,0-1 0,6-4 1,18-13-5367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10410,'0'0'15855,"45"-24"-15118,-18 24-641,10 3-128,5 7-705,10 1-2562,6-4-1986,1 0-5349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39 4869,'-10'6'12443,"1"-1"-11124,-6 3 125,0 1 0,0 0 0,-19 17 0,30-23-1238,1 0 0,0 1 1,0-1-1,0 1 0,0 0 1,0 0-1,1 0 0,-3 6 1,4-8-183,0 0 1,1 0-1,-1 0 1,1 0 0,-1 0-1,1 0 1,0 1 0,0-1-1,0 0 1,0 0-1,1 0 1,-1 0 0,0 0-1,1 0 1,-1 0 0,1 0-1,0 0 1,0 0-1,2 3 1,-1-2-23,1 1 0,0-1 0,1 0 0,-1 0 0,1-1 0,-1 1 0,1-1 0,0 1 0,0-1 0,0 0 0,0-1 0,0 1 0,0-1-1,0 0 1,1 0 0,-1 0 0,6 0 0,6 1-27,0-1 1,1 0-1,21-2 0,-32-1 14,0 1 1,0-1-1,0 1 0,0-2 0,-1 1 1,1-1-1,-1 1 0,1-2 1,-1 1-1,0 0 0,0-1 1,0 0-1,-1 0 0,1-1 1,-1 1-1,0-1 0,0 0 0,-1 0 1,1 0-1,-1-1 0,0 1 1,2-8-1,-3 10 75,-1 0 0,0-1 0,0 1 0,0 0 0,0-1 0,0 1 0,-1-1 1,1 1-1,-1-1 0,0 0 0,0 1 0,0-1 0,-1 1 0,1-1 0,-1 1 0,0-1 0,0 1 0,0 0 0,0-1 0,-1 1 0,1 0 1,-1 0-1,0 0 0,0 0 0,0 0 0,0 0 0,-1 0 0,1 1 0,-1-1 0,0 1 0,1 0 0,-1 0 0,0 0 0,0 0 0,0 0 1,-1 1-1,1-1 0,-6-1 0,-6-1-66,0 0-1,1 0 1,-1 2 0,-1 0 0,-21-1 0,31 3-17,-1 0 1,1 0-1,-1 1 1,1 0-1,0 0 0,-1 0 1,1 1-1,0 0 1,0 0-1,0 0 1,0 1-1,0 0 1,1 0-1,-1 1 1,-6 4-1,11-6-115,-1-1-1,1 0 1,0 1-1,-1-1 1,1 1-1,0 0 1,0-1-1,0 1 1,0 0-1,0 0 1,0 0-1,1 0 1,-1 0 0,1-1-1,-1 1 1,1 0-1,0 0 1,-1 0-1,1 0 1,0 0-1,0 0 1,1 0-1,-1 0 1,0 0-1,1 0 1,-1 0-1,1 0 1,0 0 0,-1 0-1,1 0 1,0 0-1,0-1 1,0 1-1,1 0 1,-1-1-1,2 3 1,1 0-759,1 1 0,0-1 0,0 0 0,0 0 0,0-1 0,0 1 0,1-1 0,-1 0 0,1-1 0,9 3 0,23 4-7050</inkml:trace>
  <inkml:trace contextRef="#ctx0" brushRef="#br0" timeOffset="1">695 32 12684,'0'0'11339,"-47"68"-9834,21-40-224,8-2-480,-1 0-481,6-4-256,-1-2-31,9-1-33,4-4-97,1-5-1472,0-2-1090,0-4-1216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32 21364,'-7'-1'1073,"0"0"-694,1 0 1,0 1-1,-1-1 0,1 1 0,-1 1 1,1-1-1,-12 3 0,16-2-327,0 0-1,0 0 1,0 0 0,0 0 0,0 0-1,0 0 1,0 0 0,1 1 0,-1-1-1,1 1 1,-1-1 0,1 1 0,-1 0-1,1 0 1,0 0 0,0-1-1,-1 1 1,2 0 0,-1 0 0,0 1-1,0-1 1,1 0 0,-1 0 0,1 0-1,-1 0 1,1 1 0,0-1-1,0 0 1,0 5 0,1-6-58,-1 1 0,0 0 0,0 0 1,0-1-1,1 1 0,-1 0 0,1-1 0,0 1 1,-1 0-1,1-1 0,0 1 0,0-1 0,0 1 1,0-1-1,0 0 0,0 1 0,0-1 0,1 0 1,-1 0-1,0 0 0,4 2 0,-1 0-87,0-1 0,1 0 0,-1 0 0,1-1 1,0 1-1,0-1 0,0 0 0,5 0 0,-3 0-125,1 0 0,-1-1-1,1 0 1,-1 0 0,1-1 0,0 0 0,-1 0 0,1-1 0,-1 0 0,12-4 0,-16 4 216,0 0 0,0 0 0,0-1 1,0 1-1,0-1 0,-1 1 0,1-1 0,-1 0 1,1 0-1,-1 0 0,0 0 0,0-1 0,-1 1 1,1 0-1,-1-1 0,0 1 0,1-1 0,-1 1 1,-1-1-1,1 0 0,0-4 0,-1 6 20,0-1 0,-1 1 0,1-1 0,-1 1 0,1 0 0,-1-1 0,0 1 0,0 0 0,0 0 0,0 0 0,0 0 0,0 0 0,-1 0 0,1 0 0,-1 0 0,1 0 0,-1 0 0,0 1 0,0-1-1,0 1 1,0-1 0,0 1 0,0 0 0,0 0 0,0 0 0,0 0 0,-1 0 0,1 0 0,0 1 0,-1-1 0,1 1 0,0-1 0,-4 1 0,-2-1 67,-1 1 1,1 0 0,0 1-1,0-1 1,0 2-1,0-1 1,0 1-1,0 0 1,0 1-1,0 0 1,1 0 0,-1 0-1,-7 6 1,12-7-83,0 0-1,0-1 1,0 2 0,1-1 0,-1 0 0,1 0 0,-1 1-1,1-1 1,0 1 0,0 0 0,0 0 0,0 0 0,1 0-1,-1 0 1,1 0 0,0 0 0,0 0 0,0 1 0,0-1 0,0 0-1,1 1 1,0-1 0,-1 0 0,1 1 0,0-1 0,1 1-1,-1-1 1,1 0 0,-1 1 0,1-1 0,0 0 0,0 1-1,1-1 1,2 5 0,-2-4-416,1 0-1,0 0 1,0 0-1,0 0 1,0 0-1,0-1 1,1 0-1,0 1 1,8 4-1,22 11-5588,2-5-3656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18642,'0'0'934,"-8"5"491,2-2-1181,-44 34 3109,48-36-3279,0 0 0,1 1 1,-1 0-1,0-1 0,1 1 0,-1 0 0,1 0 0,0 0 1,0 0-1,-1 0 0,1 0 0,1 0 0,-1 0 0,0 1 1,0-1-1,1 0 0,-1 0 0,1 1 0,0-1 0,0 0 1,0 1-1,0-1 0,0 0 0,0 1 0,2 3 0,-1-5-63,0 1-1,1-1 0,-1 1 0,1-1 1,-1 1-1,1-1 0,0 0 0,0 0 1,0 0-1,-1 0 0,1 0 0,0 0 1,0 0-1,0-1 0,0 1 0,1-1 1,-1 1-1,0-1 0,0 0 0,0 0 1,2 0-1,48-2 309,-47 0-301,0 0 1,0-1-1,0 1 0,-1-1 1,1 0-1,-1-1 0,1 1 1,-1-1-1,0 1 0,0-1 1,4-6-1,-7 8-5,1 0 1,-1 0-1,0 0 0,0 0 1,0 0-1,0 0 0,0 0 0,0 0 1,0 0-1,-1 0 0,1 0 1,-1-1-1,0-2 0,0 4 7,0 0-1,0-1 0,-1 1 1,1 0-1,0 0 0,-1 0 1,1 0-1,-1 0 0,0 0 1,1 0-1,-1 0 0,0 0 1,1 0-1,-1 0 1,0 0-1,0 0 0,0 0 1,0 0-1,0 1 0,0-1 1,0 1-1,0-1 0,0 0 1,0 1-1,-1 0 0,0-1 1,-3-1 16,0 0 0,-1 1 0,1 0 0,0 0 0,-1 0 0,1 1 0,-1-1 0,1 1-1,-1 1 1,1-1 0,-7 2 0,10-1-219,-1-1-1,1 1 0,0 0 1,-1 0-1,1 0 0,0 0 1,0 0-1,0 0 1,0 1-1,0-1 0,0 1 1,0-1-1,0 1 0,0 0 1,1 0-1,-1 0 0,1 0 1,-1 0-1,1 0 0,0 0 1,0 0-1,0 0 0,0 1 1,0-1-1,0 0 1,0 4-1,0 8-6217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78 146 8104,'0'0'3107,"0"-10"261,1-4-1920,1-13 559,-4 1 3165,2 26-5115,0-1 0,0 1 0,0 0 0,0 0 0,0 0 0,0-1 0,0 1 0,0 0 0,0 0 0,0 0 0,0-1 0,-1 1 0,1 0 0,0 0 0,0 0 0,0 0 0,0-1 0,0 1 0,0 0 0,0 0 0,-1 0 0,1 0 0,0 0 0,0-1 0,0 1 0,-1 0 0,1 0 0,0 0 0,0 0 0,0 0 0,0 0 0,-1 0 0,1 0 0,0 0 0,0 0 0,0 0 0,-1 0 0,1 0 0,0 0 0,0 0 0,-1 0 0,1 0 0,0 0 0,0 0 0,-1 0 1,-10 8 517,-8 12-677,-14 43 286,32-60-172,-1 1 0,1 0 1,0 0-1,0-1 1,0 1-1,0 0 1,1 0-1,-1 0 1,1 0-1,0 0 1,1 0-1,-1 0 0,0 0 1,1-1-1,0 1 1,2 4-1,-2-6 2,0-1 0,1 0 0,-1 0 0,1 0 0,0 0 0,0 0 0,-1 0 0,1 0 0,0 0 0,0-1 0,0 1 0,0-1-1,-1 1 1,1-1 0,0 0 0,0 0 0,0 0 0,0 0 0,0 0 0,0 0 0,3-1 0,45-9 299,-36 3-406,0 0 1,-1-2 0,1 1 0,-2-2 0,0 0 0,0 0 0,0-1 0,-1-1 0,-1 0 0,0 0 0,-1-1 0,0 0 0,-1-1 0,-1 0 0,0 0 0,9-26 0,-16 30-758,-8 20 590,-11 21 388,15-22 12,0 1 0,1 0 0,0 0 0,0 0 0,1 0-1,0 0 1,1 1 0,0 19 0,1-27-113,0 0 1,1 0-1,-1 0 1,1 1-1,0-1 0,0 0 1,0 0-1,0 0 0,0 0 1,1 0-1,0-1 0,-1 1 1,1 0-1,0-1 1,0 1-1,0-1 0,0 1 1,1-1-1,-1 0 0,1 0 1,-1 0-1,1-1 1,0 1-1,0 0 0,0-1 1,0 0-1,0 0 0,0 0 1,0 0-1,0 0 0,0 0 1,5-1-1,-1 1 10,-1 0 1,1-1-1,0 0 1,-1 0-1,1-1 0,-1 1 1,1-2-1,0 1 0,-1-1 1,0 0-1,1 0 0,6-4 1,-10 5-33,0-1-1,0 0 1,0 0 0,-1 0 0,1-1 0,0 1 0,-1-1 0,1 1 0,-1-1 0,0 0 0,0 0 0,0 0-1,0 0 1,-1 0 0,1 0 0,-1-1 0,0 1 0,0 0 0,0-1 0,0 1 0,-1-1 0,1 1-1,-1-8 1,0 10-27,0 0 0,0 0 0,0 0 0,-1 0 0,1 0 0,-1 0-1,1 0 1,0 0 0,-1 0 0,1 0 0,-1 0 0,0 1 0,1-1 0,-1 0-1,0 0 1,0 0 0,1 1 0,-1-1 0,0 1 0,0-1 0,0 0-1,0 1 1,0-1 0,0 1 0,0 0 0,0-1 0,0 1 0,0 0 0,0 0-1,0-1 1,0 1 0,0 0 0,0 0 0,0 0 0,0 0 0,0 0 0,0 1-1,0-1 1,0 0 0,0 0 0,0 1 0,0-1 0,-2 1 0,0 0 14,0-1-1,0 1 1,0 0 0,0 0 0,0 1 0,1-1 0,-1 0 0,0 1 0,0 0 0,1 0 0,-1 0 0,1 0 0,0 0 0,-4 4 0,5-5 7,1 1 0,-1-1 0,1 1 0,-1-1 0,1 1 0,-1-1 0,1 1 0,0-1 0,0 1 0,0 0 0,0-1 0,0 1 0,0-1 0,0 1 0,1-1 0,-1 1 0,1 0 0,-1-1-1,1 1 1,-1-1 0,1 0 0,0 1 0,0-1 0,-1 0 0,1 1 0,0-1 0,0 0 0,1 0 0,-1 0 0,0 0 0,0 0 0,0 0 0,1 0 0,-1 0 0,0 0 0,1 0 0,-1-1 0,1 1 0,-1-1 0,3 1 0,9 4-87,1 0 0,-1-1 0,22 3-1,-28-5-71,23 3-212,-1 0 1,1-2-1,0-1 1,31-2-1,-60 0 456,0 0 0,0 0-1,0 0 1,-1-1 0,1 1 0,0 0 0,0-1-1,-1 1 1,1-1 0,0 1 0,0-1 0,-1 1-1,1-1 1,-1 1 0,1-1 0,0 0 0,-1 1 0,1-1-1,-1 0 1,1 1 0,-1-1 0,0 0 0,1 0-1,-1 0 1,0 1 0,1-1 0,-1 0 0,0 0-1,0 0 1,0 0 0,0 0 0,0 1 0,0-1-1,0 0 1,0 0 0,0 0 0,0 0 0,-1 1-1,1-1 1,0 0 0,0 0 0,-1 0 0,1 1-1,-1-1 1,1 0 0,-2-1 0,-17-36 2533,16 33-2488,-4-4-125,1 0-1,0-1 0,0 1 0,1-1 1,0-1-1,1 1 0,0-1 0,1 1 1,0-1-1,-2-17 0,6 27-141,-1 0 0,0 1 0,1-1-1,-1 1 1,1-1 0,-1 1 0,1-1 0,-1 1-1,1-1 1,0 1 0,-1-1 0,1 1 0,0 0 0,-1-1-1,1 1 1,0 0 0,-1 0 0,1-1 0,0 1-1,-1 0 1,1 0 0,0 0 0,0 0 0,-1 0 0,1 0-1,0 0 1,0 0 0,-1 0 0,1 0 0,1 1-1,32 3-3076,-26-3 1714,30 3-4201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15278,'0'0'9770,"-3"7"-9429,0 4-247,-1 0 0,1 0 0,1 0 0,0 0 0,0 21 0,1-29-84,1-1 0,0 1 0,0 0 0,1 0 0,-1 0 0,1 0-1,-1 0 1,1-1 0,0 1 0,0 0 0,0-1 0,0 1 0,1 0 0,-1-1 0,1 1 0,-1-1 0,1 0-1,0 0 1,0 0 0,0 0 0,0 0 0,0 0 0,1 0 0,-1 0 0,0-1 0,1 1 0,-1-1 0,1 0-1,0 0 1,-1 0 0,7 1 0,0 0 13,0-1 1,0 0-1,0-1 0,0 0 1,0-1-1,0 0 0,1 0 0,-1-1 1,0 0-1,-1 0 0,1-1 1,0 0-1,-1-1 0,0 0 0,0 0 1,8-6-1,-6 3-79,-1 0 0,0 0 0,0-1 0,-1 0 0,1-1 1,-2 0-1,0 0 0,0 0 0,0-1 0,-1 0 0,-1 0 0,6-14 0,-28 54-1049,12-20 1292,0 0 0,1 0 0,-5 21 0,7-25-62,1 1 0,1-1 1,-1 1-1,1 0 0,0 0 1,1-1-1,-1 1 1,1 0-1,2 7 0,-2-12-87,1 1 0,-1-1 0,0 0 0,1 1 0,-1-1 0,1 0 0,-1 0 0,1 0 0,0 0 0,0 0 0,0-1 1,0 1-1,0 0 0,1-1 0,-1 0 0,0 1 0,1-1 0,-1 0 0,1 0 0,-1 0 0,1-1 0,-1 1 0,1-1 0,0 1 0,3-1 0,0 1 47,1-1 0,-1 1 0,0-2 0,0 1 0,0-1 0,0 1 0,0-2 0,0 1 0,0-1 0,0 0 0,0 0 0,0 0 0,-1-1 0,1 0 0,-1 0 0,0-1 0,0 1 0,0-1 0,0 0 1,-1 0-1,0-1 0,0 1 0,4-6 0,-2 1-96,0-1 0,-1 1 0,0-1 0,-1 0 1,0-1-1,0 1 0,-1 0 0,-1-1 0,0 0 1,0 0-1,-1 1 0,0-15 0,-1 21-152,-1 0-1,1 1 0,-1-1 1,1 1-1,-1-1 1,-1 1-1,1-1 1,0 1-1,-1 0 0,-2-5 1,3 7-20,1 0 0,-1 0 0,0 0 0,1 0 0,-1 0-1,0 0 1,0 0 0,0 0 0,0 1 0,0-1 0,0 0 0,0 1 0,0-1 0,0 0 0,0 1 0,-1-1 0,1 1 0,0 0 0,0-1-1,-1 1 1,1 0 0,0 0 0,0 0 0,-1 0 0,1 0 0,0 0 0,0 0 0,-1 0 0,1 0 0,0 0 0,0 1 0,0-1 0,-2 1 0,2 0-209,0 0 1,0 0-1,0 0 1,0 0-1,0 0 1,0 0-1,1 0 1,-1 0 0,0 0-1,1 1 1,-1-1-1,1 0 1,-1 0-1,1 0 1,0 1-1,-1-1 1,1 2 0,-1 0-315,-2 15-3986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118 117 17713,'0'0'3251,"1"-9"-470,1 1-2189,-1 0-151,0 0 1,0 0-1,0 0 0,-1 0 0,0 0 0,0 0 0,-2-9 0,1 17-443,1-1 0,-1 0 0,0 0 0,1 1 0,-1-1 0,0 0 0,1 1 0,-1-1 0,0 1 0,1-1 0,-1 1 0,0-1 0,0 1 0,0-1 0,0 1 0,0 0 0,1 0 0,-1-1 0,0 1 0,0 0 0,0 0 0,0 0 0,0 0 0,0 0 0,0 0 0,0 0 0,0 0 0,1 0 0,-1 1 0,0-1 0,0 0 0,0 1 0,0-1 0,0 0 0,1 1 0,-1-1 1,-1 2-1,-31 17-136,28-15 131,0 0 0,1 1 0,-1-1 0,1 1 0,0 0 0,0 0 0,0 1 1,1-1-1,0 1 0,0-1 0,0 1 0,1 0 0,0 0 0,0 0 0,0 1 0,0 5 0,2-10 4,0-1 0,0 0 0,0 0-1,1 0 1,-1 0 0,1 0 0,-1 0-1,0 0 1,1 0 0,0 0 0,-1 0-1,1 0 1,0-1 0,-1 1 0,1 0-1,0 0 1,0-1 0,0 1 0,-1 0 0,1-1-1,0 1 1,0-1 0,0 1 0,0-1-1,0 1 1,0-1 0,0 0 0,0 1-1,1-1 1,1 0 0,40 3-15,-35-3-50,131-8-2309,-7-1 1476,-127-6 4015,1-23-4761,-6 36 1456,9-51-8351,-5 15-1473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12684,'1'8'2909,"3"23"-12,1 0 0,12 36-1,-10-46-2402,0-1-1,14 26 0,-8-22-534,-6-14-133,-1 0-1,-1 1 0,0-1 1,0 1-1,-1 0 1,-1 0-1,1 1 0,2 20 1,-6-32 114,-1 1 0,1-1 0,0 1 0,0-1 0,0 0 0,0 1 0,0-1 1,0 1-1,0-1 0,-1 0 0,1 1 0,0-1 0,0 0 0,-1 1 0,1-1 0,0 0 0,0 1 1,-1-1-1,1 0 0,0 1 0,-1-1 0,1 0 0,0 0 0,-1 0 0,1 1 0,-1-1 0,1 0 0,0 0 1,-1 0-1,1 0 0,-1 0 0,1 0 0,0 0 0,-1 0 0,-22-1-1820,-17-13-1740,21 4 2071,-59-33-445,6-8 6776,72 51-4601,-1-1 0,0 1 0,1-1-1,-1 1 1,0-1 0,1 1 0,-1-1 0,1 0 0,-1 1 0,1-1 0,-1 0 0,1 1 0,-1-1 0,1 0-1,0 0 1,-1 0 0,1 1 0,0-1 0,-1 0 0,1 0 0,0 0 0,0 0 0,0 1 0,0-1 0,0 0 0,0 0-1,0 0 1,1-1 0,-1 1-24,1 0 0,0 0 0,0 0 0,0 0 0,0 0 0,1 0-1,-1 0 1,0 0 0,0 0 0,1 0 0,-1 1 0,0-1 0,1 0 0,2 0 0,60-12 899,-55 12-685,84-5 49,-19 3-4353,-33-1-2718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5285,'0'0'17296,"9"-1"-15993,15-1-464,2-1-255,-1-1 1,40-10-1,-59 12-554,1 0-1,0 0 1,-1-1-1,0 0 1,1 0-1,-1-1 1,0 0-1,-1 0 1,1 0-1,-1-1 1,0 0-1,0 0 1,0 0-1,-1 0 1,5-7-1,-9 11-25,1 0-1,0 0 1,0 0 0,-1 0-1,1 0 1,-1 0 0,1 0-1,-1 0 1,0 0 0,1 0-1,-1 0 1,0-1 0,0 1-1,0 0 1,1 0 0,-1 0-1,-1 0 1,1-1-1,0 1 1,0 0 0,0 0-1,0 0 1,-1 0 0,1 0-1,-1-1 1,1 1 0,-1 0-1,1 0 1,-1 0 0,0 0-1,1 0 1,-1 1 0,0-1-1,0 0 1,0 0-1,1 0 1,-1 1 0,0-1-1,0 0 1,0 1 0,0-1-1,0 1 1,0-1 0,-1 1-1,1-1 1,0 1 0,0 0-1,0 0 1,0-1 0,-1 1-1,1 0 1,0 0 0,-2 0-1,-5-1-6,0 1 0,0-1 0,0 1 0,0 1 0,0 0 0,-11 2 0,10 0 60,0 1 0,0 0-1,1 0 1,-1 1 0,1 0-1,0 0 1,0 1 0,1 0-1,0 1 1,0 0 0,-8 10-1,11-13-6,0 0 0,1 0 0,0 0-1,-1 1 1,2 0 0,-1 0 0,0 0-1,1 0 1,0 0 0,0 0-1,1 0 1,0 1 0,-1-1 0,2 1-1,-1-1 1,1 1 0,-1-1-1,2 1 1,-1-1 0,2 12 0,0-15-51,0 1 0,-1 0 0,1 0 1,0-1-1,0 1 0,1-1 0,-1 0 1,0 0-1,1 0 0,0 0 0,-1 0 0,1 0 1,0-1-1,0 1 0,0-1 0,0 0 1,0 0-1,0 0 0,5 1 0,64 9-1169,30-10-6885,-51-8-1463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 9673,'0'0'13811,"-8"-3"-13262,3 2-496,1-1 0,-1 1 0,0 1-1,0-1 1,1 0 0,-1 1 0,0 0-1,0 0 1,1 1 0,-1-1 0,0 1-1,1 0 1,-1 0 0,0 1 0,1-1-1,-1 1 1,1 0 0,0 0 0,0 0-1,0 1 1,0 0 0,0 0-1,0 0 1,-6 6 0,9-8-63,1 0 1,-1 0-1,0 0 0,1 0 1,-1 0-1,1 0 1,-1 0-1,1 0 0,0 0 1,-1 0-1,1 0 1,0 0-1,0 0 0,-1 0 1,1 0-1,0 0 0,0 0 1,0 0-1,1 1 1,-1-1-1,0 0 0,0 0 1,0 0-1,1 0 0,-1 0 1,1 0-1,-1 0 1,1 0-1,-1 0 0,1 0 1,-1 0-1,1 0 0,0-1 1,-1 1-1,1 0 1,0 0-1,0-1 0,0 1 1,0 0-1,0-1 1,0 1-1,0-1 0,0 1 1,0-1-1,0 0 0,0 1 1,1-1-1,58 20-1608,-50-18 1248,44 17 35,-52-18 351,0 0-1,0 0 1,0 0 0,0 0 0,0 1-1,0-1 1,0 0 0,-1 1-1,1-1 1,-1 1 0,1 0 0,-1-1-1,1 1 1,-1 0 0,0 0-1,0 0 1,0 0 0,0 0 0,0 0-1,0 0 1,-1 0 0,1 5-1,-1-6 118,-1 1-1,0-1 1,0 1-1,0-1 0,0 0 1,0 1-1,0-1 1,0 0-1,0 0 0,0 0 1,-1 0-1,1 0 0,0 0 1,-1 0-1,1 0 1,-1-1-1,1 1 0,-1 0 1,1-1-1,-1 1 1,0-1-1,-2 1 0,-43 9 1937,43-10-1834,-6 2-23,-3 1 319,0-2 0,0 1-1,-22-1 1,34-1-662,-1 0 0,0 0-1,1 0 1,-1 0 0,0 0 0,0-1 0,1 1-1,-1 0 1,0-1 0,1 1 0,-1-1 0,1 0-1,-1 1 1,1-1 0,-1 0 0,1 0 0,-1 0-1,1 0 1,0 0 0,0 0 0,-1-1 0,1 1-1,0 0 1,0-1 0,0 1 0,0 0 0,1-1-1,-1 0 1,0 1 0,1-1 0,-1 1 0,1-1 0,-1 0-1,1 1 1,0-1 0,-1-2 0,1 4-125,0-1 0,0 1 0,0-1 0,0 1 0,0-1 0,0 1 0,0-1 0,1 1 1,-1-1-1,0 1 0,0-1 0,0 1 0,1-1 0,-1 1 0,0-1 0,0 1 0,1 0 0,-1-1 0,0 1 1,1-1-1,-1 1 0,1 0 0,-1-1 0,0 1 0,1 0 0,-1-1 0,1 1 0,-1 0 0,1 0 0,-1 0 1,2-1-1,12-3-6359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8200,'0'0'13901,"-52"33"-12460,28-8-256,-1 3-288,1 1-320,6-3-353,6-5-128,5-2-96,4-5-384,3-6-1090,0-4-1248,0-10-6055</inkml:trace>
  <inkml:trace contextRef="#ctx0" brushRef="#br0" timeOffset="1">1 28 15278,'0'0'7720,"59"34"-7112,-27-20-415,5-2-65,3-3-929,2-4-961,-3-5-1697,-4 0-1890,-6-12-4933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14542,'0'0'10500,"-3"9"-9587,-15 64 531,16-66-1317,1 1-1,0-1 0,1 0 0,-1 0 1,2 1-1,-1-1 0,1 0 0,0 0 1,4 15-1,-4-20-118,1 0 1,-1 0-1,1 0 1,0 0-1,0 0 0,0 0 1,0 0-1,0 0 1,0-1-1,1 1 1,-1-1-1,0 0 1,1 0-1,-1 0 0,1 0 1,-1 0-1,1 0 1,0-1-1,-1 1 1,1-1-1,0 0 0,-1 0 1,1 0-1,0 0 1,5-1-1,-1 1-119,0-1 0,0 0 0,0 0 0,0-1 0,0 0 0,-1 0 0,1-1 0,10-5 0,32-33-1194,-22 15 998,-27 36 775,-1-6-305,1 1-1,0-1 0,-1 1 0,1-1 1,1 1-1,-1-1 0,1 0 0,-1 1 1,1-1-1,2 5 0,5-7-202,-1-1 0,1 0 0,-1 0 0,1-1 0,-1 0 0,1 0 0,-1-1 0,1 0 0,-1 0 1,1-1-1,-1 0 0,0 0 0,0-1 0,0 0 0,10-6 0,39-11-1051,-56 20 1101,0 0 0,1 0 0,-1 0 0,0 0 0,0 0-1,1 0 1,-1 0 0,0 0 0,1 1 0,-1-1 0,0 0 0,0 0-1,1 0 1,-1 0 0,0 0 0,0 0 0,1 1 0,-1-1 0,0 0-1,0 0 1,1 0 0,-1 1 0,0-1 0,0 0 0,0 0 0,0 1-1,0-1 1,1 0 0,-1 0 0,0 1 0,0-1 0,0 0-1,0 1 1,0-1 0,0 0 0,0 0 0,0 1 0,0-1 0,0 0-1,0 1 1,0-1 0,0 0 0,0 1 0,0-1 0,0 0 0,0 1-1,-1 6-2978,1-3-4443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48 14029,'0'0'5702,"-7"-43"-3492,7 38-1409,3 5-1762,8 0-3396,2 0-8359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64 180 12748,'0'0'1852,"0"-8"738,-1-22 79,1 30-2588,0 0 1,0-1 0,0 1-1,1-1 1,-1 1 0,0-1-1,0 1 1,0-1-1,-1 1 1,1-1 0,0 1-1,0 0 1,0-1 0,0 1-1,0-1 1,0 1-1,-1-1 1,1 1 0,0 0-1,0-1 1,-1 1-1,1 0 1,0-1 0,-1 1-1,1 0 1,0-1 0,-1 1-1,1 0 1,0-1-1,-1 1 1,1 0 0,-1 0-1,1 0 1,0 0 0,-1-1-1,1 1 1,-1 0-1,1 0 1,-1 0 0,1 0-1,-1 0 1,1 0 0,0 0-1,-1 0 1,1 0-1,-1 0 1,1 0 0,-1 0-1,1 0 1,-1 1 0,1-1-1,0 0 1,-1 0-1,1 0 1,-1 1 0,1-1-1,0 0 1,-1 0 0,1 1-1,-19 16 862,15-12-758,1 0-1,0 0 1,0 1 0,1-1-1,-1 1 1,1 0 0,0 0-1,1 0 1,0 0 0,0 0-1,0 0 1,0 8 0,1-12-164,0 0 1,1 1 0,-1-1-1,1 0 1,-1 1 0,1-1-1,0 0 1,-1 0 0,1 0 0,0 0-1,1 0 1,-1 0 0,0 0-1,0 0 1,1 0 0,-1 0 0,1-1-1,0 1 1,0 0 0,-1-1-1,1 0 1,0 1 0,0-1 0,0 0-1,0 0 1,0 0 0,1 0-1,-1-1 1,0 1 0,0 0-1,1-1 1,-1 0 0,0 1 0,3-1-1,11 1-12,0-1-1,0-1 1,0 0-1,-1-1 0,1-1 1,0 0-1,-1-1 1,0-1-1,0 0 0,0-1 1,-1-1-1,1 0 1,-2-1-1,1-1 1,-1 0-1,0 0 0,-1-1 1,0-1-1,-1 0 1,0-1-1,-1 0 0,0-1 1,-1 0-1,0 0 1,9-21-1,-16 30-17,-1 1 0,1-1 0,-1 1 0,0-1 0,0 0-1,-1 0 1,1 0 0,-1 0 0,0 1 0,0-1 0,0 0 0,0 0 0,-2-7-1,1 10 2,1 0 0,0 0 0,-1 0 0,1 0 0,-1 0 0,1 0 0,-1 0 0,0 1 0,1-1 0,-1 0 0,0 0 0,0 1 0,0-1 0,1 0 0,-1 1-1,0-1 1,0 1 0,0-1 0,0 1 0,-2-1 0,1 1-6,0-1-1,-1 1 1,1 0-1,0 0 1,-1 0-1,1 1 1,0-1-1,-1 0 0,1 1 1,0 0-1,-1-1 1,-3 3-1,1 0 26,1 0-1,-1 0 1,1 0 0,0 1-1,-1-1 1,2 1-1,-1 0 1,0 0-1,1 1 1,0-1-1,0 1 1,0 0-1,0-1 1,1 1 0,0 0-1,0 0 1,0 1-1,1-1 1,-2 7-1,2-6 5,0 1 1,0-1-1,0 0 0,1 0 0,0 0 1,0 0-1,0 1 0,1-1 0,0 0 1,0 0-1,1 0 0,-1 0 0,1 0 0,1 0 1,-1-1-1,7 11 0,-3-8-466,0-1-1,1 0 1,0 0-1,1-1 0,-1 0 1,1 0-1,0-1 1,1 0-1,-1 0 1,1-1-1,11 4 1,23 2-5801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111 130 12684,'0'0'3235,"5"-10"86,14-26-607,-18 34-2545,0 1 0,0-1 0,0 1 0,0-1 0,0 0 0,-1 1 0,1-1 0,-1 0 0,1 0 0,-1 1 0,0-1 0,0 0 0,0 0 0,0 1 0,0-1 0,0 0 0,0 0 0,0 0 0,-1 1 0,1-1 0,-1 0 0,1 1 0,-1-1 0,0 0 1,1 1-1,-1-1 0,-2-2 0,0 3-140,0 0 1,0 0-1,0 1 0,0-1 1,0 1-1,0-1 1,-1 1-1,1 0 1,0 0-1,0 0 1,0 1-1,-1-1 1,1 1-1,0 0 1,0 0-1,0 0 1,0 0-1,0 0 0,0 1 1,0-1-1,1 1 1,-1 0-1,1 0 1,-1 0-1,1 0 1,-1 0-1,-2 4 1,0-1-10,0 0 1,0 0 0,1 0-1,0 0 1,0 1 0,0 0-1,1 0 1,0 0 0,0 0-1,0 0 1,-3 13 0,6-17-20,0 0 0,0 0 1,0 0-1,0 0 1,0 0-1,1-1 0,-1 1 1,1 0-1,-1 0 0,1 0 1,0-1-1,-1 1 1,1 0-1,0-1 0,0 1 1,0-1-1,1 1 1,-1-1-1,0 1 0,0-1 1,1 0-1,-1 1 1,1-1-1,-1 0 0,1 0 1,0 0-1,-1-1 0,1 1 1,0 0-1,-1 0 1,1-1-1,0 1 0,0-1 1,0 0-1,0 1 1,0-1-1,-1 0 0,5 0 1,10 0 13,0 1 1,1-2 0,23-3-1,-28 2-62,9 0 112,-12 0-164,0 1 0,0 0 1,1 0-1,-1 1 0,0 0 0,10 2 0,-17-1 71,0-1 0,0 1 0,0 0-1,0 0 1,0 0 0,0 0 0,0 0 0,0 0 0,-1 0-1,1 1 1,0-1 0,-1 1 0,1-1 0,-1 1 0,1-1-1,-1 1 1,0 0 0,0 0 0,0 0 0,0 0 0,0 0-1,0 0 1,0 0 0,-1 0 0,1 0 0,-1 0 0,1 0-1,-1 0 1,0 1 0,0 2 0,0 3 65,-1-1 0,1 1 0,-1-1 1,-1 1-1,1-1 0,-1 0 0,-1 1 0,1-1 0,-1 0 1,-1 0-1,1-1 0,-1 1 0,0-1 0,-1 0 0,-9 11 1,3-5 416,0-1 0,-1 0 0,0-1 0,0-1 1,-1 0-1,-26 14 0,39-23-449,-1 0 0,1 1 0,-1-1 0,0 1 0,1-1 0,-1 0 0,0 0 0,1 1 0,-1-1-1,0 0 1,1 0 0,-1 0 0,0 0 0,1 1 0,-1-1 0,0 0 0,1 0 0,-1-1 0,0 1 0,0 0 0,1 0 0,-1 0 0,0 0 0,0-1 0,1-13-340,20-24-919,-19 35 1112,28-49-2238,57-88-1306,-77 128 3638,0 0 0,1 1 0,0 0 1,1 0-1,0 1 0,1 1 0,0 0 0,20-12 0,-30 20 33,0 0 0,0-1-1,1 1 1,-1 0-1,1 0 1,-1 1 0,1-1-1,-1 1 1,1-1-1,-1 1 1,1 0 0,0-1-1,3 2 1,-6-1 43,1 0 0,0 1 0,0-1 0,0 0 0,0 1 0,-1-1 0,1 1 0,0-1 0,-1 1 0,1-1 0,0 1 0,-1 0 0,1-1 0,-1 1 0,1 0 0,-1 0 0,1-1 0,-1 1 0,1 0 0,-1 0 0,0-1 0,1 1 0,-1 0 0,0 0 0,0 1 0,1 8 434,-1-1 0,0 0 0,-1 0 0,0 1 0,-5 16 0,0 14 1074,6-40-1529,0 0-1,0 1 1,0-1 0,0 0-1,0 0 1,0 0-1,0 1 1,0-1 0,0 0-1,0 0 1,0 1-1,0-1 1,0 0 0,0 0-1,0 0 1,0 1 0,0-1-1,0 0 1,0 0-1,0 0 1,0 1 0,1-1-1,-1 0 1,0 0-1,0 0 1,0 1 0,0-1-1,1 0 1,-1 0 0,0 0-1,0 0 1,0 0-1,1 0 1,-1 1 0,0-1-1,0 0 1,0 0-1,1 0 1,-1 0 0,0 0-1,0 0 1,1 0 0,-1 0-1,12-6 234,8-16-13,-15 9-192,-1 0-1,0 0 0,0 0 1,-1 0-1,-1-1 1,0 0-1,-1 1 1,-1-1-1,0 0 1,-4-25-1,0 30-137,-1 12 50,5-2 56,-1 0-1,1 0 0,0 0 1,0 0-1,0 0 0,0 0 1,0-1-1,0 1 0,1 0 1,-1 0-1,0 0 1,0 0-1,1 0 0,-1 0 1,0 0-1,1-1 0,-1 1 1,1 0-1,-1 0 0,1-1 1,-1 1-1,1 0 0,0-1 1,-1 1-1,1 0 0,0-1 1,0 1-1,-1-1 0,2 1 1,7 4 17,-1-1 0,1 0 0,0 0 1,0-1-1,1 0 0,-1-1 0,1 0 0,-1-1 1,14 1-1,90-3-3152,-98 0 2069,49-10-4216,-3-15-4598,-40 15 3172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92 203 11403,'0'0'5776,"-7"5"-4057,-3 1-895,0 0 1,1 1-1,0 0 1,-8 9-1,14-13-656,0 0 0,1 0 0,-1 0 0,1 1 1,-1-1-1,1 1 0,0-1 0,1 1 0,-1 0 0,0 0 0,1 0 0,0 0 0,0 0 1,0 0-1,1 0 0,-1 0 0,1 6 0,0-9-238,0 1 0,1-1-1,-1 0 1,0 1 0,1-1 0,-1 0 0,1 1 0,-1-1-1,1 0 1,0 0 0,-1 1 0,1-1 0,0 0-1,0 0 1,0 0 0,0 0 0,0 0 0,0 0-1,0 0 1,0 0 0,1-1 0,-1 1 0,0 0 0,0-1-1,1 1 1,-1-1 0,2 1 0,47 6-6553,-45-7 5904,-1 0-1,1 0 1,-1 0 0,1 1 0,-1 0 0,0 0-1,1 0 1,-1 0 0,8 4 0,-11-3 1010,0-1 0,1 1 1,-1 0-1,0 0 0,-1-1 0,1 1 1,0 0-1,-1 0 0,1 0 1,-1 0-1,1 0 0,-1 0 0,0 0 1,0 0-1,0 0 0,0 0 1,0 0-1,0 0 0,0 0 0,-1 2 1,-11 39 2826,-3-12-1234,-1-1 0,-36 53 0,16-29-708,59-97-1980,33-87 1,4-9-628,-40 97 1334,3 1-1,0 1 1,3 1-1,1 1 0,2 2 1,34-34-1,-60 67 176,0 0 0,0 0-1,0 0 1,1 1 0,-1-1-1,1 1 1,-1 0 0,1 0 0,0 0-1,0 0 1,0 1 0,0 0 0,0 0-1,0 0 1,8-1 0,-11 3-45,0-1 1,0 1-1,-1-1 0,1 1 0,0 0 1,-1-1-1,1 1 0,0 0 1,-1-1-1,1 1 0,-1 0 1,1 0-1,-1 0 0,1 0 1,-1-1-1,0 1 0,1 0 1,-1 0-1,0 0 0,0 0 1,0 0-1,1 0 0,-1 0 0,0 0 1,0 0-1,0 0 0,-1 0 1,1 0-1,0 0 0,-1 1 1,-3 36 775,-4-7-216,5-21-414,1 1 0,0 0 0,0-1 1,0 21-1,2-27-339,0-1 0,1 0 1,-1 0-1,1 0 0,0 0 1,0-1-1,0 1 0,0 0 1,1 0-1,-1 0 1,1-1-1,-1 1 0,1-1 1,0 1-1,0-1 0,0 0 1,0 1-1,0-1 0,1 0 1,-1-1-1,6 4 0,48 24-4397,15 9 3429,-70-38 1237,1 1-1,-1 0 1,0-1-1,0 1 1,0 0-1,0 0 1,-1 0-1,1-1 1,0 1-1,0 0 1,0 0-1,-1 0 1,1 0-1,0 0 1,-1 1-1,1-1 1,-1 0-1,1 0 1,-1 0-1,0 1 1,1-1-1,-1 0 1,0 0-1,0 0 1,0 3-1,-1-3 123,1 1 0,-1 0 0,0-1 0,0 1 0,0 0 0,0-1-1,0 1 1,0-1 0,0 1 0,-1-1 0,1 0 0,0 1 0,-1-1 0,1 0-1,-3 1 1,-4 3 571,-1 0-1,-1 0 0,1-1 0,-1 0 0,-10 2 1,13-4-653,-1 0 1,1-1 0,0 0 0,-1 0-1,-12 0 1,18-1-375,0-1-1,0 1 0,1 0 0,-1-1 1,0 1-1,1-1 0,-1 1 1,0-1-1,1 0 0,-1 0 1,1 0-1,-3-2 0,3 2-282,0 0 0,0 0 0,0-1 0,0 1 0,0 0 1,1-1-1,-1 1 0,0-1 0,1 1 0,-1 0 0,1-1 0,0 1 0,-1-1 0,1 0 0,0 1 0,0-1 0,0-1 0,0-16-8044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14542,'0'0'2952,"8"-1"-667,13 1-788,61-4 3383,-76 4-4816,0-1 1,-1 0 0,1-1-1,0 0 1,-1 1 0,1-2-1,-1 1 1,0-1 0,0 0-1,0 0 1,0 0 0,5-5-1,-10 8-72,0 0-1,0 0 1,0 1-1,0-1 1,0 0 0,0 0-1,-1 0 1,1 0-1,0 0 1,0 0-1,0 1 1,0-1-1,0 0 1,0 0 0,0 0-1,-1 0 1,1 0-1,0 0 1,0 0-1,0 0 1,0 0-1,0 0 1,-1 0 0,1 0-1,0 0 1,0 0-1,0 0 1,0 0-1,0 0 1,-1 0 0,1 0-1,0 0 1,0 0-1,0 0 1,0 0-1,-1 0 1,1 0-1,0 0 1,0 0 0,0 0-1,0 0 1,0 0-1,0 0 1,-1 0-1,1 0 1,0-1-1,0 1 1,0 0 0,0 0-1,0 0 1,0 0-1,0 0 1,0 0-1,0-1 1,-1 1-1,1 0 1,0 0 0,0 0-1,0 0 1,0 0-1,0-1 1,0 1-1,0 0 1,0 0 0,0 0-1,0-1 1,-1 2 9,1-1 0,-1 1-1,0-1 1,0 1 0,0-1 0,1 1 0,-1-1 0,0 1 0,1 0 0,-1-1 0,0 1 0,1 0 0,-1 0 0,1-1 0,-1 1 0,1 0 0,-1 0 0,1 0 0,0 0 0,-1-1 0,1 3 0,-1-1-2,1-1 0,0 1 0,0 0 1,0 0-1,0-1 0,0 1 0,0 0 1,0 0-1,1-1 0,-1 1 0,1 0 0,-1-1 1,1 1-1,-1 0 0,1-1 0,0 1 1,0-1-1,0 1 0,0-1 0,0 1 0,0-1 1,0 0-1,1 1 0,1 0 0,1 1 10,0-1-1,-1 0 0,1 0 0,0-1 0,0 1 1,1-1-1,-1 0 0,0 0 0,0 0 0,5-1 0,4 1 21,0-1 0,1 0 0,-1-1 0,0 0-1,0-1 1,17-6 0,-1-1-292,42-13 1080,-23 17-4419,-64 0-8287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13261,'0'0'3331,"47"-27"-2563,-10 22 97,7 3-576,4 2-322,6 0-3650,0-1-7944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15727,'0'0'8819,"-1"9"-8509,0-6-295,1 0 0,0 0 0,-1 0 0,1 0 0,0 0 0,1 1 0,-1-1 0,0 0 1,1 0-1,0 0 0,2 6 0,-2-7-2,1 0-1,-1-1 1,1 1-1,0 0 1,0-1 0,0 1-1,0-1 1,0 0 0,0 1-1,0-1 1,0 0-1,0 0 1,1 0 0,-1-1-1,0 1 1,1-1-1,-1 1 1,1-1 0,-1 0-1,0 0 1,5 0 0,7 1-1,-1 0 0,1-1 1,-1-1-1,1 0 0,0-1 1,-1-1-1,0 0 0,0 0 0,0-2 1,0 1-1,0-2 0,14-8 1,-26 14 6,0 0 0,0 1 0,0-1-1,0 0 1,0 0 0,0 0 0,0 1 0,0-1 0,0 1 0,0-1 0,0 0 0,0 1 0,0 0 0,0-1 0,0 1-1,-1-1 1,1 1 0,0 0 0,0 0 0,-1 0 0,1-1 0,0 1 0,-1 0 0,1 0 0,-1 0 0,1 0 0,-1 0 0,0 0-1,1 1 1,18 20 465,-12-19-431,1-1 0,-1 1 0,0-2 0,1 1 0,-1-1-1,9 0 1,5 0-2843,-1-1-4361,-3-2-7081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16624,'0'0'7543,"-6"9"-7255,0 1-227,1 1 1,0-1-1,1 1 0,0-1 0,0 1 1,1 0-1,-2 23 0,4-31-63,1 0 0,-1 0 1,1 0-1,0 0 0,0 0 0,0 0 0,0 0 1,1 0-1,-1 0 0,1 0 0,0 0 0,0-1 1,0 1-1,0 0 0,1 0 0,-1-1 1,1 1-1,-1-1 0,1 1 0,0-1 0,0 1 1,0-1-1,0 0 0,0 0 0,1 0 0,-1-1 1,1 1-1,-1 0 0,1-1 0,-1 1 0,1-1 1,0 0-1,0 0 0,0 0 0,0-1 0,0 1 1,-1-1-1,1 1 0,0-1 0,5 0 1,-2 0-169,0 0 0,0 0 0,0 0 0,0-1 0,0 0 0,0 0 0,0 0 1,0-1-1,0 0 0,9-5 0,-5 1 12,0 0 0,-1-1 0,0-1 0,14-13 0,-26 68 1418,3-45-1278,-1 1 1,1-1 0,0 1-1,0 0 1,0-1-1,0 1 1,1-1-1,-1 1 1,1-1-1,-1 1 1,1-1 0,0 1-1,0-1 1,0 1-1,0-1 1,1 0-1,-1 0 1,1 1 0,-1-1-1,3 2 1,20 6-6642,-6-9-8732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74 187 19699,'0'0'2813,"-8"0"-2920,6 0 130,-1 0-1,0 0 1,1 0 0,-1 0-1,0 1 1,1-1 0,-1 1-1,1 0 1,-1-1-1,1 1 1,-1 1 0,1-1-1,0 0 1,-1 0-1,1 1 1,0-1 0,0 1-1,0 0 1,0 0 0,0-1-1,0 1 1,1 1-1,-1-1 1,1 0 0,-1 0-1,1 0 1,0 1 0,0-1-1,0 1 1,0-1-1,0 1 1,0-1 0,1 1-1,0 0 1,-1-1-1,1 1 1,0 2 0,0-4-11,0 0 0,0-1 0,1 1 0,-1 0 0,0-1 0,0 1 0,1 0 0,-1-1 0,0 1 0,1-1 0,-1 1 0,1 0 1,-1-1-1,0 1 0,1-1 0,-1 1 0,1-1 0,0 0 0,-1 1 0,1-1 0,-1 1 0,1-1 0,0 0 0,-1 0 0,1 1 0,-1-1 1,1 0-1,0 0 0,-1 0 0,1 0 0,0 0 0,0 0 0,-1 0 0,1 0 0,0 0 0,-1 0 0,1 0 0,0 0 0,-1 0 0,1 0 0,0-1 1,-1 1-1,2-1 0,32-9 492,-18 2-361,-1 0 0,1-1-1,-2-1 1,1-1 0,-1 0-1,-1 0 1,17-20 0,-23 24 89,-1-1 1,1 0 0,-1 0 0,-1 0 0,0-1 0,0 0-1,0 0 1,-1-1 0,-1 1 0,0-1 0,0 1 0,0-1-1,-2 0 1,2-13 0,-7 17-223,-4 12-54,-6 9-18,11-10 75,0 0-1,0 1 1,0-1-1,1 1 1,0-1 0,0 1-1,1 0 1,0 0 0,0 0-1,0 0 1,0 0-1,1 0 1,0 0 0,1 7-1,0-10-78,0-1 0,0 1 0,0 0 1,0 0-1,0-1 0,0 1 0,1 0 0,-1-1 0,1 0 0,0 1 0,0-1 0,0 0 0,0 0 0,0 0 0,0 0 0,1 0 1,-1 0-1,1-1 0,-1 1 0,1-1 0,-1 0 0,1 0 0,0 0 0,0 0 0,0 0 0,-1 0 0,1-1 0,0 1 0,6-1 1,55-1-7548,-33-5 860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14446,'0'0'5754,"-2"11"-4275,-1 1-1070,1 1-1,1 0 0,0-1 1,0 1-1,2 0 0,-1 0 1,4 13-1,-1-12-264,0 0-1,-1 1 0,-1-1 0,0 1 1,-1 0-1,0-1 0,-1 1 1,-1-1-1,0 1 0,-1-1 0,-1 0 1,0 0-1,-1 0 0,0 0 1,-1-1-1,0 0 0,-2 0 1,-8 13-1,5-11-501,1-1 0,-26 27 0,31-36-762,-1-1 0,0 1 0,0-1 0,0 0 0,-13 6 0,-11-2-10972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17521,'0'0'4884,"-9"7"-2546,5-4-1978,-31 26 1711,32-27-1910,1 0 0,0 0 0,0 0 1,0 1-1,1-1 0,-1 0 0,0 1 0,1 0 0,0-1 0,0 1 0,-1 0 0,2-1 0,-1 1 1,-1 6-1,2-9-165,1 1 1,-1 0 0,0 0 0,1-1-1,-1 1 1,0 0 0,1-1 0,-1 1-1,1-1 1,-1 1 0,1-1 0,-1 1 0,1-1-1,0 1 1,-1-1 0,1 1 0,0-1-1,-1 0 1,1 1 0,0-1 0,-1 0-1,1 0 1,0 1 0,0-1 0,-1 0-1,1 0 1,0 0 0,0 0 0,-1 0-1,2 0 1,31 0-301,-26 0 127,5 0-356,6-1-291,1 2 0,-1 0 0,0 1-1,23 5 1,-37-6 774,-1 0-1,0 0 1,0 0-1,0 0 1,0 0 0,-1 1-1,1 0 1,0-1 0,-1 1-1,1 0 1,-1 0-1,1 1 1,2 3 0,-3-4 121,-1 0 1,0 0-1,-1 0 1,1 1-1,0-1 1,-1 0 0,1 0-1,-1 1 1,0-1-1,0 0 1,0 0-1,0 1 1,0-1-1,0 0 1,0 1 0,-1-1-1,1 0 1,-1 0-1,0 0 1,0 1-1,-1 2 1,-2 0 164,1 0 1,-1 0 0,1 0-1,-1 0 1,-1-1-1,1 0 1,-1 0 0,1 0-1,-1 0 1,0-1-1,-1 0 1,-9 5-1,7-4-206,-1 0 0,0 0 0,0-1 0,0 0 0,0-1 0,0 0 0,-18 1 0,26-3-137,-11-2-2687,7-7-1837,3-7-3884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19506,'0'0'8649,"61"-15"-7977,-34 12-544,8 1-64,7-1-928,2 2-1795,8 0-1761,-1 0-1506,-1-2-5220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15 18353,'-7'4'1388,"-17"9"592,0 2-1,-26 21 1,44-31-1748,0-1 1,0 1 0,1 1-1,0-1 1,0 1-1,0-1 1,1 1 0,0 1-1,0-1 1,0 1-1,1-1 1,0 1 0,0 0-1,-3 14 1,6-20-230,0 1 1,0-1-1,0 1 1,0 0-1,0-1 1,0 1-1,0-1 0,1 1 1,-1 0-1,1-1 1,-1 1-1,1-1 1,-1 1-1,1-1 1,0 1-1,0-1 0,0 0 1,0 1-1,0-1 1,0 0-1,0 0 1,0 0-1,2 2 1,1-1 3,-1 0 1,0 0 0,1-1-1,0 1 1,-1-1 0,1 0 0,0 0-1,0 0 1,6 1 0,-1-2 12,0 1 1,0-1 0,0 0 0,0-1 0,0 0 0,0-1-1,0 0 1,11-4 0,-14 3-15,1 0 0,-1 0 1,1-1-1,-1 0 0,0-1 0,0 1 1,-1-1-1,0 0 0,0-1 0,0 1 0,0-1 1,-1 0-1,0 0 0,0-1 0,0 1 1,-1-1-1,0 1 0,-1-1 0,1 0 0,-1 0 1,0-1-1,-1 1 0,1-12 0,-2 17 1,0 1-1,0-1 0,-1 1 1,1-1-1,-1 1 1,1-1-1,-1 1 0,1 0 1,-1-1-1,0 1 0,0 0 1,0-1-1,1 1 0,-1 0 1,0 0-1,-1 0 0,1 0 1,0 0-1,0 0 0,-3-2 1,0 1-3,-1 0 0,1 0 1,0 0-1,-1 0 0,0 1 0,-8-2 1,-1 2-26,1-1 0,0 2 0,0 0 0,-17 2 0,28-2-2,0 0 1,0 0-1,0 0 0,0 1 0,0-1 1,0 1-1,0-1 0,1 1 1,-1-1-1,0 1 0,0 0 0,1 0 1,-1 0-1,0 0 0,1 0 0,-1 0 1,1 1-1,0-1 0,-1 0 1,1 1-1,0-1 0,0 1 0,0-1 1,0 1-1,0 0 0,0-1 0,-1 5 1,2-5-168,0 1 0,1 0 1,-1-1-1,1 1 0,-1 0 0,1-1 1,0 1-1,0-1 0,-1 1 0,1-1 1,0 1-1,0-1 0,1 1 0,-1-1 1,0 0-1,0 0 0,1 0 1,-1 0-1,0 0 0,1 0 0,-1 0 1,1 0-1,0 0 0,-1-1 0,1 1 1,0 0-1,-1-1 0,1 0 0,0 1 1,2-1-1,12 4-3134,0-1 0,32 2 0,3-5-4785</inkml:trace>
  <inkml:trace contextRef="#ctx0" brushRef="#br0" timeOffset="1">791 1 21492,'0'0'4709,"-57"41"-2691,33-18-513,-1 0-512,5 2-673,5-5-256,6 1 0,1-3-64,6-2-32,-1-3-800,3-3-482,0-1-607,0-6-930,0-15-10794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 3876,'0'0'12438,"-9"0"-8904,1-1-2824,-1 1 1,0 0-1,0 0 0,0 1 0,-14 3 0,21-4-594,0 1 0,0-1 0,0 1 0,-1 0 0,1 0 0,0 0 0,0 0 0,0 0 0,0 0 0,1 0 0,-1 1 0,0-1 0,0 1 0,1-1 0,-1 1 0,1 0 0,-1-1 0,1 1 0,0 0 0,0 0 0,0 0 0,0 0 0,0 0 0,0 0 0,1 0 0,-1 0 0,0 1 0,1-1 0,0 0 0,0 0 0,-1 1 0,1-1 0,1 3 0,-1-4-110,1 0-1,-1 1 1,1-1-1,-1 0 1,1 0-1,0 0 0,0 0 1,-1 0-1,1 0 1,0 0-1,0 0 1,0 0-1,0 0 1,0 0-1,0-1 1,0 1-1,1 0 1,-1-1-1,0 1 1,0-1-1,0 1 0,1-1 1,-1 0-1,0 1 1,1-1-1,-1 0 1,0 0-1,2 0 1,44 2 57,-39-2-34,0 0-77,0-1 1,1 0-1,-1-1 0,0 1 1,0-1-1,9-4 0,-15 5 40,0 1-1,-1-1 1,1 1-1,0-1 1,-1 0-1,1 0 0,-1 1 1,1-1-1,-1 0 1,0 0-1,1-1 0,-1 1 1,0 0-1,0 0 1,1 0-1,-1-1 1,0 1-1,0-1 0,-1 1 1,1-1-1,0 1 1,0-1-1,-1 0 0,1 1 1,-1-1-1,1 0 1,-1 1-1,0-1 0,0 0 1,0 1-1,0-1 1,0 0-1,0 0 1,0 1-1,0-1 0,-1-2 1,-1 2 1,1 1 1,-1-1-1,1 1 1,-1 0-1,1 0 0,-1-1 1,0 1-1,0 0 1,0 0-1,0 1 1,1-1-1,-1 0 1,0 1-1,0-1 0,0 1 1,0 0-1,-1-1 1,1 1-1,0 0 1,0 0-1,0 0 0,0 1 1,-3 0-1,-50 8-166,48-7 208,1 1-1,0 0 1,1 0 0,-1 0-1,0 1 1,1 0 0,0 0 0,0 0-1,0 1 1,1-1 0,-1 1-1,-3 6 1,7-9-130,-1 0 0,1-1 0,0 1 0,0 0 0,0 0 0,0 0-1,1 0 1,-1 0 0,0 0 0,1 0 0,0 0 0,-1 1 0,1-1 0,0 0 0,0 0 0,0 0 0,0 0-1,1 0 1,-1 0 0,1 1 0,-1-1 0,1 0 0,0 0 0,-1 0 0,1 0 0,0-1 0,0 1-1,1 0 1,-1 0 0,0 0 0,0-1 0,1 1 0,-1-1 0,1 1 0,0-1 0,-1 0 0,1 1 0,0-1-1,3 2 1,53 23-8580,-26-14 1965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 13613,'0'0'9000,"-6"8"-6960,2-4-1682,1 0-83,-1 0 1,0 0-1,1 0 0,0 0 1,0 1-1,0-1 0,1 1 1,-1 0-1,1 0 0,0 0 0,-1 5 1,3-9-268,1-1 0,0 1 0,-1 0 0,1-1 0,0 1 0,-1-1 0,1 1 0,0-1 0,0 0 0,0 1 0,-1-1 0,1 0 0,0 1 0,0-1 0,0 0 0,0 0 0,0 0 0,0 0 0,-1 0 0,1 0 0,0 0 0,0 0 0,0 0-1,0 0 1,0 0 0,0-1 0,0 1 0,30-7 180,-30 6-184,1 1 0,0-1 0,0 0 0,-1 0 0,1 0 0,-1 0 0,1 0 0,-1-1 0,1 1 0,-1 0 0,0-1 0,1 1 0,-1-1 0,0 1 0,0-1 0,0 0 0,0 1 0,0-1 0,-1 0 0,1 0 0,0 1 0,-1-1 1,0 0-1,1 0 0,-1 0 0,0 0 0,0 0 0,0 0 0,0 0 0,0 1 0,0-1 0,-1 0 0,1 0 0,-1-2 0,-1 2-10,1-1 0,-1 1 0,0 0-1,1 0 1,-1 0 0,0 0 0,0 1 0,-1-1 0,1 0 0,0 1 0,-1-1 0,1 1 0,0 0-1,-1 0 1,0 0 0,1 0 0,-1 0 0,1 1 0,-1-1 0,0 1 0,0 0 0,1 0 0,-5 0 0,5 0 1,0 0 1,0 0 0,0 1 0,0-1 0,0 1 0,0-1 0,0 1 0,0 0 0,0-1 0,1 1 0,-1 0 0,0 0 0,0 1 0,-2 1 0,3-2-72,1 0-1,-1-1 1,1 1 0,-1 0-1,1-1 1,-1 1 0,1 0-1,-1 0 1,1 0-1,0 0 1,-1-1 0,1 1-1,0 0 1,0 0 0,0 0-1,0 0 1,0 0-1,0 0 1,0 0 0,0-1-1,0 1 1,0 0-1,0 0 1,0 0 0,1 0-1,-1 0 1,0-1 0,1 1-1,-1 0 1,1 0-1,-1 0 1,1-1 0,-1 1-1,1 0 1,-1-1-1,1 1 1,1 0 0,14 8-4254,5-4-2492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16015,'0'0'7885,"2"12"-7410,5 214 3125,-7-199-3132,-1-25-443,1 0-1,0 0 1,0 0 0,0 0-1,1 0 1,-1 0 0,1 0-1,-1 0 1,1 0 0,-1 0-1,1 0 1,0 0 0,0 0-1,0-1 1,0 1 0,0 0-1,0-1 1,1 1 0,-1 0-1,1-1 1,-1 0-1,1 1 1,-1-1 0,1 0-1,0 0 1,-1 0 0,1 0-1,0 0 1,0 0 0,0 0-1,0-1 1,0 1 0,0-1-1,0 0 1,0 1 0,0-1-1,4 0 1,0 0 48,0-1 1,0 1-1,0-1 0,0-1 0,0 1 1,0-1-1,-1 0 0,1 0 1,0 0-1,-1-1 0,0 0 0,7-5 1,10-10 34,0-2-1,-1 0 1,-2-2 0,0 0 0,20-31 0,12-22-2618,-30 44-37,-34 36-5878,7-3 6654,-17 11-5468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7111,'0'0'8904,"-5"49"-5509,13-34-448,8-3-513,-3-3-416,6-1-897,-1 0-896,4-3-97,1 0-449,1-4-2529,-2-1-2371,-2 0-4260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21685,'0'0'1409,"-27"43"32,14-11-224,1 5 193,0 2-449,4 1-673,3-3-160,5-1-96,0-4 0,0-4 0,5-4-96,3-4-929,1-7-929,1-6-1217,0-7-1986,2 0-6950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17905,'0'0'7314,"8"5"-6311,3-1-815,0 1 1,0-2-1,0 1 0,0-2 0,0 1 1,0-2-1,1 1 0,22-2 0,-26 0-181,-1 0 0,0 0 0,1-1-1,-1-1 1,1 1 0,-1-1 0,0 0 0,0-1-1,0 0 1,0 0 0,-1 0 0,1-1 0,-1 0-1,0 0 1,0 0 0,8-9 0,-13 13-17,0-1-1,0 1 1,0-1 0,-1 0 0,1 1 0,0-1-1,0 0 1,-1 0 0,1 0 0,-1 0 0,1 1-1,-1-1 1,1 0 0,-1 0 0,1 0-1,-1 0 1,0 0 0,1 0 0,-1 0 0,0 0-1,0 0 1,0-1 0,0 1 0,0 0 0,0 0-1,0 0 1,0 0 0,0 0 0,0 0 0,-1 0-1,1 0 1,0 0 0,-1 0 0,1 0-1,-1 0 1,1 0 0,-1 0 0,0 1 0,1-1-1,-1 0 1,0 0 0,1 0 0,-1 1 0,0-1-1,0 0 1,0 1 0,0-1 0,0 1 0,-1-1-1,-1 0-36,0-1-1,0 2 1,0-1-1,-1 0 1,1 1-1,0-1 1,0 1-1,-1 0 1,1 0-1,0 0 1,-1 1-1,1-1 1,0 1-1,0 0 1,-5 1-1,1 2 45,1-1 0,1 1 0,-1 1 0,0-1 0,1 1-1,0 0 1,0 0 0,0 0 0,1 1 0,-7 10 0,8-12 68,1 0 0,-1 0 1,1 0-1,0 1 1,1-1-1,-1 0 0,1 1 1,0-1-1,0 1 1,0-1-1,0 1 0,1 0 1,0-1-1,0 1 1,0 0-1,0-1 0,3 9 1,-2-11-57,1 0 0,0 0-1,-1 0 1,1 0 0,0 0 0,0 0 0,1 0 0,-1-1 0,0 1 0,0-1 0,1 1 0,-1-1 0,1 0-1,-1 0 1,1 0 0,0 0 0,-1-1 0,1 1 0,0-1 0,0 1 0,-1-1 0,5 0 0,66 0 104,-70 0-116,11-2-104,1-1 1,-1 0 0,0-1-1,0-1 1,0 0 0,-1-1-1,0 0 1,0-1 0,13-9-1,27-14-121,-52 30 271,1 0 0,-1 0 1,0 0-1,1 0 0,-1 0 1,0 0-1,0 0 0,1 0 0,-1 0 1,0 1-1,0-1 0,1 1 1,-1-1-1,0 1 0,0-1 1,0 1-1,0 0 0,0-1 0,0 1 1,0 0-1,0 0 0,0 0 1,0 0-1,0 0 0,0 0 0,-1 0 1,1 0-1,0 0 0,-1 0 1,2 2-1,-1 0 45,1 0-1,0-1 1,0 1 0,0-1 0,1 0-1,-1 0 1,1 0 0,-1 0-1,1 0 1,-1 0 0,1-1-1,4 3 1,2-2-86,1 0 0,-1-1 0,0 0 0,1-1 1,-1 1-1,0-2 0,1 1 0,-1-1 0,16-4 0,-5-1-273,0-1 0,0-1 1,21-11-1,-41 19 284,0 1 1,0-1 0,0 1-1,0-1 1,-1 1-1,1-1 1,0 1 0,0-1-1,0 1 1,0 0-1,0-1 1,1 1 0,-1-1-1,0 1 1,0-1-1,0 1 1,0-1 0,0 0-1,1 1 1,-1-1-1,0 1 1,0-1 0,1 1-1,-1-1 1,0 0-1,1 1 1,-1-1 0,0 0-1,1 1 1,-1-1-1,1 0 1,-1 1 0,1-1-1,-1 0 1,1 0-1,0 1 1,18 13 364,-9-11-329,1-1 1,0 1 0,-1-2-1,1 1 1,0-2 0,0 1-1,0-1 1,11-2 0,-16 1-41,1 1 0,-1-1 1,0 0-1,0-1 1,0 1-1,-1-1 1,1-1-1,0 1 1,-1-1-1,1 0 0,-1 0 1,0 0-1,0-1 1,0 0-1,6-6 1,-10 9-12,0 0-1,0 0 1,0 0 0,0 0 0,-1 0 0,1 0 0,0 0 0,0 0 0,-1 0 0,1-1 0,-1 1 0,1 0 0,-1 0 0,0-1 0,1 1 0,-1 0 0,0 0 0,0-1 0,0 1 0,0 0 0,0-1 0,0 1 0,0 0 0,0-1 0,-1 1 0,1 0 0,0-1 0,-2 0 0,1 0-15,-1 1 0,1 0 0,-1-1 1,1 1-1,-1 0 0,0 0 1,0 0-1,1 0 0,-1 1 0,0-1 1,0 0-1,0 1 0,0 0 1,0-1-1,0 1 0,-3 0 0,-1-1-6,1 1 0,0 0 0,-1 0 0,1 1 0,-1-1 0,1 1-1,-1 0 1,1 1 0,0-1 0,0 1 0,0 0 0,0 0-1,-9 6 1,13-7 24,0-1 0,1 1 0,-1-1-1,0 1 1,1 0 0,-1-1 0,1 1-1,-1 0 1,1-1 0,-1 1 0,1 0 0,-1 0-1,1 0 1,0-1 0,-1 1 0,1 0-1,0 0 1,0 0 0,0 0 0,0-1-1,0 1 1,0 0 0,0 0 0,0 0 0,0 0-1,0 0 1,0 0 0,0-1 0,1 3-1,0-2-3,0 0-1,0 0 0,1 0 0,-1 1 0,0-1 0,1 0 0,-1-1 0,1 1 0,-1 0 0,1 0 0,0-1 1,-1 1-1,1-1 0,1 1 0,62 7-795,-63-8 694,169 5-1805,-56-4 6307,-114-1-4412,1 0 0,0 0 0,0 0 0,0 0 0,0 0 0,0 0 0,0-1 0,0 1 0,-1-1-1,1 1 1,0-1 0,0 0 0,-1 1 0,1-1 0,0 0 0,-1 0 0,1 0 0,-1 0 0,1-1 0,-1 1-1,1 0 1,-1-1 0,0 1 0,0-1 0,0 1 0,0-1 0,2-2 0,-3 1-507,1 1 0,-1-1 0,0 0 0,0 1 0,0-1-1,0 0 1,0 1 0,-1-1 0,1 1 0,-1-1 0,1 0 0,-1 1 0,0-1 0,0 1 0,0 0 0,0-1 0,-1 1 0,1 0 0,-3-4 0,-14-18-7117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18097,'0'0'10442,"63"1"-10410,-31 9-480,0-5-4645,3-5-9321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14510,'0'0'662,"-6"9"-107,-209 363 6604,186-320-7122,28-53-2636,1 1 2426,0 0-1,0 0 1,-1 0 0,1 0-1,0 0 1,0 0 0,0 0 0,0 0-1,0 0 1,6-26-2168,0 3-750,2-22-3214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218 207 14286,'0'0'4895,"-10"-5"-2162,6 2-2539,0 1 0,0 0-1,-1 0 1,1 1 0,-1-1 0,1 1 0,-1 0 0,1 0-1,-1 0 1,0 1 0,0-1 0,1 1 0,-1 0-1,0 1 1,0-1 0,1 1 0,-1 0 0,1 0-1,-1 0 1,1 1 0,-1 0 0,-6 3 0,-1 3 251,0 0 0,0 0 1,-14 15-1,23-20-396,0 0 1,0 0-1,0 0 1,0 0-1,1 1 1,0-1-1,-1 1 1,1 0-1,0 0 1,1 0-1,-1 0 1,1 0-1,0 0 1,0 0-1,-1 7 1,2-10-48,0 0 1,1 1-1,-1-1 1,0 0-1,1 0 1,-1 0 0,1 0-1,-1 0 1,1 0-1,0 0 1,-1 0-1,1 0 1,0 0-1,0 0 1,0 0-1,0 0 1,-1 0-1,1-1 1,0 1 0,0 0-1,1-1 1,-1 1-1,0-1 1,0 1-1,0-1 1,0 0-1,0 1 1,1-1-1,-1 0 1,0 0 0,2 0-1,48 2 177,-40-2-130,3-1-133,-1-1 0,0 0-1,1-1 1,-1 0-1,0-1 1,0-1 0,-1 0-1,1-1 1,-1 0 0,12-8-1,-10 5-46,0-1-1,-1 0 1,0-1-1,0 0 0,-1-1 1,-1-1-1,18-23 1,-27 31-482,-10 11 606,-11 14 237,16-15-169,0-1-1,0 1 1,1 0-1,0 0 1,-1 0 0,2 0-1,-1 0 1,1 0-1,-1 0 1,1 1 0,0 9-1,1-13-43,0 0 0,1 0-1,-1 0 1,0 0 0,1-1 0,0 1-1,-1 0 1,1 0 0,0 0-1,0-1 1,0 1 0,0 0 0,0-1-1,0 1 1,1-1 0,-1 1 0,0-1-1,1 0 1,-1 1 0,1-1-1,-1 0 1,1 0 0,0 0 0,0 0-1,-1 0 1,1-1 0,0 1 0,0-1-1,0 1 1,0-1 0,0 1-1,0-1 1,0 0 0,-1 0 0,4 0-1,7 0 25,-1-1 0,1 0 0,0 0-1,-1-1 1,1-1 0,-1 0 0,0 0-1,0-1 1,0-1 0,0 0 0,-1 0-1,0-1 1,0-1 0,0 1-1,14-14 1,-9 7-73,-1-1-1,0 0 0,-1-1 0,-1 0 1,0-1-1,-2-1 0,1 0 1,12-30-1,-20 42-2,-1-1 0,0 0 0,0-1 0,-1 1-1,2-11 1,-3 16 31,0 0 0,0 1-1,0-1 1,0 0-1,0 0 1,0 1 0,-1-1-1,1 0 1,0 0-1,0 1 1,-1-1 0,1 0-1,0 0 1,-1 1-1,1-1 1,0 0 0,-1 1-1,1-1 1,-1 1-1,1-1 1,-1 1 0,1-1-1,-1 1 1,0-1-1,1 1 1,-1-1 0,0 1-1,1 0 1,-1-1-1,0 1 1,1 0 0,-1-1-1,0 1 1,0 0-1,1 0 1,-1 0-1,0 0 1,0 0 0,0 0-1,1 0 1,-1 0-1,0 0 1,0 0 0,1 0-1,-1 1 1,0-1-1,0 0 1,1 0 0,-1 1-1,0-1 1,1 1-1,-1-1 1,-1 1 0,-5 3 95,0-1 0,0 1 0,0 1 1,0-1-1,1 1 0,0 0 0,0 1 0,0-1 1,0 1-1,-8 13 0,7-10 70,0 1 0,1 0 0,1 0 0,-1 0 0,2 1 0,-8 21 0,11-28-184,0 0 1,0 0 0,1 0 0,-1 0 0,1 0-1,0 0 1,0 0 0,0 0 0,0 0-1,1 0 1,0 0 0,0 0 0,0 0 0,0 0-1,0 0 1,1 0 0,0-1 0,0 1 0,0-1-1,0 1 1,0-1 0,1 0 0,-1 0-1,1 0 1,0 0 0,0 0 0,0-1 0,5 4-1,-2-2-530,0-1 0,1 1 0,0-1 1,0-1-1,0 1 0,9 1 0,48 3-8454,-28-7 348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 17360,'0'0'6102,"-10"-2"-4159,9 2-1942,-6-2 389,-1 0 0,0 0 0,0 1 0,0 0 1,-14 1-1,20 0-336,0 0 0,0 0 0,0 1 0,1-1 0,-1 0 0,0 1 0,0-1 0,0 1 0,1 0 0,-1 0 0,0 0 0,1 0 0,-1 0 0,0 0 0,1 0 0,-1 0 0,1 0 0,0 1 0,-1-1 0,1 1 0,0-1 0,0 1 0,0-1 0,0 1 0,0 0 0,0-1 0,1 1 0,-1 0 0,1 0 0,-1 0 0,1 0 0,-1-1 0,1 1 0,0 0 0,0 0 0,0 3 0,1-3-155,-1 0 0,1 0 0,0 0-1,0 0 1,-1 0 0,1-1 0,1 1-1,-1 0 1,0 0 0,0-1 0,1 1-1,-1-1 1,1 1 0,-1-1 0,1 0-1,0 0 1,-1 0 0,1 0 0,0 0-1,0 0 1,0 0 0,0 0 0,2 0 0,54 18-4483,-49-17 3697,51 10-3120,5 5 10211,-82-12-3989,-21 2-819,31-6-1334,-78 6 1965,29-10-6812,42-2-2619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91 11851,'0'0'11937,"-7"1"-11030,3 0-801,1 0 0,-1 1 0,0-1-1,1 1 1,-1 0 0,1 0 0,0 0-1,0 0 1,0 1 0,0-1 0,0 1 0,0 0-1,0 0 1,1 0 0,0 0 0,-1 0-1,1 0 1,0 1 0,1-1 0,-1 1-1,1-1 1,-1 1 0,1 0 0,0 0 0,0-1-1,1 1 1,-1 0 0,1 0 0,0 0-1,0 0 1,1 7 0,0-10-95,0 1 0,0 0 0,0 0 0,0-1 0,0 1 0,0-1 0,0 1 0,1-1 0,-1 1 0,1-1-1,-1 0 1,1 1 0,-1-1 0,1 0 0,0 0 0,0 0 0,-1-1 0,1 1 0,0 0 0,0-1 0,0 1 0,0-1 0,0 1 0,0-1 0,0 0 0,0 0 0,0 0 0,3 0 0,7 0-72,0 0 0,0 0 0,20-4 1,-20 0-82,1 0 1,-1 0-1,0-2 1,0 1-1,-1-2 1,0 1-1,0-2 1,0 1-1,-1-1 1,0-1-1,-1 0 1,0 0 0,0-1-1,-1 0 1,0-1-1,-1 0 1,0 0-1,-1 0 1,10-25-1,-15 35 110,-1-1 0,1 1 0,-1 0-1,0-1 1,1 1 0,-1-1 0,0 1-1,0-1 1,0 1 0,0-1 0,0 1-1,0 0 1,0-1 0,0 1 0,-1-1 0,1 1-1,0-1 1,-2-1 0,2 3 37,-1 0 1,1-1-1,-1 1 0,1 0 1,-1 0-1,0 0 1,1 0-1,-1 0 0,0 0 1,1-1-1,-1 1 0,0 1 1,1-1-1,-1 0 1,1 0-1,-1 0 0,0 0 1,1 0-1,-1 0 1,1 1-1,-1-1 0,0 0 1,1 1-1,-1-1 0,1 0 1,-1 1-1,0 0 1,-4 2 212,1 1 1,-1 0-1,1 0 1,0 0-1,-1 0 1,2 1-1,-7 8 1,9-11-172,0-1 0,-1 1 0,1 0 1,0 0-1,0 1 0,1-1 0,-1 0 0,0 0 0,1 0 1,-1 0-1,1 1 0,0-1 0,-1 0 0,1 1 0,0-1 1,1 0-1,-1 0 0,0 1 0,1-1 0,-1 0 0,1 0 1,-1 1-1,1-1 0,2 3 0,-1-2-51,0-1-1,1 0 1,-1 0 0,1 0-1,-1-1 1,1 1-1,0-1 1,0 1 0,-1-1-1,1 0 1,0 0-1,0 0 1,0 0 0,0-1-1,6 1 1,2 1-131,1-2 1,0 0-1,-1 0 1,1-1-1,-1 0 1,1-1-1,-1-1 1,21-6-1,-15-1 109,15-6-65,-34 61 459,3-43-362,0 0 0,-1 0-1,1 0 1,0 0 0,0 0-1,0 0 1,0 0 0,0 0 0,1 0-1,-1-1 1,1 1 0,-1 0-1,1-1 1,-1 1 0,1-1-1,0 0 1,0 0 0,0 1-1,0-1 1,0 0 0,0 0 0,0-1-1,0 1 1,0 0 0,0-1-1,0 1 1,0-1 0,1 0-1,-1 0 1,3 0 0,1 1-68,-1 0 1,0-1-1,0 0 0,0 0 1,1 0-1,-1-1 0,0 0 1,0 0-1,0 0 1,0 0-1,0-1 0,9-4 1,-13 6 95,0-1 0,0 0 0,0 1 0,-1-1 0,1 0 0,0 0 0,0 0 0,-1 0 0,1 0 0,0 1 0,-1-1 0,1 0 0,-1 0 0,1-1 0,-1 1 0,0 0 1,1 0-1,-1 0 0,0 0 0,0 0 0,0 0 0,0 0 0,0-1 0,0-1 0,0 0 34,-1 1 0,0-1 0,0 0 0,0 1 0,-1-1 0,1 1 0,0-1 1,-1 1-1,-3-5 0,-3-1 10,0-1 1,-1 1 0,-16-12 0,24 20-72,1 0 1,-1 0-1,0 0 1,0-1-1,1 1 1,-1 0-1,0-1 1,1 1-1,-1-1 1,0 1-1,1 0 1,-1-1-1,0 0 1,1 1-1,-1-1 1,1 1-1,-1-1 1,1 0-1,0 1 1,-1-1-1,1 0 0,-1 1 1,1-1-1,0 0 1,0 0-1,0 1 1,-1-3-1,26 5 297,-14-1-331,24 4-46,56 6-1479,-28-10-6102,-17-4-5195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82 9321,'0'0'15033,"-5"7"-14644,-5 13-73,1 0-1,1 1 1,1-1-1,1 2 1,0-1-1,2 1 1,0-1-1,1 1 1,1 29-1,2-51-298,0 1 0,0-1 0,0 1 0,0-1 0,0 0 0,0 1 0,0-1 0,0 1 0,0-1 0,0 1-1,0-1 1,0 0 0,1 1 0,-1-1 0,0 1 0,0-1 0,0 0 0,0 1 0,1-1 0,-1 0 0,0 1-1,1-1 1,-1 0 0,0 1 0,0-1 0,1 0 0,-1 0 0,0 1 0,1-1 0,-1 0 0,1 0 0,-1 0-1,0 0 1,1 1 0,-1-1 0,1 0 0,-1 0 0,0 0 0,1 0 0,-1 0 0,1 0 0,-1 0 0,1 0 0,-1 0-1,0 0 1,1 0 0,-1 0 0,1 0 0,-1-1 0,0 1 0,1 0 0,-1 0 0,1 0 0,-1-1 0,0 1-1,1 0 1,-1 0 0,0-1 0,0 1 0,1 0 0,-1-1 0,0 1 0,1 0 0,-1-1 0,0 1 0,23-23 810,-11 0-975,-2 0 0,0-1 1,-2 0-1,0 0 1,-2-1-1,0 0 1,-2 0-1,-1 0 1,-1-1-1,-1-28 1,-1 54 130,1-1 0,-1 1 1,0-1-1,0 0 0,0 1 1,0-1-1,0 1 0,0-1 1,0 1-1,0-1 0,0 0 1,-1 1-1,1-1 0,0 1 0,0-1 1,0 1-1,-1-1 0,1 1 1,0-1-1,-1 1 0,1-1 1,0 1-1,-1-1 0,1 1 1,0-1-1,-1 1 0,0-1 1,-10 9-252,-9 24 287,18-27 39,1-1-1,0 1 0,0-1 0,0 1 0,0-1 1,1 1-1,-1 0 0,1-1 0,0 1 0,1 0 1,-1-1-1,1 1 0,0 0 0,3 7 0,-3-10-20,1 1 1,-1-1-1,1 0 0,-1 0 0,1 0 1,0 0-1,0 0 0,0 0 0,0-1 1,1 1-1,-1 0 0,0-1 0,1 0 0,-1 0 1,1 1-1,-1-2 0,1 1 0,0 0 1,-1 0-1,1-1 0,0 1 0,-1-1 0,1 0 1,0 0-1,4 0 0,0-1 23,0 1 1,0-1-1,0-1 1,0 1-1,-1-1 1,1 0-1,0-1 0,-1 1 1,1-1-1,-1-1 1,0 1-1,0-1 1,7-6-1,5-5-224,0-2 1,23-27-1,-22 23-490,-34 60-787,7-23 1311,-37 83 705,41-90-466,1 1 1,0 0-1,1 0 1,0 0-1,1 0 1,0 0-1,1 0 1,0 16-1,1-24-183,-1 0-1,0 0 1,1 0-1,-1 0 0,1-1 1,0 1-1,-1 0 0,1-1 1,0 1-1,0 0 0,0-1 1,0 1-1,0-1 0,1 1 1,-1-1-1,0 0 1,1 0-1,-1 1 0,1-1 1,-1 0-1,4 1 0,25 5-5473,-10-6-554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16432,'0'0'6213,"8"5"-4857,-2 0-1242,0-1 0,0 0 0,1-1-1,0 1 1,0-1 0,0-1 0,0 1 0,0-1-1,1 0 1,-1-1 0,0 0 0,1 0-1,0 0 1,-1-1 0,11-1 0,-17 1-96,-1 0 0,1 0 0,-1 0 0,1 0 0,-1-1 0,1 1 1,-1 0-1,1 0 0,-1 0 0,1-1 0,-1 1 0,0 0 0,1 0 0,-1-1 0,1 1 1,-1 0-1,0-1 0,1 1 0,-1 0 0,0-1 0,0 1 0,1-1 0,-1 1 0,0-1 1,0 1-1,0-1 0,1 1 0,-1 0 0,0-1 0,0 1 0,0-1 0,0 1 0,0-1 1,0 1-1,0-1 0,0 1 0,0-1 0,0 1 0,0-1 0,0 1 0,0-1 0,-1 1 1,1-1-1,0 0 0,-13-15 667,9 15-701,1 0-1,-1 0 1,1 0 0,-1 0 0,0 1-1,0 0 1,1 0 0,-1 0 0,0 0 0,1 1-1,-1-1 1,0 1 0,1 0 0,-1 0-1,1 0 1,-1 0 0,1 1 0,0-1-1,-1 1 1,1 0 0,0 0 0,0 0 0,0 1-1,1-1 1,-1 1 0,-3 3 0,3-3 12,0 1 0,-1-1 0,1 1 0,0 0 0,1 0 0,-1 0 0,1 0 0,0 0 0,0 1 0,0-1 0,0 1 0,1-1 0,0 1 0,0 0 0,0 0 0,0-1 0,1 1 0,0 0 0,0 7 0,1-11-56,0 1 1,0-1-1,0 1 0,-1-1 1,1 1-1,1-1 0,-1 0 1,0 1-1,0-1 1,0 0-1,1 0 0,-1 0 1,0 0-1,1 0 0,-1 0 1,1 0-1,0-1 0,-1 1 1,1 0-1,-1-1 0,1 1 1,0-1-1,0 0 0,2 1 1,48 2-3407,-45-3 2626,33-1-3127,3-5-1414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71 833,'0'0'13426,"-10"-6"-10362,4 2-2620,4 2-337,0 0-1,0 1 0,0-1 0,0 1 0,-1-1 0,1 1 0,0 0 0,-1 0 1,1 0-1,-1 0 0,1 1 0,-1-1 0,0 0 0,1 1 0,-1 0 0,0 0 1,1 0-1,-1 0 0,0 0 0,1 0 0,-1 1 0,1-1 0,-1 1 0,0 0 1,1 0-1,-4 2 0,-4 3 597,0 1 0,1 1 1,0-1-1,0 1 0,-11 14 0,18-19-553,-1 0 0,0 1 0,1-1 0,0 0 0,-1 1 0,1 0 0,1 0 0,-1-1 0,0 1 0,1 0-1,0 0 1,0 0 0,0 1 0,1-1 0,-1 0 0,1 0 0,0 0 0,1 8 0,-1-10-135,1 0 1,-1-1-1,1 1 0,0-1 1,-1 1-1,1-1 1,0 1-1,0-1 0,0 1 1,0-1-1,0 0 0,1 1 1,-1-1-1,0 0 1,0 0-1,1 0 0,-1 0 1,1 0-1,-1 0 1,1 0-1,2 1 0,0-1 23,0-1 0,0 1 0,0 0-1,0-1 1,0 0 0,-1 0 0,1 0 0,0 0 0,5-2-1,3 0 32,0-1-1,-1-1 0,0 0 1,0-1-1,16-8 0,-3-3-301,-1 0 0,0-2-1,-1 0 1,-1-2-1,-1 0 1,32-43 0,-43 45-487,-17 19 547,-24 23 372,23-14 88,0 1 0,1 1 0,1-1 0,-1 1 0,-8 21 0,14-28-202,-1 1 0,1-1 0,0 1 0,0 0-1,1 0 1,0 0 0,0 0 0,0 0 0,1 0 0,0 0 0,0 0-1,0 0 1,1 0 0,0 0 0,3 9 0,-3-13-70,1 1-1,0-1 1,0 0-1,0 0 1,0 0 0,0 0-1,0 0 1,0 0 0,1 0-1,-1-1 1,1 1-1,-1-1 1,1 0 0,0 0-1,-1 0 1,1 0 0,0 0-1,0-1 1,0 1-1,-1-1 1,1 0 0,0 0-1,0 0 1,0 0-1,3 0 1,2-1 26,1 1 1,-1-1-1,0-1 0,1 1 0,-1-1 1,0-1-1,12-5 0,-4 0-198,0-1 0,0-1-1,-1-1 1,0 0 0,-1 0 0,0-2 0,-1 0 0,22-28-1,-79 87 681,42-43-451,0 0-1,0 0 0,1 0 0,-1 0 0,1 0 0,-1 0 0,1 0 0,0 0 0,0 1 0,1-1 1,-1 0-1,1 0 0,-1 1 0,1-1 0,0 1 0,1 6 0,0-9-43,0 1 0,1 0-1,-1 0 1,0-1 0,1 1 0,-1-1-1,1 1 1,0-1 0,-1 0 0,1 1-1,0-1 1,0 0 0,-1 0 0,1 0-1,0-1 1,0 1 0,0 0 0,0-1 0,1 1-1,-1-1 1,0 0 0,0 1 0,0-1-1,0 0 1,0 0 0,0-1 0,3 1-1,-1 0-153,0 0 0,0 0 0,0-1 0,0 1 0,0-1 0,0 1 0,0-1 0,0-1 0,-1 1 0,1 0 0,0-1 0,-1 0-1,1 0 1,-1 0 0,1 0 0,-1-1 0,0 1 0,3-4 0,-3 2-837,0 0 1,0 0-1,-1 0 0,1 0 1,-1-1-1,0 1 0,-1-1 1,1 0-1,1-8 0,4-19-8149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18129,'0'0'7623,"24"46"-7495,-7-35-128,-2 1-1633,5 1-1922,2 2-1859,0-1-3938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9321,'0'0'8103,"-8"0"-4595,6 0-3397,-56 5 4815,56-4-4755,0-1 0,0 0-1,0 1 1,0 0 0,0-1-1,1 1 1,-1 0 0,0 0 0,0 0-1,0 0 1,1 0 0,-1 0 0,1 0-1,-1 1 1,1-1 0,-1 1-1,1-1 1,0 1 0,0-1 0,0 1-1,-1 0 1,2 0 0,-1 0-1,0-1 1,0 1 0,1 0 0,-1 0-1,1 0 1,-1 4 0,1-5-160,1 1 0,0 0 0,0-1 0,0 1 0,0-1 1,0 1-1,0-1 0,1 0 0,-1 1 0,0-1 0,1 0 1,-1 0-1,0 0 0,1 0 0,0 0 0,-1 0 0,1 0 0,-1-1 1,1 1-1,0 0 0,0-1 0,-1 1 0,1-1 0,0 0 0,0 0 1,2 0-1,53 7 160,-55-6-163,33-1-895,65-7-1,2 0-438,-101 9 1421,0-1 0,0 1 0,-1 0 0,1 0 0,0-1 0,-1 1 0,0 0 0,1 0 0,-1 0 0,0 0 0,0-1 1,0 1-1,0 0 0,0 0 0,0 0 0,-1 0 0,1 0 0,-1 3 0,0 20 725,2-24-806,0 0 1,1 1-1,-1-1 1,0 0-1,1 0 0,-1 0 1,0 0-1,1 0 1,0 0-1,-1 0 0,1 0 1,0-1-1,-1 1 1,1 0-1,0-1 0,-1 0 1,1 1-1,0-1 1,0 0-1,3 0 0,45 0 24,-37 0-196,-1 0-227,72-3-2464,-31-8-4648,-33 5 1011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16271,'0'0'4506,"-2"7"-3849,0 0-388,-3 8 278,0 0 1,1 0 0,1 0 0,1 0-1,-1 20 1,3-31-515,0-1 1,0 1-1,1 0 0,-1 0 1,1-1-1,0 1 0,0 0 0,0-1 1,0 1-1,1-1 0,-1 0 0,1 1 1,0-1-1,0 0 0,0 0 0,1 0 1,-1 0-1,1-1 0,-1 1 1,1 0-1,0-1 0,0 0 0,0 0 1,0 0-1,0 0 0,1 0 0,-1-1 1,1 1-1,3 0 0,-3 0-139,0-1-1,1 0 0,-1 0 1,1 0-1,-1 0 0,1-1 1,-1 1-1,1-1 0,-1 0 1,1-1-1,0 1 0,-1-1 1,0 0-1,1 0 0,-1 0 1,1-1-1,-1 1 1,0-1-1,0 0 0,7-5 1,-7 4 81,-1-1 0,1 0 1,-1 1-1,0-1 0,0 0 1,-1 0-1,1-1 0,-1 1 0,0 0 1,0-1-1,0 0 0,-1 1 1,1-1-1,-1 0 0,0 0 1,-1 1-1,1-1 0,-1 0 1,0-6-1,-1 11 83,1 0 1,-1 0-1,1 0 0,-1 0 0,1 1 1,-1-1-1,1 0 0,-1 0 1,1 0-1,-1 0 0,1 0 0,-1 1 1,1-1-1,-1 0 0,1 0 1,-1 1-1,1-1 0,-1 0 0,1 1 1,0-1-1,-1 0 0,1 1 1,0-1-1,-1 1 0,1-1 0,0 1 1,-1-1-1,1 1 0,0-1 1,0 0-1,0 1 0,-1 0 0,-14 19 250,9-8-324,0 0 0,2 1 0,-1 0 0,1-1 0,1 2 0,0-1 0,1 0 0,1 1 0,0 25 0,2-24-5546,6-9-6514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22 5926,'-30'5'1123,"8"-1"759,0 0 0,-27 0 0,72-24-7127,-17 15 3769,9-9-1647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7783,'0'0'13581,"42"73"-11947,-12-39-449,12 3-480,8 3-289,14 3-192,10-1-96,5-2-1089,-3-9-3331,-2-11-4388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11307,'0'0'9427,"-6"11"-8386,-38 67-160,-4-1 0,-82 101 0,112-163-924,9-17-2717,3-30-5167,6 19 6256,-5-21-4741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14638,'0'0'9449,"63"52"-8937,-31-40-320,5 1-95,5-1 31,0-3-224,1-2-2307,-6-2-1344,-9-3-1570,-3-2-4004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12684,'0'0'12519,"-1"4"-12146,0-2-307,0 0-1,0 0 1,0 0-1,0 0 1,0 0-1,0 0 1,0 0-1,0-1 1,-1 1-1,1 0 1,-1-1-1,0 1 1,1-1-1,-1 0 1,0 1-1,0-1 1,0 0-1,-2 1 1,0-1 60,1-1 0,0 0 0,-1 0 0,1 0 1,0 0-1,0 0 0,-1-1 0,1 1 0,0-1 0,0 0 1,-1 0-1,1 0 0,-5-3 0,2 1-24,1 0-62,-1 1 1,1 0 0,0 0-1,-1 0 1,1 1 0,-1-1 0,-10 0-1,14 3-44,1-1-1,-1 0 0,1 1 0,-1-1 0,1 1 0,-1 0 0,1 0 1,-1-1-1,1 1 0,-1 0 0,1 0 0,0 0 0,0 0 0,0 1 0,-1-1 1,1 0-1,0 0 0,1 1 0,-1-1 0,0 1 0,0-1 0,0 1 1,1-1-1,-1 1 0,1-1 0,-1 1 0,1-1 0,0 1 0,0 0 1,-1-1-1,1 1 0,1 3 0,-2 4-28,1 1 1,0-1-1,1 1 1,0-1-1,1 0 1,0 1-1,4 12 1,-2-11-86,-1 1 0,-1 0 1,0 0-1,0 13 0,-2-20 118,0 0 0,-1 0 0,0 0 0,0 0 0,0-1 0,-1 1 0,0 0 0,0-1 0,0 0 0,0 1 0,-3 3 0,55-11 75,-37-1-424,36-8-686,-33 9-2769,1 2-3569,-11 1 662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13421,'0'0'12785,"9"-5"-12641,18-7 162,-11 5-1475,0 0-1,0-1 1,-1-1-1,24-18 1,-44 35 1717,1 0 0,0 0 0,0 1 0,1-1 0,0 1-1,1-1 1,0 1 0,0 0 0,1 0 0,-1 16 0,2-25-606,1 1 0,-1 0 0,0 0 1,0 0-1,0-1 0,1 1 0,-1 0 0,0 0 0,1-1 0,-1 1 1,1 0-1,-1-1 0,1 1 0,-1 0 0,1-1 0,-1 1 0,1-1 0,0 1 1,-1-1-1,1 1 0,0-1 0,-1 1 0,1-1 0,0 0 0,0 1 1,-1-1-1,1 0 0,0 0 0,0 1 0,1-1 0,13 0-3613,-1-4-3308,-2-6-1648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16143,'0'0'7623,"10"-2"-7564,9-2-36,-1 0 60,1 0 0,35-3 0,-54 49-221,2 6 9,-1-35 341,0-1 0,0 1 0,-2 0 0,0-1 0,-2 16 0,2-24-1,0 0 1,-1-1 0,1 1 0,-1 0-1,0-1 1,0 1 0,0-1-1,0 1 1,-1-1 0,1 0 0,-1 0-1,0 0 1,0 0 0,0-1 0,0 1-1,0-1 1,-1 0 0,1 0 0,-1 0-1,-6 2 1,6-2-52,-1 0 0,0-1 0,0 0 0,0 0 1,0 0-1,0-1 0,-6 0 0,10 0-322,0 0 0,0 0 0,1 0-1,-1 0 1,0 0 0,0 0 0,1 0 0,-1-1 0,0 1-1,0 0 1,1 0 0,-1-1 0,0 1 0,1-1 0,-1 1 0,1 0-1,-1-1 1,0 0 0,1 1 0,-1-1 0,0 0 0,1 0-373,0 0 0,0 0 0,0 0 1,0 0-1,0 0 0,0 0 0,0 0 1,0 0-1,0 0 0,0 0 0,1 0 1,-1 0-1,0 0 0,1 0 0,-1 0 1,1 0-1,-1 1 0,1-1 1,-1 0-1,1 0 0,1-1 0,10-12-10606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17713,'0'0'7922,"-6"9"-7527,-6 8-187,-1-1 0,-1 0 1,0-2-1,-2 1 0,-25 18 0,37-30-197,1-1-23,0 0 1,0 1-1,0-1 1,0 1-1,0 0 1,0-1-1,1 1 1,-1 0-1,1 1 1,0-1-1,0 0 1,-3 7-1,10-8 33,-1-1 0,1 0 0,0 0 0,-1 0 0,1 0 0,0-1 0,0 0 0,0 0 0,7-1 0,-6 1 15,165-7-132,-101-6-8387,-54 8 694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9961,'0'0'15503,"67"2"-14926,-33-2-193,3 0-288,3 0-32,4 0-192,-3 0-2466,-8-2-3300,-3-3-7431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36 8488,'0'0'7645,"7"-7"-5243,21-21-747,-22 27-503,-6 12-711,-5 12 32,-12 6-110,-1-1 0,-1-1 0,-1 0 0,-1-2 0,-1 0 0,-2-2 0,0 0 0,-34 23 0,43-38-3348,15-8 2744,0-1 1,-1 1-1,1 0 1,0 0 0,-1 0-1,1-1 1,0 1 0,-1 0-1,1-1 1,0 1 0,-1 0-1,1 0 1,0-1 0,0 1-1,-1-1 1,1 1 0,0 0-1,0-1 1,0 1 0,0-1-1,-1 1 1,1 0 0,0-1-1,0 1 1,0-1-1,0 1 1,0 0 0,0-1-1,0 1 1,0-1 0,0 1-1,1-1 1,-1 1 0,0-1-1,0-19-6741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13965,'0'0'9962,"59"31"-9546,-31-20-224,4 2-32,9-1-64,-3-2-31,8 2-290,-7 0-2497,-2-2-2243,-9-3-4356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16592,'0'0'9251,"-9"1"-9214,-7 3 140,1 0-1,-1 2 0,1 0 0,0 0 0,0 2 1,-19 12-1,21-13 443,-8 3 26,16-9-602,0 1 0,1 0 0,-1 1-1,0-1 1,0 1 0,1 0 0,0 0-1,0 1 1,-6 5 0,10-9-63,0 1 0,0-1 0,0 1 0,0 0 0,0-1 0,0 1 0,0-1 0,0 1 1,1-1-1,-1 1 0,0-1 0,0 1 0,0-1 0,1 0 0,-1 1 0,0-1 0,1 1 0,-1-1 0,0 1 0,1-1 0,-1 0 0,1 1 1,-1-1-1,1 0 0,-1 0 0,1 1 0,-1-1 0,1 0 0,-1 0 0,1 0 0,0 1 0,27 11-241,-7-3-399,-20-7 610,1-1 0,-1 0-1,1 0 1,-1 1 0,0-1-1,1 1 1,-1-1 0,0 1-1,0 0 1,0-1 0,0 1 0,-1 0-1,1 0 1,0 0 0,-1 0-1,1-1 1,-1 1 0,0 0-1,1 0 1,-1 0 0,0 0 0,0 0-1,0 0 1,0 0 0,-1 0-1,1 0 1,-1 0 0,1 0-1,-2 1 1,-1 6 142,-2 0 0,1-1 1,-1 0-1,-11 15 0,-6 10 807,22-32-897,0-1 1,-1 0-1,1 0 1,0 1-1,0-1 1,0 0-1,0 0 1,0 0-1,0 1 1,0-1-1,0 0 1,0 0 0,0 1-1,0-1 1,0 0-1,0 0 1,0 1-1,0-1 1,0 0-1,1 0 1,-1 1-1,0-1 1,0 0-1,0 0 1,0 0-1,0 1 1,0-1 0,1 0-1,-1 0 1,0 0-1,0 0 1,0 1-1,1-1 1,-1 0-1,0 0 1,0 0-1,0 0 1,1 0-1,-1 0 1,0 0-1,0 1 1,1-1 0,15 1 160,19-6 61,36-17-1999,-24 4-4191,-19 6-658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7527,'0'0'8584,"59"-26"-8135,-44 17-385,2 2-32,5-1-64,1-2-1474,1-1-1120,3-2-1378,0-1-3043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15535,'0'0'7457,"9"-7"-6661,-6 5-743,2-2-23,-1 1-1,1-1 0,0 1 1,0 0-1,0 0 0,1 1 1,-1 0-1,1 0 1,-1 0-1,1 0 0,0 1 1,-1 0-1,1 0 0,0 0 1,10 1-1,-15 1-29,0-1 0,0 0 0,0 0 0,0 1 0,0-1 0,-1 1 0,1-1 0,0 1 0,0-1 0,0 1 0,0 0 0,-1-1 0,1 1 0,0 0 0,-1 0 0,1-1 0,-1 1 0,1 0 0,-1 0 0,1 0 0,-1 0 0,1 0 0,-1 0 0,0-1 0,1 1 0,-1 0 0,0 0 0,0 0 0,0 0 0,0 0 0,0 0 0,0 0 0,0 0 0,0 0 0,0 0 0,0 0 0,-1 0 0,1 0 0,0 0 0,-1 0 0,0 1 0,0 3 9,-1 0 0,0 0 0,0 0 1,0-1-1,0 1 0,-5 6 0,-10 5 128,13-13-54,0 0 0,0 1 0,0-1 0,1 1 0,-1 0 0,1 0 0,0 0-1,0 0 1,-3 7 0,49-10-579,5-10-3878,-17-3-3536,-8-2-4651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17040,'0'0'7714,"4"5"-7554,2 1-116,0 0-1,1-1 1,0 0 0,0 0-1,0 0 1,9 4 0,4 3 8,5-13 3752,43-1-4053,-67 47-2,3 9 209,-2-42 52,0 0-1,-1-1 1,-1 1 0,0 0 0,-2 12-1,1-22 66,0 0-1,0 1 0,0-1 0,0 0 1,-1 0-1,1 0 0,-1 0 0,0 0 1,1 0-1,-1 0 0,0 0 0,0-1 1,0 1-1,0-1 0,-1 0 0,1 1 1,0-1-1,0 0 0,-1 0 0,1 0 1,-1-1-1,1 1 0,-1-1 1,1 1-1,-4-1 0,-69 5 2130,69-5-2164,-17-2-3992,23 2 3817,-1 0 0,1-1-1,0 1 1,0 0-1,0 0 1,-1 0 0,1-1-1,0 1 1,0 0 0,0 0-1,-1-1 1,1 1-1,0 0 1,0-1 0,0 1-1,0 0 1,0 0 0,0-1-1,0 1 1,0 0 0,0-1-1,0 1 1,0 0-1,0-1 1,0 1 0,0 0-1,0 0 1,0-1 0,0 1-1,0 0 1,0-1-1,0 1 1,0 0 0,0 0-1,0-1 1,1 1 0,-1 0-1,0 0 1,0-1 0,0 1-1,1 0 1,-1 0-1,0-1 1,0 1 0,1 0-1,-1 0 1,0 0 0,0 0-1,1-1 1,-1 1-1,0 0 1,1 0 0,-1 0-1,0 0 1,0 0 0,1 0-1,-1 0 1,10-9-9042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33 15663,'35'-32'7740,"-40"45"-6302,-3 6-1258,-8-2 137,-1-2 0,-1 0 0,-19 12 0,-40 35 780,86-60-1111,0-1 0,0 0 0,0 0 0,14-1 1,54-2 51,34 0-837,-37 4-3987,-72-2 3923,13 2-818,-10 4-6585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11275,'0'0'9256,"63"15"-7494,-30-16-1057,6-4-449,3-1-160,-2 3-64,-3 2-160,-3 0-2210,-12 0-1890,-4-1-3171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8264,'0'0'11242,"61"-12"-11530,-29-1-3299,1-1-4645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15150,'0'0'96,"47"0"1154,-11 0-33,8-1-737,8-9-384,1 0-416,3-5-4709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16496,'0'0'6342,"51"-5"-6535,-16-5-3042,7-6-3491</inkml:trace>
  <inkml:trace contextRef="#ctx0" brushRef="#br0" timeOffset="1">513 0 16367,'0'0'6086,"57"24"-5637,-31-24-321,6 0-1826,3-4-1825,7-4-1250,5 1-544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8072,'0'0'13004,"52"26"-12940,-37-26-256,2 0-2403,3-10-8551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14478,'0'0'8808,"-8"5"-8194,-42 27-241,-49 41 1,-11 9-256,110-82-129,-1 0 1,1 0 0,0 0 0,0 0-1,0 0 1,0 1 0,-1-1-1,1 0 1,0 0 0,0 0-1,0 0 1,0 0 0,-1 0 0,1 0-1,0 0 1,0 1 0,0-1-1,0 0 1,0 0 0,0 0-1,-1 0 1,1 0 0,0 1 0,0-1-1,0 0 1,0 0 0,0 0-1,0 0 1,0 1 0,0-1-1,0 0 1,0 0 0,0 0 0,0 0-1,0 1 1,0-1 0,0 0-1,0 0 1,0 0 0,0 1-1,0-1 1,0 0 0,0 0 0,0 0-1,0 0 1,0 1 0,0-1-1,1 0 1,-1 0 0,0 0-1,0 0 1,0 0 0,0 0 0,0 1-1,0-1 1,1 0 0,-1 0-1,17 4-171,34-2 266,-41-2-125,136 16 648,-85-8-1803,0-2-4103,-40-6-1022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14542,'0'0'7303,"42"-13"-5862,-5 2-672,7 0-225,3 1-191,7 0-289,1 4-32,1-1-1281,-6 1-2723,-6-2-2947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237 107 9417,'0'0'4538,"-11"-1"-4181,3 0-307,0 1-1,0 1 1,0 0-1,0 0 1,0 0-1,0 1 1,0 0-1,0 1 1,0 0-1,1 0 1,-1 0 0,1 1-1,0 0 1,0 1-1,0 0 1,1 0-1,-7 6 1,5-4 123,1 0 1,-1 0 0,1 1-1,1 0 1,0 0 0,0 1-1,0-1 1,1 1 0,0 1-1,1-1 1,0 1 0,1-1 0,0 1-1,-2 13 1,5-22-171,0 1-1,0-1 1,0 0 0,1 0 0,-1 0-1,0 0 1,1 1 0,-1-1-1,1 0 1,0 0 0,-1 0 0,1 0-1,0 0 1,-1 0 0,1 0 0,0-1-1,0 1 1,0 0 0,0 0-1,0-1 1,0 1 0,0 0 0,0-1-1,0 1 1,0-1 0,0 1 0,1-1-1,-1 0 1,0 1 0,0-1-1,0 0 1,0 0 0,1 0 0,-1 0-1,0 0 1,0 0 0,1 0 0,-1-1-1,0 1 1,1 0 0,7-1 42,0 0 0,0-1-1,0 0 1,12-4 0,-3-2 106,0 0 1,-1-1-1,0 0 0,0-2 1,-1 0-1,-1-1 0,0 0 0,17-18 1,-24 22 56,-1 1 0,0-2 0,0 1 0,-1-1 1,0 0-1,0 0 0,-1-1 0,0 0 0,-1 0 1,0 0-1,-1 0 0,0-1 0,0 1 0,-1-1 0,-1 0 1,1-14-1,-2 24-201,0 0 1,-1-1-1,1 1 0,0 0 1,-1 0-1,1-1 0,-1 1 1,1 0-1,-1 0 0,1 0 1,-1 0-1,0 0 1,0 0-1,0 0 0,0 0 1,1 0-1,-1 0 0,0 0 1,0 1-1,-1-1 0,1 0 1,0 1-1,0-1 1,0 0-1,0 1 0,-1 0 1,1-1-1,0 1 0,0 0 1,-1-1-1,1 1 0,0 0 1,-1 0-1,1 0 1,0 0-1,0 0 0,-1 1 1,1-1-1,0 0 0,0 1 1,-1-1-1,1 0 1,-1 2-1,-4-1-18,0 1 0,0-1 0,0 2-1,1-1 1,-1 1 0,1-1 0,0 1 0,-6 5 0,8-5-61,0 1 1,1-1-1,-1 1 1,1-1-1,0 1 1,0 0-1,0 0 0,0 0 1,1 1-1,-1-1 1,1 0-1,0 6 0,0-7-465,1 0 0,-1-1-1,1 1 1,0 0-1,0 0 1,1-1 0,-1 1-1,0 0 1,1-1-1,0 1 1,0-1 0,2 6-1,8 3-5014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10025,'0'0'13165,"-7"4"-12519,-14 12-220,0 1 1,2 1-1,0 0 1,1 2-1,-29 40 1,-2 0 479,25-29-763,-8 9-551,8-18-4121,16-19-239,3-2-2081</inkml:trace>
  <inkml:trace contextRef="#ctx0" brushRef="#br0" timeOffset="1">1 90 15919,'0'0'6855,"57"16"-5478,-25-4-352,8 0-577,2 2-288,9-2-96,-6 2-32,6-1-736,-6 3-2627,-8-3-1186,-5 1-4163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15695,'0'0'11718,"-11"1"-11580,-17 1-42,-1 2 1,1 1-1,-1 1 0,2 1 0,-1 2 0,-33 14 0,61-22-99,-1-1 0,0 0 0,0 0 0,0 1 0,1-1 0,-1 0 0,0 1 0,0-1 0,1 1 0,-1-1 0,0 1 0,1-1 0,-1 1 1,1 0-1,-1-1 0,0 1 0,1 0 0,-1-1 0,1 1 0,0 0 0,-1 0 0,1-1 0,0 1 0,-1 0 0,1 0 0,0 0 0,0-1 0,0 1 0,0 0 0,0 0 0,0 1 0,18 19-179,-16-19 154,0-1 0,0 1-1,0 0 1,0-1 0,-1 1 0,1 0-1,0 0 1,-1 1 0,1-1-1,-1 0 1,0 0 0,0 1 0,2 3-1,-3-1 26,0-1 0,-1 0 0,1 1-1,-1-1 1,0 0 0,0 1-1,0-1 1,-1 0 0,1 0 0,-1 0-1,0 0 1,0 0 0,0-1 0,-1 1-1,1-1 1,-1 1 0,-6 5-1,-20 34 31,28-42-26,1-1 0,0 0 0,0 0 0,0 1 0,0-1-1,0 0 1,0 1 0,0-1 0,0 0 0,0 1 0,0-1-1,0 0 1,0 0 0,0 1 0,0-1 0,0 0 0,0 1 0,0-1-1,1 0 1,-1 1 0,0-1 0,0 0 0,0 0 0,0 1-1,1-1 1,-1 0 0,0 0 0,0 0 0,0 1 0,1-1-1,-1 0 1,0 0 0,0 0 0,1 1 0,-1-1 0,0 0 0,1 0-1,17 4 66,29-4 62,-36 0-113,30 1-963,-16 0-1722,-1-1 0,1-1 0,46-9 1,-49 4-5008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16720,'0'0'8456,"-3"46"-7848,3-28-351,0 0-161,0 1-32,0-2-288,8-6-1794,-3-6-3620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5830,'0'0'18444,"3"-8"-17969,-2 5-438,0 0 1,1 0 0,-1 0 0,1 0-1,0 0 1,0 1 0,0-1 0,0 1-1,0-1 1,1 1 0,-1 0-1,0 0 1,1 0 0,0 0 0,0 0-1,-1 0 1,1 1 0,0-1 0,0 1-1,1 0 1,-1 0 0,0 0-1,0 1 1,0-1 0,1 1 0,-1-1-1,0 1 1,1 0 0,5 1-1,-8-1-39,0 1-1,0-1 0,1 1 1,-1-1-1,0 1 0,0-1 1,0 1-1,0 0 0,0-1 0,0 1 1,0 0-1,-1 0 0,1-1 1,0 1-1,0 0 0,-1 0 1,1 0-1,0 0 0,-1 0 0,1 0 1,-1 1-1,1-1 0,-1 0 1,0 0-1,1 0 0,-1 0 1,0 0-1,0 1 0,0-1 0,0 0 1,0 0-1,0 2 0,-2 50 171,1-36-134,1-15-474,0 7 119,10-7-12707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26 9001,'0'0'8365,"-7"-3"-5797,1 1-2638,-13-6 3442,49 4-679,49 3-2295,21-1-1202,-34-4-2591,-79 49 3774,10 28 1085,4-58-1169,-1 1-1,-1-1 1,0 0-1,-5 24 1,4-33-113,1 1 0,-1-1 0,0 0 0,0 0 0,0 0 0,-1 0 0,0 0 0,1 0 0,-1-1 0,0 1 0,-1-1 0,1 0 0,-1 0 0,1 0 0,-1 0 0,0-1 0,-8 5 1,2-3 45,-1 0 1,1 0 0,-1-1 0,0 0 0,0-1 0,1 0 0,-2-1 0,-20 0 0,32-1-373,0 0-1,-1 0 0,1 0 1,0 0-1,-1 0 1,1-1-1,0 1 1,-1 0-1,1 0 1,0 0-1,-1 0 1,1-1-1,0 1 0,0 0 1,-1 0-1,1-1 1,0 1-1,0 0 1,0-1-1,-1 1 1,1 0-1,0 0 1,0-1-1,0 1 0,0 0 1,0-1-1,-1 1 1,1 0-1,0-1 1,0 1-1,0 0 1,0-1-1,0 1 1,0 0-1,0-1 0,0 1 1,0 0-1,1-1 1,-1 1-1,0 0 1,0-1-1,0 1 1,0 0-1,0-1 1,0 1-1,1 0 0,-1-1 1,0 1-1,0 0 1,1 0-1,-1-1 1,8-10-7202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10858,'0'0'14286,"74"-50"-13646,-21 42-159,11 0-129,5 4-224,1 2-96,-1 0-256,-7 2-2146,-8-2-1474,-15-2-160,-14-3-2017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35 10410,'0'0'2167,"-8"-5"412,-4-3-1376,-8-5 224,-3 5 3165,-12 60-694,20-36-3385,-1-1 0,-1-1 0,0-1 0,-20 12 0,21-15-374,0 1 0,1 1 1,0 0-1,0 1 0,-18 23 0,31-34-222,0 0-1,1 0 1,-1 0 0,1 1-1,0-1 1,0 0 0,0 0-1,0 1 1,0-1 0,0 1-1,1-1 1,-1 1 0,1-1 0,0 1-1,0-1 1,0 1 0,0 0-1,0-1 1,0 1 0,2 4-1,-1-4 28,1 1-1,-1-1 1,1 0 0,0 1-1,1-1 1,-1 0 0,0 0-1,1 0 1,0-1-1,-1 1 1,1-1 0,5 4-1,4 2-181,0-1-1,1-1 0,0 0 1,0 0-1,1-1 0,17 3 1,-3-2-1126,-1-2 0,49 2 1,13-9-5036,-22-5-2869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221 132 12300,'0'0'3192,"0"-8"-299,0 5-2692,0-1 0,0 1-1,0 0 1,0 0-1,0 0 1,-1 0 0,0 0-1,0 0 1,1 0 0,-2 0-1,1 0 1,0 0-1,-1 0 1,1 0 0,-1 1-1,0-1 1,0 1-1,0-1 1,0 1 0,0 0-1,0 0 1,-1 0-1,1 0 1,-1 0 0,1 0-1,-1 1 1,0-1 0,0 1-1,0 0 1,0 0-1,0 0 1,0 0 0,0 0-1,0 1 1,0-1-1,0 1 1,-5 0 0,3-1-194,-1 1 0,1-1 1,-1 1-1,0 1 1,1-1-1,-1 1 0,1 0 1,-1 0-1,1 1 0,0-1 1,-1 1-1,1 1 1,0-1-1,0 1 0,0-1 1,1 1-1,-1 1 0,1-1 1,-1 1-1,1-1 1,0 1-1,0 1 0,1-1 1,0 0-1,-1 1 0,1 0 1,1 0-1,-1 0 1,1 0-1,-1 0 0,2 0 1,-1 0-1,-1 9 1,3-14-5,0 1 0,0 0 0,0 0 0,0 0 0,0 0 0,0 0 0,0 0 0,0-1 0,1 1 0,-1 0 0,0 0 0,1 0 0,-1-1 0,1 1 0,-1 0 0,0 0 0,1-1 0,0 1 0,-1 0 1,1-1-1,-1 1 0,1-1 0,0 1 0,-1-1 0,1 1 0,0-1 0,1 1 0,30 6 114,33-12 97,-46-1-292,0 0 0,0-2 0,-1 0 0,0-1 1,0-1-1,-1-1 0,-1 0 0,0-2 0,0 1 0,-1-2 1,24-28-1,-30 28 16,-12 8-390,2 6 418,-1 0-1,1 0 1,-1 0-1,1 1 1,-1-1-1,1 1 1,-1-1-1,1 1 1,0-1-1,-1 1 1,1 0-1,0 0 1,-1 0-1,1 0 1,0 0-1,-2 2 1,-6 5 76,1 0 1,0 0-1,0 1 0,-10 16 1,16-20 82,-1-1 0,1 1 0,-1 0 0,1-1 0,0 1 0,1 0-1,-1 0 1,1 0 0,0 0 0,1 1 0,-1-1 0,1 10 0,0-14-110,0 0-1,1 0 0,-1 1 1,1-1-1,-1 0 1,1 0-1,0 0 0,-1 0 1,1 0-1,0 0 0,0 0 1,-1 0-1,1-1 0,0 1 1,0 0-1,0 0 1,0-1-1,0 1 0,0 0 1,0-1-1,0 1 0,1-1 1,-1 0-1,0 1 0,0-1 1,0 0-1,0 0 1,1 0-1,-1 1 0,2-1 1,43-1 290,-40 0-233,8-2-66,1 0 0,-1-2 1,0 1-1,0-2 1,0 0-1,-1 0 0,0-2 1,0 1-1,0-2 1,-1 1-1,-1-2 0,0 0 1,0 0-1,10-13 1,-12 10-650,-14 12-68,3 2 680,0 0 0,0 0-1,0 0 1,0 1 0,0-1-1,1 0 1,-1 1 0,0 0 0,1-1-1,-4 5 1,4-4 82,-1 0 0,0 0 0,1 1 0,-1-1 0,1 0 0,0 1 0,0-1 0,0 1 0,0-1 0,0 1 0,1 0 0,-1-1 0,1 1 0,0 0 0,0-1 0,-1 1 0,2 0 0,-1 0 0,0-1 0,2 5 0,-1-5-11,0 0 0,1 0 0,0 0 0,0-1 0,-1 1 0,1-1-1,0 1 1,0-1 0,0 0 0,0 0 0,1 0 0,-1 0 0,0 0 0,0 0 0,1 0-1,-1-1 1,0 1 0,1-1 0,-1 0 0,1 0 0,-1 0 0,0 0 0,4 0 0,8 0 56,0-1 1,0 0 0,26-6-1,-36 6-83,0 0-1,0 0 1,1 0-1,-1-1 1,0 0-1,0 0 0,-1 0 1,1 0-1,0 0 1,-1-1-1,1 0 0,-1 0 1,0 0-1,0 0 1,0 0-1,5-8 0,-8 11-28,0 0-1,0 0 0,1 0 0,-1 0 0,0 0 0,0-1 0,0 1 0,0 0 0,1 0 0,-1 0 0,0 0 0,0-1 0,0 1 0,0 0 0,0 0 0,0-1 0,1 1 0,-1 0 0,0 0 0,0-1 1,0 1-1,0 0 0,0 0 0,0 0 0,0-1 0,0 1 0,0 0 0,0 0 0,0-1 0,0 1 0,0 0 0,0 0 0,0-1 0,-1 1 0,1 0 0,0 0 0,0-1 0,0 1 0,0 0 0,0 0 0,0 0 1,-1 0-1,1-1 0,0 1 0,0 0 0,0 0 0,-1 0 0,1 0 0,0-1 0,0 1 0,0 0 0,-1 0 0,1 0 0,0 0 0,0 0 0,-1 0 0,1 0 0,0 0 0,0 0 0,-1 0 0,1 0 1,0 0-1,-1 0 0,0 0-3,1 0 1,-1 1 0,0-1 0,0 0-1,1 1 1,-1-1 0,0 0-1,1 1 1,-1-1 0,0 1 0,1-1-1,-1 1 1,1-1 0,-1 1 0,0 0-1,1-1 1,0 1 0,-1 0 0,1-1-1,-1 2 1,0 0 7,0 0 1,1-1-1,-1 1 0,1 0 1,0 0-1,-1-1 0,1 1 1,0 0-1,0 0 0,0 0 1,0-1-1,0 1 0,0 0 1,1 0-1,-1 0 0,1-1 1,-1 1-1,1 0 0,-1-1 1,1 1-1,0 0 0,0-1 1,0 1-1,2 2 0,0-2 44,0 0-1,0 0 1,0 0-1,0 0 0,0 0 1,0-1-1,0 0 1,0 1-1,1-1 1,-1 0-1,1-1 1,4 1-1,3 1-555,1-2 1,0 1-1,0-2 0,-1 1 0,1-2 0,0 1 1,13-5-1,8-9-5231,0-4-4399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17617,'0'0'3544,"-10"9"-1873,0 1-1237,1 0-1,1 0 1,-1 0-1,2 1 1,-1 0-1,2 1 1,-1 0-1,2 0 1,0 0-1,0 1 1,1-1-1,0 1 0,1 0 1,-1 14-1,5 25-169,10 81 0,-2-30-124,-22-353-1512,13 250 1358,1-1 0,-1 0 0,0 0 1,1 1-1,-1-1 0,1 0 0,-1 1 1,1-1-1,0 1 0,-1-1 0,1 1 0,0-1 1,-1 1-1,1-1 0,0 1 0,-1 0 1,1-1-1,0 1 0,0 0 0,-1-1 0,1 1 1,0 0-1,0 0 0,0 0 0,0 0 1,-1 0-1,1 0 0,0 0 0,0 0 0,0 0 1,-1 0-1,1 0 0,0 1 0,0-1 1,1 1-1,34 6-275,55 10-3300,-49-14-1738,55-3 0,-59-9 3247,-25-3 3130,-12 11-821,-1 1 1,0-1-1,0 0 1,1 0-1,-1 0 1,0 0 0,0 0-1,0 1 1,0-1-1,0 0 1,0 0-1,-1 0 1,1 0 0,0 0-1,0 0 1,0 1-1,-1-1 1,1 0-1,-1-1 1,-1 0-20,1 1 0,-1-1 1,1 1-1,-1 0 0,0-1 1,1 1-1,-1 0 0,0 0 0,0 0 1,0 1-1,0-1 0,0 0 1,0 1-1,0-1 0,0 1 0,0-1 1,0 1-1,-3 0 0,-46 0 884,37 0-599,6 0-281,-33 2 1211,40-2-1364,-1 0 0,1 0 1,-1 1-1,1-1 0,0 0 0,-1 1 1,1-1-1,0 1 0,0 0 1,-1-1-1,1 1 0,0 0 0,0 0 1,0-1-1,0 1 0,0 0 1,0 0-1,0 0 0,0 0 0,0 1 1,1-1-1,-1 0 0,0 0 1,0 2-1,1-2-74,0 0 0,1 0 0,-1 0 0,0-1 0,0 1 0,1 0 0,-1 0 0,1-1 0,-1 1 0,1 0-1,-1-1 1,1 1 0,-1-1 0,1 1 0,-1 0 0,1-1 0,0 1 0,-1-1 0,1 0 0,0 1 0,0-1 0,-1 1 0,1-1 0,0 0 0,0 0 0,0 1 0,-1-1 0,3 0 0,30 8-877,-27-7 514,29 7-1066,-15-5 1175,0 1 0,0 1 0,-1 1 0,0 1 1,33 16-1,-51-23 278,0 1 1,0-1-1,0 0 1,0 1-1,0-1 1,0 1 0,0 0-1,0-1 1,0 1-1,-1 0 1,1 0-1,0-1 1,0 1-1,-1 0 1,1 0-1,0 0 1,-1 0 0,1 0-1,-1 0 1,1 0-1,-1 0 1,0 0-1,1 0 1,-1 0-1,0 0 1,0 0-1,1 0 1,-1 0 0,0 0-1,0 0 1,0 1-1,-1 0 1,0 0 111,-1 0 0,1 0 0,-1-1 0,1 1 0,-1-1 0,0 1 0,0-1 0,0 1 0,0-1 0,0 0 0,0 0-1,0 0 1,-5 1 0,-9 4 780,-1-2-1,-30 5 1,43-8-835,0 0 0,-1 0 0,1-1 1,-1 0-1,0 0 0,1 0 0,-1 0 1,1-1-1,-1 1 0,-7-3 0,11 1-251,-1 1-1,1 0 1,-1-1 0,1 1-1,0-1 1,0 0-1,0 1 1,0-1 0,0 0-1,0 1 1,1-1-1,-1 0 1,0 0 0,1 0-1,0 0 1,-1 0-1,1 0 1,0 0 0,0 1-1,0-1 1,0 0-1,0 0 1,0 0 0,1 0-1,-1 0 1,2-2-1,5-29-5768,6-8-5098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15759,'0'0'432,"-2"12"1373,-7 44 918,-2 5 728,-4 89 0,24-94-3006,-6-47-266,-8-36-301,2 14-48,-1 1-1,-1-1 1,0 1 0,0 0 0,-1 1 0,-11-17 0,22 35 257,0-1-1,1 1 0,0-1 1,1-1-1,-1 1 0,1-1 1,0 0-1,0 0 0,1-1 1,-1 0-1,1-1 0,0 1 1,0-2-1,0 1 1,13 2-1,3-1-17,1-1 1,0 0 0,0-2-1,27-2 1,-48 1-57,0-1 0,0 1 0,0-1 0,0 0 0,1 0 0,-1 0 0,0 0 0,0-1 0,6-3 0,-8 4-10,-1-1 1,1 1 0,0 0-1,-1 0 1,0-1 0,1 1-1,-1-1 1,0 1-1,0-1 1,0 0 0,0 1-1,0-1 1,0 0 0,0 0-1,0 0 1,-1 0 0,1 0-1,-1 0 1,1 1-1,-1-1 1,0 0 0,0-3-1,0 5-14,-1-1 1,1 0-1,-1 0 0,1 1 0,-1-1 0,0 0 0,1 1 0,-1-1 0,0 1 0,1-1 0,-1 1 0,0-1 0,0 1 1,0-1-1,1 1 0,-1 0 0,0-1 0,0 1 0,0 0 0,0 0 0,1 0 0,-1 0 0,0 0 0,0 0 1,0 0-1,0 0 0,0 0 0,0 0 0,0 0 0,1 0 0,-2 1 0,-32 7-29,33-8 75,0 1 0,-1-1 0,1 1 0,0 0 0,0-1 0,0 1 0,-1 0 0,1 0 0,0 0 0,0-1 0,0 1 0,0 1 0,0-1 0,1 0 0,-1 0 0,0 0 0,0 0 0,1 0 0,-1 1 0,1-1 0,-1 0 0,1 1 0,-1-1 0,1 0 0,0 1 0,0-1 0,0 0 0,0 1 0,0-1 0,0 1 0,0-1 0,0 0 0,0 1 0,1-1 0,-1 0 0,0 1 0,2 1-1,-1-1-7,1 0 0,0 0 0,0-1 0,0 1 0,0 0 0,0-1 0,0 1 0,0-1 0,1 1 0,-1-1 0,0 0 0,1 0 0,-1 0 0,1-1 0,-1 1 0,1 0-1,0-1 1,3 0 0,13 2-110,1-1 0,-1-2 0,0 0 0,21-4-1,-32 4-68,0-1 0,0 0 0,0 0 0,-1-1 1,1 0-1,-1-1 0,0 0 0,0 0 0,0 0 0,-1-1 0,1 0 0,7-8 0,-13 13 157,0-1 0,-1 1 1,1-1-1,0 1 0,-1-1 1,1 1-1,-1-1 0,1 1 1,-1-1-1,1 0 0,-1 1 1,1-1-1,-1 0 0,0 0 1,1 1-1,-1-1 0,0 0 1,0 1-1,1-1 0,-1 0 1,0 0-1,0 0 0,0 1 1,0-1-1,0 0 0,0 0 1,0 0-1,0 1 0,-1-1 1,1 0-1,0 0 0,0 1 1,-1-1-1,1 0 0,0 0 1,-1 1-1,0-2 0,1 2 19,-1 0 0,0 0 1,0 0-1,0 0 0,1 1 0,-1-1 0,0 0 0,0 0 0,0 0 0,1 1 0,-1-1 0,0 0 0,1 1 0,-1-1 0,0 1 0,1-1 0,-1 1 0,0-1 0,1 1 0,-1-1 0,1 1 0,-1 0 0,1-1 0,-1 1 0,1 0 0,-1-1 0,1 1 0,0 0 0,0 0 0,-1-1 0,1 1 0,0 0 0,0 0 0,0 0 0,0-1 0,0 1 0,0 1 0,-1 1 29,0 0 0,0 1-1,0-1 1,1 0 0,-1 0-1,1 0 1,0 0 0,0 0-1,0 0 1,1 0-1,-1 1 1,1-1 0,-1 0-1,1 0 1,0 0 0,0 0-1,1-1 1,-1 1 0,1 0-1,-1 0 1,1-1 0,0 1-1,0-1 1,0 1-1,0-1 1,0 0 0,0 0-1,1 0 1,-1 0 0,1 0-1,0 0 1,-1-1 0,1 0-1,6 3 1,3 0-446,0 0 0,1-1-1,-1-1 1,1 0 0,-1 0 0,1-2 0,19 0 0,-30 0 18,0 0-1,0 0 1,0 0 0,0-1 0,0 1 0,0 0-1,0-1 1,0 0 0,0 1 0,0-1-1,3-2 1,-4 2-201,1-1 1,-1 1-1,0-1 1,1 1-1,-1-1 0,0 1 1,0-1-1,0 0 1,0 0-1,0 1 0,-1-1 1,1 0-1,0-2 1,4-18-7022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10634,'0'0'4452,"-15"62"-2370,1-33-865,6-2-128,-1 2-576,4-5-417,5-1-96,0-4-577,0-5-448,0-6-288,9-8-737,1 0-224,2-11-2659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83 102 9321,'0'0'2434,"-37"-63"417,24 43 160,-6 6-481,13 9-256,-1 5-672,7 12-1666,0 1-1218,3 0-2081,11-2-4804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143 136 7559,'0'0'3390,"9"-2"-2194,25-9 694,-33 10-1691,-1 1 1,1-1-1,0 0 0,0 1 1,0-1-1,0 0 1,-1 1-1,1-1 1,0 0-1,-1 0 1,1 0-1,-1 0 1,1 0-1,-1 0 1,1 0-1,-1 1 0,0-1 1,1 0-1,-1 0 1,0-1-1,0 1 1,0 0-1,0 0 1,0 0-1,0 0 1,0 0-1,0 0 1,0 0-1,0 0 0,-1 0 1,1 0-1,0 0 1,-1 0-1,1 0 1,-1 0-1,1 0 1,-1 1-1,1-1 1,-1 0-1,0 0 1,1 0-1,-1 1 0,0-1 1,1 0-1,-1 1 1,0-1-1,0 0 1,0 1-1,0-1 1,0 1-1,0 0 1,0-1-1,0 1 1,-1-1-1,-6 0-71,0 0-1,-1 1 1,1-1-1,0 2 1,0-1 0,-1 1-1,1 0 1,0 1-1,0 0 1,0 0 0,-10 5-1,14-5-136,-1-1 0,1 1 0,0 0 0,0 1 0,0-1 0,0 1 0,1-1 0,-1 1 0,1 0 0,-1 1 0,1-1 0,0 0 0,1 1 0,-1 0 0,0 0 0,1-1 0,0 2 0,0-1 0,0 0 0,0 0 0,1 1 0,-1 4 0,2-8 2,0 0 0,0 0 0,0 0 0,0 0 0,1-1 0,-1 1 0,0 0 0,1 0 0,-1 0 0,0 0 0,1 0-1,-1-1 1,1 1 0,-1 0 0,1 0 0,0-1 0,-1 1 0,1 0 0,0-1 0,-1 1 0,1-1 0,0 1 0,0-1 0,0 1 0,0-1 0,-1 0 0,1 1 0,0-1 0,0 0 0,0 1 0,0-1 0,0 0 0,0 0 0,0 0 0,1 0 0,42 1-346,-34-1 169,10-1-392,1-2 0,-1 0 0,0-1 0,0-1 0,0-1 1,-1 0-1,23-13 0,23-6-561,-64 25 1120,-1 0 0,0 0 1,1-1-1,-1 1 1,1 0-1,-1 0 0,0 0 1,1 0-1,-1-1 0,1 1 1,-1 0-1,0 0 1,1 0-1,-1 0 0,1 0 1,-1 0-1,1 0 1,-1 0-1,1 0 0,-1 0 1,0 1-1,1-1 0,-1 0 1,1 0-1,-1 0 1,0 0-1,1 1 0,-1-1 1,0 0-1,1 0 0,-1 1 1,0-1-1,1 0 1,-1 1-1,0-1 0,1 0 1,-1 1-1,0-1 0,0 0 1,1 1-1,-1-1 1,0 0-1,0 1 0,0-1 1,0 1-1,0-1 0,0 1 1,1 0-1,-8 31 180,-23 33 1439,-10 12 1157,-100 174 707,140-251-3466,-30 41 214,29-40-195,0 1-1,0-1 0,-1 1 0,1-1 0,0 0 1,0 0-1,-1 0 0,1 0 0,0 0 1,-1 0-1,1 0 0,-1 0 0,1 0 0,-1-1 1,0 1-1,1-1 0,-1 1 0,0-1 1,1 0-1,-1 1 0,0-1 0,1 0 1,-1 0-1,0 0 0,-2-1 0,3-3-16,0-1-1,0 0 1,0 0-1,1 1 0,-1-1 1,1 0-1,0 0 1,0 0-1,1 1 1,1-8-1,2-4-507,0 0-1,0 0 0,2 1 1,0 0-1,1 0 0,0 1 1,1-1-1,1 2 0,12-16 1,4-3-459,1 2 1,48-42 0,-19 27 1016,93-57-1,-16 12-379,-132 90 290,1 0-1,-1 0 1,1 0-1,-1 0 1,1-1-1,-1 1 1,1 0-1,-1-1 1,1 1-1,-1 0 0,1-1 1,-1 1-1,0-1 1,1 1-1,-1 0 1,0-1-1,1 1 1,-1-1-1,0 1 1,0-1-1,1 1 0,-1-1 1,0 1-1,0-1 1,0 0-1,0 1 1,0-1-1,0 1 1,0-1-1,0 1 1,0-2-1,-17-2-203,-29 9 1034,36-2-474,-1 1 1,1 0-1,-1 0 0,1 1 1,1 0-1,-10 7 0,15-10-211,1 0-1,0 0 1,0 0 0,1 0 0,-1 1-1,0-1 1,1 1 0,-1 0-1,1 0 1,0-1 0,0 2-1,0-1 1,1 0 0,-1 0-1,0 0 1,1 1 0,0-1-1,0 1 1,0-1 0,1 1 0,-1-1-1,0 5 1,2-7-99,-1 1 0,1 0 0,0-1 0,0 1 0,-1-1 0,1 0 0,0 1-1,0-1 1,0 0 0,0 0 0,1 1 0,-1-1 0,0 0 0,0 0 0,1 0 0,-1 0 0,1-1 0,-1 1 0,1 0 0,-1 0 0,1-1 0,-1 1 0,1-1 0,-1 0 0,1 1-1,0-1 1,-1 0 0,3 0 0,57 2 190,-48-2-156,45-3-117,0-3 0,0-2 0,-1-3 1,93-31-1,-149 42 77,0-1 0,0 1-1,1-1 1,-1 1 0,0 0 0,0-1 0,0 1-1,0 0 1,0 0 0,1 0 0,-1 0 0,0 0-1,0 0 1,0 0 0,0 0 0,1 0 0,-1 0 0,0 1-1,0-1 1,0 1 0,0-1 0,0 0 0,0 1-1,0 0 1,0-1 0,1 2 0,-1 0 6,0 0 1,0 0-1,-1 0 1,1 0 0,-1 0-1,0 0 1,1 0-1,-1 0 1,0 0-1,0 0 1,-1 3-1,1-3-4,-1 0 0,1 0-1,0 0 1,0 0 0,0 0-1,0 0 1,0 1 0,0-1-1,1 0 1,-1 0 0,1 0-1,-1 0 1,1 0 0,0 0 0,0 0-1,-1-1 1,1 1 0,1 0-1,-1 0 1,0-1 0,0 1-1,1 0 1,-1-1 0,1 1-1,-1-1 1,1 0 0,0 0-1,-1 1 1,5 0 0,2 1-494,0-1-1,1 0 1,0 0 0,-1-1 0,17 0 0,22-5-6344,-11-5-3266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32 8520,'-8'0'5840,"-4"0"-4788,0 1-1,0 1 0,0 0 0,0 1 1,-12 4-1,21-6-857,0 0 1,0 0-1,0 0 1,0 0-1,0 0 1,0 0-1,0 1 1,1 0-1,-1-1 1,0 1-1,1 0 0,0 0 1,-1 0-1,1 1 1,0-1-1,0 1 1,0-1-1,1 1 1,-1-1-1,1 1 1,-1 0-1,1 0 1,0 0-1,0 0 1,0 0-1,0 0 1,1 0-1,-1 4 1,1-5-185,1-1 0,0 1 1,-1-1-1,1 1 1,0-1-1,0 0 1,0 1-1,0-1 1,0 0-1,0 1 1,0-1-1,0 0 1,1 0-1,-1 0 1,0 0-1,1 0 0,-1-1 1,1 1-1,-1 0 1,1 0-1,-1-1 1,1 1-1,-1-1 1,1 0-1,-1 1 1,1-1-1,0 0 1,-1 0-1,3 0 0,57 1-42,-53-1-20,7-2-315,-1-1 1,1 0-1,0-1 0,-1 0 0,0-1 0,0 0 1,0-2-1,-1 1 0,0-2 0,0 0 1,-1 0-1,0-1 0,0-1 0,-1 0 0,-1 0 1,15-18-1,-22 19 341,-8 7 210,-12 10 277,10-2-156,0 1-1,0 0 1,0 0-1,1 1 1,0 0-1,0 0 1,1 0 0,0 1-1,1 0 1,0 0-1,0 0 1,1 0-1,0 0 1,1 1-1,0 0 1,0-1 0,1 1-1,0 0 1,1 18-1,1-26-286,0 1 0,0-1-1,0 0 1,0 1 0,0-1-1,0 0 1,1 0 0,-1 0 0,1 0-1,0 0 1,-1 0 0,1 0-1,0-1 1,0 1 0,0 0 0,0-1-1,1 0 1,-1 0 0,0 1-1,1-1 1,-1 0 0,0-1 0,1 1-1,-1 0 1,5 0 0,7 1 29,0 0 1,1-1-1,18-1 0,-25 0-3,7 0-227,-1-2 1,1 0-1,-1 0 0,1-1 0,-1-1 0,0-1 1,14-6-1,-23 9 38,1-1 1,0 0-1,-1-1 1,0 0-1,1 1 1,-1-1-1,-1-1 1,7-6-1,-9 8 128,0 1 0,0-1 0,-1 1 0,1-1 0,-1 0 0,0 0 0,1 0 0,-1 0 0,-1 0 0,1 0 0,0 0 0,-1 0 0,0 0 0,1 0 0,-1-1 0,0 1 0,-1-6 0,0 8 15,0-1 1,0 1 0,0-1 0,0 1 0,0 0 0,-1-1 0,1 1-1,0 0 1,-1 0 0,1 0 0,0 0 0,-1 0 0,1 0-1,-1 0 1,0 0 0,1 1 0,-1-1 0,0 0 0,1 1-1,-1 0 1,0-1 0,0 1 0,0 0 0,1 0 0,-1 0-1,0 0 1,0 0 0,1 0 0,-4 1 0,-2 0 21,0-1 0,1 1 1,-1 0-1,0 0 0,0 1 0,-11 5 0,14-5 57,0 1-1,0-1 0,1 1 0,-1 0 0,1 1 1,0-1-1,-1 0 0,2 1 0,-1 0 0,-4 7 0,6-10-56,0 1 0,0-1 0,1 1 0,-1 0 0,0 0 0,1 0 0,-1-1 0,1 1 0,0 0 0,-1 0 0,1 0 0,0 0 0,0 0 0,0-1 0,0 1 0,1 0 0,-1 0 0,0 0 0,1 0 0,-1 0 0,1-1 0,0 1 0,0 0 0,0-1 0,-1 1 0,2 0 0,-1-1 0,0 1 0,0-1 0,2 2 0,4 3-21,0-2 0,0 1 1,0-1-1,1 0 0,-1 0 1,1-1-1,0 0 0,0-1 1,13 3-1,5 0-1466,48 2-1,-1-6-4046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13325,'0'0'10655,"-2"9"-10142,-10 45 223,3 0 1,3 1 0,0 61-1,6-113-1064,0 0 1,0 0-1,-1 0 0,1 0 0,0-1 0,-1 1 0,0 0 0,1 0 0,-1-1 0,-1 1 0,1 0 1,0-1-1,0 1 0,-3 2 0,3-4-118,0 0 1,-1 0 0,1 0-1,0 0 1,-1-1-1,1 1 1,0 0 0,-1-1-1,1 1 1,-1-1-1,1 0 1,-1 1-1,1-1 1,-1 0 0,1 0-1,-1 0 1,1 0-1,-1 0 1,0 0 0,1 0-1,-1-1 1,1 1-1,-1 0 1,1-1-1,0 0 1,-1 1 0,1-1-1,-3-1 1,-18-13-7461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22 230 6182,'-5'-14'1370,"1"0"0,0 0 0,1-1 0,1 1 0,-1-20 0,3 29-1070,0 1 1,0 0 0,1 0 0,0-1 0,0 1 0,0 0 0,0 0 0,1 0-1,-1 0 1,1 0 0,0 0 0,0 1 0,1-1 0,-1 0 0,1 1-1,0 0 1,0 0 0,0 0 0,0 0 0,0 0 0,0 0 0,7-3 0,1 0-56,0 1 0,0 0 1,1 1-1,0 0 0,-1 1 1,1 0-1,0 1 0,1 0 1,-1 1-1,0 0 0,20 2 1,-24-1-142,0 1 1,-1 0 0,1 0 0,-1 0-1,1 1 1,-1 1 0,0-1 0,0 1 0,0 0-1,0 1 1,0 0 0,-1 0 0,0 0-1,1 1 1,-2 0 0,1 0 0,0 0-1,-1 1 1,7 9 0,-10-12-83,0 0 1,0 0-1,-1 0 0,1 0 1,-1 1-1,0-1 0,1 0 1,-2 0-1,1 1 0,0-1 1,-1 1-1,1-1 0,-1 1 1,0-1-1,0 1 0,0-1 1,-1 1-1,1-1 0,-1 0 1,0 1-1,0-1 0,0 0 1,0 1-1,-1-1 0,1 0 1,-1 0-1,0 0 0,-2 3 1,-6 5 179,-1 0 0,0 0 0,-1-1 0,0-1 0,-18 12 0,19-15-104,1 1-1,0 1 0,0 0 0,1 0 1,0 1-1,-9 11 0,17-20-95,1 1 1,-1 0-1,1 0 1,-1 0-1,0-1 1,1 1-1,0 0 1,-1 0-1,1 0 1,0 0-1,-1 0 1,1 0-1,0 0 1,0 0-1,0 0 1,0 0-1,0 0 1,0-1-1,0 1 1,0 0-1,0 0 1,0 0-1,0 0 1,1 0-1,-1 0 1,0 0-1,1 0 1,-1 0-1,1 0 1,-1-1-1,1 1 1,-1 0-1,1 0 1,-1 0-1,1-1 1,0 1-1,0 0 0,-1-1 1,1 1-1,0-1 1,0 1-1,0-1 1,-1 1-1,1-1 1,0 0-1,0 1 1,0-1-1,0 0 1,1 1-1,7 1 16,0 0-1,0-1 1,0 0-1,12 0 1,-13 0-48,0-1-90,82 4-2553,-71-4 463,0-1 0,32-6 0,-11-5-4287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11082,'0'0'4207,"-8"3"-716,7-3-3347,-31 14 2637,31-13-2713,0-1 1,1 1-1,-1-1 1,0 1-1,0-1 1,1 1-1,-1-1 1,0 1-1,1-1 1,-1 1-1,1 0 1,-1 0-1,1-1 1,-1 1-1,1 0 1,-1 0-1,1-1 1,0 1-1,-1 0 1,1 0-1,0 0 1,0 0-1,0 0 1,0-1 0,0 1-1,0 0 1,0 0-1,0 0 1,0 0-1,0 0 1,0 0-1,0-1 1,1 1-1,-1 0 1,0 0-1,0 0 1,1-1-1,-1 1 1,1 0-1,-1 0 1,1-1-1,-1 1 1,1 0-1,0-1 1,-1 1-1,2 0 1,2 3-1,1-1 1,-1-1-1,1 1 1,0-1-1,0 0 1,0 0-1,0 0 1,0-1-1,1 1 1,-1-1-1,0-1 1,10 1-1,1 0 90,-1-1 0,1 0 0,20-4-1,-33 3-159,0 0 0,0 0 0,0 0 1,-1 0-1,1 0 0,0-1 0,0 1 0,-1-1 0,1 0 0,-1 0 0,1 0 0,-1 0 0,0 0 0,0 0 0,0-1 0,0 1 0,0-1 0,0 1 0,-1-1 0,1 0 0,-1 0 0,0 0 0,0 0 0,0 1 0,0-2 0,0-2 0,0 5-34,-1-1 0,0 1 0,0-1 0,0 1 0,0-1-1,0 1 1,0-1 0,-1 1 0,1-1 0,0 1 0,-1-1-1,1 1 1,-1-1 0,0 1 0,1 0 0,-1-1 0,0 1 0,0 0-1,0 0 1,-2-3 0,1 3 13,1 0-1,-1 0 1,0 0-1,0 1 1,0-1-1,0 0 1,0 1 0,0-1-1,0 1 1,0 0-1,0-1 1,0 1-1,0 0 1,0 0-1,-1 0 1,1 1-1,0-1 1,0 0 0,-3 2-1,2-1 43,-1 1 0,1-1 1,0 1-1,0-1 0,0 1 0,0 0 0,0 0 0,0 1 0,0-1 1,1 0-1,-1 1 0,1 0 0,0 0 0,0-1 0,0 1 1,0 0-1,0 1 0,1-1 0,-1 0 0,1 0 0,0 1 0,0-1 1,-1 7-1,1-7 12,1 0 1,-1 0 0,1 0-1,0 0 1,0 0 0,0 0-1,0 0 1,0 0-1,0 1 1,1-1 0,0 0-1,0 0 1,0 0 0,0 0-1,0-1 1,0 1-1,1 0 1,-1 0 0,1-1-1,0 1 1,0-1 0,0 1-1,0-1 1,0 0 0,0 0-1,1 0 1,2 2-1,5 0 11,0 0 0,0 0-1,0-1 1,0-1 0,0 0 0,0 0-1,1-1 1,-1 0 0,1-1-1,-1 0 1,17-2 0,-11 0-2,0-1-1,0 0 1,-1-2 0,1 1 0,-1-2 0,26-13 0,12-19 127,-51 36-185,1 0 0,0-1 0,-1 1 0,1-1-1,-1 0 1,0 0 0,0 0 0,0 0 0,0 0 0,-1 0 0,1 0 0,-1-1-1,0 1 1,0-1 0,1-4 0,-24 37-9,20-24 82,0 1-1,1 0 0,0-1 0,-1 1 0,2 0 0,-1 0 0,1 0 1,0 0-1,0 0 0,2 7 0,-2-10-171,1 0 1,-1 0-1,1 0 0,0 0 1,0 0-1,1 0 0,-1-1 1,0 1-1,4 4 0,-4-6-214,1 1 0,-1-1 0,0 0 0,0 0 0,1 0 0,-1 0 0,1 0 1,-1 0-1,1 0 0,-1-1 0,1 1 0,0 0 0,-1-1 0,1 0 0,0 1 0,-1-1 0,5 0 0,3-1-5787,1-6-4308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14990,'0'0'8296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4484,'0'0'17606,"1"9"-17024,-1 25 316,0 1-1,-3-1 1,-7 41-1,4-38 17,2 1-1,1-1 1,3 49-1,1-84-898,-1 0 0,0 0 0,0 0 0,1 0 0,-1 0 0,1 0 0,-1 0 0,1 0 0,0 0 0,0 0-1,0 0 1,0 0 0,0-1 0,0 1 0,1 0 0,-1-1 0,1 1 0,-1-1 0,1 0 0,-1 1 0,4 1 0,-2-2 10,0 0 0,0 0 0,1 0 0,-1 0 0,0 0 0,0-1 0,1 0 0,-1 0 0,0 0 0,1 0 0,-1 0 1,5-2-1,3 0-20,-1-1 0,0 0-1,0-1 1,0 0 0,-1 0 0,1-1 0,14-10 0,-5 0-161,0 0 0,-2-1 0,28-32 0,-45 48 138,0-1-1,0 1 1,0 0 0,0 0 0,0-1 0,0 1 0,1 0 0,-1 0-1,0-1 1,0 1 0,0 0 0,0 0 0,0 0 0,1-1-1,-1 1 1,0 0 0,0 0 0,1 0 0,-1 0 0,0-1 0,0 1-1,0 0 1,1 0 0,-1 0 0,0 0 0,0 0 0,1 0 0,-1 0-1,0 0 1,1 0 0,-1 0 0,0 0 0,0 0 0,1 0 0,-1 0-1,0 0 1,0 0 0,1 0 0,-1 0 0,0 0 0,0 0-1,1 0 1,-1 1 0,3 15-297,-7 43 428,1-29-57,3-23-215,0-4 148,0 1 1,0-1 0,0 0-1,0 0 1,1 0-1,-1 0 1,1 0 0,2 6-1,-3-8-230,1-1-1,-1 1 1,1 0-1,0 0 1,-1 0-1,1-1 1,0 1-1,0 0 1,-1-1-1,1 1 1,0-1 0,0 1-1,0-1 1,0 1-1,0-1 1,0 1-1,0-1 1,0 0-1,2 1 1,11-1-5813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90 194 2306,'0'0'2712,"-1"-9"-1708,0-11-264,1 4 307,-1 0 0,-5-29 0,6 44-771,-1-1 0,1 1 0,-1-1 0,0 0 0,0 1 0,0 0 0,0-1 0,0 1 0,0 0 0,0-1 0,0 1 0,-1 0 0,1 0 0,0 0 0,-1 0 1,1 0-1,-1 0 0,1 0 0,-1 1 0,1-1 0,-1 1 0,0-1 0,1 1 0,-1-1 0,0 1 0,1 0 0,-1 0 0,0 0 0,1 0 0,-1 0 0,0 0 0,1 0 0,-1 0 0,0 1 1,1-1-1,-1 1 0,0-1 0,1 1 0,-1 0 0,1 0 0,-1 0 0,-1 1 0,2-2-70,0 1 0,0-1 1,0 1-1,0 0 0,0 0 1,-1 0-1,1-1 0,1 1 0,-1 0 1,0 0-1,0 0 0,0 1 0,0-1 1,1 0-1,-1 0 0,0 0 0,1 1 1,-1-1-1,1 0 0,-1 3 1,1-3-169,1 0 0,-1 0 0,0 1 0,1-1 0,-1 0 0,1 0 0,0 0 1,-1 0-1,1 1 0,0-1 0,-1 0 0,1 0 0,0 0 0,0 0 1,0-1-1,0 1 0,0 0 0,0 0 0,0-1 0,0 1 0,0 0 1,1-1-1,-1 1 0,0-1 0,0 1 0,1-1 0,0 0 0,5 2 43,0 0-1,0-1 0,-1 0 1,1 0-1,0-1 0,0 0 0,0 0 1,0-1-1,0 0 0,0 0 1,0 0-1,-1-1 0,9-3 1,-12 4-104,0 0 0,0 0 1,0 0-1,-1 0 0,1-1 1,0 1-1,-1-1 1,1 0-1,-1 0 0,1 0 1,-1 0-1,0 0 0,0 0 1,0 0-1,0-1 1,0 1-1,-1-1 0,1 0 1,-1 1-1,0-1 1,1 0-1,-1 0 0,0 0 1,-1 0-1,1 0 0,0 0 1,-1 0-1,0 0 1,0 0-1,0 0 0,-1-6 1,1 7-15,-1 0 1,0 0-1,0 0 0,0 0 1,0 1-1,-1-1 0,1 0 1,0 1-1,-1-1 1,1 1-1,-1-1 0,0 1 1,1-1-1,-1 1 0,0 0 1,0 0-1,0 0 1,0 0-1,0 0 0,0 1 1,0-1-1,0 1 1,0-1-1,0 1 0,0 0 1,-1-1-1,1 1 0,0 0 1,0 1-1,0-1 1,0 0-1,-4 1 0,-1 0 37,0 0 0,0 0-1,1 0 1,-1 1 0,0 0-1,1 0 1,-1 1 0,1 0-1,-7 4 1,9-4 59,0 0 1,0 0 0,1 0-1,-1 1 1,1 0-1,0-1 1,0 1-1,0 0 1,0 1-1,1-1 1,0 0-1,0 1 1,0-1-1,0 1 1,1 0 0,-1-1-1,1 1 1,0 6-1,1-7-40,0 0-1,0-1 1,1 1 0,0-1-1,-1 1 1,1 0-1,0-1 1,1 1 0,-1-1-1,1 0 1,-1 0-1,1 1 1,0-1 0,0 0-1,1 0 1,-1-1-1,1 1 1,-1 0 0,1-1-1,0 0 1,0 1-1,0-1 1,0 0 0,6 2-1,3 2-188,0 0 1,1-2-1,0 0 0,0 0 0,0-1 0,0 0 1,15 0-1,55-2-6592,-24-7-2697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29 10922,'0'0'4735,"-8"-5"-2556,-28-16-893,35 21-1247,0-1 0,0 1 0,0 0 0,-1-1 1,1 1-1,0 0 0,0 0 0,0 0 0,0 0 0,0 0 0,-1 0 0,1 0 0,0 0 0,0 1 0,0-1 1,0 0-1,0 1 0,0-1 0,0 1 0,0-1 0,0 1 0,0-1 0,0 1 0,0 0 0,0-1 0,0 1 0,0 0 1,0 0-1,0 1 0,-17 28 721,16-26-547,-7 19 609,1 0 0,0 0 0,2 0 0,1 1 0,-4 46 0,4 126 1193,5-144-1921,5-1-58,-1-30 135,-4-16 67,0-7 145,-6-25-318,-1 0-1,-11-28 1,-6-16-387,5-4-527,22 74 780,0 1 0,1 0 0,-1 0 0,0 0 0,1 0 0,-1 0 0,0 1 0,1 0 0,-1 0 0,0-1 0,3 3 1,17 4-688,0-1 0,0-1 0,1-1 1,-1-1-1,1-1 0,-1-1 1,1-1-1,25-4 0,-46 4 788,-1 0 0,0-1 0,0 1-1,0-1 1,0 1 0,0-1 0,0 0 0,0 0-1,0 0 1,0 0 0,0 0 0,0-1-1,-1 1 1,1 0 0,0-1 0,-1 1-1,1-1 1,-1 0 0,0 1 0,1-1 0,-1 0-1,0 0 1,0 0 0,0 0 0,0 0-1,-1 0 1,2-3 0,-2 3 24,0 1 1,-1-1-1,1 1 0,0-1 1,0 1-1,-1 0 1,1-1-1,-1 1 0,0-1 1,1 1-1,-1 0 0,0 0 1,0-1-1,1 1 0,-1 0 1,0 0-1,0 0 1,0 0-1,-1 0 0,1 0 1,0 0-1,0 0 0,0 0 1,-1 1-1,1-1 1,0 0-1,-1 1 0,1-1 1,-1 1-1,1 0 0,-1-1 1,1 1-1,-1 0 1,1 0-1,0 0 0,-1 0 1,1 0-1,-1 0 0,-2 1 1,1-1 5,-1 1 0,1-1 0,0 1 0,0 0 0,0 0 0,0 0 0,-1 0 0,1 1 1,1-1-1,-1 1 0,0-1 0,0 1 0,1 0 0,-1 1 0,1-1 0,-1 0 0,1 0 0,0 1 1,0 0-1,0-1 0,0 1 0,1 0 0,-1 0 0,1 0 0,-1 0 0,1 0 0,0 0 0,0 0 0,1 1 1,-1-1-1,1 0 0,-1 0 0,1 1 0,0-1 0,0 0 0,1 1 0,0 4 0,-1-7-44,1 0 0,-1 0 0,1 1 0,-1-1-1,1 0 1,0 0 0,-1 0 0,1 0 0,0 0-1,0 0 1,0 0 0,0 0 0,-1 0 0,1 0-1,1 0 1,-1-1 0,0 1 0,0 0 0,0-1-1,0 1 1,0-1 0,1 1 0,-1-1 0,0 0 0,0 1-1,1-1 1,-1 0 0,2 0 0,42 0 435,-36 0-318,9-2-65,0-1-1,0-1 0,-1-1 0,0 0 1,1-1-1,-2-1 0,1 0 0,-1-2 1,27-17-1,-22 11-50,-1 0-1,-1-1 0,0-1 1,-1 0-1,-1-2 1,23-30-1,-35 41-49,0 0-1,-1 0 0,0 0 0,-1 0 0,1-1 1,-2 0-1,5-17 0,-7 24 9,0 0 0,1 0 0,-1 0 0,0 0 0,0 0 0,0 0 0,0 0 0,0 0-1,0 0 1,0 0 0,-1 0 0,1 0 0,-1 1 0,0-1 0,1 0 0,-1 0 0,0 0 0,0 0 0,0 1 0,0-1 0,-1 0 0,1 1 0,0-1 0,-1 1 0,1 0 0,-1-1 0,1 1 0,-1 0 0,0 0 0,1 0-1,-1 0 1,0 0 0,0 0 0,0 1 0,0-1 0,0 0 0,0 1 0,0 0 0,0-1 0,0 1 0,-2 0 0,-5 0 52,0 1 1,0 0-1,0 0 0,0 1 0,0 0 1,0 1-1,0 0 0,1 0 1,-1 1-1,1 0 0,0 0 0,0 1 1,1 0-1,-1 1 0,1-1 1,0 1-1,-10 13 0,8-10 127,1 0 0,0 1 0,1-1 0,0 2 0,1-1 0,0 1 1,1 0-1,0 0 0,0 0 0,1 1 0,1 0 0,0-1 0,-2 14 0,5-20-151,0-1 0,0 0 0,0 0-1,0 0 1,1 0 0,-1 0 0,1 0 0,0 0 0,1 0 0,-1 0 0,0 0 0,1 0 0,0 0 0,0-1-1,0 1 1,1-1 0,-1 1 0,4 2 0,-1-1 58,0-1-1,1 0 0,0 0 1,0 0-1,0 0 1,0-1-1,0 0 1,1-1-1,12 4 1,0-1-460,0-1-1,35 2 1,28-4-4959,-77-2 4662,1 0-632,-1 0 1,0 0-1,0-1 0,0 0 0,0 0 0,0 0 0,9-4 0,8-6-8785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14029,'0'0'6161,"-9"4"-5691,0 2-215,0-1 0,1 1 1,0 1-1,0 0 0,1 0 1,-1 0-1,2 1 0,-11 13 1,14-16-190,-1 0 0,1 0-1,0 0 1,0 0 0,1 1 0,-1-1 0,1 1 0,0-1 0,1 1 0,0 0-1,-1 0 1,2 0 0,-1 0 0,1 0 0,0 0 0,0 0 0,1-1 0,1 13 0,0-16-54,-1 1 1,1-1-1,0 1 1,0-1-1,0 0 1,0 0-1,0 0 1,0 0 0,0 0-1,1 0 1,-1-1-1,1 1 1,-1-1-1,1 1 1,0-1-1,0 0 1,-1 0-1,1-1 1,0 1 0,0 0-1,0-1 1,0 0-1,0 1 1,4-2-1,4 2-60,0-1-1,0 0 0,1-1 0,-1 0 1,12-4-1,-20 5-88,0-1-1,1 0 1,-1 0 0,0 0 0,0 0-1,0-1 1,0 1 0,0-1 0,0 0-1,0 0 1,0 0 0,-1 0 0,1 0-1,-1-1 1,0 1 0,1-1 0,-1 0-1,0 1 1,0-1 0,-1 0 0,1 0-1,-1 0 1,1 0 0,-1-1 0,0 1-1,0 0 1,-1 0 0,1-1 0,-1 1-1,1-7 1,-1 10 142,-1-1 0,1 1 0,0-1 0,-1 1 0,1-1 0,-1 1 0,1 0 0,0-1 0,-1 1 0,1 0 0,-1-1 0,1 1 0,-1 0 0,1 0 0,-1 0 0,1-1 0,-1 1 0,1 0 0,-1 0 0,1 0 0,-1 0 0,1 0 0,-1 0 0,0 0 0,1 0 0,-1 0 0,1 0 0,-1 0 0,1 0 0,-1 1 0,1-1 0,-1 0 0,1 0 0,-1 0 0,1 1 0,-1-1 0,1 0 0,-1 1 0,1-1 0,0 0 0,-1 1 0,-20 13 848,14-3-540,0 0 1,1 1 0,0-1-1,1 1 1,1 0 0,0 1-1,0-1 1,1 1 0,-1 15-1,2-17-696,1 1 0,1-1-1,0 0 1,1 0 0,0 0 0,3 16-1,5-7-3892,1-7-3523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11627,'0'0'8173,"-11"-2"-6080,-34-6-1026,42 9-949,-1 0 1,1 0-1,0 0 0,0 0 0,0 0 0,0 1 0,0-1 0,0 1 0,0 0 0,0 0 0,0 0 0,1 0 0,-1 0 0,1 1 0,0-1 0,0 1 0,0-1 1,0 1-1,0 0 0,-2 4 0,-1 0 280,2-2-228,0-1 0,0 1 0,0-1 0,0 1 0,1 0 0,0 1 0,0-1 1,0 0-1,1 0 0,-1 1 0,1-1 0,1 1 0,-1 7 0,1-10-155,1 0 0,-1 0 0,1-1 0,0 1 0,0 0 0,0-1 1,0 1-1,0 0 0,0-1 0,1 1 0,-1-1 0,1 0 0,0 0 0,0 1 0,0-1 0,0 0 0,0-1 0,0 1 0,0 0 0,1-1 0,-1 1 0,1-1 0,-1 1 0,1-1 0,0 0 0,-1 0 0,4 0 0,6 2-84,1 0-1,-1-1 1,1-1-1,-1 0 0,22-1 1,-20 0-864,0 0 1,0 1-1,26 4 0,-38-4 888,0 0-1,1 0 0,-1 0 0,0 0 0,0 1 0,0-1 0,0 1 0,0-1 0,0 1 1,-1-1-1,1 1 0,0 0 0,-1 0 0,1 0 0,-1 0 0,0 0 0,0 0 0,0 0 0,0 1 1,0-1-1,0 0 0,0 0 0,-1 1 0,1-1 0,-1 1 0,0-1 0,0 1 0,0-1 1,0 0-1,0 1 0,0-1 0,-1 1 0,1-1 0,-2 4 0,0 4 234,0-1 0,0 0 1,-1 0-1,-1 0 0,1-1 0,-1 1 0,-10 14 0,2-8 497,-1 0-1,0 0 1,-1-2-1,-19 16 0,26-24-526,0 0-1,1 0 0,-2-1 0,1 1 1,0-2-1,-1 1 0,0-1 0,1 0 1,-1-1-1,-1 0 0,1 0 0,-11 1 1,18-4-159,1 1 0,-1-1 0,0 0 0,1 0 0,-1 1 0,0-1 0,1 0 0,-1 0 0,1 0 0,-1 1 0,1-1 0,-1 0 0,1 0 0,0 0 0,0 0 0,-1 0 0,1 0 0,0 0 1,0 0-1,0 0 0,0 0 0,0 0 0,0 0 0,0 0 0,0 0 0,1 0 0,-1 0 0,0 0 0,1-1 0,7-34-846,7 6 88,2 0-1,1 1 1,1 1 0,1 1-1,2 0 1,1 2-1,28-25 1,150-119 2745,-190 154-1638,-20 12-69,5 3-267,0 1-1,0 0 1,1 0 0,-1 0-1,1 0 1,-1 0-1,1 1 1,-4 2-1,-1 2 97,0 0 0,0 1 0,1 0 0,0 0 0,0 1 0,1 0 0,-11 17 0,15-23-86,1 1 0,-1-1 0,1 1 0,0 0 0,-1 0 0,1-1 0,1 1 0,-1 0 0,0 0 0,1 0 0,-1 0 0,1 0 0,0 0 1,0 0-1,0 0 0,0 0 0,1 0 0,-1 0 0,1 0 0,0 0 0,0 0 0,0-1 0,0 1 0,0 0 0,0 0 0,1-1 0,0 1 0,-1-1 1,1 1-1,0-1 0,2 2 0,2 1-135,0-1-1,0 1 1,0-2 0,1 1 0,-1-1 0,1 0 0,12 4 0,29 3-3840,-1-9-4065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214 214 14189,'0'0'4538,"-9"-7"-3097,2 2-1318,1 0 0,-1 1 0,0 0-1,-1 1 1,1-1 0,-1 1 0,1 1 0,-9-3-1,11 4-87,0 1-1,1-1 1,-1 1 0,0 0-1,0 0 1,1 0-1,-1 1 1,0-1-1,1 1 1,-1 0 0,0 1-1,1-1 1,-1 1-1,1 0 1,0 0-1,0 0 1,0 1 0,-6 3-1,-19 24 786,19-11-326,10-18-487,0-1-1,0 1 1,0-1 0,0 0-1,0 1 1,0-1-1,0 1 1,0-1 0,0 0-1,0 1 1,1-1 0,-1 0-1,0 1 1,0-1-1,0 0 1,1 1 0,-1-1-1,0 0 1,0 1 0,1-1-1,-1 0 1,0 0-1,1 1 1,-1-1 0,0 0-1,1 0 1,-1 1-1,0-1 1,1 0 0,-1 0-1,0 0 1,1 0 0,-1 0-1,1 0 1,-1 0-1,0 0 1,1 0 0,-1 0-1,1 0 1,0 0 0,12 1 66,1-2 0,0 0 1,0 0-1,-1-1 1,1-1-1,-1 0 1,1-1-1,22-10 0,103-57 87,-116 58-121,26-16 232,-1-2-1,57-49 0,-113 89-255,0-1 0,1 1 0,1 1-1,0-1 1,-8 16 0,0 0 19,11-21-49,-5 7 142,1 1-1,0 0 1,0 0-1,1 0 1,1 1 0,0 0-1,1 0 1,0 0-1,1 1 1,-2 17 0,5-30-118,0 0 0,0 1 0,0-1 1,0 0-1,0 0 0,0 0 1,1 1-1,-1-1 0,0 0 1,1 0-1,-1 0 0,1 0 0,-1 0 1,1 0-1,0 0 0,-1 0 1,1 0-1,0 0 0,0 0 0,0 0 1,0 0-1,0 0 0,0-1 1,0 1-1,1 0 0,1 0 18,0 0-1,-1 0 0,1 0 1,0-1-1,0 1 0,0-1 1,0 0-1,0 0 0,0 0 1,4-1-1,2 0 25,-1-1-1,0 0 1,1 0 0,-1-1-1,0 0 1,13-7 0,-9 2-35,0-1 0,-1 1 0,0-2 0,-1 0 0,12-13 0,-18 18-138,0-1 0,0 1 1,0-1-1,-1 1 0,0-1 1,0 0-1,0 0 1,-1 0-1,0-1 0,0 1 1,0-1-1,-1 1 1,1-10-1,-2 15 108,-1 0 1,1 0-1,0 1 1,0-1-1,0 0 1,-1 0 0,1 1-1,0-1 1,0 0-1,-1 1 1,1-1-1,-1 0 1,1 1-1,-1-1 1,1 1-1,-1-1 1,1 0-1,-1 1 1,1-1-1,-1 1 1,0 0-1,1-1 1,-1 1-1,0-1 1,1 1-1,-1 0 1,0 0-1,0-1 1,1 1-1,-1 0 1,0 0-1,0 0 1,1 0-1,-1 0 1,0 0-1,0 0 1,1 0 0,-1 0-1,0 0 1,0 0-1,1 1 1,-1-1-1,0 0 1,0 1-1,1-1 1,-1 0-1,0 1 1,0 0-1,-37 17 93,36-17-64,-50 41 1040,50-40-1009,0 0 1,-1 1-1,1-1 0,0 0 0,0 1 1,0 0-1,1-1 0,-1 1 0,1 0 0,-1 0 1,1 0-1,0 0 0,0 0 0,0 0 1,0 0-1,1 0 0,0 0 0,-1 4 1,1-5-42,1-1 0,-1 0 0,1 1 0,-1-1-1,1 0 1,0 0 0,0 0 0,-1 0 0,1 0 0,0 0 0,0 0 0,0 0 0,0 0 0,0 0 0,0 0 0,0 0 0,0-1 0,0 1 0,1 0 0,-1-1 0,2 1 0,33 10 175,-23-8-138,102 24-178,-65-17-477,88 31 0,-141-47 1157,0 1 0,0-1 0,1 0 0,0 0 0,0 0 0,1 0 0,-1-1 0,0-11 0,-8-74-550,9 73 12,0 14-62,1 0 1,-1 0 0,1 0-1,1 0 1,-1 1 0,2-11-1,-1 14-5,0 0 0,-1-1 0,1 1 0,0 0 1,-1 0-1,1 0 0,0 0 0,0 0 0,0 0 0,0 0 0,0 0 0,0 0 0,0 1 0,1-1 0,-1 0 0,0 0 0,0 1 0,1-1 0,-1 1 0,0 0 1,1-1-1,-1 1 0,0 0 0,1 0 0,-1-1 0,0 1 0,1 0 0,-1 0 0,2 1 0,104 4-8603,-58-2 1799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57 16303,'-6'8'1372,"-4"6"-656,1-1-1,0 2 0,1-1 1,1 1-1,0 0 0,-6 22 1,12-33-580,0 1 0,0 0 0,0 0 0,0 0 0,1-1 1,0 1-1,0 0 0,0 0 0,1 0 0,0 0 1,0-1-1,2 7 0,-2-8-119,1 0 0,0 0 1,0 0-1,0 0 0,0 0 0,0-1 0,0 1 1,1-1-1,-1 1 0,1-1 0,0 0 0,0 0 0,-1 0 1,1 0-1,1-1 0,-1 1 0,0-1 0,0 0 1,6 1-1,7 2 66,-1-1 0,1-1 0,0 0 0,0-1 0,0-1 0,0-1 0,0 0 0,-1-1 0,1-1 0,0 0 0,-1-1 0,16-6 0,-17 5-62,-1-1 1,1 0 0,-1-1-1,-1 0 1,1-1 0,-1 0-1,-1-1 1,1 0 0,-2-1 0,1-1-1,-1 1 1,-1-2 0,11-15-1,-17 21-127,0 0 0,0-1 0,0 0 0,-1 0 0,0 0 0,1-12 0,-2 19 85,-1-1-1,0 0 1,1 0 0,-1 0 0,0 0-1,0 0 1,0 0 0,0 0 0,0 0-1,0 0 1,0 0 0,0 0 0,0 0-1,0 0 1,-1 0 0,1 0 0,0 0-1,-1 0 1,1 0 0,-1 0 0,1 0-1,-1 0 1,1 0 0,-1 1 0,0-1-1,1 0 1,-1 0 0,0 1 0,0-1-1,1 0 1,-1 1 0,0-1 0,0 1-1,0-1 1,0 1 0,0 0 0,0-1-1,0 1 1,0 0 0,0-1 0,0 1-1,0 0 1,0 0 0,0 0 0,0 0-1,0 0 1,0 0 0,0 0 0,0 1-1,0-1 1,0 0 0,0 0 0,0 1-1,0-1 1,-1 1 0,-2 1 51,0 1 0,1-1-1,-1 1 1,0-1 0,1 1 0,-1 0 0,1 1 0,0-1-1,0 0 1,0 1 0,1 0 0,-1-1 0,1 1-1,0 0 1,0 0 0,0 1 0,1-1 0,0 0 0,-2 7-1,1-5 97,0 0-1,1 0 0,0 0 1,0 0-1,1 0 1,-1 0-1,1 0 0,0 0 1,1 1-1,0-1 0,0 0 1,0 0-1,1 0 1,2 6-1,-1-8-48,0 0 0,0 0 1,0-1-1,1 1 0,0-1 0,0 0 0,0 0 1,0 0-1,0-1 0,1 1 0,-1-1 0,1 0 1,-1 0-1,1-1 0,0 1 0,0-1 0,0 0 1,0 0-1,0-1 0,0 1 0,6-1 0,-1 0 77,-1 0-1,1-1 0,-1 0 1,0 0-1,1-1 0,-1 0 0,0 0 1,0-1-1,0 0 0,13-8 1,-14 5-74,-1 0 0,1 0 1,-1-1-1,-1 0 1,1-1-1,-1 1 1,0-1-1,-1 0 1,0-1-1,0 1 1,-1-1-1,0 0 0,3-10 1,-6 14-109,1 0 0,0 0 0,-1 0 0,0 0 0,0 0 1,-1 0-1,1-1 0,-1 1 0,0 0 0,0 0 0,-1 0 0,0 0 0,1 0 1,-2 0-1,1 0 0,-1 0 0,1 0 0,-1 0 0,-1 0 0,1 1 0,-1-1 1,0 1-1,0 0 0,0 0 0,0 0 0,-5-4 0,7 7-60,0 0 0,1 0 0,-1 1 0,0-1 0,0 0 0,0 1-1,1-1 1,-1 1 0,0-1 0,0 1 0,0-1 0,0 1 0,0 0 0,0-1 0,0 1 0,0 0-1,0 0 1,0 0 0,0 0 0,0 0 0,0 0 0,0 0 0,0 0 0,0 0 0,0 0 0,0 0-1,-2 1 1,2 0-127,0 0 0,0 1 0,0-1 0,0 0 0,0 0 0,1 1 0,-1-1 0,0 0 0,1 1 0,-1-1 0,1 1 0,-1-1 0,1 1 0,0-1 0,-1 1 0,1 1 0,-1 4-1135,1 1 0,0 0 0,0-1 0,1 1 0,0-1 0,3 13 0,7 4-3182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36 265 6854,'0'0'18445,"8"-8"-16983,1-1-1134,0-1 0,-1 0 0,-1 0 0,1-1 0,-2 0 0,7-13 0,-12 21-279,1 0 0,-1 0 0,0 0 0,0 0 0,-1 0 0,1-1 0,-1 1 0,1 0 0,-1 0 0,0 0 0,0-1 0,0 1 0,-1 0-1,1 0 1,-2-4 0,1 5-60,0 0 0,-1 0 0,1 0 0,-1 0 0,1 0 0,-1 0 0,0 0 0,0 0 0,0 1 0,0-1 0,0 1 0,0-1-1,0 1 1,-1 0 0,1 0 0,0 0 0,-1 0 0,1 1 0,-1-1 0,1 0 0,-1 1 0,1 0 0,-3 0 0,2-1-2,0 1 1,1-1-1,-1 1 0,0 0 1,0 0-1,1 0 1,-1 1-1,0-1 1,0 1-1,1-1 1,-1 1-1,0 0 1,1 0-1,-4 2 0,4-2 20,1 0 1,0 0-1,0 0 0,0 0 0,0 1 0,0-1 0,1 0 0,-1 0 0,0 1 0,0-1 0,1 0 0,-1 1 0,1-1 0,0 1 0,-1-1 0,1 1 0,0-1 0,0 1 0,-1-1 0,1 1 0,1-1 0,-1 1 0,0-1 0,0 1 1,0-1-1,1 1 0,-1-1 0,2 3 0,-1-2 2,0 0 1,0 1 0,1-1 0,-1 0-1,1 0 1,0 0 0,0 0 0,0 0-1,0-1 1,0 1 0,0-1-1,0 1 1,0-1 0,1 1 0,-1-1-1,0 0 1,1 0 0,4 1 0,52 12 133,-56-14-130,206 24-2426,-208-24 2309,1 1 0,0 0 0,0 0 0,0 0 0,-1 0 0,1 0 0,0 1 0,-1-1 0,1 0 0,-1 1 0,0-1 0,1 1 0,0 2-1,-1-4 104,-1 1-1,1-1 0,-1 0 0,0 1 0,1-1 0,-1 1 0,0-1 0,1 1 0,-1-1 0,0 1 0,0-1 0,1 1 0,-1-1 0,0 1 0,0-1 0,0 1 0,0-1 0,0 1 0,0 0 0,0-1 0,0 1 0,0-1 0,0 1 0,0-1 0,0 1 0,0-1 0,0 1 0,-1 0 0,1-1 0,0 1 0,0-1 0,-1 1 0,1-1 0,0 1 0,-1-1 0,1 0 0,0 1 0,-1-1 0,1 1 0,-1-1 0,1 0 0,0 1 0,-1-1 0,1 0 0,-2 1 0,1-1 1155,12-21-234,1 4-1686,0 0 0,16-34 0,-17 29-2997,14-48 1,-13 22-2216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8520,'0'0'6086,"-3"11"-4506,-5 41-661,3 1 0,2-1 1,3 1-1,5 54 0,0 39-620,-8-227 3714,-1-36-3072,4 115-914,0 0 0,0 1 0,1-1 0,-1 1 0,0-1 0,0 1 0,1-1 0,-1 1 0,1-1 0,-1 1 0,1-1 0,0 1 0,-1-1 0,1 1 0,0 0 0,0-1 0,0 1 0,0 0 0,0 0 0,1 0 0,-1 0 0,0 0 0,0 0 0,1 0 0,-1 0 0,0 0 0,1 1 0,-1-1 0,1 1 0,-1-1 0,1 1 0,-1-1 0,1 1 0,0 0 0,-1 0 0,1 0 0,-1 0 0,1 0 0,-1 0 0,1 0 0,0 0 0,2 1 0,10 2 4,1 0 1,-1 0-1,25 11 1,-18-7 37,3 1-25,1-2 0,0-1 0,0-1 0,1-1 0,-1-1 1,1-1-1,33-4 0,-56 3-15,0 0 0,0 0 0,1-1 0,-1 1 0,0-1 0,0 0 1,0 0-1,0 0 0,0-1 0,0 1 0,-1 0 0,1-1 0,0 0 1,-1 0-1,1 0 0,-1 0 0,1 0 0,-1 0 0,0-1 0,0 1 1,0-1-1,0 1 0,-1-1 0,1 0 0,-1 0 0,0 1 1,1-1-1,-1 0 0,0 0 0,-1-1 0,1 1 0,0 0 0,-1 0 1,0 0-1,0 0 0,0-5 0,-1 6-30,0 0 1,0 1-1,0-1 1,-1 0-1,1 1 1,0-1-1,-1 1 1,1-1-1,-1 1 1,1-1-1,-1 1 1,0 0-1,1 0 1,-1 0-1,0 0 1,0 0-1,0 0 1,0 1-1,0-1 1,0 1-1,0-1 0,0 1 1,0 0-1,0 0 1,0 0-1,-2 0 1,-6-1-17,0 1 1,0 0 0,0 0-1,-11 3 1,15-2 27,0 1 1,0 0-1,1 1 0,0-1 1,-1 1-1,1 0 0,0 1 1,0-1-1,0 1 0,1 0 1,-1 0-1,1 0 0,0 1 1,-5 7-1,7-9 6,0-1 1,1 0-1,-1 1 1,1-1-1,0 1 1,-1-1-1,1 1 1,1 0-1,-1 0 1,0-1-1,0 1 1,1 0-1,0 0 1,0 0-1,-1 0 1,2 0-1,-1-1 1,0 1-1,1 0 1,-1 0-1,1 0 1,0-1-1,-1 1 1,2 0-1,-1 0 1,0-1-1,0 1 1,1-1-1,-1 0 1,1 1-1,0-1 1,3 4-1,5 2-30,0-1 0,0 0-1,1 0 1,0-1 0,0 0-1,0-1 1,1 0 0,15 4-1,58 9-3320,-15-12-2858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13229,'0'0'512,"53"0"-288,-11-1 929,9-4-32,11-2-288,4 0-481,3 1-287,0-1-1,-5 1-32,-11 1-32,-10 1-513,-18 3-1056,-13 0-1154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1 121 320,'0'0'16528,"53"13"-14414,-2-13-481,13-9-896,8-3-449,7-1-256,4-2 33,-4 3-33,-2-1-32,-13-2-897,-10 3-1025,-12-4-2050,-15-1-4644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15951,'0'0'2039,"9"-4"-1078,19-3-427,1 1-1,-1 1 0,54-3 1,100 7-477,-95 2 64,-80-1-114,12 0-18,-1 0 0,1 2 0,-1 0 0,24 5 0,-39-6 0,1 0 0,-1 0-1,1 1 1,-1-1 0,0 1-1,0 0 1,0 0 0,0 0 0,0 0-1,0 0 1,0 1 0,3 3 0,-4-4-1,-1 0 1,0 1 0,0-1-1,0 0 1,0 0 0,-1 1-1,1-1 1,0 0 0,-1 1-1,0-1 1,1 0 0,-1 1 0,0-1-1,0 1 1,-1-1 0,1 0-1,0 1 1,-1-1 0,0 0-1,1 1 1,-2 1 0,-1 4 68,-1-1 1,0 1-1,-1-1 1,1 0-1,-1-1 0,0 1 1,-1-1-1,0 0 1,-12 10-1,-70 46 875,69-49-789,-19 12 70,-30 20-124,-96 82-1,145-112-4151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1 12492,'-9'7'1180,"-124"113"3718,-67 55-1068,148-133-3604,-42 30-175,94-72-115,0 0-1,0 0 0,-1 1 0,1-1 0,0 0 0,0 1 0,-1-1 0,1 0 1,0 0-1,-1 0 0,1 1 0,0-1 0,-1 0 0,1 0 0,0 0 0,-1 0 1,1 0-1,-1 0 0,1 0 0,0 0 0,-1 0 0,1 0 0,0 0 1,-1 0-1,1 0 0,-1 0 0,1 0 0,0 0 0,-1 0 0,1 0 0,0 0 1,-1 0-1,1-1 0,0 1 0,-1 0 0,1 0 0,0 0 0,-1-1 0,1 1 1,0 0-1,-1-1 0,0-15-4243,1 10 3296,0-22-3980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6726,'0'0'14894,"50"19"-13132,-19-2-705,2 2-352,13 2-33,-3-1-223,10 0-289,0 3-32,1-3-64,-2 0-32,-4 1-1441,-13-5-1602,-7-7-2370,-9-7-10570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14606,'0'0'6064,"-5"12"-5477,-2 19-206,1 0 0,2 1-1,1-1 1,1 1-1,2 0 1,3 34-1,6 139 453,-8-146 2872,18-382-3518,-18 297-485,0 19 238,0 1-1,-1-1 1,1 0 0,-2 1-1,1-1 1,-1 1-1,0-1 1,0 0-1,-3-8 1,4 15 54,0-1 0,0 1 1,0 0-1,-1 0 0,1 0 1,0-1-1,0 1 0,0 0 1,0 0-1,0 0 0,-1 0 1,1-1-1,0 1 0,0 0 1,0 0-1,-1 0 0,1 0 1,0 0-1,0 0 0,0 0 1,-1 0-1,1-1 0,0 1 1,0 0-1,-1 0 0,1 0 1,0 0-1,0 0 0,0 0 1,-1 0-1,1 0 0,0 1 1,0-1-1,-1 0 0,1 0 1,0 0-1,0 0 1,0 0-1,-1 0 0,1 0 1,0 0-1,0 1 0,0-1 1,-1 0-1,1 0 0,0 0 1,0 0-1,0 1 0,0-1 1,0 0-1,0 0 0,-1 0 1,1 1-1,0-1 0,0 0 1,0 0-1,0 0 0,0 1 1,0-1-1,0 0 0,0 0 1,0 1-1,0-1 0,-4 16-267,1 9 300,1 0-1,1 1 0,2-1 0,0 0 1,2 0-1,0 1 0,2-2 0,1 1 1,1 0-1,1-1 0,13 27 0,-21-51-7,0 0-1,0 1 1,0-1-1,0 0 1,0 0-1,0 0 1,0 0-1,0 0 1,0 0-1,0 1 1,0-1-1,0 0 1,0 0-1,0 0 1,0 0-1,0 0 1,0 0-1,0 1 1,0-1-1,1 0 1,-1 0-1,0 0 1,0 0-1,0 0 1,0 0-1,0 0 1,0 0-1,0 0 1,0 1-1,1-1 1,-1 0-1,0 0 1,0 0-1,0 0 1,0 0-1,0 0 1,0 0-1,1 0 1,-1 0-1,0 0 1,0 0-1,0 0 1,0 0-1,0 0 1,0 0-1,1 0 1,-1 0-1,0 0 1,0 0-1,0 0 1,0 0-1,0 0 1,0 0-1,1-1 1,-1 1-1,0 0 1,0 0-1,0 0 1,0 0-1,0 0 1,0 0-1,0 0 0,0 0 1,1-1-1,1-13 564,-1-30-358,-1 36-192,0-36-180,-2-1 1,-2 1 0,-2 0-1,-13-50 1,19 92 135,0 1 0,0 0 0,0 0 0,-1 0 1,1 0-1,0 0 0,-1 0 0,1 0 0,0 0 0,-1 0 0,1 0 1,-1 1-1,0-1 0,1 0 0,-1 0 0,0 0 0,1 0 0,-1 1 1,0-1-1,0 0 0,1 1 0,-1-1 0,0 1 0,-1-1 1,1 1-7,0 0 1,0 1-1,0-1 1,0 1-1,1-1 1,-1 1-1,0-1 1,0 1-1,1 0 1,-1-1 0,0 1-1,1 0 1,-1-1-1,0 1 1,1 0-1,-1 0 1,1 0-1,0-1 1,-1 1-1,1 1 1,-18 52-222,14-32 284,2 1 0,-1 25 0,3-39-44,0 0-1,1-1 0,0 1 1,0 0-1,1 0 0,0-1 1,1 1-1,4 10 0,-6-18 13,-1 1-1,0-1 0,1 0 0,-1 0 1,0 0-1,1 0 0,0 0 0,-1 0 0,1 0 1,0 0-1,-1 0 0,1-1 0,0 1 1,0 0-1,0 0 0,-1-1 0,1 1 0,0 0 1,0-1-1,0 1 0,0-1 0,0 1 1,1-1-1,-1 0 0,0 1 0,0-1 1,0 0-1,0 0 0,0 1 0,0-1 0,1 0 1,-1 0-1,0-1 0,0 1 0,0 0 1,0 0-1,0 0 0,0-1 0,0 1 0,1-1 1,-1 1-1,0-1 0,1 0 0,0-1 51,1 0 0,-1-1 0,1 1 0,-1-1 0,0 1 0,0-1 0,0 0 0,0 0 0,-1 0 0,1 0 0,-1 0 0,0 0 0,1-5 0,4-20-27,-1 1-1,-1-1 0,-2 0 0,-1 0 0,-1 0 0,-4-34 0,4 60-51,-1 0 0,1 0 0,-1 0-1,0-1 1,0 1 0,1 0 0,-1 0 0,0 0 0,-1 0-1,1 1 1,0-1 0,-1 0 0,-1-2 0,3 4 7,-1 0 0,1-1 0,-1 1 0,0 0-1,1 0 1,-1-1 0,1 1 0,-1 0 0,1 0 0,-1 0 0,0 0 0,1 0 0,-1 0 0,1 0 0,-1 0 0,0 0 0,1 0 0,-1 0 0,1 0-1,-1 0 1,0 1 0,1-1 0,-1 0 0,1 0 0,-1 1 0,1-1 0,-1 0 0,1 1 0,-1-1 0,1 0 0,-1 1 0,1-1 0,-1 1 0,1-1-1,0 1 1,-1-1 0,1 1 0,0-1 0,-1 1 0,1-1 0,0 1 0,0 0 0,0-1 0,-1 1 0,1-1 0,0 1 0,0 0 0,0-1 0,0 1-1,0 0 1,-5 15-18,0 0 0,1 0 0,0 1 0,2-1-1,0 1 1,0 0 0,2 0 0,0 0 0,1-1 0,3 20-1,-3-35 32,-1 1 0,1 0 0,-1 0 0,1-1 0,0 1-1,-1 0 1,1-1 0,0 1 0,0-1 0,0 1 0,0-1-1,1 1 1,-1-1 0,0 0 0,0 1 0,1-1 0,-1 0-1,1 0 1,-1 0 0,3 1 0,-3-2 11,0 0-1,0 0 1,0 0-1,0 0 1,0 0 0,0 0-1,0 0 1,0 0-1,0 0 1,0-1 0,0 1-1,0 0 1,0-1-1,-1 1 1,1-1 0,0 1-1,0-1 1,0 1-1,0-1 1,-1 1 0,1-1-1,0 0 1,-1 0-1,1 1 1,0-1 0,-1 0-1,1 0 1,-1 0-1,1 1 1,-1-1 0,0 0-1,1 0 1,-1 0-1,0 0 1,0 0 0,1 0-1,-1-1 1,5-18 32,0 0 0,-1 0 0,-2 0 0,0 0 0,0 0 1,-2-1-1,-1 1 0,-1 0 0,0 0 0,-1 0 0,-9-27 1,4 36-197,1 19-81,1 23-5,5-15 201,1 0 1,1 0 0,0 0-1,7 29 1,-7-42 29,-1 0 1,1 0-1,0-1 0,0 1 1,0 0-1,0 0 0,0-1 1,1 1-1,-1 0 1,1-1-1,-1 0 0,1 1 1,0-1-1,0 0 0,0 0 1,1 0-1,-1 0 1,0 0-1,1-1 0,-1 1 1,1-1-1,-1 1 0,1-1 1,0 0-1,0 0 1,0 0-1,-1 0 0,1-1 1,0 1-1,0-1 1,0 0-1,0 0 0,0 0 1,4-1-1,-5 1 5,0-1-1,-1 0 1,1 0 0,0-1 0,-1 1-1,0 0 1,1 0 0,-1-1-1,0 1 1,0-1 0,1 1 0,-1-1-1,0 0 1,-1 1 0,1-1-1,0 0 1,0 1 0,-1-1 0,1 0-1,-1 0 1,1 0 0,-1 0-1,0 0 1,0 0 0,0 1 0,0-1-1,0-2 1,-3-55-5,3 58-2,0 0 0,0 0 0,0 0 0,0 0 0,-1 0 0,1 0 0,0 0 0,0 0 0,-1 0 0,1 0 0,-1 0-1,1 0 1,0 0 0,-1 0 0,0 0 0,1 1 0,-1-1 0,0 0 0,1 0 0,-1 1 0,0-1 0,0 0 0,1 1 0,-1-1 0,0 1 0,0-1 0,0 1 0,0-1 0,0 1 0,0 0 0,0 0 0,0-1-1,0 1 1,0 0 0,0 0 0,0 0 0,0 0 0,0 0 0,-1 0 0,0 1-13,0 0 0,0-1 0,0 1-1,0 0 1,0 1 0,1-1 0,-1 0 0,0 0-1,1 1 1,-1-1 0,0 1 0,1-1 0,0 1 0,-1 0-1,1 0 1,0 0 0,-1 2 0,-3 7-38,1-1 0,0 1 0,1 0 1,0 0-1,1 1 0,0-1 0,1 0 0,0 1 0,1-1 1,0 1-1,1-1 0,4 19 0,11 24-3223,10-7-4136,6-8-6021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86 13164,'0'0'4293,"0"10"-3092,-10 120 1409,10-129-2482,7-31 502,-3 10-570,0 1-1,-1-1 1,-1 0-1,0 0 1,-2 0-1,-4-39 1,-2 40 273,2 30 148,3-6-440,1-1-1,0 0 1,0 1-1,0-1 1,0 1 0,1-1-1,0 0 1,1 8-1,0-9 13,0 0 0,0 0-1,0 0 1,1 0 0,-1 0-1,1-1 1,-1 1 0,1-1 0,0 1-1,0-1 1,0 0 0,0 0-1,0-1 1,1 1 0,-1 0-1,0-1 1,1 0 0,0 0-1,-1 0 1,1 0 0,-1-1-1,1 1 1,0-1 0,-1 0 0,1 0-1,6-1 1,-5 0 19,1 0-1,-1 0 1,0 0 0,1-1 0,-1 1-1,0-1 1,0-1 0,0 1 0,0-1-1,0 0 1,-1 0 0,1 0 0,-1 0 0,0-1-1,0 0 1,7-8 0,-11 12-72,0 0-1,0 1 1,0-1 0,0 0-1,0 0 1,0 0 0,0 1 0,0-1-1,0 0 1,1 0 0,-1 0 0,0 1-1,0-1 1,0 0 0,0 0-1,0 0 1,1 1 0,-1-1 0,0 0-1,0 0 1,0 0 0,0 0 0,1 0-1,-1 0 1,0 0 0,0 1-1,0-1 1,1 0 0,-1 0 0,0 0-1,0 0 1,1 0 0,-1 0 0,0 0-1,0 0 1,0 0 0,1 0-1,-1 0 1,0 0 0,0 0 0,1 0-1,-1 0 1,0 0 0,0-1 0,0 1-1,1 0 1,-1 0 0,0 0-1,0 0 1,0 0 0,0 0 0,1-1-1,-3 44 119,0-30-56,1 0-1,0-1 1,1 1-1,4 25 1,-3-35-82,0 0 0,1 0 0,-1 0-1,1-1 1,0 1 0,0 0 0,0-1 0,0 1 0,0-1 0,1 0 0,-1 0-1,1 1 1,-1-2 0,1 1 0,0 0 0,0-1 0,3 3 0,36 5-4887,-14-8-2054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2498,'0'0'16234,"11"-7"-14792,11-5-865,0 2 0,1 1 1,0 1-1,1 1 0,0 1 1,40-5-1,759-64 509,-792 72-1083,-31 3-34,0 0-1,0 0 1,0 0 0,0 0 0,0 1-1,0-1 1,0 0 0,0 0-1,0 0 1,0 0 0,0 0 0,0 0-1,0 0 1,0 0 0,0 1-1,1-1 1,-1 0 0,0 0 0,0 0-1,0 0 1,0 0 0,0 0-1,0 0 1,0 0 0,0 0 0,0 0-1,0 0 1,0 1 0,-22 6-2180,-34 7-3052,40-13 223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10378,'0'0'11403,"82"16"-9482,-25-16-735,5-4-610,7-4-256,2 2-224,-5 0-63,-6 2-98,-11 3-1408,-12 0-1762,-15-1-737,-15 2-2402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9257,'0'0'11242,"67"31"-9480,-8-33-833,7-7-513,6-1-223,2 0-161,0 1-97,-10-4-3298,-9-2-3683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4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45 12107,'0'0'5718,"-3"-7"-3812,3 5-1825,-1 0-1,0 0 1,1 0 0,-1 0 0,0 0 0,0 1 0,0-1 0,0 0 0,-1 0-1,1 1 1,0-1 0,-1 1 0,1-1 0,-1 1 0,1 0 0,-4-2 0,1 1-5,-1 0 0,0 1 0,0 0 0,0 0 1,1 1-1,-1-1 0,0 1 0,-8 0 0,-6 2-55,0 0-1,-1 1 1,1 1-1,1 1 1,-1 1-1,-32 14 1,22-6 268,0 0 1,1 2 0,-35 28 0,57-40-264,1 0 1,0 0-1,1 1 0,-1 0 1,1 0-1,0 0 0,-5 9 1,8-13-25,0 1 0,1-1 0,-1 0 1,1 1-1,-1-1 0,1 1 0,-1-1 1,1 0-1,0 1 0,0-1 0,0 1 1,0-1-1,0 1 0,0-1 1,0 1-1,0-1 0,0 1 0,1-1 1,-1 1-1,1-1 0,-1 0 0,1 1 1,0-1-1,-1 0 0,1 1 0,0-1 1,0 0-1,0 0 0,0 0 0,0 1 1,0-1-1,0 0 0,0-1 1,0 1-1,1 0 0,-1 0 0,0 0 1,2 0-1,15 7 34,0 0 1,0-2-1,1 0 0,-1-1 1,31 4-1,-25-4 5,-1 0 0,46 16 0,-67-21-36,0 1 0,-1 0 0,1 0 0,0-1-1,-1 1 1,1 0 0,0 0 0,-1 0 0,1 1-1,-1-1 1,0 0 0,1 0 0,-1 1 0,0-1-1,0 1 1,0-1 0,0 1 0,1 2 0,-2-3 5,1 1 1,-1-1-1,0 0 1,-1 0 0,1 0-1,0 1 1,0-1-1,0 0 1,-1 0 0,1 0-1,-1 0 1,1 0 0,-1 1-1,1-1 1,-1 0-1,1 0 1,-1 0 0,0 0-1,0-1 1,1 1-1,-2 1 1,-7 5 119,1 0 1,-1-1-1,0 0 0,-18 8 0,19-10-27,-29 15 468,8-5-244,1 2 0,0 0 0,-32 26 0,59-41-332,-1 0 1,1 0-1,0 0 0,0 0 1,-1 0-1,1 0 1,0 0-1,0 1 0,0-1 1,0 0-1,1 1 0,-1-1 1,0 0-1,1 1 1,-1-1-1,0 1 0,1-1 1,0 1-1,-1-1 1,1 1-1,0 0 0,0 2 1,0-3-35,1 1 0,0-1 0,0 1 0,-1-1 0,1 0 0,0 0 0,0 1 0,0-1 0,1 0 0,-1 0 0,0 0 0,0 0 0,1 0 0,-1 0 0,0-1 0,1 1 0,-1 0 0,3 0 0,11 4-457,1 0 1,0-2 0,26 4-1,-24-4 106,17 2-298,49 10-78,-78-13 753,0-1 0,-1 1 0,1 0 0,0 1 0,-1-1 0,1 1 0,-1 0 1,0 1-1,0-1 0,7 8 0,-10-9 22,-1-1-1,0 1 1,0 0 0,0 0 0,0 0 0,0 0-1,0 0 1,0 0 0,-1 0 0,1 0 0,-1 1 0,1-1-1,-1 0 1,0 0 0,0 0 0,0 0 0,0 1 0,0-1-1,0 0 1,-1 0 0,1 0 0,-1 0 0,0 0 0,0 1-1,1-1 1,-1 0 0,0-1 0,-1 1 0,1 0 0,0 0-1,0 0 1,-1-1 0,1 1 0,-1-1 0,-2 3 0,-8 7 329,0-1 0,0-1 0,-24 16 0,27-20-113,-94 51 1790,76-43-1620,0 1 1,1 1 0,1 1-1,-37 32 1,60-47-397,1 0-1,0 0 1,-1 0 0,1 0 0,0 1-1,0-1 1,0 0 0,0 1-1,0-1 1,1 1 0,-1-1 0,0 1-1,0-1 1,1 1 0,-1-1 0,1 1-1,0-1 1,-1 1 0,1 3-1,0-4-14,1 0 0,-1 0 0,1 0 0,-1 0-1,1 0 1,0 0 0,-1 0 0,1 0 0,0 0 0,0 0-1,0 0 1,0 0 0,0 0 0,0-1 0,0 1-1,0 0 1,0-1 0,0 1 0,0-1 0,2 1-1,8 3-156,0-1 0,0-1-1,1 0 1,15 1-1,-21-3 110,151 18-1176,-25-2-1695,-44-8-2894,-42-7-385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90 6566,'33'-30'4826,"26"-29"4783,-80 82-8375,0 0-1,-29 23 1,-122 84-1201,70-55 792,66-50-440,47-66-8041,-5 7-116,-5 17 2060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7719,'0'0'13325,"4"-4"-12658,0 3-550,-1-1 0,1 1 1,-1 0-1,1 0 0,-1 0 0,1 1 0,0-1 0,-1 1 0,1 0 0,0 0 1,-1 0-1,1 0 0,0 0 0,-1 1 0,1 0 0,0 0 0,-1 0 0,6 2 1,84 34 251,-62-23-305,17 8 158,-13-5-1903,-12-7-3058,-9-7-1806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27 5605,'-12'-2'15502,"35"-1"-11720,40-3-4018,23-2 1622,-50 3-3547,-29 3-2792,-25 2-9071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6983,'0'0'10991,"-1"0"-10688,0 0-1,0 0 1,0 0-1,-1 0 0,1 0 1,0 0-1,0 1 1,0-1-1,0 0 0,-1 1 1,1-1-1,0 1 1,0-1-1,0 1 0,0 0 1,-1 0-1,1 7-135,0 1 0,-1-1 0,0 0 0,0 0 0,-1 0 0,0 0 0,0 0 0,-1-1 0,0 1 0,-9 12 0,6-11-155,1 1 0,1 0-1,0 0 1,-7 21-1,12-30-2,0-1 0,0 1-1,-1-1 1,1 1 0,0 0-1,0-1 1,0 1-1,0-1 1,0 1 0,0-1-1,0 1 1,0-1 0,1 1-1,-1-1 1,0 1 0,0-1-1,0 1 1,1-1 0,-1 1-1,0-1 1,0 1 0,1-1-1,-1 0 1,0 1-1,1-1 1,-1 1 0,0-1-1,1 0 1,-1 1 0,1-1-1,-1 0 1,1 1 0,-1-1-1,1 0 1,0 0 0,27 3 413,38-16 220,-57 11-619,14-3-18,1 1 1,-1 2-1,32 0 0,-27 8-438,-6 0-2693,2-9-5032,-10-4-1366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13357,'-5'43'6731,"0"-1"-5263,6-42-1429,1 1-1,-1 0 0,0-1 0,1 1 0,-1-1 1,1 0-1,-1 1 0,1-1 0,-1 0 1,1 0-1,-1 0 0,1 0 0,-1 0 0,1-1 1,-1 1-1,1 0 0,-1-1 0,3 0 0,8-4 53,0-1 0,-1 0 0,0-1-1,0 0 1,0-1 0,-1 0 0,0 0-1,10-13 1,10-6 0,-55 104 1772,25-75-1840,-1-1 0,0 0 0,1 1 0,0-1 1,-1 0-1,1 1 0,0-1 0,0 1 0,-1-1 0,1 0 0,0 1 0,1-1 1,-1 1-1,0-1 0,0 1 0,1-1 0,-1 0 0,0 1 0,1-1 0,-1 0 0,1 0 1,0 1-1,-1-1 0,1 0 0,0 0 0,0 0 0,0 0 0,0 1 0,0-2 1,0 1-1,0 0 0,2 1 0,20 3-1789,6-10-3808,-12-2-154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0:2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3445 263 12075,'-936'2'5031,"222"-13"-7787,533 23 2845,1 7 1,0 8 0,2 7-1,-304 102 1,429-118-191,0 3 1,2 2-1,0 2 0,2 2 1,1 3-1,-68 54 0,99-69 55,0 1-1,1 1 0,0 1 0,2 0 0,0 0 0,1 2 1,1 0-1,-10 22 0,16-26 33,0 0-1,1 0 1,1 0-1,0 1 1,1-1 0,1 1-1,1 0 1,0 0-1,1-1 1,1 1 0,0 0-1,6 21 1,-3-21 15,2 0 1,0 0 0,2-1 0,-1 0-1,2 0 1,0-1 0,1 0-1,0 0 1,1-1 0,1-1 0,0 0-1,1-1 1,29 22 0,0-3 16,2-2 0,1-2 0,72 32 0,273 86 409,13-32-164,-338-96-248,404 95 228,568 62 1,494-79-118,-97-138-94,1125-131-69,-2547 174 37,791-64-15,-536 31 4,260-67 0,-446 80-9,88-35 1,-142 44 11,-1 0 1,0-2 0,-1-1-1,0-1 1,-1-1-1,43-38 1,-59 46 7,0 0 0,-1 0 0,0-1 0,0 0 1,-1 0-1,0-1 0,-1 0 0,0 0 0,-1 0 0,0-1 0,0 1 0,-1-1 1,0 0-1,-1 0 0,-1 0 0,1-18 0,-2 15 29,-1 1 0,-1-1 0,0 1-1,-1-1 1,-1 1 0,0 0 0,-1 1 0,0-1 0,-1 1-1,0-1 1,-1 2 0,0-1 0,-11-12 0,-19-21 222,-3 3 0,0 1-1,-63-48 1,-150-92-96,126 102-588,-3 5 0,-3 6 1,-194-70-1,156 81-168,-3 7 0,-259-41 0,-344-2 434,-6 32 522,630 50-292,-597-31 305,-1138 80 1,1708-23-455,-710 51-3047,630-53-1282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18257,'0'0'2168,"-3"8"-1763,-7 19 78,-2 0-1,-1-1 0,-29 42 1,-64 79 673,67-96-318,22-26-545,12-16-268,-1-1 0,0 1-1,0-1 1,-1-1 0,0 1 0,0-1-1,-11 8 1,17-15-206,1 1-1,-1-1 1,1 0-1,-1 1 1,1-1-1,-1 0 1,1 0-1,-1 1 1,1-1-1,-1 0 1,0 0-1,1 0 1,-1 0-1,1 0 1,-1 0-1,0 0 1,1 0-1,-1 0 1,1 0-1,-1 0 1,1-1-1,-1 1 1,1 0-1,-1 0 1,0 0-1,1-1 1,-1 1-1,1 0 1,-1-1-1,1 1 1,0 0-1,-1-1 1,1 1-1,-1-1 1,1 1-1,0 0 1,-1-1-1,1 1 1,0-1-1,-1 1 1,1-1-1,0 0 1,0 1-1,0-1 1,-1 1-1,1-1 1,0 1-1,0-1 0,0 0 1,0 1-1,0-2 1,-4-24-8964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6342,'0'0'17227,"-3"8"-16432,-1 0-647,1 0-1,1 0 0,-1 0 0,1 0 0,1 1 0,0-1 0,0 1 1,0 9-1,11 23-2491,-9-36-33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 3043,'0'0'18257,"-16"-4"-17712,30 4-129,4 0-192,8 0-160,1 0 32,3 0-800,-7 0-1859,4-1-1921,-2-6-4004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3908,'0'0'18006,"5"-2"-17520,10-4-433,0-1 1,-1-1-1,0 0 0,-1 0 1,0-2-1,0 0 1,-1 0-1,0-1 0,15-18 1,-20 17 133,-13 14 421,-16 18-26,17-12-508,-1 0 0,1 0-1,1 1 1,0 0 0,-6 15 0,9-20-72,-1 1 1,1 0-1,0-1 0,0 1 0,1 0 1,-1 0-1,1-1 0,0 1 1,0 0-1,1 0 0,-1 0 1,1 0-1,2 6 0,11 3-1523,-1-9-6124,-3-5-4227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64 9289,'-5'-2'9019,"12"-3"-6532,13-2-2057,228 8 2189,-29 1-2362,-186-4-206,1-1-1,-1-2 1,0-1-1,46-15 1,-55 15 861,-3 1-3775,-11 1-8078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7719,'0'0'4741,"-7"0"-2697,-22 1 3702,29-2-5541,23 0 1067,-7-1-970,-8 1-97,0 0 1,1 0 0,-1 1 0,0 0 0,0 0 0,1 1-1,-1 0 1,0 0 0,11 4 0,-18-4-189,-1-1 0,1 0 0,0 1 0,-1-1 0,1 1 0,-1-1 0,1 1 1,0-1-1,-1 1 0,1 0 0,-1-1 0,0 1 0,1 0 0,-1-1 0,1 1 0,-1 0 0,0-1 1,0 1-1,1 0 0,-1 0 0,0-1 0,0 1 0,0 0 0,0 0 0,0-1 0,0 1 0,0 0 1,0 1-1,-14 20 434,-36 14-14,43-32-471,-1 2 62,4-3-14,-1 0-1,1 0 0,-1 0 0,0 0 0,0-1 1,0 0-1,0 0 0,0 0 0,-9 1 1,50-24-906,-24 19 943,0 1-1,-1 1 1,1 0-1,0 0 1,-1 1 0,20 4-1,17 1 157,-44-6-143,0 0 0,0 0 0,0-1 0,1 1 0,-1-1 0,0 0 0,0 0 0,0-1 0,-1 1 0,1-1 0,0 0 0,0 0 0,-1 0 0,0 0 0,1-1 0,-1 0 0,0 1 0,0-1 0,0 0 0,0 0 0,-1-1 0,1 1-1,2-5 2,5-12-4044,-3-1-4063,-5 10-1807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9993,'0'0'15252,"9"-6"-15070,-2 1-141,-4 3-26,0-1 1,0 1-1,1 0 1,-1 0-1,1 0 0,-1 0 1,1 1-1,0 0 1,0-1-1,0 1 1,0 0-1,-1 1 1,1-1-1,0 1 1,8 0-1,7 1 52,5 2-2,0-1 0,-1-2 1,1 0-1,-1-1 0,1-2 0,45-10 0,-73 16-77,0 0 0,-1-1 0,1 1 0,0 1 1,1-1-1,-1 1 0,1-1 0,-1 1 0,1 0 0,0 0 0,1 1 0,-1-1 0,1 0 0,-1 1 0,-2 9 0,4-10 4,-1-1-1,1 1 0,0-1 1,0 1-1,0 0 0,0-1 1,1 1-1,0 0 0,0 0 1,0-1-1,0 1 1,0 0-1,1 0 0,-1-1 1,1 1-1,0 0 0,0-1 1,1 1-1,-1-1 0,1 1 1,0-1-1,3 5 0,29 21-51,-29-25 44,1 0 0,0 0-1,-1 1 1,0-1 0,0 1-1,0 0 1,-1 1 0,0-1-1,0 1 1,0 0 0,4 9-1,-8-14 44,0 1 0,0-1 0,0 1 0,-1-1 0,1 1 0,-1-1 0,1 0 0,-1 1 0,1-1 0,-1 0-1,0 1 1,0-1 0,1 0 0,-1 0 0,0 0 0,0 0 0,0 1 0,0-2 0,-1 1 0,1 0 0,0 0 0,0 0 0,-1 0 0,1-1-1,0 1 1,-1-1 0,1 1 0,0-1 0,-1 1 0,1-1 0,-1 0 0,-1 1 0,-57 11 1668,52-11-1535,-1 0 107,2 1-189,0-1 0,-1 1 1,1-2-1,0 1 0,0-1 0,-1 0 0,1 0 0,0-1 0,-1 0 0,-10-3 1,17 3-356,1 1 0,-1-1 0,1 0 0,0 1 0,0-1 0,-1 0 0,1 1 0,0-1 0,0 0 0,0 1-1,0-1 1,-1 0 0,1 1 0,0-1 0,0 0 0,0 0 0,1 1 0,-1-1 0,0 0 0,0 1 0,0-1 0,0 0 0,1 1 0,-1-1 0,0 0 0,1 1 0,-1-1 0,0 1 0,1-1 0,-1 1 0,1-1 0,-1 1 0,1-1 0,-1 1 0,1-1 0,-1 1 0,1-1 0,0 1 0,-1 0 0,1-1 0,-1 1 0,1 0 0,0 0 0,1-1 0,14-10-11595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17585,'-8'1'1590,"5"2"-1425,0 0-1,0 0 0,1 0 0,-1 0 0,0 0 0,1 0 0,0 1 0,0-1 0,0 1 0,0 0 0,1-1 0,-1 1 0,1 0 0,0 0 0,0 0 0,0 6 0,-6 69 1211,8-77-1344,-1-1 0,0 0 0,0 1 0,1-1 1,-1 1-1,1-1 0,-1 1 0,1-1 0,0 0 0,-1 0 0,1 1 0,0-1 0,0 0 0,0 0 0,0 0 0,0 0 0,0 0 0,0 0 0,0 0 0,0 0 0,1 0 0,-1 0 0,0-1 0,1 1 0,-1 0 0,0-1 0,1 1 0,-1-1 0,1 0 0,-1 1 0,1-1 0,-1 0 0,1 0 0,-1 0 0,1 0 0,-1 0 0,0 0 0,1-1 0,-1 1 0,3-1 0,4 0 26,0-1 0,0 1 0,0-1 0,0-1 0,-1 0 0,12-5 0,3-4-73,1-2-1,-2-1 0,0 0 0,-1-1 0,0-2 1,28-32-1,-53 59 222,0 0-1,0 0 1,2 0-1,-1 0 1,1 1 0,0 0-1,1-1 1,0 1 0,1 0-1,0 0 1,0 13 0,2-21-207,-1-1 1,1 0-1,0 0 1,-1 0-1,1 1 1,0-1-1,0 0 1,0 0-1,0 0 1,0 0-1,0-1 1,1 1-1,-1 0 1,0 0-1,0-1 1,1 1-1,-1 0 1,0-1-1,1 1 1,-1-1-1,0 0 1,1 0-1,-1 1 1,1-1-1,-1 0 1,0 0-1,3 0 1,21-3-2153,-6-4-3396,0-12-5181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11691,'0'0'9903,"-7"4"-9562,3-1-276,-1 0 0,1 1 0,0-1 0,0 1-1,0 0 1,1 0 0,-1 0 0,-4 8 0,6-10-11,1 1 0,0-1-1,-1 0 1,1 1 0,0-1 0,1 0 0,-1 1 0,0 0 0,1-1 0,-1 1 0,1-1 0,0 1 0,0 0 0,0-1 0,0 1 0,0-1 0,1 1 0,-1 0 0,1-1 0,-1 1 0,1-1-1,0 1 1,0-1 0,0 0 0,2 3 0,-1-2-24,1-2-1,-1 1 0,0 0 0,1 0 1,-1-1-1,1 1 0,-1-1 0,1 0 1,0 0-1,0 0 0,-1 0 0,1 0 1,0-1-1,0 1 0,0-1 0,0 0 1,0 1-1,0-1 0,0-1 1,4 0-1,1 1-18,0-1 1,0 0-1,0-1 0,0 0 1,-1 0-1,12-5 0,-8 1-175,-1 0-1,1-1 0,-1 0 1,-1 0-1,1-1 1,-1 0-1,0-1 0,-1 1 1,0-2-1,-1 1 1,7-12-1,-14 21 176,0 0 1,0 0-1,0 0 0,0 0 1,0 0-1,0 0 0,0 0 0,0 0 1,-1 0-1,1-1 0,0 1 1,0 0-1,0 0 0,0 0 1,0 0-1,0 0 0,0 0 0,0 0 1,0 0-1,0 0 0,0 0 1,0 0-1,0 0 0,0-1 0,0 1 1,-1 0-1,1 0 0,0 0 1,0 0-1,0 0 0,0 0 1,0 0-1,0 0 0,0-1 0,0 1 1,0 0-1,0 0 0,0 0 1,0 0-1,1 0 0,-1 0 0,0 0 1,0 0-1,0 0 0,0-1 1,0 1-1,0 0 0,0 0 1,0 0-1,0 0 0,0 0 0,0 0 1,0 0-1,0 0 0,0 0 1,1 0-1,-12 8 421,-11 15 280,18-17-365,-1 0-1,2 0 0,-1 0 0,1 1 0,-4 9 1,7-15-325,-1 0 0,1 0 1,0-1-1,0 1 1,-1 0-1,1 0 1,0 0-1,0 0 1,0 0-1,0 0 1,0 0-1,0 0 1,1-1-1,-1 1 1,0 0-1,0 0 1,1 0-1,-1 0 1,0 0-1,1-1 1,-1 1-1,1 0 1,-1 0-1,1-1 1,-1 1-1,1 0 1,0-1-1,-1 1 1,1 0-1,0-1 1,0 1-1,-1-1 1,1 1-1,0-1 1,0 0-1,0 1 1,-1-1-1,1 0 1,0 1-1,0-1 1,0 0-1,0 0 1,0 0-1,0 0 1,0 0-1,0 0 1,-1 0-1,1 0 1,0 0-1,2-1 1,14 0-164,1-2 1,0 1-1,-1-2 0,0-1 1,0 0-1,0-1 0,-1 0 1,0-2-1,18-10 0,-31 17 139,-2 0-8,-1 1 1,0-1 0,1 1 0,-1 0 0,1-1 0,0 1 0,-1 0 0,1 0 0,-1-1 0,1 1 0,-1 0 0,1 0 0,-1 0 0,1 0 0,0 0-1,-1 0 1,1 0 0,-1 0 0,1 0 0,0 0 0,-1 0 0,1 0 0,-1 0 0,1 0 0,0 1 0,-1-1 0,1 0 0,-1 0 0,1 1 0,2 15 245,-3-15-211,0 1 0,0-1 0,0 0 0,0 0 0,-1 0 1,2 0-1,-1 1 0,0-1 0,0 0 0,0 0 0,1 0 0,-1 0 1,0 0-1,1 1 0,-1-1 0,1 0 0,-1 0 0,1 0 0,0 0 1,-1 0-1,1 0 0,0-1 0,0 1 0,0 0 0,0 0 0,0 0 1,0-1-1,0 1 0,0-1 0,0 1 0,1 0 0,9 1 111,0-1 0,0 0 0,0 0-1,19-3 1,-14 2-3330,1-1-3521,-14 1 368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52 14670,'0'0'6470,"-8"-3"-5605,-25-7-475,32 9-373,-1 1 1,1 0-1,0 0 1,-1 0 0,1 0-1,0 0 1,-1 0 0,1 0-1,0 0 1,-1 0 0,1 1-1,0-1 1,-1 0 0,1 1-1,0-1 1,0 1 0,0 0-1,-1-1 1,1 1 0,0 0-1,0 0 1,0-1 0,0 1-1,0 0 1,0 0-1,0 0 1,1 0 0,-1 1-1,0-1 1,1 0 0,-1 0-1,0 0 1,1 1 0,-1-1-1,1 0 1,0 0 0,-1 1-1,1-1 1,0 0 0,0 2-1,-3 50 220,5-47-228,-1 0 0,1 0 0,0 0 0,0 0 0,1 0 0,-1 0 0,1-1 0,1 1 0,-1-1 0,8 9 0,-6-9-1,-1 0 0,-1 1 1,1-1-1,-1 1 0,0-1 0,0 1 1,0 0-1,-1 0 0,0 1 0,0-1 1,1 11-1,-3-11 184,0 1 0,0-1 0,0 1 0,-1-1 0,-1 1 0,1-1 0,-1 0-1,0 0 1,0 0 0,-5 10 0,5-14-99,1 1 0,-1 0-1,0-1 1,0 1-1,0-1 1,-1 1 0,1-1-1,-1 0 1,1 0 0,-1 0-1,0 0 1,1-1 0,-1 1-1,0-1 1,0 1 0,0-1-1,0 0 1,0 0-1,-1-1 1,1 1 0,0-1-1,0 1 1,-5-1 0,8-1-90,-1 1 0,0-1 1,1 1-1,-1-1 0,1 0 0,-1 1 1,1-1-1,-1 0 0,1 1 1,-1-1-1,1 0 0,0 0 0,0 1 1,-1-1-1,1 0 0,0 0 1,0 0-1,0 0 0,0 1 0,0-1 1,0 0-1,0 0 0,0 0 1,0 0-1,0 1 0,0-1 0,0 0 1,1 0-1,-1 0 0,0 1 1,1-1-1,-1 0 0,1 0 0,-1 1 1,1-2-1,12-33-1274,0 12 17,2 1 1,0 0-1,19-22 1,7 0 842,64-53 1,-94 84 1193,-12 7-269,-22 8-40,22-2-463,-1 1 0,1 0 0,-1-1 1,0 1-1,1 0 0,0 0 0,-1 0 0,1 0 1,-1 0-1,1 0 0,0 0 0,0 1 0,-2 1 0,3-2-1,0 0-1,0-1 1,-1 1-1,1 0 0,0-1 1,0 1-1,0 0 0,0 0 1,0-1-1,0 1 0,0 0 1,0-1-1,1 1 1,-1 0-1,0-1 0,0 1 1,1 0-1,-1-1 0,0 1 1,1 0-1,-1-1 0,0 1 1,1-1-1,-1 1 1,1-1-1,-1 1 0,1-1 1,-1 1-1,1-1 0,0 1 1,-1-1-1,1 0 0,0 1 1,-1-1-1,1 0 1,1 1-1,6 3 37,0-1 0,1 0 1,-1 0-1,1-1 0,0 0 1,0 0-1,0-1 0,11 0 0,73-2 200,-91 1-208,1-1 1,-1 1-1,1 0 0,-1-1 1,1 1-1,-1-1 1,1 0-1,-1 0 0,1 0 1,-1 0-1,0 0 1,2-2-1,-3 3 74,0-1 0,0 0 0,-1 1-1,1-1 1,0 0 0,-1 0 0,1 0 0,-1 0 0,1 0 0,-1 0-1,1 1 1,-1-1 0,0 0 0,0 0 0,1 0 0,-1 0 0,0 0-1,0-1 1,0 1 0,0-1 0,-1-4 197,-1 0 1,0 1-1,0-1 0,0 1 0,-1-1 1,1 1-1,-8-10 0,2 2 287,-1-4-2626,31 25-2600,21 8-2054,-14-10 1517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14606,'0'0'2210,"-9"0"-112,-1 0-1328,0 1 1,0 0-1,0 1 1,0 0-1,1 1 1,-14 5-1,20-7-645,0 0 0,0 0 0,1 0-1,-1 0 1,1 0 0,-1 1 0,1-1 0,-1 1 0,1 0 0,0 0-1,0-1 1,0 1 0,0 1 0,0-1 0,0 0 0,1 0-1,-1 1 1,1-1 0,-1 1 0,1-1 0,0 1 0,0 0-1,0-1 1,0 1 0,1 0 0,-1 0 0,1 0 0,0-1 0,0 1-1,0 0 1,0 0 0,0 4 0,1-6-117,-1 0 1,1 0-1,-1 0 1,1 0-1,-1 0 1,1 0-1,0-1 0,-1 1 1,1 0-1,0 0 1,0 0-1,0-1 1,-1 1-1,1-1 0,0 1 1,0 0-1,0-1 1,0 1-1,0-1 1,0 0-1,0 1 1,0-1-1,0 0 0,0 0 1,2 0-1,31 2 142,-25-2-92,2-1-249,0 0 1,0-1-1,0 0 1,0 0-1,0-1 1,0-1-1,-1 0 1,12-6-1,-16 8 89,-1-1 1,0 1-1,0-1 0,-1-1 1,1 1-1,-1-1 1,1 1-1,-1-1 0,0 0 1,-1-1-1,1 1 0,-1-1 1,0 0-1,0 1 0,0-2 1,-1 1-1,1 0 1,1-6-1,-4 11 117,0-1 1,0 1 0,0-1-1,-1 1 1,1-1 0,0 1-1,0 0 1,0-1 0,0 1-1,-1-1 1,1 1-1,0 0 1,0-1 0,0 1-1,-1-1 1,1 1 0,0 0-1,-1-1 1,1 1-1,0 0 1,-1 0 0,1-1-1,-1 1 1,1 0 0,0 0-1,-1 0 1,1-1-1,-1 1 1,1 0 0,-1 0-1,1 0 1,0 0 0,-1 0-1,1 0 1,-1 0-1,1 0 1,-1 0 0,1 0-1,-1 0 1,1 0 0,0 0-1,-1 0 1,1 0 0,-1 1-1,1-1 1,-1 0-1,1 0 1,0 0 0,-1 1-1,1-1 1,0 0 0,-1 0-1,1 1 1,-26 11 704,23-10-636,0 0 0,1 0 0,-1 0 0,0 1 1,1-1-1,0 1 0,0 0 0,0 0 0,0 0 0,0 0 0,0 0 0,1 0 0,-1 0 1,1 0-1,0 1 0,0-1 0,0 0 0,1 1 0,-1-1 0,1 1 0,0-1 0,0 1 1,0 5-1,1-7-159,0 0 0,-1 0 0,1 0 1,0 0-1,0 0 0,0 0 0,1 0 0,-1 0 1,0-1-1,1 1 0,-1 0 0,1-1 1,-1 1-1,1-1 0,2 2 0,-1-1-442,1 0 0,-1-1-1,1 1 1,0-1 0,0 1-1,0-1 1,0 0-1,0 0 1,0-1 0,4 1-1,14-1-5658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14286,'0'0'8840,"49"68"-6886,-30-33-353,-1-1-223,7 2-674,1 0-416,0 0-191,3-1-33,6-5 0,-1-3-801,1-4-1697,-1-6-1378,-2-12-1537,-5-5-6118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94 169 13645,'0'0'2658,"1"-9"-463,-1 5-1842,1-5 142,0 1 0,-1-1 0,0 0 0,-3-16 0,3 24-452,-1 0 0,1 0-1,0 0 1,-1 0 0,1-1 0,0 1-1,-1 0 1,1 0 0,-1 0-1,0 1 1,1-1 0,-1 0-1,0 0 1,0 0 0,1 0-1,-1 1 1,0-1 0,0 0-1,0 1 1,-2-2 0,2 2-31,-1 0 0,1 0 0,-1 0 0,0 0 0,1 0 0,-1 0 0,0 0 0,1 1 0,-1-1 0,1 1 0,-1-1 0,1 1 0,-1-1 1,1 1-1,-1 0 0,1 0 0,-1 0 0,1 0 0,-2 1 0,-30 33 2216,31-34-2130,1 1-1,0-1 1,0 1-1,-1 0 1,1 0-1,0-1 1,0 1-1,1 0 1,-1 0-1,0 0 1,1 0-1,-1 0 1,1 0-1,-1 0 1,1 0-1,0 0 1,0 0-1,0 0 1,0 1-1,1 2 1,1-4-76,-1 0 0,1 0-1,-1 0 1,1 0 0,0 0 0,0 0 0,-1 0 0,1-1 0,0 1-1,0-1 1,0 1 0,0-1 0,0 0 0,-1 1 0,1-1 0,0 0-1,0-1 1,3 1 0,39-4 337,-31 0-554,1 1 0,-1-2-1,0 0 1,0 0 0,0-2 0,0 1 0,14-12 0,-19 13 66,0-1 0,-1 0 0,0 0 0,0 0 1,0-1-1,-1 0 0,0 0 0,-1-1 0,1 0 1,-1 0-1,7-16 0,-11 6 662,-13 17 498,-16 19 309,20-10-1201,2 0 1,-1 0-1,1 1 0,1 0 1,-1 0-1,1 0 0,1 0 1,0 1-1,0 0 0,1 0 1,0 0-1,1 0 0,0 0 0,1 1 1,0-1-1,0 0 0,1 1 1,0-1-1,1 1 0,3 13 1,-3-22-135,-1 1 0,1-1 0,0 1 0,0-1 0,0 1 0,0-1 0,0 0 0,1 1 0,-1-1 0,1 0 0,0 0 0,-1 0 0,1 0 0,0 0 0,0-1 0,0 1 0,0 0 0,0-1 0,1 0 0,-1 1 0,0-1 0,1 0 0,-1 0 0,1 0 0,-1-1 0,1 1 0,0 0 0,-1-1 0,1 0 0,0 0 0,-1 0 0,1 0 0,-1 0 0,1 0 0,0-1 0,-1 1 0,1-1 0,4-1 0,-1 0-287,0 0 1,0-1-1,0 0 1,0 0-1,-1 0 0,10-7 1,-11 6-475,1 0-1,-1 0 1,0 0 0,0 0-1,0-1 1,-1 1 0,4-6 0,3-14-4188,-3 2-2562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6 115 6406,'0'0'8963,"10"3"-7874,-9-3-1082,3 2 186,0 0 0,0-1 0,0 0 0,0 0 0,1 0 0,-1-1 0,0 1 0,0-1 0,1 0 0,-1 0 0,0 0 0,0-1 0,0 0 0,1 0 1,-1 0-1,0 0 0,0 0 0,0-1 0,0 0 0,-1 0 0,1 0 0,6-5 0,35-36 2569,-43 42-2668,0-1 0,-1 0 0,1 0 0,-1 0-1,1 0 1,-1 0 0,0 0 0,0-1 0,0 1 0,0 0 0,0 0 0,0-1 0,-1 1 0,1-1 0,-1 1 0,0 0 0,1-1-1,-1 1 1,0-1 0,-1 1 0,1-1 0,-1-3 0,0 5-90,-1 0 1,1 0-1,-1 0 0,1 1 1,0-1-1,-1 1 0,1-1 0,-1 1 1,1-1-1,-1 1 0,0 0 1,1 0-1,-1 0 0,1 0 0,-1 0 1,1 0-1,-3 1 0,-31 4 26,26-2 201,0 1 0,1 0 1,-1 1-1,1-1 0,0 2 0,1-1 1,-1 1-1,-10 11 0,15-15-126,1 1-1,-1-1 1,1 1 0,-1 0-1,1 0 1,0 0 0,0 0-1,0 1 1,1-1 0,-1 0-1,1 1 1,-1-1 0,1 1-1,0-1 1,1 1 0,-1 0-1,1 0 1,-1-1 0,1 1-1,0 0 1,1-1 0,-1 1-1,0 0 1,3 6 0,-1-7-74,0 0 1,0 0-1,0 0 1,0-1-1,1 1 1,-1-1-1,1 1 1,0-1-1,-1 0 0,1 0 1,0 0-1,0-1 1,0 1-1,1-1 1,3 2-1,56 15 169,-58-17-188,20 5-533,-1-2 0,29 1 0,15-7-6612,-35-6-1937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5637,'4'-3'1388,"23"-20"4093,-17 11 3100,-15 19-6734,-11 17-1460,-1-1 0,-1-1 0,-1 0 0,-42 36 1,26-26-317,-64 67 68,105-108-5302,-1 1 3156,8-11-3507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14253,'0'0'9759,"9"7"-9070,19 9-275,1-2 1,56 21 0,-49-22-426,-13-3-405,-2 1 0,1 1 0,-2 1-1,34 27 1,-39-29-1176,-1-1-2657,0-6-2681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71 10474,'-13'-7'1865,"-10"-7"7579,25 9-5927,14 3-3508,28 4 67,40-1 128,-78-2-431,0 1 0,1-1 1,-1 0-1,0-1 0,0 0 0,0 1 0,0-2 0,0 1 1,0-1-1,5-3 0,-10 5 66,0 1 0,-1 0 0,1-1 1,0 1-1,-1 0 0,1-1 0,-1 1 0,1-1 1,-1 1-1,1-1 0,-1 1 0,1-1 0,-1 1 1,1-1-1,-1 0 0,0 1 0,1-1 1,-1 0-1,0 1 0,1-1 0,-1 0 0,0 1 1,0-1-1,0 0 0,0 0 0,-13-6-4456,-35 5-1652,42 2 6084,4 0 377,0 0 1,-1 0-1,1 1 0,-1-1 0,1 0 1,0 1-1,-1-1 0,1 1 1,0 0-1,0 0 0,0 0 0,0 0 1,-1 0-1,1 0 0,1 1 0,-1-1 1,0 1-1,0-1 0,0 1 1,1 0-1,-1-1 0,-1 4 0,-1 2 1405,1 0-1,0 1 1,0-1-1,1 0 1,-3 13-1,-12 33-116,-11-8-1067,17-30-191,1 2 1,1-1-1,-14 36 1,23-52-208,0 0 1,0 1-1,0-1 0,0 0 1,0 1-1,0-1 0,0 0 0,0 1 1,0-1-1,0 0 0,0 0 1,0 1-1,0-1 0,0 0 1,0 1-1,0-1 0,0 0 1,1 0-1,-1 1 0,0-1 1,0 0-1,0 0 0,0 1 0,1-1 1,-1 0-1,0 0 0,0 1 1,1-1-1,-1 0 0,0 0 1,0 0-1,1 0 0,-1 0 1,0 1-1,1-1 0,-1 0 1,0 0-1,1 0 0,19 2 389,20-6-1,9-6-407,-14 3 1726,-11 3-3529,-3 2-3211,1 1-4433,-15 1 381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4388,'0'0'18871,"1"8"-18102,-7 92 1457,6-100-2211,0 1 1,0-1-1,0 1 0,0-1 0,0 1 1,0 0-1,1-1 0,-1 1 0,0-1 1,0 1-1,0-1 0,1 1 0,-1-1 0,0 1 1,1-1-1,-1 1 0,0-1 0,1 1 1,-1-1-1,0 1 0,1-1 0,-1 0 1,1 1-1,-1-1 0,1 0 0,-1 1 0,1-1 1,-1 0-1,1 0 0,-1 0 0,2 1 1,21-2 309,21-18-81,-33 8-331,0 0-1,19-25 1,-26 31 40,-7 14-541,-11 39 2455,16-26-3661,-1-21 1476,-1 0 1,1-1-1,0 1 0,-1 0 1,1-1-1,-1 1 0,1-1 1,0 1-1,-1 0 0,1-1 1,0 1-1,0-1 0,0 0 1,-1 1-1,1-1 0,0 0 1,0 1-1,0-1 0,0 0 1,0 0-1,-1 0 0,3 0 1,6 0-7653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12075,'0'0'11852,"56"-8"-11468,-34 4-160,1 1-128,1 0-64,-4 2-32,0 0-160,-6-1-833,1 2-1345,-7 0-256,-1 0-1026,0 0-1473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8392,'0'0'11387,"10"-5"-10314,-7 4-1087,8-5 550,1 1 0,0 1 1,-1 0-1,2 0 0,-1 1 0,0 1 1,14-1-1,-26 3-534,1 0 0,-1 0 1,0 0-1,0 0 0,1 0 1,-1 0-1,0 0 0,1 0 1,-1 0-1,0 0 0,0 0 0,1 0 1,-1 0-1,0 0 0,0 0 1,1 1-1,-1-1 0,0 0 1,0 0-1,0 0 0,1 0 1,-1 1-1,0-1 0,0 0 1,0 0-1,1 1 0,-1-1 0,0 0 1,0 0-1,0 1 0,0-1 1,0 0-1,0 0 0,0 1 1,1-1-1,-1 0 0,0 0 1,0 1-1,0-1 0,0 0 1,0 1-1,-6 15 119,-14 11 115,10-20-193,7-5-37,0-1 0,0 1 0,1 0 0,-1 0 0,1 0 0,-1 0 0,1 0 0,0 0 0,-1 1 0,1-1 0,1 1 0,-1 0 0,0-1 0,-2 7 0,6-8-6,0-1 0,0 1 0,0 0 1,0-1-1,0 0 0,0 1 0,0-1 0,1 0 1,-1 0-1,0 0 0,4-1 0,-2 1 9,85-6-1856,-31-11-5403,-29 4-1596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4004,'0'0'20179,"10"-1"-19603,26-2-244,51-5 199,-79 7-578,-1-1 1,1 0-1,0 0 0,0 0 1,-1-1-1,1 0 1,-1-1-1,9-5 1,-15 9-99,-4 2 92,1 0 0,-1 0-1,1 0 1,0 1 0,0-1-1,0 1 1,0 0 0,1-1-1,-2 4 1,0-1 31,-2 2 85,0 0 0,1 1-1,-1-1 1,2 1 0,-1 0 0,1 0-1,1 1 1,-1-1 0,-1 10-1,4-15-46,0 0 0,0 1 0,0-1 0,0 0 0,1 0 0,-1 1 0,1-1 0,-1 0 0,1 0 0,0 0 0,1 0-1,-1 0 1,0 0 0,1 0 0,0 0 0,-1-1 0,1 1 0,0-1 0,1 1 0,-1-1 0,0 0 0,1 0-1,-1 0 1,1 0 0,-1 0 0,7 3 0,2 1 3,32 20-255,-42-25 226,1 1 0,0-1 1,-1 1-1,1 0 0,-1-1 1,1 1-1,-1 0 1,0 0-1,1 0 0,-1 0 1,0 0-1,0 0 1,-1 0-1,1 0 0,0 0 1,-1 0-1,1 0 0,-1 4 1,-1-4 66,1-1 0,-1 1 0,0-1 1,0 0-1,0 1 0,-1-1 0,1 0 0,0 0 0,0 1 1,-1-1-1,1 0 0,-1 0 0,1-1 0,-1 1 1,1 0-1,-1 0 0,1-1 0,-1 1 0,-2 0 1,-39 12 1016,40-12-975,-115 22 760,132-28-10334,4-6 1761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6246,'0'-25'8891,"2"40"-3821,-1 43-3112,-1-46-2032,5 69 1540,-5-77-1635,0 0 0,1-1 0,0 1 0,0-1 0,0 1 0,0-1-1,0 0 1,1 1 0,-1-1 0,1 0 0,0 0 0,0 0 0,0 0 0,0 0 0,1-1 0,-1 1 0,1-1 0,5 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82 125 11050,'0'0'2504,"-9"-2"710,-2 1-2045,4 0-266,0 0-1,0-1 0,0 1 0,0-1 0,0 0 0,-7-4 0,14 5-809,-1 1-1,1 0 0,-1 0 1,1-1-1,0 1 0,-1 0 0,1-1 1,0 1-1,0 0 0,-1-1 1,1 1-1,0-1 0,0 1 1,0-1-1,-1 1 0,1 0 1,0-1-1,0 1 0,0-1 0,0 1 1,0-1-1,0 1 0,0-1 1,0 1-1,0-1 0,0 1 1,0 0-1,0-1 0,0 1 1,0-1-1,1 1 0,-1-1 0,0 1 1,0 0-1,0-1 0,1 1 1,-1-1-1,0 1 0,1 0 1,-1-1-1,0 1 0,1 0 1,-1-1-1,0 1 0,1 0 1,0-1-1,16-13 80,-16 14-102,6-5-34,74-42 317,-76 44-357,0 1 1,1 0-1,0 0 0,0 0 1,-1 0-1,1 1 0,0 0 1,0 0-1,0 1 0,0-1 1,1 1-1,10 2 0,-15-1-9,0-1 0,-1 1 0,1 0 0,-1 0-1,1 0 1,-1 0 0,1 0 0,-1 0 0,0 0-1,0 1 1,1-1 0,-1 0 0,0 1 0,0-1 0,0 1-1,0-1 1,-1 1 0,1 0 0,0-1 0,0 4-1,10 45-13,-4-14 80,-6-34-37,0 0-1,0 1 0,1-1 1,-1 0-1,0 0 0,1 0 1,-1 0-1,1 0 0,0-1 1,0 1-1,0 0 0,0-1 1,0 1-1,0-1 0,0 0 1,0 0-1,0 1 0,5 0 1,-2-1 125,0 0 0,0 0 1,1 0-1,-1-1 0,0 1 0,1-1 1,-1-1-1,8 0 0,1-2 157,1-1-1,-1 0 0,-1 0 1,1-1-1,19-11 1,-24 11-196,0-1 0,0 0 1,-1-1-1,0 1 1,8-10-1,-14 14-194,0 0 0,0 0 0,0 0 0,-1 0 0,1 0 0,-1 0 0,1 0 0,-1-1 0,0 1 0,0-1 0,0 1 0,0-1 0,0 1 0,-1-1 0,1 1 0,-1-1 0,1 0 0,-1 1 0,0-1 0,0 0 0,0 1 0,-1-1 0,1 0 0,-1 1 0,0-4 0,-8 0-4158,0 1-3917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9673,'0'0'13517,"57"-14"-13069,-33 14-287,-1 0-97,-1 0-64,2 0-769,-1 0-1505,-4 0-2339,1-10-4643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81 1986,'38'-36'7261,"-21"8"-1465,-18 11 2580,-36 52-7468,-136 177-470,168-203-1407,7-12-3555,9-17-2560,-6 5 2135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 10474,'0'0'13954,"-2"-6"-13596,-3-12-286,12 18 29,27 31 106,-10-9-133,-8-7-254,60 48 317,-21-32-5160,-36-25-353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12940,'0'0'9214,"8"0"-8813,83-5 313,-82 4-798,0 0 0,0-1 1,-1 0-1,1 0 0,0-1 1,-1 0-1,1-1 0,-1 0 1,8-5-1,-21 9-6953,-18 0 306,11 0 21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9321,'0'0'12486,"-1"5"-11840,-2 40 601,4-36-1166,-1 0 0,0 0 0,-1-1 1,0 1-1,-1 0 0,0 0 0,0-1 0,0 1 0,-1-1 1,-1 1-1,-4 8 0,3-8 147,0 0 0,1 1-1,0-1 1,1 1 0,0 0 0,0 0 0,1 0 0,1 1-1,-1-1 1,2 0 0,-1 1 0,3 17 0,-2-15 499,7-13-479,0-1 0,0 0 0,0-1 0,-1 0 0,1 0 0,10-4 0,-11 3-270,1 0 1,0 1-1,0 0 1,-1 0-1,1 1 1,12-1-1,17 2-211,-28 0-4554,0 0-4884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9513,'-1'7'8368,"-3"6"-4610,1-2-3381,0 0 0,0 1 0,-1 17 0,3-28-351,1 1 0,0-1 0,0 0 0,0 0 0,0 0 0,0 1 0,0-1 0,0 0 0,0 0 0,0 0 0,0 0 0,1 1 0,-1-1 0,0 0 0,1 0 0,-1 0 0,1 0 0,-1 0 0,1 0 0,0 0 0,-1 0 0,1 0-1,0 0 1,0 0 0,0 0 0,-1 0 0,1-1 0,0 1 0,0 0 0,0-1 0,0 1 0,1-1 0,-1 1 0,0-1 0,0 1 0,0-1 0,0 0 0,0 0 0,1 1 0,-1-1 0,0 0 0,0 0 0,0 0 0,1 0 0,-1 0 0,0-1 0,0 1 0,0 0 0,0 0 0,1-1 0,-1 1 0,0-1 0,0 1 0,0-1-1,0 1 1,0-1 0,0 0 0,1-1 0,6-3-11,0 0-1,0-1 0,-1 0 1,0 0-1,0-1 1,-1 0-1,1 0 0,-1-1 1,-1 1-1,0-1 0,0 0 1,6-15-1,-14 33 100,0 0-1,0 0 1,1 0-1,0 0 0,1 1 1,0-1-1,1 19 1,0-28-287,0-1 1,0 1-1,0-1 0,0 0 1,0 1-1,0-1 0,0 1 1,0-1-1,0 0 1,1 1-1,-1-1 0,0 1 1,0-1-1,0 0 1,1 1-1,-1-1 0,0 0 1,0 1-1,1-1 1,-1 0-1,0 0 0,1 1 1,-1-1-1,1 0 1,-1 0-1,0 0 0,1 1 1,-1-1-1,0 0 0,1 0 1,-1 0-1,1 0 1,9 1-6325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1281,'-18'-3'4127,"1"-5"12882,16 8-16862,25 1 1226,-5 1-1270,0 0-1,-1-2 0,1 0 0,34-5 1,-2-11-2809,-22 8-3002,-16 5-654,-8 1 1974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10186,'0'0'10207,"8"-1"-9556,-3 1-471,5-1 7,0 0 1,0 1-1,0 1 1,14 1-1,-23-1-162,1-1-1,-1 0 0,1 1 1,-1-1-1,0 0 0,1 1 1,-1 0-1,0-1 0,0 1 1,1 0-1,-1 0 0,0 0 1,0 0-1,0-1 0,0 2 1,0-1-1,1 2 0,-1-2-4,-1 1 0,0-1 0,1 1 0,-1-1 0,0 1-1,0-1 1,0 1 0,0-1 0,-1 1 0,1-1 0,0 1 0,0-1 0,-1 0 0,1 1-1,-1-1 1,0 1 0,1-1 0,-1 0 0,0 0 0,0 1 0,0-1 0,0 1-1,-4 4 108,0 0-1,-1 0 1,1-1-1,-1 1 1,0-1-1,-1-1 1,1 1-1,-1-1 1,0 0-1,0-1 1,0 0-1,-10 4 1,17-7-31,1-2-112,0 1 0,0 0 0,0 0 0,0-1 0,0 1 0,0 0 0,0 0 0,1 0 0,-1 0 0,0 1 0,1-1 0,-1 0 0,1 1 0,-1-1 0,1 0 0,-1 1 0,1 0 0,-1-1 0,1 1 1,2 0-1,34-6-701,-22 7 166,-12 3 217,1 7 1208,-4-10-842,0 0-1,0 0 0,0-1 0,0 1 1,0 0-1,0-1 0,0 1 0,0-1 1,1 1-1,-1-1 0,0 1 0,0-1 1,0 0-1,1 0 0,-1 0 0,0 1 1,1-1-1,-1 0 0,0-1 1,0 1-1,1 0 0,-1 0 0,0 0 1,0-1-1,1 1 0,-1-1 0,0 1 1,1-2-1,0 2-51,0-1 0,0 0 0,-1 1 0,1-1 0,0 0 0,-1 0 1,1 0-1,-1-1 0,1 1 0,-1 0 0,1-1 0,-1 1 0,0 0 0,0-1 1,0 1-1,0-1 0,0 0 0,1-3 0,-1 3-761,0-3-1547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10474,'2'-5'6824,"-1"12"-2752,1 32-1589,0 56-1982,-2-94-506,0-1 1,0 1-1,0 0 1,0-1-1,0 1 1,0-1-1,1 1 1,-1 0-1,0-1 1,0 1 0,1-1-1,-1 1 1,0-1-1,1 1 1,-1-1-1,1 1 1,-1-1-1,0 1 1,1-1-1,-1 0 1,1 1-1,-1-1 1,1 0-1,0 1 1,-1-1 0,1 0-1,-1 0 1,1 1-1,-1-1 1,1 0-1,0 0 1,-1 0-1,1 0 1,0 0-1,-1 0 1,2 0-1,4-2-3625,-3-4-4815,-3-1 1425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9417,'0'0'15599,"25"-33"-15247,-12 31-320,6 1 0,-1 1-32,3 0-737,-1 0-1985,-2 0-1218,1 0-2882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16784,'0'0'1900,"-1"11"-592,-6 38 439,-2 0-1,-17 50 1,-13 69-853,36-145-1269,4-37-2148,7-46-2234,-6-72-5066,-2 87 3289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11499,'0'0'13997,"8"-7"-13714,3-2-248,9-7-33,-1 0-1,0 0 1,-1-2-1,28-37 1,-54 70-13,0 0 0,1 1 0,-7 19 0,12-27 36,0 0 0,0 1 0,0-1 0,1 0-1,0 0 1,1 1 0,0-1 0,0 0 0,0 1 0,4 11-1,5-5-1368,-3-13-1461,1-1-3279,2-1-7844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8712,'0'0'14590,"9"-4"-14109,0 1-430,-1 0 0,1 0 0,0 1 0,0 0 0,0 1 0,0 0 0,0 1 0,17 0 0,9 3 15,-22-3-160,-1 1 0,0 1 0,24 5 0,-35-3 53,0 0 0,0 0 0,0 0 0,-1 0 0,0 0 0,1 0 1,-2 0-1,1 0 0,-1 4 0,1-4 60,-4 39 162,2-36-113,1 0 1,0 1-1,0-1 1,1 0-1,0 1 1,0-1-1,1 0 1,0 1-1,0-1 1,1 0-1,0 0 1,0 0-1,1 0 1,-1 0 0,2 0-1,4 7 1,58 79 32,-65-92-86,-1 0 0,0 0-1,1 0 1,-1 0 0,0 0 0,0 0-1,1 0 1,-1 0 0,0 1 0,0-1 0,0 0-1,-1 0 1,1 0 0,0 0 0,0 0 0,0 1-1,-1-1 1,1 0 0,-1 0 0,1 0 0,-1 0-1,1 0 1,-1 0 0,0 0 0,1 0-1,-1-1 1,0 1 0,0 0 0,1 0 0,-1 0-1,0-1 1,0 1 0,0 0 0,0-1 0,0 1-1,0-1 1,0 1 0,0-1 0,-1 0 0,-1 1-1,-55 15 1722,46-14-1174,-73 10 1420,48-10-9457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81 10410,'2'-4'859,"1"-1"0,-1 0 0,0 1 0,-1-1 0,1 0 0,-1 0 1,0 0-1,0-1 0,-1 1 0,1 0 0,-1 0 0,0 0 0,-2-8 0,2 13-827,-1-1 0,0 1 1,0 0-1,1-1 0,-1 1 0,0 0 0,0-1 0,0 1 0,1 0 0,-1 0 0,0 0 0,0-1 0,0 1 1,0 0-1,0 0 0,0 0 0,1 1 0,-1-1 0,0 0 0,0 0 0,0 0 0,0 1 0,1-1 1,-1 0-1,-1 1 0,-20 10-119,4 3 164,0 1 0,2 0 1,0 2-1,0 0 1,2 0-1,0 2 0,1 0 1,1 0-1,1 1 1,0 0-1,2 1 0,0 1 1,2-1-1,0 1 1,1 0-1,1 1 1,2-1-1,0 1 0,0 30 1,3-41-48,1 0 1,0 0-1,1 0 1,0 0-1,1 0 1,0 0-1,1 0 1,0-1-1,1 0 1,0 0-1,7 11 1,-7-16-128,-1 0 1,1 0-1,0 0 1,0 0-1,0-1 1,1 0-1,0 0 1,0-1-1,0 1 1,1-1-1,0-1 1,-1 1-1,1-1 1,0 0-1,1-1 1,-1 0-1,0 0 1,1 0-1,7 0 1,22-1-3480,-12-3-1678,8-6-7387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11307,'0'0'10068,"11"2"-9166,4 2-722,-1 0 0,0 2 1,0 0-1,0 0 0,-1 1 0,0 1 0,0 0 0,-1 1 1,0 0-1,-1 1 0,17 18 0,-20-19-171,0 0 0,-1 1 0,0 0 1,0 0-1,-1 1 0,-1 0 0,1 0 0,-2 0 0,0 1 0,0-1 0,-1 1 0,0 0 1,-1 0-1,0 0 0,-1 0 0,-1 1 0,0-1 0,0 0 0,-2 0 0,1 0 0,-1 0 0,-1 0 1,0 0-1,-1 0 0,0-1 0,-1 1 0,0-1 0,-1-1 0,0 1 0,0-1 0,-1 0 1,-1 0-1,-12 12 0,-74 57-36,28-32-3999,50-36 1913,-9 8-4234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8808,'0'0'14590,"1"-8"-13885,3 0-608,0 1 1,0-1 0,1 1 0,-1-1-1,2 1 1,-1 1 0,1-1-1,0 1 1,0 0 0,1 0-1,0 1 1,10-7 0,-12 8-103,15-11 63,0-2-1,-1 0 1,-1-1 0,24-30-1,-51 110-185,2-21 210,2 1-1,1 0 0,5 70 1,-1-108-125,0-1 1,1 0-1,-1 0 0,1 1 1,0-1-1,0 0 1,0 0-1,1 0 1,-1 0-1,1 0 0,0 0 1,-1 0-1,1-1 1,0 1-1,4 3 0,13 11-7737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9001,'0'0'13762,"11"1"-12481,48 1 42,65-6 0,-62 2-4502,-4 0-5854,-47 2 2466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28 12684,'0'0'11547,"8"-5"-10832,-2 1-629,0 1 0,-1 0 0,1 0-1,0 1 1,0 0 0,12-3 0,-17 5-78,0-1 0,1 1 0,-1 0 0,0 0 0,0 0 1,0 0-1,0 0 0,1 1 0,-1-1 0,0 0 0,0 0 0,0 1 0,0-1 0,0 1 0,0-1 1,0 1-1,0-1 0,0 1 0,0 0 0,0-1 0,1 2 0,-1 0-7,0 0 0,0 0-1,0 0 1,0 0-1,-1 0 1,1 0 0,-1 0-1,1 0 1,-1 0 0,0 0-1,0 0 1,0 0 0,0 0-1,0 1 1,0-1 0,-1 4-1,-1-1 123,1 0-1,-1 0 0,0 0 0,-1-1 0,1 1 0,-1-1 0,0 1 1,0-1-1,0 0 0,0 0 0,-6 5 0,-48 42 669,47-42-736,10-9-106,0 0 1,0 0 0,0 0-1,0 0 1,1 0-1,-1 0 1,0 0-1,0 0 1,0 1 0,0-1-1,1 0 1,-1 0-1,0 0 1,0 0 0,0 0-1,0 0 1,0 1-1,0-1 1,0 0-1,1 0 1,-1 0 0,0 0-1,0 1 1,0-1-1,0 0 1,0 0-1,0 0 1,0 0 0,0 1-1,0-1 1,0 0-1,0 0 1,0 0-1,0 1 1,0-1 0,0 0-1,0 0 1,0 0-1,0 0 1,0 1 0,0-1-1,0 0 1,-1 0-1,1 0 1,0 0-1,0 1 1,0-1 0,0 0-1,0 0 1,0 0-1,0 0 1,-1 0-1,1 0 1,0 1 0,0-1-1,0 0 1,0 0-1,-1 0 1,1 0 0,0 0-1,0 0 1,0 0-1,0 0 1,-1 0-1,1 0 1,25-1-834,19-1 1142,-42 2-287,-1 0 1,1 0-1,0 1 0,0-1 1,0 0-1,0 1 0,0-1 1,-1 1-1,1-1 0,0 1 0,0 0 1,-1 0-1,1 0 0,0 0 1,-1 0-1,3 2 0,14 35-157,-18-35 281,1-1-1,-1 1 1,1-1-1,0 1 1,-1-1 0,1 0-1,0 1 1,1-1-1,-1 0 1,0 0-1,1 0 1,-1 0 0,1 0-1,-1 0 1,1 0-1,0 0 1,0-1-1,0 1 1,0-1 0,0 1-1,0-1 1,0 0-1,1 0 1,-1 0-1,0 0 1,1 0 0,-1 0-1,1-1 1,-1 1-1,1-1 1,3 1-1,-2-2 21,0 1-1,0-1 0,0 1 1,0-1-1,-1 0 0,1-1 0,0 1 1,-1-1-1,1 0 0,-1 1 1,1-1-1,-1-1 0,0 1 1,0 0-1,4-4 0,-6 4-215,1 0 0,0 0 1,-1 0-1,0 0 0,1 0 0,-1 0 0,0 0 0,0 0 1,0 0-1,0-1 0,0-3 0,-1 4-424,1 0 0,-1 0 0,0-1 0,0 1-1,-1 0 1,1 0 0,0 0 0,-1 0 0,1 0 0,-1 0 0,0 0 0,1 0-1,-1 0 1,0 0 0,-2-2 0,-2-4-6959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8840,'8'-25'8597,"-6"20"-4220,-2 17-3626,-5 135 2079,5-146-2799,0 1 1,0-1 0,0 1 0,0-1 0,0 1-1,0-1 1,1 0 0,-1 1 0,1-1 0,-1 1-1,1-1 1,-1 0 0,1 1 0,0-1 0,-1 0-1,1 0 1,0 0 0,0 1 0,0-1-1,0 0 1,0 0 0,0 0 0,3 1 0,-2-1 15,0 0 1,1 0 0,-1 0 0,1-1-1,0 1 1,-1-1 0,1 0-1,-1 0 1,1 0 0,0 0 0,-1 0-1,4-1 1,5-1 47,-1 0 0,0-1 0,-1-1 0,1 1 0,17-10 1,-3-2-58,0-1 0,0-1 1,-2-1-1,33-33 1,-55 51-44,0 0 0,0-1-1,0 1 1,0 0 0,0 0 0,0 0 0,0 0 0,0 0 0,0 0 0,0-1 0,0 1 0,1 0-1,-1 0 1,0 0 0,0 0 0,0 0 0,0 0 0,0 0 0,0 0 0,1 0 0,-1-1 0,0 1-1,0 0 1,0 0 0,0 0 0,1 0 0,-1 0 0,0 0 0,0 0 0,0 0 0,0 0 0,0 0 0,1 0-1,-1 0 1,0 0 0,0 0 0,0 0 0,0 0 0,1 1 0,-1-1 0,0 0 0,0 0 0,0 0-1,0 0 1,0 0 0,0 0 0,1 0 0,-1 0 0,0 1 0,0-1 0,0 0 0,0 0 0,0 0-1,0 0 1,0 0 0,0 0 0,0 1 0,0-1 0,0 0 0,1 0 0,-1 0 0,0 0 0,0 1-1,0-1 1,0 19 266,-4 20 856,3-38-1202,-3 46 1230,8-22-3437,-4-24 1831,0-1 1,1 1 0,-1 0-1,0 0 1,1-1 0,-1 1-1,1 0 1,-1-1 0,1 1-1,0 0 1,-1-1-1,1 1 1,0-1 0,-1 1-1,1-1 1,0 1 0,-1-1-1,1 1 1,0-1 0,0 0-1,1 1 1,10-1-12699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128 183 12684,'0'0'3123,"4"-10"117,-1 3-2988,0 2 301,-1-1 0,0 0 0,0 1 1,0-1-1,-1 0 0,1-8 1,-2 12-470,0 1 0,0-1 0,0 0 0,0 1 0,0-1 0,-1 1 0,1-1 0,0 1 0,-1-1 0,0 1 0,1-1 0,-1 1 0,0 0 0,1-1 0,-1 1 0,0 0 0,0 0 0,0-1 0,0 1 0,-1 0 0,1 0 0,0 0 0,0 0 0,0 1 0,-1-1-1,1 0 1,-1 0 0,1 1 0,0-1 0,-1 1 0,1-1 0,-1 1 0,1 0 0,-1-1 0,-1 1 0,-3-1-74,1 0 0,-1 1 0,1 0-1,-1-1 1,1 2 0,0-1 0,-1 1-1,1 0 1,-1 0 0,1 0 0,0 1-1,-10 4 1,12-5-10,1 1 1,0-1-1,-1 1 0,1 0 0,0 0 1,0 0-1,0 0 0,0 0 0,0 0 1,1 0-1,-1 1 0,1-1 0,-1 1 1,1-1-1,0 1 0,0-1 0,0 1 1,0 0-1,1 0 0,-1-1 0,1 1 1,-1 0-1,1 0 0,0 0 0,0 0 1,1 3-1,-1-5 3,1 0-1,-1 0 1,1 0 0,-1 0 0,1 0 0,0 0-1,0-1 1,-1 1 0,1 0 0,0 0-1,0 0 1,0-1 0,0 1 0,0-1-1,0 1 1,0-1 0,0 1 0,0-1 0,0 1-1,0-1 1,0 0 0,0 0 0,0 1-1,0-1 1,0 0 0,1 0 0,-1 0-1,2-1 1,39 1 88,-37-1-91,28-2-47,-27 1-193,1 1 0,-1 1 0,0-1 0,0 1 0,1 0 0,10 2-1,-15-1 162,1 0 0,-1 0 0,0 0 0,1 0-1,-1 0 1,0 0 0,0 1 0,0-1 0,0 1-1,0 0 1,0-1 0,-1 1 0,1 0-1,-1 0 1,1 0 0,-1 0 0,0 1 0,1-1-1,-1 0 1,0 0 0,0 4 0,3 4 151,0 0 0,-1 1 0,-1 0 0,0 0 1,0-1-1,-1 1 0,0 0 0,-1 0 0,-1 0 0,1 0 1,-2 0-1,0 0 0,0 0 0,0 0 0,-2-1 0,1 1 1,-1-1-1,-1 0 0,0 0 0,0-1 0,-1 1 0,0-1 0,-1-1 1,0 1-1,0-1 0,-1 0 0,0 0 0,-9 6 0,16-13-50,0 0 0,-1 0-1,1 0 1,0 0 0,0-1-1,-1 1 1,1 0-1,0-1 1,-1 1 0,1-1-1,-1 1 1,1-1 0,0 0-1,-1 1 1,1-1-1,-1 0 1,1 0 0,-1 0-1,1 0 1,-1 0 0,-2-1-1,3 0-20,0 0 1,0 0-1,0 1 0,1-1 0,-1 0 1,0 0-1,0 0 0,1 0 0,-1 0 1,1 0-1,-1 0 0,1 0 0,-1-1 1,1 1-1,0 0 0,-1 0 0,1 0 1,0 0-1,0-1 0,0-1 0,0-4-188,0 0 1,1 0-1,-1 0 0,2-1 0,-1 1 0,1 1 0,4-13 0,5-1 81,0 0-1,1 1 1,1 0-1,0 1 1,1 1-1,26-24 0,110-84-389,-93 80 447,-52 41 46,-2 3-5,-1-1-1,0 1 1,1-1 0,-1 0-1,0 1 1,0-1 0,0 0 0,0-1-1,0 1 1,0 0 0,-1-1-1,1 1 1,-1 0 0,0-1 0,0 0-1,0 1 1,0-1 0,1-5-1,-3 8-7,1-1-1,-1 0 0,0 0 0,0 1 1,0-1-1,0 1 0,0-1 0,0 1 0,0-1 1,0 1-1,0 0 0,0-1 0,0 1 0,-1 0 1,1 0-1,0 0 0,0 0 0,0 0 1,0 0-1,0 0 0,-2 0 0,-26 2 146,25-2-87,0 1-1,1 0 0,-1 0 0,1 0 1,-1 0-1,1 1 0,0 0 1,-1-1-1,1 1 0,0 0 0,-5 5 1,7-6-17,-1 0 0,1 1 1,-1-1-1,1 1 0,-1 0 1,1-1-1,0 1 0,0 0 1,0 0-1,0 0 0,0 0 1,1-1-1,-1 1 1,0 0-1,1 0 0,-1 1 1,1-1-1,0 0 0,0 0 1,0 0-1,0 0 0,0 3 1,1-4-14,-1 0 0,1-1 0,-1 1 0,1 0 0,0 0 0,-1 0 0,1 0 0,0 0 0,0-1 0,-1 1 0,1 0 0,0-1 0,0 1 0,0 0 0,0-1 0,0 1 0,0-1 0,0 0 0,0 1 0,0-1 0,0 0 0,0 0 0,0 1 0,0-1 0,2 0 0,34 1 194,-28-1-137,215-9 214,-223 9-240,0 0 0,0-1 0,0 1 0,0-1 0,0 1-1,0-1 1,0 1 0,0-1 0,-1 1 0,1-1 0,0 0 0,0 1 0,-1-1 0,1 0 0,0 0 0,-1 0 0,1 1 0,-1-1 0,1 0 0,-1 0 0,0 0 0,1 0 0,-1 0 0,0 0 0,1 0 0,-1 0-1,0 0 1,0 0 0,0 0 0,0 0 0,0 0 0,0 0 0,0 0 0,0 0 0,-1 0 0,1 0 0,0 0 0,-1 0 0,1 0 0,0 0 0,-2-1 0,-18-53 2571,15 42-2281,5 13-396,-1-1 1,1 1 0,0 0-1,0 0 1,0-1-1,0 1 1,0 0 0,0 0-1,0-1 1,0 1-1,0 0 1,0 0-1,0-1 1,0 1 0,0 0-1,0 0 1,0-1-1,0 1 1,0 0-1,0 0 1,0 0 0,1-1-1,-1 1 1,0 0-1,0 0 1,0-1-1,0 1 1,0 0 0,1 0-1,-1 0 1,0-1-1,0 1 1,0 0-1,1 0 1,-1 0 0,0 0-1,0 0 1,0 0-1,1-1 1,-1 1 0,0 0-1,0 0 1,1 0-1,-1 0 1,18 1-2025,20 10-1703,23 5-4463,-28-10 1180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 10410,'0'0'8814,"-8"-4"-7533,5 2-1165,0 0 0,1 0 0,-1 1 1,-1-1-1,1 1 0,0 0 0,0 0 1,0 0-1,-1 0 0,1 1 0,0-1 1,-1 1-1,1 0 0,0 0 0,-1 0 1,1 1-1,-1-1 0,1 1 0,0-1 1,0 1-1,-1 0 0,1 0 0,0 1 0,0-1 1,0 1-1,0-1 0,0 1 0,0 0 1,1 0-1,-4 4 0,2-3 28,1 0-1,0 0 1,0 0-1,0 1 1,1-1-1,-1 1 1,1 0-1,0 0 1,0 0-1,0 0 1,0 0-1,1 0 1,0 0-1,0 1 1,-1 5-1,2-9-116,0 1 0,0-1 0,0 1-1,1-1 1,-1 0 0,0 1 0,1-1-1,-1 1 1,1-1 0,-1 1-1,1-1 1,-1 0 0,1 1 0,0-1-1,0 0 1,0 0 0,0 0 0,1 2-1,1-1-10,-1-1-1,0 0 1,1 1-1,-1-1 1,1 0-1,-1 0 1,1 0 0,0 0-1,-1-1 1,1 1-1,0-1 1,0 1-1,3-1 1,0 0-7,1 1 1,0-1-1,-1 0 1,1-1 0,-1 1-1,1-1 1,-1-1 0,1 1-1,-1-1 1,0 0-1,0-1 1,0 1 0,0-1-1,0 0 1,0-1-1,-1 0 1,0 1 0,0-2-1,0 1 1,0-1-1,0 1 1,-1-1 0,0 0-1,0-1 1,0 1 0,-1-1-1,0 0 1,0 0-1,2-6 1,-5 12-12,0 0-1,-1 0 1,1 1 0,0-1 0,-1 0-1,1 0 1,0 0 0,0 0 0,-1 0-1,1 0 1,0 0 0,-1 0 0,1 0-1,0 0 1,-1 0 0,1 0 0,0 0-1,-1 0 1,1 0 0,0 0 0,0 0-1,-1 0 1,1 0 0,0 0 0,-1-1-1,1 1 1,0 0 0,0 0 0,-1 0-1,1 0 1,0-1 0,0 1-1,-1 0 1,1 0 0,0-1 0,0 1-1,0 0 1,0 0 0,-1-1 0,1 1-1,0 0 1,0 0 0,0-1 0,0 1-1,0 0 1,0-1 0,0 1 0,0 0-1,0-1 1,0 1 0,0 0 0,0-1-1,0 1 1,0 0 0,0 0 0,0-1-1,0 1 1,-22 17-81,21-16 79,-1 1-1,1 0 0,-1-1 1,1 1-1,0 0 0,0 0 1,0 0-1,0 0 0,0 0 1,0 0-1,0 0 0,1 0 1,-1 0-1,1 0 0,-1 1 1,1-1-1,0 0 0,0 0 1,0 0-1,0 1 0,0-1 1,0 0-1,1 0 0,-1 0 1,1 0-1,0 0 0,0 1 1,-1-1-1,1 0 0,0-1 1,1 1-1,-1 0 1,0 0-1,0 0 0,1-1 1,-1 1-1,1-1 0,0 1 1,-1-1-1,1 1 0,4 1 1,-1 0-570,1 0 0,0 0 0,-1-1 0,1 0 0,12 3 0,31-1-7430,-18-5-158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15 157 6790,'0'0'12161,"-3"8"-10730,0 2-1162,0-1-1,1 1 1,1 0 0,-1 0-1,2 0 1,-1-1-1,1 1 1,1 0 0,0 0-1,0 0 1,1 0 0,0-1-1,1 1 1,0-1 0,0 1-1,1-1 1,1 0 0,-1-1-1,1 1 1,1-1 0,-1 0-1,1 0 1,1 0-1,0-1 1,0 0 0,0-1-1,1 1 1,0-1 0,0-1-1,0 0 1,1 0 0,0 0-1,9 3 1,-15-7-238,-1-1 0,0 1 1,1-1-1,-1 1 0,0-1 1,1 0-1,-1 0 0,0 0 0,1 0 1,-1 0-1,1 0 0,-1-1 0,0 1 1,0-1-1,1 0 0,-1 0 0,0 0 1,0 0-1,0 0 0,4-3 1,-1 1 90,-1-1 0,0 0 1,0 0-1,-1-1 0,1 1 1,-1-1-1,0 0 0,4-8 1,2-8 250,0 0 0,-2-1 1,6-32-1,-6 21-373,5-60 0,-11 81 0,-1 1 0,0-1 0,-1 1 0,0-1 0,0 1 0,-1 0 0,-1 0 0,0 0 0,-5-11 0,8 20-24,0 1-1,-1 0 1,1 0-1,-1-1 1,1 1-1,-1 0 1,1 0-1,-1 0 1,0 0-1,1 0 1,-1 0-1,0 0 1,0 0-1,0 0 1,1 0 0,-1 0-1,0 1 1,-1-1-1,1 0 1,0 1-1,0-1 1,0 0-1,0 1 1,0-1-1,0 1 1,-1 0-1,1 0 1,0-1-1,0 1 1,-1 0-1,1 0 1,0 0 0,-1 0-1,1 0 1,-2 1-1,2 0-34,0 0 0,0 0 0,0 0 1,0 1-1,0-1 0,0 0 0,0 1 0,1-1 0,-1 1 0,0-1 0,1 1 0,-1-1 0,1 1 0,0 0 0,-1-1 1,1 1-1,0-1 0,0 1 0,0 0 0,0-1 0,0 1 0,1-1 0,-1 1 0,0 0 0,1-1 0,-1 1 1,2 1-1,0 2-679,0 0 0,0 0 0,1-1 0,0 1 0,0 0 0,0-1 0,1 0 0,0 0 1,5 6-1,25 14-10397,-19-19 1366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101 187 13933,'0'0'4298,"-9"2"-2617,3-1-1375,0 0 0,1 1-1,-1-1 1,0 1 0,1 1-1,-1-1 1,1 1 0,0 0-1,-9 7 1,11-8-227,1 0-1,0 0 1,0 0-1,0 0 1,0 1-1,0-1 1,0 1-1,1-1 1,-1 1-1,1 0 1,0-1-1,-1 1 1,1 0-1,1 0 1,-1 0-1,0 0 1,1 0-1,-1 0 1,1 0-1,0 0 1,0 0-1,0 0 1,1 0-1,-1 1 1,2 2-1,-1-4-66,0 0 0,0-1-1,0 0 1,1 1 0,-1-1 0,0 0-1,1 0 1,-1 1 0,1-1 0,0 0-1,-1-1 1,1 1 0,0 0-1,-1 0 1,1-1 0,0 1 0,0-1-1,0 0 1,0 1 0,0-1-1,-1 0 1,1 0 0,0 0 0,2 0-1,49-4 182,-42 1-264,0-1 0,0-1 0,0 0 0,0 0 0,-1-1 1,0 0-1,0-1 0,-1 0 0,0-1 0,0 0 0,13-15 0,-3 2 53,-2-1 0,-1 0 0,25-47 0,-32 54 64,-6 9 11,1 0 0,-1-1 0,0 1 1,0-1-1,0 1 0,-1-1 0,0 0 0,1-11 0,-21 23 440,12 0-361,0 0 0,1 0 0,0 1 1,0 0-1,0 0 0,0 0 1,1 0-1,0 1 0,1 0 0,-1 0 1,1 0-1,0 0 0,-2 10 0,1 0 137,0 1 0,0 0 0,2-1 0,-1 30 0,3-28-598,-1-6 575,1-1 0,0 0 0,1 0-1,5 24 1,-5-34-342,-1 0 0,1 1 0,0-1 0,0 0 0,0 0 0,1 0 0,-1 0 0,0 0 0,1 0 0,-1 0 0,1 0 0,3 3 0,-3-4-194,0 0 1,0 0-1,0 0 1,0 0 0,0-1-1,0 1 1,0 0-1,0-1 1,1 0-1,-1 1 1,0-1-1,0 0 1,0 0 0,1 0-1,-1-1 1,4 0-1,8-5-4604,0-9-2082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84 11403,'0'0'4964,"9"3"-2487,10 2-1655,0-1 0,1 0 0,-1-2 0,1 0 0,25-1-1,-36-1-705,0-1 0,0 1 0,0-1-1,0-1 1,0 0 0,0 0 0,0-1 0,-1 0-1,1 0 1,-1-1 0,0 0 0,0-1 0,0 1-1,11-10 1,-18 13-62,0 0 1,0 0-1,0 0 0,0 0 1,0 0-1,0 0 1,0 0-1,0 0 0,0 0 1,0-1-1,-1 1 0,1 0 1,0-1-1,-1 1 0,1 0 1,-1-1-1,0 1 0,1-1 1,-1 1-1,0-1 0,0 1 1,0 0-1,0-1 0,0-2 1,-1 3-34,0-1 1,0 1-1,0 0 0,0 0 1,-1 0-1,1 0 1,0 0-1,0 0 1,-1 0-1,1 0 1,-1 0-1,1 0 1,-1 1-1,1-1 0,-1 1 1,1-1-1,-1 1 1,-1-1-1,-13-1-63,0 0 0,0 1 0,-21 1 0,29 0 88,-8 0-52,0 2-1,1 0 1,-1 1-1,1 0 0,-1 1 1,1 1-1,-15 7 0,24-10 52,-1 1 0,1 0 0,1 0 0,-1 0 0,0 1-1,1 0 1,0 0 0,0 0 0,0 0 0,0 1-1,1 0 1,-1 0 0,1 0 0,1 1 0,-1-1 0,1 1-1,0 0 1,0 0 0,-3 10 0,6-13-31,0 0 1,0 0-1,0 1 0,1-1 1,-1 0-1,1 0 1,-1 0-1,1 0 1,0 0-1,0 0 0,1 0 1,-1-1-1,1 1 1,-1 0-1,1-1 0,0 1 1,0-1-1,0 1 1,0-1-1,0 0 1,1 0-1,-1 0 0,1 0 1,-1 0-1,1-1 1,0 1-1,0-1 0,0 0 1,4 2-1,12 5-36,1-1 1,-1-1-1,25 5 0,-38-10-30,34 7-2403,75 5-1,-33-12-3662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62 185 10570,'0'0'774,"-8"-1"182,4 0-867,0 0 1,0 0-1,1 0 1,-1-1-1,0 1 1,1-1-1,-1 0 1,1 0-1,-5-3 1,7 4-76,0 0-1,0-1 1,-1 1-1,2-1 1,-1 1-1,0-1 1,0 1 0,0-1-1,1 0 1,-1 1-1,0-1 1,1 0-1,0 1 1,-1-1 0,1 0-1,0 0 1,0 1-1,0-1 1,0 0-1,0 0 1,1 1 0,-1-1-1,0 0 1,1 0-1,-1 1 1,1-1-1,0 1 1,-1-1 0,3-2-1,0-3 6,1 0 0,1 1-1,-1-1 1,1 1 0,0 0 0,0 0-1,1 1 1,0-1 0,0 1 0,0 0-1,1 1 1,-1 0 0,1 0 0,0 0 0,1 1-1,-1 0 1,11-3 0,2 0-28,0 2 0,0 0-1,0 1 1,0 1 0,33 1 0,-41 2 15,0 0-1,0 1 0,0 0 1,0 1-1,0 1 1,-1 0-1,0 0 0,1 1 1,-2 0-1,1 1 1,0 1-1,-1-1 1,-1 2-1,1-1 0,-1 1 1,0 1-1,-1 0 1,0 0-1,0 0 0,11 19 1,-4-2 271,-1-1 1,-2 2-1,0-1 0,-1 2 1,-2 0-1,-1 0 1,7 47-1,66 678 1582,-18-132-1802,-25-304-18,57 354 755,-65-533-732,6-2 0,6-1 0,5-3 0,88 172 0,-107-251-43,3-1 0,2-2 1,2-1-1,2-2 0,2-1 0,2-2 0,2-2 1,2-2-1,1-2 0,2-1 0,2-3 1,1-3-1,1-1 0,92 36 0,-6-14 271,2-7 0,229 44 0,300-2-135,4-60 374,-460-23-503,-200-4-7,36 2-21,-47-2 3,0 0 0,0 1 0,-1-1 0,1 0 0,0 1 0,0 0 0,0-1 0,0 1 0,-1 0 0,1 0 0,0 0 0,-1 0 0,1 0 0,-1 0 0,1 0 0,-1 0 1,0 1-1,1-1 0,1 3 0,0 15 810,-3-19-793,0 1 0,-1 0 0,1 0 0,0-1 0,1 1 0,-1 0 0,0 0 0,0 0 0,0-1 0,0 1 0,0 0 0,1-1 0,-1 1-1,0 0 1,1 0 0,-1-1 0,1 1 0,-1 0 0,1-1 0,-1 1 0,1-1 0,-1 1 0,1-1 0,-1 1 0,1-1 0,0 1 0,-1-1 0,1 1 0,0-1 0,-1 0 0,1 0 0,1 1 0,7 2-18,-1 0 1,1 0-1,0-1 1,0 0-1,0 0 1,0-1-1,0-1 1,0 1-1,14-2 1,85-14 109,-90 12-103,319-52-200,152-29-932,-196 31 1125,2 13 0,340-2 0,-180 31-788,262-3 826,-1 43 146,349 104-115,-817-86 10,-2 10-1,295 111 0,-429-121-75,-2 4 0,-2 6-1,149 103 1,-132-72 10,222 202 1,-341-284-11,85 81-4,107 133 0,-173-187 1,-1 0 0,-2 2 0,-1 0 0,-2 2-1,-1 0 1,-3 1 0,0 0 0,10 51 0,-13-13 41,-4 0 0,-3 1 1,-8 124-1,-2-128-28,-4 0 0,-2-1-1,-4-1 1,-3 0 0,-46 116-1,-1-34 65,-119 201 0,90-192 7,-157 202 0,200-299-2,-3-2 1,-3-3-1,-2-2 0,-3-3 0,-108 74 1,142-111-202,0-2 1,-38 17 0,54-29-549,1 1 0,-1-2 0,0 0 0,0 0 0,0-1 0,0 0 0,-1-1-1,1-1 1,-14 0 0,-7-6-4089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18642,'0'0'1473,"64"-38"-320,-26 10-512,6-4-417,6-4-160,-1 0 0,-2-1-32,-6 5-32,-1 0-673,-11 6-960,-4 0-1154,-10 2-1729,-10-1-5509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14894,'0'0'6321,"8"-5"-5761,37-18-115,54-20-1,-84 37-432,0 1 0,0 0 1,1 2-1,-1 0 0,1 0 0,0 2 0,0 0 0,23 1 1,-37 1-18,1-1 1,0 1 0,-1-1-1,1 1 1,-1 0 0,0 0-1,1 0 1,-1 0 0,0 0-1,1 1 1,-1-1 0,0 1 0,0-1-1,0 1 1,0 0 0,-1 0-1,1 0 1,0 0 0,1 2-1,0 1 7,-1 0-1,0 0 0,0 0 1,0 1-1,0-1 0,-1 0 1,0 1-1,1 8 0,-1 5 27,-2-1 0,1 0-1,-2 1 1,-6 26 0,-22 63 292,3-18-944,16-27-3156,10-42-2162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45 190 8392,'0'0'4265,"-6"8"-3042,4-6-1327,-25 39 2682,26-38-2238,-1-1 0,1 1 0,0-1 0,0 1 0,0 0 0,0-1 0,1 1-1,-1 0 1,1 0 0,0-1 0,-1 1 0,1 0 0,0 0 0,1 0 0,-1-1 0,0 1 0,1 0 0,0 0 0,1 3 0,-2-5-304,1 0 0,-1 0 1,1 0-1,-1 0 1,1 0-1,0 0 0,0-1 1,-1 1-1,1 0 1,0 0-1,0-1 0,0 1 1,0 0-1,0-1 0,0 1 1,-1-1-1,1 1 1,1-1-1,-1 0 0,0 1 1,0-1-1,0 0 1,0 0-1,0 0 0,0 0 1,0 0-1,0 0 1,0 0-1,0 0 0,0 0 1,1 0-1,-1-1 1,0 1-1,0 0 0,0-1 1,0 1-1,0-1 1,0 1-1,0-1 0,-1 1 1,1-1-1,0 0 0,0 1 1,0-1-1,-1 0 1,2-2-1,4-1 78,-2-1-1,1-1 1,0 1-1,-1-1 1,7-11-1,-4 2 90,0-1-1,-1 1 1,-1-1 0,4-22-1,-7 30-127,0-1-1,-1 1 1,-1-1-1,1 1 0,-1-1 1,-1 1-1,1-1 0,-2 1 1,1-1-1,-4-11 0,4 18-75,1 1-1,0 0 1,-1 0 0,1-1-1,-1 1 1,1 0 0,-1 0-1,0-1 1,1 1-1,-1 0 1,0 0 0,0 0-1,0 0 1,0 0 0,0 0-1,0 0 1,0 1 0,0-1-1,0 0 1,0 0-1,0 1 1,-1-1 0,1 1-1,0-1 1,0 1 0,-1-1-1,1 1 1,0 0-1,-1 0 1,1 0 0,0 0-1,-1-1 1,1 2 0,-2-1-1,1 1-3,0 0-1,0 0 0,0 0 1,0 0-1,0 0 1,0 1-1,0-1 0,1 1 1,-1-1-1,1 1 1,-1 0-1,1 0 0,0-1 1,-1 1-1,1 0 1,0 0-1,0 0 0,0 0 1,0 3-1,-4 14 82,1 1 0,1-1 0,1 1 0,1 0 0,1 0 1,0 0-1,5 28 0,-5-44-69,1 0 0,-1 0 0,1 0 1,0 0-1,0 0 0,0 0 0,1 0 0,-1-1 1,1 1-1,0 0 0,0-1 0,0 0 1,0 1-1,1-1 0,0 0 0,-1 0 0,1 0 1,0-1-1,0 1 0,1-1 0,-1 1 1,0-1-1,1 0 0,0 0 0,-1-1 0,1 1 1,0-1-1,0 0 0,0 0 0,0 0 1,0 0-1,0-1 0,0 1 0,0-1 0,0 0 1,0 0-1,0-1 0,0 1 0,0-1 1,0 0-1,0 0 0,-1 0 0,1-1 0,0 1 1,0-1-1,-1 0 0,1 0 0,-1 0 1,0-1-1,5-3 0,1-3 181,0-1 0,-1 0 0,0-1 0,-1 0 0,0 0 0,0 0 0,-1-1 0,-1 0 0,6-17 0,-5 12 1,-1 0-1,-1 0 1,-1-1 0,3-31 0,-7 76-189,0-19 33,1 0 0,-1 0 1,1 0-1,1 0 0,0-1 0,0 1 1,0 0-1,4 9 0,-5-16-30,1 0 1,-1 0 0,1 0-1,0 0 1,-1-1-1,1 1 1,0 0-1,0-1 1,0 1-1,-1 0 1,1-1-1,0 1 1,0-1-1,0 1 1,0-1-1,0 0 1,0 1-1,0-1 1,0 0-1,0 0 1,0 0-1,0 0 1,0 0-1,0 0 1,0 0-1,0 0 1,0 0 0,0 0-1,0 0 1,0-1-1,0 1 1,0 0-1,0-1 1,0 1-1,0-1 1,0 1-1,0-1 1,0 1-1,-1-1 1,1 0-1,0 1 1,0-1-1,-1 0 1,1 0-1,0 0 1,35-36 213,4-24-72,-27 41-111,0 1-1,15-18 1,-28 37-41,1-1 1,-1 1 0,0-1-1,1 1 1,-1 0 0,0 0 0,1-1-1,-1 1 1,1 0 0,-1 0-1,1-1 1,-1 1 0,0 0 0,1 0-1,-1 0 1,1 0 0,-1 0-1,1 0 1,-1-1 0,1 1 0,-1 0-1,1 0 1,-1 1 0,1-1-1,-1 0 1,1 0 0,-1 0 0,1 0-1,-1 0 1,0 0 0,1 1-1,-1-1 1,1 0 0,-1 0 0,0 1-1,1-1 1,-1 0 0,1 1 0,-1-1-1,0 0 1,1 1 0,-1-1-1,0 0 1,0 1 0,1-1 0,-1 1-1,0-1 1,0 0 0,0 1-1,1-1 1,-1 1 0,0 0 0,12 33-69,-7-20 98,-4-12-22,0 0 0,0 0 0,0 1-1,0-1 1,1 0 0,-1 0 0,1 0-1,-1 0 1,1-1 0,0 1 0,0 0 0,0-1-1,0 1 1,0-1 0,0 0 0,0 1 0,0-1-1,1 0 1,-1 0 0,1-1 0,4 2-1,-4-2-10,0 0 0,1 0-1,-1-1 1,0 1-1,0-1 1,1 0-1,-1 0 1,0 0-1,0 0 1,0 0 0,0-1-1,0 1 1,-1-1-1,1 0 1,0 0-1,-1 0 1,3-3-1,9-10-508,20-19-318,-33 33 436,0 0 0,0 0 0,0 0 0,0 1 0,0-1 0,1 0 0,-1 1 0,0-1 0,0 1 0,1-1 0,-1 1 0,0 0 0,0-1 0,1 1 0,1 0 0,-1 16-9796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21076,'0'0'3267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31 338 3171,'-2'-8'5792,"-6"-18"-3571,3 12 236,1-1-1,0 0 1,1 0 0,-1-16 0,4 30-1294,18 37-10,-1 3-700,-2 1-1,-2 1 0,10 50 0,-18-67-344,7 4 36,-5-27 83,-4-16 149,-3-11-256,-1 1 0,-1 0 0,-2-1 0,0 1 0,-2 0 0,0 1 0,-2 0 0,-1 0-1,0 0 1,-2 1 0,-1 1 0,-23-34 0,51 115-664,-15-57 547,0 0 1,0 0 0,0 0 0,0 0 0,0 0 0,1 0 0,-1 0 0,0 0 0,1-1 0,0 1-1,-1-1 1,1 1 0,0-1 0,0 1 0,0-1 0,0 0 0,0 0 0,0 0 0,0 0 0,0 0-1,0 0 1,1-1 0,-1 1 0,0-1 0,0 0 0,1 1 0,-1-1 0,0 0 0,1 0 0,2-1-1,-2 0 48,1-1 0,-1 0 0,1 1 0,-1-1 0,1-1 0,-1 1 0,0 0 0,0-1 0,0 0 0,0 0 0,-1 0 0,1 0 0,-1 0 0,0 0 0,0 0 0,3-7 0,4-7 77,-2 1 0,0-2 0,-1 1 1,-1-1-1,0 1 0,-1-1 0,-1-1 0,1-35 0,-2 70-241,0-1-1,2 0 1,7 25 0,4 10-64,-10-22 159,-1-8 121,0-1 0,1 1 1,16 36-1,-20-52-93,1-1 0,-1 0 0,1 0 0,0 1 0,0-1 0,0 0 0,0-1 0,1 1-1,-1 0 1,1-1 0,0 1 0,0-1 0,0 0 0,0 0 0,0 0 0,0 0 0,0 0 0,1-1 0,-1 0 0,1 0-1,-1 0 1,1 0 0,0 0 0,-1 0 0,1-1 0,-1 0 0,8 0 0,-8-1 6,1 0 0,-1 0 0,0 0 0,0 0 0,0 0 0,1-1 0,-1 0 0,-1 1 0,1-1 0,0 0 0,0-1 0,-1 1-1,1 0 1,-1-1 0,0 1 0,1-1 0,-1 0 0,-1 0 0,1 0 0,0 0 0,-1 0 0,1 0 0,-1 0 0,0-1 0,0 1 0,0 0 0,0-6 0,3-10-55,-2-1 1,0 1 0,-1-29-1,-1 41-46,-1 23-560,0 55 349,1-67 304,0 0-1,1-1 0,-1 1 0,1 0 0,0 0 0,0-1 0,0 1 0,0 0 0,0-1 0,1 1 0,0-1 0,0 0 0,0 1 1,0-1-1,4 4 0,-4-6-108,0 1 0,0-1 0,1 0 0,-1 0 0,0 0 0,0 0 0,1 0 0,-1 0 0,1-1 0,-1 1 0,1-1 0,-1 0 0,1 0 0,-1 0 0,1 0 0,-1 0 1,1 0-1,-1-1 0,1 1 0,-1-1 0,0 0 0,1 1 0,-1-1 0,0 0 0,4-2 0,-2 0-634,0 0 0,1 1 0,-2-1 0,1 0 0,0-1 0,0 1 0,-1-1-1,0 0 1,0 1 0,0-2 0,5-7 0,3-13-4833,-3-3-2583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46 388 18129,'0'0'8066,"-4"9"-7414,1 0-480,0 0 0,1 1 1,0-1-1,1 1 1,0-1-1,0 1 0,1 0 1,0 0-1,0-1 0,1 1 1,1 0-1,0-1 0,3 11 1,73 218 111,-76-232-280,-5-20-2167,2 7 1871,0-1-1,-1 0 1,0 1 0,-6-15-1,4 15 177,-12-24 8,-1 0-1,-2 2 1,-26-34-1,57 63 316,0-2 0,0 1 0,0-2 0,0 1 0,0-2 0,0 1-1,13-8 1,-14 2-136,0-2 0,0 0-1,0 0 1,-2-1 0,1 0-1,-2-1 1,1 0 0,-2 0-1,8-17 1,-10 19-4,-1-1 0,0 0 0,0 1 0,-1-1 0,-1 0 0,0 0 0,0-1 0,-2 1 0,1 0 0,-1-1 0,-4-22 0,-4 19-89,-1 24-155,-2 29 194,7-4 469,0 0-1,3 1 0,0 0 0,3-1 0,0 1 0,8 34 0,-6-56-422,0 1 1,1-1-1,1 0 1,11 17-1,-15-25-54,0-1-1,0 0 1,0 1 0,1-1-1,-1 0 1,1 0 0,0 0 0,0-1-1,0 1 1,0-1 0,1 0-1,-1 1 1,1-2 0,-1 1-1,1 0 1,-1-1 0,1 1-1,0-1 1,4 1 0,-7-2-49,0 0 0,-1-1 1,1 1-1,0 0 0,0 0 0,-1 0 0,1-1 1,0 1-1,0 0 0,-1-1 0,1 1 0,0 0 1,-1-1-1,1 1 0,0-1 0,-1 1 1,1-1-1,-1 1 0,1-1 0,-1 0 0,1 1 1,-1-1-1,1 0 0,-1 1 0,0-1 1,1-1-1,6-29-1467,-10-30-3060,0 49 2323,-1 0 0,0-1 1,-1 1-1,-10-18 0,11 23 1147,0 1-1,0 0 1,0 0-1,-1 0 1,-6-6-1,-15-3 586,25 14 759,1 1 1,-1 0-1,0 0 1,1-1-1,-1 1 1,1 0 0,-1 0-1,0 0 1,1 0-1,-1 0 1,1 0-1,-1 0 1,0 0-1,1 0 1,-1 0-1,1 0 1,-1 0 0,0 0-1,1 0 1,-1 0-1,1 1 1,-1-1-1,1 0 1,-1 1-1,1-1 1,-1 0-1,1 1 1,-2 0 0,4 15 2626,-1-13-2744,1 0 0,-1 0 0,1 0 0,0 0 0,0 0 0,0 0 0,0-1 0,1 1 0,-1-1 0,5 4 0,0-3 58,0 0-1,0-1 1,0 0 0,0 0 0,0 0 0,1-1 0,-1 0 0,1-1 0,-1 0 0,1 0 0,-1 0 0,1-1 0,-1 0 0,0 0 0,1-1 0,7-3 0,-11 4-209,1-1-1,-1 1 1,0-1 0,0 0 0,0 0 0,0 0 0,0-1 0,0 0 0,0 0 0,-1 0 0,0 0 0,1 0 0,-1 0 0,0-1 0,-1 0 0,1 1-1,-1-1 1,0 0 0,1 0 0,-2-1 0,1 1 0,0 0 0,-1-1 0,0 1 0,0-1 0,0 1 0,0-7 0,-1 10 55,-1 1 0,1 0 1,0 0-1,0 0 0,0 0 1,0-1-1,-1 1 0,1 0 1,0 0-1,0 0 0,0 0 1,-1 0-1,1 0 0,0-1 1,0 1-1,-1 0 0,1 0 1,0 0-1,0 0 0,0 0 1,-1 0-1,1 0 0,0 0 1,0 0-1,-1 0 0,1 0 1,0 0-1,0 0 0,-1 0 1,1 1-1,0-1 0,0 0 1,0 0-1,-1 0 0,1 0 1,0 0-1,0 0 0,0 1 1,-1-1-1,1 0 0,0 0 1,0 0-1,0 0 0,0 1 1,-1-1-1,1 0 0,0 0 1,0 1-1,-11 8 894,10-6-768,0-1 0,-1 1 1,1 0-1,0 0 0,1 0 0,-1 0 0,0 1 0,1-1 0,0 0 0,0 0 0,0 0 0,0 0 1,0 0-1,1 1 0,-1-1 0,1 0 0,0 0 0,1 4 0,-1-6-148,-1 0-1,1 0 0,-1 1 1,1-1-1,-1 0 0,1 0 1,0 0-1,0 0 0,-1 0 1,1 0-1,0 0 1,0 0-1,0-1 0,0 1 1,0 0-1,0-1 0,0 1 1,1 0-1,-1-1 0,0 1 1,0-1-1,0 0 1,1 1-1,-1-1 0,0 0 1,0 0-1,1 1 0,-1-1 1,0 0-1,0-1 0,1 1 1,-1 0-1,0 0 1,0 0-1,1-1 0,-1 1 1,0-1-1,0 1 0,0-1 1,1 1-1,-1-1 0,0 0 1,0 1-1,0-1 1,0 0-1,0 0 0,1-1 1,8-7 86,0 0 0,-1-1 0,0 0 0,-1-1 0,0 1 0,-1-1 0,0-1 0,0 0 0,-1 1 0,-1-2 0,7-20 0,-5 9 114,-1-1 1,-1 0-1,-1-1 0,-1 1 1,0-29-1,-3 41-181,-4-52 102,4 62-134,0 1 0,-1 0 0,1 0-1,-1-1 1,0 1 0,1 0-1,-1 0 1,0 0 0,0-1-1,-1 1 1,1 0 0,0 1 0,-1-1-1,1 0 1,-1 0 0,0 1-1,1-1 1,-1 1 0,0-1 0,0 1-1,0 0 1,0-1 0,-4 0-1,5 2-6,0 0-1,0 0 0,-1 0 1,1 0-1,0 0 0,0 0 1,-1 1-1,1-1 0,0 0 1,0 1-1,0-1 0,0 1 1,0-1-1,0 1 0,-1 0 1,1-1-1,1 1 0,-1 0 1,0 0-1,0 0 0,0 0 1,0-1-1,0 1 0,1 0 1,-1 1-1,1-1 0,-1 0 1,0 0-1,1 0 0,-1 2 0,-13 40 17,9-21 131,1 0 0,1 0 0,1 1 1,0-1-1,2 0 0,1 1 0,1-1 1,0 0-1,7 23 0,-7-37-109,0-1 0,0 1 0,1-1 1,0 0-1,1 0 0,-1 0 0,1-1 0,0 1 0,1-1 0,0 0 0,0 0 0,0-1 0,0 1 1,1-1-1,0 0 0,0-1 0,1 0 0,-1 1 0,1-2 0,0 1 0,0-1 0,0 0 1,0-1-1,1 0 0,-1 0 0,1 0 0,-1-1 0,1 0 0,12 0 0,-12-1-133,0 0 0,0 0 0,0-1-1,0 0 1,0 0 0,14-5 0,-20 5-217,0 0 1,1 0 0,-1-1 0,0 1-1,1-1 1,-1 1 0,0-1-1,0 0 1,0 1 0,2-4 0,-3 3-354,0 0 0,1 0 0,-1 0 0,0 0 0,0 0 0,-1-1 0,1 1 0,0 0 0,-1-1 0,1 1 1,-1 0-1,0-1 0,0-2 0,0-14-8835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18353,'-14'0'865,"7"0"2178,14 4-5189,8 4-1441,-1 4-3844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17713,'0'0'6363,"-8"10"-5471,-13 21-45,2 1 1,1 1 0,1 1 0,-22 68-1,31-79-695,2-1-1,0 1 1,2 1-1,0-1 1,2 1-1,0-1 1,3 26-1,-1-44-227,1-1 0,1 0 0,-1 0 0,0 0 0,1 0 0,0 0 0,0 0 0,0 0 0,1 0 0,-1-1-1,1 1 1,0-1 0,0 0 0,0 0 0,0 0 0,1 0 0,-1-1 0,1 1 0,-1-1 0,1 0 0,0 0 0,0 0 0,0 0 0,0-1 0,0 0 0,8 2-1,-1-1-1146,1 0-1,-1 0 0,0-1 1,0-1-1,0 1 0,1-2 0,-1 0 1,0 0-1,18-5 0,10-10-6127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19378,'0'0'7624,"20"45"-7208,-5-20-224,1-1-160,-5-3 32,1-1-64,2-5-993,-8-6-864,1-5-418,-4-4-992,-3-16-10217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17392,'0'0'9578,"5"15"-11981,21-9-351,-3 2-866,4-1-2305,-2-2-3268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12556,'0'0'10004,"-9"7"-9209,2-2-670,2-2-77,1 0 0,-1 0 0,1 1 0,-1-1 0,1 1 0,0 0 0,1 0 0,-1 1-1,1-1 1,-1 1 0,1-1 0,1 1 0,-1 0 0,1 0 0,0 1 0,0-1 0,0 0 0,1 1 0,-2 6 0,4-11-56,-1-1 0,0 1 0,1 0 1,-1 0-1,0 0 0,1-1 0,-1 1 0,1 0 0,0 0 0,-1-1 0,1 1 0,0 0 0,-1-1 1,1 1-1,0-1 0,0 1 0,-1-1 0,1 1 0,0-1 0,0 0 0,0 1 0,0-1 1,-1 0-1,1 0 0,0 1 0,0-1 0,0 0 0,0 0 0,0 0 0,0 0 0,1-1 0,39 1 10,-34-1 30,66-8-89,-52 6-103,0 0 1,0 1 0,0 1-1,26 3 1,-46-2 154,1 0-1,-1 0 1,0 0 0,0 0-1,0 0 1,0 1 0,0-1-1,0 0 1,0 1 0,0-1-1,0 0 1,-1 1 0,1 0-1,0-1 1,0 1 0,0-1-1,0 1 1,-1 0 0,1 0-1,0-1 1,-1 1 0,1 0-1,0 0 1,-1 0 0,1 0-1,-1 0 1,1 0 0,-1 1-1,1 0 86,-1 0-1,0 0 0,0 1 0,-1-1 0,1 0 0,0 0 0,-1 0 0,1 0 1,-1 1-1,0-1 0,0 0 0,-2 3 0,-1 2 309,0 0-1,-1 0 1,0 0 0,0-1-1,-1 1 1,-5 4 0,-47 26 1647,55-35-2084,0 0 1,0-1-1,0 1 0,0-1 1,-1 0-1,1 0 0,0 0 0,0 0 1,-1-1-1,1 0 0,-1 1 0,1-1 1,0 0-1,-1-1 0,1 1 0,-1 0 1,-5-3-1,8 2-250,0 0 1,0-1-1,0 1 1,1 0-1,-1-1 0,0 1 1,0-1-1,1 1 1,-1-1-1,1 0 0,0 1 1,-1-1-1,1 0 1,0 1-1,0-1 0,0 0 1,0 1-1,0-3 1,4-34-6227,4 10-68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20820,'0'0'3518,"-5"12"-2381,1-3-1001,0 1 0,1-1 0,0 1 0,0 0 0,1 0 1,1 0-1,0 0 0,0 0 0,1 0 0,0 0 0,0 0 0,1 0 0,1 0 1,0 0-1,0-1 0,1 1 0,5 11 0,3 0-26,2-1-1,0-1 1,2 0 0,0-1-1,33 31 1,-27-29-173,-1 1 0,-2 0 0,20 29 0,-50-63-1558,0 0 0,-1 2 0,-21-15 0,-10-7 4078,-92-52 0,135 84-2381,0 1-1,1 0 0,-1 0 0,0-1 1,1 1-1,-1 0 0,1-1 1,-1 1-1,0 0 0,1-1 0,-1 1 1,1-1-1,-1 1 0,1-1 1,-1 1-1,1-1 0,0 0 0,-1 1 1,1-1-1,0 1 0,-1-1 1,1 0-1,0 1 0,0-1 0,0 0 1,-1 0-1,1 1 0,0-1 1,0 0-1,0-1 0,16-16 601,35-9-680,-48 25 143,85-29-365,-17 7-5693,-42 11-546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95 536 12908,'0'0'2675,"0"-7"154,-1 1-2243,0 0-1,0 1 1,0-1-1,0 1 0,-1 0 1,0-1-1,-4-7 1,5 12-473,1-1-1,-1 1 1,0-1 0,0 1-1,0-1 1,0 1-1,0-1 1,-1 1 0,1 0-1,0 0 1,-1 0 0,1 0-1,0 0 1,-1 0 0,0 0-1,1 0 1,-1 0 0,1 1-1,-1-1 1,0 1 0,1-1-1,-1 1 1,0 0 0,0-1-1,1 1 1,-1 0 0,0 0-1,0 0 1,0 1 0,1-1-1,-1 0 1,0 1 0,1-1-1,-4 2 1,3-1-106,1 0 0,-1 1 1,0 0-1,1-1 0,-1 1 0,1 0 0,-1 0 1,1-1-1,0 1 0,0 0 0,0 0 1,0 1-1,0-1 0,0 0 0,0 0 0,1 0 1,-1 1-1,1-1 0,0 0 0,0 3 1,-3 52 56,3-51-35,0-4-25,5 46 33,-5-47-37,0-1-1,1 1 1,-1 0 0,0 0-1,1 0 1,-1-1 0,0 1-1,1 0 1,-1-1 0,1 1-1,-1 0 1,1-1 0,0 1-1,-1 0 1,1-1 0,0 1-1,-1-1 1,1 1 0,0-1-1,1 1 1,-1-1-2,0 0 1,1 0 0,-1 0-1,0 0 1,0-1-1,1 1 1,-1 0 0,0-1-1,0 1 1,0 0-1,0-1 1,1 0 0,-1 1-1,0-1 1,0 0-1,0 1 1,0-1 0,0 0-1,1-1 1,4-5 58,1-1 0,-1 1 1,-1-1-1,0 0 0,0 0 0,0-1 1,4-12-1,24-70 539,-30 83-561,8-28 241,-3 0-1,0 0 1,-3 0 0,-1-1 0,0-53 0,-5 86-351,1 6-8,-3 14-77,0 28 45,3-15 115,1-1 0,6 35 0,-6-55 10,0-1 0,1 0 0,0-1 0,0 1 0,1 0 0,-1 0 0,1-1 0,1 0 0,-1 1 0,1-1 0,0-1 0,1 1 0,-1-1 0,10 9 0,-12-12-8,0-1 0,0 1 0,0-1 0,0 0 0,1 0 0,-1 0 0,0 0 0,0 0 0,1 0 0,-1 0 0,1-1 0,-1 1 0,0-1 0,1 0 0,-1 0 0,1 0 0,-1 0 0,1 0 0,-1 0 0,5-2 0,-3 1 27,-1-1 1,1 0-1,-1 0 0,1 0 1,-1 0-1,1-1 0,-1 1 1,0-1-1,0 0 1,-1 0-1,5-5 0,0-3 98,0 1 0,-1-1 0,0 0 0,0-1 0,-2 1-1,1-1 1,2-14 0,-3 13-50,-1-1 0,-1 0-1,0 0 1,-1 0 0,0 0 0,-1 1-1,-3-21 1,3 34-80,0 0 1,0 0-1,0 0 0,0 0 1,0 1-1,0-1 0,0 0 0,0 0 1,0 0-1,0 0 0,0 0 1,-1 0-1,1 0 0,0 0 0,0 0 1,0 0-1,0 0 0,0 1 1,0-1-1,0 0 0,-1 0 1,1 0-1,0 0 0,0 0 0,0 0 1,0 0-1,0 0 0,0 0 1,-1 0-1,1 0 0,0 0 0,0 0 1,0 0-1,0 0 0,0 0 1,0 0-1,0 0 0,-1-1 0,1 1 1,0 0-1,0 0 0,0 0 1,0 0-1,0 0 0,0 0 1,0 0-1,0 0 0,-1 0 0,1 0 1,0-1-1,-3 14-206,3 0 179,0-3 15,0 0 0,0-1 0,1 1-1,0-1 1,0 1 0,6 17 0,-6-25 14,-1 0 0,1-1 0,0 1 0,0-1 0,0 0 0,0 1 0,0-1 0,0 0 0,1 1 1,-1-1-1,0 0 0,1 0 0,-1 0 0,0 0 0,1 0 0,0 0 0,-1-1 0,3 2 0,-1-2 0,0 1 1,0-1-1,1 0 0,-1 0 0,0 0 0,0 0 0,1 0 1,-1-1-1,0 0 0,0 1 0,0-1 0,0 0 0,4-2 1,5-2 15,0-1 0,-1 0 0,0 0 0,0-1 0,0 0 0,-1-1 0,0-1 0,-1 1 0,1-1 0,12-18 0,-22 26-3,1-1 0,-1 1 0,0 0 0,1-1 0,-1 1 0,0-1 0,0 1 0,0-1 0,0 1 0,0 0 0,-1-1 0,1 1 0,0-1 0,-1 1 0,1 0 0,-1-1 0,1 1 0,-1 0 0,1-1 0,-1 1 0,0 0 0,0 0 1,0 0-1,0 0 0,0-1 0,0 1 0,0 1 0,0-1 0,0 0 0,0 0 0,-1 0 0,1 0 0,-3 0 0,-57-29 216,37 20 176,14 5-285,7 5-109,1-1 0,-1 0 0,1 0 0,0 0 0,-1 0 0,1 0 0,0 0 0,0-1 0,0 1 0,0-1 0,0 1 0,0-1 0,0 0 0,1 0 0,-1 0 0,1 0 0,-3-4 0,6 4-10,-1 1 0,1-1 0,0 0 0,0 1 0,0-1 0,0 1 0,0-1 0,0 1 0,0 0 0,0 0 0,1 0 0,-1 0 0,0 1 0,1-1 0,2 0 0,4-2 0,30-12-967,-18 8-1922,-1 0 0,0-2-1,29-17 1,-15 2-11364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167 269 10122,'-7'-22'1320,"1"3"2332,-1 1 1,-12-23 0,20 53-75,3 22-3659,21 42 425,44 91 1,-22-68-2657,-74-141-6088,-32-32 5436,-4-4 2930,30 34 199,-27-37 713,31 24 2489,28 53-3079,0 0 0,1-1 0,0 1 1,-1 0-1,1-1 0,0 1 0,1 0 1,-1 0-1,1-1 0,0 1 0,0 0 1,1 0-1,-1 0 0,1 0 0,-1 0 1,1 0-1,1 0 0,-1 1 0,0-1 1,1 1-1,0-1 0,0 1 0,0 0 0,0 0 1,6-4-1,2-2 255,0 1 0,0 0 0,1 0 0,0 1 0,1 1 1,23-10-1,-29 14-516,-1-1 1,0 1 0,1 0-1,-1 1 1,1 0 0,-1 0-1,1 0 1,-1 1 0,1 0-1,0 0 1,-1 1 0,1 0-1,-1 0 1,1 0 0,-1 1 0,0 0-1,1 0 1,-1 1 0,0-1-1,0 1 1,0 1 0,-1-1-1,1 1 1,-1 0 0,0 0-1,0 1 1,0-1 0,-1 1-1,0 0 1,0 1 0,0-1-1,0 1 1,-1-1 0,0 1-1,0 0 1,0 0 0,2 9-1,-2-2 84,1 1-1,-1 0 1,-1 1-1,-1-1 0,0 0 1,-1 0-1,0 1 1,-1-1-1,0 0 1,-2 0-1,1 0 0,-2 0 1,0 0-1,-1 0 1,0-1-1,-1 0 1,0 0-1,-15 22 0,23-33-253,10-7 108,20-13-2,-25 14-47,34-20-919,28-16-3592,-4-9-6628,-39 24 1801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18353,'0'0'6743,"9"3"-6460,-6-2-241,0 0 1,0 0 0,1 0 0,-1 0-1,0-1 1,0 1 0,1-1-1,-1 0 1,0 0 0,0 0 0,0-1-1,1 1 1,-1-1 0,5-1 0,-4 0 72,-1 0 0,0 0 0,1 0 0,-1-1 0,0 1 0,0-1 0,0 0 0,0 0 0,-1 0 0,1 0 1,-1 0-1,0-1 0,0 1 0,0-1 0,1-3 0,0 0 130,0 1-1,-1-1 1,1 0 0,-2 1 0,1-1-1,0-9 1,-2 15-234,1 0 0,-1 0 0,0 0 0,0 0 0,0 0 0,0 0 0,0-1 0,0 1 0,0 0 0,0 0 0,0 0 0,-1 0 0,1 0 0,0 0 0,-1 0 0,1 0 0,-1 0 1,1 0-1,-1 0 0,0 0 0,1 0 0,-1 0 0,0 0 0,0 0 0,1 0 0,-1 1 0,0-1 0,0 0 0,0 1 0,0-1 0,0 1 0,0-1 0,0 1 0,0-1 0,0 1 0,0 0 0,-1-1 0,1 1 0,0 0 0,0 0 0,0 0 0,0 0 0,0 0 0,0 0 0,-1 0 0,0 1 0,-1 0-24,1 0 0,0 0 0,-1 0-1,1 1 1,-1-1 0,1 1-1,0-1 1,0 1 0,0 0-1,0 0 1,0 0 0,1 0-1,-1 0 1,1 1 0,-1-1-1,1 0 1,0 1 0,-1-1-1,1 1 1,1-1 0,-1 1-1,-1 3 1,-13 61 10,13-51 40,0 0 0,1-1 1,1 1-1,0 0 0,3 16 1,-2-29-200,-1 0 0,1 0 0,-1-1 0,1 1 0,0 0 0,0-1 0,1 1 0,-1 0 0,0-1 0,1 1 0,0-1 0,-1 0 0,1 0 0,0 0 0,3 3 0,-3-4-232,0 0 1,0 0 0,0-1-1,0 1 1,0 0 0,0-1 0,1 1-1,-1-1 1,0 0 0,0 0 0,1 0-1,-1 0 1,0 0 0,0-1 0,0 1-1,1 0 1,-1-1 0,0 0-1,0 1 1,0-1 0,0 0 0,4-3-1,16-13-4816,-3-9-710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50 13164,'0'0'10581,"-3"12"-9887,-1 10-336,0 0-1,2 0 1,1 0 0,0 1-1,2-1 1,0 0 0,2 0 0,0 0-1,8 25 1,67 196 1233,-78-243-1570,0 0 1,0 0-1,0 0 1,1 0 0,-1 0-1,0 0 1,0 0-1,0 0 1,0 0-1,0 0 1,0 0 0,0 0-1,0 0 1,0 0-1,0-1 1,0 1-1,1 0 1,-1 0 0,0 0-1,-4-21 159,-7-32-119,-7-8-147,3-1-1,2-1 1,4 1-1,-3-109 1,12 169 77,0-1-1,0 1 1,1-1 0,-1 1-1,1-1 1,0 1 0,0 0-1,0-1 1,0 1 0,0 0-1,0 0 1,1 0 0,-1-1-1,1 2 1,-1-1 0,1 0 0,0 0-1,0 0 1,-1 1 0,1-1-1,1 1 1,-1-1 0,0 1-1,0 0 1,0 0 0,1 0-1,-1 0 1,0 0 0,1 1-1,-1-1 1,1 1 0,-1-1-1,4 1 1,-3 0 19,-1 0 1,1 0-1,0 0 0,0 0 0,-1 0 0,1 1 1,0 0-1,-1-1 0,1 1 0,0 0 1,-1 0-1,1 0 0,-1 1 0,0-1 0,1 1 1,-1-1-1,0 1 0,0 0 0,0-1 1,0 1-1,0 0 0,0 1 0,-1-1 0,1 0 1,-1 0-1,1 1 0,-1-1 0,0 1 0,0-1 1,2 6-1,-2 0 117,0 0 0,0 0 0,-1 0 0,0 0 0,-1 0 0,1 0 0,-2 0 0,1 0 0,-1 0 0,0 0-1,0-1 1,-1 1 0,0 0 0,-1-1 0,0 0 0,0 0 0,0 0 0,-1-1 0,0 1 0,0-1 0,-1 0 0,-8 7 0,14-12-182,-1-1 0,0 1 0,0 0 0,0 0 0,1-1 0,-1 1-1,0-1 1,0 1 0,0-1 0,0 1 0,0-1 0,0 1 0,0-1 0,-1 0 0,1 0 0,0 1 0,0-1 0,0 0-1,0 0 1,0 0 0,0 0 0,0 0 0,-1 0 0,1-1 0,0 1 0,0 0 0,0-1 0,0 1 0,0-1 0,0 1-1,0-1 1,-1 0 0,0-2-268,0 1 0,1 0-1,-1-1 1,1 0-1,-1 1 1,1-1 0,0 0-1,0 1 1,1-1-1,-1 0 1,1 0 0,-1-4-1,-1-9-1694,2-1 0,0 0 1,3-24-1,6 5-2771,2 0-960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10634,'0'0'9801,"7"11"-7751,30 75 1385,-24-50-1506,24 46 0,-37-82-1923,0 1 0,0-1 1,1 1-1,-1 0 1,0-1-1,0 1 1,1-1-1,-1 1 1,0 0-1,1-1 1,-1 1-1,1-1 1,-1 1-1,1-1 1,-1 0-1,1 1 1,-1-1-1,1 1 0,-1-1 1,1 0-1,-1 0 1,1 1-1,0-1 1,-1 0-1,1 0 1,-1 1-1,2-1 1,3-15 205,-7-29-349,-1 27-168,-1 2 0,0-1 0,-1 0 0,-1 1 0,0 0 0,-2 0 0,-16-26 0,23 39 401,17 18 321,-12-15-574,1 0 1,-1 0 0,1 0 0,0-1 0,-1 0 0,1 0 0,0 0 0,-1-1 0,1 1 0,0-1 0,-1 0-1,1-1 1,-1 1 0,0-1 0,7-2 0,-2-2-1532,1 1 0,-1-1 0,-1 0 0,1-1 0,11-12 0,-2-2-4889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33 167 14478,'0'0'5893,"-4"10"-4019,-3 9-1018,2-1-1,0 1 0,1 0 1,1 0-1,1 0 1,1 1-1,1 21 1,-1-40-837,1 0 0,0 0 1,0 0-1,0 0 0,0 0 0,0 0 0,0 0 1,0 0-1,0 0 0,1 0 0,-1 0 1,0 0-1,0 0 0,1 0 0,-1 0 0,1 0 1,-1 0-1,1 0 0,-1 0 0,1 0 1,0 0-1,-1-1 0,1 1 0,0 0 1,0 0-1,0-1 0,-1 1 0,1-1 0,0 1 1,0 0-1,0-1 0,0 0 0,0 1 1,0-1-1,0 0 0,0 1 0,0-1 0,0 0 1,0 0-1,0 0 0,0 0 0,0 0 1,0 0-1,1 0 0,-1 0 0,0-1 0,0 1 1,0 0-1,1-1 0,2-1 71,-1 1 1,1-1-1,-1 0 0,0-1 1,0 1-1,0 0 0,0-1 1,0 0-1,0 0 0,-1 1 1,1-2-1,2-3 0,4-12-4,-1 0 0,0 0 0,-2-1-1,0 0 1,-1 0 0,2-23 0,1 0-607,-8 42 94,0 4 48,-2 39 194,0-30 228,1 0 0,1 0 0,0 1 0,0-1 1,1 0-1,1 0 0,0 0 0,6 22 0,-7-33-103,0 1 0,-1-1 0,1 1 0,0-1 0,0 0 0,0 1 0,0-1 0,0 0 0,0 0 0,1 0 0,-1 0 0,0 0 0,1 0 0,-1 0 0,0 0 0,1 0 0,-1-1 0,1 1 0,-1 0 0,1-1 0,0 1 0,-1-1 0,1 0 0,-1 0 0,1 1-1,0-1 1,-1 0 0,1-1 0,0 1 0,-1 0 0,1 0 0,-1-1 0,1 1 0,-1 0 0,1-1 0,0 0 0,-1 1 0,0-1 0,1 0 0,-1 0 0,1 0 0,0-1 0,4-2-662,-1 0 0,0 0 0,0 0 0,-1-1 0,1 0 0,-1 0 0,0 0 0,-1 0 0,6-9 0,-2-3-1407,-1 0 1,-1 0-1,0-1 0,-2 0 1,0 0-1,0 0 0,-1-27 1,-3 8 2155,-3 3 4157,3 32-3440,1-1-1,-1 1 0,1 0 0,-1-1 1,0 1-1,0 0 0,0-1 0,0 1 1,0 0-1,0 0 0,-2-2 0,2 3-511,1 1 0,0-1 0,-1 1 0,0 0 0,1-1 0,-1 1 0,1 0 0,-1-1 0,1 1 0,-1 0 0,0-1 0,1 1 0,-1 0 0,1 0 0,-1 0 0,0 0 0,1 0 0,-1 0 0,0 0 0,1 0 0,-1 0 0,0 0 0,1 0 0,-1 0 0,0 0 0,0 1 0,-1 0 20,-1 1 0,1 0-1,-1 0 1,1-1 0,0 1 0,0 1 0,0-1 0,0 0 0,0 0 0,1 1 0,-1-1 0,1 1-1,0 0 1,-1-1 0,0 6 0,0-4-125,0-1 0,1 1 0,-1 0 1,1 0-1,0-1 0,1 1 0,-1 0 0,0 0 0,1 0 0,0 0 0,0 0 0,0 0 0,1 0 0,-1 0 0,2 5 1,0-7-125,0 0 1,0 0-1,-1 0 1,1-1-1,0 1 1,1-1 0,-1 1-1,0-1 1,0 0-1,1 1 1,-1-1 0,0-1-1,1 1 1,-1 0-1,1 0 1,-1-1-1,1 0 1,0 1 0,-1-1-1,1 0 1,-1 0-1,1-1 1,3 1 0,18-2-337,-18 1 50,0 0 0,0 1 0,0-1 0,0 1 1,0 0-1,0 1 0,0 0 0,0 0 1,0 0-1,0 0 0,0 1 0,8 3 0,-13-3 288,0 0-1,0 0 1,0 0-1,0 0 0,0 0 1,0 0-1,0 1 1,-1-1-1,1 0 1,-1 0-1,0 0 0,1 1 1,-1-1-1,0 0 1,0 0-1,-1 1 0,1-1 1,0 0-1,-1 0 1,1 0-1,-1 1 1,0-1-1,0 0 0,0 0 1,0 0-1,-2 3 1,0 1 138,0 0 0,-1 0 0,0-1 1,0 1-1,0-1 0,-1 0 0,-8 7 1,12-11-213,0 0 1,0 0-1,-1 0 1,1 0-1,-1 0 1,1-1 0,-1 1-1,1 0 1,-1-1-1,1 1 1,-1-1-1,1 0 1,-1 1 0,0-1-1,1 0 1,-1 0-1,1 0 1,-1 0-1,0 0 1,1 0 0,-4-1-1,4 0-452,-1 0-1,0 0 1,1-1 0,-1 1-1,1 0 1,0 0-1,-1-1 1,1 1 0,0-1-1,0 1 1,0-1 0,0 0-1,0 1 1,0-1-1,0 0 1,0 0 0,0-3-1,-6-19-7411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20 17585,'0'0'2012,"-11"-1"102,6-1-1911,-1 1-1,1 1 1,0-1-1,-1 1 1,1 0 0,-1 0-1,1 1 1,0 0-1,-1-1 1,1 2-1,0-1 1,0 1 0,-1 0-1,1 0 1,1 0-1,-1 0 1,-8 6-1,7-3-23,-1 0 0,1 0-1,0 0 1,1 0 0,-1 1-1,1 0 1,0 1 0,1-1 0,0 1-1,0-1 1,0 1 0,0 1-1,1-1 1,1 0 0,-1 1-1,1-1 1,0 1 0,-1 12 0,4-19-152,-1 1 1,0-1 0,1 1-1,-1-1 1,1 1 0,0-1 0,-1 0-1,1 1 1,0-1 0,0 0-1,0 0 1,0 1 0,0-1 0,0 0-1,0 0 1,0 0 0,0 0 0,1 0-1,-1-1 1,0 1 0,1 0-1,-1-1 1,0 1 0,1-1 0,-1 1-1,1-1 1,-1 1 0,1-1 0,-1 0-1,1 0 1,-1 0 0,1 0-1,-1 0 1,1 0 0,-1 0 0,1-1-1,2 0 1,2 1 145,1-1 1,0 0-1,-1 0 0,1 0 0,-1-1 1,0 0-1,11-5 0,-9 1-77,1 1-1,-1-2 1,-1 1-1,1-1 1,-1 0-1,0 0 1,9-15-1,-13 18-110,1-1-1,-2 0 0,1 0 0,-1-1 1,1 1-1,-1 0 0,-1-1 1,1 1-1,-1-1 0,0 0 1,0 1-1,-1-1 0,1 0 0,-2-10 1,1 15-77,0 0 0,0-1 0,0 1 0,-1 0 0,1 0 0,0 0 0,0 0 0,-1 0 0,1 0 0,-1 0 0,1 0 1,-1 0-1,1 0 0,-1 0 0,0 0 0,0 0 0,1 1 0,-1-1 0,0 0 0,0 0 0,0 1 0,0-1 0,0 0 0,1 1 0,-1-1 1,0 1-1,-1 0 0,1-1 0,0 1 0,0 0 0,0-1 0,0 1 0,0 0 0,0 0 0,0 0 0,0 0 0,0 0 0,-1 0 0,1 0 1,0 0-1,0 1 0,0-1 0,0 0 0,0 1 0,0-1 0,0 1 0,0-1 0,-1 1 0,-2 1-399,0 0 0,0 0 0,0 1-1,0-1 1,1 1 0,0 0 0,-1-1-1,1 2 1,0-1 0,0 0 0,-3 5 0,5-6-365,-1 1 1,1 0 0,0 0 0,0-1 0,0 1 0,0 0 0,0 0 0,1 0 0,-1 0-1,1 5 1,0 9-8209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12332,'0'0'6512,"7"0"-4344,5 1-1689,-7-1-48,1 0-1,-1 0 0,0 0 1,0 0-1,0-1 1,8-2-1,-11 2-375,0 1 0,0-1 0,-1 0 0,1 0 0,-1 0 0,1 0 0,-1 0 0,1-1 0,-1 1 1,0 0-1,1-1 0,-1 1 0,0-1 0,0 1 0,0-1 0,0 0 0,0 1 0,0-1 0,-1 0 0,1 0 0,-1 1 0,1-1 0,-1 0 0,1-3 0,0 1 36,-1 0 0,1 0-1,-1 0 1,0-1 0,0 1-1,-1 0 1,1 0 0,-2-4-1,2 6-73,-1 1-1,1 0 1,-1 0-1,1 0 0,-1-1 1,0 1-1,1 0 1,-1 0-1,0 0 0,0 0 1,0 0-1,0 1 1,0-1-1,0 0 0,0 0 1,0 1-1,0-1 1,0 0-1,-1 1 0,1-1 1,0 1-1,0-1 1,0 1-1,-1 0 0,1 0 1,0 0-1,-1-1 1,1 1-1,-3 1 0,2 0-9,0 0 0,1 0 0,-1 0 0,0 1 0,1-1 0,-1 1 0,0-1 0,1 1 0,0 0 0,-1-1 0,1 1-1,0 0 1,0 0 0,0 0 0,0 0 0,0 0 0,1 0 0,-1 0 0,0 0 0,1 0 0,0 1 0,-1-1 0,1 0 0,0 4-1,-1 1 120,0 1 0,1-1 0,0 0 0,0 1 0,0-1-1,1 0 1,1 9 0,-1-15-98,0 1-1,-1-1 1,1 0-1,0 0 1,0 1 0,0-1-1,0 0 1,0 0-1,1 0 1,-1 0-1,0 0 1,0 0 0,1 0-1,-1 0 1,1-1-1,-1 1 1,1 0-1,-1-1 1,1 1 0,-1-1-1,1 0 1,-1 0-1,1 1 1,-1-1-1,1 0 1,-1 0 0,1 0-1,0-1 1,-1 1-1,1 0 1,-1 0-1,1-1 1,-1 1 0,1-1-1,-1 0 1,2 0-1,4-2 56,0 1-1,0-2 0,0 1 0,0-1 1,-1 0-1,7-5 0,33-36 91,-35 33-164,1 0-1,0 1 1,1 0-1,0 1 1,21-12 0,-34 22-26,1-1 1,0 1 0,0 0-1,0-1 1,0 1 0,0 0 0,0 0-1,0 0 1,-1 0 0,1 0-1,0 0 1,0 0 0,0 0-1,0 0 1,0 0 0,0 0 0,0 0-1,0 1 1,0-1 0,0 0-1,-1 1 1,1-1 0,0 1 0,0-1-1,0 1 1,1 0 0,18 24 251,-18-21-146,0-1 1,0 0 0,1 0-1,-1 0 1,1 0 0,0 0-1,5 4 1,-7-6-70,0-1 0,1 0 0,-1 1 0,0-1 0,0 0 0,0 0 0,0 0 0,1 1 0,-1-1 0,0 0 0,0-1 0,0 1 0,1 0 0,-1 0 0,0 0 0,0-1 0,0 1 0,0-1 0,1 1 0,-1-1-1,0 1 1,0-1 0,0 1 0,0-1 0,0 0 0,-1 0 0,1 0 0,0 1 0,0-1 0,1-2 0,1-1-200,0 0 0,0 0-1,0 0 1,-1 0-1,1 0 1,-1-1 0,0 1-1,0-1 1,-1 1 0,1-1-1,0-10 1,3-54-9768,-5 37 1951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18289,'0'0'4976,"0"8"-3823,1 4-681,0 0 1,1-1-1,0 1 0,1-1 1,0 1-1,1-1 1,0 0-1,8 15 1,57 88 985,-14-27-1648,-75-123-3614,11 21 3710,0 1 1,-19-24 0,4 21 211,17 12 370,22 8-341,-6-1-437,1-1 1,0 0 0,1 0 0,-1-1 0,0-1-1,0 1 1,0-2 0,13-2 0,-18 3 63,-1-1 1,0 1-1,1-1 1,-1 0-1,0 0 1,0 0-1,0 0 1,0-1-1,4-3 1,-6 4 217,-1 1 0,1-1 0,-1 0 0,0 0 0,1 1 0,-1-1 0,0 0 1,0 0-1,0 0 0,-1 0 0,1 0 0,0 0 0,-1 0 0,1-1 0,-1 1 0,0 0 1,0 0-1,0 0 0,0 0 0,0-3 0,0 5 61,0-1-1,0 0 1,-1 1 0,1-1-1,0 1 1,0-1-1,-1 1 1,1-1 0,0 1-1,-1-1 1,1 1-1,-1 0 1,1-1 0,0 1-1,-1-1 1,1 1 0,-1 0-1,1-1 1,-1 1-1,1 0 1,-1 0 0,1-1-1,-1 1 1,0 0-1,1 0 1,-1 0 0,1 0-1,-1 0 1,1 0-1,-1 0 1,0 0 0,1 0-1,-1 0 1,1 0 0,-1 0-1,1 0 1,-1 0-1,0 0 1,1 1 0,-1-1-1,0 1 1,-1-1 32,1 0-1,-1 1 1,0 0 0,1-1-1,-1 1 1,0 0 0,1 0-1,-1 0 1,1 0 0,-1 0-1,1 1 1,0-1 0,-2 2-1,0 4 342,0-1 1,1 1-1,0 0 0,0 0 0,0 0 0,1 0 1,0 0-1,1 0 0,0 0 0,0 0 0,1 8 0,-1-15-410,0 1-1,0 0 0,0-1 0,0 1 0,0 0 0,0-1 0,0 1 0,0 0 1,0-1-1,1 1 0,-1 0 0,0-1 0,1 1 0,-1 0 0,0-1 0,1 1 0,-1-1 1,1 1-1,-1-1 0,1 1 0,-1-1 0,1 1 0,-1-1 0,1 1 0,-1-1 1,1 0-1,0 1 0,-1-1 0,2 1 0,21-6 225,-17 2-199,0 0 0,-1 0 0,0-1 0,1 0 0,7-8 0,10-16-431,-1-2 1,23-43-1,-45 73 365,0 0-1,0 1 1,0-1 0,0 0 0,0 0 0,0 0-1,0 0 1,0 0 0,0 0 0,1 0 0,-1 0-1,0 1 1,0-1 0,0 0 0,0 0 0,0 0-1,0 0 1,0 0 0,0 0 0,0 0 0,0 0-1,0 0 1,0 0 0,0 0 0,0 0-1,0 0 1,1 1 0,-1-1 0,0 0 0,0 0-1,0 0 1,0 0 0,0 0 0,0 0 0,0 0-1,0 0 1,0 0 0,1 0 0,-1 0 0,0 0-1,0 0 1,0 0 0,0 0 0,0 0-1,0 0 1,0 0 0,0 0 0,0 0 0,1-1-1,-1 1 1,0 0 0,0 0 0,0 0 0,0 0-1,0 0 1,0 0 0,0 0 0,0 0 0,2 18-33,4 21 1368,-6-38-1251,0 0 0,0 1 0,0-1 0,1 0 0,-1 1 0,1-1 0,-1 0 0,1 0 0,-1 0 0,1 1 0,0-1 0,-1 0 0,1 0 0,0 0 0,0 0 0,0 0 0,0 0 0,0 0 0,0-1 0,1 2 0,2-1-22,0-1 0,0 0 0,-1 0 0,1 0 1,0 0-1,0-1 0,-1 1 0,1-1 1,0 0-1,-1 0 0,1-1 0,-1 1 0,1-1 1,-1 1-1,0-1 0,0 0 0,1 0 0,-1-1 1,-1 1-1,1 0 0,0-1 0,3-4 1,27-32-2405,-8 1-5801,3 11-149,-4-23-128,-7-6 7018,-13 41 2890,-1 0-1,0-1 0,-1 0 0,-1 1 0,-1-1 1,0 0-1,-1 0 0,-6-29 0,7 43-1239,0 1-1,0 0 1,0 0-1,0 0 1,-1 0 0,1 0-1,0 0 1,0 0-1,-1 0 1,1 0-1,-1 0 1,1 0-1,-1 1 1,1-1 0,-1 0-1,1 0 1,-1 0-1,0 0 1,0 1-1,1-1 1,-1 0-1,0 1 1,0-1-1,0 1 1,0-1 0,0 1-1,0-1 1,-1 0-1,1 2-69,0 0-1,0 0 1,0-1-1,0 1 1,1 0-1,-1 0 0,0 0 1,0 0-1,1 0 1,-1 0-1,1 0 1,-1 0-1,1 1 1,-1-1-1,1 0 1,0 0-1,-1 0 1,1 1-1,0-1 1,0 0-1,0 0 1,0 0-1,0 1 1,0 1-1,0 7 96,1 0-1,0 0 1,0 0-1,1 0 1,0-1-1,1 1 1,0 0 0,0-1-1,1 1 1,0-1-1,1 0 1,8 12 0,0-2-267,2-1 1,1 0 0,0-1 0,24 20 0,-40-37-75,0 1 0,1 0 0,0 0 0,-1-1-1,1 1 1,-1 0 0,1-1 0,0 1 0,0-1-1,-1 1 1,1-1 0,0 1 0,0-1 0,0 1 0,-1-1-1,1 0 1,0 0 0,0 1 0,0-1 0,0 0-1,0 0 1,0 0 0,-1 0 0,1 0 0,0 0-1,0 0 1,0 0 0,0 0 0,0-1 0,1 1 0,-2-1-8,0 0 1,0 0 0,0 0 0,-1 0-1,1 0 1,0 0 0,0 0 0,-1 0 0,1 0-1,-1 0 1,1 0 0,-1 0 0,1 0-1,-1 1 1,1-1 0,-1 0 0,0 0 0,1 1-1,-1-1 1,0 0 0,0 1 0,0-1 0,0 0-1,1 1 1,-1-1 0,-2 0 0,-13-8-629,0 1 1,-1 0-1,-32-10 1,34 13 893,0-1 1,0 0-1,1 0 0,0-2 1,-24-15-1,37 22 9,0 0 0,0 1 0,0-1 0,0 0 0,0 0 0,0 1 1,0-1-1,0 0 0,0 0 0,1 0 0,-1 0 0,0 0 0,1 0 0,-1 0 0,1-1 1,-1 1-1,1 0 0,-1 0 0,1 0 0,0-1 0,0 1 0,-1 0 0,1 0 0,0 0 1,0-1-1,0 1 0,1-2 0,0 2-19,0-1 0,0 0 0,0 1 0,0-1 0,1 0 0,-1 1 0,0 0 0,1-1 0,0 1 0,-1 0 0,1-1 0,0 1 0,-1 0 0,5-1 0,10-5 104,0 2 0,0 0-1,20-4 1,-26 7-92,25-5-311,33-10-982,-27 1-6850,-34 10 620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27 150 9641,'-13'9'10570,"3"-6"-7975,6-3 2561,14-12-4931,7-4 127,8-5-224,6-2-192,1-1-2338,-4 1-1762,-3 2-2563,-4 0-6309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12236,'0'0'11819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0 515 3940,'0'0'8242,"1"11"-5637,-1-5-2355,3 40 1821,-2-43-1906,-1-1 1,1 1 0,-1-1-1,1 0 1,0 1-1,0-1 1,0 0-1,0 0 1,0 0 0,0 0-1,1 0 1,-1 0-1,1 0 1,0 0-1,-1 0 1,1-1 0,0 1-1,0-1 1,2 2-1,-3-2-89,0-1 1,0 0-1,0 1 0,0-1 0,0 0 0,0 0 0,0 0 1,0 0-1,1 0 0,-1 0 0,0 0 0,0 0 0,0-1 0,0 1 1,0 0-1,0-1 0,0 1 0,0 0 0,0-1 0,-1 1 0,1-1 1,0 0-1,0 1 0,0-1 0,0 0 0,-1 1 0,1-1 1,0 0-1,-1 0 0,1 0 0,0 0 0,-1 1 0,1-1 0,0-2 1,16-39 1244,-14 32-791,8-21 80,-1-2 0,-2 0 0,-1 0 0,4-49 1,-10 66-615,-1 0 1,0 0 0,-1 0-1,-1 0 1,0 1 0,-1-1-1,-1 1 1,0-1-1,-1 1 1,-1 0 0,-12-24-1,17 37-50,0 1-1,0-1 0,1 0 0,-1 0 1,0 1-1,-1-1 0,1 1 0,0-1 1,0 1-1,-1-1 0,1 1 0,-1 0 1,1-1-1,-1 1 0,1 0 0,-1 0 1,0 0-1,1 1 0,-5-2 0,5 2 30,0 1 0,0-1 0,0 1-1,0-1 1,1 1 0,-1 0-1,0 0 1,0-1 0,0 1 0,1 0-1,-1 0 1,0 0 0,1 0-1,-1 0 1,1 0 0,-1 0 0,1 0-1,0 0 1,-1 0 0,1 0-1,0 0 1,0 0 0,-1 0 0,1 2-1,-3 16-62,2 0 0,-1 30 0,2-43 115,0 19-10,2 0 0,5 36 1,-6-53 13,1-1 0,0 1 1,0-1-1,1 1 0,0-1 0,0 0 1,1 0-1,-1 0 0,2 0 0,-1-1 1,11 12-1,-14-17-26,1 1-1,0 0 1,0-1 0,0 1-1,0-1 1,0 1 0,1-1-1,-1 0 1,0 0 0,1 0-1,-1 0 1,0 0 0,1-1-1,-1 1 1,1-1 0,-1 1-1,1-1 1,-1 0 0,1 0-1,0 0 1,-1-1 0,1 1-1,-1 0 1,1-1 0,-1 0-1,0 0 1,1 1 0,-1-1-1,0-1 1,1 1 0,-1 0-1,0 0 1,0-1 0,0 1-1,0-1 1,0 0 0,0 0-1,-1 0 1,3-3 0,4-5 34,1 0 0,-2-1-1,0 0 1,0 0 0,-1-1 0,5-14 0,-4 8 12,-2-1 0,0 0-1,-1 0 1,-1 0 0,-1 0-1,-1-1 1,0 1 0,-1 0 0,-5-33-1,5 49-57,-1 0 0,1 0 0,-1 0 0,1 0 0,-1 1 0,0-1 0,0 0 0,0 0 0,0 1 0,-1-1 0,1 1 0,-1-1 0,0 1 0,1 0 0,-1-1 0,0 1 0,0 0 0,-4-2 0,5 9-77,0-1 0,0 1 0,0 0 0,1 0 0,-1 0 1,1 0-1,1 7 0,-1-10 61,0 4 30,0 28-29,5 42 0,-4-67 101,1-1 0,-1 0-1,1 0 1,1 1-1,-1-1 1,2-1-1,-1 1 1,1 0-1,0-1 1,9 13-1,-12-19-66,0 0 0,0 0 0,0 0-1,0 0 1,0 0 0,0 0 0,0-1 0,0 1-1,1 0 1,-1-1 0,0 1 0,0-1 0,1 1-1,-1-1 1,0 1 0,1-1 0,-1 0 0,0 0 0,1 0-1,-1 0 1,1 0 0,-1 0 0,0 0 0,1 0-1,-1 0 1,0-1 0,1 1 0,-1 0 0,0-1-1,1 1 1,-1-1 0,0 0 0,0 1 0,0-1-1,1 0 1,-1 0 0,0 0 0,0 0 0,0 0-1,0 0 1,-1 0 0,1 0 0,1-1 0,4-6 151,1-1 0,-2 1 0,1-1 0,4-11 0,7-19 84,22-75 1,-38 110-236,-1 3-19,0 1 0,0-1 0,0 1 0,0-1 0,0 1 0,0-1 0,0 1 0,1-1 0,-1 1 0,0-1 0,0 1 0,0-1 0,0 1 0,1 0 0,-1-1 0,0 1 0,1-1 0,-1 1 0,0 0 0,1-1 0,-1 1 0,0 0 0,1-1 0,-1 1 0,1 0 0,-1-1 0,0 1 0,1 0 0,-1 0 0,1 0 0,-1-1 0,1 1 0,-1 0 0,1 0-1,-1 0 1,1 0 0,0 0 0,11 17-133,4 29 211,-16-44-69,1-1 0,-1 1 0,0 0 1,0-1-1,1 1 0,-1-1 0,1 1 1,0-1-1,-1 1 0,1-1 0,0 1 1,0-1-1,0 0 0,0 1 0,0-1 1,0 0-1,0 0 0,3 2 0,-4-3 3,1 0 0,0 0 0,0 0-1,-1-1 1,1 1 0,0 0 0,0 0-1,-1-1 1,1 1 0,0-1 0,0 1 0,-1-1-1,1 1 1,-1-1 0,1 1 0,0-1-1,-1 1 1,1-1 0,-1 0 0,1 1-1,-1-1 1,0 0 0,1 1 0,-1-1 0,1-1-1,24-62 240,-24 59-233,7-30 34,-7 27-42,1 1 0,-1 0 1,2-1-1,-1 1 0,7-13 0,-9 19-8,0 1 0,0-1-1,1 1 1,-1-1 0,0 1-1,0-1 1,1 1-1,-1-1 1,1 1 0,-1 0-1,0-1 1,1 1 0,-1-1-1,1 1 1,-1 0-1,1-1 1,-1 1 0,1 0-1,-1 0 1,1-1 0,-1 1-1,1 0 1,0 0-1,-1 0 1,1 0 0,-1 0-1,1 0 1,-1 0 0,1 0-1,0 0 1,-1 0-1,1 0 1,-1 0 0,2 0-1,15 18-104,5 29 120,0 23-891,-18-81-8146,-1-12 3240,-3-5-3784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6438,'0'0'16656,"54"42"-29180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20 279 5285,'0'0'20238,"7"-11"-19576,-1 3-474,-1 0-1,0-1 1,-1 1 0,0-1-1,0 0 1,-1 0 0,0 0 0,-1-1-1,0 1 1,-1-1 0,2-16 0,-3 19 35,-1 1 0,1-1 0,-1 1 0,0 0 1,-4-10-1,5 15-217,0 0-1,0 0 1,-1 0 0,1 0 0,0 0 0,-1 0-1,1 0 1,-1 0 0,1 1 0,-1-1 0,1 0-1,-1 0 1,0 1 0,1-1 0,-1 0 0,0 1-1,0-1 1,0 0 0,1 1 0,-1-1 0,0 1-1,0 0 1,0-1 0,0 1 0,0 0 0,0-1-1,0 1 1,0 0 0,0 0 0,0 0 0,0 0-1,0 0 1,0 0 0,1 0 0,-1 0 0,0 0-1,0 0 1,0 1 0,0-1 0,0 0 0,0 1-1,0-1 1,0 1 0,0-1 0,1 1 0,-1-1-1,-1 2 1,0 0-19,0 0 0,0 0-1,0 0 1,0 0 0,1 1 0,-1-1 0,1 1-1,-1-1 1,1 1 0,0-1 0,0 1-1,0 0 1,1 0 0,-1-1 0,0 1 0,1 0-1,0 3 1,-1 59 53,1-45-50,0-16 12,0 4-8,0 0 0,0 0-1,1 0 1,0 0 0,0 0 0,4 9 0,-5-15 4,1-1-1,-1 0 1,1 0-1,-1 0 1,1 0-1,0 0 1,-1 0-1,1 0 1,0 0-1,0 0 1,0-1 0,0 1-1,0 0 1,0 0-1,0-1 1,0 1-1,0-1 1,0 1-1,2 0 1,-1-1-2,0 0 1,0 0 0,1 0-1,-1 0 1,0 0 0,0 0-1,0-1 1,0 1-1,0-1 1,0 1 0,0-1-1,0 0 1,0 0 0,0 0-1,2-1 1,48-32 113,-38 24-97,0 0 1,28-13-1,-36 21-15,0-1-1,0 1 0,0 1 0,0-1 1,1 1-1,-1 0 0,0 1 0,1-1 1,-1 1-1,0 0 0,10 2 0,-15-2 21,0 1-1,0-1 1,0 1 0,0-1-1,0 0 1,-1 1 0,1-1-1,0 1 1,0 0-1,0-1 1,-1 1 0,1 0-1,0-1 1,-1 1-1,1 0 1,0 0 0,-1 0-1,1-1 1,-1 1-1,0 0 1,1 2 0,-2 1 943,-7-14-292,-21-32-379,18 28-199,0-1 1,1-1-1,1 1 0,1-2 0,0 1 1,-6-19-1,14 34-126,1 0-1,-1 0 1,0 0-1,0 1 1,0-1-1,1 0 1,-1 0 0,0 1-1,1-1 1,-1 0-1,0 0 1,1 1-1,-1-1 1,1 0 0,0 1-1,-1-1 1,1 1-1,-1-1 1,1 0-1,0 1 1,-1 0 0,1-1-1,0 1 1,0-1-1,-1 1 1,1 0-1,0-1 1,0 1 0,0 0-1,-1 0 1,1 0-1,0 0 1,1 0-1,43-7-2671,-26 5 944,13-6-3169,3-3-1982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27 393 6182,'-10'-102'4243,"-5"-65"6824,14 153-8692,0 21-1364,3 25-793,50 159 76,-15-56 287,-33-120-374,-3-8-80,1 0 0,0 0 0,0 0 1,0 0-1,1 0 0,0 0 0,0-1 1,1 1-1,4 6 0,-7-13-116,-1 1-1,1-1 1,0 0 0,-1 1-1,1-1 1,0 0 0,-1 1-1,1-1 1,0 0 0,-1 0-1,1 0 1,0 0 0,-1 0-1,1 0 1,0 0 0,-1 0-1,1 0 1,0 0 0,-1 0-1,1 0 1,0 0 0,-1 0-1,1-1 1,0 1 0,-1 0-1,1-1 1,0 1 0,-1 0-1,1-1 1,-1 1 0,1-1-1,-1 1 1,1-1 0,-1 1-1,1-1 1,-1 1 0,0-1-1,1 1 1,-1-1 0,0 0-1,1 1 1,-1-1 0,1-1-1,13-28 500,-14 30-496,13-36 527,-3-1 0,-1 0 0,-1-1 0,3-59 0,-8-154 848,-5 221-1867,0 41-2417,0 48-4622,2-36 3065,0-2-1693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4 493 19058,'0'0'2707,"2"-11"-145,6-39-510,3-18-83,5-104 0,-16 171-1962,0 1 0,0 0 1,1-1-1,-1 1 0,0 0 0,0-1 1,0 1-1,0 0 0,0-1 1,0 1-1,0 0 0,0-1 0,0 1 1,0-1-1,0 1 0,0 0 1,0-1-1,0 1 0,0 0 0,0-1 1,0 1-1,0 0 0,-1-1 1,1 1-1,0 0 0,0-1 0,0 1 1,-1 0-1,1 0 0,0-1 1,0 1-1,-1 0 0,1 0 1,0-1-1,-1 1 0,1 0 0,0 0 1,0 0-1,-1 0 0,1-1 1,0 1-1,-1 0 0,1 0 0,-1 0 1,1 0-1,0 0 0,-1 0 1,1 0-1,0 0 0,-1 0 0,1 0 1,0 0-1,-1 0 0,0 1-18,0 0-1,0 0 0,0-1 1,0 1-1,0 0 0,0 0 1,0 0-1,0 1 0,1-1 1,-1 0-1,0 0 1,1 0-1,-1 0 0,0 3 1,-5 23-25,2 0 1,0 1 0,2-1 0,1 40-1,1-66 24,0 0 1,-1 0-1,1 0 0,0-1 0,0 1 0,0 0 0,0 0 0,0 0 0,0 0 0,0-1 0,0 1 0,0 0 0,0 0 0,0 0 0,1-1 0,-1 1 0,0 0 0,1 0 0,-1 0 0,0-1 1,1 1-1,-1 0 0,1-1 0,-1 1 0,1 0 0,-1-1 0,1 1 0,0-1 0,-1 1 0,1-1 0,0 1 0,-1-1 0,1 1 0,0-1 0,0 0 0,-1 1 0,1-1 0,0 0 1,0 0-1,0 0 0,-1 1 0,1-1 0,0 0 0,0 0 0,0 0 0,-1 0 0,1 0 0,0-1 0,0 1 0,0 0 0,0 0 0,-1 0 0,1-1 0,0 1 0,0 0 0,-1-1 1,1 1-1,0-1 0,-1 1 0,1-1 0,0 1 0,-1-1 0,2 0 0,10-8-18,-1 0-1,21-20 1,-17 14-17,-11 12-104,0-1 0,1 1 1,0-1-1,-1 1 0,1 1 0,0-1 0,1 1 0,-1 0 0,0 0 0,1 0 1,-1 1-1,1 0 0,-1 0 0,1 0 0,-1 1 0,1 0 0,0 0 0,9 1 0,-14 0 142,0 0-1,0-1 1,0 1-1,0 0 0,0 0 1,0 0-1,0 0 0,-1 0 1,1 0-1,0 0 0,0 0 1,-1 1-1,1-1 1,-1 0-1,1 0 0,-1 2 1,2 0 126,-3-9 260,-2-42-416,-3-88-1484,7 89-2768,3 1-3532,1 10-2187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13741,'0'0'6123,"-4"10"-4265,-1 9-1280,1 0-1,1-1 1,1 1 0,0 0 0,1 1-1,2-1 1,0 0 0,3 21-1,2-9-295,23 112 232,-24-125-489,0 0 0,2-1-1,0 0 1,0 0 0,18 26 0,-25-43-23,0 1 0,0-1-1,0 1 1,0-1 0,1 1-1,-1-1 1,0 0 0,0 1-1,1-1 1,-1 1-1,0-1 1,1 0 0,-1 1-1,0-1 1,1 0 0,-1 0-1,0 1 1,1-1 0,-1 0-1,1 0 1,-1 1 0,1-1-1,-1 0 1,0 0 0,1 0-1,-1 0 1,1 0 0,-1 0-1,1 0 1,-1 0-1,1 0 1,-1 0 0,1 0-1,-1 0 1,1 0 0,6-16 187,-4-27 128,-3 43-317,1-17 49,-1 1-1,0-1 1,-2 1-1,0-1 1,-1 1-1,0-1 1,-1 1-1,-1 1 1,-1-1-1,0 0 1,-9-15-1,9 26-375,6 14 200,7 14 111,-6-21 17,0 0-1,0 0 1,0-1 0,0 1-1,0 0 1,1-1-1,-1 1 1,1-1-1,-1 0 1,1 1-1,-1-1 1,1 0 0,0 0-1,-1 0 1,1 0-1,0 0 1,0-1-1,0 1 1,0 0-1,0-1 1,0 1 0,0-1-1,0 0 1,0 0-1,0 0 1,0 0-1,0 0 1,0 0-1,4-1 1,-3-1 19,1 0-1,-1-1 1,1 1-1,-1-1 1,0 1-1,0-1 1,0 0-1,0 0 1,-1-1-1,1 1 1,-1 0-1,0-1 1,0 1-1,2-5 1,2-10 2,0-1 0,-1 1 1,-1-1-1,-1 0 0,2-34 0,-7 98-65,0 38 126,2-76-20,1 0-1,-1-1 1,1 1 0,1-1 0,-1 1 0,1-1-1,1 0 1,-1 1 0,5 7 0,-6-13-48,-1 0 0,1 1 1,0-1-1,0 0 1,-1 0-1,1 0 0,0 0 1,0 0-1,0 1 1,1-2-1,-1 1 0,0 0 1,0 0-1,0 0 0,1 0 1,-1-1-1,0 1 1,1-1-1,-1 1 0,1-1 1,-1 0-1,1 1 0,-1-1 1,0 0-1,4 0 1,-3-1 15,0 1 1,0-1-1,1 0 1,-1 0-1,0 0 0,0-1 1,0 1-1,0 0 1,0-1-1,0 1 1,-1-1-1,1 0 1,0 0-1,1-2 1,4-6 103,0-1 0,0 0 0,-1-1 1,7-17-1,-5 9-91,-1-1 0,-1 0 1,0 0-1,-2 0 0,0 0 0,0-23 0,-4 48-105,-1 18 45,1 0-1,2 0 1,0 0 0,1 0-1,1 0 1,8 24-1,-11-44 22,-1-1 0,1 1-1,0 0 1,-1-1-1,1 1 1,0-1 0,0 1-1,0-1 1,0 1-1,1-1 1,-1 0 0,0 0-1,1 1 1,-1-1-1,0 0 1,1 0 0,-1 0-1,4 1 1,-4-2-24,0 0 1,0 0 0,1 0 0,-1 0-1,0 0 1,0 0 0,1 0 0,-1-1-1,0 1 1,0 0 0,0-1-1,1 1 1,-1-1 0,0 1 0,0-1-1,0 1 1,0-1 0,0 0 0,2-1-1,1-2-512,0-1-1,0 1 0,0-1 1,-1 1-1,0-1 0,0 0 1,0 0-1,-1-1 0,4-8 1,2-19-5016,-2-3-2573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16367,'0'0'6054,"5"61"-4644,-5-37-161,-3 3-416,3-2-417,0 1-320,0-6-64,7-1-769,6-3-1217,-1-7-864,0-8-1698,3-1-4357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22037,'0'0'9064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13453,'0'0'10634,"-1"8"-10261,-4 29 93,2 0 0,1-1 0,2 2 0,6 39 0,-1 27 520,-5-101-966,0 21 35,0 0-1,2-1 0,0 1 1,2-1-1,11 39 1,-15-61-108,0-1 1,0 1 0,0 0 0,0-1-1,0 1 1,0-1 0,0 1 0,0-1-1,1 1 1,-1 0 0,0-1 0,0 1-1,1-1 1,-1 1 0,0-1 0,1 1-1,-1-1 1,0 1 0,1-1 0,-1 0-1,1 1 1,-1-1 0,0 1 0,1-1-1,-1 0 1,1 1 0,0-1 0,-1 0-1,1 0 1,-1 0 0,1 1 0,-1-1-1,1 0 1,0 0 0,-1 0 0,1 0-1,-1 0 1,1 0 0,-1 0 0,1 0-1,0 0 1,-1 0 0,1 0 0,-1 0-1,1-1 1,0 1 0,-1 0 0,1 0-1,-1-1 1,1 1 0,-1 0-1,1-1 1,-1 1 0,1 0 0,-1-1-1,0 1 1,1-1 0,0 1 0,1-3-405,0 0 0,0 0 0,0 0 0,-1 0 0,1 0 0,-1 0 0,0 0-1,2-6 1,5-46-7214,-7 24 2103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14798,'0'0'3304,"1"6"-602,0-1-2373,0 0 1,0 0-1,0-1 1,1 1-1,-1-1 1,1 1-1,0-1 1,4 6-1,-5-9-301,0 0-1,-1 0 0,1 0 1,0 0-1,0 0 0,0 0 1,0-1-1,0 1 0,0 0 1,0-1-1,0 1 0,1 0 1,-1-1-1,0 0 1,0 1-1,0-1 0,1 0 1,-1 1-1,0-1 0,1 0 1,-1 0-1,0 0 0,0 0 1,1 0-1,-1 0 0,0-1 1,0 1-1,1 0 0,-1-1 1,0 1-1,0-1 0,0 1 1,0-1-1,1 1 0,-1-1 1,0 0-1,0 0 0,0 1 1,0-1-1,0 0 0,-1 0 1,1 0-1,0 0 0,1-2 1,15-16 141,-2 0 1,0-2-1,-1 1 1,-1-2-1,13-27 1,16-26 665,-42 74-834,0 1 1,0 0-1,0 0 0,0 0 1,0 0-1,0 0 0,0 0 1,0-1-1,0 1 0,1 0 1,-1 0-1,0 0 0,0 0 1,0 0-1,0 0 1,0 0-1,0 0 0,0-1 1,0 1-1,0 0 0,1 0 1,-1 0-1,0 0 0,0 0 1,0 0-1,0 0 0,0 0 1,0 0-1,0 0 0,1 0 1,-1 0-1,0 0 0,0 0 1,0 0-1,0 0 0,0 0 1,1 0-1,-1 0 0,0 0 1,0 0-1,0 0 0,0 0 1,0 0-1,0 0 0,0 0 1,1 0-1,-1 0 0,0 0 1,0 1-1,0-1 0,0 0 1,0 0-1,0 0 0,0 0 1,0 0-1,1 0 0,3 13 236,1 31 328,-3-21-439,-1-20-104,-1-1 0,1 1 1,0 0-1,0-1 1,0 1-1,0-1 0,0 1 1,0-1-1,1 1 1,-1-1-1,1 0 0,-1 0 1,1 0-1,0 1 1,4 2-1,-5-5-7,1 1-1,-1-1 1,0 1-1,0-1 1,1 1 0,-1-1-1,1 0 1,-1 0-1,0 0 1,1 0-1,-1 0 1,0 0 0,1 0-1,-1 0 1,0 0-1,1-1 1,-1 1 0,0-1-1,1 1 1,-1-1-1,0 1 1,0-1-1,1 0 1,-1 1 0,0-1-1,0 0 1,0 0-1,0 0 1,0 0 0,0 0-1,0 0 1,-1 0-1,2-2 1,10-13 106,0 0 1,-1-1 0,15-33-1,19-28-538,-45 77 349,1 0-1,-1 0 0,0 1 0,1-1 1,-1 0-1,1 0 0,0 1 0,-1-1 1,1 0-1,0 1 0,-1-1 0,1 1 1,0-1-1,0 1 0,-1-1 0,1 1 1,0-1-1,0 1 0,0 0 0,0-1 1,0 1-1,-1 0 0,3 0 0,-3 0 41,1 1 0,0-1 0,-1 1-1,1-1 1,0 1 0,-1-1 0,1 1-1,-1 0 1,1-1 0,-1 1-1,1 0 1,-1-1 0,1 1 0,-1 0-1,0 0 1,1-1 0,-1 1-1,0 0 1,0 0 0,1 1 0,5 58 289,-5-43-227,5 13 104,1 0 1,1-1 0,1 0 0,2-1-1,1 0 1,2 0 0,23 36-1,-19-31-41,16 40 31,-32-68 32,0 1 1,0 1-1,-1-1 0,0 0 0,0 0 0,0 1 0,-1-1 0,0 0 1,0 1-1,-2 8 0,2-14-149,0-1 0,-1 1-1,1-1 1,0 1 0,-1-1 0,1 1-1,-1-1 1,1 0 0,-1 1 0,1-1-1,-1 0 1,1 1 0,-1-1 0,1 0 0,-1 0-1,0 1 1,1-1 0,-1 0 0,1 0-1,-1 0 1,0 0 0,1 0 0,-1 0-1,1 0 1,-1 0 0,0 0 0,1 0 0,-1 0-1,1 0 1,-1 0 0,0 0 0,1-1-1,-1 1 1,0-1 0,-22-8 23,11 0-46,1 1-1,0-2 1,1 1 0,0-1-1,1-1 1,0 0-1,0 0 1,1-1 0,-11-21-1,14 22-148,0 1 0,0 0-1,2-1 1,-1 0 0,1 0-1,1 0 1,0 0 0,0-1-1,1 1 1,1-1 0,0 1 0,3-20-1,0 23-547,0 1 0,0-1-1,1 0 1,0 1 0,1 0 0,0 0-1,0 1 1,0-1 0,1 1 0,7-6-1,17-22-7183,-10 6-2415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110 155 10442,'-1'-3'456,"0"1"-1,1 0 1,-1 0 0,0 0 0,0 0 0,0 0-1,0 0 1,-1 0 0,1 0 0,0 1-1,-1-1 1,1 0 0,-1 1 0,0-1 0,1 1-1,-1 0 1,0-1 0,0 1 0,0 0-1,0 0 1,0 0 0,0 0 0,0 1 0,-5-2-1,5 2-372,0 1 0,0-1 0,0 1-1,0-1 1,0 1 0,0 0 0,0 0-1,0 0 1,0 0 0,0 0 0,0 0-1,1 1 1,-1-1 0,0 0 0,1 1-1,0-1 1,-1 1 0,1 0 0,0 0-1,-1-1 1,1 1 0,0 0 0,0 0 0,1 0-1,-1 0 1,0 2 0,-5 12 319,1 0 0,1 0 0,0 0 0,1 1 1,1-1-1,1 1 0,0 0 0,4 30 0,-4-46-397,1 0 1,0 0-1,0 0 0,0 0 0,1 0 1,-1-1-1,0 1 0,0 0 0,0 0 0,1 0 1,-1 0-1,0-1 0,1 1 0,-1 0 1,1 0-1,-1-1 0,1 1 0,-1 0 0,1-1 1,-1 1-1,1-1 0,0 1 0,-1 0 0,1-1 1,0 1-1,-1-1 0,1 0 0,0 1 1,0-1-1,0 0 0,-1 1 0,1-1 0,0 0 1,0 0-1,0 0 0,0 1 0,-1-1 1,1 0-1,1-1 0,0 1 1,1 0 0,-1-1 0,0 0 0,0 1 0,0-1 0,0 0 0,-1 0 0,1 0 0,0-1 0,0 1 0,0 0 0,-1-1 0,1 1 0,-1-1 0,3-2-1,7-14 156,0-1 0,-1 0 0,-1-1 0,0-1 0,-2 1 0,0-1 0,-2 0 0,0-1 0,-1 1 0,-2-1 0,0 0-1,-1 0 1,-2-22 0,1 43-155,0 0 0,0 1 0,0-1 0,0 0 0,0 0 0,0 1 0,0-1 0,0 0 0,0 1 0,0-1 0,0 0-1,0 1 1,-1-1 0,1 0 0,0 1 0,0-1 0,-1 1 0,1-1 0,0 1 0,-1-1 0,1 0 0,-1 1 0,1-1 0,-1 1 0,1 0 0,-1-1-1,1 1 1,-1-1 0,1 1 0,-1 0 0,0-1 0,1 1 0,-1 0 0,0 0 0,1-1 0,-1 1 0,0 0 0,1 0 0,-1 0 0,-1 0-1,1 0-10,1 1 0,-1-1-1,0 0 1,0 1-1,0-1 1,0 1-1,0-1 1,0 1-1,0 0 1,1-1-1,-1 1 1,0 0 0,1-1-1,-1 1 1,0 0-1,1 0 1,-1 0-1,1 0 1,-1 0-1,1 0 1,-1 0 0,1-1-1,0 1 1,0 0-1,-1 2 1,-1 9 9,1-1-1,1 1 1,-1 0 0,2 0 0,1 13 0,-2-23-39,0 0-1,0 0 1,1 0-1,-1 1 1,0-1-1,1 0 1,0 0 0,-1 0-1,1 0 1,0 0-1,0 0 1,0 0-1,0 0 1,0 0-1,1-1 1,-1 1 0,0 0-1,1-1 1,0 1-1,-1-1 1,1 1-1,0-1 1,0 0-1,-1 0 1,1 0 0,0 0-1,0 0 1,0 0-1,0-1 1,0 1-1,1 0 1,-1-1-1,0 0 1,4 1 0,-4-2-256,1 1 1,-1-1-1,0 0 1,1 0-1,-1 0 1,0 0 0,0 0-1,1-1 1,-1 1-1,0-1 1,0 1 0,-1-1-1,1 0 1,0 1-1,0-1 1,1-3-1,24-38-5830,-25 39 5216,14-28-5789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43 267 13036,'-3'7'2611,"-7"26"-886,2 0 1,1 1-1,1 0 0,-1 46 1,7-79-1719,0-1 1,0 1-1,-1-1 1,1 1-1,0 0 1,0-1-1,0 1 1,0-1 0,0 1-1,0-1 1,0 1-1,0 0 1,0-1-1,0 1 1,0-1-1,1 1 1,-1-1 0,0 1-1,0-1 1,0 1-1,1-1 1,-1 1-1,0-1 1,1 1-1,-1-1 1,0 1-1,1-1 1,-1 1 0,1-1-1,-1 0 1,0 1-1,1-1 1,-1 0-1,1 1 1,-1-1-1,1 0 1,-1 0 0,1 0-1,-1 1 1,1-1-1,0 0 1,-1 0-1,1 0 1,-1 0-1,1 0 1,-1 0 0,1 0-1,0 0 1,-1 0-1,1 0 1,-1 0-1,1 0 1,-1-1-1,1 1 1,-1 0-1,2-1 1,1 0 15,-1-1 0,1 0 1,-1 0-1,1 0 0,-1 0 0,0 0 0,0 0 0,0 0 0,3-5 1,6-14 354,-1 0 1,-1 0 0,0-1 0,-2 0 0,-1 0 0,4-27 0,-2-6 486,3-78 0,-9 105-630,-1 18-176,-1 0 1,1-1 0,-1 1-1,-1 0 1,-3-17 0,4 26-61,0 1 1,0 0-1,0 0 1,0-1-1,0 1 1,0 0-1,0-1 1,0 1-1,0 0 0,0 0 1,0-1-1,0 1 1,0 0-1,0 0 1,0-1-1,0 1 1,0 0-1,0 0 0,0-1 1,-1 1-1,1 0 1,0 0-1,0 0 1,0-1-1,0 1 1,-1 0-1,1 0 0,0 0 1,0-1-1,-1 1 1,1 0-1,0 0 1,0 0-1,0 0 1,-1 0-1,1 0 1,0 0-1,-1 0 0,1-1 1,0 1-1,0 0 1,-1 0-1,1 0 1,0 0-1,0 0 1,-1 0-1,1 0 0,0 1 1,0-1-1,-1 0 1,1 0-1,0 0 1,0 0-1,-1 0 1,1 0-1,0 0 0,0 1 1,-1-1-1,1 0 1,0 0-1,0 0 1,0 0-1,-1 1 1,1-1-1,0 0 0,0 0 1,0 1-1,0-1 1,-1 0-1,-7 19-131,-1 32 203,3-1-1,1 2 1,3-1-1,6 69 0,-5-118-69,1 0 0,0 0 0,0 0 0,0 0 0,0 0 0,1 0 0,-1 0 0,1 0 0,-1 0 0,1 0 0,-1 0 0,1-1 0,0 1 0,0 0 0,0 0 0,0 0 0,0-1 0,1 1 0,-1-1 0,0 1 0,1-1 0,-1 1 0,1-1 0,-1 0 0,1 0 0,0 0 0,0 0 0,1 1 0,0-2 4,-1 0 0,0 0 1,0 0-1,0-1 0,1 1 1,-1-1-1,0 1 0,0-1 0,0 0 1,0 0-1,0 1 0,0-2 0,0 1 1,0 0-1,0 0 0,0-1 0,-1 1 1,1-1-1,-1 1 0,1-1 1,-1 0-1,1 1 0,-1-1 0,2-3 1,5-11-148,-1 0 0,0 0 0,-2-1 0,1 0 0,-2 0 0,0 0 0,-2 0 0,1-1 0,-1-17 0,-4 55-90,3 34 181,0-53 49,-1 1 0,0-1 0,0 0 0,1 1 0,-1-1 0,1 0 0,-1 0-1,1 1 1,-1-1 0,1 0 0,0 0 0,0 0 0,0 0 0,-1 0 0,1 0-1,0 0 1,0 0 0,0 0 0,1 0 0,-1 0 0,0-1 0,0 1 0,0-1-1,1 1 1,-1-1 0,0 1 0,0-1 0,1 1 0,-1-1 0,0 0 0,1 0-1,1 0 1,21-1 14,-1-1-1,26-6 1,-26 3 177,-1 2 1,28-1 0,-70-23 2634,-123-105-1965,143 131-893,-1 1 0,1 0 0,0-1 0,0 1 0,0 0 0,-1-1 0,1 1 0,0-1 0,0 1 0,0-1 0,0 1 0,0 0 0,0-1 0,0 1 0,0-1 0,0 1 0,0-1 0,0 1 0,0 0 0,0-1 0,0 1 0,0-1 0,0 1 0,1-1-1,-1 1 1,0 0 0,0-1 0,0 1 0,1 0 0,-1-1 0,0 1 0,0 0 0,1-1 0,-1 1 0,0 0 0,1-1 0,-1 1 0,1 0 0,-1 0 0,0-1 0,1 1 0,-1 0 0,1 0 0,-1 0 0,0 0 0,1 0 0,-1 0 0,1-1 0,-1 1 0,1 0 0,-1 0 0,0 0 0,1 0 0,-1 1 0,1-1 0,0 0 0,37-5-3338,-31 4 2683,101-14-10180,-69 5 4740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 15214,'0'0'2130,"-9"-1"-507,-28-5 326,35 6-1889,1 0 1,-1 0 0,1 0-1,0 0 1,-1 0 0,1 0-1,-1 0 1,1 1 0,-1-1-1,1 0 1,0 1 0,-1 0-1,1-1 1,0 1 0,-1 0-1,1-1 1,0 1 0,0 0-1,0 0 1,-1 0 0,1 0-1,0 0 1,1 1 0,-1-1-1,0 0 1,0 0 0,0 0-1,1 1 1,-1-1 0,0 1-1,1-1 1,0 0 0,-1 1-1,1 1 1,-2 5 118,0 1 0,1 0-1,1-1 1,0 13 0,0-15-57,0-5-107,1 0-1,0-1 1,-1 1 0,1 0 0,0 0 0,-1-1-1,1 1 1,0 0 0,0-1 0,0 1-1,0-1 1,-1 1 0,1-1 0,0 0 0,0 1-1,0-1 1,0 0 0,0 1 0,0-1 0,0 0-1,0 0 1,0 0 0,0 0 0,2 0 0,37 1 161,-30-1-178,35 1 76,33 0-394,-72 0 248,0 0-1,0 0 1,0 0-1,0 1 0,0-1 1,0 1-1,0 1 1,-1-1-1,8 5 1,-11-5 106,-1-1 1,1 1-1,-1-1 1,1 1-1,-1 0 0,0-1 1,1 1-1,-1 0 1,0 0-1,0 0 1,0 0-1,0 0 1,-1 0-1,1 0 1,-1 1-1,1-1 1,-1 0-1,0 0 1,0 0-1,0 1 0,0-1 1,0 0-1,0 0 1,0 0-1,-1 1 1,1-1-1,-1 0 1,0 0-1,1 0 1,-1 0-1,0 0 1,-2 3-1,-2 4 347,0 0 0,-1 0-1,0 0 1,-1-1 0,-9 10 0,-25 18 973,39-34-1374,-1 0 0,1-1 0,-1 1 0,0-1 0,1 0 0,-1 0 1,0 0-1,0 0 0,0 0 0,0 0 0,0-1 0,0 1 0,0-1 0,0 0 0,-5 0 0,7-1-158,0 1-1,0-1 0,0 1 1,0-1-1,1 1 0,-1-1 1,0 1-1,0-1 1,1 0-1,-1 0 0,0 1 1,1-1-1,-1 0 0,1 0 1,-1 0-1,1 1 1,-1-1-1,1 0 0,0 0 1,-1 0-1,1 0 0,0 0 1,-1-1-1,-2-26-3564,2 24 2917,0-29-5110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18417,'0'0'1303,"3"9"694,-2-6-1852,55 190 6104,-48-172-5986,0-1-1,2 0 0,0 0 1,1-1-1,1-1 0,1 1 1,24 24-1,-37-43-255,0 0 0,0 0 0,0 0 0,0 0 0,0 0 0,0 0 0,0 0 0,0 0 0,0 0-1,0-1 1,0 1 0,0 0 0,0 0 0,0 0 0,0 0 0,0 0 0,0 0 0,0 0 0,0 0 0,0 0 0,0 0 0,0 0 0,0 0 0,0 0 0,0 0 0,0-1 0,0 1 0,0 0 0,0 0 0,1 0 0,-1 0 0,0 0-1,0 0 1,0 0 0,0 0 0,0 0 0,0 0 0,0 0 0,0 0 0,0 0 0,0 0 0,0 0 0,0 0 0,1 0 0,-1 0 0,0 0 0,0 0 0,0 0 0,0 0 0,0 0 0,0 0 0,0 0 0,0 0 0,0 0 0,0 0 0,0 0-1,0 0 1,0 1 0,1-1 0,-1 0 0,-3-13 81,-5-13-168,-8-10-82,12 24 22,0 1 1,0 0-1,-2 1 0,1-1 1,-1 1-1,-1 0 0,0 0 1,0 1-1,-13-12 1,16 22 271,4 9-100,5 9 33,-2-14-43,0 0 0,1 0-1,-1-1 1,1 1 0,0-1 0,0 0-1,0 0 1,0 0 0,1-1 0,0 0 0,0 0-1,5 3 1,-8-5 9,1 0-1,-1 0 1,0 0-1,0 0 1,0 0-1,1-1 1,-1 1-1,0-1 1,1 0-1,-1 0 1,1 0-1,-1 0 1,0 0-1,1 0 1,-1-1 0,0 1-1,1-1 1,-1 1-1,0-1 1,0 0-1,1 0 1,-1 0-1,0 0 1,0 0-1,0-1 1,0 1-1,-1-1 1,1 1-1,0-1 1,0 0-1,1-2 1,5-7 77,-1 1-1,-1-1 1,0-1 0,-1 1 0,0-1-1,-1 0 1,0 0 0,0 0 0,-2-1-1,3-23 1,-3 55-146,1 0-1,0 1 1,1-1-1,11 28 1,-13-42 71,0 1 0,1-1 0,0 0 0,0 0 0,0-1 1,0 1-1,1-1 0,0 1 0,6 5 0,-9-9-55,0-1-1,0 1 0,0 0 1,0 0-1,1 0 1,-1-1-1,0 1 0,0 0 1,1-1-1,-1 1 1,0-1-1,1 0 0,-1 1 1,0-1-1,1 0 1,-1 0-1,1 0 0,-1 0 1,0 0-1,1 0 1,-1 0-1,0 0 0,1-1 1,-1 1-1,1-1 1,-1 1-1,0-1 0,0 1 1,1-1-1,-1 0 0,0 1 1,0-1-1,0 0 1,0 0-1,0 0 0,0 0 1,0 0-1,0 0 1,0 0-1,0 0 0,0 0 1,0-3-1,18-38-3989,-16 30 1760,-1-1 1,0 1-1,-1-1 1,0 1-1,-1-1 0,-2-22 1,-7-6-4449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12684,'0'0'11467,"59"37"-15407,-38-36 1826,2-1-1377,-1 0-1858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62 336 7239,'0'0'6128,"-4"8"-4222,-4 10-688,1 1 1,0 0-1,2 0 0,0 0 1,1 1-1,1-1 0,1 1 1,0 24-1,2-43-1196,0 0 0,-1 0 0,1 0 0,0 0 0,0 0-1,1 1 1,-1-1 0,0 0 0,0 0 0,0 0 0,1 0 0,-1 0 0,1 0 0,-1 0-1,1 0 1,-1 0 0,1 0 0,-1 0 0,1 0 0,0 0 0,0 0 0,-1 0-1,1 0 1,0-1 0,0 1 0,0 0 0,0-1 0,0 1 0,0-1 0,0 1 0,0-1-1,0 1 1,0-1 0,0 0 0,0 1 0,0-1 0,1 0 0,-1 0 0,0 0 0,2 0-1,0 0 2,0-1-1,0 0 0,-1 1 1,1-1-1,0 0 0,-1 0 1,1 0-1,0-1 0,-1 1 1,1-1-1,-1 0 0,0 1 1,0-1-1,0 0 0,4-4 1,5-10 61,0 0 0,-1-1 1,-1 0-1,-1-1 1,0 0-1,-1 0 0,-1 0 1,-1-1-1,4-22 1,-4 7-148,-2 0-1,0-1 1,-3 1 0,-4-46 0,2 69-253,0 0 0,-1 0 0,0 0 0,-1 1 0,-1 0 0,1-1 0,-11-14 0,14 22 232,-1 1 0,0-1-1,0 0 1,0 1-1,0 0 1,-1-1-1,1 1 1,0 0 0,-1 0-1,0 1 1,0-1-1,1 0 1,-6-1 0,6 3 75,0-1 1,0 1-1,0 0 1,0 0 0,0 0-1,0 0 1,0 1 0,0-1-1,0 0 1,0 1 0,1-1-1,-1 1 1,0 0 0,0 0-1,0 0 1,1 0 0,-1 0-1,0 0 1,1 0 0,-1 0-1,1 1 1,-1-1-1,1 0 1,-2 3 0,-4 4 173,0 1-1,1 0 1,0 0 0,1 0 0,-9 19 0,12-24-121,0 0 1,1 0 0,-1 0 0,1 1 0,0-1 0,0 1-1,1-1 1,-1 1 0,1-1 0,0 1 0,0-1 0,0 1-1,1-1 1,0 0 0,0 1 0,2 8 0,2-8-137,-1-1-1,1 1 1,0-1 0,0 1-1,1-1 1,-1-1 0,1 1 0,0-1-1,0 0 1,0 0 0,0-1 0,0 0-1,9 2 1,23 11 71,-31-11 32,-1 0 0,1 0 0,-1 0 0,0 1 0,0 0 0,0 0 0,-1 0 0,0 1 0,0 0 0,0 0 0,-1 0 0,5 10 0,13 27-3742,-20-38-2910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18481,'0'0'6161,"1"11"-5600,8 30 613,24 65 1,11 40 634,-3 50-528,-37-279-1056,-8-27-626,-22-115 0,21 183 220,2 25 136,1 0 1,1 0-1,0-1 0,4-27 0,-3 44 40,0 0 0,0 0 0,1 1 0,-1-1 0,1 0 0,-1 1 0,0-1 0,1 1 0,-1-1 0,1 0 0,-1 1 0,1-1 0,0 1 0,-1-1 0,1 1-1,-1 0 1,1-1 0,0 1 0,-1 0 0,1-1 0,0 1 0,0 0 0,-1 0 0,1 0 0,0-1 0,0 1 0,-1 0 0,1 0 0,0 0 0,0 0 0,-1 0 0,1 0 0,0 1 0,0-1 0,-1 0 0,1 0 0,0 0 0,1 1 0,26 14-82,-25-11 111,0 0 0,0 1 0,-1 0 0,1-1 0,-1 1 0,0 0 0,0 0 0,-1 1 0,1-1 0,-1 0-1,0 0 1,-1 1 0,1-1 0,-1 0 0,0 1 0,0-1 0,-1 1 0,0-1 0,-1 6 0,0-4 33,1 0 1,-2 0-1,1 0 0,-1 0 0,0 0 1,0 0-1,-1 0 0,0-1 1,0 0-1,0 0 0,-1 0 1,0 0-1,-6 5 0,10-11-126,1 1 0,-1 0-1,1-1 1,-1 1 0,0 0-1,1-1 1,-1 1 0,0-1-1,1 1 1,-1-1-1,0 1 1,0-1 0,1 0-1,-1 1 1,0-1 0,0 0-1,0 0 1,1 0 0,-1 1-1,0-1 1,0 0 0,0 0-1,0 0 1,1 0-1,-1 0 1,0-1 0,0 1-1,0 0 1,0 0 0,1 0-1,-1-1 1,0 1 0,0-1-1,1 1 1,-2-1 0,1-1-283,0 0 1,0 0 0,0 0 0,0 0-1,0 0 1,0-1 0,1 1 0,-1 0-1,1 0 1,0-1 0,-1 1 0,1-4-1,1-9-2485,-1 0 0,2 0 0,3-16-1,5-5-3675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8776,'0'0'9994,"8"-3"-6684,5-4-2371,0-1 0,-1 0 0,0 0 1,0-1-1,-1 0 0,0-1 1,16-20-1,3-5-700,32-51-1,-35 42-259,-22 35-258,-19 39 232,8-15 243,0 0-1,1 0 0,1 0 1,0 1-1,1 0 0,0 0 1,2 0-1,0 0 1,1 20-1,0-34-202,1 1 1,-1-1 0,1 1-1,0-1 1,0 1-1,0-1 1,0 1-1,0-1 1,0 0-1,1 0 1,-1 1-1,1-1 1,-1 0-1,1-1 1,0 1-1,0 0 1,0 0-1,0-1 1,0 1-1,0-1 1,1 0-1,-1 1 1,0-1-1,1 0 1,-1 0-1,5 0 1,-4 0-278,0 0 0,1 0 1,-1 0-1,1-1 0,-1 1 0,1-1 1,-1 0-1,1 0 0,-1 0 0,1-1 1,-1 1-1,1-1 0,-1 0 0,0 0 1,1 0-1,-1 0 0,0-1 0,0 0 1,0 1-1,3-3 0,1-2-1632,-1-1-1,0 1 1,0-1-1,-1 0 1,7-11-1,5-21-8380</inkml:trace>
  <inkml:trace contextRef="#ctx0" brushRef="#br0" timeOffset="1">468 1 19218,'0'0'6065,"0"10"-4058,2 21-537,1 0-1,12 48 1,-8-44-1186,-1-1 1,2 50-1,-7-72-273,-2 0 0,0 0 0,0 0-1,-1 0 1,0 0 0,-1-1 0,-1 1-1,0-1 1,0 1 0,-1-1 0,-7 11 0,-6 7-100,-2-1 1,-1-1 0,-43 44 0,45-54-1333,0 0-1,-2-1 1,-23 15 0,0-7-5140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12556,'0'0'8814,"5"11"-7389,22 58 826,21 50 964,-47-118-3208,-1 0 0,1 0-1,-1 0 1,1 0 0,0 0 0,-1 0-1,1 0 1,0 0 0,0 0-1,0 0 1,0 0 0,0-1-1,0 1 1,0 0 0,0-1-1,0 1 1,0-1 0,2 2 0,-2-2 3,0-1 0,-1 1 1,1 0-1,-1 0 1,1 0-1,-1-1 0,1 1 1,-1 0-1,1 0 1,-1-1-1,1 1 0,-1-1 1,1 1-1,-1 0 1,1-1-1,-1 1 0,0-1 1,1 1-1,-1-1 1,0 1-1,1-1 1,-1 1-1,0-1 0,0 0 1,1 1-1,-1-1 1,0 1-1,0-1 0,0 0 1,0 1-1,0-1 1,0 1-1,0-1 0,0 0 1,0 0-1,2-10-97,-1-1-1,-1 1 1,1-1 0,-2 1-1,1 0 1,-2-1-1,1 1 1,-2 0-1,0-1 1,0 2 0,0-1-1,-2 0 1,1 1-1,-1-1 1,-10-14 0,3 16-227,9 13 63,4-3 235,-1 0-1,1 0 0,-1 0 1,1 0-1,0 0 1,-1 0-1,1 0 1,0 0-1,0 0 1,0 0-1,0 0 1,0 0-1,0-1 1,0 1-1,0 0 1,0-1-1,0 1 1,0-1-1,0 1 1,0-1-1,1 1 1,-1-1-1,2 0 1,3 1-649,-1-1 1,1 0 0,0 0 0,-1-1 0,1 0 0,0 0 0,-1 0-1,1-1 1,-1 1 0,0-1 0,1-1 0,-1 1 0,0-1-1,0 0 1,0 0 0,7-7 0,-5 5-343,0-1 0,0 0 0,-1-1 1,1 0-1,7-11 0,2-18 1032,-17 25 7961,-9 14-5305,-10 17-1065,16-10-1106,1-1 0,0 0 0,0 1 0,1 0 1,0 0-1,1-1 0,0 1 0,0 0 0,1 0 0,3 18 0,-4-27-483,1 0 1,0 0-1,0 0 0,1 0 1,-1 0-1,0 0 1,0 0-1,0 0 0,1-1 1,-1 1-1,0 0 1,1 0-1,-1 0 0,1 0 1,-1-1-1,1 1 1,-1 0-1,1-1 0,-1 1 1,1 0-1,0-1 1,-1 1-1,1 0 0,0-1 1,0 1-1,-1-1 0,1 0 1,0 1-1,0-1 1,0 0-1,0 1 0,0-1 1,0 0-1,-1 0 1,1 0-1,0 0 0,0 1 1,0-1-1,0-1 1,0 1-1,0 0 0,0 0 1,0 0-1,-1 0 1,1-1-1,0 1 0,0 0 1,0-1-1,0 1 1,0-1-1,-1 1 0,1-1 1,1 0-1,2-2 130,0 0 0,1 0 1,-1-1-1,0 1 0,-1-1 0,1 0 0,-1 0 0,3-4 0,-1-1-84,0-1 0,-1 1 0,0 0 0,0-1 0,-1 0 0,-1 0-1,0 0 1,2-18 0,-4 26-165,0-1 1,1 1-1,-1-1 0,0 1 0,0-1 1,-1 1-1,1-1 0,0 1 0,-1 0 0,0-1 1,1 1-1,-1 0 0,0-1 0,0 1 1,0 0-1,-1 0 0,1 0 0,0 0 0,-1 0 1,1 0-1,-1 0 0,0 1 0,0-1 1,1 0-1,-1 1 0,0 0 0,0-1 0,-1 1 1,1 0-1,0 0 0,0 0 0,-1 0 1,1 0-1,0 1 0,-1-1 0,1 1 0,0 0 1,-1-1-1,1 1 0,-4 0 0,6 1-85,0-1 1,-1 0-1,1 0 0,0 1 0,-1-1 0,1 0 0,0 0 0,-1 1 0,1-1 0,0 0 1,0 1-1,0-1 0,-1 0 0,1 1 0,0-1 0,0 1 0,0-1 0,0 0 0,0 1 1,-1-1-1,1 0 0,0 1 0,0-1 0,0 1 0,0-1 0,0 1 0,0-1 0,0 0 1,1 1-1,-1-1 0,0 0 0,0 1 0,0-1 0,0 1 0,0-1 0,1 0 0,-1 1 0,0-1 1,0 0-1,1 1 0,-1-1 0,0 0 0,0 1 0,1-1 0,-1 0 0,0 0 0,1 1 1,-1-1-1,0 0 0,1 0 0,-1 0 0,1 0 0,-1 1 0,0-1 0,1 0 0,-1 0 1,1 0-1,-1 0 0,11-1-4516,5-4-1382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16976,'0'0'4383,"-5"8"-2611,0 2-1555,0 0 0,1 0 1,1 0-1,0 0 0,0 1 0,1-1 0,0 1 0,1 0 0,0-1 0,1 1 0,0 11 0,0-21-209,0 8 283,0 1 0,1 0 0,0 0-1,0-1 1,5 19 0,-5-26-282,0-1 1,-1 1-1,1 0 0,0 0 0,0-1 1,0 1-1,0-1 0,1 1 1,-1-1-1,0 1 0,0-1 0,1 0 1,-1 0-1,1 0 0,-1 1 0,1-1 1,0-1-1,-1 1 0,1 0 0,0 0 1,0-1-1,0 1 0,-1-1 0,1 1 1,0-1-1,0 0 0,0 0 0,0 0 1,0 0-1,0 0 0,-1 0 1,1 0-1,0-1 0,0 1 0,0-1 1,0 1-1,-1-1 0,4-1 0,4-2-403,0 0 0,0-1 0,0 0 0,9-7 1,-13 8 73,0 0 0,0 0 0,1 0 0,-1 1 0,1 0 0,0 1 0,0-1 0,0 1 0,0 0 0,1 0 0,-1 1 0,1 0 0,10-1 1,-16 3 347,1 0 0,0-1 1,-1 1-1,1 0 1,-1 0-1,1 0 0,-1 0 1,1 1-1,-1-1 1,0 0-1,1 1 0,-1-1 1,0 0-1,0 1 1,0 0-1,0-1 0,0 1 1,-1-1-1,1 1 1,0 0-1,-1 0 0,1-1 1,-1 1-1,0 0 1,1 0-1,-1 0 1,0-1-1,0 1 0,0 0 1,-1 3-1,1 5 563,0-1-1,-1 1 1,1-1-1,-5 17 1,2-19 15,1-1 1,-1 0 0,0 0-1,0 0 1,-1 0 0,0 0-1,0-1 1,-9 10 0,11-12-510,-1-1 0,1 0 0,0 0 0,-1 0 1,0 0-1,1 0 0,-1 0 0,0-1 0,0 1 0,0-1 0,0 0 1,0 0-1,-1 0 0,1 0 0,0-1 0,0 1 0,0-1 0,-1 0 1,1 0-1,-5 0 0,6-2-329,-1 1 1,1 0-1,-1 0 1,1-1-1,-1 0 0,1 1 1,0-1-1,0 0 1,0 0-1,0 0 1,0 0-1,0 0 0,1-1 1,-1 1-1,1-1 1,0 1-1,-1-1 1,1 1-1,0-1 0,0-3 1,-3-4-2362,1 0 1,1 0 0,0 0-1,-1-12 1,2 1-5175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90 188 15503,'0'0'5573,"5"-8"-3374,3-6-1751,0 0-1,10-28 0,-16 35-162,1 1 0,-1-1-1,-1 0 1,1 0-1,-1 0 1,0 1-1,-1-1 1,0 0-1,0 0 1,0 0-1,-2-7 1,2 13-254,-1 0 1,1 0-1,-1 0 0,1 0 1,-1 0-1,1 0 1,-1 0-1,1 0 0,-1 0 1,0 0-1,0 0 1,1 0-1,-1 0 0,0 1 1,0-1-1,0 0 1,0 1-1,0-1 0,0 1 1,0-1-1,0 1 1,0-1-1,0 1 1,0 0-1,0-1 0,0 1 1,0 0-1,-1 0 1,1 0-1,0 0 0,0 0 1,0 0-1,0 0 1,0 0-1,0 0 0,-1 1 1,1-1-1,0 0 1,0 1-1,0-1 0,0 1 1,-2 1-1,-1 0 35,0 0 0,-1 0 0,1 1 0,0-1 0,0 1-1,0 1 1,0-1 0,-5 6 0,2 2 38,0 0 0,1 1 0,0 0 0,0 0 1,2 0-1,-1 0 0,1 1 0,1 0 0,1 0 0,-1 0 0,2 0 0,0 0 0,1 0 0,0 0 0,3 23 1,-2-33-92,-1 0 1,1 0 0,0 0-1,0 0 1,0-1 0,0 1-1,0 0 1,1-1 0,-1 1-1,1-1 1,0 1 0,0-1-1,0 0 1,0 0-1,0 0 1,0 0 0,0 0-1,1 0 1,-1 0 0,4 0-1,-1 1 8,0-2 0,0 1-1,0 0 1,1-1 0,-1 0-1,0-1 1,1 1-1,-1-1 1,1 0 0,6-1-1,3-1-79,1 0-1,-1-2 0,0 0 1,0 0-1,0-1 0,23-13 1,-19 8-1147,-1-2 0,24-19 0,3-12-5522,-16 6-2812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136 225 8360,'0'0'16570,"9"11"-14765,26 46 498,39 87 0,-53-100-2169,-19-41-103,4 10 1,1-1 1,0 0-1,11 14 0,-17-24-24,1-1 0,-1 1 0,0-1 0,1 1-1,-1-1 1,1 0 0,-1 0 0,1 0 0,-1 0-1,1 0 1,0 0 0,0 0 0,0-1 0,2 2-1,-3-2 5,0 0 0,0-1 0,0 1 0,0 0 0,0 0-1,0-1 1,0 1 0,0 0 0,0-1 0,0 1 0,0-1-1,0 0 1,0 1 0,0-1 0,0 0 0,0 1 0,0-1-1,-1 0 1,1 0 0,0 0 0,-1 0 0,1 0 0,-1 1-1,1-1 1,-1 0 0,1 0 0,0-2 0,4-8 30,-1-1 1,0 0 0,-1 0 0,0-1 0,0 1-1,-1 0 1,0-18 0,-6-90-126,4 114 69,-4-28-932,-10-43-1,1 8-662,12 69 1230,1-1-1,-1 0 0,0 1 1,0-1-1,1 1 1,-1-1-1,0 1 0,0-1 1,0 1-1,0 0 0,0-1 1,0 1-1,0 0 1,1 0-1,-1-1 0,0 1 1,0 0-1,0 0 0,0 0 1,0 0-1,-2 1 1,-29-1-4002,24 0 3426,-82 3-2240,-9-1 6967,2-8 5020,97 6-8720,0 1 0,-1-1 0,1 0 0,0 0 0,0 0 0,-1 0 0,1 0 0,0 0 0,-1 0 0,1 0 0,0 0 0,0 0 0,-1 0 1,1 0-1,0-1 0,0 1 0,-1 0 0,1 0 0,0 0 0,0 0 0,-1 0 0,1 0 0,0-1 0,0 1 0,-1 0 0,1 0 0,0 0 1,0-1-1,0 1 0,0 0 0,-1 0 0,1-1 0,0 1 0,0 0 0,0 0 0,0-1 0,0 1 0,0 0 0,0 0 0,0-1 0,-1 1 1,12-9 724,19-3-495,132-27 605,-87 24-2356,-1-4-4127,-48 9-1390,-11 0-5991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6470,'-5'9'10026,"-3"8"-8974,0 0 1,1 0 0,1 0 0,1 1 0,0 0 0,1 0 0,1 0-1,-1 32 1,4-42-874,0 0-1,0 1 1,1-1-1,0 0 1,0 0 0,1 1-1,6 14 1,-7-20-144,0-1 1,1 0 0,-1 0-1,1 0 1,0 0 0,-1 0-1,1 0 1,0 0 0,0 0-1,0-1 1,1 1 0,-1-1-1,0 0 1,1 0 0,-1 1-1,0-1 1,1-1 0,-1 1-1,1 0 1,0-1 0,-1 1-1,1-1 1,-1 0 0,1 0-1,0 0 1,-1 0 0,1 0-1,0 0 1,2-2 0,3 0 101,0 0 1,-1 0-1,0-1 0,0 0 1,0-1-1,0 0 1,0 0-1,0 0 1,-1-1-1,0 0 1,0 0-1,0 0 1,-1-1-1,0 0 1,0 0-1,7-11 0,-5 6 60,0 0-1,0 0 0,-2-1 0,1 0 0,-1 0 0,-1-1 0,0 1 0,-1-1 0,2-16 0,-4 26-203,-1 0 0,0 0 1,0 0-1,0 0 0,-1 1 0,1-1 0,-1 0 1,1 0-1,-1 0 0,0 1 0,0-1 1,0 0-1,-1 1 0,1-1 0,-1 1 0,1-1 1,-1 1-1,0 0 0,0-1 0,0 1 0,0 0 1,0 0-1,0 1 0,-1-1 0,1 0 1,-1 1-1,1 0 0,-1-1 0,1 1 0,-1 0 1,0 0-1,0 0 0,1 1 0,-4-1 0,-8-2-107,1 1 0,-1 1 0,0 1 0,0-1 0,1 2 0,-16 2 0,27-3-77,-1 1 0,1-1 0,0 1 0,-1-1 0,1 1 0,0 0-1,0 0 1,0 0 0,0 0 0,0 0 0,0 0 0,0 1 0,0-1-1,-3 3 1,-5 20-8734,9-16 677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185 171 11659,'5'-9'2151,"2"-2"-1800,31-57 3146,-36 63-3027,0 1 1,0-1 0,0 1-1,-1-1 1,0 0 0,0 0-1,0 1 1,0-1 0,-1 0-1,1 0 1,-1 0 0,-1 0-1,0-9 1,0 14-462,1-1 0,0 1 0,-1-1 0,1 1-1,-1 0 1,1-1 0,0 1 0,-1 0 0,1-1 0,-1 1 0,1 0 0,-1-1 0,1 1 0,-1 0-1,1 0 1,-1-1 0,1 1 0,-1 0 0,0 0 0,1 0 0,-1 0 0,1 0 0,-1 0 0,1 0-1,-1 0 1,0 0 0,1 0 0,-1 0 0,1 0 0,-1 0 0,1 1 0,-1-1 0,1 0 0,-1 0-1,1 1 1,-1-1 0,1 0 0,-1 1 0,1-1 0,-1 0 0,0 1 0,-20 16 1,13-5 65,0 1-1,1-1 1,1 1-1,-1 1 0,2-1 1,0 1-1,1 0 1,0 0-1,1 0 1,-2 26-1,2 18 607,4 80 1,0-87-531,13 93 378,-39-164-2104,23 17 1275,-76-92-9122,45 40 7010,30 48 2741,0-1 0,0 0 1,1 1-1,0-1 0,-2-9 0,5 16-128,-1 0 0,0 0 1,0 0-1,1 0 0,-1 0 0,0 0 0,1 0 1,-1 0-1,1 0 0,-1 0 0,1 0 1,-1 0-1,1 1 0,0-1 0,0 0 0,-1 0 1,1 1-1,0-1 0,0 0 0,0 1 1,0-1-1,0 1 0,0-1 0,-1 1 1,1 0-1,0-1 0,0 1 0,0 0 0,0 0 1,1 0-1,-1 0 0,0-1 0,0 1 1,0 1-1,0-1 0,1 0 0,55 0 326,-37 1-209,11 0-446,10-1-2090,-1-3-4554,-14-3-1689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1:0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10794,'0'0'2061,"5"4"-2024,12 4 17,0-1-1,0 0 1,0-2-1,1 0 1,0-1-1,18 2 1,14 5-28,72 13-210,133 10 1,128-10 119,3 1 238,359 14 1381,2-39-811,-330-2-833,-272 2 88,1071-32 66,124-5 63,-1336 37-127,242-9-458,-197 4-1439,61-16-1,-44 3-2053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13741,'0'0'5445,"-43"42"-3683,31-18-65,2 6-479,3 2-706,2 3-352,2 1-64,3-2-32,0-2-64,3-4 0,5-4-352,2-6-961,6-4-417,0-7-896,5-7-1250,0 0-2210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16656,'0'0'3203,"-50"64"-865,26-32-288,-3-1-449,5 1-415,2-4-738,7-5-416,4-4-32,4-5 32,4-5-480,1-6-962,0-9-6597,0-9 2882</inkml:trace>
  <inkml:trace contextRef="#ctx0" brushRef="#br0" timeOffset="1">1 58 13453,'0'0'9737,"45"41"-8552,-20-27-737,2-2-351,4-1-33,-3-3-32,-1 1-929,0-5-1345,-3-2-929,-6-2-1954,-3-3-3651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15503,'0'0'7441,"7"10"-6490,2 4-765,-1 1 0,0 0 0,-1 0 0,6 17 0,-11-27-168,0 1 0,-1 0 0,1 0 0,-1 0 0,-1 0 0,1 0 0,-1 0 0,0 0 0,0 0 0,-1 0 0,0 0 0,0 0 0,0 0 0,-1 0 0,0 0 0,0-1 0,-4 9 0,-3 0-11,-1 1 0,0-2-1,-14 17 1,18-25-538,1 0 0,-1 0-1,1 0 1,-1-1 0,-12 7 0,11-9-2891</inkml:trace>
  <inkml:trace contextRef="#ctx0" brushRef="#br0" timeOffset="1">334 116 9257,'0'0'17616,"57"10"-17007,-30-12-545,2 0-32,1 2-128,-1 0-1377,-4 0-1666,-8 0-1474,-6 0-3074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14382,'0'0'6694,"73"6"-5509,-36-6-640,0 0-385,10-1-128,-5-4-737,-4-1-3042,-6-2-7945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17 325 16047,'-16'7'2565,"24"-8"250,28-12-465,35-23-2310,-2-4 0,-1-2 0,-3-3 0,-1-3 0,59-58 0,-131 116-54,1 1-1,0-1 0,1 2 0,1-1 0,-1 1 0,-3 14 0,-6 9 525,5-12 167,1 1-1,-10 37 1,17-53-578,1 0-1,-1 0 1,1 0 0,0 1-1,1-1 1,0 0 0,0 0-1,1 1 1,0-1 0,0 0-1,5 13 1,12 4-1394,-1-16-4799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16752,'-9'4'1500,"8"-3"-1321,-34 15 400,34-15-480,-1 0-1,1-1 0,0 1 1,-1 0-1,1 0 1,0 0-1,-1 0 0,1 0 1,0 0-1,0 0 1,0 0-1,0 1 0,0-1 1,0 0-1,0 1 1,1-1-1,-1 0 0,0 1 1,1-1-1,-1 1 1,1-1-1,-1 4 0,1-4-22,1-1 0,0 1 0,0 0 0,0 0 0,0-1 0,-1 1 0,1 0 0,0-1 0,0 1 0,0-1 0,0 1 0,0-1 0,1 1-1,-1-1 1,0 0 0,0 0 0,0 1 0,0-1 0,0 0 0,0 0 0,0 0 0,2-1 0,36 1 797,-28 0-567,328-28 1002,-40 1-2445,-152 26-4378,-91 1 139,-28 0-1024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61 104 3908,'0'0'11344,"0"-8"-9444,0 0-1615,-1 5-109,1 0 0,-1 0 0,1 0 0,0 0 0,0 0 0,0 0-1,0 0 1,1 0 0,-1 0 0,1 0 0,0 0 0,0 0 0,0 0 0,0 0 0,0 0 0,1 1 0,-1-1 0,1 1 0,-1-1 0,1 1 0,0-1 0,0 1 0,0 0 0,1 0 0,-1 0 0,0 0 0,1 0 0,-1 1-1,1-1 1,0 1 0,-1 0 0,6-2 0,-4 2-129,0 0 1,1 0-1,-1 0 0,1 1 0,-1-1 0,0 1 1,1 0-1,-1 1 0,1-1 0,-1 1 0,1 0 0,-1 0 1,0 0-1,1 0 0,-1 1 0,0 0 0,0 0 0,0 0 1,0 0-1,-1 1 0,1 0 0,0-1 0,3 5 0,-5-4 1,0-1 0,0 1-1,0 0 1,0 0 0,0 0 0,-1 0-1,1 0 1,-1 0 0,0 1-1,0-1 1,0 0 0,-1 1-1,1-1 1,-1 1 0,1-1-1,-1 1 1,0-1 0,-1 1-1,1-1 1,0 1 0,-1-1 0,0 0-1,0 1 1,0-1 0,0 0-1,-1 0 1,1 1 0,-1-1-1,0 0 1,-3 4 0,-8 9 292,0-1 0,-1-1-1,0 0 1,-1-1 0,-33 22 0,27-20-119,1 1-1,-31 30 1,51-46-230,-1 0 0,1 1 1,-1-1-1,1 1 0,-1-1 0,1 0 1,0 1-1,-1-1 0,1 1 0,0-1 0,0 1 1,-1-1-1,1 1 0,0-1 0,0 1 1,0-1-1,-1 1 0,1-1 0,0 1 0,0 0 1,0-1-1,0 1 0,0-1 0,0 1 1,0-1-1,0 1 0,0-1 0,1 1 0,-1 0 1,16 6-7,38-6 242,-40-2-213,19 1-280,96-3-585,-46-10-8885,-58 5-722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9641,'0'0'1441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11435,'7'70'7837,"-3"84"-3744,-3 79-1209,-1-209 132,-1-114-2737,17-357-996,-16 445 703,1 0 1,-1 0-1,0 0 0,1 0 0,0 0 0,-1 0 0,1 0 0,0 0 0,0 1 0,0-1 1,0 0-1,1 1 0,-1-1 0,0 1 0,1-1 0,-1 1 0,1-1 0,-1 1 1,1 0-1,-1 0 0,1 0 0,0 0 0,0 0 0,0 0 0,0 0 0,-1 1 0,1-1 1,0 1-1,0-1 0,0 1 0,4 0 0,7-1-26,-1 1-1,1 1 1,-1 0-1,16 4 1,-4-2 78,88 8-30,0-5 0,0-5 0,202-24 0,-285 19-15,-2 0-23,1 0-1,0 2 0,31 2 0,-52 0 27,-1 0-1,0 1 0,1 0 0,-1 0 1,0 1-1,0 0 0,1 0 0,-1 0 1,-1 0-1,1 1 0,0 0 0,-1 1 1,1-1-1,-1 1 0,0 0 0,0 0 1,-1 1-1,1-1 0,4 8 1,-8-10-193,0 1 1,0 0-1,0 0 1,-1-1 0,1 1-1,-1 0 1,1 0-1,-1 0 1,0 0 0,0-1-1,-1 1 1,1 0 0,0 0-1,-1 0 1,0-1-1,0 1 1,0 0 0,0-1-1,0 1 1,0 0 0,-3 3-1,-8 32-4558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13613,'0'0'10153,"1"8"-9459,1 17-389,-2 52-1,-2-25-1660,3-51 1159,-1-1-1,1 0 1,-1 1 0,0-1-1,1 1 1,0-1-1,-1 0 1,1 1 0,-1-1-1,1 0 1,-1 0-1,1 1 1,-1-1 0,1 0-1,0 0 1,-1 0 0,1 0-1,0 0 1,-1 0-1,1 0 1,-1 0 0,1 0-1,0 0 1,-1 0-1,1 0 1,-1 0 0,1-1-1,0 1 1,-1 0 0,1 0-1,-1-1 1,1 1-1,-1 0 1,1-1 0,-1 1-1,1 0 1,-1-1-1,1 1 1,0-1 0,13-14-5371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1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3651,'0'0'6033,"11"0"-5958,314-9 69,-222-1 111,185-42 1,-180 28-50,156-13 0,629 6-80,-738 29-124,550-2 96,301-9 237,628-30 372,-166 8-619,-823 8 106,1315-28 13,-1116 50-125,557 4 321,-780 21-330,94 2-18,-19-14-16,1636-1 211,-379-7-186,-86 114-315,-1550-82 266,493 30 125,-541-58-415,637 8 1001,-303-8-5629,-499-4-1087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16303,'0'0'6759,"-28"48"-5606,19-26-320,1 1-481,6-2-224,2-3-128,0-1 0,0-4 0,2 0-352,-2-6-1058,0-2-736,-5-13-10217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13645,'0'0'13100,"74"-11"-12363,-30 8-513,7-1-160,2 2 0,3-1-832,-1-4-2980,-6-2-3299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20 129 13196,'0'0'3540,"-1"9"-1624,0 30-325,1-38-1513,0 0 0,0 0 1,1 1-1,-1-1 0,1 0 0,-1 0 0,1 0 0,0 0 1,-1 1-1,1-1 0,0 0 0,0 0 0,0 0 0,0-1 1,-1 1-1,1 0 0,0 0 0,1 0 0,-1-1 0,0 1 1,0 0-1,0-1 0,0 1 0,1-1 0,-1 0 0,0 1 1,2-1-1,36 3 1026,-31-3-772,8-1-204,0 0 0,0-1-1,0-1 1,0 0 0,0-1 0,-1-1 0,1 0-1,-1-1 1,0-1 0,-1 0 0,0-1 0,0-1-1,0 0 1,-1-1 0,-1 0 0,19-19 0,-30 27-122,1 1 0,-1-1 0,1 0 0,-1 1 0,1-1-1,-1 0 1,0 0 0,0 0 0,0 0 0,0 0 0,-1 0 0,1 0 0,0-1 0,-1 1 0,1 0 0,-1 0 0,0 0 0,0-1 0,0 1 0,0 0 0,0 0 0,0-1 0,-1 1 0,1 0 0,-1 0 0,-1-4 0,0 4-38,0-1-1,0 1 1,0 0 0,0 1-1,0-1 1,0 0 0,-1 0-1,1 1 1,0 0 0,-1-1-1,0 1 1,1 0 0,-1 0-1,0 0 1,1 1 0,-1-1-1,0 1 1,0-1 0,1 1-1,-5 0 1,-8 1 103,0 0 0,1 1 0,-1 0 0,1 1 0,0 0 0,0 2 1,0 0-1,0 0 0,1 1 0,0 1 0,0 0 0,1 0 0,0 2 0,0-1 0,1 2 1,0-1-1,0 2 0,1-1 0,1 1 0,0 1 0,0 0 0,1 0 0,0 1 0,-6 15 0,12-23-36,0-1-1,0 1 1,1 0-1,-1-1 1,1 1-1,0 0 1,0 0-1,1 0 1,-1 0-1,1 0 1,0 0-1,1 0 1,-1 0-1,2 6 1,-1-8-31,1 0 0,-1 0 0,1 0 0,-1 0-1,1 0 1,0-1 0,0 1 0,0-1 0,1 1 0,-1-1 0,1 0 0,-1 1 0,1-1 0,0-1-1,-1 1 1,1 0 0,0-1 0,0 1 0,0-1 0,0 0 0,6 1 0,25 5-383,1-2 1,0-1 0,0-2 0,0-2-1,0-1 1,39-6 0,-23-3-3044,-3-5-2205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12908,'0'0'12876,"52"-25"-12747,-22 23-97,4 0 0,3 2-257,-2-2-2241,-3-1-2467,-5-6-6021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45 5733,'4'-3'1111,"24"-22"4621,-18 9 1220,-34 39-5847,-157 154 929,168-168-4173,12-23-4650,2 0 3769,-1-5-4112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6534,'0'0'15855,"48"20"-15246,-28-10-161,2 1-288,-1 0-64,1 1-64,0 0-608,-7 0-1378,2-1-1281,-7-4-2434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75 115 3203,'-5'-1'705,"0"-1"0,0 0 1,-1 0-1,1 0 0,0-1 0,1 1 1,-1-1-1,0 0 0,-7-8 0,10 9-218,0-1-1,0 1 0,1-1 1,-1 0-1,1 0 0,-1 0 1,1 0-1,0 0 0,0 0 1,0 0-1,1 0 0,-1 0 1,1 0-1,0-1 0,0 1 1,0 0-1,0 0 0,1-4 1,-1 5-403,1 1 1,-1 0 0,1 0-1,-1 0 1,1-1-1,0 1 1,0 0 0,-1 0-1,1 0 1,0 0-1,0 0 1,0 1 0,0-1-1,0 0 1,0 0 0,0 0-1,1 1 1,-1-1-1,0 1 1,0-1 0,0 1-1,1-1 1,-1 1-1,0 0 1,1 0 0,-1-1-1,0 1 1,2 0 0,44-1 604,-38 1-426,-4 0-208,1 0 1,-1 1-1,1 0 1,-1 0-1,0 0 1,1 1 0,-1 0-1,0 0 1,0 0-1,0 1 1,0-1-1,0 1 1,-1 0 0,1 1-1,4 4 1,-7-7-29,-1 1 0,1 0 1,-1-1-1,0 1 0,0 0 0,0 0 1,0 0-1,0 0 0,0 0 0,0 0 1,-1 0-1,1 0 0,-1 0 1,0 0-1,1 1 0,-1-1 0,0 0 1,0 0-1,0 0 0,-1 1 0,1-1 1,0 0-1,-1 0 0,1 0 1,-1 0-1,0 0 0,0 0 0,0 0 1,0 0-1,0 0 0,0 0 0,0-1 1,-1 1-1,1 0 0,-1-1 1,1 1-1,-1-1 0,0 1 0,1-1 1,-5 2-1,-1 4 170,-1 0 1,1-1-1,-2 0 1,1 0-1,-1-1 1,0 0 0,0-1-1,0 0 1,0 0-1,-1-1 1,0 0-1,-12 2 1,21-5-150,26-3-630,65 11 642,-2 0-1345,-30-12-4718,-33-5-2021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14734,'0'0'833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50 146 6951,'0'0'7783,"-7"6"-5605,-2 1-1557,-25 16 1838,42-35 3232,3-8-5547,-10 18-113,99-145 824,-96 197-1212,-6 105 586,3-154-338,-1-1-1,1 0 0,-1 0 1,1 0-1,-1 0 1,1 0-1,-1 0 1,1 0-1,-1 0 0,1 0 1,-1 0-1,1 0 1,-1 0-1,1 0 1,-1 0-1,1-1 0,-1 1 1,0 0-1,1 0 1,-1 0-1,1-1 1,-1 1-1,1 0 0,-1-1 1,0 1-1,1 0 1,-1-1-1,0 1 1,1 0-1,-1-1 0,0 1 1,0-1-1,1 1 1,-1-1-1,0 1 1,0 0-1,0-1 0,0 1 1,1-2-1,-2 0-675,-1-1-1,1 0 0,0 1 1,-1-1-1,1 1 1,-1-1-1,0 1 0,0 0 1,0 0-1,0 0 1,0 0-1,-1 0 0,1 0 1,0 1-1,-1-1 0,-3-1 1,-46-25-3850,25 18 10052,9 7 5149,52 4-8276,-13 2-2167,20 1-595,-15-6-5216,-10-4-2849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11723,'0'0'12753,"-11"11"-12571,-110 139 399,27-31-1749,85-110-2847,6-20-3298,3-8 111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14286,'0'0'6614,"12"-6"-6150,30-14-354,1 3-1,0 1 0,2 3 0,82-15 1,202-15 261,-319 42-371,134-9-1953,-81 8-837,-1-3-1,98-21 1,-126 15-3018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12043,'0'0'9962,"50"50"-9738,-28-34-128,1-2-32,4 0 32,0 2-160,-3 0-1473,-2 0-1346,-5-4-2946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11435,'0'0'13388,"-35"46"-13131,22-23-129,-6 1-96,6 0-32,-1-3-32,6-2-609,3-3-896,0-6-161,5-6-576,5-8-3908,8-14 609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9417,'0'0'10922,"-5"9"-9993,-4 6-795,2-1-1,0 1 1,1 0-1,1 0 0,0 0 1,1 1-1,0 0 1,1 0-1,0 24 1,3-6-675,0-12-3312,-6-20-2868,1-2 2632</inkml:trace>
  <inkml:trace contextRef="#ctx0" brushRef="#br0" timeOffset="1">1 166 10090,'0'0'14061,"65"-38"-13965,-43 35-32,5 3-160,-3-2-1506,-6-3-1665,-4 0-3683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13453,'0'0'6342,"44"-12"-4773,-14 8-992,5 0-321,6 0-160,3 0-64,1 0-320,-1 3-1538,-6 1-1313,-1 0-1890,-10 0-6181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13901,'0'0'9161,"54"-2"-8232,-22 1-225,2-3-319,6 1-321,-3 1 0,-5-1-32,0 3-833,-8 0-1441,-11 0-1506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14606,'0'0'5925,"64"5"-4227,-32-9-769,1 0-705,1 1-192,-2 1-192,-2 0-1570,-1 0-2818,-9-3-7623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48 154 4612,'-14'8'5049,"-19"9"10092,57-34-12749,12-7-2121,-2-3 0,-1 0-1,51-56 1,-89 116-911,0-21 553,1-1 0,0 1 1,1 0-1,0 0 0,0 0 0,0 19 1,2-8-4688,1 1-4670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13004,'0'0'8931,"8"-1"-7729,89-12 1164,-44 4-3258,86-3-1,-108 12-2849,-10 2-2183,-10-2 42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68 14125,'0'0'5899,"10"-8"-4329,-5 4-1549,2-2 247,1 0-1,0 0 0,0 1 0,0 0 1,1 0-1,0 1 0,0 0 1,0 1-1,0 0 0,0 0 1,1 1-1,12-1 0,-21 3-265,-1 0 0,1 0 0,-1 0-1,1 0 1,-1 0 0,1 0 0,-1 0-1,1 0 1,-1 0 0,1 0 0,-1 1-1,0-1 1,1 0 0,-1 0 0,1 0-1,-1 1 1,1-1 0,-1 0 0,0 1-1,1-1 1,-1 0 0,0 1 0,1-1-1,-1 1 1,0-1 0,0 0-1,1 1 1,-1-1 0,0 1 0,0-1-1,0 1 1,1-1 0,-1 1 0,0 0-1,-4 22 173,-19 19 88,7-28-281,0-1 0,-1 0 0,-1-1 0,0-1 0,-38 17 0,51-25-65,38 9-1853,20 2 1671,-40-9 582,-1-1 0,1-1 0,27 3 1,-2-10-1894,-34 2 881,1 0 0,0 0 0,-1 0-1,1 0 1,-1-1 0,7-5 0,3-3-5486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11915,'0'0'12791,"-11"10"-12134,-8 10-253,1 0 0,1 1 1,-15 25-1,24-33-319,0 0-1,1 0 0,0 0 0,2 1 0,-1 0 1,2 0-1,-1 0 0,-2 25 0,6-31-202,1 1-1,0-1 1,0 0 0,1 0-1,0 0 1,0 1-1,1-1 1,0 0 0,0-1-1,1 1 1,0 0-1,1-1 1,4 9 0,-4-12-314,-1 1-1,1-1 1,0 0 0,-1 0 0,2 0 0,-1 0 0,0-1 0,8 5 0,-6-5-523,0 0 0,0 0 0,0-1 0,1 0 0,-1 0 0,1-1 0,-1 1 0,8-1 0,15 0-6684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68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67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77.wmf"/><Relationship Id="rId4" Type="http://schemas.openxmlformats.org/officeDocument/2006/relationships/image" Target="../media/image67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67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8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8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685.wmf"/><Relationship Id="rId4" Type="http://schemas.openxmlformats.org/officeDocument/2006/relationships/image" Target="../media/image68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68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7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7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8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9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610.png"/><Relationship Id="rId7" Type="http://schemas.openxmlformats.org/officeDocument/2006/relationships/image" Target="../media/image69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9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9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9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9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hyperlink" Target="https://statsthinking21.github.io/statsthinking21-core-site/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hyperlink" Target="https://www.openintro.org/book/os/" TargetMode="Externa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s://ocw.mit.edu/courses/find-by-topic/#cat=mathematics&amp;subcat=probabilityandstatistics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31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9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510.png"/><Relationship Id="rId7" Type="http://schemas.openxmlformats.org/officeDocument/2006/relationships/image" Target="../media/image699.wmf"/><Relationship Id="rId12" Type="http://schemas.openxmlformats.org/officeDocument/2006/relationships/image" Target="../media/image38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10.png"/><Relationship Id="rId5" Type="http://schemas.openxmlformats.org/officeDocument/2006/relationships/image" Target="../media/image698.wmf"/><Relationship Id="rId10" Type="http://schemas.openxmlformats.org/officeDocument/2006/relationships/image" Target="../media/image3610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0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4.wmf"/><Relationship Id="rId3" Type="http://schemas.openxmlformats.org/officeDocument/2006/relationships/oleObject" Target="../embeddings/oleObject29.bin"/><Relationship Id="rId7" Type="http://schemas.openxmlformats.org/officeDocument/2006/relationships/image" Target="../media/image70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0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510.png"/><Relationship Id="rId4" Type="http://schemas.openxmlformats.org/officeDocument/2006/relationships/image" Target="../media/image70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7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709.wmf"/><Relationship Id="rId4" Type="http://schemas.openxmlformats.org/officeDocument/2006/relationships/image" Target="../media/image706.wmf"/><Relationship Id="rId9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7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11.wmf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21" Type="http://schemas.openxmlformats.org/officeDocument/2006/relationships/image" Target="../media/image17.png"/><Relationship Id="rId42" Type="http://schemas.openxmlformats.org/officeDocument/2006/relationships/customXml" Target="../ink/ink27.xml"/><Relationship Id="rId63" Type="http://schemas.openxmlformats.org/officeDocument/2006/relationships/customXml" Target="../ink/ink38.xml"/><Relationship Id="rId84" Type="http://schemas.openxmlformats.org/officeDocument/2006/relationships/image" Target="../media/image48.png"/><Relationship Id="rId138" Type="http://schemas.openxmlformats.org/officeDocument/2006/relationships/image" Target="../media/image75.png"/><Relationship Id="rId159" Type="http://schemas.openxmlformats.org/officeDocument/2006/relationships/image" Target="../media/image85.png"/><Relationship Id="rId107" Type="http://schemas.openxmlformats.org/officeDocument/2006/relationships/customXml" Target="../ink/ink60.xml"/><Relationship Id="rId11" Type="http://schemas.openxmlformats.org/officeDocument/2006/relationships/image" Target="../media/image12.png"/><Relationship Id="rId32" Type="http://schemas.openxmlformats.org/officeDocument/2006/relationships/customXml" Target="../ink/ink22.xml"/><Relationship Id="rId53" Type="http://schemas.openxmlformats.org/officeDocument/2006/relationships/customXml" Target="../ink/ink33.xml"/><Relationship Id="rId74" Type="http://schemas.openxmlformats.org/officeDocument/2006/relationships/image" Target="../media/image43.png"/><Relationship Id="rId128" Type="http://schemas.openxmlformats.org/officeDocument/2006/relationships/image" Target="../media/image70.png"/><Relationship Id="rId149" Type="http://schemas.openxmlformats.org/officeDocument/2006/relationships/image" Target="../media/image80.png"/><Relationship Id="rId5" Type="http://schemas.openxmlformats.org/officeDocument/2006/relationships/image" Target="../media/image9.png"/><Relationship Id="rId95" Type="http://schemas.openxmlformats.org/officeDocument/2006/relationships/customXml" Target="../ink/ink54.xml"/><Relationship Id="rId22" Type="http://schemas.openxmlformats.org/officeDocument/2006/relationships/customXml" Target="../ink/ink17.xml"/><Relationship Id="rId43" Type="http://schemas.openxmlformats.org/officeDocument/2006/relationships/image" Target="../media/image28.png"/><Relationship Id="rId64" Type="http://schemas.openxmlformats.org/officeDocument/2006/relationships/image" Target="../media/image38.png"/><Relationship Id="rId118" Type="http://schemas.openxmlformats.org/officeDocument/2006/relationships/image" Target="../media/image65.png"/><Relationship Id="rId139" Type="http://schemas.openxmlformats.org/officeDocument/2006/relationships/customXml" Target="../ink/ink76.xml"/><Relationship Id="rId80" Type="http://schemas.openxmlformats.org/officeDocument/2006/relationships/image" Target="../media/image46.png"/><Relationship Id="rId85" Type="http://schemas.openxmlformats.org/officeDocument/2006/relationships/customXml" Target="../ink/ink49.xml"/><Relationship Id="rId150" Type="http://schemas.openxmlformats.org/officeDocument/2006/relationships/customXml" Target="../ink/ink82.xml"/><Relationship Id="rId155" Type="http://schemas.openxmlformats.org/officeDocument/2006/relationships/image" Target="../media/image83.png"/><Relationship Id="rId12" Type="http://schemas.openxmlformats.org/officeDocument/2006/relationships/customXml" Target="../ink/ink12.xml"/><Relationship Id="rId17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customXml" Target="../ink/ink25.xml"/><Relationship Id="rId59" Type="http://schemas.openxmlformats.org/officeDocument/2006/relationships/customXml" Target="../ink/ink36.xml"/><Relationship Id="rId103" Type="http://schemas.openxmlformats.org/officeDocument/2006/relationships/customXml" Target="../ink/ink58.xml"/><Relationship Id="rId108" Type="http://schemas.openxmlformats.org/officeDocument/2006/relationships/image" Target="../media/image60.png"/><Relationship Id="rId124" Type="http://schemas.openxmlformats.org/officeDocument/2006/relationships/image" Target="../media/image68.png"/><Relationship Id="rId129" Type="http://schemas.openxmlformats.org/officeDocument/2006/relationships/customXml" Target="../ink/ink71.xml"/><Relationship Id="rId54" Type="http://schemas.openxmlformats.org/officeDocument/2006/relationships/image" Target="../media/image33.png"/><Relationship Id="rId70" Type="http://schemas.openxmlformats.org/officeDocument/2006/relationships/image" Target="../media/image41.png"/><Relationship Id="rId75" Type="http://schemas.openxmlformats.org/officeDocument/2006/relationships/customXml" Target="../ink/ink44.xml"/><Relationship Id="rId91" Type="http://schemas.openxmlformats.org/officeDocument/2006/relationships/customXml" Target="../ink/ink52.xml"/><Relationship Id="rId96" Type="http://schemas.openxmlformats.org/officeDocument/2006/relationships/image" Target="../media/image54.png"/><Relationship Id="rId140" Type="http://schemas.openxmlformats.org/officeDocument/2006/relationships/image" Target="../media/image76.png"/><Relationship Id="rId145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23" Type="http://schemas.openxmlformats.org/officeDocument/2006/relationships/image" Target="../media/image18.png"/><Relationship Id="rId28" Type="http://schemas.openxmlformats.org/officeDocument/2006/relationships/customXml" Target="../ink/ink20.xml"/><Relationship Id="rId49" Type="http://schemas.openxmlformats.org/officeDocument/2006/relationships/customXml" Target="../ink/ink31.xml"/><Relationship Id="rId114" Type="http://schemas.openxmlformats.org/officeDocument/2006/relationships/image" Target="../media/image63.png"/><Relationship Id="rId119" Type="http://schemas.openxmlformats.org/officeDocument/2006/relationships/customXml" Target="../ink/ink66.xml"/><Relationship Id="rId44" Type="http://schemas.openxmlformats.org/officeDocument/2006/relationships/customXml" Target="../ink/ink28.xml"/><Relationship Id="rId60" Type="http://schemas.openxmlformats.org/officeDocument/2006/relationships/image" Target="../media/image36.png"/><Relationship Id="rId65" Type="http://schemas.openxmlformats.org/officeDocument/2006/relationships/customXml" Target="../ink/ink39.xml"/><Relationship Id="rId81" Type="http://schemas.openxmlformats.org/officeDocument/2006/relationships/customXml" Target="../ink/ink47.xml"/><Relationship Id="rId86" Type="http://schemas.openxmlformats.org/officeDocument/2006/relationships/image" Target="../media/image49.png"/><Relationship Id="rId130" Type="http://schemas.openxmlformats.org/officeDocument/2006/relationships/image" Target="../media/image71.png"/><Relationship Id="rId135" Type="http://schemas.openxmlformats.org/officeDocument/2006/relationships/customXml" Target="../ink/ink74.xml"/><Relationship Id="rId151" Type="http://schemas.openxmlformats.org/officeDocument/2006/relationships/image" Target="../media/image81.png"/><Relationship Id="rId156" Type="http://schemas.openxmlformats.org/officeDocument/2006/relationships/customXml" Target="../ink/ink85.xml"/><Relationship Id="rId13" Type="http://schemas.openxmlformats.org/officeDocument/2006/relationships/image" Target="../media/image13.png"/><Relationship Id="rId18" Type="http://schemas.openxmlformats.org/officeDocument/2006/relationships/customXml" Target="../ink/ink15.xml"/><Relationship Id="rId39" Type="http://schemas.openxmlformats.org/officeDocument/2006/relationships/image" Target="../media/image26.png"/><Relationship Id="rId109" Type="http://schemas.openxmlformats.org/officeDocument/2006/relationships/customXml" Target="../ink/ink61.xml"/><Relationship Id="rId34" Type="http://schemas.openxmlformats.org/officeDocument/2006/relationships/customXml" Target="../ink/ink23.xml"/><Relationship Id="rId50" Type="http://schemas.openxmlformats.org/officeDocument/2006/relationships/image" Target="../media/image31.png"/><Relationship Id="rId55" Type="http://schemas.openxmlformats.org/officeDocument/2006/relationships/customXml" Target="../ink/ink34.xml"/><Relationship Id="rId76" Type="http://schemas.openxmlformats.org/officeDocument/2006/relationships/image" Target="../media/image44.png"/><Relationship Id="rId97" Type="http://schemas.openxmlformats.org/officeDocument/2006/relationships/customXml" Target="../ink/ink55.xml"/><Relationship Id="rId104" Type="http://schemas.openxmlformats.org/officeDocument/2006/relationships/image" Target="../media/image58.png"/><Relationship Id="rId120" Type="http://schemas.openxmlformats.org/officeDocument/2006/relationships/image" Target="../media/image66.png"/><Relationship Id="rId125" Type="http://schemas.openxmlformats.org/officeDocument/2006/relationships/customXml" Target="../ink/ink69.xml"/><Relationship Id="rId141" Type="http://schemas.openxmlformats.org/officeDocument/2006/relationships/customXml" Target="../ink/ink77.xml"/><Relationship Id="rId146" Type="http://schemas.openxmlformats.org/officeDocument/2006/relationships/customXml" Target="../ink/ink80.xml"/><Relationship Id="rId7" Type="http://schemas.openxmlformats.org/officeDocument/2006/relationships/image" Target="../media/image10.png"/><Relationship Id="rId71" Type="http://schemas.openxmlformats.org/officeDocument/2006/relationships/customXml" Target="../ink/ink42.xml"/><Relationship Id="rId92" Type="http://schemas.openxmlformats.org/officeDocument/2006/relationships/image" Target="../media/image52.png"/><Relationship Id="rId2" Type="http://schemas.openxmlformats.org/officeDocument/2006/relationships/customXml" Target="../ink/ink7.xml"/><Relationship Id="rId29" Type="http://schemas.openxmlformats.org/officeDocument/2006/relationships/image" Target="../media/image21.png"/><Relationship Id="rId24" Type="http://schemas.openxmlformats.org/officeDocument/2006/relationships/customXml" Target="../ink/ink18.xml"/><Relationship Id="rId40" Type="http://schemas.openxmlformats.org/officeDocument/2006/relationships/customXml" Target="../ink/ink26.xml"/><Relationship Id="rId45" Type="http://schemas.openxmlformats.org/officeDocument/2006/relationships/image" Target="../media/image29.png"/><Relationship Id="rId66" Type="http://schemas.openxmlformats.org/officeDocument/2006/relationships/image" Target="../media/image39.png"/><Relationship Id="rId87" Type="http://schemas.openxmlformats.org/officeDocument/2006/relationships/customXml" Target="../ink/ink50.xml"/><Relationship Id="rId110" Type="http://schemas.openxmlformats.org/officeDocument/2006/relationships/image" Target="../media/image61.png"/><Relationship Id="rId115" Type="http://schemas.openxmlformats.org/officeDocument/2006/relationships/customXml" Target="../ink/ink64.xml"/><Relationship Id="rId131" Type="http://schemas.openxmlformats.org/officeDocument/2006/relationships/customXml" Target="../ink/ink72.xml"/><Relationship Id="rId136" Type="http://schemas.openxmlformats.org/officeDocument/2006/relationships/image" Target="../media/image74.png"/><Relationship Id="rId157" Type="http://schemas.openxmlformats.org/officeDocument/2006/relationships/image" Target="../media/image84.png"/><Relationship Id="rId61" Type="http://schemas.openxmlformats.org/officeDocument/2006/relationships/customXml" Target="../ink/ink37.xml"/><Relationship Id="rId82" Type="http://schemas.openxmlformats.org/officeDocument/2006/relationships/image" Target="../media/image47.png"/><Relationship Id="rId152" Type="http://schemas.openxmlformats.org/officeDocument/2006/relationships/customXml" Target="../ink/ink83.xml"/><Relationship Id="rId19" Type="http://schemas.openxmlformats.org/officeDocument/2006/relationships/image" Target="../media/image16.png"/><Relationship Id="rId14" Type="http://schemas.openxmlformats.org/officeDocument/2006/relationships/customXml" Target="../ink/ink13.xml"/><Relationship Id="rId30" Type="http://schemas.openxmlformats.org/officeDocument/2006/relationships/customXml" Target="../ink/ink21.xml"/><Relationship Id="rId35" Type="http://schemas.openxmlformats.org/officeDocument/2006/relationships/image" Target="../media/image24.png"/><Relationship Id="rId56" Type="http://schemas.openxmlformats.org/officeDocument/2006/relationships/image" Target="../media/image34.png"/><Relationship Id="rId77" Type="http://schemas.openxmlformats.org/officeDocument/2006/relationships/customXml" Target="../ink/ink45.xml"/><Relationship Id="rId100" Type="http://schemas.openxmlformats.org/officeDocument/2006/relationships/image" Target="../media/image56.png"/><Relationship Id="rId105" Type="http://schemas.openxmlformats.org/officeDocument/2006/relationships/customXml" Target="../ink/ink59.xml"/><Relationship Id="rId126" Type="http://schemas.openxmlformats.org/officeDocument/2006/relationships/image" Target="../media/image69.png"/><Relationship Id="rId147" Type="http://schemas.openxmlformats.org/officeDocument/2006/relationships/image" Target="../media/image79.png"/><Relationship Id="rId8" Type="http://schemas.openxmlformats.org/officeDocument/2006/relationships/customXml" Target="../ink/ink10.xml"/><Relationship Id="rId51" Type="http://schemas.openxmlformats.org/officeDocument/2006/relationships/customXml" Target="../ink/ink32.xml"/><Relationship Id="rId72" Type="http://schemas.openxmlformats.org/officeDocument/2006/relationships/image" Target="../media/image42.png"/><Relationship Id="rId93" Type="http://schemas.openxmlformats.org/officeDocument/2006/relationships/customXml" Target="../ink/ink53.xml"/><Relationship Id="rId98" Type="http://schemas.openxmlformats.org/officeDocument/2006/relationships/image" Target="../media/image55.png"/><Relationship Id="rId121" Type="http://schemas.openxmlformats.org/officeDocument/2006/relationships/customXml" Target="../ink/ink67.xml"/><Relationship Id="rId142" Type="http://schemas.openxmlformats.org/officeDocument/2006/relationships/customXml" Target="../ink/ink78.xml"/><Relationship Id="rId3" Type="http://schemas.openxmlformats.org/officeDocument/2006/relationships/image" Target="../media/image8.png"/><Relationship Id="rId25" Type="http://schemas.openxmlformats.org/officeDocument/2006/relationships/image" Target="../media/image19.png"/><Relationship Id="rId46" Type="http://schemas.openxmlformats.org/officeDocument/2006/relationships/customXml" Target="../ink/ink29.xml"/><Relationship Id="rId67" Type="http://schemas.openxmlformats.org/officeDocument/2006/relationships/customXml" Target="../ink/ink40.xml"/><Relationship Id="rId116" Type="http://schemas.openxmlformats.org/officeDocument/2006/relationships/image" Target="../media/image64.png"/><Relationship Id="rId137" Type="http://schemas.openxmlformats.org/officeDocument/2006/relationships/customXml" Target="../ink/ink75.xml"/><Relationship Id="rId158" Type="http://schemas.openxmlformats.org/officeDocument/2006/relationships/customXml" Target="../ink/ink86.xml"/><Relationship Id="rId20" Type="http://schemas.openxmlformats.org/officeDocument/2006/relationships/customXml" Target="../ink/ink16.xml"/><Relationship Id="rId41" Type="http://schemas.openxmlformats.org/officeDocument/2006/relationships/image" Target="../media/image27.png"/><Relationship Id="rId62" Type="http://schemas.openxmlformats.org/officeDocument/2006/relationships/image" Target="../media/image37.png"/><Relationship Id="rId83" Type="http://schemas.openxmlformats.org/officeDocument/2006/relationships/customXml" Target="../ink/ink48.xml"/><Relationship Id="rId88" Type="http://schemas.openxmlformats.org/officeDocument/2006/relationships/image" Target="../media/image50.png"/><Relationship Id="rId111" Type="http://schemas.openxmlformats.org/officeDocument/2006/relationships/customXml" Target="../ink/ink62.xml"/><Relationship Id="rId132" Type="http://schemas.openxmlformats.org/officeDocument/2006/relationships/image" Target="../media/image72.png"/><Relationship Id="rId153" Type="http://schemas.openxmlformats.org/officeDocument/2006/relationships/image" Target="../media/image82.png"/><Relationship Id="rId15" Type="http://schemas.openxmlformats.org/officeDocument/2006/relationships/image" Target="../media/image14.png"/><Relationship Id="rId36" Type="http://schemas.openxmlformats.org/officeDocument/2006/relationships/customXml" Target="../ink/ink24.xml"/><Relationship Id="rId57" Type="http://schemas.openxmlformats.org/officeDocument/2006/relationships/customXml" Target="../ink/ink35.xml"/><Relationship Id="rId106" Type="http://schemas.openxmlformats.org/officeDocument/2006/relationships/image" Target="../media/image59.png"/><Relationship Id="rId127" Type="http://schemas.openxmlformats.org/officeDocument/2006/relationships/customXml" Target="../ink/ink70.xml"/><Relationship Id="rId10" Type="http://schemas.openxmlformats.org/officeDocument/2006/relationships/customXml" Target="../ink/ink11.xml"/><Relationship Id="rId31" Type="http://schemas.openxmlformats.org/officeDocument/2006/relationships/image" Target="../media/image22.png"/><Relationship Id="rId52" Type="http://schemas.openxmlformats.org/officeDocument/2006/relationships/image" Target="../media/image32.png"/><Relationship Id="rId73" Type="http://schemas.openxmlformats.org/officeDocument/2006/relationships/customXml" Target="../ink/ink43.xml"/><Relationship Id="rId78" Type="http://schemas.openxmlformats.org/officeDocument/2006/relationships/image" Target="../media/image45.png"/><Relationship Id="rId94" Type="http://schemas.openxmlformats.org/officeDocument/2006/relationships/image" Target="../media/image53.png"/><Relationship Id="rId99" Type="http://schemas.openxmlformats.org/officeDocument/2006/relationships/customXml" Target="../ink/ink56.xml"/><Relationship Id="rId101" Type="http://schemas.openxmlformats.org/officeDocument/2006/relationships/customXml" Target="../ink/ink57.xml"/><Relationship Id="rId122" Type="http://schemas.openxmlformats.org/officeDocument/2006/relationships/image" Target="../media/image67.png"/><Relationship Id="rId143" Type="http://schemas.openxmlformats.org/officeDocument/2006/relationships/image" Target="../media/image77.png"/><Relationship Id="rId148" Type="http://schemas.openxmlformats.org/officeDocument/2006/relationships/customXml" Target="../ink/ink81.xml"/><Relationship Id="rId4" Type="http://schemas.openxmlformats.org/officeDocument/2006/relationships/customXml" Target="../ink/ink8.xml"/><Relationship Id="rId9" Type="http://schemas.openxmlformats.org/officeDocument/2006/relationships/image" Target="../media/image11.png"/><Relationship Id="rId26" Type="http://schemas.openxmlformats.org/officeDocument/2006/relationships/customXml" Target="../ink/ink19.xml"/><Relationship Id="rId47" Type="http://schemas.openxmlformats.org/officeDocument/2006/relationships/image" Target="../media/image30.png"/><Relationship Id="rId68" Type="http://schemas.openxmlformats.org/officeDocument/2006/relationships/image" Target="../media/image40.png"/><Relationship Id="rId89" Type="http://schemas.openxmlformats.org/officeDocument/2006/relationships/customXml" Target="../ink/ink51.xml"/><Relationship Id="rId112" Type="http://schemas.openxmlformats.org/officeDocument/2006/relationships/image" Target="../media/image62.png"/><Relationship Id="rId133" Type="http://schemas.openxmlformats.org/officeDocument/2006/relationships/customXml" Target="../ink/ink73.xml"/><Relationship Id="rId154" Type="http://schemas.openxmlformats.org/officeDocument/2006/relationships/customXml" Target="../ink/ink84.xml"/><Relationship Id="rId16" Type="http://schemas.openxmlformats.org/officeDocument/2006/relationships/customXml" Target="../ink/ink14.xml"/><Relationship Id="rId37" Type="http://schemas.openxmlformats.org/officeDocument/2006/relationships/image" Target="../media/image25.png"/><Relationship Id="rId58" Type="http://schemas.openxmlformats.org/officeDocument/2006/relationships/image" Target="../media/image35.png"/><Relationship Id="rId79" Type="http://schemas.openxmlformats.org/officeDocument/2006/relationships/customXml" Target="../ink/ink46.xml"/><Relationship Id="rId102" Type="http://schemas.openxmlformats.org/officeDocument/2006/relationships/image" Target="../media/image57.png"/><Relationship Id="rId123" Type="http://schemas.openxmlformats.org/officeDocument/2006/relationships/customXml" Target="../ink/ink68.xml"/><Relationship Id="rId144" Type="http://schemas.openxmlformats.org/officeDocument/2006/relationships/customXml" Target="../ink/ink79.xml"/><Relationship Id="rId90" Type="http://schemas.openxmlformats.org/officeDocument/2006/relationships/image" Target="../media/image51.png"/><Relationship Id="rId27" Type="http://schemas.openxmlformats.org/officeDocument/2006/relationships/image" Target="../media/image20.png"/><Relationship Id="rId48" Type="http://schemas.openxmlformats.org/officeDocument/2006/relationships/customXml" Target="../ink/ink30.xml"/><Relationship Id="rId69" Type="http://schemas.openxmlformats.org/officeDocument/2006/relationships/customXml" Target="../ink/ink41.xml"/><Relationship Id="rId113" Type="http://schemas.openxmlformats.org/officeDocument/2006/relationships/customXml" Target="../ink/ink63.xml"/><Relationship Id="rId134" Type="http://schemas.openxmlformats.org/officeDocument/2006/relationships/image" Target="../media/image7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customXml" Target="../ink/ink68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7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718.wmf"/><Relationship Id="rId4" Type="http://schemas.openxmlformats.org/officeDocument/2006/relationships/image" Target="../media/image715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2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4.png"/><Relationship Id="rId170" Type="http://schemas.openxmlformats.org/officeDocument/2006/relationships/image" Target="../media/image168.png"/><Relationship Id="rId268" Type="http://schemas.openxmlformats.org/officeDocument/2006/relationships/image" Target="../media/image217.png"/><Relationship Id="rId475" Type="http://schemas.openxmlformats.org/officeDocument/2006/relationships/image" Target="../media/image319.png"/><Relationship Id="rId682" Type="http://schemas.openxmlformats.org/officeDocument/2006/relationships/customXml" Target="../ink/ink431.xml"/><Relationship Id="rId128" Type="http://schemas.openxmlformats.org/officeDocument/2006/relationships/customXml" Target="../ink/ink150.xml"/><Relationship Id="rId335" Type="http://schemas.openxmlformats.org/officeDocument/2006/relationships/image" Target="../media/image250.png"/><Relationship Id="rId542" Type="http://schemas.openxmlformats.org/officeDocument/2006/relationships/customXml" Target="../ink/ink360.xml"/><Relationship Id="rId987" Type="http://schemas.openxmlformats.org/officeDocument/2006/relationships/image" Target="../media/image573.png"/><Relationship Id="rId1172" Type="http://schemas.openxmlformats.org/officeDocument/2006/relationships/image" Target="../media/image664.png"/><Relationship Id="rId402" Type="http://schemas.openxmlformats.org/officeDocument/2006/relationships/customXml" Target="../ink/ink288.xml"/><Relationship Id="rId847" Type="http://schemas.openxmlformats.org/officeDocument/2006/relationships/image" Target="../media/image503.png"/><Relationship Id="rId1032" Type="http://schemas.openxmlformats.org/officeDocument/2006/relationships/customXml" Target="../ink/ink606.xml"/><Relationship Id="rId707" Type="http://schemas.openxmlformats.org/officeDocument/2006/relationships/image" Target="../media/image433.png"/><Relationship Id="rId914" Type="http://schemas.openxmlformats.org/officeDocument/2006/relationships/customXml" Target="../ink/ink547.xml"/><Relationship Id="rId43" Type="http://schemas.openxmlformats.org/officeDocument/2006/relationships/image" Target="../media/image105.png"/><Relationship Id="rId192" Type="http://schemas.openxmlformats.org/officeDocument/2006/relationships/image" Target="../media/image179.png"/><Relationship Id="rId497" Type="http://schemas.openxmlformats.org/officeDocument/2006/relationships/customXml" Target="../ink/ink337.xml"/><Relationship Id="rId357" Type="http://schemas.openxmlformats.org/officeDocument/2006/relationships/image" Target="../media/image261.png"/><Relationship Id="rId217" Type="http://schemas.openxmlformats.org/officeDocument/2006/relationships/customXml" Target="../ink/ink195.xml"/><Relationship Id="rId564" Type="http://schemas.openxmlformats.org/officeDocument/2006/relationships/customXml" Target="../ink/ink371.xml"/><Relationship Id="rId771" Type="http://schemas.openxmlformats.org/officeDocument/2006/relationships/image" Target="../media/image465.png"/><Relationship Id="rId869" Type="http://schemas.openxmlformats.org/officeDocument/2006/relationships/image" Target="../media/image514.png"/><Relationship Id="rId424" Type="http://schemas.openxmlformats.org/officeDocument/2006/relationships/customXml" Target="../ink/ink300.xml"/><Relationship Id="rId631" Type="http://schemas.openxmlformats.org/officeDocument/2006/relationships/image" Target="../media/image395.png"/><Relationship Id="rId729" Type="http://schemas.openxmlformats.org/officeDocument/2006/relationships/image" Target="../media/image444.png"/><Relationship Id="rId1054" Type="http://schemas.openxmlformats.org/officeDocument/2006/relationships/customXml" Target="../ink/ink617.xml"/><Relationship Id="rId936" Type="http://schemas.openxmlformats.org/officeDocument/2006/relationships/customXml" Target="../ink/ink558.xml"/><Relationship Id="rId1121" Type="http://schemas.openxmlformats.org/officeDocument/2006/relationships/customXml" Target="../ink/ink651.xml"/><Relationship Id="rId65" Type="http://schemas.openxmlformats.org/officeDocument/2006/relationships/image" Target="../media/image116.png"/><Relationship Id="rId281" Type="http://schemas.openxmlformats.org/officeDocument/2006/relationships/customXml" Target="../ink/ink227.xml"/><Relationship Id="rId141" Type="http://schemas.openxmlformats.org/officeDocument/2006/relationships/image" Target="../media/image154.png"/><Relationship Id="rId379" Type="http://schemas.openxmlformats.org/officeDocument/2006/relationships/image" Target="../media/image272.png"/><Relationship Id="rId586" Type="http://schemas.openxmlformats.org/officeDocument/2006/relationships/image" Target="../media/image373.png"/><Relationship Id="rId793" Type="http://schemas.openxmlformats.org/officeDocument/2006/relationships/image" Target="../media/image476.png"/><Relationship Id="rId7" Type="http://schemas.openxmlformats.org/officeDocument/2006/relationships/image" Target="../media/image87.png"/><Relationship Id="rId239" Type="http://schemas.openxmlformats.org/officeDocument/2006/relationships/customXml" Target="../ink/ink206.xml"/><Relationship Id="rId446" Type="http://schemas.openxmlformats.org/officeDocument/2006/relationships/customXml" Target="../ink/ink311.xml"/><Relationship Id="rId653" Type="http://schemas.openxmlformats.org/officeDocument/2006/relationships/image" Target="../media/image406.png"/><Relationship Id="rId1076" Type="http://schemas.openxmlformats.org/officeDocument/2006/relationships/customXml" Target="../ink/ink628.xml"/><Relationship Id="rId306" Type="http://schemas.openxmlformats.org/officeDocument/2006/relationships/customXml" Target="../ink/ink240.xml"/><Relationship Id="rId860" Type="http://schemas.openxmlformats.org/officeDocument/2006/relationships/customXml" Target="../ink/ink520.xml"/><Relationship Id="rId958" Type="http://schemas.openxmlformats.org/officeDocument/2006/relationships/customXml" Target="../ink/ink569.xml"/><Relationship Id="rId1143" Type="http://schemas.openxmlformats.org/officeDocument/2006/relationships/customXml" Target="../ink/ink662.xml"/><Relationship Id="rId87" Type="http://schemas.openxmlformats.org/officeDocument/2006/relationships/image" Target="../media/image127.png"/><Relationship Id="rId513" Type="http://schemas.openxmlformats.org/officeDocument/2006/relationships/image" Target="../media/image337.png"/><Relationship Id="rId720" Type="http://schemas.openxmlformats.org/officeDocument/2006/relationships/customXml" Target="../ink/ink450.xml"/><Relationship Id="rId818" Type="http://schemas.openxmlformats.org/officeDocument/2006/relationships/customXml" Target="../ink/ink499.xml"/><Relationship Id="rId1003" Type="http://schemas.openxmlformats.org/officeDocument/2006/relationships/image" Target="../media/image581.png"/><Relationship Id="rId14" Type="http://schemas.openxmlformats.org/officeDocument/2006/relationships/customXml" Target="../ink/ink93.xml"/><Relationship Id="rId163" Type="http://schemas.openxmlformats.org/officeDocument/2006/relationships/customXml" Target="../ink/ink168.xml"/><Relationship Id="rId370" Type="http://schemas.openxmlformats.org/officeDocument/2006/relationships/customXml" Target="../ink/ink272.xml"/><Relationship Id="rId230" Type="http://schemas.openxmlformats.org/officeDocument/2006/relationships/image" Target="../media/image198.png"/><Relationship Id="rId468" Type="http://schemas.openxmlformats.org/officeDocument/2006/relationships/customXml" Target="../ink/ink322.xml"/><Relationship Id="rId675" Type="http://schemas.openxmlformats.org/officeDocument/2006/relationships/image" Target="../media/image417.png"/><Relationship Id="rId882" Type="http://schemas.openxmlformats.org/officeDocument/2006/relationships/customXml" Target="../ink/ink531.xml"/><Relationship Id="rId1098" Type="http://schemas.openxmlformats.org/officeDocument/2006/relationships/customXml" Target="../ink/ink639.xml"/><Relationship Id="rId328" Type="http://schemas.openxmlformats.org/officeDocument/2006/relationships/customXml" Target="../ink/ink251.xml"/><Relationship Id="rId535" Type="http://schemas.openxmlformats.org/officeDocument/2006/relationships/image" Target="../media/image348.png"/><Relationship Id="rId742" Type="http://schemas.openxmlformats.org/officeDocument/2006/relationships/customXml" Target="../ink/ink461.xml"/><Relationship Id="rId1165" Type="http://schemas.openxmlformats.org/officeDocument/2006/relationships/customXml" Target="../ink/ink674.xml"/><Relationship Id="rId602" Type="http://schemas.openxmlformats.org/officeDocument/2006/relationships/customXml" Target="../ink/ink391.xml"/><Relationship Id="rId1025" Type="http://schemas.openxmlformats.org/officeDocument/2006/relationships/image" Target="../media/image592.png"/><Relationship Id="rId907" Type="http://schemas.openxmlformats.org/officeDocument/2006/relationships/image" Target="../media/image533.png"/><Relationship Id="rId36" Type="http://schemas.openxmlformats.org/officeDocument/2006/relationships/customXml" Target="../ink/ink104.xml"/><Relationship Id="rId185" Type="http://schemas.openxmlformats.org/officeDocument/2006/relationships/customXml" Target="../ink/ink179.xml"/><Relationship Id="rId392" Type="http://schemas.openxmlformats.org/officeDocument/2006/relationships/customXml" Target="../ink/ink283.xml"/><Relationship Id="rId697" Type="http://schemas.openxmlformats.org/officeDocument/2006/relationships/image" Target="../media/image428.png"/><Relationship Id="rId252" Type="http://schemas.openxmlformats.org/officeDocument/2006/relationships/image" Target="../media/image209.png"/><Relationship Id="rId112" Type="http://schemas.openxmlformats.org/officeDocument/2006/relationships/customXml" Target="../ink/ink142.xml"/><Relationship Id="rId557" Type="http://schemas.openxmlformats.org/officeDocument/2006/relationships/image" Target="../media/image359.png"/><Relationship Id="rId764" Type="http://schemas.openxmlformats.org/officeDocument/2006/relationships/customXml" Target="../ink/ink472.xml"/><Relationship Id="rId971" Type="http://schemas.openxmlformats.org/officeDocument/2006/relationships/image" Target="../media/image565.png"/><Relationship Id="rId417" Type="http://schemas.openxmlformats.org/officeDocument/2006/relationships/customXml" Target="../ink/ink296.xml"/><Relationship Id="rId624" Type="http://schemas.openxmlformats.org/officeDocument/2006/relationships/customXml" Target="../ink/ink402.xml"/><Relationship Id="rId831" Type="http://schemas.openxmlformats.org/officeDocument/2006/relationships/image" Target="../media/image495.png"/><Relationship Id="rId1047" Type="http://schemas.openxmlformats.org/officeDocument/2006/relationships/image" Target="../media/image603.png"/><Relationship Id="rId929" Type="http://schemas.openxmlformats.org/officeDocument/2006/relationships/image" Target="../media/image544.png"/><Relationship Id="rId1114" Type="http://schemas.openxmlformats.org/officeDocument/2006/relationships/image" Target="../media/image636.png"/><Relationship Id="rId58" Type="http://schemas.openxmlformats.org/officeDocument/2006/relationships/customXml" Target="../ink/ink115.xml"/><Relationship Id="rId274" Type="http://schemas.openxmlformats.org/officeDocument/2006/relationships/image" Target="../media/image220.png"/><Relationship Id="rId481" Type="http://schemas.openxmlformats.org/officeDocument/2006/relationships/image" Target="../media/image322.png"/><Relationship Id="rId134" Type="http://schemas.openxmlformats.org/officeDocument/2006/relationships/customXml" Target="../ink/ink153.xml"/><Relationship Id="rId579" Type="http://schemas.openxmlformats.org/officeDocument/2006/relationships/customXml" Target="../ink/ink379.xml"/><Relationship Id="rId786" Type="http://schemas.openxmlformats.org/officeDocument/2006/relationships/customXml" Target="../ink/ink483.xml"/><Relationship Id="rId993" Type="http://schemas.openxmlformats.org/officeDocument/2006/relationships/image" Target="../media/image576.png"/><Relationship Id="rId341" Type="http://schemas.openxmlformats.org/officeDocument/2006/relationships/image" Target="../media/image253.png"/><Relationship Id="rId439" Type="http://schemas.openxmlformats.org/officeDocument/2006/relationships/image" Target="../media/image301.png"/><Relationship Id="rId646" Type="http://schemas.openxmlformats.org/officeDocument/2006/relationships/customXml" Target="../ink/ink413.xml"/><Relationship Id="rId1069" Type="http://schemas.openxmlformats.org/officeDocument/2006/relationships/image" Target="../media/image614.png"/><Relationship Id="rId201" Type="http://schemas.openxmlformats.org/officeDocument/2006/relationships/customXml" Target="../ink/ink187.xml"/><Relationship Id="rId285" Type="http://schemas.openxmlformats.org/officeDocument/2006/relationships/customXml" Target="../ink/ink229.xml"/><Relationship Id="rId506" Type="http://schemas.openxmlformats.org/officeDocument/2006/relationships/customXml" Target="../ink/ink342.xml"/><Relationship Id="rId853" Type="http://schemas.openxmlformats.org/officeDocument/2006/relationships/image" Target="../media/image506.png"/><Relationship Id="rId1136" Type="http://schemas.openxmlformats.org/officeDocument/2006/relationships/image" Target="../media/image647.png"/><Relationship Id="rId492" Type="http://schemas.openxmlformats.org/officeDocument/2006/relationships/customXml" Target="../ink/ink334.xml"/><Relationship Id="rId713" Type="http://schemas.openxmlformats.org/officeDocument/2006/relationships/image" Target="../media/image436.png"/><Relationship Id="rId797" Type="http://schemas.openxmlformats.org/officeDocument/2006/relationships/image" Target="../media/image478.png"/><Relationship Id="rId920" Type="http://schemas.openxmlformats.org/officeDocument/2006/relationships/customXml" Target="../ink/ink550.xml"/><Relationship Id="rId145" Type="http://schemas.openxmlformats.org/officeDocument/2006/relationships/image" Target="../media/image156.png"/><Relationship Id="rId352" Type="http://schemas.openxmlformats.org/officeDocument/2006/relationships/customXml" Target="../ink/ink263.xml"/><Relationship Id="rId212" Type="http://schemas.openxmlformats.org/officeDocument/2006/relationships/image" Target="../media/image189.png"/><Relationship Id="rId657" Type="http://schemas.openxmlformats.org/officeDocument/2006/relationships/image" Target="../media/image408.png"/><Relationship Id="rId864" Type="http://schemas.openxmlformats.org/officeDocument/2006/relationships/customXml" Target="../ink/ink522.xml"/><Relationship Id="rId296" Type="http://schemas.openxmlformats.org/officeDocument/2006/relationships/customXml" Target="../ink/ink235.xml"/><Relationship Id="rId517" Type="http://schemas.openxmlformats.org/officeDocument/2006/relationships/image" Target="../media/image339.png"/><Relationship Id="rId724" Type="http://schemas.openxmlformats.org/officeDocument/2006/relationships/customXml" Target="../ink/ink452.xml"/><Relationship Id="rId931" Type="http://schemas.openxmlformats.org/officeDocument/2006/relationships/image" Target="../media/image545.png"/><Relationship Id="rId1147" Type="http://schemas.openxmlformats.org/officeDocument/2006/relationships/image" Target="../media/image652.png"/><Relationship Id="rId60" Type="http://schemas.openxmlformats.org/officeDocument/2006/relationships/customXml" Target="../ink/ink116.xml"/><Relationship Id="rId156" Type="http://schemas.openxmlformats.org/officeDocument/2006/relationships/customXml" Target="../ink/ink164.xml"/><Relationship Id="rId363" Type="http://schemas.openxmlformats.org/officeDocument/2006/relationships/image" Target="../media/image264.png"/><Relationship Id="rId570" Type="http://schemas.openxmlformats.org/officeDocument/2006/relationships/customXml" Target="../ink/ink374.xml"/><Relationship Id="rId1007" Type="http://schemas.openxmlformats.org/officeDocument/2006/relationships/image" Target="../media/image583.png"/><Relationship Id="rId223" Type="http://schemas.openxmlformats.org/officeDocument/2006/relationships/customXml" Target="../ink/ink198.xml"/><Relationship Id="rId430" Type="http://schemas.openxmlformats.org/officeDocument/2006/relationships/customXml" Target="../ink/ink303.xml"/><Relationship Id="rId668" Type="http://schemas.openxmlformats.org/officeDocument/2006/relationships/customXml" Target="../ink/ink424.xml"/><Relationship Id="rId875" Type="http://schemas.openxmlformats.org/officeDocument/2006/relationships/image" Target="../media/image517.png"/><Relationship Id="rId1060" Type="http://schemas.openxmlformats.org/officeDocument/2006/relationships/customXml" Target="../ink/ink620.xml"/><Relationship Id="rId18" Type="http://schemas.openxmlformats.org/officeDocument/2006/relationships/customXml" Target="../ink/ink95.xml"/><Relationship Id="rId528" Type="http://schemas.openxmlformats.org/officeDocument/2006/relationships/customXml" Target="../ink/ink353.xml"/><Relationship Id="rId735" Type="http://schemas.openxmlformats.org/officeDocument/2006/relationships/image" Target="../media/image447.png"/><Relationship Id="rId942" Type="http://schemas.openxmlformats.org/officeDocument/2006/relationships/customXml" Target="../ink/ink561.xml"/><Relationship Id="rId1158" Type="http://schemas.openxmlformats.org/officeDocument/2006/relationships/customXml" Target="../ink/ink670.xml"/><Relationship Id="rId167" Type="http://schemas.openxmlformats.org/officeDocument/2006/relationships/customXml" Target="../ink/ink170.xml"/><Relationship Id="rId374" Type="http://schemas.openxmlformats.org/officeDocument/2006/relationships/customXml" Target="../ink/ink274.xml"/><Relationship Id="rId581" Type="http://schemas.openxmlformats.org/officeDocument/2006/relationships/customXml" Target="../ink/ink380.xml"/><Relationship Id="rId1018" Type="http://schemas.openxmlformats.org/officeDocument/2006/relationships/customXml" Target="../ink/ink599.xml"/><Relationship Id="rId71" Type="http://schemas.openxmlformats.org/officeDocument/2006/relationships/image" Target="../media/image119.png"/><Relationship Id="rId234" Type="http://schemas.openxmlformats.org/officeDocument/2006/relationships/image" Target="../media/image200.png"/><Relationship Id="rId679" Type="http://schemas.openxmlformats.org/officeDocument/2006/relationships/image" Target="../media/image419.png"/><Relationship Id="rId802" Type="http://schemas.openxmlformats.org/officeDocument/2006/relationships/customXml" Target="../ink/ink491.xml"/><Relationship Id="rId886" Type="http://schemas.openxmlformats.org/officeDocument/2006/relationships/customXml" Target="../ink/ink533.xml"/><Relationship Id="rId2" Type="http://schemas.openxmlformats.org/officeDocument/2006/relationships/customXml" Target="../ink/ink87.xml"/><Relationship Id="rId29" Type="http://schemas.openxmlformats.org/officeDocument/2006/relationships/image" Target="../media/image98.png"/><Relationship Id="rId441" Type="http://schemas.openxmlformats.org/officeDocument/2006/relationships/image" Target="../media/image302.png"/><Relationship Id="rId539" Type="http://schemas.openxmlformats.org/officeDocument/2006/relationships/image" Target="../media/image350.png"/><Relationship Id="rId746" Type="http://schemas.openxmlformats.org/officeDocument/2006/relationships/customXml" Target="../ink/ink463.xml"/><Relationship Id="rId1071" Type="http://schemas.openxmlformats.org/officeDocument/2006/relationships/image" Target="../media/image615.png"/><Relationship Id="rId1169" Type="http://schemas.openxmlformats.org/officeDocument/2006/relationships/customXml" Target="../ink/ink676.xml"/><Relationship Id="rId178" Type="http://schemas.openxmlformats.org/officeDocument/2006/relationships/image" Target="../media/image172.png"/><Relationship Id="rId301" Type="http://schemas.openxmlformats.org/officeDocument/2006/relationships/image" Target="../media/image233.png"/><Relationship Id="rId953" Type="http://schemas.openxmlformats.org/officeDocument/2006/relationships/image" Target="../media/image556.png"/><Relationship Id="rId1029" Type="http://schemas.openxmlformats.org/officeDocument/2006/relationships/image" Target="../media/image594.png"/><Relationship Id="rId82" Type="http://schemas.openxmlformats.org/officeDocument/2006/relationships/customXml" Target="../ink/ink127.xml"/><Relationship Id="rId385" Type="http://schemas.openxmlformats.org/officeDocument/2006/relationships/image" Target="../media/image275.png"/><Relationship Id="rId592" Type="http://schemas.openxmlformats.org/officeDocument/2006/relationships/image" Target="../media/image376.png"/><Relationship Id="rId606" Type="http://schemas.openxmlformats.org/officeDocument/2006/relationships/customXml" Target="../ink/ink393.xml"/><Relationship Id="rId813" Type="http://schemas.openxmlformats.org/officeDocument/2006/relationships/image" Target="../media/image486.png"/><Relationship Id="rId245" Type="http://schemas.openxmlformats.org/officeDocument/2006/relationships/customXml" Target="../ink/ink209.xml"/><Relationship Id="rId452" Type="http://schemas.openxmlformats.org/officeDocument/2006/relationships/customXml" Target="../ink/ink314.xml"/><Relationship Id="rId897" Type="http://schemas.openxmlformats.org/officeDocument/2006/relationships/image" Target="../media/image528.png"/><Relationship Id="rId1082" Type="http://schemas.openxmlformats.org/officeDocument/2006/relationships/customXml" Target="../ink/ink631.xml"/><Relationship Id="rId105" Type="http://schemas.openxmlformats.org/officeDocument/2006/relationships/image" Target="../media/image136.png"/><Relationship Id="rId312" Type="http://schemas.openxmlformats.org/officeDocument/2006/relationships/customXml" Target="../ink/ink243.xml"/><Relationship Id="rId757" Type="http://schemas.openxmlformats.org/officeDocument/2006/relationships/image" Target="../media/image458.png"/><Relationship Id="rId964" Type="http://schemas.openxmlformats.org/officeDocument/2006/relationships/customXml" Target="../ink/ink572.xml"/><Relationship Id="rId93" Type="http://schemas.openxmlformats.org/officeDocument/2006/relationships/image" Target="../media/image130.png"/><Relationship Id="rId189" Type="http://schemas.openxmlformats.org/officeDocument/2006/relationships/customXml" Target="../ink/ink181.xml"/><Relationship Id="rId396" Type="http://schemas.openxmlformats.org/officeDocument/2006/relationships/customXml" Target="../ink/ink285.xml"/><Relationship Id="rId617" Type="http://schemas.openxmlformats.org/officeDocument/2006/relationships/image" Target="../media/image388.png"/><Relationship Id="rId824" Type="http://schemas.openxmlformats.org/officeDocument/2006/relationships/customXml" Target="../ink/ink502.xml"/><Relationship Id="rId256" Type="http://schemas.openxmlformats.org/officeDocument/2006/relationships/image" Target="../media/image211.png"/><Relationship Id="rId463" Type="http://schemas.openxmlformats.org/officeDocument/2006/relationships/image" Target="../media/image313.png"/><Relationship Id="rId670" Type="http://schemas.openxmlformats.org/officeDocument/2006/relationships/customXml" Target="../ink/ink425.xml"/><Relationship Id="rId1093" Type="http://schemas.openxmlformats.org/officeDocument/2006/relationships/image" Target="../media/image626.png"/><Relationship Id="rId1107" Type="http://schemas.openxmlformats.org/officeDocument/2006/relationships/image" Target="../media/image633.png"/><Relationship Id="rId116" Type="http://schemas.openxmlformats.org/officeDocument/2006/relationships/customXml" Target="../ink/ink144.xml"/><Relationship Id="rId323" Type="http://schemas.openxmlformats.org/officeDocument/2006/relationships/image" Target="../media/image244.png"/><Relationship Id="rId530" Type="http://schemas.openxmlformats.org/officeDocument/2006/relationships/customXml" Target="../ink/ink354.xml"/><Relationship Id="rId768" Type="http://schemas.openxmlformats.org/officeDocument/2006/relationships/customXml" Target="../ink/ink474.xml"/><Relationship Id="rId975" Type="http://schemas.openxmlformats.org/officeDocument/2006/relationships/image" Target="../media/image567.png"/><Relationship Id="rId1160" Type="http://schemas.openxmlformats.org/officeDocument/2006/relationships/image" Target="../media/image658.png"/><Relationship Id="rId20" Type="http://schemas.openxmlformats.org/officeDocument/2006/relationships/customXml" Target="../ink/ink96.xml"/><Relationship Id="rId628" Type="http://schemas.openxmlformats.org/officeDocument/2006/relationships/customXml" Target="../ink/ink404.xml"/><Relationship Id="rId835" Type="http://schemas.openxmlformats.org/officeDocument/2006/relationships/image" Target="../media/image497.png"/><Relationship Id="rId267" Type="http://schemas.openxmlformats.org/officeDocument/2006/relationships/customXml" Target="../ink/ink220.xml"/><Relationship Id="rId474" Type="http://schemas.openxmlformats.org/officeDocument/2006/relationships/customXml" Target="../ink/ink325.xml"/><Relationship Id="rId1020" Type="http://schemas.openxmlformats.org/officeDocument/2006/relationships/customXml" Target="../ink/ink600.xml"/><Relationship Id="rId1118" Type="http://schemas.openxmlformats.org/officeDocument/2006/relationships/image" Target="../media/image638.png"/><Relationship Id="rId127" Type="http://schemas.openxmlformats.org/officeDocument/2006/relationships/image" Target="../media/image147.png"/><Relationship Id="rId681" Type="http://schemas.openxmlformats.org/officeDocument/2006/relationships/image" Target="../media/image420.png"/><Relationship Id="rId779" Type="http://schemas.openxmlformats.org/officeDocument/2006/relationships/image" Target="../media/image469.png"/><Relationship Id="rId902" Type="http://schemas.openxmlformats.org/officeDocument/2006/relationships/customXml" Target="../ink/ink541.xml"/><Relationship Id="rId986" Type="http://schemas.openxmlformats.org/officeDocument/2006/relationships/customXml" Target="../ink/ink583.xml"/><Relationship Id="rId31" Type="http://schemas.openxmlformats.org/officeDocument/2006/relationships/image" Target="../media/image99.png"/><Relationship Id="rId334" Type="http://schemas.openxmlformats.org/officeDocument/2006/relationships/customXml" Target="../ink/ink254.xml"/><Relationship Id="rId541" Type="http://schemas.openxmlformats.org/officeDocument/2006/relationships/image" Target="../media/image351.png"/><Relationship Id="rId639" Type="http://schemas.openxmlformats.org/officeDocument/2006/relationships/image" Target="../media/image399.png"/><Relationship Id="rId1171" Type="http://schemas.openxmlformats.org/officeDocument/2006/relationships/customXml" Target="../ink/ink677.xml"/><Relationship Id="rId180" Type="http://schemas.openxmlformats.org/officeDocument/2006/relationships/image" Target="../media/image173.png"/><Relationship Id="rId278" Type="http://schemas.openxmlformats.org/officeDocument/2006/relationships/image" Target="../media/image222.png"/><Relationship Id="rId401" Type="http://schemas.openxmlformats.org/officeDocument/2006/relationships/image" Target="../media/image283.png"/><Relationship Id="rId846" Type="http://schemas.openxmlformats.org/officeDocument/2006/relationships/customXml" Target="../ink/ink513.xml"/><Relationship Id="rId1031" Type="http://schemas.openxmlformats.org/officeDocument/2006/relationships/image" Target="../media/image595.png"/><Relationship Id="rId1129" Type="http://schemas.openxmlformats.org/officeDocument/2006/relationships/customXml" Target="../ink/ink655.xml"/><Relationship Id="rId485" Type="http://schemas.openxmlformats.org/officeDocument/2006/relationships/image" Target="../media/image324.png"/><Relationship Id="rId692" Type="http://schemas.openxmlformats.org/officeDocument/2006/relationships/customXml" Target="../ink/ink436.xml"/><Relationship Id="rId706" Type="http://schemas.openxmlformats.org/officeDocument/2006/relationships/customXml" Target="../ink/ink443.xml"/><Relationship Id="rId913" Type="http://schemas.openxmlformats.org/officeDocument/2006/relationships/image" Target="../media/image536.png"/><Relationship Id="rId42" Type="http://schemas.openxmlformats.org/officeDocument/2006/relationships/customXml" Target="../ink/ink107.xml"/><Relationship Id="rId138" Type="http://schemas.openxmlformats.org/officeDocument/2006/relationships/customXml" Target="../ink/ink155.xml"/><Relationship Id="rId345" Type="http://schemas.openxmlformats.org/officeDocument/2006/relationships/image" Target="../media/image255.png"/><Relationship Id="rId552" Type="http://schemas.openxmlformats.org/officeDocument/2006/relationships/customXml" Target="../ink/ink365.xml"/><Relationship Id="rId997" Type="http://schemas.openxmlformats.org/officeDocument/2006/relationships/image" Target="../media/image578.png"/><Relationship Id="rId1182" Type="http://schemas.openxmlformats.org/officeDocument/2006/relationships/image" Target="../media/image669.png"/><Relationship Id="rId191" Type="http://schemas.openxmlformats.org/officeDocument/2006/relationships/customXml" Target="../ink/ink182.xml"/><Relationship Id="rId205" Type="http://schemas.openxmlformats.org/officeDocument/2006/relationships/customXml" Target="../ink/ink189.xml"/><Relationship Id="rId412" Type="http://schemas.openxmlformats.org/officeDocument/2006/relationships/image" Target="../media/image288.png"/><Relationship Id="rId857" Type="http://schemas.openxmlformats.org/officeDocument/2006/relationships/image" Target="../media/image508.png"/><Relationship Id="rId1042" Type="http://schemas.openxmlformats.org/officeDocument/2006/relationships/customXml" Target="../ink/ink611.xml"/><Relationship Id="rId289" Type="http://schemas.openxmlformats.org/officeDocument/2006/relationships/customXml" Target="../ink/ink231.xml"/><Relationship Id="rId496" Type="http://schemas.openxmlformats.org/officeDocument/2006/relationships/image" Target="../media/image329.png"/><Relationship Id="rId717" Type="http://schemas.openxmlformats.org/officeDocument/2006/relationships/image" Target="../media/image438.png"/><Relationship Id="rId924" Type="http://schemas.openxmlformats.org/officeDocument/2006/relationships/customXml" Target="../ink/ink552.xml"/><Relationship Id="rId53" Type="http://schemas.openxmlformats.org/officeDocument/2006/relationships/image" Target="../media/image110.png"/><Relationship Id="rId149" Type="http://schemas.openxmlformats.org/officeDocument/2006/relationships/image" Target="../media/image158.png"/><Relationship Id="rId356" Type="http://schemas.openxmlformats.org/officeDocument/2006/relationships/customXml" Target="../ink/ink265.xml"/><Relationship Id="rId563" Type="http://schemas.openxmlformats.org/officeDocument/2006/relationships/image" Target="../media/image362.png"/><Relationship Id="rId770" Type="http://schemas.openxmlformats.org/officeDocument/2006/relationships/customXml" Target="../ink/ink475.xml"/><Relationship Id="rId216" Type="http://schemas.openxmlformats.org/officeDocument/2006/relationships/image" Target="../media/image191.png"/><Relationship Id="rId423" Type="http://schemas.openxmlformats.org/officeDocument/2006/relationships/image" Target="../media/image293.png"/><Relationship Id="rId868" Type="http://schemas.openxmlformats.org/officeDocument/2006/relationships/customXml" Target="../ink/ink524.xml"/><Relationship Id="rId1053" Type="http://schemas.openxmlformats.org/officeDocument/2006/relationships/image" Target="../media/image606.png"/><Relationship Id="rId630" Type="http://schemas.openxmlformats.org/officeDocument/2006/relationships/customXml" Target="../ink/ink405.xml"/><Relationship Id="rId728" Type="http://schemas.openxmlformats.org/officeDocument/2006/relationships/customXml" Target="../ink/ink454.xml"/><Relationship Id="rId935" Type="http://schemas.openxmlformats.org/officeDocument/2006/relationships/image" Target="../media/image547.png"/><Relationship Id="rId64" Type="http://schemas.openxmlformats.org/officeDocument/2006/relationships/customXml" Target="../ink/ink118.xml"/><Relationship Id="rId367" Type="http://schemas.openxmlformats.org/officeDocument/2006/relationships/image" Target="../media/image266.png"/><Relationship Id="rId574" Type="http://schemas.openxmlformats.org/officeDocument/2006/relationships/image" Target="../media/image367.png"/><Relationship Id="rId1120" Type="http://schemas.openxmlformats.org/officeDocument/2006/relationships/image" Target="../media/image639.png"/><Relationship Id="rId227" Type="http://schemas.openxmlformats.org/officeDocument/2006/relationships/customXml" Target="../ink/ink200.xml"/><Relationship Id="rId781" Type="http://schemas.openxmlformats.org/officeDocument/2006/relationships/image" Target="../media/image470.png"/><Relationship Id="rId879" Type="http://schemas.openxmlformats.org/officeDocument/2006/relationships/image" Target="../media/image519.png"/><Relationship Id="rId434" Type="http://schemas.openxmlformats.org/officeDocument/2006/relationships/customXml" Target="../ink/ink305.xml"/><Relationship Id="rId641" Type="http://schemas.openxmlformats.org/officeDocument/2006/relationships/image" Target="../media/image400.png"/><Relationship Id="rId739" Type="http://schemas.openxmlformats.org/officeDocument/2006/relationships/image" Target="../media/image449.png"/><Relationship Id="rId1064" Type="http://schemas.openxmlformats.org/officeDocument/2006/relationships/customXml" Target="../ink/ink622.xml"/><Relationship Id="rId280" Type="http://schemas.openxmlformats.org/officeDocument/2006/relationships/image" Target="../media/image223.png"/><Relationship Id="rId501" Type="http://schemas.openxmlformats.org/officeDocument/2006/relationships/customXml" Target="../ink/ink339.xml"/><Relationship Id="rId946" Type="http://schemas.openxmlformats.org/officeDocument/2006/relationships/customXml" Target="../ink/ink563.xml"/><Relationship Id="rId1131" Type="http://schemas.openxmlformats.org/officeDocument/2006/relationships/customXml" Target="../ink/ink656.xml"/><Relationship Id="rId75" Type="http://schemas.openxmlformats.org/officeDocument/2006/relationships/image" Target="../media/image121.png"/><Relationship Id="rId140" Type="http://schemas.openxmlformats.org/officeDocument/2006/relationships/customXml" Target="../ink/ink156.xml"/><Relationship Id="rId378" Type="http://schemas.openxmlformats.org/officeDocument/2006/relationships/customXml" Target="../ink/ink276.xml"/><Relationship Id="rId585" Type="http://schemas.openxmlformats.org/officeDocument/2006/relationships/customXml" Target="../ink/ink382.xml"/><Relationship Id="rId792" Type="http://schemas.openxmlformats.org/officeDocument/2006/relationships/customXml" Target="../ink/ink486.xml"/><Relationship Id="rId806" Type="http://schemas.openxmlformats.org/officeDocument/2006/relationships/customXml" Target="../ink/ink493.xml"/><Relationship Id="rId6" Type="http://schemas.openxmlformats.org/officeDocument/2006/relationships/customXml" Target="../ink/ink89.xml"/><Relationship Id="rId238" Type="http://schemas.openxmlformats.org/officeDocument/2006/relationships/image" Target="../media/image202.png"/><Relationship Id="rId445" Type="http://schemas.openxmlformats.org/officeDocument/2006/relationships/image" Target="../media/image304.png"/><Relationship Id="rId652" Type="http://schemas.openxmlformats.org/officeDocument/2006/relationships/customXml" Target="../ink/ink416.xml"/><Relationship Id="rId1075" Type="http://schemas.openxmlformats.org/officeDocument/2006/relationships/image" Target="../media/image617.png"/><Relationship Id="rId291" Type="http://schemas.openxmlformats.org/officeDocument/2006/relationships/customXml" Target="../ink/ink232.xml"/><Relationship Id="rId305" Type="http://schemas.openxmlformats.org/officeDocument/2006/relationships/image" Target="../media/image235.png"/><Relationship Id="rId512" Type="http://schemas.openxmlformats.org/officeDocument/2006/relationships/customXml" Target="../ink/ink345.xml"/><Relationship Id="rId957" Type="http://schemas.openxmlformats.org/officeDocument/2006/relationships/image" Target="../media/image558.png"/><Relationship Id="rId1142" Type="http://schemas.openxmlformats.org/officeDocument/2006/relationships/image" Target="../media/image650.png"/><Relationship Id="rId86" Type="http://schemas.openxmlformats.org/officeDocument/2006/relationships/customXml" Target="../ink/ink129.xml"/><Relationship Id="rId151" Type="http://schemas.openxmlformats.org/officeDocument/2006/relationships/image" Target="../media/image159.png"/><Relationship Id="rId389" Type="http://schemas.openxmlformats.org/officeDocument/2006/relationships/image" Target="../media/image277.png"/><Relationship Id="rId596" Type="http://schemas.openxmlformats.org/officeDocument/2006/relationships/image" Target="../media/image378.png"/><Relationship Id="rId817" Type="http://schemas.openxmlformats.org/officeDocument/2006/relationships/image" Target="../media/image488.png"/><Relationship Id="rId1002" Type="http://schemas.openxmlformats.org/officeDocument/2006/relationships/customXml" Target="../ink/ink591.xml"/><Relationship Id="rId249" Type="http://schemas.openxmlformats.org/officeDocument/2006/relationships/customXml" Target="../ink/ink211.xml"/><Relationship Id="rId456" Type="http://schemas.openxmlformats.org/officeDocument/2006/relationships/customXml" Target="../ink/ink316.xml"/><Relationship Id="rId663" Type="http://schemas.openxmlformats.org/officeDocument/2006/relationships/image" Target="../media/image411.png"/><Relationship Id="rId870" Type="http://schemas.openxmlformats.org/officeDocument/2006/relationships/customXml" Target="../ink/ink525.xml"/><Relationship Id="rId1086" Type="http://schemas.openxmlformats.org/officeDocument/2006/relationships/customXml" Target="../ink/ink633.xml"/><Relationship Id="rId13" Type="http://schemas.openxmlformats.org/officeDocument/2006/relationships/image" Target="../media/image90.png"/><Relationship Id="rId109" Type="http://schemas.openxmlformats.org/officeDocument/2006/relationships/image" Target="../media/image138.png"/><Relationship Id="rId316" Type="http://schemas.openxmlformats.org/officeDocument/2006/relationships/customXml" Target="../ink/ink245.xml"/><Relationship Id="rId523" Type="http://schemas.openxmlformats.org/officeDocument/2006/relationships/image" Target="../media/image342.png"/><Relationship Id="rId968" Type="http://schemas.openxmlformats.org/officeDocument/2006/relationships/customXml" Target="../ink/ink574.xml"/><Relationship Id="rId1153" Type="http://schemas.openxmlformats.org/officeDocument/2006/relationships/image" Target="../media/image655.png"/><Relationship Id="rId97" Type="http://schemas.openxmlformats.org/officeDocument/2006/relationships/image" Target="../media/image132.png"/><Relationship Id="rId730" Type="http://schemas.openxmlformats.org/officeDocument/2006/relationships/customXml" Target="../ink/ink455.xml"/><Relationship Id="rId828" Type="http://schemas.openxmlformats.org/officeDocument/2006/relationships/customXml" Target="../ink/ink504.xml"/><Relationship Id="rId1013" Type="http://schemas.openxmlformats.org/officeDocument/2006/relationships/image" Target="../media/image586.png"/><Relationship Id="rId162" Type="http://schemas.openxmlformats.org/officeDocument/2006/relationships/image" Target="../media/image164.png"/><Relationship Id="rId467" Type="http://schemas.openxmlformats.org/officeDocument/2006/relationships/image" Target="../media/image315.png"/><Relationship Id="rId1097" Type="http://schemas.openxmlformats.org/officeDocument/2006/relationships/image" Target="../media/image628.png"/><Relationship Id="rId674" Type="http://schemas.openxmlformats.org/officeDocument/2006/relationships/customXml" Target="../ink/ink427.xml"/><Relationship Id="rId881" Type="http://schemas.openxmlformats.org/officeDocument/2006/relationships/image" Target="../media/image520.png"/><Relationship Id="rId979" Type="http://schemas.openxmlformats.org/officeDocument/2006/relationships/image" Target="../media/image569.png"/><Relationship Id="rId24" Type="http://schemas.openxmlformats.org/officeDocument/2006/relationships/customXml" Target="../ink/ink98.xml"/><Relationship Id="rId327" Type="http://schemas.openxmlformats.org/officeDocument/2006/relationships/image" Target="../media/image246.png"/><Relationship Id="rId534" Type="http://schemas.openxmlformats.org/officeDocument/2006/relationships/customXml" Target="../ink/ink356.xml"/><Relationship Id="rId741" Type="http://schemas.openxmlformats.org/officeDocument/2006/relationships/image" Target="../media/image450.png"/><Relationship Id="rId839" Type="http://schemas.openxmlformats.org/officeDocument/2006/relationships/image" Target="../media/image499.png"/><Relationship Id="rId1164" Type="http://schemas.openxmlformats.org/officeDocument/2006/relationships/image" Target="../media/image660.png"/><Relationship Id="rId173" Type="http://schemas.openxmlformats.org/officeDocument/2006/relationships/customXml" Target="../ink/ink173.xml"/><Relationship Id="rId380" Type="http://schemas.openxmlformats.org/officeDocument/2006/relationships/customXml" Target="../ink/ink277.xml"/><Relationship Id="rId601" Type="http://schemas.openxmlformats.org/officeDocument/2006/relationships/customXml" Target="../ink/ink390.xml"/><Relationship Id="rId1024" Type="http://schemas.openxmlformats.org/officeDocument/2006/relationships/customXml" Target="../ink/ink602.xml"/><Relationship Id="rId240" Type="http://schemas.openxmlformats.org/officeDocument/2006/relationships/image" Target="../media/image203.png"/><Relationship Id="rId478" Type="http://schemas.openxmlformats.org/officeDocument/2006/relationships/customXml" Target="../ink/ink327.xml"/><Relationship Id="rId685" Type="http://schemas.openxmlformats.org/officeDocument/2006/relationships/image" Target="../media/image422.png"/><Relationship Id="rId892" Type="http://schemas.openxmlformats.org/officeDocument/2006/relationships/customXml" Target="../ink/ink536.xml"/><Relationship Id="rId906" Type="http://schemas.openxmlformats.org/officeDocument/2006/relationships/customXml" Target="../ink/ink543.xml"/><Relationship Id="rId35" Type="http://schemas.openxmlformats.org/officeDocument/2006/relationships/image" Target="../media/image101.png"/><Relationship Id="rId100" Type="http://schemas.openxmlformats.org/officeDocument/2006/relationships/customXml" Target="../ink/ink136.xml"/><Relationship Id="rId338" Type="http://schemas.openxmlformats.org/officeDocument/2006/relationships/customXml" Target="../ink/ink256.xml"/><Relationship Id="rId545" Type="http://schemas.openxmlformats.org/officeDocument/2006/relationships/image" Target="../media/image353.png"/><Relationship Id="rId752" Type="http://schemas.openxmlformats.org/officeDocument/2006/relationships/customXml" Target="../ink/ink466.xml"/><Relationship Id="rId1175" Type="http://schemas.openxmlformats.org/officeDocument/2006/relationships/customXml" Target="../ink/ink679.xml"/><Relationship Id="rId184" Type="http://schemas.openxmlformats.org/officeDocument/2006/relationships/image" Target="../media/image175.png"/><Relationship Id="rId391" Type="http://schemas.openxmlformats.org/officeDocument/2006/relationships/image" Target="../media/image278.png"/><Relationship Id="rId405" Type="http://schemas.openxmlformats.org/officeDocument/2006/relationships/image" Target="../media/image285.png"/><Relationship Id="rId612" Type="http://schemas.openxmlformats.org/officeDocument/2006/relationships/customXml" Target="../ink/ink396.xml"/><Relationship Id="rId1035" Type="http://schemas.openxmlformats.org/officeDocument/2006/relationships/image" Target="../media/image597.png"/><Relationship Id="rId251" Type="http://schemas.openxmlformats.org/officeDocument/2006/relationships/customXml" Target="../ink/ink212.xml"/><Relationship Id="rId489" Type="http://schemas.openxmlformats.org/officeDocument/2006/relationships/image" Target="../media/image326.png"/><Relationship Id="rId696" Type="http://schemas.openxmlformats.org/officeDocument/2006/relationships/customXml" Target="../ink/ink438.xml"/><Relationship Id="rId917" Type="http://schemas.openxmlformats.org/officeDocument/2006/relationships/image" Target="../media/image538.png"/><Relationship Id="rId1102" Type="http://schemas.openxmlformats.org/officeDocument/2006/relationships/customXml" Target="../ink/ink641.xml"/><Relationship Id="rId46" Type="http://schemas.openxmlformats.org/officeDocument/2006/relationships/customXml" Target="../ink/ink109.xml"/><Relationship Id="rId349" Type="http://schemas.openxmlformats.org/officeDocument/2006/relationships/image" Target="../media/image257.png"/><Relationship Id="rId556" Type="http://schemas.openxmlformats.org/officeDocument/2006/relationships/customXml" Target="../ink/ink367.xml"/><Relationship Id="rId763" Type="http://schemas.openxmlformats.org/officeDocument/2006/relationships/image" Target="../media/image461.png"/><Relationship Id="rId1186" Type="http://schemas.openxmlformats.org/officeDocument/2006/relationships/image" Target="../media/image671.png"/><Relationship Id="rId111" Type="http://schemas.openxmlformats.org/officeDocument/2006/relationships/image" Target="../media/image139.png"/><Relationship Id="rId195" Type="http://schemas.openxmlformats.org/officeDocument/2006/relationships/customXml" Target="../ink/ink184.xml"/><Relationship Id="rId209" Type="http://schemas.openxmlformats.org/officeDocument/2006/relationships/customXml" Target="../ink/ink191.xml"/><Relationship Id="rId416" Type="http://schemas.openxmlformats.org/officeDocument/2006/relationships/image" Target="../media/image290.png"/><Relationship Id="rId970" Type="http://schemas.openxmlformats.org/officeDocument/2006/relationships/customXml" Target="../ink/ink575.xml"/><Relationship Id="rId1046" Type="http://schemas.openxmlformats.org/officeDocument/2006/relationships/customXml" Target="../ink/ink613.xml"/><Relationship Id="rId623" Type="http://schemas.openxmlformats.org/officeDocument/2006/relationships/image" Target="../media/image391.png"/><Relationship Id="rId830" Type="http://schemas.openxmlformats.org/officeDocument/2006/relationships/customXml" Target="../ink/ink505.xml"/><Relationship Id="rId928" Type="http://schemas.openxmlformats.org/officeDocument/2006/relationships/customXml" Target="../ink/ink554.xml"/><Relationship Id="rId57" Type="http://schemas.openxmlformats.org/officeDocument/2006/relationships/image" Target="../media/image112.png"/><Relationship Id="rId262" Type="http://schemas.openxmlformats.org/officeDocument/2006/relationships/image" Target="../media/image214.png"/><Relationship Id="rId567" Type="http://schemas.openxmlformats.org/officeDocument/2006/relationships/image" Target="../media/image364.png"/><Relationship Id="rId1113" Type="http://schemas.openxmlformats.org/officeDocument/2006/relationships/customXml" Target="../ink/ink647.xml"/><Relationship Id="rId122" Type="http://schemas.openxmlformats.org/officeDocument/2006/relationships/customXml" Target="../ink/ink147.xml"/><Relationship Id="rId774" Type="http://schemas.openxmlformats.org/officeDocument/2006/relationships/customXml" Target="../ink/ink477.xml"/><Relationship Id="rId981" Type="http://schemas.openxmlformats.org/officeDocument/2006/relationships/image" Target="../media/image570.png"/><Relationship Id="rId1057" Type="http://schemas.openxmlformats.org/officeDocument/2006/relationships/image" Target="../media/image608.png"/><Relationship Id="rId427" Type="http://schemas.openxmlformats.org/officeDocument/2006/relationships/image" Target="../media/image295.png"/><Relationship Id="rId634" Type="http://schemas.openxmlformats.org/officeDocument/2006/relationships/customXml" Target="../ink/ink407.xml"/><Relationship Id="rId841" Type="http://schemas.openxmlformats.org/officeDocument/2006/relationships/image" Target="../media/image500.png"/><Relationship Id="rId273" Type="http://schemas.openxmlformats.org/officeDocument/2006/relationships/customXml" Target="../ink/ink223.xml"/><Relationship Id="rId480" Type="http://schemas.openxmlformats.org/officeDocument/2006/relationships/customXml" Target="../ink/ink328.xml"/><Relationship Id="rId701" Type="http://schemas.openxmlformats.org/officeDocument/2006/relationships/image" Target="../media/image430.png"/><Relationship Id="rId939" Type="http://schemas.openxmlformats.org/officeDocument/2006/relationships/image" Target="../media/image549.png"/><Relationship Id="rId1124" Type="http://schemas.openxmlformats.org/officeDocument/2006/relationships/image" Target="../media/image641.png"/><Relationship Id="rId68" Type="http://schemas.openxmlformats.org/officeDocument/2006/relationships/customXml" Target="../ink/ink120.xml"/><Relationship Id="rId133" Type="http://schemas.openxmlformats.org/officeDocument/2006/relationships/image" Target="../media/image150.png"/><Relationship Id="rId340" Type="http://schemas.openxmlformats.org/officeDocument/2006/relationships/customXml" Target="../ink/ink257.xml"/><Relationship Id="rId578" Type="http://schemas.openxmlformats.org/officeDocument/2006/relationships/image" Target="../media/image369.png"/><Relationship Id="rId785" Type="http://schemas.openxmlformats.org/officeDocument/2006/relationships/image" Target="../media/image472.png"/><Relationship Id="rId992" Type="http://schemas.openxmlformats.org/officeDocument/2006/relationships/customXml" Target="../ink/ink586.xml"/><Relationship Id="rId200" Type="http://schemas.openxmlformats.org/officeDocument/2006/relationships/image" Target="../media/image183.png"/><Relationship Id="rId438" Type="http://schemas.openxmlformats.org/officeDocument/2006/relationships/customXml" Target="../ink/ink307.xml"/><Relationship Id="rId645" Type="http://schemas.openxmlformats.org/officeDocument/2006/relationships/image" Target="../media/image402.png"/><Relationship Id="rId852" Type="http://schemas.openxmlformats.org/officeDocument/2006/relationships/customXml" Target="../ink/ink516.xml"/><Relationship Id="rId1068" Type="http://schemas.openxmlformats.org/officeDocument/2006/relationships/customXml" Target="../ink/ink624.xml"/><Relationship Id="rId284" Type="http://schemas.openxmlformats.org/officeDocument/2006/relationships/image" Target="../media/image225.png"/><Relationship Id="rId491" Type="http://schemas.openxmlformats.org/officeDocument/2006/relationships/image" Target="../media/image327.png"/><Relationship Id="rId505" Type="http://schemas.openxmlformats.org/officeDocument/2006/relationships/image" Target="../media/image333.png"/><Relationship Id="rId712" Type="http://schemas.openxmlformats.org/officeDocument/2006/relationships/customXml" Target="../ink/ink446.xml"/><Relationship Id="rId1135" Type="http://schemas.openxmlformats.org/officeDocument/2006/relationships/customXml" Target="../ink/ink658.xml"/><Relationship Id="rId79" Type="http://schemas.openxmlformats.org/officeDocument/2006/relationships/image" Target="../media/image123.png"/><Relationship Id="rId144" Type="http://schemas.openxmlformats.org/officeDocument/2006/relationships/customXml" Target="../ink/ink158.xml"/><Relationship Id="rId589" Type="http://schemas.openxmlformats.org/officeDocument/2006/relationships/customXml" Target="../ink/ink384.xml"/><Relationship Id="rId796" Type="http://schemas.openxmlformats.org/officeDocument/2006/relationships/customXml" Target="../ink/ink488.xml"/><Relationship Id="rId351" Type="http://schemas.openxmlformats.org/officeDocument/2006/relationships/image" Target="../media/image258.png"/><Relationship Id="rId449" Type="http://schemas.openxmlformats.org/officeDocument/2006/relationships/image" Target="../media/image306.png"/><Relationship Id="rId656" Type="http://schemas.openxmlformats.org/officeDocument/2006/relationships/customXml" Target="../ink/ink418.xml"/><Relationship Id="rId863" Type="http://schemas.openxmlformats.org/officeDocument/2006/relationships/image" Target="../media/image511.png"/><Relationship Id="rId1079" Type="http://schemas.openxmlformats.org/officeDocument/2006/relationships/image" Target="../media/image619.png"/><Relationship Id="rId211" Type="http://schemas.openxmlformats.org/officeDocument/2006/relationships/customXml" Target="../ink/ink192.xml"/><Relationship Id="rId295" Type="http://schemas.openxmlformats.org/officeDocument/2006/relationships/image" Target="../media/image230.png"/><Relationship Id="rId309" Type="http://schemas.openxmlformats.org/officeDocument/2006/relationships/image" Target="../media/image237.png"/><Relationship Id="rId516" Type="http://schemas.openxmlformats.org/officeDocument/2006/relationships/customXml" Target="../ink/ink347.xml"/><Relationship Id="rId1146" Type="http://schemas.openxmlformats.org/officeDocument/2006/relationships/customXml" Target="../ink/ink664.xml"/><Relationship Id="rId723" Type="http://schemas.openxmlformats.org/officeDocument/2006/relationships/image" Target="../media/image441.png"/><Relationship Id="rId930" Type="http://schemas.openxmlformats.org/officeDocument/2006/relationships/customXml" Target="../ink/ink555.xml"/><Relationship Id="rId1006" Type="http://schemas.openxmlformats.org/officeDocument/2006/relationships/customXml" Target="../ink/ink593.xml"/><Relationship Id="rId155" Type="http://schemas.openxmlformats.org/officeDocument/2006/relationships/image" Target="../media/image161.png"/><Relationship Id="rId362" Type="http://schemas.openxmlformats.org/officeDocument/2006/relationships/customXml" Target="../ink/ink268.xml"/><Relationship Id="rId222" Type="http://schemas.openxmlformats.org/officeDocument/2006/relationships/image" Target="../media/image194.png"/><Relationship Id="rId667" Type="http://schemas.openxmlformats.org/officeDocument/2006/relationships/image" Target="../media/image413.png"/><Relationship Id="rId874" Type="http://schemas.openxmlformats.org/officeDocument/2006/relationships/customXml" Target="../ink/ink527.xml"/><Relationship Id="rId17" Type="http://schemas.openxmlformats.org/officeDocument/2006/relationships/image" Target="../media/image92.png"/><Relationship Id="rId527" Type="http://schemas.openxmlformats.org/officeDocument/2006/relationships/image" Target="../media/image344.png"/><Relationship Id="rId734" Type="http://schemas.openxmlformats.org/officeDocument/2006/relationships/customXml" Target="../ink/ink457.xml"/><Relationship Id="rId941" Type="http://schemas.openxmlformats.org/officeDocument/2006/relationships/image" Target="../media/image550.png"/><Relationship Id="rId1157" Type="http://schemas.openxmlformats.org/officeDocument/2006/relationships/image" Target="../media/image657.png"/><Relationship Id="rId70" Type="http://schemas.openxmlformats.org/officeDocument/2006/relationships/customXml" Target="../ink/ink121.xml"/><Relationship Id="rId166" Type="http://schemas.openxmlformats.org/officeDocument/2006/relationships/image" Target="../media/image166.png"/><Relationship Id="rId373" Type="http://schemas.openxmlformats.org/officeDocument/2006/relationships/image" Target="../media/image269.png"/><Relationship Id="rId580" Type="http://schemas.openxmlformats.org/officeDocument/2006/relationships/image" Target="../media/image370.png"/><Relationship Id="rId801" Type="http://schemas.openxmlformats.org/officeDocument/2006/relationships/image" Target="../media/image480.png"/><Relationship Id="rId1017" Type="http://schemas.openxmlformats.org/officeDocument/2006/relationships/image" Target="../media/image58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03.xml"/><Relationship Id="rId440" Type="http://schemas.openxmlformats.org/officeDocument/2006/relationships/customXml" Target="../ink/ink308.xml"/><Relationship Id="rId678" Type="http://schemas.openxmlformats.org/officeDocument/2006/relationships/customXml" Target="../ink/ink429.xml"/><Relationship Id="rId885" Type="http://schemas.openxmlformats.org/officeDocument/2006/relationships/image" Target="../media/image522.png"/><Relationship Id="rId1070" Type="http://schemas.openxmlformats.org/officeDocument/2006/relationships/customXml" Target="../ink/ink625.xml"/><Relationship Id="rId28" Type="http://schemas.openxmlformats.org/officeDocument/2006/relationships/customXml" Target="../ink/ink100.xml"/><Relationship Id="rId300" Type="http://schemas.openxmlformats.org/officeDocument/2006/relationships/customXml" Target="../ink/ink237.xml"/><Relationship Id="rId538" Type="http://schemas.openxmlformats.org/officeDocument/2006/relationships/customXml" Target="../ink/ink358.xml"/><Relationship Id="rId745" Type="http://schemas.openxmlformats.org/officeDocument/2006/relationships/image" Target="../media/image452.png"/><Relationship Id="rId952" Type="http://schemas.openxmlformats.org/officeDocument/2006/relationships/customXml" Target="../ink/ink566.xml"/><Relationship Id="rId1168" Type="http://schemas.openxmlformats.org/officeDocument/2006/relationships/image" Target="../media/image662.png"/><Relationship Id="rId81" Type="http://schemas.openxmlformats.org/officeDocument/2006/relationships/image" Target="../media/image124.png"/><Relationship Id="rId177" Type="http://schemas.openxmlformats.org/officeDocument/2006/relationships/customXml" Target="../ink/ink175.xml"/><Relationship Id="rId384" Type="http://schemas.openxmlformats.org/officeDocument/2006/relationships/customXml" Target="../ink/ink279.xml"/><Relationship Id="rId591" Type="http://schemas.openxmlformats.org/officeDocument/2006/relationships/customXml" Target="../ink/ink385.xml"/><Relationship Id="rId605" Type="http://schemas.openxmlformats.org/officeDocument/2006/relationships/image" Target="../media/image382.png"/><Relationship Id="rId812" Type="http://schemas.openxmlformats.org/officeDocument/2006/relationships/customXml" Target="../ink/ink496.xml"/><Relationship Id="rId1028" Type="http://schemas.openxmlformats.org/officeDocument/2006/relationships/customXml" Target="../ink/ink604.xml"/><Relationship Id="rId244" Type="http://schemas.openxmlformats.org/officeDocument/2006/relationships/image" Target="../media/image205.png"/><Relationship Id="rId689" Type="http://schemas.openxmlformats.org/officeDocument/2006/relationships/image" Target="../media/image424.png"/><Relationship Id="rId896" Type="http://schemas.openxmlformats.org/officeDocument/2006/relationships/customXml" Target="../ink/ink538.xml"/><Relationship Id="rId1081" Type="http://schemas.openxmlformats.org/officeDocument/2006/relationships/image" Target="../media/image620.png"/><Relationship Id="rId39" Type="http://schemas.openxmlformats.org/officeDocument/2006/relationships/image" Target="../media/image103.png"/><Relationship Id="rId451" Type="http://schemas.openxmlformats.org/officeDocument/2006/relationships/image" Target="../media/image307.png"/><Relationship Id="rId549" Type="http://schemas.openxmlformats.org/officeDocument/2006/relationships/image" Target="../media/image355.png"/><Relationship Id="rId756" Type="http://schemas.openxmlformats.org/officeDocument/2006/relationships/customXml" Target="../ink/ink468.xml"/><Relationship Id="rId1179" Type="http://schemas.openxmlformats.org/officeDocument/2006/relationships/customXml" Target="../ink/ink681.xml"/><Relationship Id="rId104" Type="http://schemas.openxmlformats.org/officeDocument/2006/relationships/customXml" Target="../ink/ink138.xml"/><Relationship Id="rId188" Type="http://schemas.openxmlformats.org/officeDocument/2006/relationships/image" Target="../media/image177.png"/><Relationship Id="rId311" Type="http://schemas.openxmlformats.org/officeDocument/2006/relationships/image" Target="../media/image238.png"/><Relationship Id="rId395" Type="http://schemas.openxmlformats.org/officeDocument/2006/relationships/image" Target="../media/image280.png"/><Relationship Id="rId409" Type="http://schemas.openxmlformats.org/officeDocument/2006/relationships/customXml" Target="../ink/ink292.xml"/><Relationship Id="rId963" Type="http://schemas.openxmlformats.org/officeDocument/2006/relationships/image" Target="../media/image561.png"/><Relationship Id="rId1039" Type="http://schemas.openxmlformats.org/officeDocument/2006/relationships/image" Target="../media/image599.png"/><Relationship Id="rId92" Type="http://schemas.openxmlformats.org/officeDocument/2006/relationships/customXml" Target="../ink/ink132.xml"/><Relationship Id="rId616" Type="http://schemas.openxmlformats.org/officeDocument/2006/relationships/customXml" Target="../ink/ink398.xml"/><Relationship Id="rId823" Type="http://schemas.openxmlformats.org/officeDocument/2006/relationships/image" Target="../media/image491.png"/><Relationship Id="rId255" Type="http://schemas.openxmlformats.org/officeDocument/2006/relationships/customXml" Target="../ink/ink214.xml"/><Relationship Id="rId462" Type="http://schemas.openxmlformats.org/officeDocument/2006/relationships/customXml" Target="../ink/ink319.xml"/><Relationship Id="rId1092" Type="http://schemas.openxmlformats.org/officeDocument/2006/relationships/customXml" Target="../ink/ink636.xml"/><Relationship Id="rId1106" Type="http://schemas.openxmlformats.org/officeDocument/2006/relationships/customXml" Target="../ink/ink643.xml"/><Relationship Id="rId115" Type="http://schemas.openxmlformats.org/officeDocument/2006/relationships/image" Target="../media/image141.png"/><Relationship Id="rId322" Type="http://schemas.openxmlformats.org/officeDocument/2006/relationships/customXml" Target="../ink/ink248.xml"/><Relationship Id="rId767" Type="http://schemas.openxmlformats.org/officeDocument/2006/relationships/image" Target="../media/image463.png"/><Relationship Id="rId974" Type="http://schemas.openxmlformats.org/officeDocument/2006/relationships/customXml" Target="../ink/ink577.xml"/><Relationship Id="rId199" Type="http://schemas.openxmlformats.org/officeDocument/2006/relationships/customXml" Target="../ink/ink186.xml"/><Relationship Id="rId627" Type="http://schemas.openxmlformats.org/officeDocument/2006/relationships/image" Target="../media/image393.png"/><Relationship Id="rId834" Type="http://schemas.openxmlformats.org/officeDocument/2006/relationships/customXml" Target="../ink/ink507.xml"/><Relationship Id="rId266" Type="http://schemas.openxmlformats.org/officeDocument/2006/relationships/image" Target="../media/image216.png"/><Relationship Id="rId473" Type="http://schemas.openxmlformats.org/officeDocument/2006/relationships/image" Target="../media/image318.png"/><Relationship Id="rId680" Type="http://schemas.openxmlformats.org/officeDocument/2006/relationships/customXml" Target="../ink/ink430.xml"/><Relationship Id="rId901" Type="http://schemas.openxmlformats.org/officeDocument/2006/relationships/image" Target="../media/image530.png"/><Relationship Id="rId1117" Type="http://schemas.openxmlformats.org/officeDocument/2006/relationships/customXml" Target="../ink/ink649.xml"/><Relationship Id="rId30" Type="http://schemas.openxmlformats.org/officeDocument/2006/relationships/customXml" Target="../ink/ink101.xml"/><Relationship Id="rId126" Type="http://schemas.openxmlformats.org/officeDocument/2006/relationships/customXml" Target="../ink/ink149.xml"/><Relationship Id="rId333" Type="http://schemas.openxmlformats.org/officeDocument/2006/relationships/image" Target="../media/image249.png"/><Relationship Id="rId540" Type="http://schemas.openxmlformats.org/officeDocument/2006/relationships/customXml" Target="../ink/ink359.xml"/><Relationship Id="rId778" Type="http://schemas.openxmlformats.org/officeDocument/2006/relationships/customXml" Target="../ink/ink479.xml"/><Relationship Id="rId985" Type="http://schemas.openxmlformats.org/officeDocument/2006/relationships/image" Target="../media/image572.png"/><Relationship Id="rId1170" Type="http://schemas.openxmlformats.org/officeDocument/2006/relationships/image" Target="../media/image663.png"/><Relationship Id="rId638" Type="http://schemas.openxmlformats.org/officeDocument/2006/relationships/customXml" Target="../ink/ink409.xml"/><Relationship Id="rId845" Type="http://schemas.openxmlformats.org/officeDocument/2006/relationships/image" Target="../media/image502.png"/><Relationship Id="rId1030" Type="http://schemas.openxmlformats.org/officeDocument/2006/relationships/customXml" Target="../ink/ink605.xml"/><Relationship Id="rId277" Type="http://schemas.openxmlformats.org/officeDocument/2006/relationships/customXml" Target="../ink/ink225.xml"/><Relationship Id="rId400" Type="http://schemas.openxmlformats.org/officeDocument/2006/relationships/customXml" Target="../ink/ink287.xml"/><Relationship Id="rId484" Type="http://schemas.openxmlformats.org/officeDocument/2006/relationships/customXml" Target="../ink/ink330.xml"/><Relationship Id="rId705" Type="http://schemas.openxmlformats.org/officeDocument/2006/relationships/image" Target="../media/image432.png"/><Relationship Id="rId1128" Type="http://schemas.openxmlformats.org/officeDocument/2006/relationships/image" Target="../media/image643.png"/><Relationship Id="rId137" Type="http://schemas.openxmlformats.org/officeDocument/2006/relationships/image" Target="../media/image152.png"/><Relationship Id="rId344" Type="http://schemas.openxmlformats.org/officeDocument/2006/relationships/customXml" Target="../ink/ink259.xml"/><Relationship Id="rId691" Type="http://schemas.openxmlformats.org/officeDocument/2006/relationships/image" Target="../media/image425.png"/><Relationship Id="rId789" Type="http://schemas.openxmlformats.org/officeDocument/2006/relationships/image" Target="../media/image474.png"/><Relationship Id="rId912" Type="http://schemas.openxmlformats.org/officeDocument/2006/relationships/customXml" Target="../ink/ink546.xml"/><Relationship Id="rId996" Type="http://schemas.openxmlformats.org/officeDocument/2006/relationships/customXml" Target="../ink/ink588.xml"/><Relationship Id="rId41" Type="http://schemas.openxmlformats.org/officeDocument/2006/relationships/image" Target="../media/image104.png"/><Relationship Id="rId551" Type="http://schemas.openxmlformats.org/officeDocument/2006/relationships/image" Target="../media/image356.png"/><Relationship Id="rId649" Type="http://schemas.openxmlformats.org/officeDocument/2006/relationships/image" Target="../media/image404.png"/><Relationship Id="rId856" Type="http://schemas.openxmlformats.org/officeDocument/2006/relationships/customXml" Target="../ink/ink518.xml"/><Relationship Id="rId1181" Type="http://schemas.openxmlformats.org/officeDocument/2006/relationships/customXml" Target="../ink/ink682.xml"/><Relationship Id="rId190" Type="http://schemas.openxmlformats.org/officeDocument/2006/relationships/image" Target="../media/image178.png"/><Relationship Id="rId204" Type="http://schemas.openxmlformats.org/officeDocument/2006/relationships/image" Target="../media/image185.png"/><Relationship Id="rId288" Type="http://schemas.openxmlformats.org/officeDocument/2006/relationships/image" Target="../media/image227.png"/><Relationship Id="rId411" Type="http://schemas.openxmlformats.org/officeDocument/2006/relationships/customXml" Target="../ink/ink293.xml"/><Relationship Id="rId509" Type="http://schemas.openxmlformats.org/officeDocument/2006/relationships/image" Target="../media/image335.png"/><Relationship Id="rId1041" Type="http://schemas.openxmlformats.org/officeDocument/2006/relationships/image" Target="../media/image600.png"/><Relationship Id="rId1139" Type="http://schemas.openxmlformats.org/officeDocument/2006/relationships/customXml" Target="../ink/ink660.xml"/><Relationship Id="rId495" Type="http://schemas.openxmlformats.org/officeDocument/2006/relationships/customXml" Target="../ink/ink336.xml"/><Relationship Id="rId716" Type="http://schemas.openxmlformats.org/officeDocument/2006/relationships/customXml" Target="../ink/ink448.xml"/><Relationship Id="rId923" Type="http://schemas.openxmlformats.org/officeDocument/2006/relationships/image" Target="../media/image541.png"/><Relationship Id="rId52" Type="http://schemas.openxmlformats.org/officeDocument/2006/relationships/customXml" Target="../ink/ink112.xml"/><Relationship Id="rId148" Type="http://schemas.openxmlformats.org/officeDocument/2006/relationships/customXml" Target="../ink/ink160.xml"/><Relationship Id="rId355" Type="http://schemas.openxmlformats.org/officeDocument/2006/relationships/image" Target="../media/image260.png"/><Relationship Id="rId562" Type="http://schemas.openxmlformats.org/officeDocument/2006/relationships/customXml" Target="../ink/ink370.xml"/><Relationship Id="rId215" Type="http://schemas.openxmlformats.org/officeDocument/2006/relationships/customXml" Target="../ink/ink194.xml"/><Relationship Id="rId422" Type="http://schemas.openxmlformats.org/officeDocument/2006/relationships/customXml" Target="../ink/ink299.xml"/><Relationship Id="rId867" Type="http://schemas.openxmlformats.org/officeDocument/2006/relationships/image" Target="../media/image513.png"/><Relationship Id="rId1052" Type="http://schemas.openxmlformats.org/officeDocument/2006/relationships/customXml" Target="../ink/ink616.xml"/><Relationship Id="rId299" Type="http://schemas.openxmlformats.org/officeDocument/2006/relationships/image" Target="../media/image232.png"/><Relationship Id="rId727" Type="http://schemas.openxmlformats.org/officeDocument/2006/relationships/image" Target="../media/image443.png"/><Relationship Id="rId934" Type="http://schemas.openxmlformats.org/officeDocument/2006/relationships/customXml" Target="../ink/ink557.xml"/><Relationship Id="rId63" Type="http://schemas.openxmlformats.org/officeDocument/2006/relationships/image" Target="../media/image115.png"/><Relationship Id="rId159" Type="http://schemas.openxmlformats.org/officeDocument/2006/relationships/customXml" Target="../ink/ink166.xml"/><Relationship Id="rId366" Type="http://schemas.openxmlformats.org/officeDocument/2006/relationships/customXml" Target="../ink/ink270.xml"/><Relationship Id="rId573" Type="http://schemas.openxmlformats.org/officeDocument/2006/relationships/customXml" Target="../ink/ink376.xml"/><Relationship Id="rId780" Type="http://schemas.openxmlformats.org/officeDocument/2006/relationships/customXml" Target="../ink/ink480.xml"/><Relationship Id="rId226" Type="http://schemas.openxmlformats.org/officeDocument/2006/relationships/image" Target="../media/image196.png"/><Relationship Id="rId433" Type="http://schemas.openxmlformats.org/officeDocument/2006/relationships/image" Target="../media/image298.png"/><Relationship Id="rId878" Type="http://schemas.openxmlformats.org/officeDocument/2006/relationships/customXml" Target="../ink/ink529.xml"/><Relationship Id="rId1063" Type="http://schemas.openxmlformats.org/officeDocument/2006/relationships/image" Target="../media/image611.png"/><Relationship Id="rId640" Type="http://schemas.openxmlformats.org/officeDocument/2006/relationships/customXml" Target="../ink/ink410.xml"/><Relationship Id="rId738" Type="http://schemas.openxmlformats.org/officeDocument/2006/relationships/customXml" Target="../ink/ink459.xml"/><Relationship Id="rId945" Type="http://schemas.openxmlformats.org/officeDocument/2006/relationships/image" Target="../media/image552.png"/><Relationship Id="rId74" Type="http://schemas.openxmlformats.org/officeDocument/2006/relationships/customXml" Target="../ink/ink123.xml"/><Relationship Id="rId377" Type="http://schemas.openxmlformats.org/officeDocument/2006/relationships/image" Target="../media/image271.png"/><Relationship Id="rId500" Type="http://schemas.openxmlformats.org/officeDocument/2006/relationships/image" Target="../media/image331.png"/><Relationship Id="rId584" Type="http://schemas.openxmlformats.org/officeDocument/2006/relationships/image" Target="../media/image372.png"/><Relationship Id="rId805" Type="http://schemas.openxmlformats.org/officeDocument/2006/relationships/image" Target="../media/image482.png"/><Relationship Id="rId1130" Type="http://schemas.openxmlformats.org/officeDocument/2006/relationships/image" Target="../media/image644.png"/><Relationship Id="rId5" Type="http://schemas.openxmlformats.org/officeDocument/2006/relationships/image" Target="../media/image86.png"/><Relationship Id="rId237" Type="http://schemas.openxmlformats.org/officeDocument/2006/relationships/customXml" Target="../ink/ink205.xml"/><Relationship Id="rId791" Type="http://schemas.openxmlformats.org/officeDocument/2006/relationships/image" Target="../media/image475.png"/><Relationship Id="rId889" Type="http://schemas.openxmlformats.org/officeDocument/2006/relationships/image" Target="../media/image524.png"/><Relationship Id="rId1074" Type="http://schemas.openxmlformats.org/officeDocument/2006/relationships/customXml" Target="../ink/ink627.xml"/><Relationship Id="rId444" Type="http://schemas.openxmlformats.org/officeDocument/2006/relationships/customXml" Target="../ink/ink310.xml"/><Relationship Id="rId651" Type="http://schemas.openxmlformats.org/officeDocument/2006/relationships/image" Target="../media/image405.png"/><Relationship Id="rId749" Type="http://schemas.openxmlformats.org/officeDocument/2006/relationships/image" Target="../media/image454.png"/><Relationship Id="rId290" Type="http://schemas.openxmlformats.org/officeDocument/2006/relationships/image" Target="../media/image228.png"/><Relationship Id="rId304" Type="http://schemas.openxmlformats.org/officeDocument/2006/relationships/customXml" Target="../ink/ink239.xml"/><Relationship Id="rId388" Type="http://schemas.openxmlformats.org/officeDocument/2006/relationships/customXml" Target="../ink/ink281.xml"/><Relationship Id="rId511" Type="http://schemas.openxmlformats.org/officeDocument/2006/relationships/image" Target="../media/image336.png"/><Relationship Id="rId609" Type="http://schemas.openxmlformats.org/officeDocument/2006/relationships/image" Target="../media/image384.png"/><Relationship Id="rId956" Type="http://schemas.openxmlformats.org/officeDocument/2006/relationships/customXml" Target="../ink/ink568.xml"/><Relationship Id="rId1141" Type="http://schemas.openxmlformats.org/officeDocument/2006/relationships/customXml" Target="../ink/ink661.xml"/><Relationship Id="rId85" Type="http://schemas.openxmlformats.org/officeDocument/2006/relationships/image" Target="../media/image126.png"/><Relationship Id="rId150" Type="http://schemas.openxmlformats.org/officeDocument/2006/relationships/customXml" Target="../ink/ink161.xml"/><Relationship Id="rId595" Type="http://schemas.openxmlformats.org/officeDocument/2006/relationships/customXml" Target="../ink/ink387.xml"/><Relationship Id="rId816" Type="http://schemas.openxmlformats.org/officeDocument/2006/relationships/customXml" Target="../ink/ink498.xml"/><Relationship Id="rId1001" Type="http://schemas.openxmlformats.org/officeDocument/2006/relationships/image" Target="../media/image580.png"/><Relationship Id="rId248" Type="http://schemas.openxmlformats.org/officeDocument/2006/relationships/image" Target="../media/image207.png"/><Relationship Id="rId455" Type="http://schemas.openxmlformats.org/officeDocument/2006/relationships/image" Target="../media/image309.png"/><Relationship Id="rId662" Type="http://schemas.openxmlformats.org/officeDocument/2006/relationships/customXml" Target="../ink/ink421.xml"/><Relationship Id="rId1085" Type="http://schemas.openxmlformats.org/officeDocument/2006/relationships/image" Target="../media/image622.png"/><Relationship Id="rId12" Type="http://schemas.openxmlformats.org/officeDocument/2006/relationships/customXml" Target="../ink/ink92.xml"/><Relationship Id="rId108" Type="http://schemas.openxmlformats.org/officeDocument/2006/relationships/customXml" Target="../ink/ink140.xml"/><Relationship Id="rId315" Type="http://schemas.openxmlformats.org/officeDocument/2006/relationships/image" Target="../media/image240.png"/><Relationship Id="rId522" Type="http://schemas.openxmlformats.org/officeDocument/2006/relationships/customXml" Target="../ink/ink350.xml"/><Relationship Id="rId967" Type="http://schemas.openxmlformats.org/officeDocument/2006/relationships/image" Target="../media/image563.png"/><Relationship Id="rId1152" Type="http://schemas.openxmlformats.org/officeDocument/2006/relationships/customXml" Target="../ink/ink667.xml"/><Relationship Id="rId96" Type="http://schemas.openxmlformats.org/officeDocument/2006/relationships/customXml" Target="../ink/ink134.xml"/><Relationship Id="rId161" Type="http://schemas.openxmlformats.org/officeDocument/2006/relationships/customXml" Target="../ink/ink167.xml"/><Relationship Id="rId399" Type="http://schemas.openxmlformats.org/officeDocument/2006/relationships/image" Target="../media/image282.png"/><Relationship Id="rId827" Type="http://schemas.openxmlformats.org/officeDocument/2006/relationships/image" Target="../media/image493.png"/><Relationship Id="rId1012" Type="http://schemas.openxmlformats.org/officeDocument/2006/relationships/customXml" Target="../ink/ink596.xml"/><Relationship Id="rId259" Type="http://schemas.openxmlformats.org/officeDocument/2006/relationships/customXml" Target="../ink/ink216.xml"/><Relationship Id="rId466" Type="http://schemas.openxmlformats.org/officeDocument/2006/relationships/customXml" Target="../ink/ink321.xml"/><Relationship Id="rId673" Type="http://schemas.openxmlformats.org/officeDocument/2006/relationships/image" Target="../media/image416.png"/><Relationship Id="rId880" Type="http://schemas.openxmlformats.org/officeDocument/2006/relationships/customXml" Target="../ink/ink530.xml"/><Relationship Id="rId1096" Type="http://schemas.openxmlformats.org/officeDocument/2006/relationships/customXml" Target="../ink/ink638.xml"/><Relationship Id="rId23" Type="http://schemas.openxmlformats.org/officeDocument/2006/relationships/image" Target="../media/image95.png"/><Relationship Id="rId119" Type="http://schemas.openxmlformats.org/officeDocument/2006/relationships/image" Target="../media/image143.png"/><Relationship Id="rId326" Type="http://schemas.openxmlformats.org/officeDocument/2006/relationships/customXml" Target="../ink/ink250.xml"/><Relationship Id="rId533" Type="http://schemas.openxmlformats.org/officeDocument/2006/relationships/image" Target="../media/image347.png"/><Relationship Id="rId978" Type="http://schemas.openxmlformats.org/officeDocument/2006/relationships/customXml" Target="../ink/ink579.xml"/><Relationship Id="rId1163" Type="http://schemas.openxmlformats.org/officeDocument/2006/relationships/customXml" Target="../ink/ink673.xml"/><Relationship Id="rId740" Type="http://schemas.openxmlformats.org/officeDocument/2006/relationships/customXml" Target="../ink/ink460.xml"/><Relationship Id="rId838" Type="http://schemas.openxmlformats.org/officeDocument/2006/relationships/customXml" Target="../ink/ink509.xml"/><Relationship Id="rId1023" Type="http://schemas.openxmlformats.org/officeDocument/2006/relationships/image" Target="../media/image591.png"/><Relationship Id="rId172" Type="http://schemas.openxmlformats.org/officeDocument/2006/relationships/image" Target="../media/image169.png"/><Relationship Id="rId477" Type="http://schemas.openxmlformats.org/officeDocument/2006/relationships/image" Target="../media/image320.png"/><Relationship Id="rId600" Type="http://schemas.openxmlformats.org/officeDocument/2006/relationships/image" Target="../media/image380.png"/><Relationship Id="rId684" Type="http://schemas.openxmlformats.org/officeDocument/2006/relationships/customXml" Target="../ink/ink432.xml"/><Relationship Id="rId337" Type="http://schemas.openxmlformats.org/officeDocument/2006/relationships/image" Target="../media/image251.png"/><Relationship Id="rId891" Type="http://schemas.openxmlformats.org/officeDocument/2006/relationships/image" Target="../media/image525.png"/><Relationship Id="rId905" Type="http://schemas.openxmlformats.org/officeDocument/2006/relationships/image" Target="../media/image532.png"/><Relationship Id="rId989" Type="http://schemas.openxmlformats.org/officeDocument/2006/relationships/image" Target="../media/image574.png"/><Relationship Id="rId34" Type="http://schemas.openxmlformats.org/officeDocument/2006/relationships/customXml" Target="../ink/ink103.xml"/><Relationship Id="rId544" Type="http://schemas.openxmlformats.org/officeDocument/2006/relationships/customXml" Target="../ink/ink361.xml"/><Relationship Id="rId751" Type="http://schemas.openxmlformats.org/officeDocument/2006/relationships/image" Target="../media/image455.png"/><Relationship Id="rId849" Type="http://schemas.openxmlformats.org/officeDocument/2006/relationships/image" Target="../media/image504.png"/><Relationship Id="rId1174" Type="http://schemas.openxmlformats.org/officeDocument/2006/relationships/image" Target="../media/image665.png"/><Relationship Id="rId183" Type="http://schemas.openxmlformats.org/officeDocument/2006/relationships/customXml" Target="../ink/ink178.xml"/><Relationship Id="rId390" Type="http://schemas.openxmlformats.org/officeDocument/2006/relationships/customXml" Target="../ink/ink282.xml"/><Relationship Id="rId404" Type="http://schemas.openxmlformats.org/officeDocument/2006/relationships/customXml" Target="../ink/ink289.xml"/><Relationship Id="rId611" Type="http://schemas.openxmlformats.org/officeDocument/2006/relationships/image" Target="../media/image385.png"/><Relationship Id="rId1034" Type="http://schemas.openxmlformats.org/officeDocument/2006/relationships/customXml" Target="../ink/ink607.xml"/><Relationship Id="rId250" Type="http://schemas.openxmlformats.org/officeDocument/2006/relationships/image" Target="../media/image208.png"/><Relationship Id="rId488" Type="http://schemas.openxmlformats.org/officeDocument/2006/relationships/customXml" Target="../ink/ink332.xml"/><Relationship Id="rId695" Type="http://schemas.openxmlformats.org/officeDocument/2006/relationships/image" Target="../media/image427.png"/><Relationship Id="rId709" Type="http://schemas.openxmlformats.org/officeDocument/2006/relationships/image" Target="../media/image434.png"/><Relationship Id="rId916" Type="http://schemas.openxmlformats.org/officeDocument/2006/relationships/customXml" Target="../ink/ink548.xml"/><Relationship Id="rId1101" Type="http://schemas.openxmlformats.org/officeDocument/2006/relationships/image" Target="../media/image630.png"/><Relationship Id="rId45" Type="http://schemas.openxmlformats.org/officeDocument/2006/relationships/image" Target="../media/image106.png"/><Relationship Id="rId110" Type="http://schemas.openxmlformats.org/officeDocument/2006/relationships/customXml" Target="../ink/ink141.xml"/><Relationship Id="rId348" Type="http://schemas.openxmlformats.org/officeDocument/2006/relationships/customXml" Target="../ink/ink261.xml"/><Relationship Id="rId555" Type="http://schemas.openxmlformats.org/officeDocument/2006/relationships/image" Target="../media/image358.png"/><Relationship Id="rId762" Type="http://schemas.openxmlformats.org/officeDocument/2006/relationships/customXml" Target="../ink/ink471.xml"/><Relationship Id="rId1185" Type="http://schemas.openxmlformats.org/officeDocument/2006/relationships/customXml" Target="../ink/ink684.xml"/><Relationship Id="rId194" Type="http://schemas.openxmlformats.org/officeDocument/2006/relationships/image" Target="../media/image180.png"/><Relationship Id="rId208" Type="http://schemas.openxmlformats.org/officeDocument/2006/relationships/image" Target="../media/image187.png"/><Relationship Id="rId415" Type="http://schemas.openxmlformats.org/officeDocument/2006/relationships/customXml" Target="../ink/ink295.xml"/><Relationship Id="rId622" Type="http://schemas.openxmlformats.org/officeDocument/2006/relationships/customXml" Target="../ink/ink401.xml"/><Relationship Id="rId1045" Type="http://schemas.openxmlformats.org/officeDocument/2006/relationships/image" Target="../media/image602.png"/><Relationship Id="rId261" Type="http://schemas.openxmlformats.org/officeDocument/2006/relationships/customXml" Target="../ink/ink217.xml"/><Relationship Id="rId499" Type="http://schemas.openxmlformats.org/officeDocument/2006/relationships/customXml" Target="../ink/ink338.xml"/><Relationship Id="rId927" Type="http://schemas.openxmlformats.org/officeDocument/2006/relationships/image" Target="../media/image543.png"/><Relationship Id="rId1112" Type="http://schemas.openxmlformats.org/officeDocument/2006/relationships/customXml" Target="../ink/ink646.xml"/><Relationship Id="rId56" Type="http://schemas.openxmlformats.org/officeDocument/2006/relationships/customXml" Target="../ink/ink114.xml"/><Relationship Id="rId359" Type="http://schemas.openxmlformats.org/officeDocument/2006/relationships/image" Target="../media/image262.png"/><Relationship Id="rId566" Type="http://schemas.openxmlformats.org/officeDocument/2006/relationships/customXml" Target="../ink/ink372.xml"/><Relationship Id="rId773" Type="http://schemas.openxmlformats.org/officeDocument/2006/relationships/image" Target="../media/image466.png"/><Relationship Id="rId121" Type="http://schemas.openxmlformats.org/officeDocument/2006/relationships/image" Target="../media/image144.png"/><Relationship Id="rId219" Type="http://schemas.openxmlformats.org/officeDocument/2006/relationships/customXml" Target="../ink/ink196.xml"/><Relationship Id="rId426" Type="http://schemas.openxmlformats.org/officeDocument/2006/relationships/customXml" Target="../ink/ink301.xml"/><Relationship Id="rId633" Type="http://schemas.openxmlformats.org/officeDocument/2006/relationships/image" Target="../media/image396.png"/><Relationship Id="rId980" Type="http://schemas.openxmlformats.org/officeDocument/2006/relationships/customXml" Target="../ink/ink580.xml"/><Relationship Id="rId1056" Type="http://schemas.openxmlformats.org/officeDocument/2006/relationships/customXml" Target="../ink/ink618.xml"/><Relationship Id="rId840" Type="http://schemas.openxmlformats.org/officeDocument/2006/relationships/customXml" Target="../ink/ink510.xml"/><Relationship Id="rId938" Type="http://schemas.openxmlformats.org/officeDocument/2006/relationships/customXml" Target="../ink/ink559.xml"/><Relationship Id="rId67" Type="http://schemas.openxmlformats.org/officeDocument/2006/relationships/image" Target="../media/image117.png"/><Relationship Id="rId272" Type="http://schemas.openxmlformats.org/officeDocument/2006/relationships/image" Target="../media/image219.png"/><Relationship Id="rId577" Type="http://schemas.openxmlformats.org/officeDocument/2006/relationships/customXml" Target="../ink/ink378.xml"/><Relationship Id="rId700" Type="http://schemas.openxmlformats.org/officeDocument/2006/relationships/customXml" Target="../ink/ink440.xml"/><Relationship Id="rId1123" Type="http://schemas.openxmlformats.org/officeDocument/2006/relationships/customXml" Target="../ink/ink652.xml"/><Relationship Id="rId132" Type="http://schemas.openxmlformats.org/officeDocument/2006/relationships/customXml" Target="../ink/ink152.xml"/><Relationship Id="rId784" Type="http://schemas.openxmlformats.org/officeDocument/2006/relationships/customXml" Target="../ink/ink482.xml"/><Relationship Id="rId991" Type="http://schemas.openxmlformats.org/officeDocument/2006/relationships/image" Target="../media/image575.png"/><Relationship Id="rId1067" Type="http://schemas.openxmlformats.org/officeDocument/2006/relationships/image" Target="../media/image613.png"/><Relationship Id="rId437" Type="http://schemas.openxmlformats.org/officeDocument/2006/relationships/image" Target="../media/image300.png"/><Relationship Id="rId644" Type="http://schemas.openxmlformats.org/officeDocument/2006/relationships/customXml" Target="../ink/ink412.xml"/><Relationship Id="rId851" Type="http://schemas.openxmlformats.org/officeDocument/2006/relationships/image" Target="../media/image505.png"/><Relationship Id="rId283" Type="http://schemas.openxmlformats.org/officeDocument/2006/relationships/customXml" Target="../ink/ink228.xml"/><Relationship Id="rId490" Type="http://schemas.openxmlformats.org/officeDocument/2006/relationships/customXml" Target="../ink/ink333.xml"/><Relationship Id="rId504" Type="http://schemas.openxmlformats.org/officeDocument/2006/relationships/customXml" Target="../ink/ink341.xml"/><Relationship Id="rId711" Type="http://schemas.openxmlformats.org/officeDocument/2006/relationships/image" Target="../media/image435.png"/><Relationship Id="rId949" Type="http://schemas.openxmlformats.org/officeDocument/2006/relationships/image" Target="../media/image554.png"/><Relationship Id="rId1134" Type="http://schemas.openxmlformats.org/officeDocument/2006/relationships/image" Target="../media/image646.png"/><Relationship Id="rId78" Type="http://schemas.openxmlformats.org/officeDocument/2006/relationships/customXml" Target="../ink/ink125.xml"/><Relationship Id="rId143" Type="http://schemas.openxmlformats.org/officeDocument/2006/relationships/image" Target="../media/image155.png"/><Relationship Id="rId350" Type="http://schemas.openxmlformats.org/officeDocument/2006/relationships/customXml" Target="../ink/ink262.xml"/><Relationship Id="rId588" Type="http://schemas.openxmlformats.org/officeDocument/2006/relationships/image" Target="../media/image374.png"/><Relationship Id="rId795" Type="http://schemas.openxmlformats.org/officeDocument/2006/relationships/image" Target="../media/image477.png"/><Relationship Id="rId809" Type="http://schemas.openxmlformats.org/officeDocument/2006/relationships/image" Target="../media/image484.png"/><Relationship Id="rId9" Type="http://schemas.openxmlformats.org/officeDocument/2006/relationships/image" Target="../media/image88.png"/><Relationship Id="rId210" Type="http://schemas.openxmlformats.org/officeDocument/2006/relationships/image" Target="../media/image188.png"/><Relationship Id="rId448" Type="http://schemas.openxmlformats.org/officeDocument/2006/relationships/customXml" Target="../ink/ink312.xml"/><Relationship Id="rId655" Type="http://schemas.openxmlformats.org/officeDocument/2006/relationships/image" Target="../media/image407.png"/><Relationship Id="rId862" Type="http://schemas.openxmlformats.org/officeDocument/2006/relationships/customXml" Target="../ink/ink521.xml"/><Relationship Id="rId1078" Type="http://schemas.openxmlformats.org/officeDocument/2006/relationships/customXml" Target="../ink/ink629.xml"/><Relationship Id="rId294" Type="http://schemas.openxmlformats.org/officeDocument/2006/relationships/customXml" Target="../ink/ink234.xml"/><Relationship Id="rId308" Type="http://schemas.openxmlformats.org/officeDocument/2006/relationships/customXml" Target="../ink/ink241.xml"/><Relationship Id="rId515" Type="http://schemas.openxmlformats.org/officeDocument/2006/relationships/image" Target="../media/image338.png"/><Relationship Id="rId722" Type="http://schemas.openxmlformats.org/officeDocument/2006/relationships/customXml" Target="../ink/ink451.xml"/><Relationship Id="rId1145" Type="http://schemas.openxmlformats.org/officeDocument/2006/relationships/customXml" Target="../ink/ink663.xml"/><Relationship Id="rId89" Type="http://schemas.openxmlformats.org/officeDocument/2006/relationships/image" Target="../media/image128.png"/><Relationship Id="rId154" Type="http://schemas.openxmlformats.org/officeDocument/2006/relationships/customXml" Target="../ink/ink163.xml"/><Relationship Id="rId361" Type="http://schemas.openxmlformats.org/officeDocument/2006/relationships/image" Target="../media/image263.png"/><Relationship Id="rId599" Type="http://schemas.openxmlformats.org/officeDocument/2006/relationships/customXml" Target="../ink/ink389.xml"/><Relationship Id="rId1005" Type="http://schemas.openxmlformats.org/officeDocument/2006/relationships/image" Target="../media/image582.png"/><Relationship Id="rId459" Type="http://schemas.openxmlformats.org/officeDocument/2006/relationships/image" Target="../media/image311.png"/><Relationship Id="rId666" Type="http://schemas.openxmlformats.org/officeDocument/2006/relationships/customXml" Target="../ink/ink423.xml"/><Relationship Id="rId873" Type="http://schemas.openxmlformats.org/officeDocument/2006/relationships/image" Target="../media/image516.png"/><Relationship Id="rId1089" Type="http://schemas.openxmlformats.org/officeDocument/2006/relationships/image" Target="../media/image624.png"/><Relationship Id="rId16" Type="http://schemas.openxmlformats.org/officeDocument/2006/relationships/customXml" Target="../ink/ink94.xml"/><Relationship Id="rId221" Type="http://schemas.openxmlformats.org/officeDocument/2006/relationships/customXml" Target="../ink/ink197.xml"/><Relationship Id="rId319" Type="http://schemas.openxmlformats.org/officeDocument/2006/relationships/image" Target="../media/image242.png"/><Relationship Id="rId526" Type="http://schemas.openxmlformats.org/officeDocument/2006/relationships/customXml" Target="../ink/ink352.xml"/><Relationship Id="rId1156" Type="http://schemas.openxmlformats.org/officeDocument/2006/relationships/customXml" Target="../ink/ink669.xml"/><Relationship Id="rId733" Type="http://schemas.openxmlformats.org/officeDocument/2006/relationships/image" Target="../media/image446.png"/><Relationship Id="rId940" Type="http://schemas.openxmlformats.org/officeDocument/2006/relationships/customXml" Target="../ink/ink560.xml"/><Relationship Id="rId1016" Type="http://schemas.openxmlformats.org/officeDocument/2006/relationships/customXml" Target="../ink/ink598.xml"/><Relationship Id="rId165" Type="http://schemas.openxmlformats.org/officeDocument/2006/relationships/customXml" Target="../ink/ink169.xml"/><Relationship Id="rId372" Type="http://schemas.openxmlformats.org/officeDocument/2006/relationships/customXml" Target="../ink/ink273.xml"/><Relationship Id="rId677" Type="http://schemas.openxmlformats.org/officeDocument/2006/relationships/image" Target="../media/image418.png"/><Relationship Id="rId800" Type="http://schemas.openxmlformats.org/officeDocument/2006/relationships/customXml" Target="../ink/ink490.xml"/><Relationship Id="rId232" Type="http://schemas.openxmlformats.org/officeDocument/2006/relationships/image" Target="../media/image199.png"/><Relationship Id="rId884" Type="http://schemas.openxmlformats.org/officeDocument/2006/relationships/customXml" Target="../ink/ink532.xml"/><Relationship Id="rId27" Type="http://schemas.openxmlformats.org/officeDocument/2006/relationships/image" Target="../media/image97.png"/><Relationship Id="rId537" Type="http://schemas.openxmlformats.org/officeDocument/2006/relationships/image" Target="../media/image349.png"/><Relationship Id="rId744" Type="http://schemas.openxmlformats.org/officeDocument/2006/relationships/customXml" Target="../ink/ink462.xml"/><Relationship Id="rId951" Type="http://schemas.openxmlformats.org/officeDocument/2006/relationships/image" Target="../media/image555.png"/><Relationship Id="rId1167" Type="http://schemas.openxmlformats.org/officeDocument/2006/relationships/customXml" Target="../ink/ink675.xml"/><Relationship Id="rId80" Type="http://schemas.openxmlformats.org/officeDocument/2006/relationships/customXml" Target="../ink/ink126.xml"/><Relationship Id="rId176" Type="http://schemas.openxmlformats.org/officeDocument/2006/relationships/image" Target="../media/image171.png"/><Relationship Id="rId383" Type="http://schemas.openxmlformats.org/officeDocument/2006/relationships/image" Target="../media/image274.png"/><Relationship Id="rId590" Type="http://schemas.openxmlformats.org/officeDocument/2006/relationships/image" Target="../media/image375.png"/><Relationship Id="rId604" Type="http://schemas.openxmlformats.org/officeDocument/2006/relationships/customXml" Target="../ink/ink392.xml"/><Relationship Id="rId811" Type="http://schemas.openxmlformats.org/officeDocument/2006/relationships/image" Target="../media/image485.png"/><Relationship Id="rId1027" Type="http://schemas.openxmlformats.org/officeDocument/2006/relationships/image" Target="../media/image593.png"/><Relationship Id="rId243" Type="http://schemas.openxmlformats.org/officeDocument/2006/relationships/customXml" Target="../ink/ink208.xml"/><Relationship Id="rId450" Type="http://schemas.openxmlformats.org/officeDocument/2006/relationships/customXml" Target="../ink/ink313.xml"/><Relationship Id="rId688" Type="http://schemas.openxmlformats.org/officeDocument/2006/relationships/customXml" Target="../ink/ink434.xml"/><Relationship Id="rId895" Type="http://schemas.openxmlformats.org/officeDocument/2006/relationships/image" Target="../media/image527.png"/><Relationship Id="rId909" Type="http://schemas.openxmlformats.org/officeDocument/2006/relationships/image" Target="../media/image534.png"/><Relationship Id="rId1080" Type="http://schemas.openxmlformats.org/officeDocument/2006/relationships/customXml" Target="../ink/ink630.xml"/><Relationship Id="rId38" Type="http://schemas.openxmlformats.org/officeDocument/2006/relationships/customXml" Target="../ink/ink105.xml"/><Relationship Id="rId103" Type="http://schemas.openxmlformats.org/officeDocument/2006/relationships/image" Target="../media/image135.png"/><Relationship Id="rId310" Type="http://schemas.openxmlformats.org/officeDocument/2006/relationships/customXml" Target="../ink/ink242.xml"/><Relationship Id="rId548" Type="http://schemas.openxmlformats.org/officeDocument/2006/relationships/customXml" Target="../ink/ink363.xml"/><Relationship Id="rId755" Type="http://schemas.openxmlformats.org/officeDocument/2006/relationships/image" Target="../media/image457.png"/><Relationship Id="rId962" Type="http://schemas.openxmlformats.org/officeDocument/2006/relationships/customXml" Target="../ink/ink571.xml"/><Relationship Id="rId1178" Type="http://schemas.openxmlformats.org/officeDocument/2006/relationships/image" Target="../media/image667.png"/><Relationship Id="rId91" Type="http://schemas.openxmlformats.org/officeDocument/2006/relationships/image" Target="../media/image129.png"/><Relationship Id="rId187" Type="http://schemas.openxmlformats.org/officeDocument/2006/relationships/customXml" Target="../ink/ink180.xml"/><Relationship Id="rId394" Type="http://schemas.openxmlformats.org/officeDocument/2006/relationships/customXml" Target="../ink/ink284.xml"/><Relationship Id="rId408" Type="http://schemas.openxmlformats.org/officeDocument/2006/relationships/customXml" Target="../ink/ink291.xml"/><Relationship Id="rId615" Type="http://schemas.openxmlformats.org/officeDocument/2006/relationships/image" Target="../media/image387.png"/><Relationship Id="rId822" Type="http://schemas.openxmlformats.org/officeDocument/2006/relationships/customXml" Target="../ink/ink501.xml"/><Relationship Id="rId1038" Type="http://schemas.openxmlformats.org/officeDocument/2006/relationships/customXml" Target="../ink/ink609.xml"/><Relationship Id="rId254" Type="http://schemas.openxmlformats.org/officeDocument/2006/relationships/image" Target="../media/image210.png"/><Relationship Id="rId699" Type="http://schemas.openxmlformats.org/officeDocument/2006/relationships/image" Target="../media/image429.png"/><Relationship Id="rId1091" Type="http://schemas.openxmlformats.org/officeDocument/2006/relationships/image" Target="../media/image625.png"/><Relationship Id="rId1105" Type="http://schemas.openxmlformats.org/officeDocument/2006/relationships/image" Target="../media/image632.png"/><Relationship Id="rId49" Type="http://schemas.openxmlformats.org/officeDocument/2006/relationships/image" Target="../media/image108.png"/><Relationship Id="rId114" Type="http://schemas.openxmlformats.org/officeDocument/2006/relationships/customXml" Target="../ink/ink143.xml"/><Relationship Id="rId461" Type="http://schemas.openxmlformats.org/officeDocument/2006/relationships/image" Target="../media/image312.png"/><Relationship Id="rId559" Type="http://schemas.openxmlformats.org/officeDocument/2006/relationships/image" Target="../media/image360.png"/><Relationship Id="rId766" Type="http://schemas.openxmlformats.org/officeDocument/2006/relationships/customXml" Target="../ink/ink473.xml"/><Relationship Id="rId198" Type="http://schemas.openxmlformats.org/officeDocument/2006/relationships/image" Target="../media/image182.png"/><Relationship Id="rId321" Type="http://schemas.openxmlformats.org/officeDocument/2006/relationships/image" Target="../media/image243.png"/><Relationship Id="rId419" Type="http://schemas.openxmlformats.org/officeDocument/2006/relationships/customXml" Target="../ink/ink297.xml"/><Relationship Id="rId626" Type="http://schemas.openxmlformats.org/officeDocument/2006/relationships/customXml" Target="../ink/ink403.xml"/><Relationship Id="rId973" Type="http://schemas.openxmlformats.org/officeDocument/2006/relationships/image" Target="../media/image566.png"/><Relationship Id="rId1049" Type="http://schemas.openxmlformats.org/officeDocument/2006/relationships/image" Target="../media/image604.png"/><Relationship Id="rId833" Type="http://schemas.openxmlformats.org/officeDocument/2006/relationships/image" Target="../media/image496.png"/><Relationship Id="rId1116" Type="http://schemas.openxmlformats.org/officeDocument/2006/relationships/image" Target="../media/image637.png"/><Relationship Id="rId265" Type="http://schemas.openxmlformats.org/officeDocument/2006/relationships/customXml" Target="../ink/ink219.xml"/><Relationship Id="rId472" Type="http://schemas.openxmlformats.org/officeDocument/2006/relationships/customXml" Target="../ink/ink324.xml"/><Relationship Id="rId900" Type="http://schemas.openxmlformats.org/officeDocument/2006/relationships/customXml" Target="../ink/ink540.xml"/><Relationship Id="rId125" Type="http://schemas.openxmlformats.org/officeDocument/2006/relationships/image" Target="../media/image146.png"/><Relationship Id="rId332" Type="http://schemas.openxmlformats.org/officeDocument/2006/relationships/customXml" Target="../ink/ink253.xml"/><Relationship Id="rId777" Type="http://schemas.openxmlformats.org/officeDocument/2006/relationships/image" Target="../media/image468.png"/><Relationship Id="rId984" Type="http://schemas.openxmlformats.org/officeDocument/2006/relationships/customXml" Target="../ink/ink582.xml"/><Relationship Id="rId637" Type="http://schemas.openxmlformats.org/officeDocument/2006/relationships/image" Target="../media/image398.png"/><Relationship Id="rId844" Type="http://schemas.openxmlformats.org/officeDocument/2006/relationships/customXml" Target="../ink/ink512.xml"/><Relationship Id="rId276" Type="http://schemas.openxmlformats.org/officeDocument/2006/relationships/image" Target="../media/image221.png"/><Relationship Id="rId483" Type="http://schemas.openxmlformats.org/officeDocument/2006/relationships/image" Target="../media/image323.png"/><Relationship Id="rId690" Type="http://schemas.openxmlformats.org/officeDocument/2006/relationships/customXml" Target="../ink/ink435.xml"/><Relationship Id="rId704" Type="http://schemas.openxmlformats.org/officeDocument/2006/relationships/customXml" Target="../ink/ink442.xml"/><Relationship Id="rId911" Type="http://schemas.openxmlformats.org/officeDocument/2006/relationships/image" Target="../media/image535.png"/><Relationship Id="rId1127" Type="http://schemas.openxmlformats.org/officeDocument/2006/relationships/customXml" Target="../ink/ink654.xml"/><Relationship Id="rId40" Type="http://schemas.openxmlformats.org/officeDocument/2006/relationships/customXml" Target="../ink/ink106.xml"/><Relationship Id="rId136" Type="http://schemas.openxmlformats.org/officeDocument/2006/relationships/customXml" Target="../ink/ink154.xml"/><Relationship Id="rId343" Type="http://schemas.openxmlformats.org/officeDocument/2006/relationships/image" Target="../media/image254.png"/><Relationship Id="rId550" Type="http://schemas.openxmlformats.org/officeDocument/2006/relationships/customXml" Target="../ink/ink364.xml"/><Relationship Id="rId788" Type="http://schemas.openxmlformats.org/officeDocument/2006/relationships/customXml" Target="../ink/ink484.xml"/><Relationship Id="rId995" Type="http://schemas.openxmlformats.org/officeDocument/2006/relationships/image" Target="../media/image577.png"/><Relationship Id="rId1180" Type="http://schemas.openxmlformats.org/officeDocument/2006/relationships/image" Target="../media/image668.png"/><Relationship Id="rId203" Type="http://schemas.openxmlformats.org/officeDocument/2006/relationships/customXml" Target="../ink/ink188.xml"/><Relationship Id="rId648" Type="http://schemas.openxmlformats.org/officeDocument/2006/relationships/customXml" Target="../ink/ink414.xml"/><Relationship Id="rId855" Type="http://schemas.openxmlformats.org/officeDocument/2006/relationships/image" Target="../media/image507.png"/><Relationship Id="rId1040" Type="http://schemas.openxmlformats.org/officeDocument/2006/relationships/customXml" Target="../ink/ink610.xml"/><Relationship Id="rId287" Type="http://schemas.openxmlformats.org/officeDocument/2006/relationships/customXml" Target="../ink/ink230.xml"/><Relationship Id="rId410" Type="http://schemas.openxmlformats.org/officeDocument/2006/relationships/image" Target="../media/image287.png"/><Relationship Id="rId494" Type="http://schemas.openxmlformats.org/officeDocument/2006/relationships/customXml" Target="../ink/ink335.xml"/><Relationship Id="rId508" Type="http://schemas.openxmlformats.org/officeDocument/2006/relationships/customXml" Target="../ink/ink343.xml"/><Relationship Id="rId715" Type="http://schemas.openxmlformats.org/officeDocument/2006/relationships/image" Target="../media/image437.png"/><Relationship Id="rId922" Type="http://schemas.openxmlformats.org/officeDocument/2006/relationships/customXml" Target="../ink/ink551.xml"/><Relationship Id="rId1138" Type="http://schemas.openxmlformats.org/officeDocument/2006/relationships/image" Target="../media/image648.png"/><Relationship Id="rId147" Type="http://schemas.openxmlformats.org/officeDocument/2006/relationships/image" Target="../media/image157.png"/><Relationship Id="rId354" Type="http://schemas.openxmlformats.org/officeDocument/2006/relationships/customXml" Target="../ink/ink264.xml"/><Relationship Id="rId799" Type="http://schemas.openxmlformats.org/officeDocument/2006/relationships/image" Target="../media/image479.png"/><Relationship Id="rId51" Type="http://schemas.openxmlformats.org/officeDocument/2006/relationships/image" Target="../media/image109.png"/><Relationship Id="rId561" Type="http://schemas.openxmlformats.org/officeDocument/2006/relationships/image" Target="../media/image361.png"/><Relationship Id="rId659" Type="http://schemas.openxmlformats.org/officeDocument/2006/relationships/image" Target="../media/image409.png"/><Relationship Id="rId866" Type="http://schemas.openxmlformats.org/officeDocument/2006/relationships/customXml" Target="../ink/ink523.xml"/><Relationship Id="rId214" Type="http://schemas.openxmlformats.org/officeDocument/2006/relationships/image" Target="../media/image190.png"/><Relationship Id="rId298" Type="http://schemas.openxmlformats.org/officeDocument/2006/relationships/customXml" Target="../ink/ink236.xml"/><Relationship Id="rId421" Type="http://schemas.openxmlformats.org/officeDocument/2006/relationships/customXml" Target="../ink/ink298.xml"/><Relationship Id="rId519" Type="http://schemas.openxmlformats.org/officeDocument/2006/relationships/image" Target="../media/image340.png"/><Relationship Id="rId1051" Type="http://schemas.openxmlformats.org/officeDocument/2006/relationships/image" Target="../media/image605.png"/><Relationship Id="rId1149" Type="http://schemas.openxmlformats.org/officeDocument/2006/relationships/image" Target="../media/image653.png"/><Relationship Id="rId158" Type="http://schemas.openxmlformats.org/officeDocument/2006/relationships/customXml" Target="../ink/ink165.xml"/><Relationship Id="rId726" Type="http://schemas.openxmlformats.org/officeDocument/2006/relationships/customXml" Target="../ink/ink453.xml"/><Relationship Id="rId933" Type="http://schemas.openxmlformats.org/officeDocument/2006/relationships/image" Target="../media/image546.png"/><Relationship Id="rId1009" Type="http://schemas.openxmlformats.org/officeDocument/2006/relationships/image" Target="../media/image584.png"/><Relationship Id="rId62" Type="http://schemas.openxmlformats.org/officeDocument/2006/relationships/customXml" Target="../ink/ink117.xml"/><Relationship Id="rId365" Type="http://schemas.openxmlformats.org/officeDocument/2006/relationships/image" Target="../media/image265.png"/><Relationship Id="rId572" Type="http://schemas.openxmlformats.org/officeDocument/2006/relationships/customXml" Target="../ink/ink375.xml"/><Relationship Id="rId225" Type="http://schemas.openxmlformats.org/officeDocument/2006/relationships/customXml" Target="../ink/ink199.xml"/><Relationship Id="rId432" Type="http://schemas.openxmlformats.org/officeDocument/2006/relationships/customXml" Target="../ink/ink304.xml"/><Relationship Id="rId877" Type="http://schemas.openxmlformats.org/officeDocument/2006/relationships/image" Target="../media/image518.png"/><Relationship Id="rId1062" Type="http://schemas.openxmlformats.org/officeDocument/2006/relationships/customXml" Target="../ink/ink621.xml"/><Relationship Id="rId737" Type="http://schemas.openxmlformats.org/officeDocument/2006/relationships/image" Target="../media/image448.png"/><Relationship Id="rId944" Type="http://schemas.openxmlformats.org/officeDocument/2006/relationships/customXml" Target="../ink/ink562.xml"/><Relationship Id="rId73" Type="http://schemas.openxmlformats.org/officeDocument/2006/relationships/image" Target="../media/image120.png"/><Relationship Id="rId169" Type="http://schemas.openxmlformats.org/officeDocument/2006/relationships/customXml" Target="../ink/ink171.xml"/><Relationship Id="rId376" Type="http://schemas.openxmlformats.org/officeDocument/2006/relationships/customXml" Target="../ink/ink275.xml"/><Relationship Id="rId583" Type="http://schemas.openxmlformats.org/officeDocument/2006/relationships/customXml" Target="../ink/ink381.xml"/><Relationship Id="rId790" Type="http://schemas.openxmlformats.org/officeDocument/2006/relationships/customXml" Target="../ink/ink485.xml"/><Relationship Id="rId804" Type="http://schemas.openxmlformats.org/officeDocument/2006/relationships/customXml" Target="../ink/ink492.xml"/><Relationship Id="rId4" Type="http://schemas.openxmlformats.org/officeDocument/2006/relationships/customXml" Target="../ink/ink88.xml"/><Relationship Id="rId236" Type="http://schemas.openxmlformats.org/officeDocument/2006/relationships/image" Target="../media/image201.png"/><Relationship Id="rId443" Type="http://schemas.openxmlformats.org/officeDocument/2006/relationships/image" Target="../media/image303.png"/><Relationship Id="rId650" Type="http://schemas.openxmlformats.org/officeDocument/2006/relationships/customXml" Target="../ink/ink415.xml"/><Relationship Id="rId888" Type="http://schemas.openxmlformats.org/officeDocument/2006/relationships/customXml" Target="../ink/ink534.xml"/><Relationship Id="rId1073" Type="http://schemas.openxmlformats.org/officeDocument/2006/relationships/image" Target="../media/image616.png"/><Relationship Id="rId303" Type="http://schemas.openxmlformats.org/officeDocument/2006/relationships/image" Target="../media/image234.png"/><Relationship Id="rId748" Type="http://schemas.openxmlformats.org/officeDocument/2006/relationships/customXml" Target="../ink/ink464.xml"/><Relationship Id="rId955" Type="http://schemas.openxmlformats.org/officeDocument/2006/relationships/image" Target="../media/image557.png"/><Relationship Id="rId1140" Type="http://schemas.openxmlformats.org/officeDocument/2006/relationships/image" Target="../media/image649.png"/><Relationship Id="rId84" Type="http://schemas.openxmlformats.org/officeDocument/2006/relationships/customXml" Target="../ink/ink128.xml"/><Relationship Id="rId387" Type="http://schemas.openxmlformats.org/officeDocument/2006/relationships/image" Target="../media/image276.png"/><Relationship Id="rId510" Type="http://schemas.openxmlformats.org/officeDocument/2006/relationships/customXml" Target="../ink/ink344.xml"/><Relationship Id="rId594" Type="http://schemas.openxmlformats.org/officeDocument/2006/relationships/image" Target="../media/image377.png"/><Relationship Id="rId608" Type="http://schemas.openxmlformats.org/officeDocument/2006/relationships/customXml" Target="../ink/ink394.xml"/><Relationship Id="rId815" Type="http://schemas.openxmlformats.org/officeDocument/2006/relationships/image" Target="../media/image487.png"/><Relationship Id="rId247" Type="http://schemas.openxmlformats.org/officeDocument/2006/relationships/customXml" Target="../ink/ink210.xml"/><Relationship Id="rId899" Type="http://schemas.openxmlformats.org/officeDocument/2006/relationships/image" Target="../media/image529.png"/><Relationship Id="rId1000" Type="http://schemas.openxmlformats.org/officeDocument/2006/relationships/customXml" Target="../ink/ink590.xml"/><Relationship Id="rId1084" Type="http://schemas.openxmlformats.org/officeDocument/2006/relationships/customXml" Target="../ink/ink632.xml"/><Relationship Id="rId107" Type="http://schemas.openxmlformats.org/officeDocument/2006/relationships/image" Target="../media/image137.png"/><Relationship Id="rId454" Type="http://schemas.openxmlformats.org/officeDocument/2006/relationships/customXml" Target="../ink/ink315.xml"/><Relationship Id="rId661" Type="http://schemas.openxmlformats.org/officeDocument/2006/relationships/image" Target="../media/image410.png"/><Relationship Id="rId759" Type="http://schemas.openxmlformats.org/officeDocument/2006/relationships/image" Target="../media/image459.png"/><Relationship Id="rId966" Type="http://schemas.openxmlformats.org/officeDocument/2006/relationships/customXml" Target="../ink/ink573.xml"/><Relationship Id="rId11" Type="http://schemas.openxmlformats.org/officeDocument/2006/relationships/image" Target="../media/image89.png"/><Relationship Id="rId314" Type="http://schemas.openxmlformats.org/officeDocument/2006/relationships/customXml" Target="../ink/ink244.xml"/><Relationship Id="rId398" Type="http://schemas.openxmlformats.org/officeDocument/2006/relationships/customXml" Target="../ink/ink286.xml"/><Relationship Id="rId521" Type="http://schemas.openxmlformats.org/officeDocument/2006/relationships/image" Target="../media/image341.png"/><Relationship Id="rId619" Type="http://schemas.openxmlformats.org/officeDocument/2006/relationships/image" Target="../media/image389.png"/><Relationship Id="rId1151" Type="http://schemas.openxmlformats.org/officeDocument/2006/relationships/image" Target="../media/image654.png"/><Relationship Id="rId95" Type="http://schemas.openxmlformats.org/officeDocument/2006/relationships/image" Target="../media/image131.png"/><Relationship Id="rId160" Type="http://schemas.openxmlformats.org/officeDocument/2006/relationships/image" Target="../media/image163.png"/><Relationship Id="rId826" Type="http://schemas.openxmlformats.org/officeDocument/2006/relationships/customXml" Target="../ink/ink503.xml"/><Relationship Id="rId1011" Type="http://schemas.openxmlformats.org/officeDocument/2006/relationships/image" Target="../media/image585.png"/><Relationship Id="rId1109" Type="http://schemas.openxmlformats.org/officeDocument/2006/relationships/image" Target="../media/image634.png"/><Relationship Id="rId258" Type="http://schemas.openxmlformats.org/officeDocument/2006/relationships/image" Target="../media/image212.png"/><Relationship Id="rId465" Type="http://schemas.openxmlformats.org/officeDocument/2006/relationships/image" Target="../media/image314.png"/><Relationship Id="rId672" Type="http://schemas.openxmlformats.org/officeDocument/2006/relationships/customXml" Target="../ink/ink426.xml"/><Relationship Id="rId1095" Type="http://schemas.openxmlformats.org/officeDocument/2006/relationships/image" Target="../media/image627.png"/><Relationship Id="rId22" Type="http://schemas.openxmlformats.org/officeDocument/2006/relationships/customXml" Target="../ink/ink97.xml"/><Relationship Id="rId118" Type="http://schemas.openxmlformats.org/officeDocument/2006/relationships/customXml" Target="../ink/ink145.xml"/><Relationship Id="rId325" Type="http://schemas.openxmlformats.org/officeDocument/2006/relationships/image" Target="../media/image245.png"/><Relationship Id="rId532" Type="http://schemas.openxmlformats.org/officeDocument/2006/relationships/customXml" Target="../ink/ink355.xml"/><Relationship Id="rId977" Type="http://schemas.openxmlformats.org/officeDocument/2006/relationships/image" Target="../media/image568.png"/><Relationship Id="rId1162" Type="http://schemas.openxmlformats.org/officeDocument/2006/relationships/image" Target="../media/image659.png"/><Relationship Id="rId171" Type="http://schemas.openxmlformats.org/officeDocument/2006/relationships/customXml" Target="../ink/ink172.xml"/><Relationship Id="rId837" Type="http://schemas.openxmlformats.org/officeDocument/2006/relationships/image" Target="../media/image498.png"/><Relationship Id="rId1022" Type="http://schemas.openxmlformats.org/officeDocument/2006/relationships/customXml" Target="../ink/ink601.xml"/><Relationship Id="rId269" Type="http://schemas.openxmlformats.org/officeDocument/2006/relationships/customXml" Target="../ink/ink221.xml"/><Relationship Id="rId476" Type="http://schemas.openxmlformats.org/officeDocument/2006/relationships/customXml" Target="../ink/ink326.xml"/><Relationship Id="rId683" Type="http://schemas.openxmlformats.org/officeDocument/2006/relationships/image" Target="../media/image421.png"/><Relationship Id="rId890" Type="http://schemas.openxmlformats.org/officeDocument/2006/relationships/customXml" Target="../ink/ink535.xml"/><Relationship Id="rId904" Type="http://schemas.openxmlformats.org/officeDocument/2006/relationships/customXml" Target="../ink/ink542.xml"/><Relationship Id="rId33" Type="http://schemas.openxmlformats.org/officeDocument/2006/relationships/image" Target="../media/image100.png"/><Relationship Id="rId129" Type="http://schemas.openxmlformats.org/officeDocument/2006/relationships/image" Target="../media/image148.png"/><Relationship Id="rId336" Type="http://schemas.openxmlformats.org/officeDocument/2006/relationships/customXml" Target="../ink/ink255.xml"/><Relationship Id="rId543" Type="http://schemas.openxmlformats.org/officeDocument/2006/relationships/image" Target="../media/image352.png"/><Relationship Id="rId988" Type="http://schemas.openxmlformats.org/officeDocument/2006/relationships/customXml" Target="../ink/ink584.xml"/><Relationship Id="rId1173" Type="http://schemas.openxmlformats.org/officeDocument/2006/relationships/customXml" Target="../ink/ink678.xml"/><Relationship Id="rId182" Type="http://schemas.openxmlformats.org/officeDocument/2006/relationships/image" Target="../media/image174.png"/><Relationship Id="rId403" Type="http://schemas.openxmlformats.org/officeDocument/2006/relationships/image" Target="../media/image284.png"/><Relationship Id="rId750" Type="http://schemas.openxmlformats.org/officeDocument/2006/relationships/customXml" Target="../ink/ink465.xml"/><Relationship Id="rId848" Type="http://schemas.openxmlformats.org/officeDocument/2006/relationships/customXml" Target="../ink/ink514.xml"/><Relationship Id="rId1033" Type="http://schemas.openxmlformats.org/officeDocument/2006/relationships/image" Target="../media/image596.png"/><Relationship Id="rId487" Type="http://schemas.openxmlformats.org/officeDocument/2006/relationships/image" Target="../media/image325.png"/><Relationship Id="rId610" Type="http://schemas.openxmlformats.org/officeDocument/2006/relationships/customXml" Target="../ink/ink395.xml"/><Relationship Id="rId694" Type="http://schemas.openxmlformats.org/officeDocument/2006/relationships/customXml" Target="../ink/ink437.xml"/><Relationship Id="rId708" Type="http://schemas.openxmlformats.org/officeDocument/2006/relationships/customXml" Target="../ink/ink444.xml"/><Relationship Id="rId915" Type="http://schemas.openxmlformats.org/officeDocument/2006/relationships/image" Target="../media/image537.png"/><Relationship Id="rId347" Type="http://schemas.openxmlformats.org/officeDocument/2006/relationships/image" Target="../media/image256.png"/><Relationship Id="rId999" Type="http://schemas.openxmlformats.org/officeDocument/2006/relationships/image" Target="../media/image579.png"/><Relationship Id="rId1100" Type="http://schemas.openxmlformats.org/officeDocument/2006/relationships/customXml" Target="../ink/ink640.xml"/><Relationship Id="rId1184" Type="http://schemas.openxmlformats.org/officeDocument/2006/relationships/image" Target="../media/image670.png"/><Relationship Id="rId44" Type="http://schemas.openxmlformats.org/officeDocument/2006/relationships/customXml" Target="../ink/ink108.xml"/><Relationship Id="rId554" Type="http://schemas.openxmlformats.org/officeDocument/2006/relationships/customXml" Target="../ink/ink366.xml"/><Relationship Id="rId761" Type="http://schemas.openxmlformats.org/officeDocument/2006/relationships/image" Target="../media/image460.png"/><Relationship Id="rId859" Type="http://schemas.openxmlformats.org/officeDocument/2006/relationships/image" Target="../media/image509.png"/><Relationship Id="rId193" Type="http://schemas.openxmlformats.org/officeDocument/2006/relationships/customXml" Target="../ink/ink183.xml"/><Relationship Id="rId207" Type="http://schemas.openxmlformats.org/officeDocument/2006/relationships/customXml" Target="../ink/ink190.xml"/><Relationship Id="rId414" Type="http://schemas.openxmlformats.org/officeDocument/2006/relationships/image" Target="../media/image289.png"/><Relationship Id="rId498" Type="http://schemas.openxmlformats.org/officeDocument/2006/relationships/image" Target="../media/image330.png"/><Relationship Id="rId621" Type="http://schemas.openxmlformats.org/officeDocument/2006/relationships/image" Target="../media/image390.png"/><Relationship Id="rId1044" Type="http://schemas.openxmlformats.org/officeDocument/2006/relationships/customXml" Target="../ink/ink612.xml"/><Relationship Id="rId260" Type="http://schemas.openxmlformats.org/officeDocument/2006/relationships/image" Target="../media/image213.png"/><Relationship Id="rId719" Type="http://schemas.openxmlformats.org/officeDocument/2006/relationships/image" Target="../media/image439.png"/><Relationship Id="rId926" Type="http://schemas.openxmlformats.org/officeDocument/2006/relationships/customXml" Target="../ink/ink553.xml"/><Relationship Id="rId1111" Type="http://schemas.openxmlformats.org/officeDocument/2006/relationships/image" Target="../media/image635.png"/><Relationship Id="rId55" Type="http://schemas.openxmlformats.org/officeDocument/2006/relationships/image" Target="../media/image111.png"/><Relationship Id="rId120" Type="http://schemas.openxmlformats.org/officeDocument/2006/relationships/customXml" Target="../ink/ink146.xml"/><Relationship Id="rId358" Type="http://schemas.openxmlformats.org/officeDocument/2006/relationships/customXml" Target="../ink/ink266.xml"/><Relationship Id="rId565" Type="http://schemas.openxmlformats.org/officeDocument/2006/relationships/image" Target="../media/image363.png"/><Relationship Id="rId772" Type="http://schemas.openxmlformats.org/officeDocument/2006/relationships/customXml" Target="../ink/ink476.xml"/><Relationship Id="rId218" Type="http://schemas.openxmlformats.org/officeDocument/2006/relationships/image" Target="../media/image192.png"/><Relationship Id="rId425" Type="http://schemas.openxmlformats.org/officeDocument/2006/relationships/image" Target="../media/image294.png"/><Relationship Id="rId632" Type="http://schemas.openxmlformats.org/officeDocument/2006/relationships/customXml" Target="../ink/ink406.xml"/><Relationship Id="rId1055" Type="http://schemas.openxmlformats.org/officeDocument/2006/relationships/image" Target="../media/image607.png"/><Relationship Id="rId271" Type="http://schemas.openxmlformats.org/officeDocument/2006/relationships/customXml" Target="../ink/ink222.xml"/><Relationship Id="rId937" Type="http://schemas.openxmlformats.org/officeDocument/2006/relationships/image" Target="../media/image548.png"/><Relationship Id="rId1122" Type="http://schemas.openxmlformats.org/officeDocument/2006/relationships/image" Target="../media/image640.png"/><Relationship Id="rId66" Type="http://schemas.openxmlformats.org/officeDocument/2006/relationships/customXml" Target="../ink/ink119.xml"/><Relationship Id="rId131" Type="http://schemas.openxmlformats.org/officeDocument/2006/relationships/image" Target="../media/image149.png"/><Relationship Id="rId369" Type="http://schemas.openxmlformats.org/officeDocument/2006/relationships/image" Target="../media/image267.png"/><Relationship Id="rId576" Type="http://schemas.openxmlformats.org/officeDocument/2006/relationships/image" Target="../media/image368.png"/><Relationship Id="rId783" Type="http://schemas.openxmlformats.org/officeDocument/2006/relationships/image" Target="../media/image471.png"/><Relationship Id="rId990" Type="http://schemas.openxmlformats.org/officeDocument/2006/relationships/customXml" Target="../ink/ink585.xml"/><Relationship Id="rId229" Type="http://schemas.openxmlformats.org/officeDocument/2006/relationships/customXml" Target="../ink/ink201.xml"/><Relationship Id="rId436" Type="http://schemas.openxmlformats.org/officeDocument/2006/relationships/customXml" Target="../ink/ink306.xml"/><Relationship Id="rId643" Type="http://schemas.openxmlformats.org/officeDocument/2006/relationships/image" Target="../media/image401.png"/><Relationship Id="rId1066" Type="http://schemas.openxmlformats.org/officeDocument/2006/relationships/customXml" Target="../ink/ink623.xml"/><Relationship Id="rId850" Type="http://schemas.openxmlformats.org/officeDocument/2006/relationships/customXml" Target="../ink/ink515.xml"/><Relationship Id="rId948" Type="http://schemas.openxmlformats.org/officeDocument/2006/relationships/customXml" Target="../ink/ink564.xml"/><Relationship Id="rId1133" Type="http://schemas.openxmlformats.org/officeDocument/2006/relationships/customXml" Target="../ink/ink657.xml"/><Relationship Id="rId77" Type="http://schemas.openxmlformats.org/officeDocument/2006/relationships/image" Target="../media/image122.png"/><Relationship Id="rId282" Type="http://schemas.openxmlformats.org/officeDocument/2006/relationships/image" Target="../media/image224.png"/><Relationship Id="rId503" Type="http://schemas.openxmlformats.org/officeDocument/2006/relationships/customXml" Target="../ink/ink340.xml"/><Relationship Id="rId587" Type="http://schemas.openxmlformats.org/officeDocument/2006/relationships/customXml" Target="../ink/ink383.xml"/><Relationship Id="rId710" Type="http://schemas.openxmlformats.org/officeDocument/2006/relationships/customXml" Target="../ink/ink445.xml"/><Relationship Id="rId808" Type="http://schemas.openxmlformats.org/officeDocument/2006/relationships/customXml" Target="../ink/ink494.xml"/><Relationship Id="rId8" Type="http://schemas.openxmlformats.org/officeDocument/2006/relationships/customXml" Target="../ink/ink90.xml"/><Relationship Id="rId142" Type="http://schemas.openxmlformats.org/officeDocument/2006/relationships/customXml" Target="../ink/ink157.xml"/><Relationship Id="rId447" Type="http://schemas.openxmlformats.org/officeDocument/2006/relationships/image" Target="../media/image305.png"/><Relationship Id="rId794" Type="http://schemas.openxmlformats.org/officeDocument/2006/relationships/customXml" Target="../ink/ink487.xml"/><Relationship Id="rId1077" Type="http://schemas.openxmlformats.org/officeDocument/2006/relationships/image" Target="../media/image618.png"/><Relationship Id="rId654" Type="http://schemas.openxmlformats.org/officeDocument/2006/relationships/customXml" Target="../ink/ink417.xml"/><Relationship Id="rId861" Type="http://schemas.openxmlformats.org/officeDocument/2006/relationships/image" Target="../media/image510.png"/><Relationship Id="rId959" Type="http://schemas.openxmlformats.org/officeDocument/2006/relationships/image" Target="../media/image559.png"/><Relationship Id="rId293" Type="http://schemas.openxmlformats.org/officeDocument/2006/relationships/image" Target="../media/image229.png"/><Relationship Id="rId307" Type="http://schemas.openxmlformats.org/officeDocument/2006/relationships/image" Target="../media/image236.png"/><Relationship Id="rId514" Type="http://schemas.openxmlformats.org/officeDocument/2006/relationships/customXml" Target="../ink/ink346.xml"/><Relationship Id="rId721" Type="http://schemas.openxmlformats.org/officeDocument/2006/relationships/image" Target="../media/image440.png"/><Relationship Id="rId1144" Type="http://schemas.openxmlformats.org/officeDocument/2006/relationships/image" Target="../media/image651.png"/><Relationship Id="rId88" Type="http://schemas.openxmlformats.org/officeDocument/2006/relationships/customXml" Target="../ink/ink130.xml"/><Relationship Id="rId153" Type="http://schemas.openxmlformats.org/officeDocument/2006/relationships/image" Target="../media/image160.png"/><Relationship Id="rId360" Type="http://schemas.openxmlformats.org/officeDocument/2006/relationships/customXml" Target="../ink/ink267.xml"/><Relationship Id="rId598" Type="http://schemas.openxmlformats.org/officeDocument/2006/relationships/image" Target="../media/image379.png"/><Relationship Id="rId819" Type="http://schemas.openxmlformats.org/officeDocument/2006/relationships/image" Target="../media/image489.png"/><Relationship Id="rId1004" Type="http://schemas.openxmlformats.org/officeDocument/2006/relationships/customXml" Target="../ink/ink592.xml"/><Relationship Id="rId220" Type="http://schemas.openxmlformats.org/officeDocument/2006/relationships/image" Target="../media/image193.png"/><Relationship Id="rId458" Type="http://schemas.openxmlformats.org/officeDocument/2006/relationships/customXml" Target="../ink/ink317.xml"/><Relationship Id="rId665" Type="http://schemas.openxmlformats.org/officeDocument/2006/relationships/image" Target="../media/image412.png"/><Relationship Id="rId872" Type="http://schemas.openxmlformats.org/officeDocument/2006/relationships/customXml" Target="../ink/ink526.xml"/><Relationship Id="rId1088" Type="http://schemas.openxmlformats.org/officeDocument/2006/relationships/customXml" Target="../ink/ink634.xml"/><Relationship Id="rId15" Type="http://schemas.openxmlformats.org/officeDocument/2006/relationships/image" Target="../media/image91.png"/><Relationship Id="rId318" Type="http://schemas.openxmlformats.org/officeDocument/2006/relationships/customXml" Target="../ink/ink246.xml"/><Relationship Id="rId525" Type="http://schemas.openxmlformats.org/officeDocument/2006/relationships/image" Target="../media/image343.png"/><Relationship Id="rId732" Type="http://schemas.openxmlformats.org/officeDocument/2006/relationships/customXml" Target="../ink/ink456.xml"/><Relationship Id="rId1155" Type="http://schemas.openxmlformats.org/officeDocument/2006/relationships/image" Target="../media/image656.png"/><Relationship Id="rId99" Type="http://schemas.openxmlformats.org/officeDocument/2006/relationships/image" Target="../media/image133.png"/><Relationship Id="rId164" Type="http://schemas.openxmlformats.org/officeDocument/2006/relationships/image" Target="../media/image165.png"/><Relationship Id="rId371" Type="http://schemas.openxmlformats.org/officeDocument/2006/relationships/image" Target="../media/image268.png"/><Relationship Id="rId1015" Type="http://schemas.openxmlformats.org/officeDocument/2006/relationships/image" Target="../media/image587.png"/><Relationship Id="rId469" Type="http://schemas.openxmlformats.org/officeDocument/2006/relationships/image" Target="../media/image316.png"/><Relationship Id="rId676" Type="http://schemas.openxmlformats.org/officeDocument/2006/relationships/customXml" Target="../ink/ink428.xml"/><Relationship Id="rId883" Type="http://schemas.openxmlformats.org/officeDocument/2006/relationships/image" Target="../media/image521.png"/><Relationship Id="rId1099" Type="http://schemas.openxmlformats.org/officeDocument/2006/relationships/image" Target="../media/image629.png"/><Relationship Id="rId26" Type="http://schemas.openxmlformats.org/officeDocument/2006/relationships/customXml" Target="../ink/ink99.xml"/><Relationship Id="rId231" Type="http://schemas.openxmlformats.org/officeDocument/2006/relationships/customXml" Target="../ink/ink202.xml"/><Relationship Id="rId329" Type="http://schemas.openxmlformats.org/officeDocument/2006/relationships/image" Target="../media/image247.png"/><Relationship Id="rId536" Type="http://schemas.openxmlformats.org/officeDocument/2006/relationships/customXml" Target="../ink/ink357.xml"/><Relationship Id="rId1166" Type="http://schemas.openxmlformats.org/officeDocument/2006/relationships/image" Target="../media/image661.png"/><Relationship Id="rId175" Type="http://schemas.openxmlformats.org/officeDocument/2006/relationships/customXml" Target="../ink/ink174.xml"/><Relationship Id="rId743" Type="http://schemas.openxmlformats.org/officeDocument/2006/relationships/image" Target="../media/image451.png"/><Relationship Id="rId950" Type="http://schemas.openxmlformats.org/officeDocument/2006/relationships/customXml" Target="../ink/ink565.xml"/><Relationship Id="rId1026" Type="http://schemas.openxmlformats.org/officeDocument/2006/relationships/customXml" Target="../ink/ink603.xml"/><Relationship Id="rId382" Type="http://schemas.openxmlformats.org/officeDocument/2006/relationships/customXml" Target="../ink/ink278.xml"/><Relationship Id="rId603" Type="http://schemas.openxmlformats.org/officeDocument/2006/relationships/image" Target="../media/image381.png"/><Relationship Id="rId687" Type="http://schemas.openxmlformats.org/officeDocument/2006/relationships/image" Target="../media/image423.png"/><Relationship Id="rId810" Type="http://schemas.openxmlformats.org/officeDocument/2006/relationships/customXml" Target="../ink/ink495.xml"/><Relationship Id="rId908" Type="http://schemas.openxmlformats.org/officeDocument/2006/relationships/customXml" Target="../ink/ink544.xml"/><Relationship Id="rId242" Type="http://schemas.openxmlformats.org/officeDocument/2006/relationships/image" Target="../media/image204.png"/><Relationship Id="rId894" Type="http://schemas.openxmlformats.org/officeDocument/2006/relationships/customXml" Target="../ink/ink537.xml"/><Relationship Id="rId1177" Type="http://schemas.openxmlformats.org/officeDocument/2006/relationships/customXml" Target="../ink/ink680.xml"/><Relationship Id="rId37" Type="http://schemas.openxmlformats.org/officeDocument/2006/relationships/image" Target="../media/image102.png"/><Relationship Id="rId102" Type="http://schemas.openxmlformats.org/officeDocument/2006/relationships/customXml" Target="../ink/ink137.xml"/><Relationship Id="rId547" Type="http://schemas.openxmlformats.org/officeDocument/2006/relationships/image" Target="../media/image354.png"/><Relationship Id="rId754" Type="http://schemas.openxmlformats.org/officeDocument/2006/relationships/customXml" Target="../ink/ink467.xml"/><Relationship Id="rId961" Type="http://schemas.openxmlformats.org/officeDocument/2006/relationships/image" Target="../media/image560.png"/><Relationship Id="rId90" Type="http://schemas.openxmlformats.org/officeDocument/2006/relationships/customXml" Target="../ink/ink131.xml"/><Relationship Id="rId186" Type="http://schemas.openxmlformats.org/officeDocument/2006/relationships/image" Target="../media/image176.png"/><Relationship Id="rId393" Type="http://schemas.openxmlformats.org/officeDocument/2006/relationships/image" Target="../media/image279.png"/><Relationship Id="rId407" Type="http://schemas.openxmlformats.org/officeDocument/2006/relationships/image" Target="../media/image286.png"/><Relationship Id="rId614" Type="http://schemas.openxmlformats.org/officeDocument/2006/relationships/customXml" Target="../ink/ink397.xml"/><Relationship Id="rId821" Type="http://schemas.openxmlformats.org/officeDocument/2006/relationships/image" Target="../media/image490.png"/><Relationship Id="rId1037" Type="http://schemas.openxmlformats.org/officeDocument/2006/relationships/image" Target="../media/image598.png"/><Relationship Id="rId253" Type="http://schemas.openxmlformats.org/officeDocument/2006/relationships/customXml" Target="../ink/ink213.xml"/><Relationship Id="rId460" Type="http://schemas.openxmlformats.org/officeDocument/2006/relationships/customXml" Target="../ink/ink318.xml"/><Relationship Id="rId698" Type="http://schemas.openxmlformats.org/officeDocument/2006/relationships/customXml" Target="../ink/ink439.xml"/><Relationship Id="rId919" Type="http://schemas.openxmlformats.org/officeDocument/2006/relationships/image" Target="../media/image539.png"/><Relationship Id="rId1090" Type="http://schemas.openxmlformats.org/officeDocument/2006/relationships/customXml" Target="../ink/ink635.xml"/><Relationship Id="rId1104" Type="http://schemas.openxmlformats.org/officeDocument/2006/relationships/customXml" Target="../ink/ink642.xml"/><Relationship Id="rId48" Type="http://schemas.openxmlformats.org/officeDocument/2006/relationships/customXml" Target="../ink/ink110.xml"/><Relationship Id="rId113" Type="http://schemas.openxmlformats.org/officeDocument/2006/relationships/image" Target="../media/image140.png"/><Relationship Id="rId320" Type="http://schemas.openxmlformats.org/officeDocument/2006/relationships/customXml" Target="../ink/ink247.xml"/><Relationship Id="rId558" Type="http://schemas.openxmlformats.org/officeDocument/2006/relationships/customXml" Target="../ink/ink368.xml"/><Relationship Id="rId765" Type="http://schemas.openxmlformats.org/officeDocument/2006/relationships/image" Target="../media/image462.png"/><Relationship Id="rId972" Type="http://schemas.openxmlformats.org/officeDocument/2006/relationships/customXml" Target="../ink/ink576.xml"/><Relationship Id="rId197" Type="http://schemas.openxmlformats.org/officeDocument/2006/relationships/customXml" Target="../ink/ink185.xml"/><Relationship Id="rId418" Type="http://schemas.openxmlformats.org/officeDocument/2006/relationships/image" Target="../media/image291.png"/><Relationship Id="rId625" Type="http://schemas.openxmlformats.org/officeDocument/2006/relationships/image" Target="../media/image392.png"/><Relationship Id="rId832" Type="http://schemas.openxmlformats.org/officeDocument/2006/relationships/customXml" Target="../ink/ink506.xml"/><Relationship Id="rId1048" Type="http://schemas.openxmlformats.org/officeDocument/2006/relationships/customXml" Target="../ink/ink614.xml"/><Relationship Id="rId264" Type="http://schemas.openxmlformats.org/officeDocument/2006/relationships/image" Target="../media/image215.png"/><Relationship Id="rId471" Type="http://schemas.openxmlformats.org/officeDocument/2006/relationships/image" Target="../media/image317.png"/><Relationship Id="rId1115" Type="http://schemas.openxmlformats.org/officeDocument/2006/relationships/customXml" Target="../ink/ink648.xml"/><Relationship Id="rId59" Type="http://schemas.openxmlformats.org/officeDocument/2006/relationships/image" Target="../media/image113.png"/><Relationship Id="rId124" Type="http://schemas.openxmlformats.org/officeDocument/2006/relationships/customXml" Target="../ink/ink148.xml"/><Relationship Id="rId569" Type="http://schemas.openxmlformats.org/officeDocument/2006/relationships/image" Target="../media/image365.png"/><Relationship Id="rId776" Type="http://schemas.openxmlformats.org/officeDocument/2006/relationships/customXml" Target="../ink/ink478.xml"/><Relationship Id="rId983" Type="http://schemas.openxmlformats.org/officeDocument/2006/relationships/image" Target="../media/image571.png"/><Relationship Id="rId331" Type="http://schemas.openxmlformats.org/officeDocument/2006/relationships/image" Target="../media/image248.png"/><Relationship Id="rId429" Type="http://schemas.openxmlformats.org/officeDocument/2006/relationships/image" Target="../media/image296.png"/><Relationship Id="rId636" Type="http://schemas.openxmlformats.org/officeDocument/2006/relationships/customXml" Target="../ink/ink408.xml"/><Relationship Id="rId1059" Type="http://schemas.openxmlformats.org/officeDocument/2006/relationships/image" Target="../media/image609.png"/><Relationship Id="rId843" Type="http://schemas.openxmlformats.org/officeDocument/2006/relationships/image" Target="../media/image501.png"/><Relationship Id="rId1126" Type="http://schemas.openxmlformats.org/officeDocument/2006/relationships/image" Target="../media/image642.png"/><Relationship Id="rId275" Type="http://schemas.openxmlformats.org/officeDocument/2006/relationships/customXml" Target="../ink/ink224.xml"/><Relationship Id="rId482" Type="http://schemas.openxmlformats.org/officeDocument/2006/relationships/customXml" Target="../ink/ink329.xml"/><Relationship Id="rId703" Type="http://schemas.openxmlformats.org/officeDocument/2006/relationships/image" Target="../media/image431.png"/><Relationship Id="rId910" Type="http://schemas.openxmlformats.org/officeDocument/2006/relationships/customXml" Target="../ink/ink545.xml"/><Relationship Id="rId135" Type="http://schemas.openxmlformats.org/officeDocument/2006/relationships/image" Target="../media/image151.png"/><Relationship Id="rId342" Type="http://schemas.openxmlformats.org/officeDocument/2006/relationships/customXml" Target="../ink/ink258.xml"/><Relationship Id="rId787" Type="http://schemas.openxmlformats.org/officeDocument/2006/relationships/image" Target="../media/image473.png"/><Relationship Id="rId994" Type="http://schemas.openxmlformats.org/officeDocument/2006/relationships/customXml" Target="../ink/ink587.xml"/><Relationship Id="rId202" Type="http://schemas.openxmlformats.org/officeDocument/2006/relationships/image" Target="../media/image184.png"/><Relationship Id="rId647" Type="http://schemas.openxmlformats.org/officeDocument/2006/relationships/image" Target="../media/image403.png"/><Relationship Id="rId854" Type="http://schemas.openxmlformats.org/officeDocument/2006/relationships/customXml" Target="../ink/ink517.xml"/><Relationship Id="rId286" Type="http://schemas.openxmlformats.org/officeDocument/2006/relationships/image" Target="../media/image226.png"/><Relationship Id="rId493" Type="http://schemas.openxmlformats.org/officeDocument/2006/relationships/image" Target="../media/image328.png"/><Relationship Id="rId507" Type="http://schemas.openxmlformats.org/officeDocument/2006/relationships/image" Target="../media/image334.png"/><Relationship Id="rId714" Type="http://schemas.openxmlformats.org/officeDocument/2006/relationships/customXml" Target="../ink/ink447.xml"/><Relationship Id="rId921" Type="http://schemas.openxmlformats.org/officeDocument/2006/relationships/image" Target="../media/image540.png"/><Relationship Id="rId1137" Type="http://schemas.openxmlformats.org/officeDocument/2006/relationships/customXml" Target="../ink/ink659.xml"/><Relationship Id="rId50" Type="http://schemas.openxmlformats.org/officeDocument/2006/relationships/customXml" Target="../ink/ink111.xml"/><Relationship Id="rId146" Type="http://schemas.openxmlformats.org/officeDocument/2006/relationships/customXml" Target="../ink/ink159.xml"/><Relationship Id="rId353" Type="http://schemas.openxmlformats.org/officeDocument/2006/relationships/image" Target="../media/image259.png"/><Relationship Id="rId560" Type="http://schemas.openxmlformats.org/officeDocument/2006/relationships/customXml" Target="../ink/ink369.xml"/><Relationship Id="rId798" Type="http://schemas.openxmlformats.org/officeDocument/2006/relationships/customXml" Target="../ink/ink489.xml"/><Relationship Id="rId213" Type="http://schemas.openxmlformats.org/officeDocument/2006/relationships/customXml" Target="../ink/ink193.xml"/><Relationship Id="rId420" Type="http://schemas.openxmlformats.org/officeDocument/2006/relationships/image" Target="../media/image292.png"/><Relationship Id="rId658" Type="http://schemas.openxmlformats.org/officeDocument/2006/relationships/customXml" Target="../ink/ink419.xml"/><Relationship Id="rId865" Type="http://schemas.openxmlformats.org/officeDocument/2006/relationships/image" Target="../media/image512.png"/><Relationship Id="rId1050" Type="http://schemas.openxmlformats.org/officeDocument/2006/relationships/customXml" Target="../ink/ink615.xml"/><Relationship Id="rId297" Type="http://schemas.openxmlformats.org/officeDocument/2006/relationships/image" Target="../media/image231.png"/><Relationship Id="rId518" Type="http://schemas.openxmlformats.org/officeDocument/2006/relationships/customXml" Target="../ink/ink348.xml"/><Relationship Id="rId725" Type="http://schemas.openxmlformats.org/officeDocument/2006/relationships/image" Target="../media/image442.png"/><Relationship Id="rId932" Type="http://schemas.openxmlformats.org/officeDocument/2006/relationships/customXml" Target="../ink/ink556.xml"/><Relationship Id="rId1148" Type="http://schemas.openxmlformats.org/officeDocument/2006/relationships/customXml" Target="../ink/ink665.xml"/><Relationship Id="rId157" Type="http://schemas.openxmlformats.org/officeDocument/2006/relationships/image" Target="../media/image162.png"/><Relationship Id="rId364" Type="http://schemas.openxmlformats.org/officeDocument/2006/relationships/customXml" Target="../ink/ink269.xml"/><Relationship Id="rId1008" Type="http://schemas.openxmlformats.org/officeDocument/2006/relationships/customXml" Target="../ink/ink594.xml"/><Relationship Id="rId61" Type="http://schemas.openxmlformats.org/officeDocument/2006/relationships/image" Target="../media/image114.png"/><Relationship Id="rId571" Type="http://schemas.openxmlformats.org/officeDocument/2006/relationships/image" Target="../media/image366.png"/><Relationship Id="rId669" Type="http://schemas.openxmlformats.org/officeDocument/2006/relationships/image" Target="../media/image414.png"/><Relationship Id="rId876" Type="http://schemas.openxmlformats.org/officeDocument/2006/relationships/customXml" Target="../ink/ink528.xml"/><Relationship Id="rId19" Type="http://schemas.openxmlformats.org/officeDocument/2006/relationships/image" Target="../media/image93.png"/><Relationship Id="rId224" Type="http://schemas.openxmlformats.org/officeDocument/2006/relationships/image" Target="../media/image195.png"/><Relationship Id="rId431" Type="http://schemas.openxmlformats.org/officeDocument/2006/relationships/image" Target="../media/image297.png"/><Relationship Id="rId529" Type="http://schemas.openxmlformats.org/officeDocument/2006/relationships/image" Target="../media/image345.png"/><Relationship Id="rId736" Type="http://schemas.openxmlformats.org/officeDocument/2006/relationships/customXml" Target="../ink/ink458.xml"/><Relationship Id="rId1061" Type="http://schemas.openxmlformats.org/officeDocument/2006/relationships/image" Target="../media/image610.png"/><Relationship Id="rId1159" Type="http://schemas.openxmlformats.org/officeDocument/2006/relationships/customXml" Target="../ink/ink671.xml"/><Relationship Id="rId168" Type="http://schemas.openxmlformats.org/officeDocument/2006/relationships/image" Target="../media/image167.png"/><Relationship Id="rId943" Type="http://schemas.openxmlformats.org/officeDocument/2006/relationships/image" Target="../media/image551.png"/><Relationship Id="rId1019" Type="http://schemas.openxmlformats.org/officeDocument/2006/relationships/image" Target="../media/image589.png"/><Relationship Id="rId72" Type="http://schemas.openxmlformats.org/officeDocument/2006/relationships/customXml" Target="../ink/ink122.xml"/><Relationship Id="rId375" Type="http://schemas.openxmlformats.org/officeDocument/2006/relationships/image" Target="../media/image270.png"/><Relationship Id="rId582" Type="http://schemas.openxmlformats.org/officeDocument/2006/relationships/image" Target="../media/image371.png"/><Relationship Id="rId803" Type="http://schemas.openxmlformats.org/officeDocument/2006/relationships/image" Target="../media/image481.png"/><Relationship Id="rId3" Type="http://schemas.openxmlformats.org/officeDocument/2006/relationships/image" Target="../media/image21.png"/><Relationship Id="rId235" Type="http://schemas.openxmlformats.org/officeDocument/2006/relationships/customXml" Target="../ink/ink204.xml"/><Relationship Id="rId442" Type="http://schemas.openxmlformats.org/officeDocument/2006/relationships/customXml" Target="../ink/ink309.xml"/><Relationship Id="rId887" Type="http://schemas.openxmlformats.org/officeDocument/2006/relationships/image" Target="../media/image523.png"/><Relationship Id="rId1072" Type="http://schemas.openxmlformats.org/officeDocument/2006/relationships/customXml" Target="../ink/ink626.xml"/><Relationship Id="rId302" Type="http://schemas.openxmlformats.org/officeDocument/2006/relationships/customXml" Target="../ink/ink238.xml"/><Relationship Id="rId747" Type="http://schemas.openxmlformats.org/officeDocument/2006/relationships/image" Target="../media/image453.png"/><Relationship Id="rId954" Type="http://schemas.openxmlformats.org/officeDocument/2006/relationships/customXml" Target="../ink/ink567.xml"/><Relationship Id="rId83" Type="http://schemas.openxmlformats.org/officeDocument/2006/relationships/image" Target="../media/image125.png"/><Relationship Id="rId179" Type="http://schemas.openxmlformats.org/officeDocument/2006/relationships/customXml" Target="../ink/ink176.xml"/><Relationship Id="rId386" Type="http://schemas.openxmlformats.org/officeDocument/2006/relationships/customXml" Target="../ink/ink280.xml"/><Relationship Id="rId593" Type="http://schemas.openxmlformats.org/officeDocument/2006/relationships/customXml" Target="../ink/ink386.xml"/><Relationship Id="rId607" Type="http://schemas.openxmlformats.org/officeDocument/2006/relationships/image" Target="../media/image383.png"/><Relationship Id="rId814" Type="http://schemas.openxmlformats.org/officeDocument/2006/relationships/customXml" Target="../ink/ink497.xml"/><Relationship Id="rId246" Type="http://schemas.openxmlformats.org/officeDocument/2006/relationships/image" Target="../media/image206.png"/><Relationship Id="rId453" Type="http://schemas.openxmlformats.org/officeDocument/2006/relationships/image" Target="../media/image308.png"/><Relationship Id="rId660" Type="http://schemas.openxmlformats.org/officeDocument/2006/relationships/customXml" Target="../ink/ink420.xml"/><Relationship Id="rId898" Type="http://schemas.openxmlformats.org/officeDocument/2006/relationships/customXml" Target="../ink/ink539.xml"/><Relationship Id="rId1083" Type="http://schemas.openxmlformats.org/officeDocument/2006/relationships/image" Target="../media/image621.png"/><Relationship Id="rId106" Type="http://schemas.openxmlformats.org/officeDocument/2006/relationships/customXml" Target="../ink/ink139.xml"/><Relationship Id="rId313" Type="http://schemas.openxmlformats.org/officeDocument/2006/relationships/image" Target="../media/image239.png"/><Relationship Id="rId758" Type="http://schemas.openxmlformats.org/officeDocument/2006/relationships/customXml" Target="../ink/ink469.xml"/><Relationship Id="rId965" Type="http://schemas.openxmlformats.org/officeDocument/2006/relationships/image" Target="../media/image562.png"/><Relationship Id="rId1150" Type="http://schemas.openxmlformats.org/officeDocument/2006/relationships/customXml" Target="../ink/ink666.xml"/><Relationship Id="rId10" Type="http://schemas.openxmlformats.org/officeDocument/2006/relationships/customXml" Target="../ink/ink91.xml"/><Relationship Id="rId94" Type="http://schemas.openxmlformats.org/officeDocument/2006/relationships/customXml" Target="../ink/ink133.xml"/><Relationship Id="rId397" Type="http://schemas.openxmlformats.org/officeDocument/2006/relationships/image" Target="../media/image281.png"/><Relationship Id="rId520" Type="http://schemas.openxmlformats.org/officeDocument/2006/relationships/customXml" Target="../ink/ink349.xml"/><Relationship Id="rId618" Type="http://schemas.openxmlformats.org/officeDocument/2006/relationships/customXml" Target="../ink/ink399.xml"/><Relationship Id="rId825" Type="http://schemas.openxmlformats.org/officeDocument/2006/relationships/image" Target="../media/image492.png"/><Relationship Id="rId257" Type="http://schemas.openxmlformats.org/officeDocument/2006/relationships/customXml" Target="../ink/ink215.xml"/><Relationship Id="rId464" Type="http://schemas.openxmlformats.org/officeDocument/2006/relationships/customXml" Target="../ink/ink320.xml"/><Relationship Id="rId1010" Type="http://schemas.openxmlformats.org/officeDocument/2006/relationships/customXml" Target="../ink/ink595.xml"/><Relationship Id="rId1094" Type="http://schemas.openxmlformats.org/officeDocument/2006/relationships/customXml" Target="../ink/ink637.xml"/><Relationship Id="rId1108" Type="http://schemas.openxmlformats.org/officeDocument/2006/relationships/customXml" Target="../ink/ink644.xml"/><Relationship Id="rId117" Type="http://schemas.openxmlformats.org/officeDocument/2006/relationships/image" Target="../media/image142.png"/><Relationship Id="rId671" Type="http://schemas.openxmlformats.org/officeDocument/2006/relationships/image" Target="../media/image415.png"/><Relationship Id="rId769" Type="http://schemas.openxmlformats.org/officeDocument/2006/relationships/image" Target="../media/image464.png"/><Relationship Id="rId976" Type="http://schemas.openxmlformats.org/officeDocument/2006/relationships/customXml" Target="../ink/ink578.xml"/><Relationship Id="rId324" Type="http://schemas.openxmlformats.org/officeDocument/2006/relationships/customXml" Target="../ink/ink249.xml"/><Relationship Id="rId531" Type="http://schemas.openxmlformats.org/officeDocument/2006/relationships/image" Target="../media/image346.png"/><Relationship Id="rId629" Type="http://schemas.openxmlformats.org/officeDocument/2006/relationships/image" Target="../media/image394.png"/><Relationship Id="rId1161" Type="http://schemas.openxmlformats.org/officeDocument/2006/relationships/customXml" Target="../ink/ink672.xml"/><Relationship Id="rId836" Type="http://schemas.openxmlformats.org/officeDocument/2006/relationships/customXml" Target="../ink/ink508.xml"/><Relationship Id="rId1021" Type="http://schemas.openxmlformats.org/officeDocument/2006/relationships/image" Target="../media/image590.png"/><Relationship Id="rId1119" Type="http://schemas.openxmlformats.org/officeDocument/2006/relationships/customXml" Target="../ink/ink650.xml"/><Relationship Id="rId903" Type="http://schemas.openxmlformats.org/officeDocument/2006/relationships/image" Target="../media/image531.png"/><Relationship Id="rId32" Type="http://schemas.openxmlformats.org/officeDocument/2006/relationships/customXml" Target="../ink/ink102.xml"/><Relationship Id="rId181" Type="http://schemas.openxmlformats.org/officeDocument/2006/relationships/customXml" Target="../ink/ink177.xml"/><Relationship Id="rId279" Type="http://schemas.openxmlformats.org/officeDocument/2006/relationships/customXml" Target="../ink/ink226.xml"/><Relationship Id="rId486" Type="http://schemas.openxmlformats.org/officeDocument/2006/relationships/customXml" Target="../ink/ink331.xml"/><Relationship Id="rId693" Type="http://schemas.openxmlformats.org/officeDocument/2006/relationships/image" Target="../media/image426.png"/><Relationship Id="rId139" Type="http://schemas.openxmlformats.org/officeDocument/2006/relationships/image" Target="../media/image153.png"/><Relationship Id="rId346" Type="http://schemas.openxmlformats.org/officeDocument/2006/relationships/customXml" Target="../ink/ink260.xml"/><Relationship Id="rId553" Type="http://schemas.openxmlformats.org/officeDocument/2006/relationships/image" Target="../media/image357.png"/><Relationship Id="rId760" Type="http://schemas.openxmlformats.org/officeDocument/2006/relationships/customXml" Target="../ink/ink470.xml"/><Relationship Id="rId998" Type="http://schemas.openxmlformats.org/officeDocument/2006/relationships/customXml" Target="../ink/ink589.xml"/><Relationship Id="rId1183" Type="http://schemas.openxmlformats.org/officeDocument/2006/relationships/customXml" Target="../ink/ink683.xml"/><Relationship Id="rId206" Type="http://schemas.openxmlformats.org/officeDocument/2006/relationships/image" Target="../media/image186.png"/><Relationship Id="rId413" Type="http://schemas.openxmlformats.org/officeDocument/2006/relationships/customXml" Target="../ink/ink294.xml"/><Relationship Id="rId858" Type="http://schemas.openxmlformats.org/officeDocument/2006/relationships/customXml" Target="../ink/ink519.xml"/><Relationship Id="rId1043" Type="http://schemas.openxmlformats.org/officeDocument/2006/relationships/image" Target="../media/image601.png"/><Relationship Id="rId620" Type="http://schemas.openxmlformats.org/officeDocument/2006/relationships/customXml" Target="../ink/ink400.xml"/><Relationship Id="rId718" Type="http://schemas.openxmlformats.org/officeDocument/2006/relationships/customXml" Target="../ink/ink449.xml"/><Relationship Id="rId925" Type="http://schemas.openxmlformats.org/officeDocument/2006/relationships/image" Target="../media/image542.png"/><Relationship Id="rId1110" Type="http://schemas.openxmlformats.org/officeDocument/2006/relationships/customXml" Target="../ink/ink645.xml"/><Relationship Id="rId54" Type="http://schemas.openxmlformats.org/officeDocument/2006/relationships/customXml" Target="../ink/ink113.xml"/><Relationship Id="rId270" Type="http://schemas.openxmlformats.org/officeDocument/2006/relationships/image" Target="../media/image218.png"/><Relationship Id="rId130" Type="http://schemas.openxmlformats.org/officeDocument/2006/relationships/customXml" Target="../ink/ink151.xml"/><Relationship Id="rId368" Type="http://schemas.openxmlformats.org/officeDocument/2006/relationships/customXml" Target="../ink/ink271.xml"/><Relationship Id="rId575" Type="http://schemas.openxmlformats.org/officeDocument/2006/relationships/customXml" Target="../ink/ink377.xml"/><Relationship Id="rId782" Type="http://schemas.openxmlformats.org/officeDocument/2006/relationships/customXml" Target="../ink/ink481.xml"/><Relationship Id="rId228" Type="http://schemas.openxmlformats.org/officeDocument/2006/relationships/image" Target="../media/image197.png"/><Relationship Id="rId435" Type="http://schemas.openxmlformats.org/officeDocument/2006/relationships/image" Target="../media/image299.png"/><Relationship Id="rId642" Type="http://schemas.openxmlformats.org/officeDocument/2006/relationships/customXml" Target="../ink/ink411.xml"/><Relationship Id="rId1065" Type="http://schemas.openxmlformats.org/officeDocument/2006/relationships/image" Target="../media/image612.png"/><Relationship Id="rId502" Type="http://schemas.openxmlformats.org/officeDocument/2006/relationships/image" Target="../media/image332.png"/><Relationship Id="rId947" Type="http://schemas.openxmlformats.org/officeDocument/2006/relationships/image" Target="../media/image553.png"/><Relationship Id="rId1132" Type="http://schemas.openxmlformats.org/officeDocument/2006/relationships/image" Target="../media/image645.png"/><Relationship Id="rId76" Type="http://schemas.openxmlformats.org/officeDocument/2006/relationships/customXml" Target="../ink/ink124.xml"/><Relationship Id="rId807" Type="http://schemas.openxmlformats.org/officeDocument/2006/relationships/image" Target="../media/image483.png"/><Relationship Id="rId292" Type="http://schemas.openxmlformats.org/officeDocument/2006/relationships/customXml" Target="../ink/ink233.xml"/><Relationship Id="rId597" Type="http://schemas.openxmlformats.org/officeDocument/2006/relationships/customXml" Target="../ink/ink388.xml"/><Relationship Id="rId152" Type="http://schemas.openxmlformats.org/officeDocument/2006/relationships/customXml" Target="../ink/ink162.xml"/><Relationship Id="rId457" Type="http://schemas.openxmlformats.org/officeDocument/2006/relationships/image" Target="../media/image310.png"/><Relationship Id="rId1087" Type="http://schemas.openxmlformats.org/officeDocument/2006/relationships/image" Target="../media/image623.png"/><Relationship Id="rId664" Type="http://schemas.openxmlformats.org/officeDocument/2006/relationships/customXml" Target="../ink/ink422.xml"/><Relationship Id="rId871" Type="http://schemas.openxmlformats.org/officeDocument/2006/relationships/image" Target="../media/image515.png"/><Relationship Id="rId969" Type="http://schemas.openxmlformats.org/officeDocument/2006/relationships/image" Target="../media/image564.png"/><Relationship Id="rId317" Type="http://schemas.openxmlformats.org/officeDocument/2006/relationships/image" Target="../media/image241.png"/><Relationship Id="rId524" Type="http://schemas.openxmlformats.org/officeDocument/2006/relationships/customXml" Target="../ink/ink351.xml"/><Relationship Id="rId731" Type="http://schemas.openxmlformats.org/officeDocument/2006/relationships/image" Target="../media/image445.png"/><Relationship Id="rId1154" Type="http://schemas.openxmlformats.org/officeDocument/2006/relationships/customXml" Target="../ink/ink668.xml"/><Relationship Id="rId98" Type="http://schemas.openxmlformats.org/officeDocument/2006/relationships/customXml" Target="../ink/ink135.xml"/><Relationship Id="rId829" Type="http://schemas.openxmlformats.org/officeDocument/2006/relationships/image" Target="../media/image494.png"/><Relationship Id="rId1014" Type="http://schemas.openxmlformats.org/officeDocument/2006/relationships/customXml" Target="../ink/ink597.xml"/><Relationship Id="rId25" Type="http://schemas.openxmlformats.org/officeDocument/2006/relationships/image" Target="../media/image96.png"/><Relationship Id="rId174" Type="http://schemas.openxmlformats.org/officeDocument/2006/relationships/image" Target="../media/image170.png"/><Relationship Id="rId381" Type="http://schemas.openxmlformats.org/officeDocument/2006/relationships/image" Target="../media/image273.png"/><Relationship Id="rId241" Type="http://schemas.openxmlformats.org/officeDocument/2006/relationships/customXml" Target="../ink/ink207.xml"/><Relationship Id="rId479" Type="http://schemas.openxmlformats.org/officeDocument/2006/relationships/image" Target="../media/image321.png"/><Relationship Id="rId686" Type="http://schemas.openxmlformats.org/officeDocument/2006/relationships/customXml" Target="../ink/ink433.xml"/><Relationship Id="rId893" Type="http://schemas.openxmlformats.org/officeDocument/2006/relationships/image" Target="../media/image526.png"/><Relationship Id="rId339" Type="http://schemas.openxmlformats.org/officeDocument/2006/relationships/image" Target="../media/image252.png"/><Relationship Id="rId546" Type="http://schemas.openxmlformats.org/officeDocument/2006/relationships/customXml" Target="../ink/ink362.xml"/><Relationship Id="rId753" Type="http://schemas.openxmlformats.org/officeDocument/2006/relationships/image" Target="../media/image456.png"/><Relationship Id="rId1176" Type="http://schemas.openxmlformats.org/officeDocument/2006/relationships/image" Target="../media/image666.png"/><Relationship Id="rId101" Type="http://schemas.openxmlformats.org/officeDocument/2006/relationships/image" Target="../media/image134.png"/><Relationship Id="rId406" Type="http://schemas.openxmlformats.org/officeDocument/2006/relationships/customXml" Target="../ink/ink290.xml"/><Relationship Id="rId960" Type="http://schemas.openxmlformats.org/officeDocument/2006/relationships/customXml" Target="../ink/ink570.xml"/><Relationship Id="rId1036" Type="http://schemas.openxmlformats.org/officeDocument/2006/relationships/customXml" Target="../ink/ink608.xml"/><Relationship Id="rId613" Type="http://schemas.openxmlformats.org/officeDocument/2006/relationships/image" Target="../media/image386.png"/><Relationship Id="rId820" Type="http://schemas.openxmlformats.org/officeDocument/2006/relationships/customXml" Target="../ink/ink500.xml"/><Relationship Id="rId918" Type="http://schemas.openxmlformats.org/officeDocument/2006/relationships/customXml" Target="../ink/ink549.xml"/><Relationship Id="rId1103" Type="http://schemas.openxmlformats.org/officeDocument/2006/relationships/image" Target="../media/image631.png"/><Relationship Id="rId47" Type="http://schemas.openxmlformats.org/officeDocument/2006/relationships/image" Target="../media/image107.png"/><Relationship Id="rId196" Type="http://schemas.openxmlformats.org/officeDocument/2006/relationships/image" Target="../media/image181.png"/><Relationship Id="rId263" Type="http://schemas.openxmlformats.org/officeDocument/2006/relationships/customXml" Target="../ink/ink218.xml"/><Relationship Id="rId470" Type="http://schemas.openxmlformats.org/officeDocument/2006/relationships/customXml" Target="../ink/ink323.xml"/><Relationship Id="rId123" Type="http://schemas.openxmlformats.org/officeDocument/2006/relationships/image" Target="../media/image145.png"/><Relationship Id="rId330" Type="http://schemas.openxmlformats.org/officeDocument/2006/relationships/customXml" Target="../ink/ink252.xml"/><Relationship Id="rId568" Type="http://schemas.openxmlformats.org/officeDocument/2006/relationships/customXml" Target="../ink/ink373.xml"/><Relationship Id="rId775" Type="http://schemas.openxmlformats.org/officeDocument/2006/relationships/image" Target="../media/image467.png"/><Relationship Id="rId982" Type="http://schemas.openxmlformats.org/officeDocument/2006/relationships/customXml" Target="../ink/ink581.xml"/><Relationship Id="rId428" Type="http://schemas.openxmlformats.org/officeDocument/2006/relationships/customXml" Target="../ink/ink302.xml"/><Relationship Id="rId635" Type="http://schemas.openxmlformats.org/officeDocument/2006/relationships/image" Target="../media/image397.png"/><Relationship Id="rId842" Type="http://schemas.openxmlformats.org/officeDocument/2006/relationships/customXml" Target="../ink/ink511.xml"/><Relationship Id="rId1058" Type="http://schemas.openxmlformats.org/officeDocument/2006/relationships/customXml" Target="../ink/ink619.xml"/><Relationship Id="rId702" Type="http://schemas.openxmlformats.org/officeDocument/2006/relationships/customXml" Target="../ink/ink441.xml"/><Relationship Id="rId1125" Type="http://schemas.openxmlformats.org/officeDocument/2006/relationships/customXml" Target="../ink/ink653.xml"/><Relationship Id="rId69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7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654393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602399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820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07166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Formel" r:id="rId3" imgW="939600" imgH="228600" progId="Equation.3">
                  <p:embed/>
                </p:oleObj>
              </mc:Choice>
              <mc:Fallback>
                <p:oleObj name="Formel" r:id="rId3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77971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Formel" r:id="rId5" imgW="1282680" imgH="368280" progId="Equation.3">
                  <p:embed/>
                </p:oleObj>
              </mc:Choice>
              <mc:Fallback>
                <p:oleObj name="Formel" r:id="rId5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91306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Formel" r:id="rId7" imgW="1358640" imgH="431640" progId="Equation.3">
                  <p:embed/>
                </p:oleObj>
              </mc:Choice>
              <mc:Fallback>
                <p:oleObj name="Formel" r:id="rId7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42359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Formel" r:id="rId9" imgW="1981080" imgH="431640" progId="Equation.3">
                  <p:embed/>
                </p:oleObj>
              </mc:Choice>
              <mc:Fallback>
                <p:oleObj name="Formel" r:id="rId9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723582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Formel" r:id="rId11" imgW="1180800" imgH="482400" progId="Equation.3">
                  <p:embed/>
                </p:oleObj>
              </mc:Choice>
              <mc:Fallback>
                <p:oleObj name="Formel" r:id="rId11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94861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Formel" r:id="rId13" imgW="342720" imgH="203040" progId="Equation.3">
                  <p:embed/>
                </p:oleObj>
              </mc:Choice>
              <mc:Fallback>
                <p:oleObj name="Formel" r:id="rId13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700087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Formel" r:id="rId15" imgW="1447560" imgH="482400" progId="Equation.3">
                  <p:embed/>
                </p:oleObj>
              </mc:Choice>
              <mc:Fallback>
                <p:oleObj name="Formel" r:id="rId15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6418264" y="5632600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Formel" r:id="rId17" imgW="2082600" imgH="482400" progId="Equation.3">
                  <p:embed/>
                </p:oleObj>
              </mc:Choice>
              <mc:Fallback>
                <p:oleObj name="Formel" r:id="rId17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4" y="5632600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Formel" r:id="rId3" imgW="571252" imgH="203112" progId="Equation.3">
                  <p:embed/>
                </p:oleObj>
              </mc:Choice>
              <mc:Fallback>
                <p:oleObj name="Formel" r:id="rId3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Formel" r:id="rId5" imgW="685800" imgH="203200" progId="Equation.3">
                  <p:embed/>
                </p:oleObj>
              </mc:Choice>
              <mc:Fallback>
                <p:oleObj name="Formel" r:id="rId5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Formel" r:id="rId7" imgW="1143000" imgH="203040" progId="Equation.3">
                  <p:embed/>
                </p:oleObj>
              </mc:Choice>
              <mc:Fallback>
                <p:oleObj name="Formel" r:id="rId7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Formel" r:id="rId9" imgW="1409400" imgH="228600" progId="Equation.3">
                  <p:embed/>
                </p:oleObj>
              </mc:Choice>
              <mc:Fallback>
                <p:oleObj name="Formel" r:id="rId9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Formel" r:id="rId11" imgW="1714320" imgH="228600" progId="Equation.3">
                  <p:embed/>
                </p:oleObj>
              </mc:Choice>
              <mc:Fallback>
                <p:oleObj name="Formel" r:id="rId11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Formel" r:id="rId13" imgW="1562040" imgH="203040" progId="Equation.3">
                  <p:embed/>
                </p:oleObj>
              </mc:Choice>
              <mc:Fallback>
                <p:oleObj name="Formel" r:id="rId13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Formel" r:id="rId3" imgW="1473200" imgH="203200" progId="Equation.3">
                  <p:embed/>
                </p:oleObj>
              </mc:Choice>
              <mc:Fallback>
                <p:oleObj name="Formel" r:id="rId3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Formel" r:id="rId3" imgW="1651000" imgH="431800" progId="Equation.3">
                  <p:embed/>
                </p:oleObj>
              </mc:Choice>
              <mc:Fallback>
                <p:oleObj name="Formel" r:id="rId3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19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67484"/>
              </p:ext>
            </p:extLst>
          </p:nvPr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16819"/>
              </p:ext>
            </p:extLst>
          </p:nvPr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6310"/>
              </p:ext>
            </p:extLst>
          </p:nvPr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92560" y="672818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23241"/>
              </p:ext>
            </p:extLst>
          </p:nvPr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Formel" r:id="rId3" imgW="1524000" imgH="482600" progId="Equation.3">
                  <p:embed/>
                </p:oleObj>
              </mc:Choice>
              <mc:Fallback>
                <p:oleObj name="Formel" r:id="rId3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Formel" r:id="rId3" imgW="799753" imgH="469696" progId="Equation.3">
                  <p:embed/>
                </p:oleObj>
              </mc:Choice>
              <mc:Fallback>
                <p:oleObj name="Formel" r:id="rId3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703512" y="835491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835491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Literature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</a:t>
            </a:r>
            <a:r>
              <a:rPr lang="en-US" sz="2000" dirty="0">
                <a:solidFill>
                  <a:srgbClr val="000000"/>
                </a:solidFill>
              </a:rPr>
              <a:t>, Anderson, Sweeney, Williams, </a:t>
            </a:r>
            <a:r>
              <a:rPr lang="en-US" sz="2000" dirty="0" err="1">
                <a:solidFill>
                  <a:srgbClr val="000000"/>
                </a:solidFill>
              </a:rPr>
              <a:t>Camm</a:t>
            </a:r>
            <a:r>
              <a:rPr lang="en-US" sz="2000" dirty="0">
                <a:solidFill>
                  <a:srgbClr val="000000"/>
                </a:solidFill>
              </a:rPr>
              <a:t>, Cochran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Mathematical Statistics for Economics and Business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Mittelhammer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Economics, Global Edition</a:t>
            </a:r>
            <a:r>
              <a:rPr lang="en-US" sz="2000" dirty="0">
                <a:solidFill>
                  <a:srgbClr val="000000"/>
                </a:solidFill>
              </a:rPr>
              <a:t>, Newbold, Thorne, Carlson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A Guide </a:t>
            </a:r>
            <a:r>
              <a:rPr lang="de-DE" sz="2000" b="1" dirty="0" err="1">
                <a:solidFill>
                  <a:srgbClr val="000000"/>
                </a:solidFill>
              </a:rPr>
              <a:t>to</a:t>
            </a:r>
            <a:r>
              <a:rPr lang="de-DE" sz="2000" b="1" dirty="0">
                <a:solidFill>
                  <a:srgbClr val="000000"/>
                </a:solidFill>
              </a:rPr>
              <a:t> Modern </a:t>
            </a:r>
            <a:r>
              <a:rPr lang="de-DE" sz="2000" b="1" dirty="0" err="1">
                <a:solidFill>
                  <a:srgbClr val="000000"/>
                </a:solidFill>
              </a:rPr>
              <a:t>Econometrics</a:t>
            </a:r>
            <a:r>
              <a:rPr lang="de-DE" sz="2000" dirty="0">
                <a:solidFill>
                  <a:srgbClr val="000000"/>
                </a:solidFill>
              </a:rPr>
              <a:t>, Verbeek</a:t>
            </a:r>
          </a:p>
          <a:p>
            <a:endParaRPr lang="de-DE" sz="2000" dirty="0"/>
          </a:p>
          <a:p>
            <a:r>
              <a:rPr lang="de-DE" sz="2000" dirty="0" err="1"/>
              <a:t>Some</a:t>
            </a:r>
            <a:r>
              <a:rPr lang="de-DE" sz="2000" dirty="0"/>
              <a:t> open </a:t>
            </a:r>
            <a:r>
              <a:rPr lang="de-DE" sz="2000" dirty="0" err="1"/>
              <a:t>resources</a:t>
            </a:r>
            <a:endParaRPr lang="de-DE" sz="2000" dirty="0"/>
          </a:p>
          <a:p>
            <a:pPr lvl="1"/>
            <a:endParaRPr lang="de-DE" sz="2000" dirty="0">
              <a:hlinkClick r:id="rId2"/>
            </a:endParaRPr>
          </a:p>
          <a:p>
            <a:pPr lvl="1"/>
            <a:r>
              <a:rPr lang="de-DE" sz="2000" dirty="0" err="1">
                <a:hlinkClick r:id="rId2"/>
              </a:rPr>
              <a:t>OpenIntro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Statistics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en-US" sz="2000" dirty="0">
                <a:hlinkClick r:id="rId3"/>
              </a:rPr>
              <a:t>Statistical Thinking for the 21st Century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MIT OPENCOURSEWARE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-&gt;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!!!</a:t>
            </a:r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9A6A3C9-A721-4436-8722-1CEC9525C584}"/>
                  </a:ext>
                </a:extLst>
              </p14:cNvPr>
              <p14:cNvContentPartPr/>
              <p14:nvPr/>
            </p14:nvContentPartPr>
            <p14:xfrm>
              <a:off x="461987" y="724740"/>
              <a:ext cx="5294880" cy="1938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9A6A3C9-A721-4436-8722-1CEC9525C5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667" y="720420"/>
                <a:ext cx="5303520" cy="19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266A78D-1E10-48B8-B4E9-6A5968808C6C}"/>
                  </a:ext>
                </a:extLst>
              </p14:cNvPr>
              <p14:cNvContentPartPr/>
              <p14:nvPr/>
            </p14:nvContentPartPr>
            <p14:xfrm>
              <a:off x="4952267" y="2105700"/>
              <a:ext cx="39600" cy="72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266A78D-1E10-48B8-B4E9-6A5968808C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7947" y="2101380"/>
                <a:ext cx="482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4171CD5-697B-49B9-9D9E-098DD3106AC4}"/>
                  </a:ext>
                </a:extLst>
              </p14:cNvPr>
              <p14:cNvContentPartPr/>
              <p14:nvPr/>
            </p14:nvContentPartPr>
            <p14:xfrm>
              <a:off x="-55693" y="2549940"/>
              <a:ext cx="5886000" cy="738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4171CD5-697B-49B9-9D9E-098DD3106A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0013" y="2545620"/>
                <a:ext cx="5894640" cy="74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CB67EF0-F393-47DF-B565-0FF2ABD1E8B8}"/>
              </a:ext>
            </a:extLst>
          </p:cNvPr>
          <p:cNvGrpSpPr/>
          <p:nvPr/>
        </p:nvGrpSpPr>
        <p:grpSpPr>
          <a:xfrm>
            <a:off x="593387" y="3748020"/>
            <a:ext cx="4693680" cy="1251720"/>
            <a:chOff x="593387" y="3748020"/>
            <a:chExt cx="4693680" cy="12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89130F2-F025-4C61-9901-952C869CE0EF}"/>
                    </a:ext>
                  </a:extLst>
                </p14:cNvPr>
                <p14:cNvContentPartPr/>
                <p14:nvPr/>
              </p14:nvContentPartPr>
              <p14:xfrm>
                <a:off x="593387" y="3748020"/>
                <a:ext cx="2511720" cy="712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89130F2-F025-4C61-9901-952C869CE0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067" y="3743700"/>
                  <a:ext cx="25203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94AFE60-0F27-4517-9A38-006F39EC5AEC}"/>
                    </a:ext>
                  </a:extLst>
                </p14:cNvPr>
                <p14:cNvContentPartPr/>
                <p14:nvPr/>
              </p14:nvContentPartPr>
              <p14:xfrm>
                <a:off x="714707" y="4401780"/>
                <a:ext cx="4572360" cy="597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94AFE60-0F27-4517-9A38-006F39EC5A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387" y="4397460"/>
                  <a:ext cx="4581000" cy="60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440EC5C-1DDA-42C5-AF03-5191A992380C}"/>
                  </a:ext>
                </a:extLst>
              </p14:cNvPr>
              <p14:cNvContentPartPr/>
              <p14:nvPr/>
            </p14:nvContentPartPr>
            <p14:xfrm>
              <a:off x="267947" y="5023860"/>
              <a:ext cx="3767760" cy="778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440EC5C-1DDA-42C5-AF03-5191A99238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627" y="5019540"/>
                <a:ext cx="3776400" cy="7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029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Formel" r:id="rId3" imgW="863280" imgH="393480" progId="Equation.3">
                  <p:embed/>
                </p:oleObj>
              </mc:Choice>
              <mc:Fallback>
                <p:oleObj name="Formel" r:id="rId3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Formel" r:id="rId5" imgW="1282680" imgH="393480" progId="Equation.3">
                  <p:embed/>
                </p:oleObj>
              </mc:Choice>
              <mc:Fallback>
                <p:oleObj name="Formel" r:id="rId5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495600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279576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927648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927648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95800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776390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51784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19537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199162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393782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600056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384032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032104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8400257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880846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256240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023993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840025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6384033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168008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40438"/>
              </p:ext>
            </p:extLst>
          </p:nvPr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88945"/>
              </p:ext>
            </p:extLst>
          </p:nvPr>
        </p:nvGraphicFramePr>
        <p:xfrm>
          <a:off x="2315888" y="589463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888" y="589463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15447"/>
              </p:ext>
            </p:extLst>
          </p:nvPr>
        </p:nvGraphicFramePr>
        <p:xfrm>
          <a:off x="6859587" y="592931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7" y="592931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9882253" y="514068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452689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Formel" r:id="rId3" imgW="1638000" imgH="482400" progId="Equation.3">
                  <p:embed/>
                </p:oleObj>
              </mc:Choice>
              <mc:Fallback>
                <p:oleObj name="Formel" r:id="rId3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850063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Formel" r:id="rId5" imgW="1866600" imgH="495000" progId="Equation.3">
                  <p:embed/>
                </p:oleObj>
              </mc:Choice>
              <mc:Fallback>
                <p:oleObj name="Formel" r:id="rId5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5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75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09813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96000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6202781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Formel" r:id="rId3" imgW="698400" imgH="203040" progId="Equation.3">
                  <p:embed/>
                </p:oleObj>
              </mc:Choice>
              <mc:Fallback>
                <p:oleObj name="Formel" r:id="rId3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692696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301563"/>
              </p:ext>
            </p:extLst>
          </p:nvPr>
        </p:nvGraphicFramePr>
        <p:xfrm>
          <a:off x="3072070" y="1045122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1045122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628801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628801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73509"/>
              </p:ext>
            </p:extLst>
          </p:nvPr>
        </p:nvGraphicFramePr>
        <p:xfrm>
          <a:off x="3151684" y="2587923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587923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5301209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5301209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789364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789364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4721722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3669" y="637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Introduction</a:t>
            </a:r>
            <a:r>
              <a:rPr lang="de-DE" sz="2400" dirty="0">
                <a:solidFill>
                  <a:srgbClr val="000000"/>
                </a:solidFill>
              </a:rPr>
              <a:t> and Revision</a:t>
            </a: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Means and Median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Dispersion: MAD, Variance, Standard Deviation, </a:t>
            </a:r>
            <a:r>
              <a:rPr lang="en-US" sz="2000" b="1" dirty="0" err="1">
                <a:solidFill>
                  <a:srgbClr val="000000"/>
                </a:solidFill>
              </a:rPr>
              <a:t>Coefficiant</a:t>
            </a:r>
            <a:r>
              <a:rPr lang="en-US" sz="2000" b="1" dirty="0">
                <a:solidFill>
                  <a:srgbClr val="000000"/>
                </a:solidFill>
              </a:rPr>
              <a:t> of Variation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Contingency table and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Bayes`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Random Variable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0000"/>
                </a:solidFill>
              </a:rPr>
              <a:t>Probability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Distributions</a:t>
            </a:r>
            <a:r>
              <a:rPr lang="de-DE" sz="2000" b="1" dirty="0">
                <a:solidFill>
                  <a:srgbClr val="000000"/>
                </a:solidFill>
              </a:rPr>
              <a:t>, </a:t>
            </a:r>
            <a:r>
              <a:rPr lang="de-DE" sz="2000" b="1" dirty="0" err="1">
                <a:solidFill>
                  <a:srgbClr val="000000"/>
                </a:solidFill>
              </a:rPr>
              <a:t>density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r>
              <a:rPr lang="de-DE" sz="2000" b="1" dirty="0">
                <a:solidFill>
                  <a:srgbClr val="000000"/>
                </a:solidFill>
              </a:rPr>
              <a:t> and </a:t>
            </a:r>
            <a:r>
              <a:rPr lang="de-DE" sz="2000" b="1" dirty="0" err="1">
                <a:solidFill>
                  <a:srgbClr val="000000"/>
                </a:solidFill>
              </a:rPr>
              <a:t>cumulative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Central </a:t>
            </a:r>
            <a:r>
              <a:rPr lang="de-DE" sz="2000" b="1" dirty="0" err="1">
                <a:solidFill>
                  <a:srgbClr val="000000"/>
                </a:solidFill>
              </a:rPr>
              <a:t>limit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theorem</a:t>
            </a: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77FBB49-6F52-4A10-BC08-BD80D407487A}"/>
                  </a:ext>
                </a:extLst>
              </p14:cNvPr>
              <p14:cNvContentPartPr/>
              <p14:nvPr/>
            </p14:nvContentPartPr>
            <p14:xfrm>
              <a:off x="655307" y="1246380"/>
              <a:ext cx="2313720" cy="73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77FBB49-6F52-4A10-BC08-BD80D40748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987" y="1242060"/>
                <a:ext cx="2322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F4EA180-E78D-47F1-BACE-89C7F64AFAF5}"/>
                  </a:ext>
                </a:extLst>
              </p14:cNvPr>
              <p14:cNvContentPartPr/>
              <p14:nvPr/>
            </p14:nvContentPartPr>
            <p14:xfrm>
              <a:off x="647387" y="1789260"/>
              <a:ext cx="8281440" cy="126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F4EA180-E78D-47F1-BACE-89C7F64AFA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067" y="1784940"/>
                <a:ext cx="82900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446700-0F28-4B44-8EB8-AABCB6A71487}"/>
              </a:ext>
            </a:extLst>
          </p:cNvPr>
          <p:cNvGrpSpPr/>
          <p:nvPr/>
        </p:nvGrpSpPr>
        <p:grpSpPr>
          <a:xfrm>
            <a:off x="2691107" y="2802300"/>
            <a:ext cx="487440" cy="123120"/>
            <a:chOff x="2691107" y="2802300"/>
            <a:chExt cx="48744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C2A7B88-50E2-4BB2-9818-F5B846297E32}"/>
                    </a:ext>
                  </a:extLst>
                </p14:cNvPr>
                <p14:cNvContentPartPr/>
                <p14:nvPr/>
              </p14:nvContentPartPr>
              <p14:xfrm>
                <a:off x="2777147" y="2835780"/>
                <a:ext cx="401400" cy="71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C2A7B88-50E2-4BB2-9818-F5B846297E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2827" y="2831460"/>
                  <a:ext cx="410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AD9C243-726E-437E-9434-3DAC858A2BD3}"/>
                    </a:ext>
                  </a:extLst>
                </p14:cNvPr>
                <p14:cNvContentPartPr/>
                <p14:nvPr/>
              </p14:nvContentPartPr>
              <p14:xfrm>
                <a:off x="2691107" y="2802300"/>
                <a:ext cx="264960" cy="123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AD9C243-726E-437E-9434-3DAC858A2B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6787" y="2797980"/>
                  <a:ext cx="273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8900450-6171-4652-8B99-CA62C4276FB9}"/>
              </a:ext>
            </a:extLst>
          </p:cNvPr>
          <p:cNvGrpSpPr/>
          <p:nvPr/>
        </p:nvGrpSpPr>
        <p:grpSpPr>
          <a:xfrm>
            <a:off x="3396347" y="2557140"/>
            <a:ext cx="2980080" cy="350280"/>
            <a:chOff x="3396347" y="2557140"/>
            <a:chExt cx="29800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CA7C47-1342-44B7-89E4-3A82CB7C5C14}"/>
                    </a:ext>
                  </a:extLst>
                </p14:cNvPr>
                <p14:cNvContentPartPr/>
                <p14:nvPr/>
              </p14:nvContentPartPr>
              <p14:xfrm>
                <a:off x="3396347" y="2674500"/>
                <a:ext cx="198360" cy="164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CA7C47-1342-44B7-89E4-3A82CB7C5C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92027" y="2670180"/>
                  <a:ext cx="207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D958E4D-C643-4A02-8938-ECEA8DFF9E59}"/>
                    </a:ext>
                  </a:extLst>
                </p14:cNvPr>
                <p14:cNvContentPartPr/>
                <p14:nvPr/>
              </p14:nvContentPartPr>
              <p14:xfrm>
                <a:off x="3620267" y="2669100"/>
                <a:ext cx="304560" cy="145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D958E4D-C643-4A02-8938-ECEA8DFF9E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5947" y="2664780"/>
                  <a:ext cx="313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629A4E-3679-4E1D-A285-B2BB5B504568}"/>
                    </a:ext>
                  </a:extLst>
                </p14:cNvPr>
                <p14:cNvContentPartPr/>
                <p14:nvPr/>
              </p14:nvContentPartPr>
              <p14:xfrm>
                <a:off x="3902147" y="2675940"/>
                <a:ext cx="254880" cy="231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629A4E-3679-4E1D-A285-B2BB5B5045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97827" y="2671620"/>
                  <a:ext cx="263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A7C78C7-BE64-4590-8288-CB3F11804FF3}"/>
                    </a:ext>
                  </a:extLst>
                </p14:cNvPr>
                <p14:cNvContentPartPr/>
                <p14:nvPr/>
              </p14:nvContentPartPr>
              <p14:xfrm>
                <a:off x="3945347" y="2592060"/>
                <a:ext cx="19080" cy="3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A7C78C7-BE64-4590-8288-CB3F11804F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1027" y="2587740"/>
                  <a:ext cx="27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DDAC0BF-D7E6-4D33-9448-9930E6D87E6D}"/>
                    </a:ext>
                  </a:extLst>
                </p14:cNvPr>
                <p14:cNvContentPartPr/>
                <p14:nvPr/>
              </p14:nvContentPartPr>
              <p14:xfrm>
                <a:off x="4354667" y="2619060"/>
                <a:ext cx="200520" cy="142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DDAC0BF-D7E6-4D33-9448-9930E6D87E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50347" y="2614740"/>
                  <a:ext cx="209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0E3A811-2D89-4966-9139-6982B87ABBBA}"/>
                    </a:ext>
                  </a:extLst>
                </p14:cNvPr>
                <p14:cNvContentPartPr/>
                <p14:nvPr/>
              </p14:nvContentPartPr>
              <p14:xfrm>
                <a:off x="4557707" y="2702220"/>
                <a:ext cx="118080" cy="54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0E3A811-2D89-4966-9139-6982B87ABB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3387" y="2697900"/>
                  <a:ext cx="126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C80A1B-8C34-46C1-B47C-023CA9B399A3}"/>
                    </a:ext>
                  </a:extLst>
                </p14:cNvPr>
                <p14:cNvContentPartPr/>
                <p14:nvPr/>
              </p14:nvContentPartPr>
              <p14:xfrm>
                <a:off x="4679747" y="2646420"/>
                <a:ext cx="248760" cy="120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C80A1B-8C34-46C1-B47C-023CA9B399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5427" y="2642100"/>
                  <a:ext cx="25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373B1CB-18AA-47FC-AECC-7D81CF7BE0F6}"/>
                    </a:ext>
                  </a:extLst>
                </p14:cNvPr>
                <p14:cNvContentPartPr/>
                <p14:nvPr/>
              </p14:nvContentPartPr>
              <p14:xfrm>
                <a:off x="4938227" y="2607180"/>
                <a:ext cx="156600" cy="147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373B1CB-18AA-47FC-AECC-7D81CF7BE0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3907" y="2602860"/>
                  <a:ext cx="165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2C6A39E-17D2-4C9C-8B19-C0658C185F86}"/>
                    </a:ext>
                  </a:extLst>
                </p14:cNvPr>
                <p14:cNvContentPartPr/>
                <p14:nvPr/>
              </p14:nvContentPartPr>
              <p14:xfrm>
                <a:off x="5113187" y="2665500"/>
                <a:ext cx="271080" cy="97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2C6A39E-17D2-4C9C-8B19-C0658C185F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8867" y="2661180"/>
                  <a:ext cx="279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4D9FC4-3683-444D-8C85-58C628B162EC}"/>
                    </a:ext>
                  </a:extLst>
                </p14:cNvPr>
                <p14:cNvContentPartPr/>
                <p14:nvPr/>
              </p14:nvContentPartPr>
              <p14:xfrm>
                <a:off x="5362667" y="2615100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4D9FC4-3683-444D-8C85-58C628B162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8347" y="26107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7B656B-ACAF-498A-A9AC-A29C553F1E7F}"/>
                    </a:ext>
                  </a:extLst>
                </p14:cNvPr>
                <p14:cNvContentPartPr/>
                <p14:nvPr/>
              </p14:nvContentPartPr>
              <p14:xfrm>
                <a:off x="5450507" y="2595300"/>
                <a:ext cx="161640" cy="147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7B656B-ACAF-498A-A9AC-A29C553F1E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46187" y="2590980"/>
                  <a:ext cx="170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F306FF-1BE8-4DEC-87A3-92C3EDB20467}"/>
                    </a:ext>
                  </a:extLst>
                </p14:cNvPr>
                <p14:cNvContentPartPr/>
                <p14:nvPr/>
              </p14:nvContentPartPr>
              <p14:xfrm>
                <a:off x="5548787" y="2580900"/>
                <a:ext cx="43920" cy="12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F306FF-1BE8-4DEC-87A3-92C3EDB204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44467" y="2576580"/>
                  <a:ext cx="5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E50F712-70F7-489A-A0F6-8411AF128C5C}"/>
                    </a:ext>
                  </a:extLst>
                </p14:cNvPr>
                <p14:cNvContentPartPr/>
                <p14:nvPr/>
              </p14:nvContentPartPr>
              <p14:xfrm>
                <a:off x="5607827" y="2577300"/>
                <a:ext cx="149760" cy="155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E50F712-70F7-489A-A0F6-8411AF128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03507" y="2572980"/>
                  <a:ext cx="158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DF668-ADF0-43B7-ACFC-41FB8CAEAA01}"/>
                    </a:ext>
                  </a:extLst>
                </p14:cNvPr>
                <p14:cNvContentPartPr/>
                <p14:nvPr/>
              </p14:nvContentPartPr>
              <p14:xfrm>
                <a:off x="5791067" y="2573700"/>
                <a:ext cx="96480" cy="124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DF668-ADF0-43B7-ACFC-41FB8CAEAA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86747" y="2569380"/>
                  <a:ext cx="105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7F3173C-0236-4AE8-9703-39D89217D5AF}"/>
                    </a:ext>
                  </a:extLst>
                </p14:cNvPr>
                <p14:cNvContentPartPr/>
                <p14:nvPr/>
              </p14:nvContentPartPr>
              <p14:xfrm>
                <a:off x="5818787" y="2653260"/>
                <a:ext cx="59760" cy="62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7F3173C-0236-4AE8-9703-39D89217D5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14467" y="2648940"/>
                  <a:ext cx="68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1B3482-B138-457C-B73B-861BE9A93D4A}"/>
                    </a:ext>
                  </a:extLst>
                </p14:cNvPr>
                <p14:cNvContentPartPr/>
                <p14:nvPr/>
              </p14:nvContentPartPr>
              <p14:xfrm>
                <a:off x="5880707" y="2557140"/>
                <a:ext cx="495720" cy="151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1B3482-B138-457C-B73B-861BE9A93D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76387" y="2552820"/>
                  <a:ext cx="5043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F0DEB07-1362-4CC6-821F-0392DB633F99}"/>
                  </a:ext>
                </a:extLst>
              </p14:cNvPr>
              <p14:cNvContentPartPr/>
              <p14:nvPr/>
            </p14:nvContentPartPr>
            <p14:xfrm>
              <a:off x="5984747" y="2456700"/>
              <a:ext cx="33840" cy="13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F0DEB07-1362-4CC6-821F-0392DB633F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80427" y="2452380"/>
                <a:ext cx="42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8B7EA53-6B42-4377-A252-2087562766C0}"/>
                  </a:ext>
                </a:extLst>
              </p14:cNvPr>
              <p14:cNvContentPartPr/>
              <p14:nvPr/>
            </p14:nvContentPartPr>
            <p14:xfrm>
              <a:off x="512387" y="4875540"/>
              <a:ext cx="2968200" cy="85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8B7EA53-6B42-4377-A252-2087562766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8067" y="4871220"/>
                <a:ext cx="29768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60B50FD-378A-43D6-A363-BB9BD204EA73}"/>
                  </a:ext>
                </a:extLst>
              </p14:cNvPr>
              <p14:cNvContentPartPr/>
              <p14:nvPr/>
            </p14:nvContentPartPr>
            <p14:xfrm>
              <a:off x="2530591" y="5360100"/>
              <a:ext cx="4987080" cy="1006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60B50FD-378A-43D6-A363-BB9BD204EA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26271" y="5355780"/>
                <a:ext cx="499572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3438AA5-B192-450F-BBDF-0C7DA085C9E9}"/>
                  </a:ext>
                </a:extLst>
              </p14:cNvPr>
              <p14:cNvContentPartPr/>
              <p14:nvPr/>
            </p14:nvContentPartPr>
            <p14:xfrm>
              <a:off x="10485107" y="4141500"/>
              <a:ext cx="360" cy="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3438AA5-B192-450F-BBDF-0C7DA085C9E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80787" y="41371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CCC5E12-98E0-440C-90D7-0AEBF8815A04}"/>
                  </a:ext>
                </a:extLst>
              </p14:cNvPr>
              <p14:cNvContentPartPr/>
              <p14:nvPr/>
            </p14:nvContentPartPr>
            <p14:xfrm>
              <a:off x="-88453" y="-152940"/>
              <a:ext cx="3240" cy="50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CCC5E12-98E0-440C-90D7-0AEBF8815A0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92773" y="-157260"/>
                <a:ext cx="1188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F3F8540-B5E0-4B37-AFAF-5D7956D120C2}"/>
              </a:ext>
            </a:extLst>
          </p:cNvPr>
          <p:cNvGrpSpPr/>
          <p:nvPr/>
        </p:nvGrpSpPr>
        <p:grpSpPr>
          <a:xfrm>
            <a:off x="2857111" y="4690860"/>
            <a:ext cx="4857480" cy="2152080"/>
            <a:chOff x="2857111" y="4690860"/>
            <a:chExt cx="4857480" cy="21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D493E3-54F3-4EC5-8D88-04E49C8E6759}"/>
                    </a:ext>
                  </a:extLst>
                </p14:cNvPr>
                <p14:cNvContentPartPr/>
                <p14:nvPr/>
              </p14:nvContentPartPr>
              <p14:xfrm>
                <a:off x="3896027" y="4839900"/>
                <a:ext cx="11880" cy="223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D493E3-54F3-4EC5-8D88-04E49C8E675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91707" y="4835580"/>
                  <a:ext cx="20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8BEF79D-05D4-438F-9987-825DB014F785}"/>
                    </a:ext>
                  </a:extLst>
                </p14:cNvPr>
                <p14:cNvContentPartPr/>
                <p14:nvPr/>
              </p14:nvContentPartPr>
              <p14:xfrm>
                <a:off x="3896387" y="4807140"/>
                <a:ext cx="127080" cy="208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8BEF79D-05D4-438F-9987-825DB014F7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92067" y="4802820"/>
                  <a:ext cx="135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B71E21-A259-4F71-BF82-FFC18A982C25}"/>
                    </a:ext>
                  </a:extLst>
                </p14:cNvPr>
                <p14:cNvContentPartPr/>
                <p14:nvPr/>
              </p14:nvContentPartPr>
              <p14:xfrm>
                <a:off x="4040027" y="4899300"/>
                <a:ext cx="336240" cy="59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B71E21-A259-4F71-BF82-FFC18A982C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35707" y="4894980"/>
                  <a:ext cx="34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6138086-FE5C-46C6-867C-5846D094C820}"/>
                    </a:ext>
                  </a:extLst>
                </p14:cNvPr>
                <p14:cNvContentPartPr/>
                <p14:nvPr/>
              </p14:nvContentPartPr>
              <p14:xfrm>
                <a:off x="4385987" y="4727580"/>
                <a:ext cx="266760" cy="198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6138086-FE5C-46C6-867C-5846D094C8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81667" y="4723260"/>
                  <a:ext cx="275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BDBB2E3-84C4-4AD1-8E69-D5A145C9D121}"/>
                    </a:ext>
                  </a:extLst>
                </p14:cNvPr>
                <p14:cNvContentPartPr/>
                <p14:nvPr/>
              </p14:nvContentPartPr>
              <p14:xfrm>
                <a:off x="4805027" y="4750620"/>
                <a:ext cx="226080" cy="156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BDBB2E3-84C4-4AD1-8E69-D5A145C9D1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00707" y="4746300"/>
                  <a:ext cx="234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526FFA4-5A71-41C0-8277-8512AFDF389B}"/>
                    </a:ext>
                  </a:extLst>
                </p14:cNvPr>
                <p14:cNvContentPartPr/>
                <p14:nvPr/>
              </p14:nvContentPartPr>
              <p14:xfrm>
                <a:off x="5029667" y="4771500"/>
                <a:ext cx="36720" cy="26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526FFA4-5A71-41C0-8277-8512AFDF389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5347" y="4767180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8D15FA-1C95-426D-87A6-2F9DAD3FF27D}"/>
                    </a:ext>
                  </a:extLst>
                </p14:cNvPr>
                <p14:cNvContentPartPr/>
                <p14:nvPr/>
              </p14:nvContentPartPr>
              <p14:xfrm>
                <a:off x="5052347" y="4820460"/>
                <a:ext cx="77400" cy="88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8D15FA-1C95-426D-87A6-2F9DAD3FF2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48027" y="4816140"/>
                  <a:ext cx="86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E7A955-281A-434A-81CA-D4EAA098E257}"/>
                    </a:ext>
                  </a:extLst>
                </p14:cNvPr>
                <p14:cNvContentPartPr/>
                <p14:nvPr/>
              </p14:nvContentPartPr>
              <p14:xfrm>
                <a:off x="5132987" y="4741260"/>
                <a:ext cx="203760" cy="137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E7A955-281A-434A-81CA-D4EAA098E2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8667" y="4736940"/>
                  <a:ext cx="21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B823626-902E-47CA-A10F-BC3AF91A5B30}"/>
                    </a:ext>
                  </a:extLst>
                </p14:cNvPr>
                <p14:cNvContentPartPr/>
                <p14:nvPr/>
              </p14:nvContentPartPr>
              <p14:xfrm>
                <a:off x="5334947" y="4690860"/>
                <a:ext cx="92160" cy="183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B823626-902E-47CA-A10F-BC3AF91A5B3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30627" y="4686540"/>
                  <a:ext cx="100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368F1ED-DFBB-443F-82EE-EB30A66136B2}"/>
                    </a:ext>
                  </a:extLst>
                </p14:cNvPr>
                <p14:cNvContentPartPr/>
                <p14:nvPr/>
              </p14:nvContentPartPr>
              <p14:xfrm>
                <a:off x="5439347" y="4793460"/>
                <a:ext cx="196920" cy="73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368F1ED-DFBB-443F-82EE-EB30A66136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35027" y="4789140"/>
                  <a:ext cx="205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B929DFD-C758-45BF-A256-963E7691D3F0}"/>
                    </a:ext>
                  </a:extLst>
                </p14:cNvPr>
                <p14:cNvContentPartPr/>
                <p14:nvPr/>
              </p14:nvContentPartPr>
              <p14:xfrm>
                <a:off x="5640587" y="4698060"/>
                <a:ext cx="144000" cy="162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B929DFD-C758-45BF-A256-963E7691D3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36267" y="4693740"/>
                  <a:ext cx="152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77A71F-DB55-419B-9556-03FDD05CCF76}"/>
                    </a:ext>
                  </a:extLst>
                </p14:cNvPr>
                <p14:cNvContentPartPr/>
                <p14:nvPr/>
              </p14:nvContentPartPr>
              <p14:xfrm>
                <a:off x="5791067" y="4725780"/>
                <a:ext cx="33840" cy="43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77A71F-DB55-419B-9556-03FDD05CCF7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86747" y="4721460"/>
                  <a:ext cx="4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ACD5443-48CD-429A-837E-C6B4D49FF13E}"/>
                    </a:ext>
                  </a:extLst>
                </p14:cNvPr>
                <p14:cNvContentPartPr/>
                <p14:nvPr/>
              </p14:nvContentPartPr>
              <p14:xfrm>
                <a:off x="5814107" y="4794180"/>
                <a:ext cx="224280" cy="108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ACD5443-48CD-429A-837E-C6B4D49FF1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09787" y="4789860"/>
                  <a:ext cx="232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ED3333-1A07-4501-B587-1E0EBC05B611}"/>
                    </a:ext>
                  </a:extLst>
                </p14:cNvPr>
                <p14:cNvContentPartPr/>
                <p14:nvPr/>
              </p14:nvContentPartPr>
              <p14:xfrm>
                <a:off x="4708951" y="5302140"/>
                <a:ext cx="62640" cy="1307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ED3333-1A07-4501-B587-1E0EBC05B6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04631" y="5297820"/>
                  <a:ext cx="71280" cy="13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F7B3CC-1392-4413-B99B-83989BF57196}"/>
                    </a:ext>
                  </a:extLst>
                </p14:cNvPr>
                <p14:cNvContentPartPr/>
                <p14:nvPr/>
              </p14:nvContentPartPr>
              <p14:xfrm>
                <a:off x="2857111" y="6373860"/>
                <a:ext cx="4687920" cy="133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F7B3CC-1392-4413-B99B-83989BF571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52791" y="6369540"/>
                  <a:ext cx="469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6D8E911-D0E1-4602-B88D-1D1A6FC3367C}"/>
                    </a:ext>
                  </a:extLst>
                </p14:cNvPr>
                <p14:cNvContentPartPr/>
                <p14:nvPr/>
              </p14:nvContentPartPr>
              <p14:xfrm>
                <a:off x="7387711" y="6394020"/>
                <a:ext cx="326880" cy="224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6D8E911-D0E1-4602-B88D-1D1A6FC336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83391" y="6389700"/>
                  <a:ext cx="335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E5D3937-E2C6-4096-900F-4FAB02C6551D}"/>
                    </a:ext>
                  </a:extLst>
                </p14:cNvPr>
                <p14:cNvContentPartPr/>
                <p14:nvPr/>
              </p14:nvContentPartPr>
              <p14:xfrm>
                <a:off x="4509511" y="5097660"/>
                <a:ext cx="390240" cy="241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E5D3937-E2C6-4096-900F-4FAB02C655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05191" y="5093340"/>
                  <a:ext cx="398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79F1A47-84C8-465D-8D5D-64BA785BB0E4}"/>
                    </a:ext>
                  </a:extLst>
                </p14:cNvPr>
                <p14:cNvContentPartPr/>
                <p14:nvPr/>
              </p14:nvContentPartPr>
              <p14:xfrm>
                <a:off x="4222951" y="5005860"/>
                <a:ext cx="141840" cy="282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79F1A47-84C8-465D-8D5D-64BA785BB0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18631" y="5001540"/>
                  <a:ext cx="150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0603C2-C9CA-4893-A111-09DD33CA6F61}"/>
                    </a:ext>
                  </a:extLst>
                </p14:cNvPr>
                <p14:cNvContentPartPr/>
                <p14:nvPr/>
              </p14:nvContentPartPr>
              <p14:xfrm>
                <a:off x="4352911" y="5041500"/>
                <a:ext cx="10440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0603C2-C9CA-4893-A111-09DD33CA6F6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48591" y="5037180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ED225BD-13CE-478B-B739-BEF56E70F217}"/>
                    </a:ext>
                  </a:extLst>
                </p14:cNvPr>
                <p14:cNvContentPartPr/>
                <p14:nvPr/>
              </p14:nvContentPartPr>
              <p14:xfrm>
                <a:off x="4425271" y="5096220"/>
                <a:ext cx="113040" cy="74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ED225BD-13CE-478B-B739-BEF56E70F2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20951" y="5091900"/>
                  <a:ext cx="121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B38F815-CCB9-4E74-B834-E56723D47A34}"/>
                    </a:ext>
                  </a:extLst>
                </p14:cNvPr>
                <p14:cNvContentPartPr/>
                <p14:nvPr/>
              </p14:nvContentPartPr>
              <p14:xfrm>
                <a:off x="4479991" y="5031060"/>
                <a:ext cx="71280" cy="186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B38F815-CCB9-4E74-B834-E56723D47A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75671" y="5026740"/>
                  <a:ext cx="79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756245D-48F6-4B34-955D-A7E8DFC51117}"/>
                    </a:ext>
                  </a:extLst>
                </p14:cNvPr>
                <p14:cNvContentPartPr/>
                <p14:nvPr/>
              </p14:nvContentPartPr>
              <p14:xfrm>
                <a:off x="7447831" y="6686700"/>
                <a:ext cx="91080" cy="156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756245D-48F6-4B34-955D-A7E8DFC511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43511" y="6682380"/>
                  <a:ext cx="99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C9AE9C4-A5E5-45D7-859B-6198AA56B4B0}"/>
                    </a:ext>
                  </a:extLst>
                </p14:cNvPr>
                <p14:cNvContentPartPr/>
                <p14:nvPr/>
              </p14:nvContentPartPr>
              <p14:xfrm>
                <a:off x="7443511" y="6697140"/>
                <a:ext cx="191880" cy="129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C9AE9C4-A5E5-45D7-859B-6198AA56B4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39191" y="6692820"/>
                  <a:ext cx="20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E5E4909-EA69-4514-AC5B-9DB4931FAEFC}"/>
                    </a:ext>
                  </a:extLst>
                </p14:cNvPr>
                <p14:cNvContentPartPr/>
                <p14:nvPr/>
              </p14:nvContentPartPr>
              <p14:xfrm>
                <a:off x="4747111" y="5294220"/>
                <a:ext cx="77400" cy="36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E5E4909-EA69-4514-AC5B-9DB4931FAE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42791" y="5289900"/>
                  <a:ext cx="86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79B64ED-9972-477B-975C-789D2BBE1821}"/>
                    </a:ext>
                  </a:extLst>
                </p14:cNvPr>
                <p14:cNvContentPartPr/>
                <p14:nvPr/>
              </p14:nvContentPartPr>
              <p14:xfrm>
                <a:off x="4893631" y="5143380"/>
                <a:ext cx="122040" cy="118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79B64ED-9972-477B-975C-789D2BBE18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9311" y="5139060"/>
                  <a:ext cx="130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E633782-EB9D-4B03-AB6A-8AC89C5F2709}"/>
                    </a:ext>
                  </a:extLst>
                </p14:cNvPr>
                <p14:cNvContentPartPr/>
                <p14:nvPr/>
              </p14:nvContentPartPr>
              <p14:xfrm>
                <a:off x="5026831" y="5195580"/>
                <a:ext cx="18360" cy="85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E633782-EB9D-4B03-AB6A-8AC89C5F27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22511" y="5191260"/>
                  <a:ext cx="27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5FBBCD-8244-4515-880D-313B14A37C0C}"/>
                    </a:ext>
                  </a:extLst>
                </p14:cNvPr>
                <p14:cNvContentPartPr/>
                <p14:nvPr/>
              </p14:nvContentPartPr>
              <p14:xfrm>
                <a:off x="5087311" y="5122140"/>
                <a:ext cx="77040" cy="151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5FBBCD-8244-4515-880D-313B14A37C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82991" y="5117820"/>
                  <a:ext cx="85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6A8EC1E-B27C-4909-B2A1-E84B7A13ACA0}"/>
                    </a:ext>
                  </a:extLst>
                </p14:cNvPr>
                <p14:cNvContentPartPr/>
                <p14:nvPr/>
              </p14:nvContentPartPr>
              <p14:xfrm>
                <a:off x="4722271" y="6317700"/>
                <a:ext cx="66600" cy="191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6A8EC1E-B27C-4909-B2A1-E84B7A13AC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17951" y="6313380"/>
                  <a:ext cx="75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C753493-AEF3-4E8B-B46B-CFC5B1EAEE2A}"/>
                    </a:ext>
                  </a:extLst>
                </p14:cNvPr>
                <p14:cNvContentPartPr/>
                <p14:nvPr/>
              </p14:nvContentPartPr>
              <p14:xfrm>
                <a:off x="5794711" y="4951140"/>
                <a:ext cx="119160" cy="163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C753493-AEF3-4E8B-B46B-CFC5B1EAEE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90391" y="4946820"/>
                  <a:ext cx="12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99FBED5-1B79-4245-BABD-9C47AED6282D}"/>
                    </a:ext>
                  </a:extLst>
                </p14:cNvPr>
                <p14:cNvContentPartPr/>
                <p14:nvPr/>
              </p14:nvContentPartPr>
              <p14:xfrm>
                <a:off x="5796511" y="4970580"/>
                <a:ext cx="140400" cy="138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99FBED5-1B79-4245-BABD-9C47AED628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92191" y="4966260"/>
                  <a:ext cx="149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69D6100-02E9-481B-88A3-C17ADAC16480}"/>
                    </a:ext>
                  </a:extLst>
                </p14:cNvPr>
                <p14:cNvContentPartPr/>
                <p14:nvPr/>
              </p14:nvContentPartPr>
              <p14:xfrm>
                <a:off x="6013591" y="4990380"/>
                <a:ext cx="187200" cy="5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69D6100-02E9-481B-88A3-C17ADAC164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09271" y="4986060"/>
                  <a:ext cx="195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84A1904-5702-4ED5-8910-32B62E40ED4E}"/>
                    </a:ext>
                  </a:extLst>
                </p14:cNvPr>
                <p14:cNvContentPartPr/>
                <p14:nvPr/>
              </p14:nvContentPartPr>
              <p14:xfrm>
                <a:off x="6340471" y="4934580"/>
                <a:ext cx="30960" cy="143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84A1904-5702-4ED5-8910-32B62E40ED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36151" y="4930260"/>
                  <a:ext cx="3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3FE5D16-D0DC-40C6-9D3B-43F00D9BA48F}"/>
                    </a:ext>
                  </a:extLst>
                </p14:cNvPr>
                <p14:cNvContentPartPr/>
                <p14:nvPr/>
              </p14:nvContentPartPr>
              <p14:xfrm>
                <a:off x="6339391" y="4898220"/>
                <a:ext cx="113760" cy="162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3FE5D16-D0DC-40C6-9D3B-43F00D9BA4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35071" y="4893900"/>
                  <a:ext cx="122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B76B206-7766-48E5-AD04-3339C5C770C5}"/>
                    </a:ext>
                  </a:extLst>
                </p14:cNvPr>
                <p14:cNvContentPartPr/>
                <p14:nvPr/>
              </p14:nvContentPartPr>
              <p14:xfrm>
                <a:off x="6482311" y="4857540"/>
                <a:ext cx="91440" cy="196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B76B206-7766-48E5-AD04-3339C5C770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77991" y="4853220"/>
                  <a:ext cx="100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D397CB0-5B96-4F58-AF0C-12B2CBDF79B9}"/>
                    </a:ext>
                  </a:extLst>
                </p14:cNvPr>
                <p14:cNvContentPartPr/>
                <p14:nvPr/>
              </p14:nvContentPartPr>
              <p14:xfrm>
                <a:off x="6592831" y="4935300"/>
                <a:ext cx="73440" cy="72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D397CB0-5B96-4F58-AF0C-12B2CBDF79B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88511" y="4930980"/>
                  <a:ext cx="82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4CE1361-FD47-4321-8ECD-CD15E274B25E}"/>
                    </a:ext>
                  </a:extLst>
                </p14:cNvPr>
                <p14:cNvContentPartPr/>
                <p14:nvPr/>
              </p14:nvContentPartPr>
              <p14:xfrm>
                <a:off x="6693991" y="4989300"/>
                <a:ext cx="22320" cy="82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4CE1361-FD47-4321-8ECD-CD15E274B2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89671" y="4984980"/>
                  <a:ext cx="30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3D487AB-0CA5-408E-9033-EE59CFEF90DB}"/>
                    </a:ext>
                  </a:extLst>
                </p14:cNvPr>
                <p14:cNvContentPartPr/>
                <p14:nvPr/>
              </p14:nvContentPartPr>
              <p14:xfrm>
                <a:off x="6767791" y="4851780"/>
                <a:ext cx="183600" cy="257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3D487AB-0CA5-408E-9033-EE59CFEF90D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63471" y="4847460"/>
                  <a:ext cx="192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A11DF6A-9144-452A-9717-2C86F2A6194A}"/>
                    </a:ext>
                  </a:extLst>
                </p14:cNvPr>
                <p14:cNvContentPartPr/>
                <p14:nvPr/>
              </p14:nvContentPartPr>
              <p14:xfrm>
                <a:off x="5374547" y="5364071"/>
                <a:ext cx="89640" cy="210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A11DF6A-9144-452A-9717-2C86F2A619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70227" y="5359751"/>
                  <a:ext cx="98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9387B7-12AE-4F09-BCF3-5F0971DFBC7D}"/>
                    </a:ext>
                  </a:extLst>
                </p14:cNvPr>
                <p14:cNvContentPartPr/>
                <p14:nvPr/>
              </p14:nvContentPartPr>
              <p14:xfrm>
                <a:off x="5494787" y="5369831"/>
                <a:ext cx="34920" cy="128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9387B7-12AE-4F09-BCF3-5F0971DFBC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90467" y="5365511"/>
                  <a:ext cx="4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2892B5B-62CF-43BF-A43C-67F9DBBC863D}"/>
                    </a:ext>
                  </a:extLst>
                </p14:cNvPr>
                <p14:cNvContentPartPr/>
                <p14:nvPr/>
              </p14:nvContentPartPr>
              <p14:xfrm>
                <a:off x="5555267" y="5398991"/>
                <a:ext cx="96480" cy="92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2892B5B-62CF-43BF-A43C-67F9DBBC86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50947" y="5394671"/>
                  <a:ext cx="105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7786C03-4227-4515-8D8A-221A507901A7}"/>
                    </a:ext>
                  </a:extLst>
                </p14:cNvPr>
                <p14:cNvContentPartPr/>
                <p14:nvPr/>
              </p14:nvContentPartPr>
              <p14:xfrm>
                <a:off x="5638787" y="5384951"/>
                <a:ext cx="201600" cy="116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7786C03-4227-4515-8D8A-221A507901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34467" y="5380631"/>
                  <a:ext cx="21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D65CD9D-CFE4-4A51-932A-6F888F030DA9}"/>
                    </a:ext>
                  </a:extLst>
                </p14:cNvPr>
                <p14:cNvContentPartPr/>
                <p14:nvPr/>
              </p14:nvContentPartPr>
              <p14:xfrm>
                <a:off x="5756507" y="5465591"/>
                <a:ext cx="110520" cy="7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D65CD9D-CFE4-4A51-932A-6F888F030DA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52187" y="5461271"/>
                  <a:ext cx="11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5C67096-781E-4163-9D47-4E0C2EABCE93}"/>
                    </a:ext>
                  </a:extLst>
                </p14:cNvPr>
                <p14:cNvContentPartPr/>
                <p14:nvPr/>
              </p14:nvContentPartPr>
              <p14:xfrm>
                <a:off x="5951627" y="5236631"/>
                <a:ext cx="181800" cy="137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5C67096-781E-4163-9D47-4E0C2EABCE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47307" y="5232311"/>
                  <a:ext cx="190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E0708AA-C7B0-4104-B115-06759EFD5B38}"/>
                    </a:ext>
                  </a:extLst>
                </p14:cNvPr>
                <p14:cNvContentPartPr/>
                <p14:nvPr/>
              </p14:nvContentPartPr>
              <p14:xfrm>
                <a:off x="5899427" y="5384231"/>
                <a:ext cx="339840" cy="22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E0708AA-C7B0-4104-B115-06759EFD5B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95107" y="5379911"/>
                  <a:ext cx="348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99B7D42-6729-4D51-995B-02D86A57CAF2}"/>
                    </a:ext>
                  </a:extLst>
                </p14:cNvPr>
                <p14:cNvContentPartPr/>
                <p14:nvPr/>
              </p14:nvContentPartPr>
              <p14:xfrm>
                <a:off x="5830307" y="5452991"/>
                <a:ext cx="128160" cy="123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99B7D42-6729-4D51-995B-02D86A57CAF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25987" y="5448671"/>
                  <a:ext cx="136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12A9335-9465-4F90-8901-24D8DB14CFF8}"/>
                    </a:ext>
                  </a:extLst>
                </p14:cNvPr>
                <p14:cNvContentPartPr/>
                <p14:nvPr/>
              </p14:nvContentPartPr>
              <p14:xfrm>
                <a:off x="5935067" y="5456591"/>
                <a:ext cx="360" cy="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12A9335-9465-4F90-8901-24D8DB14CF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30747" y="54522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40C71D7-F41E-4181-A982-B61E4136F70B}"/>
                    </a:ext>
                  </a:extLst>
                </p14:cNvPr>
                <p14:cNvContentPartPr/>
                <p14:nvPr/>
              </p14:nvContentPartPr>
              <p14:xfrm>
                <a:off x="5802947" y="5415911"/>
                <a:ext cx="403560" cy="212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40C71D7-F41E-4181-A982-B61E4136F7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8627" y="5411591"/>
                  <a:ext cx="412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A24237F-5FD6-44DD-B3EC-58082B2D08EC}"/>
                    </a:ext>
                  </a:extLst>
                </p14:cNvPr>
                <p14:cNvContentPartPr/>
                <p14:nvPr/>
              </p14:nvContentPartPr>
              <p14:xfrm>
                <a:off x="5991947" y="5500871"/>
                <a:ext cx="14400" cy="60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A24237F-5FD6-44DD-B3EC-58082B2D08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87627" y="5496551"/>
                  <a:ext cx="23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DA0CFD5-B382-4466-AB83-53B0670364B6}"/>
                    </a:ext>
                  </a:extLst>
                </p14:cNvPr>
                <p14:cNvContentPartPr/>
                <p14:nvPr/>
              </p14:nvContentPartPr>
              <p14:xfrm>
                <a:off x="6021467" y="5500871"/>
                <a:ext cx="18360" cy="67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DA0CFD5-B382-4466-AB83-53B0670364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17147" y="5496551"/>
                  <a:ext cx="2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FA4D2F6-292E-4790-9897-E73EA89837ED}"/>
                    </a:ext>
                  </a:extLst>
                </p14:cNvPr>
                <p14:cNvContentPartPr/>
                <p14:nvPr/>
              </p14:nvContentPartPr>
              <p14:xfrm>
                <a:off x="5929667" y="5469191"/>
                <a:ext cx="137880" cy="14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FA4D2F6-292E-4790-9897-E73EA89837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25347" y="5464871"/>
                  <a:ext cx="146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CF8B436-BCD8-453F-AC85-D6266176621B}"/>
                    </a:ext>
                  </a:extLst>
                </p14:cNvPr>
                <p14:cNvContentPartPr/>
                <p14:nvPr/>
              </p14:nvContentPartPr>
              <p14:xfrm>
                <a:off x="6349067" y="5347511"/>
                <a:ext cx="159120" cy="124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CF8B436-BCD8-453F-AC85-D626617662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44747" y="5343191"/>
                  <a:ext cx="167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52864EE-82DD-4DB2-B123-8020F468EC8E}"/>
                    </a:ext>
                  </a:extLst>
                </p14:cNvPr>
                <p14:cNvContentPartPr/>
                <p14:nvPr/>
              </p14:nvContentPartPr>
              <p14:xfrm>
                <a:off x="6489107" y="5283071"/>
                <a:ext cx="89280" cy="15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52864EE-82DD-4DB2-B123-8020F468EC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84787" y="5278751"/>
                  <a:ext cx="97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8BEC1AE-9B06-4A77-AC0C-42CB079670C1}"/>
                    </a:ext>
                  </a:extLst>
                </p14:cNvPr>
                <p14:cNvContentPartPr/>
                <p14:nvPr/>
              </p14:nvContentPartPr>
              <p14:xfrm>
                <a:off x="6605027" y="5188391"/>
                <a:ext cx="79200" cy="7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8BEC1AE-9B06-4A77-AC0C-42CB079670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00707" y="5184071"/>
                  <a:ext cx="87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5E495BE-E909-4CBD-AD11-FD6FDE00AE22}"/>
                    </a:ext>
                  </a:extLst>
                </p14:cNvPr>
                <p14:cNvContentPartPr/>
                <p14:nvPr/>
              </p14:nvContentPartPr>
              <p14:xfrm>
                <a:off x="6599987" y="5199911"/>
                <a:ext cx="71280" cy="38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5E495BE-E909-4CBD-AD11-FD6FDE00AE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95667" y="5195591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00A7B9D-904E-46B6-A35B-EE92DFAB93A9}"/>
                    </a:ext>
                  </a:extLst>
                </p14:cNvPr>
                <p14:cNvContentPartPr/>
                <p14:nvPr/>
              </p14:nvContentPartPr>
              <p14:xfrm>
                <a:off x="6654707" y="5122151"/>
                <a:ext cx="115920" cy="6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00A7B9D-904E-46B6-A35B-EE92DFAB93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0387" y="5117831"/>
                  <a:ext cx="12456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1614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036510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1703512" y="11247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19288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13010"/>
              </p:ext>
            </p:extLst>
          </p:nvPr>
        </p:nvGraphicFramePr>
        <p:xfrm>
          <a:off x="9877886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886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12486"/>
              </p:ext>
            </p:extLst>
          </p:nvPr>
        </p:nvGraphicFramePr>
        <p:xfrm>
          <a:off x="3160643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643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15927"/>
              </p:ext>
            </p:extLst>
          </p:nvPr>
        </p:nvGraphicFramePr>
        <p:xfrm>
          <a:off x="4281812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812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30770"/>
              </p:ext>
            </p:extLst>
          </p:nvPr>
        </p:nvGraphicFramePr>
        <p:xfrm>
          <a:off x="9750429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429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6826"/>
              </p:ext>
            </p:extLst>
          </p:nvPr>
        </p:nvGraphicFramePr>
        <p:xfrm>
          <a:off x="3274617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617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66997"/>
              </p:ext>
            </p:extLst>
          </p:nvPr>
        </p:nvGraphicFramePr>
        <p:xfrm>
          <a:off x="7765371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71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176" b="-31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Generate in Excel a sample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15 male </a:t>
            </a:r>
            <a:r>
              <a:rPr lang="de-DE" sz="2400" dirty="0" err="1">
                <a:solidFill>
                  <a:srgbClr val="000000"/>
                </a:solidFill>
              </a:rPr>
              <a:t>students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around</a:t>
            </a:r>
            <a:r>
              <a:rPr lang="de-DE" sz="2400" dirty="0">
                <a:solidFill>
                  <a:srgbClr val="000000"/>
                </a:solidFill>
              </a:rPr>
              <a:t> 175cm and a maximum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arithmetic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geometric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harmonic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mean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median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</a:t>
            </a:r>
            <a:r>
              <a:rPr lang="de-DE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MAD, </a:t>
            </a:r>
            <a:r>
              <a:rPr lang="de-DE" sz="2400" dirty="0" err="1">
                <a:solidFill>
                  <a:srgbClr val="000000"/>
                </a:solidFill>
              </a:rPr>
              <a:t>variance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standard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,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coefficient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variation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</a:t>
            </a:r>
            <a:r>
              <a:rPr lang="de-DE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Generate in Excel a sample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11 </a:t>
            </a:r>
            <a:r>
              <a:rPr lang="de-DE" sz="2400" dirty="0" err="1">
                <a:solidFill>
                  <a:srgbClr val="000000"/>
                </a:solidFill>
              </a:rPr>
              <a:t>female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students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around</a:t>
            </a:r>
            <a:r>
              <a:rPr lang="de-DE" sz="2400" dirty="0">
                <a:solidFill>
                  <a:srgbClr val="000000"/>
                </a:solidFill>
              </a:rPr>
              <a:t> 165cm and a maximum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contingency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table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attributes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gender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lenght</a:t>
            </a:r>
            <a:r>
              <a:rPr lang="de-DE" sz="2400" dirty="0">
                <a:solidFill>
                  <a:srgbClr val="000000"/>
                </a:solidFill>
              </a:rPr>
              <a:t>                               ((0-155),[155,170),[170,185),[185,200]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marignal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distributions</a:t>
            </a: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Are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attributes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gender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statistically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independent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824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503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9AB034F-18D3-4F91-A79D-48A521A3E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81815"/>
              </p:ext>
            </p:extLst>
          </p:nvPr>
        </p:nvGraphicFramePr>
        <p:xfrm>
          <a:off x="83387" y="28260"/>
          <a:ext cx="1524000" cy="3048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227882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097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974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2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9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14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94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654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475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319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63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37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812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76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193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636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495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BE424A3-5738-4C7F-B24A-ECD0B090722F}"/>
                  </a:ext>
                </a:extLst>
              </p14:cNvPr>
              <p14:cNvContentPartPr/>
              <p14:nvPr/>
            </p14:nvContentPartPr>
            <p14:xfrm>
              <a:off x="234467" y="3379020"/>
              <a:ext cx="360" cy="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BE424A3-5738-4C7F-B24A-ECD0B09072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147" y="33747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15E907D-C46C-4E29-8567-F521C4B4F5F3}"/>
                  </a:ext>
                </a:extLst>
              </p14:cNvPr>
              <p14:cNvContentPartPr/>
              <p14:nvPr/>
            </p14:nvContentPartPr>
            <p14:xfrm>
              <a:off x="178307" y="3543540"/>
              <a:ext cx="51480" cy="745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15E907D-C46C-4E29-8567-F521C4B4F5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987" y="3539220"/>
                <a:ext cx="6012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85C08C95-3F9E-41EB-A9EF-8C743637ACBA}"/>
              </a:ext>
            </a:extLst>
          </p:cNvPr>
          <p:cNvGrpSpPr/>
          <p:nvPr/>
        </p:nvGrpSpPr>
        <p:grpSpPr>
          <a:xfrm>
            <a:off x="1775627" y="80340"/>
            <a:ext cx="1442520" cy="651960"/>
            <a:chOff x="1775627" y="80340"/>
            <a:chExt cx="144252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116E19-8D7C-4C6B-9190-959B5A0A05F6}"/>
                    </a:ext>
                  </a:extLst>
                </p14:cNvPr>
                <p14:cNvContentPartPr/>
                <p14:nvPr/>
              </p14:nvContentPartPr>
              <p14:xfrm>
                <a:off x="1869947" y="128220"/>
                <a:ext cx="85680" cy="104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116E19-8D7C-4C6B-9190-959B5A0A05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5627" y="123900"/>
                  <a:ext cx="94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21243B9-E75D-49F4-A2E2-2594E9569823}"/>
                    </a:ext>
                  </a:extLst>
                </p14:cNvPr>
                <p14:cNvContentPartPr/>
                <p14:nvPr/>
              </p14:nvContentPartPr>
              <p14:xfrm>
                <a:off x="1873547" y="142260"/>
                <a:ext cx="76680" cy="56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21243B9-E75D-49F4-A2E2-2594E9569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9227" y="137940"/>
                  <a:ext cx="85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55C6A61-0BFF-402B-BB32-7C4C5D2360EE}"/>
                    </a:ext>
                  </a:extLst>
                </p14:cNvPr>
                <p14:cNvContentPartPr/>
                <p14:nvPr/>
              </p14:nvContentPartPr>
              <p14:xfrm>
                <a:off x="1958867" y="204900"/>
                <a:ext cx="41040" cy="6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55C6A61-0BFF-402B-BB32-7C4C5D2360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4547" y="200580"/>
                  <a:ext cx="49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71630B-F8B6-4F5C-B4A4-ABB13A9B69C9}"/>
                    </a:ext>
                  </a:extLst>
                </p14:cNvPr>
                <p14:cNvContentPartPr/>
                <p14:nvPr/>
              </p14:nvContentPartPr>
              <p14:xfrm>
                <a:off x="1958867" y="200940"/>
                <a:ext cx="61560" cy="88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71630B-F8B6-4F5C-B4A4-ABB13A9B69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4547" y="196620"/>
                  <a:ext cx="70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55D2170-01AC-48D7-91BF-FD665D95B30A}"/>
                    </a:ext>
                  </a:extLst>
                </p14:cNvPr>
                <p14:cNvContentPartPr/>
                <p14:nvPr/>
              </p14:nvContentPartPr>
              <p14:xfrm>
                <a:off x="1817387" y="87900"/>
                <a:ext cx="138960" cy="12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55D2170-01AC-48D7-91BF-FD665D95B3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3067" y="83580"/>
                  <a:ext cx="147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34CCF2-7F8B-4A01-9EA9-0BDF00D48FF2}"/>
                    </a:ext>
                  </a:extLst>
                </p14:cNvPr>
                <p14:cNvContentPartPr/>
                <p14:nvPr/>
              </p14:nvContentPartPr>
              <p14:xfrm>
                <a:off x="2137067" y="137220"/>
                <a:ext cx="107640" cy="5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34CCF2-7F8B-4A01-9EA9-0BDF00D48F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2747" y="132900"/>
                  <a:ext cx="116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E91FA08-75CD-4B4F-B1CA-BCE98E906B8A}"/>
                    </a:ext>
                  </a:extLst>
                </p14:cNvPr>
                <p14:cNvContentPartPr/>
                <p14:nvPr/>
              </p14:nvContentPartPr>
              <p14:xfrm>
                <a:off x="2139947" y="180060"/>
                <a:ext cx="99000" cy="8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E91FA08-75CD-4B4F-B1CA-BCE98E906B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35627" y="175740"/>
                  <a:ext cx="107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3D55138-3C3C-41D6-A4BB-D687B5DABFBE}"/>
                    </a:ext>
                  </a:extLst>
                </p14:cNvPr>
                <p14:cNvContentPartPr/>
                <p14:nvPr/>
              </p14:nvContentPartPr>
              <p14:xfrm>
                <a:off x="2332547" y="80340"/>
                <a:ext cx="76680" cy="658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3D55138-3C3C-41D6-A4BB-D687B5DABF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28227" y="76020"/>
                  <a:ext cx="85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A4F748B-8D55-444E-A047-7C8990B87524}"/>
                    </a:ext>
                  </a:extLst>
                </p14:cNvPr>
                <p14:cNvContentPartPr/>
                <p14:nvPr/>
              </p14:nvContentPartPr>
              <p14:xfrm>
                <a:off x="2304107" y="180060"/>
                <a:ext cx="129960" cy="12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A4F748B-8D55-444E-A047-7C8990B875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9787" y="175740"/>
                  <a:ext cx="138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92E9ED9-1B52-4EC8-976A-E16F593D9F24}"/>
                    </a:ext>
                  </a:extLst>
                </p14:cNvPr>
                <p14:cNvContentPartPr/>
                <p14:nvPr/>
              </p14:nvContentPartPr>
              <p14:xfrm>
                <a:off x="2317427" y="222540"/>
                <a:ext cx="91800" cy="77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92E9ED9-1B52-4EC8-976A-E16F593D9F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13107" y="218220"/>
                  <a:ext cx="100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3DBC4F8-CB08-46DC-A545-22F9BAF60877}"/>
                    </a:ext>
                  </a:extLst>
                </p14:cNvPr>
                <p14:cNvContentPartPr/>
                <p14:nvPr/>
              </p14:nvContentPartPr>
              <p14:xfrm>
                <a:off x="2484467" y="98340"/>
                <a:ext cx="59040" cy="160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3DBC4F8-CB08-46DC-A545-22F9BAF608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80147" y="94020"/>
                  <a:ext cx="6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6DD93FF-B714-46A3-AC98-3A655C3405F8}"/>
                    </a:ext>
                  </a:extLst>
                </p14:cNvPr>
                <p14:cNvContentPartPr/>
                <p14:nvPr/>
              </p14:nvContentPartPr>
              <p14:xfrm>
                <a:off x="2601467" y="151620"/>
                <a:ext cx="75960" cy="85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6DD93FF-B714-46A3-AC98-3A655C3405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7147" y="147300"/>
                  <a:ext cx="84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A70F237-D6A5-43BC-8BBB-03B6AECF13C4}"/>
                    </a:ext>
                  </a:extLst>
                </p14:cNvPr>
                <p14:cNvContentPartPr/>
                <p14:nvPr/>
              </p14:nvContentPartPr>
              <p14:xfrm>
                <a:off x="2592827" y="167820"/>
                <a:ext cx="102600" cy="39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A70F237-D6A5-43BC-8BBB-03B6AECF13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8507" y="163500"/>
                  <a:ext cx="111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DB20187-FED1-4909-A844-9C7627DD56FE}"/>
                    </a:ext>
                  </a:extLst>
                </p14:cNvPr>
                <p14:cNvContentPartPr/>
                <p14:nvPr/>
              </p14:nvContentPartPr>
              <p14:xfrm>
                <a:off x="2717747" y="164220"/>
                <a:ext cx="140400" cy="8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DB20187-FED1-4909-A844-9C7627DD56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3427" y="159900"/>
                  <a:ext cx="149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987E2B2-E0FB-4694-9105-5CBB1ADA2CB2}"/>
                    </a:ext>
                  </a:extLst>
                </p14:cNvPr>
                <p14:cNvContentPartPr/>
                <p14:nvPr/>
              </p14:nvContentPartPr>
              <p14:xfrm>
                <a:off x="2796587" y="186540"/>
                <a:ext cx="102240" cy="10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987E2B2-E0FB-4694-9105-5CBB1ADA2C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92267" y="182220"/>
                  <a:ext cx="11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65BE07B-05BA-4C22-B75C-7029BCD8268E}"/>
                    </a:ext>
                  </a:extLst>
                </p14:cNvPr>
                <p14:cNvContentPartPr/>
                <p14:nvPr/>
              </p14:nvContentPartPr>
              <p14:xfrm>
                <a:off x="2954987" y="141540"/>
                <a:ext cx="107640" cy="87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65BE07B-05BA-4C22-B75C-7029BCD826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50667" y="137220"/>
                  <a:ext cx="11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7FEDDEE-938B-43AA-A835-B3405D7F6B92}"/>
                    </a:ext>
                  </a:extLst>
                </p14:cNvPr>
                <p14:cNvContentPartPr/>
                <p14:nvPr/>
              </p14:nvContentPartPr>
              <p14:xfrm>
                <a:off x="3063707" y="182220"/>
                <a:ext cx="89280" cy="52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7FEDDEE-938B-43AA-A835-B3405D7F6B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9387" y="177900"/>
                  <a:ext cx="97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AC1E5E4-0D91-4E4B-8B9D-12C8E4C3347D}"/>
                    </a:ext>
                  </a:extLst>
                </p14:cNvPr>
                <p14:cNvContentPartPr/>
                <p14:nvPr/>
              </p14:nvContentPartPr>
              <p14:xfrm>
                <a:off x="3141467" y="114180"/>
                <a:ext cx="76680" cy="158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AC1E5E4-0D91-4E4B-8B9D-12C8E4C334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37147" y="109860"/>
                  <a:ext cx="85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9075C05-6B82-4EF6-9E03-843EE605D67E}"/>
                    </a:ext>
                  </a:extLst>
                </p14:cNvPr>
                <p14:cNvContentPartPr/>
                <p14:nvPr/>
              </p14:nvContentPartPr>
              <p14:xfrm>
                <a:off x="1775627" y="470220"/>
                <a:ext cx="169200" cy="100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9075C05-6B82-4EF6-9E03-843EE605D6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71307" y="465900"/>
                  <a:ext cx="177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C918DAC-2F1C-45D5-9690-3E5260E76756}"/>
                    </a:ext>
                  </a:extLst>
                </p14:cNvPr>
                <p14:cNvContentPartPr/>
                <p14:nvPr/>
              </p14:nvContentPartPr>
              <p14:xfrm>
                <a:off x="1830707" y="547980"/>
                <a:ext cx="94320" cy="135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C918DAC-2F1C-45D5-9690-3E5260E767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26387" y="543660"/>
                  <a:ext cx="102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74659AE-96FA-4888-88A2-4174AA2CBDC3}"/>
                    </a:ext>
                  </a:extLst>
                </p14:cNvPr>
                <p14:cNvContentPartPr/>
                <p14:nvPr/>
              </p14:nvContentPartPr>
              <p14:xfrm>
                <a:off x="1829267" y="587220"/>
                <a:ext cx="115560" cy="57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74659AE-96FA-4888-88A2-4174AA2CBD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24947" y="582900"/>
                  <a:ext cx="124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D559432-1C31-4B39-9E37-4B0ECB1F0AEA}"/>
                    </a:ext>
                  </a:extLst>
                </p14:cNvPr>
                <p14:cNvContentPartPr/>
                <p14:nvPr/>
              </p14:nvContentPartPr>
              <p14:xfrm>
                <a:off x="1919987" y="614940"/>
                <a:ext cx="79200" cy="112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D559432-1C31-4B39-9E37-4B0ECB1F0A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5667" y="610620"/>
                  <a:ext cx="8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5B8871D-EA57-4F46-B5AC-B1948838CAD0}"/>
                    </a:ext>
                  </a:extLst>
                </p14:cNvPr>
                <p14:cNvContentPartPr/>
                <p14:nvPr/>
              </p14:nvContentPartPr>
              <p14:xfrm>
                <a:off x="2128427" y="573540"/>
                <a:ext cx="105120" cy="14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5B8871D-EA57-4F46-B5AC-B1948838CA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24107" y="569220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3B41884-0259-4F58-BB4E-51AD1ECD7CAB}"/>
                    </a:ext>
                  </a:extLst>
                </p14:cNvPr>
                <p14:cNvContentPartPr/>
                <p14:nvPr/>
              </p14:nvContentPartPr>
              <p14:xfrm>
                <a:off x="2151467" y="612060"/>
                <a:ext cx="90000" cy="7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3B41884-0259-4F58-BB4E-51AD1ECD7C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47147" y="607740"/>
                  <a:ext cx="98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9E69B3C-D157-4811-83B9-F49C05F086B8}"/>
                    </a:ext>
                  </a:extLst>
                </p14:cNvPr>
                <p14:cNvContentPartPr/>
                <p14:nvPr/>
              </p14:nvContentPartPr>
              <p14:xfrm>
                <a:off x="2562227" y="547260"/>
                <a:ext cx="84600" cy="105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9E69B3C-D157-4811-83B9-F49C05F086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57907" y="542940"/>
                  <a:ext cx="93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73038DC-5D3C-499F-8FAF-F7C3E2A0ED3B}"/>
                    </a:ext>
                  </a:extLst>
                </p14:cNvPr>
                <p14:cNvContentPartPr/>
                <p14:nvPr/>
              </p14:nvContentPartPr>
              <p14:xfrm>
                <a:off x="2569787" y="558780"/>
                <a:ext cx="76680" cy="71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73038DC-5D3C-499F-8FAF-F7C3E2A0ED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65467" y="554460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C97D811-00F5-4026-A190-ED5DD42F5AC4}"/>
                    </a:ext>
                  </a:extLst>
                </p14:cNvPr>
                <p14:cNvContentPartPr/>
                <p14:nvPr/>
              </p14:nvContentPartPr>
              <p14:xfrm>
                <a:off x="2663747" y="631500"/>
                <a:ext cx="50760" cy="49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C97D811-00F5-4026-A190-ED5DD42F5A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59427" y="627180"/>
                  <a:ext cx="59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0DC9530-16AC-451B-A555-EC30FF23009D}"/>
                    </a:ext>
                  </a:extLst>
                </p14:cNvPr>
                <p14:cNvContentPartPr/>
                <p14:nvPr/>
              </p14:nvContentPartPr>
              <p14:xfrm>
                <a:off x="2748347" y="580380"/>
                <a:ext cx="29880" cy="18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0DC9530-16AC-451B-A555-EC30FF2300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44027" y="576060"/>
                  <a:ext cx="3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97A08F8-348F-48FD-91EA-401F57226845}"/>
                    </a:ext>
                  </a:extLst>
                </p14:cNvPr>
                <p14:cNvContentPartPr/>
                <p14:nvPr/>
              </p14:nvContentPartPr>
              <p14:xfrm>
                <a:off x="2830067" y="536820"/>
                <a:ext cx="55440" cy="70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97A08F8-348F-48FD-91EA-401F572268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25747" y="532500"/>
                  <a:ext cx="64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076C449-3ABB-417F-BFCB-9AFE80117C00}"/>
                    </a:ext>
                  </a:extLst>
                </p14:cNvPr>
                <p14:cNvContentPartPr/>
                <p14:nvPr/>
              </p14:nvContentPartPr>
              <p14:xfrm>
                <a:off x="2815667" y="547980"/>
                <a:ext cx="92520" cy="52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076C449-3ABB-417F-BFCB-9AFE80117C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11347" y="543660"/>
                  <a:ext cx="101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526D166-2FBC-4D17-B137-F9952B1D629F}"/>
                    </a:ext>
                  </a:extLst>
                </p14:cNvPr>
                <p14:cNvContentPartPr/>
                <p14:nvPr/>
              </p14:nvContentPartPr>
              <p14:xfrm>
                <a:off x="2889827" y="577140"/>
                <a:ext cx="68040" cy="94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526D166-2FBC-4D17-B137-F9952B1D62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5507" y="572820"/>
                  <a:ext cx="76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215A3E9-D077-4C95-9287-410E20D1F6B7}"/>
                    </a:ext>
                  </a:extLst>
                </p14:cNvPr>
                <p14:cNvContentPartPr/>
                <p14:nvPr/>
              </p14:nvContentPartPr>
              <p14:xfrm>
                <a:off x="2983427" y="494700"/>
                <a:ext cx="69480" cy="205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215A3E9-D077-4C95-9287-410E20D1F6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79107" y="490380"/>
                  <a:ext cx="78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D7514BF-0D7E-415F-8512-19463473FAD9}"/>
                    </a:ext>
                  </a:extLst>
                </p14:cNvPr>
                <p14:cNvContentPartPr/>
                <p14:nvPr/>
              </p14:nvContentPartPr>
              <p14:xfrm>
                <a:off x="2441627" y="509460"/>
                <a:ext cx="97920" cy="222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D7514BF-0D7E-415F-8512-19463473FA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37307" y="505140"/>
                  <a:ext cx="106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908E12-DB5B-4679-B5E5-E452CE492500}"/>
                    </a:ext>
                  </a:extLst>
                </p14:cNvPr>
                <p14:cNvContentPartPr/>
                <p14:nvPr/>
              </p14:nvContentPartPr>
              <p14:xfrm>
                <a:off x="3046427" y="361860"/>
                <a:ext cx="16560" cy="8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908E12-DB5B-4679-B5E5-E452CE4925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42107" y="357540"/>
                  <a:ext cx="25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B8D275F-FC1D-432A-A599-55EF61552872}"/>
                    </a:ext>
                  </a:extLst>
                </p14:cNvPr>
                <p14:cNvContentPartPr/>
                <p14:nvPr/>
              </p14:nvContentPartPr>
              <p14:xfrm>
                <a:off x="3035627" y="384900"/>
                <a:ext cx="11160" cy="1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B8D275F-FC1D-432A-A599-55EF615528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31307" y="380580"/>
                  <a:ext cx="19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84E2440-A4A3-4752-B392-7E8DAB1AD632}"/>
                    </a:ext>
                  </a:extLst>
                </p14:cNvPr>
                <p14:cNvContentPartPr/>
                <p14:nvPr/>
              </p14:nvContentPartPr>
              <p14:xfrm>
                <a:off x="3025187" y="302100"/>
                <a:ext cx="75600" cy="972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84E2440-A4A3-4752-B392-7E8DAB1AD6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20867" y="297780"/>
                  <a:ext cx="84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D171994-B06A-454B-8843-56A980896143}"/>
                    </a:ext>
                  </a:extLst>
                </p14:cNvPr>
                <p14:cNvContentPartPr/>
                <p14:nvPr/>
              </p14:nvContentPartPr>
              <p14:xfrm>
                <a:off x="3003587" y="412260"/>
                <a:ext cx="109440" cy="234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D171994-B06A-454B-8843-56A9808961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99267" y="407940"/>
                  <a:ext cx="118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E877582-B210-4333-AB7D-FBBDCD871AA3}"/>
                    </a:ext>
                  </a:extLst>
                </p14:cNvPr>
                <p14:cNvContentPartPr/>
                <p14:nvPr/>
              </p14:nvContentPartPr>
              <p14:xfrm>
                <a:off x="3023027" y="452220"/>
                <a:ext cx="70920" cy="57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E877582-B210-4333-AB7D-FBBDCD871A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18707" y="447900"/>
                  <a:ext cx="79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6B627D7-9898-45CB-AFCF-3035A325F7B3}"/>
                    </a:ext>
                  </a:extLst>
                </p14:cNvPr>
                <p14:cNvContentPartPr/>
                <p14:nvPr/>
              </p14:nvContentPartPr>
              <p14:xfrm>
                <a:off x="2767427" y="345660"/>
                <a:ext cx="22320" cy="99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6B627D7-9898-45CB-AFCF-3035A325F7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63107" y="341340"/>
                  <a:ext cx="30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021E578-8BD7-4A5F-90A5-3B9DA119A0F4}"/>
                    </a:ext>
                  </a:extLst>
                </p14:cNvPr>
                <p14:cNvContentPartPr/>
                <p14:nvPr/>
              </p14:nvContentPartPr>
              <p14:xfrm>
                <a:off x="2723507" y="401820"/>
                <a:ext cx="71280" cy="1029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021E578-8BD7-4A5F-90A5-3B9DA119A0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19187" y="397500"/>
                  <a:ext cx="79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58899BE-5281-470A-9D9D-C8D41D5845EE}"/>
                    </a:ext>
                  </a:extLst>
                </p14:cNvPr>
                <p14:cNvContentPartPr/>
                <p14:nvPr/>
              </p14:nvContentPartPr>
              <p14:xfrm>
                <a:off x="2427227" y="328380"/>
                <a:ext cx="453600" cy="70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58899BE-5281-470A-9D9D-C8D41D5845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22907" y="324060"/>
                  <a:ext cx="462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4990542-1035-467A-8FE0-177470C22714}"/>
                    </a:ext>
                  </a:extLst>
                </p14:cNvPr>
                <p14:cNvContentPartPr/>
                <p14:nvPr/>
              </p14:nvContentPartPr>
              <p14:xfrm>
                <a:off x="2830427" y="378060"/>
                <a:ext cx="113040" cy="86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4990542-1035-467A-8FE0-177470C227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26107" y="373740"/>
                  <a:ext cx="1216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A62000D9-E396-4E41-9C65-D49CB24627CC}"/>
              </a:ext>
            </a:extLst>
          </p:cNvPr>
          <p:cNvGrpSpPr/>
          <p:nvPr/>
        </p:nvGrpSpPr>
        <p:grpSpPr>
          <a:xfrm>
            <a:off x="3359627" y="432780"/>
            <a:ext cx="1572120" cy="1208520"/>
            <a:chOff x="3359627" y="432780"/>
            <a:chExt cx="1572120" cy="12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BB382F1-767C-4872-A842-1B9894F03B1A}"/>
                    </a:ext>
                  </a:extLst>
                </p14:cNvPr>
                <p14:cNvContentPartPr/>
                <p14:nvPr/>
              </p14:nvContentPartPr>
              <p14:xfrm>
                <a:off x="3442067" y="433500"/>
                <a:ext cx="140040" cy="147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BB382F1-767C-4872-A842-1B9894F03B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37747" y="429180"/>
                  <a:ext cx="148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C5574F6-D232-47B6-8BE8-B747A9F85993}"/>
                    </a:ext>
                  </a:extLst>
                </p14:cNvPr>
                <p14:cNvContentPartPr/>
                <p14:nvPr/>
              </p14:nvContentPartPr>
              <p14:xfrm>
                <a:off x="3599387" y="460860"/>
                <a:ext cx="84960" cy="129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C5574F6-D232-47B6-8BE8-B747A9F859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95067" y="456540"/>
                  <a:ext cx="93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56F69D9-14DF-4F48-8021-6C6BC2DB27D5}"/>
                    </a:ext>
                  </a:extLst>
                </p14:cNvPr>
                <p14:cNvContentPartPr/>
                <p14:nvPr/>
              </p14:nvContentPartPr>
              <p14:xfrm>
                <a:off x="3684707" y="441420"/>
                <a:ext cx="80280" cy="138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56F69D9-14DF-4F48-8021-6C6BC2DB27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80387" y="437100"/>
                  <a:ext cx="88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0B5B3E3-F5C7-4EB2-9203-1F537DD3CBEE}"/>
                    </a:ext>
                  </a:extLst>
                </p14:cNvPr>
                <p14:cNvContentPartPr/>
                <p14:nvPr/>
              </p14:nvContentPartPr>
              <p14:xfrm>
                <a:off x="3801707" y="522420"/>
                <a:ext cx="71640" cy="11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0B5B3E3-F5C7-4EB2-9203-1F537DD3CB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97387" y="518100"/>
                  <a:ext cx="80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FB6E826-E942-4E22-A7D8-044E32D1E8B4}"/>
                    </a:ext>
                  </a:extLst>
                </p14:cNvPr>
                <p14:cNvContentPartPr/>
                <p14:nvPr/>
              </p14:nvContentPartPr>
              <p14:xfrm>
                <a:off x="3955427" y="455460"/>
                <a:ext cx="28800" cy="113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FB6E826-E942-4E22-A7D8-044E32D1E8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51107" y="451140"/>
                  <a:ext cx="37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227CC49-19AA-48B7-B26C-0F1CD11F36AE}"/>
                    </a:ext>
                  </a:extLst>
                </p14:cNvPr>
                <p14:cNvContentPartPr/>
                <p14:nvPr/>
              </p14:nvContentPartPr>
              <p14:xfrm>
                <a:off x="3872627" y="432780"/>
                <a:ext cx="164520" cy="133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227CC49-19AA-48B7-B26C-0F1CD11F36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68307" y="428460"/>
                  <a:ext cx="173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42A899B-A2D4-4682-96DF-1E52AEFE42EA}"/>
                    </a:ext>
                  </a:extLst>
                </p14:cNvPr>
                <p14:cNvContentPartPr/>
                <p14:nvPr/>
              </p14:nvContentPartPr>
              <p14:xfrm>
                <a:off x="4024907" y="494340"/>
                <a:ext cx="156600" cy="59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42A899B-A2D4-4682-96DF-1E52AEFE42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20587" y="490020"/>
                  <a:ext cx="165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BDB313C-9E03-43EF-80C8-629AA951418B}"/>
                    </a:ext>
                  </a:extLst>
                </p14:cNvPr>
                <p14:cNvContentPartPr/>
                <p14:nvPr/>
              </p14:nvContentPartPr>
              <p14:xfrm>
                <a:off x="4148747" y="470580"/>
                <a:ext cx="99000" cy="1933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BDB313C-9E03-43EF-80C8-629AA95141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4427" y="466260"/>
                  <a:ext cx="107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4144508-5837-410D-A798-A369535EED4C}"/>
                    </a:ext>
                  </a:extLst>
                </p14:cNvPr>
                <p14:cNvContentPartPr/>
                <p14:nvPr/>
              </p14:nvContentPartPr>
              <p14:xfrm>
                <a:off x="4236227" y="439260"/>
                <a:ext cx="113400" cy="114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4144508-5837-410D-A798-A369535EED4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31907" y="434940"/>
                  <a:ext cx="122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0264E0B-64CB-48A0-B3DF-4A487BC938D9}"/>
                    </a:ext>
                  </a:extLst>
                </p14:cNvPr>
                <p14:cNvContentPartPr/>
                <p14:nvPr/>
              </p14:nvContentPartPr>
              <p14:xfrm>
                <a:off x="4379867" y="463740"/>
                <a:ext cx="63360" cy="864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0264E0B-64CB-48A0-B3DF-4A487BC938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5547" y="459420"/>
                  <a:ext cx="72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DD718D9-4CC9-42EA-87C6-F7F591F51056}"/>
                    </a:ext>
                  </a:extLst>
                </p14:cNvPr>
                <p14:cNvContentPartPr/>
                <p14:nvPr/>
              </p14:nvContentPartPr>
              <p14:xfrm>
                <a:off x="4478147" y="516300"/>
                <a:ext cx="74160" cy="10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DD718D9-4CC9-42EA-87C6-F7F591F510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73827" y="511980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116D3ED-DAB8-4D6B-BA74-403B38591342}"/>
                    </a:ext>
                  </a:extLst>
                </p14:cNvPr>
                <p14:cNvContentPartPr/>
                <p14:nvPr/>
              </p14:nvContentPartPr>
              <p14:xfrm>
                <a:off x="3540347" y="736620"/>
                <a:ext cx="182880" cy="874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116D3ED-DAB8-4D6B-BA74-403B385913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6027" y="732300"/>
                  <a:ext cx="191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9AC4063-AABA-427C-88FE-CC0BB3FBBA3B}"/>
                    </a:ext>
                  </a:extLst>
                </p14:cNvPr>
                <p14:cNvContentPartPr/>
                <p14:nvPr/>
              </p14:nvContentPartPr>
              <p14:xfrm>
                <a:off x="3742307" y="661380"/>
                <a:ext cx="151200" cy="136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9AC4063-AABA-427C-88FE-CC0BB3FBBA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37987" y="657060"/>
                  <a:ext cx="15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30178FE-97CE-47F2-82D8-115CA74A3C9D}"/>
                    </a:ext>
                  </a:extLst>
                </p14:cNvPr>
                <p14:cNvContentPartPr/>
                <p14:nvPr/>
              </p14:nvContentPartPr>
              <p14:xfrm>
                <a:off x="3699827" y="713220"/>
                <a:ext cx="109800" cy="10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30178FE-97CE-47F2-82D8-115CA74A3C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95507" y="708900"/>
                  <a:ext cx="118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E691CD6-7118-4412-9819-0BC9C83C9507}"/>
                    </a:ext>
                  </a:extLst>
                </p14:cNvPr>
                <p14:cNvContentPartPr/>
                <p14:nvPr/>
              </p14:nvContentPartPr>
              <p14:xfrm>
                <a:off x="3883427" y="652020"/>
                <a:ext cx="182520" cy="17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E691CD6-7118-4412-9819-0BC9C83C950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79107" y="647700"/>
                  <a:ext cx="191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D2236B4-36D5-446F-95C3-B85EA25A35B2}"/>
                    </a:ext>
                  </a:extLst>
                </p14:cNvPr>
                <p14:cNvContentPartPr/>
                <p14:nvPr/>
              </p14:nvContentPartPr>
              <p14:xfrm>
                <a:off x="4067027" y="659220"/>
                <a:ext cx="147240" cy="124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D2236B4-36D5-446F-95C3-B85EA25A35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62707" y="654900"/>
                  <a:ext cx="155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466BD88-666C-4D5D-9C3B-D89E164F6102}"/>
                    </a:ext>
                  </a:extLst>
                </p14:cNvPr>
                <p14:cNvContentPartPr/>
                <p14:nvPr/>
              </p14:nvContentPartPr>
              <p14:xfrm>
                <a:off x="4236947" y="723660"/>
                <a:ext cx="16560" cy="45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466BD88-666C-4D5D-9C3B-D89E164F61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32627" y="719340"/>
                  <a:ext cx="25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3E153C-75ED-494E-87D6-4F5B76E74D53}"/>
                    </a:ext>
                  </a:extLst>
                </p14:cNvPr>
                <p14:cNvContentPartPr/>
                <p14:nvPr/>
              </p14:nvContentPartPr>
              <p14:xfrm>
                <a:off x="4252067" y="666780"/>
                <a:ext cx="13680" cy="48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3E153C-75ED-494E-87D6-4F5B76E74D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47747" y="662460"/>
                  <a:ext cx="22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25938EC-AB72-4CB2-8AD3-A90D04B2FA6A}"/>
                    </a:ext>
                  </a:extLst>
                </p14:cNvPr>
                <p14:cNvContentPartPr/>
                <p14:nvPr/>
              </p14:nvContentPartPr>
              <p14:xfrm>
                <a:off x="4260707" y="730140"/>
                <a:ext cx="143280" cy="59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25938EC-AB72-4CB2-8AD3-A90D04B2FA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56387" y="725820"/>
                  <a:ext cx="151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E2CAE13-E2DD-4286-A3DA-789E4F8DA0A2}"/>
                    </a:ext>
                  </a:extLst>
                </p14:cNvPr>
                <p14:cNvContentPartPr/>
                <p14:nvPr/>
              </p14:nvContentPartPr>
              <p14:xfrm>
                <a:off x="3463667" y="946500"/>
                <a:ext cx="127800" cy="92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E2CAE13-E2DD-4286-A3DA-789E4F8DA0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59347" y="942180"/>
                  <a:ext cx="136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E440F9-137C-4B4C-ADD5-468060CC670A}"/>
                    </a:ext>
                  </a:extLst>
                </p14:cNvPr>
                <p14:cNvContentPartPr/>
                <p14:nvPr/>
              </p14:nvContentPartPr>
              <p14:xfrm>
                <a:off x="3606227" y="903300"/>
                <a:ext cx="56520" cy="144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E440F9-137C-4B4C-ADD5-468060CC67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01907" y="898980"/>
                  <a:ext cx="65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55ABD52-AE2A-4788-B066-1FF86D5B7A1E}"/>
                    </a:ext>
                  </a:extLst>
                </p14:cNvPr>
                <p14:cNvContentPartPr/>
                <p14:nvPr/>
              </p14:nvContentPartPr>
              <p14:xfrm>
                <a:off x="3672107" y="956580"/>
                <a:ext cx="57240" cy="74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55ABD52-AE2A-4788-B066-1FF86D5B7A1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67787" y="952260"/>
                  <a:ext cx="6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C5FE41F-7A05-4583-AFB8-AE2DB4AA7D0F}"/>
                    </a:ext>
                  </a:extLst>
                </p14:cNvPr>
                <p14:cNvContentPartPr/>
                <p14:nvPr/>
              </p14:nvContentPartPr>
              <p14:xfrm>
                <a:off x="3671027" y="967380"/>
                <a:ext cx="60840" cy="50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C5FE41F-7A05-4583-AFB8-AE2DB4AA7D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66707" y="963060"/>
                  <a:ext cx="6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3C8319C-35BB-44AE-AE6A-EAFA64CD608A}"/>
                    </a:ext>
                  </a:extLst>
                </p14:cNvPr>
                <p14:cNvContentPartPr/>
                <p14:nvPr/>
              </p14:nvContentPartPr>
              <p14:xfrm>
                <a:off x="3753107" y="1003380"/>
                <a:ext cx="45000" cy="46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3C8319C-35BB-44AE-AE6A-EAFA64CD60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48787" y="999060"/>
                  <a:ext cx="53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9D9173C-D3E5-471F-9DEC-4EB3AE68DB10}"/>
                    </a:ext>
                  </a:extLst>
                </p14:cNvPr>
                <p14:cNvContentPartPr/>
                <p14:nvPr/>
              </p14:nvContentPartPr>
              <p14:xfrm>
                <a:off x="3820427" y="1014540"/>
                <a:ext cx="7200" cy="61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9D9173C-D3E5-471F-9DEC-4EB3AE68DB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6107" y="1010220"/>
                  <a:ext cx="15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5964C05-9DFF-4CA0-9CC2-58985956A36A}"/>
                    </a:ext>
                  </a:extLst>
                </p14:cNvPr>
                <p14:cNvContentPartPr/>
                <p14:nvPr/>
              </p14:nvContentPartPr>
              <p14:xfrm>
                <a:off x="3871907" y="945060"/>
                <a:ext cx="47520" cy="93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5964C05-9DFF-4CA0-9CC2-58985956A3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67587" y="940740"/>
                  <a:ext cx="56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7377893-8567-4E52-A27D-446644BB1F69}"/>
                    </a:ext>
                  </a:extLst>
                </p14:cNvPr>
                <p14:cNvContentPartPr/>
                <p14:nvPr/>
              </p14:nvContentPartPr>
              <p14:xfrm>
                <a:off x="3861467" y="968460"/>
                <a:ext cx="71280" cy="54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7377893-8567-4E52-A27D-446644BB1F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7147" y="964140"/>
                  <a:ext cx="7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C1FDB32-3392-447D-9159-2E12536DB987}"/>
                    </a:ext>
                  </a:extLst>
                </p14:cNvPr>
                <p14:cNvContentPartPr/>
                <p14:nvPr/>
              </p14:nvContentPartPr>
              <p14:xfrm>
                <a:off x="3924827" y="999420"/>
                <a:ext cx="82440" cy="784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C1FDB32-3392-447D-9159-2E12536DB9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20507" y="995100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4AB2049-67F5-480B-96F7-8A07279BA472}"/>
                    </a:ext>
                  </a:extLst>
                </p14:cNvPr>
                <p14:cNvContentPartPr/>
                <p14:nvPr/>
              </p14:nvContentPartPr>
              <p14:xfrm>
                <a:off x="3991787" y="931380"/>
                <a:ext cx="216720" cy="1587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4AB2049-67F5-480B-96F7-8A07279BA4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87467" y="927060"/>
                  <a:ext cx="22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A595463-07A8-44C4-B5BE-3EBC33588FC2}"/>
                    </a:ext>
                  </a:extLst>
                </p14:cNvPr>
                <p14:cNvContentPartPr/>
                <p14:nvPr/>
              </p14:nvContentPartPr>
              <p14:xfrm>
                <a:off x="4100867" y="1018860"/>
                <a:ext cx="138600" cy="4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A595463-07A8-44C4-B5BE-3EBC33588F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96547" y="1014540"/>
                  <a:ext cx="147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6276645-3259-4A3F-B080-4AF7661753A4}"/>
                    </a:ext>
                  </a:extLst>
                </p14:cNvPr>
                <p14:cNvContentPartPr/>
                <p14:nvPr/>
              </p14:nvContentPartPr>
              <p14:xfrm>
                <a:off x="4301747" y="944340"/>
                <a:ext cx="80640" cy="56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6276645-3259-4A3F-B080-4AF7661753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97427" y="940020"/>
                  <a:ext cx="89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D6D6FBE-7518-40CC-8147-9E1BBEDADFDA}"/>
                    </a:ext>
                  </a:extLst>
                </p14:cNvPr>
                <p14:cNvContentPartPr/>
                <p14:nvPr/>
              </p14:nvContentPartPr>
              <p14:xfrm>
                <a:off x="4286627" y="947220"/>
                <a:ext cx="80640" cy="73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D6D6FBE-7518-40CC-8147-9E1BBEDADF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82307" y="942900"/>
                  <a:ext cx="89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1282E82-1233-4D6A-82E2-AA6CBB49B6B1}"/>
                    </a:ext>
                  </a:extLst>
                </p14:cNvPr>
                <p14:cNvContentPartPr/>
                <p14:nvPr/>
              </p14:nvContentPartPr>
              <p14:xfrm>
                <a:off x="4378787" y="985020"/>
                <a:ext cx="69840" cy="691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1282E82-1233-4D6A-82E2-AA6CBB49B6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74467" y="980700"/>
                  <a:ext cx="78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B13450D-D556-4B82-880C-10AF8200F792}"/>
                    </a:ext>
                  </a:extLst>
                </p14:cNvPr>
                <p14:cNvContentPartPr/>
                <p14:nvPr/>
              </p14:nvContentPartPr>
              <p14:xfrm>
                <a:off x="4378067" y="815100"/>
                <a:ext cx="88920" cy="106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B13450D-D556-4B82-880C-10AF8200F7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3747" y="810780"/>
                  <a:ext cx="97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06F7FFA-7A9D-4E56-8AEE-20C02882CFCC}"/>
                    </a:ext>
                  </a:extLst>
                </p14:cNvPr>
                <p14:cNvContentPartPr/>
                <p14:nvPr/>
              </p14:nvContentPartPr>
              <p14:xfrm>
                <a:off x="4499387" y="980700"/>
                <a:ext cx="360" cy="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06F7FFA-7A9D-4E56-8AEE-20C02882CF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5067" y="9763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3820572-581C-4F11-B1B3-71E1D6B6B141}"/>
                    </a:ext>
                  </a:extLst>
                </p14:cNvPr>
                <p14:cNvContentPartPr/>
                <p14:nvPr/>
              </p14:nvContentPartPr>
              <p14:xfrm>
                <a:off x="4560587" y="916980"/>
                <a:ext cx="82800" cy="102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3820572-581C-4F11-B1B3-71E1D6B6B14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56267" y="912660"/>
                  <a:ext cx="91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91EF87E-D870-4C8D-A6B1-B17111560FEA}"/>
                    </a:ext>
                  </a:extLst>
                </p14:cNvPr>
                <p14:cNvContentPartPr/>
                <p14:nvPr/>
              </p14:nvContentPartPr>
              <p14:xfrm>
                <a:off x="4545467" y="959460"/>
                <a:ext cx="119160" cy="270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91EF87E-D870-4C8D-A6B1-B17111560FE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41147" y="955140"/>
                  <a:ext cx="12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C9C9B29-2EAA-4396-8BDB-AA5C75B892A3}"/>
                    </a:ext>
                  </a:extLst>
                </p14:cNvPr>
                <p14:cNvContentPartPr/>
                <p14:nvPr/>
              </p14:nvContentPartPr>
              <p14:xfrm>
                <a:off x="4635827" y="979260"/>
                <a:ext cx="78120" cy="90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C9C9B29-2EAA-4396-8BDB-AA5C75B892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31507" y="974940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C6114A2-4E66-4F2D-AC3B-BE630600A2BD}"/>
                    </a:ext>
                  </a:extLst>
                </p14:cNvPr>
                <p14:cNvContentPartPr/>
                <p14:nvPr/>
              </p14:nvContentPartPr>
              <p14:xfrm>
                <a:off x="4659227" y="794940"/>
                <a:ext cx="72360" cy="849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C6114A2-4E66-4F2D-AC3B-BE630600A2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54907" y="790620"/>
                  <a:ext cx="81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6140488-2C34-4230-9A83-7E3BC302A828}"/>
                    </a:ext>
                  </a:extLst>
                </p14:cNvPr>
                <p14:cNvContentPartPr/>
                <p14:nvPr/>
              </p14:nvContentPartPr>
              <p14:xfrm>
                <a:off x="4765067" y="825900"/>
                <a:ext cx="80280" cy="5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6140488-2C34-4230-9A83-7E3BC302A82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60747" y="821580"/>
                  <a:ext cx="88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600D121-CDDF-479B-8D00-3D363CEC5D04}"/>
                    </a:ext>
                  </a:extLst>
                </p14:cNvPr>
                <p14:cNvContentPartPr/>
                <p14:nvPr/>
              </p14:nvContentPartPr>
              <p14:xfrm>
                <a:off x="4856867" y="782340"/>
                <a:ext cx="74880" cy="936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600D121-CDDF-479B-8D00-3D363CEC5D0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52547" y="778020"/>
                  <a:ext cx="83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B866323-93E9-42D7-ABA1-683ACBC73634}"/>
                    </a:ext>
                  </a:extLst>
                </p14:cNvPr>
                <p14:cNvContentPartPr/>
                <p14:nvPr/>
              </p14:nvContentPartPr>
              <p14:xfrm>
                <a:off x="3444947" y="1207860"/>
                <a:ext cx="50040" cy="90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B866323-93E9-42D7-ABA1-683ACBC7363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40627" y="1203540"/>
                  <a:ext cx="58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01B3450-1F94-41BC-83CB-B639C8D06878}"/>
                    </a:ext>
                  </a:extLst>
                </p14:cNvPr>
                <p14:cNvContentPartPr/>
                <p14:nvPr/>
              </p14:nvContentPartPr>
              <p14:xfrm>
                <a:off x="3485627" y="1226220"/>
                <a:ext cx="103320" cy="655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01B3450-1F94-41BC-83CB-B639C8D068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1307" y="1221900"/>
                  <a:ext cx="111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3AA2584-938D-40CF-8817-B2FE6CA84DEC}"/>
                    </a:ext>
                  </a:extLst>
                </p14:cNvPr>
                <p14:cNvContentPartPr/>
                <p14:nvPr/>
              </p14:nvContentPartPr>
              <p14:xfrm>
                <a:off x="3591107" y="1200660"/>
                <a:ext cx="79920" cy="87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3AA2584-938D-40CF-8817-B2FE6CA84DE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86787" y="1196340"/>
                  <a:ext cx="88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96EA218-32EA-4594-ADDE-E43D6F97086E}"/>
                    </a:ext>
                  </a:extLst>
                </p14:cNvPr>
                <p14:cNvContentPartPr/>
                <p14:nvPr/>
              </p14:nvContentPartPr>
              <p14:xfrm>
                <a:off x="3533867" y="1215060"/>
                <a:ext cx="93600" cy="90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96EA218-32EA-4594-ADDE-E43D6F97086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29547" y="1210740"/>
                  <a:ext cx="102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5AB7F37-0B2D-49DE-8DFD-0E7A0C5F0256}"/>
                    </a:ext>
                  </a:extLst>
                </p14:cNvPr>
                <p14:cNvContentPartPr/>
                <p14:nvPr/>
              </p14:nvContentPartPr>
              <p14:xfrm>
                <a:off x="3687227" y="1215060"/>
                <a:ext cx="84600" cy="47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5AB7F37-0B2D-49DE-8DFD-0E7A0C5F025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82907" y="1210740"/>
                  <a:ext cx="93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30F4570-2B7C-4D2E-B462-C39D627736EE}"/>
                    </a:ext>
                  </a:extLst>
                </p14:cNvPr>
                <p14:cNvContentPartPr/>
                <p14:nvPr/>
              </p14:nvContentPartPr>
              <p14:xfrm>
                <a:off x="3802067" y="1201020"/>
                <a:ext cx="76680" cy="77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30F4570-2B7C-4D2E-B462-C39D627736E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97747" y="1196700"/>
                  <a:ext cx="85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79EE0B5-2131-48E3-BC71-D812D821909F}"/>
                    </a:ext>
                  </a:extLst>
                </p14:cNvPr>
                <p14:cNvContentPartPr/>
                <p14:nvPr/>
              </p14:nvContentPartPr>
              <p14:xfrm>
                <a:off x="3801707" y="1248900"/>
                <a:ext cx="139680" cy="25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79EE0B5-2131-48E3-BC71-D812D82190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97387" y="1244580"/>
                  <a:ext cx="14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44C4AD7-7129-4545-A02D-C120A6BDD30F}"/>
                    </a:ext>
                  </a:extLst>
                </p14:cNvPr>
                <p14:cNvContentPartPr/>
                <p14:nvPr/>
              </p14:nvContentPartPr>
              <p14:xfrm>
                <a:off x="4006907" y="1204620"/>
                <a:ext cx="10080" cy="59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44C4AD7-7129-4545-A02D-C120A6BDD30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02587" y="1200300"/>
                  <a:ext cx="18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6D92733-A502-48FF-BFD6-90D344896863}"/>
                    </a:ext>
                  </a:extLst>
                </p14:cNvPr>
                <p14:cNvContentPartPr/>
                <p14:nvPr/>
              </p14:nvContentPartPr>
              <p14:xfrm>
                <a:off x="3948947" y="1170780"/>
                <a:ext cx="102600" cy="1105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6D92733-A502-48FF-BFD6-90D3448968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44627" y="1166460"/>
                  <a:ext cx="111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7A7D757-CDE9-4AF5-ABA2-63224CF39F0C}"/>
                    </a:ext>
                  </a:extLst>
                </p14:cNvPr>
                <p14:cNvContentPartPr/>
                <p14:nvPr/>
              </p14:nvContentPartPr>
              <p14:xfrm>
                <a:off x="4088627" y="1241340"/>
                <a:ext cx="10800" cy="1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7A7D757-CDE9-4AF5-ABA2-63224CF39F0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084307" y="1237020"/>
                  <a:ext cx="194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85B7C73-43F7-454E-8C21-0C72E9D04356}"/>
                    </a:ext>
                  </a:extLst>
                </p14:cNvPr>
                <p14:cNvContentPartPr/>
                <p14:nvPr/>
              </p14:nvContentPartPr>
              <p14:xfrm>
                <a:off x="4161707" y="1174740"/>
                <a:ext cx="117720" cy="83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85B7C73-43F7-454E-8C21-0C72E9D0435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57027" y="1170420"/>
                  <a:ext cx="126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BF51EBC-C2D7-45D8-9D7E-CC827035D907}"/>
                    </a:ext>
                  </a:extLst>
                </p14:cNvPr>
                <p14:cNvContentPartPr/>
                <p14:nvPr/>
              </p14:nvContentPartPr>
              <p14:xfrm>
                <a:off x="4320467" y="1208580"/>
                <a:ext cx="51840" cy="7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BF51EBC-C2D7-45D8-9D7E-CC827035D90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16147" y="1204260"/>
                  <a:ext cx="60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E65CEA-EA91-4D70-A116-28D86812A1E8}"/>
                    </a:ext>
                  </a:extLst>
                </p14:cNvPr>
                <p14:cNvContentPartPr/>
                <p14:nvPr/>
              </p14:nvContentPartPr>
              <p14:xfrm>
                <a:off x="4290227" y="1231260"/>
                <a:ext cx="113760" cy="6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E65CEA-EA91-4D70-A116-28D86812A1E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85907" y="1226940"/>
                  <a:ext cx="122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1A4E1B6-54F3-46E8-9EEA-5E466B61E965}"/>
                    </a:ext>
                  </a:extLst>
                </p14:cNvPr>
                <p14:cNvContentPartPr/>
                <p14:nvPr/>
              </p14:nvContentPartPr>
              <p14:xfrm>
                <a:off x="4443587" y="1118580"/>
                <a:ext cx="84600" cy="774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1A4E1B6-54F3-46E8-9EEA-5E466B61E96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39267" y="1114260"/>
                  <a:ext cx="93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34A6267-33A5-484F-B2C5-16859F765182}"/>
                    </a:ext>
                  </a:extLst>
                </p14:cNvPr>
                <p14:cNvContentPartPr/>
                <p14:nvPr/>
              </p14:nvContentPartPr>
              <p14:xfrm>
                <a:off x="4445387" y="1198500"/>
                <a:ext cx="109440" cy="7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34A6267-33A5-484F-B2C5-16859F7651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41067" y="1194180"/>
                  <a:ext cx="118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50E63B5-2149-476E-9889-B83ABF3B64AF}"/>
                    </a:ext>
                  </a:extLst>
                </p14:cNvPr>
                <p14:cNvContentPartPr/>
                <p14:nvPr/>
              </p14:nvContentPartPr>
              <p14:xfrm>
                <a:off x="4437107" y="1238820"/>
                <a:ext cx="119520" cy="84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50E63B5-2149-476E-9889-B83ABF3B64A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32787" y="1234500"/>
                  <a:ext cx="128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79A1FFF-E591-49A4-A492-89F1542E8259}"/>
                    </a:ext>
                  </a:extLst>
                </p14:cNvPr>
                <p14:cNvContentPartPr/>
                <p14:nvPr/>
              </p14:nvContentPartPr>
              <p14:xfrm>
                <a:off x="3359627" y="1567500"/>
                <a:ext cx="135360" cy="16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79A1FFF-E591-49A4-A492-89F1542E825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55307" y="1563180"/>
                  <a:ext cx="144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DA0F130-588C-4F24-9351-EA3C18FBAED3}"/>
                    </a:ext>
                  </a:extLst>
                </p14:cNvPr>
                <p14:cNvContentPartPr/>
                <p14:nvPr/>
              </p14:nvContentPartPr>
              <p14:xfrm>
                <a:off x="3360707" y="1606380"/>
                <a:ext cx="163800" cy="27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DA0F130-588C-4F24-9351-EA3C18FBAED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56387" y="1602060"/>
                  <a:ext cx="172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72EB305-95CB-4F9C-BA92-4444E884A7DD}"/>
                    </a:ext>
                  </a:extLst>
                </p14:cNvPr>
                <p14:cNvContentPartPr/>
                <p14:nvPr/>
              </p14:nvContentPartPr>
              <p14:xfrm>
                <a:off x="3499667" y="1536540"/>
                <a:ext cx="47160" cy="104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72EB305-95CB-4F9C-BA92-4444E884A7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95347" y="1532220"/>
                  <a:ext cx="55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126AC7F-E1D1-41CC-9BA7-B18B3227B8CC}"/>
                    </a:ext>
                  </a:extLst>
                </p14:cNvPr>
                <p14:cNvContentPartPr/>
                <p14:nvPr/>
              </p14:nvContentPartPr>
              <p14:xfrm>
                <a:off x="3686867" y="1547340"/>
                <a:ext cx="74880" cy="75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126AC7F-E1D1-41CC-9BA7-B18B3227B8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82547" y="1543020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8B67F3E-2A73-48F1-BE7A-D3032E675303}"/>
                    </a:ext>
                  </a:extLst>
                </p14:cNvPr>
                <p14:cNvContentPartPr/>
                <p14:nvPr/>
              </p14:nvContentPartPr>
              <p14:xfrm>
                <a:off x="3681107" y="1564980"/>
                <a:ext cx="95400" cy="31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8B67F3E-2A73-48F1-BE7A-D3032E67530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76787" y="1560660"/>
                  <a:ext cx="104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375CB4D-3771-4E62-A99F-B2C0A1C70862}"/>
                    </a:ext>
                  </a:extLst>
                </p14:cNvPr>
                <p14:cNvContentPartPr/>
                <p14:nvPr/>
              </p14:nvContentPartPr>
              <p14:xfrm>
                <a:off x="3800987" y="1580820"/>
                <a:ext cx="62280" cy="41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375CB4D-3771-4E62-A99F-B2C0A1C7086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96667" y="1576500"/>
                  <a:ext cx="70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D629776-E878-4FA5-83F8-6B7FF0DEEC5A}"/>
                    </a:ext>
                  </a:extLst>
                </p14:cNvPr>
                <p14:cNvContentPartPr/>
                <p14:nvPr/>
              </p14:nvContentPartPr>
              <p14:xfrm>
                <a:off x="3922667" y="1548060"/>
                <a:ext cx="11160" cy="1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D629776-E878-4FA5-83F8-6B7FF0DEEC5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18347" y="1543740"/>
                  <a:ext cx="198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63621C6-F92A-4B93-BB50-B92218CC9941}"/>
                    </a:ext>
                  </a:extLst>
                </p14:cNvPr>
                <p14:cNvContentPartPr/>
                <p14:nvPr/>
              </p14:nvContentPartPr>
              <p14:xfrm>
                <a:off x="3973787" y="1520700"/>
                <a:ext cx="59760" cy="730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63621C6-F92A-4B93-BB50-B92218CC994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69467" y="1516380"/>
                  <a:ext cx="68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8BD5ED5-2354-4057-8FD2-106283B13175}"/>
                    </a:ext>
                  </a:extLst>
                </p14:cNvPr>
                <p14:cNvContentPartPr/>
                <p14:nvPr/>
              </p14:nvContentPartPr>
              <p14:xfrm>
                <a:off x="3962627" y="1530060"/>
                <a:ext cx="91800" cy="47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8BD5ED5-2354-4057-8FD2-106283B1317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58307" y="1525740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A02742F-472A-4F3A-A278-C8D1C67AAAAF}"/>
                    </a:ext>
                  </a:extLst>
                </p14:cNvPr>
                <p14:cNvContentPartPr/>
                <p14:nvPr/>
              </p14:nvContentPartPr>
              <p14:xfrm>
                <a:off x="4046507" y="1557420"/>
                <a:ext cx="87120" cy="74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A02742F-472A-4F3A-A278-C8D1C67AAAA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42187" y="1553100"/>
                  <a:ext cx="95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3BE8EE7-B7DE-4E85-BBF3-D7AE36009696}"/>
                    </a:ext>
                  </a:extLst>
                </p14:cNvPr>
                <p14:cNvContentPartPr/>
                <p14:nvPr/>
              </p14:nvContentPartPr>
              <p14:xfrm>
                <a:off x="3709547" y="1349340"/>
                <a:ext cx="73800" cy="867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3BE8EE7-B7DE-4E85-BBF3-D7AE3600969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05227" y="1345020"/>
                  <a:ext cx="82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4339156-4C05-4395-A148-4E3B4AFF1377}"/>
                    </a:ext>
                  </a:extLst>
                </p14:cNvPr>
                <p14:cNvContentPartPr/>
                <p14:nvPr/>
              </p14:nvContentPartPr>
              <p14:xfrm>
                <a:off x="3721067" y="1445460"/>
                <a:ext cx="69480" cy="18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4339156-4C05-4395-A148-4E3B4AFF137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16747" y="1441140"/>
                  <a:ext cx="7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69C7A3B-A12E-4184-B21B-DCCC820D90C6}"/>
                    </a:ext>
                  </a:extLst>
                </p14:cNvPr>
                <p14:cNvContentPartPr/>
                <p14:nvPr/>
              </p14:nvContentPartPr>
              <p14:xfrm>
                <a:off x="3728267" y="1465620"/>
                <a:ext cx="83160" cy="47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69C7A3B-A12E-4184-B21B-DCCC820D90C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23947" y="1461300"/>
                  <a:ext cx="91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EB87FC6-2947-4048-83B2-AD820CB4F61A}"/>
                    </a:ext>
                  </a:extLst>
                </p14:cNvPr>
                <p14:cNvContentPartPr/>
                <p14:nvPr/>
              </p14:nvContentPartPr>
              <p14:xfrm>
                <a:off x="4000787" y="1318020"/>
                <a:ext cx="69120" cy="62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EB87FC6-2947-4048-83B2-AD820CB4F6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96467" y="1313700"/>
                  <a:ext cx="77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E87C3ED-A259-4272-80AB-5E0E29EF357F}"/>
                    </a:ext>
                  </a:extLst>
                </p14:cNvPr>
                <p14:cNvContentPartPr/>
                <p14:nvPr/>
              </p14:nvContentPartPr>
              <p14:xfrm>
                <a:off x="4008707" y="1399740"/>
                <a:ext cx="51120" cy="11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E87C3ED-A259-4272-80AB-5E0E29EF357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04387" y="1395420"/>
                  <a:ext cx="59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DF9FF9F-1371-40CF-9E43-05E2665B1C76}"/>
                    </a:ext>
                  </a:extLst>
                </p14:cNvPr>
                <p14:cNvContentPartPr/>
                <p14:nvPr/>
              </p14:nvContentPartPr>
              <p14:xfrm>
                <a:off x="4014827" y="1424220"/>
                <a:ext cx="59760" cy="32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DF9FF9F-1371-40CF-9E43-05E2665B1C7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10507" y="1419900"/>
                  <a:ext cx="6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3BCF3B6-FDFF-4CA9-87D4-63AE2FC9471B}"/>
                    </a:ext>
                  </a:extLst>
                </p14:cNvPr>
                <p14:cNvContentPartPr/>
                <p14:nvPr/>
              </p14:nvContentPartPr>
              <p14:xfrm>
                <a:off x="4149827" y="1510620"/>
                <a:ext cx="112320" cy="18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3BCF3B6-FDFF-4CA9-87D4-63AE2FC947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45507" y="1506300"/>
                  <a:ext cx="120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E3EA177-A656-46D1-8DE5-0DD9DAA4078D}"/>
                    </a:ext>
                  </a:extLst>
                </p14:cNvPr>
                <p14:cNvContentPartPr/>
                <p14:nvPr/>
              </p14:nvContentPartPr>
              <p14:xfrm>
                <a:off x="4166747" y="1548780"/>
                <a:ext cx="85680" cy="72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E3EA177-A656-46D1-8DE5-0DD9DAA407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62427" y="1544460"/>
                  <a:ext cx="94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2C567E-7996-42F6-B0AE-BFE52360B24E}"/>
                    </a:ext>
                  </a:extLst>
                </p14:cNvPr>
                <p14:cNvContentPartPr/>
                <p14:nvPr/>
              </p14:nvContentPartPr>
              <p14:xfrm>
                <a:off x="4333787" y="1485060"/>
                <a:ext cx="69840" cy="914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2C567E-7996-42F6-B0AE-BFE52360B2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29467" y="1480740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B654842-32DE-4C01-AAA8-BF03C0B57453}"/>
                    </a:ext>
                  </a:extLst>
                </p14:cNvPr>
                <p14:cNvContentPartPr/>
                <p14:nvPr/>
              </p14:nvContentPartPr>
              <p14:xfrm>
                <a:off x="4318307" y="1519980"/>
                <a:ext cx="96480" cy="30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B654842-32DE-4C01-AAA8-BF03C0B574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13987" y="1515660"/>
                  <a:ext cx="105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7D5D8B0-6AE4-46B5-8BCA-96CEBCE0EAB9}"/>
                    </a:ext>
                  </a:extLst>
                </p14:cNvPr>
                <p14:cNvContentPartPr/>
                <p14:nvPr/>
              </p14:nvContentPartPr>
              <p14:xfrm>
                <a:off x="4416947" y="1540140"/>
                <a:ext cx="69480" cy="43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7D5D8B0-6AE4-46B5-8BCA-96CEBCE0EA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12627" y="1535820"/>
                  <a:ext cx="7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E7EE9DF-FFA7-41E6-B2C4-FC1FEF1A3405}"/>
                    </a:ext>
                  </a:extLst>
                </p14:cNvPr>
                <p14:cNvContentPartPr/>
                <p14:nvPr/>
              </p14:nvContentPartPr>
              <p14:xfrm>
                <a:off x="4509107" y="1472820"/>
                <a:ext cx="131760" cy="644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E7EE9DF-FFA7-41E6-B2C4-FC1FEF1A340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04787" y="1468500"/>
                  <a:ext cx="140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4666616-DA01-4587-A9C4-8CCB5A16B79C}"/>
                    </a:ext>
                  </a:extLst>
                </p14:cNvPr>
                <p14:cNvContentPartPr/>
                <p14:nvPr/>
              </p14:nvContentPartPr>
              <p14:xfrm>
                <a:off x="4561667" y="1494420"/>
                <a:ext cx="71640" cy="374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4666616-DA01-4587-A9C4-8CCB5A16B7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57347" y="1490100"/>
                  <a:ext cx="8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C5639D2-080D-4EE3-A828-C9FDC2C303EF}"/>
                    </a:ext>
                  </a:extLst>
                </p14:cNvPr>
                <p14:cNvContentPartPr/>
                <p14:nvPr/>
              </p14:nvContentPartPr>
              <p14:xfrm>
                <a:off x="4606667" y="1512420"/>
                <a:ext cx="100440" cy="644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C5639D2-080D-4EE3-A828-C9FDC2C303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02347" y="1508100"/>
                  <a:ext cx="10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6CB4C49-FCEC-4D51-A03E-F84E1197F34F}"/>
                    </a:ext>
                  </a:extLst>
                </p14:cNvPr>
                <p14:cNvContentPartPr/>
                <p14:nvPr/>
              </p14:nvContentPartPr>
              <p14:xfrm>
                <a:off x="4665707" y="1424220"/>
                <a:ext cx="72360" cy="160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6CB4C49-FCEC-4D51-A03E-F84E1197F34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61387" y="1419900"/>
                  <a:ext cx="81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27B4AE6-AAA7-42C1-AA0D-B34D74A9872B}"/>
                    </a:ext>
                  </a:extLst>
                </p14:cNvPr>
                <p14:cNvContentPartPr/>
                <p14:nvPr/>
              </p14:nvContentPartPr>
              <p14:xfrm>
                <a:off x="4224707" y="1442940"/>
                <a:ext cx="83520" cy="1598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27B4AE6-AAA7-42C1-AA0D-B34D74A987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20387" y="1438620"/>
                  <a:ext cx="92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CE1047B-5638-4E91-B3E2-211A37C32362}"/>
                    </a:ext>
                  </a:extLst>
                </p14:cNvPr>
                <p14:cNvContentPartPr/>
                <p14:nvPr/>
              </p14:nvContentPartPr>
              <p14:xfrm>
                <a:off x="4693787" y="1225500"/>
                <a:ext cx="91080" cy="972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CE1047B-5638-4E91-B3E2-211A37C323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89467" y="1221180"/>
                  <a:ext cx="9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5A92929-F250-499C-97C7-FB35900E6F58}"/>
                    </a:ext>
                  </a:extLst>
                </p14:cNvPr>
                <p14:cNvContentPartPr/>
                <p14:nvPr/>
              </p14:nvContentPartPr>
              <p14:xfrm>
                <a:off x="4692347" y="1336380"/>
                <a:ext cx="111960" cy="12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5A92929-F250-499C-97C7-FB35900E6F5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88027" y="1332060"/>
                  <a:ext cx="120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B8861AF-7FF3-41D0-A6D1-F9BCE2D409D2}"/>
                    </a:ext>
                  </a:extLst>
                </p14:cNvPr>
                <p14:cNvContentPartPr/>
                <p14:nvPr/>
              </p14:nvContentPartPr>
              <p14:xfrm>
                <a:off x="4709627" y="1369140"/>
                <a:ext cx="121320" cy="45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B8861AF-7FF3-41D0-A6D1-F9BCE2D409D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05307" y="1364820"/>
                  <a:ext cx="129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9FD6ACBA-3230-4C3D-BD1A-A72A797D1C47}"/>
              </a:ext>
            </a:extLst>
          </p:cNvPr>
          <p:cNvGrpSpPr/>
          <p:nvPr/>
        </p:nvGrpSpPr>
        <p:grpSpPr>
          <a:xfrm>
            <a:off x="56267" y="3088140"/>
            <a:ext cx="4040640" cy="1551960"/>
            <a:chOff x="56267" y="3088140"/>
            <a:chExt cx="4040640" cy="15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42538F1-989D-44DB-A590-CD997A78A79E}"/>
                    </a:ext>
                  </a:extLst>
                </p14:cNvPr>
                <p14:cNvContentPartPr/>
                <p14:nvPr/>
              </p14:nvContentPartPr>
              <p14:xfrm>
                <a:off x="131867" y="3249060"/>
                <a:ext cx="9000" cy="7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42538F1-989D-44DB-A590-CD997A78A79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7547" y="3244740"/>
                  <a:ext cx="17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25FAF65-2447-42BD-A586-262118AD02A8}"/>
                    </a:ext>
                  </a:extLst>
                </p14:cNvPr>
                <p14:cNvContentPartPr/>
                <p14:nvPr/>
              </p14:nvContentPartPr>
              <p14:xfrm>
                <a:off x="100547" y="3209100"/>
                <a:ext cx="190080" cy="87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25FAF65-2447-42BD-A586-262118AD02A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227" y="3204780"/>
                  <a:ext cx="198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D4D0169-3891-4075-AF43-EB8AD707A34F}"/>
                    </a:ext>
                  </a:extLst>
                </p14:cNvPr>
                <p14:cNvContentPartPr/>
                <p14:nvPr/>
              </p14:nvContentPartPr>
              <p14:xfrm>
                <a:off x="312587" y="3147180"/>
                <a:ext cx="104400" cy="133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D4D0169-3891-4075-AF43-EB8AD707A34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8267" y="3142860"/>
                  <a:ext cx="113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CDE70C1-360D-4B62-85A0-E52B22362D5C}"/>
                    </a:ext>
                  </a:extLst>
                </p14:cNvPr>
                <p14:cNvContentPartPr/>
                <p14:nvPr/>
              </p14:nvContentPartPr>
              <p14:xfrm>
                <a:off x="285947" y="3119460"/>
                <a:ext cx="22680" cy="1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CDE70C1-360D-4B62-85A0-E52B22362D5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1627" y="3115140"/>
                  <a:ext cx="313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518799-33FB-4691-B503-C2A0FCE398B0}"/>
                    </a:ext>
                  </a:extLst>
                </p14:cNvPr>
                <p14:cNvContentPartPr/>
                <p14:nvPr/>
              </p14:nvContentPartPr>
              <p14:xfrm>
                <a:off x="429227" y="3179580"/>
                <a:ext cx="109440" cy="89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518799-33FB-4691-B503-C2A0FCE398B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4907" y="3175260"/>
                  <a:ext cx="118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2ED53EC-996B-4833-9557-5214935968DD}"/>
                    </a:ext>
                  </a:extLst>
                </p14:cNvPr>
                <p14:cNvContentPartPr/>
                <p14:nvPr/>
              </p14:nvContentPartPr>
              <p14:xfrm>
                <a:off x="549827" y="3202260"/>
                <a:ext cx="101520" cy="66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2ED53EC-996B-4833-9557-5214935968D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5507" y="3197940"/>
                  <a:ext cx="110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CA57E55-81D0-4860-943E-9AA9C7908FC4}"/>
                    </a:ext>
                  </a:extLst>
                </p14:cNvPr>
                <p14:cNvContentPartPr/>
                <p14:nvPr/>
              </p14:nvContentPartPr>
              <p14:xfrm>
                <a:off x="672587" y="3140700"/>
                <a:ext cx="97560" cy="114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CA57E55-81D0-4860-943E-9AA9C7908FC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8267" y="3136380"/>
                  <a:ext cx="106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DEE3614-8D82-4D34-95C6-E9536CB5014F}"/>
                    </a:ext>
                  </a:extLst>
                </p14:cNvPr>
                <p14:cNvContentPartPr/>
                <p14:nvPr/>
              </p14:nvContentPartPr>
              <p14:xfrm>
                <a:off x="762227" y="3173820"/>
                <a:ext cx="63360" cy="9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DEE3614-8D82-4D34-95C6-E9536CB501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7907" y="3169500"/>
                  <a:ext cx="72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4872B4-3304-4041-90BB-3EEC7330932B}"/>
                    </a:ext>
                  </a:extLst>
                </p14:cNvPr>
                <p14:cNvContentPartPr/>
                <p14:nvPr/>
              </p14:nvContentPartPr>
              <p14:xfrm>
                <a:off x="799307" y="3187500"/>
                <a:ext cx="48240" cy="64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4872B4-3304-4041-90BB-3EEC7330932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4987" y="3183180"/>
                  <a:ext cx="56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79EC19-18BA-4E4E-A68A-0606789399FA}"/>
                    </a:ext>
                  </a:extLst>
                </p14:cNvPr>
                <p14:cNvContentPartPr/>
                <p14:nvPr/>
              </p14:nvContentPartPr>
              <p14:xfrm>
                <a:off x="875267" y="3146100"/>
                <a:ext cx="113400" cy="91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79EC19-18BA-4E4E-A68A-0606789399F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0947" y="3141780"/>
                  <a:ext cx="122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3AB1E89-CCF3-4660-9E18-187484588328}"/>
                    </a:ext>
                  </a:extLst>
                </p14:cNvPr>
                <p14:cNvContentPartPr/>
                <p14:nvPr/>
              </p14:nvContentPartPr>
              <p14:xfrm>
                <a:off x="1005947" y="3195780"/>
                <a:ext cx="65520" cy="47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3AB1E89-CCF3-4660-9E18-18748458832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1627" y="3191460"/>
                  <a:ext cx="74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A0A6DA-65CD-471B-8E9A-4FB19D3E78E5}"/>
                    </a:ext>
                  </a:extLst>
                </p14:cNvPr>
                <p14:cNvContentPartPr/>
                <p14:nvPr/>
              </p14:nvContentPartPr>
              <p14:xfrm>
                <a:off x="1099187" y="3189300"/>
                <a:ext cx="77040" cy="60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A0A6DA-65CD-471B-8E9A-4FB19D3E78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4867" y="3184980"/>
                  <a:ext cx="85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887401-E7D3-43BB-A703-B8577D3096D9}"/>
                    </a:ext>
                  </a:extLst>
                </p14:cNvPr>
                <p14:cNvContentPartPr/>
                <p14:nvPr/>
              </p14:nvContentPartPr>
              <p14:xfrm>
                <a:off x="1282067" y="3117660"/>
                <a:ext cx="106920" cy="9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887401-E7D3-43BB-A703-B8577D3096D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77747" y="3113340"/>
                  <a:ext cx="11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26C4136-0E6C-4C7B-90CF-EFDFAF4720E1}"/>
                    </a:ext>
                  </a:extLst>
                </p14:cNvPr>
                <p14:cNvContentPartPr/>
                <p14:nvPr/>
              </p14:nvContentPartPr>
              <p14:xfrm>
                <a:off x="1410587" y="3103980"/>
                <a:ext cx="249480" cy="101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26C4136-0E6C-4C7B-90CF-EFDFAF4720E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06267" y="3099660"/>
                  <a:ext cx="258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C07C3AF-D5AB-4D8E-922E-DC2AC9A46E1E}"/>
                    </a:ext>
                  </a:extLst>
                </p14:cNvPr>
                <p14:cNvContentPartPr/>
                <p14:nvPr/>
              </p14:nvContentPartPr>
              <p14:xfrm>
                <a:off x="1359467" y="3088140"/>
                <a:ext cx="31680" cy="10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C07C3AF-D5AB-4D8E-922E-DC2AC9A46E1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355147" y="3083820"/>
                  <a:ext cx="40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F17D09C-2FCF-4975-BEE3-7FBCFB1DCBC2}"/>
                    </a:ext>
                  </a:extLst>
                </p14:cNvPr>
                <p14:cNvContentPartPr/>
                <p14:nvPr/>
              </p14:nvContentPartPr>
              <p14:xfrm>
                <a:off x="1731707" y="3176340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F17D09C-2FCF-4975-BEE3-7FBCFB1DCB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7387" y="31720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04AC18-E54F-42CD-B0FD-A36B29A93EB2}"/>
                    </a:ext>
                  </a:extLst>
                </p14:cNvPr>
                <p14:cNvContentPartPr/>
                <p14:nvPr/>
              </p14:nvContentPartPr>
              <p14:xfrm>
                <a:off x="1746467" y="3237900"/>
                <a:ext cx="16560" cy="1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04AC18-E54F-42CD-B0FD-A36B29A93EB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42147" y="3233580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A78291-545E-4D58-8196-7A813D0613B2}"/>
                    </a:ext>
                  </a:extLst>
                </p14:cNvPr>
                <p14:cNvContentPartPr/>
                <p14:nvPr/>
              </p14:nvContentPartPr>
              <p14:xfrm>
                <a:off x="108827" y="3422580"/>
                <a:ext cx="130680" cy="17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A78291-545E-4D58-8196-7A813D0613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507" y="34182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CF7A04-10BB-40B0-BAB1-635BE1AB5604}"/>
                    </a:ext>
                  </a:extLst>
                </p14:cNvPr>
                <p14:cNvContentPartPr/>
                <p14:nvPr/>
              </p14:nvContentPartPr>
              <p14:xfrm>
                <a:off x="135467" y="3496740"/>
                <a:ext cx="78120" cy="77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CF7A04-10BB-40B0-BAB1-635BE1AB56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1147" y="3492420"/>
                  <a:ext cx="86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2BB268-1D34-4D21-8444-46A7D094FB6C}"/>
                    </a:ext>
                  </a:extLst>
                </p14:cNvPr>
                <p14:cNvContentPartPr/>
                <p14:nvPr/>
              </p14:nvContentPartPr>
              <p14:xfrm>
                <a:off x="131867" y="3512940"/>
                <a:ext cx="94320" cy="82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2BB268-1D34-4D21-8444-46A7D094FB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7547" y="3508620"/>
                  <a:ext cx="10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F149329-7DA1-4B4A-9BEC-1CA124009EEC}"/>
                    </a:ext>
                  </a:extLst>
                </p14:cNvPr>
                <p14:cNvContentPartPr/>
                <p14:nvPr/>
              </p14:nvContentPartPr>
              <p14:xfrm>
                <a:off x="304667" y="3508980"/>
                <a:ext cx="114120" cy="12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F149329-7DA1-4B4A-9BEC-1CA124009E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0347" y="3504660"/>
                  <a:ext cx="122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D7A883-B859-4142-8218-F86A06A82BD6}"/>
                    </a:ext>
                  </a:extLst>
                </p14:cNvPr>
                <p14:cNvContentPartPr/>
                <p14:nvPr/>
              </p14:nvContentPartPr>
              <p14:xfrm>
                <a:off x="333467" y="3545340"/>
                <a:ext cx="109440" cy="25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D7A883-B859-4142-8218-F86A06A82BD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9147" y="3541020"/>
                  <a:ext cx="118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3E749FE-F29C-4C39-9DEF-FD16CEA0A850}"/>
                    </a:ext>
                  </a:extLst>
                </p14:cNvPr>
                <p14:cNvContentPartPr/>
                <p14:nvPr/>
              </p14:nvContentPartPr>
              <p14:xfrm>
                <a:off x="540827" y="3441300"/>
                <a:ext cx="110520" cy="4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3E749FE-F29C-4C39-9DEF-FD16CEA0A85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6507" y="3436980"/>
                  <a:ext cx="1191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91A38DF-ED6C-474B-9882-5C696A54C2A3}"/>
                    </a:ext>
                  </a:extLst>
                </p14:cNvPr>
                <p14:cNvContentPartPr/>
                <p14:nvPr/>
              </p14:nvContentPartPr>
              <p14:xfrm>
                <a:off x="509507" y="3449580"/>
                <a:ext cx="133200" cy="128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91A38DF-ED6C-474B-9882-5C696A54C2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05187" y="3445260"/>
                  <a:ext cx="141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477BE45-3C79-42C3-AD1E-202A6A98AB3A}"/>
                    </a:ext>
                  </a:extLst>
                </p14:cNvPr>
                <p14:cNvContentPartPr/>
                <p14:nvPr/>
              </p14:nvContentPartPr>
              <p14:xfrm>
                <a:off x="710387" y="3466860"/>
                <a:ext cx="74160" cy="75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477BE45-3C79-42C3-AD1E-202A6A98AB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6067" y="3462540"/>
                  <a:ext cx="82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843ACB7-9178-4953-8D1D-F91B6E0AB356}"/>
                    </a:ext>
                  </a:extLst>
                </p14:cNvPr>
                <p14:cNvContentPartPr/>
                <p14:nvPr/>
              </p14:nvContentPartPr>
              <p14:xfrm>
                <a:off x="705347" y="3487740"/>
                <a:ext cx="79200" cy="43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843ACB7-9178-4953-8D1D-F91B6E0AB3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1027" y="3483420"/>
                  <a:ext cx="87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E99AB5E-38CD-46CA-A3F2-411660924DC7}"/>
                    </a:ext>
                  </a:extLst>
                </p14:cNvPr>
                <p14:cNvContentPartPr/>
                <p14:nvPr/>
              </p14:nvContentPartPr>
              <p14:xfrm>
                <a:off x="814427" y="3484140"/>
                <a:ext cx="17280" cy="73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E99AB5E-38CD-46CA-A3F2-411660924DC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0107" y="3479820"/>
                  <a:ext cx="25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BF9AE03-7980-4365-9346-B9DB0DDE245F}"/>
                    </a:ext>
                  </a:extLst>
                </p14:cNvPr>
                <p14:cNvContentPartPr/>
                <p14:nvPr/>
              </p14:nvContentPartPr>
              <p14:xfrm>
                <a:off x="457667" y="3630300"/>
                <a:ext cx="437400" cy="18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BF9AE03-7980-4365-9346-B9DB0DDE245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3347" y="3625980"/>
                  <a:ext cx="446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96D71E6-60A8-47F0-93F6-F090B42ECBF6}"/>
                    </a:ext>
                  </a:extLst>
                </p14:cNvPr>
                <p14:cNvContentPartPr/>
                <p14:nvPr/>
              </p14:nvContentPartPr>
              <p14:xfrm>
                <a:off x="609227" y="3677100"/>
                <a:ext cx="88920" cy="118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96D71E6-60A8-47F0-93F6-F090B42ECBF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4907" y="3672780"/>
                  <a:ext cx="97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4D22A2C-3B6F-4C95-A857-9214A6B57948}"/>
                    </a:ext>
                  </a:extLst>
                </p14:cNvPr>
                <p14:cNvContentPartPr/>
                <p14:nvPr/>
              </p14:nvContentPartPr>
              <p14:xfrm>
                <a:off x="1019627" y="3561180"/>
                <a:ext cx="92880" cy="6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4D22A2C-3B6F-4C95-A857-9214A6B579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5307" y="3556860"/>
                  <a:ext cx="101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403DA0B-7B6B-4D18-9C5F-7E180311C43A}"/>
                    </a:ext>
                  </a:extLst>
                </p14:cNvPr>
                <p14:cNvContentPartPr/>
                <p14:nvPr/>
              </p14:nvContentPartPr>
              <p14:xfrm>
                <a:off x="1026827" y="3610500"/>
                <a:ext cx="73080" cy="7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403DA0B-7B6B-4D18-9C5F-7E180311C4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2507" y="3606180"/>
                  <a:ext cx="81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66A53E3-D9C9-4797-8278-ED6928E26B6E}"/>
                    </a:ext>
                  </a:extLst>
                </p14:cNvPr>
                <p14:cNvContentPartPr/>
                <p14:nvPr/>
              </p14:nvContentPartPr>
              <p14:xfrm>
                <a:off x="1167947" y="3421500"/>
                <a:ext cx="107640" cy="103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66A53E3-D9C9-4797-8278-ED6928E26B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3627" y="3417180"/>
                  <a:ext cx="116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FEEB849-227A-4BC5-BFDF-21CF933ABD91}"/>
                    </a:ext>
                  </a:extLst>
                </p14:cNvPr>
                <p14:cNvContentPartPr/>
                <p14:nvPr/>
              </p14:nvContentPartPr>
              <p14:xfrm>
                <a:off x="1154627" y="3549300"/>
                <a:ext cx="134280" cy="21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FEEB849-227A-4BC5-BFDF-21CF933ABD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0307" y="3544980"/>
                  <a:ext cx="142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38FF01E-5E3E-4331-8202-B154E4E39624}"/>
                    </a:ext>
                  </a:extLst>
                </p14:cNvPr>
                <p14:cNvContentPartPr/>
                <p14:nvPr/>
              </p14:nvContentPartPr>
              <p14:xfrm>
                <a:off x="1144907" y="3660540"/>
                <a:ext cx="10080" cy="64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38FF01E-5E3E-4331-8202-B154E4E396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40587" y="3656220"/>
                  <a:ext cx="18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341C05-B385-43F0-B26B-830885C24319}"/>
                    </a:ext>
                  </a:extLst>
                </p14:cNvPr>
                <p14:cNvContentPartPr/>
                <p14:nvPr/>
              </p14:nvContentPartPr>
              <p14:xfrm>
                <a:off x="1181627" y="3645420"/>
                <a:ext cx="65520" cy="9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341C05-B385-43F0-B26B-830885C243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7307" y="3641100"/>
                  <a:ext cx="7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7140F7C-1B6B-41E7-B070-6E7A70F74C81}"/>
                    </a:ext>
                  </a:extLst>
                </p14:cNvPr>
                <p14:cNvContentPartPr/>
                <p14:nvPr/>
              </p14:nvContentPartPr>
              <p14:xfrm>
                <a:off x="1179467" y="3457860"/>
                <a:ext cx="230400" cy="205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7140F7C-1B6B-41E7-B070-6E7A70F74C8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5147" y="3453540"/>
                  <a:ext cx="239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17FF724-DBBA-4A4A-A43F-F2F82ACFF91A}"/>
                    </a:ext>
                  </a:extLst>
                </p14:cNvPr>
                <p14:cNvContentPartPr/>
                <p14:nvPr/>
              </p14:nvContentPartPr>
              <p14:xfrm>
                <a:off x="1417427" y="3502140"/>
                <a:ext cx="76320" cy="81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17FF724-DBBA-4A4A-A43F-F2F82ACFF9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13107" y="3497820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83CB615-C5B2-4240-9220-E2B943F6792D}"/>
                    </a:ext>
                  </a:extLst>
                </p14:cNvPr>
                <p14:cNvContentPartPr/>
                <p14:nvPr/>
              </p14:nvContentPartPr>
              <p14:xfrm>
                <a:off x="1523627" y="3492780"/>
                <a:ext cx="59040" cy="104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83CB615-C5B2-4240-9220-E2B943F6792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19307" y="3488460"/>
                  <a:ext cx="6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BE36A6F-60E4-4F77-8034-0C0BB7454A98}"/>
                    </a:ext>
                  </a:extLst>
                </p14:cNvPr>
                <p14:cNvContentPartPr/>
                <p14:nvPr/>
              </p14:nvContentPartPr>
              <p14:xfrm>
                <a:off x="1532627" y="3474420"/>
                <a:ext cx="84600" cy="12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BE36A6F-60E4-4F77-8034-0C0BB7454A9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28307" y="3470100"/>
                  <a:ext cx="93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141871-8088-430E-8B2F-20F0641FEE32}"/>
                    </a:ext>
                  </a:extLst>
                </p14:cNvPr>
                <p14:cNvContentPartPr/>
                <p14:nvPr/>
              </p14:nvContentPartPr>
              <p14:xfrm>
                <a:off x="1621187" y="3462900"/>
                <a:ext cx="87480" cy="106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141871-8088-430E-8B2F-20F0641FEE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16867" y="3458580"/>
                  <a:ext cx="96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0D4D76-2E0D-41A1-89BE-A341A1EAA6A2}"/>
                    </a:ext>
                  </a:extLst>
                </p14:cNvPr>
                <p14:cNvContentPartPr/>
                <p14:nvPr/>
              </p14:nvContentPartPr>
              <p14:xfrm>
                <a:off x="1729907" y="3496020"/>
                <a:ext cx="72360" cy="65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0D4D76-2E0D-41A1-89BE-A341A1EAA6A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725587" y="3491700"/>
                  <a:ext cx="81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2A9B838-5E1D-45A2-8137-397D29CFCC78}"/>
                    </a:ext>
                  </a:extLst>
                </p14:cNvPr>
                <p14:cNvContentPartPr/>
                <p14:nvPr/>
              </p14:nvContentPartPr>
              <p14:xfrm>
                <a:off x="1820987" y="3466860"/>
                <a:ext cx="87840" cy="90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2A9B838-5E1D-45A2-8137-397D29CFCC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16667" y="3462540"/>
                  <a:ext cx="96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BEF799-6E4B-429C-BAEC-7A784AFAB63A}"/>
                    </a:ext>
                  </a:extLst>
                </p14:cNvPr>
                <p14:cNvContentPartPr/>
                <p14:nvPr/>
              </p14:nvContentPartPr>
              <p14:xfrm>
                <a:off x="1937627" y="3459300"/>
                <a:ext cx="54000" cy="76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BEF799-6E4B-429C-BAEC-7A784AFAB6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933307" y="3454980"/>
                  <a:ext cx="62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9EA6A45-726F-4501-86F2-7424A80AA1A1}"/>
                    </a:ext>
                  </a:extLst>
                </p14:cNvPr>
                <p14:cNvContentPartPr/>
                <p14:nvPr/>
              </p14:nvContentPartPr>
              <p14:xfrm>
                <a:off x="1961387" y="3444900"/>
                <a:ext cx="50760" cy="12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9EA6A45-726F-4501-86F2-7424A80AA1A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57067" y="3440580"/>
                  <a:ext cx="59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697664C-7946-4AB9-855B-56E88D97CA64}"/>
                    </a:ext>
                  </a:extLst>
                </p14:cNvPr>
                <p14:cNvContentPartPr/>
                <p14:nvPr/>
              </p14:nvContentPartPr>
              <p14:xfrm>
                <a:off x="2000627" y="3445620"/>
                <a:ext cx="93600" cy="9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697664C-7946-4AB9-855B-56E88D97CA6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96307" y="3441300"/>
                  <a:ext cx="102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2B98559-738E-4DAD-AC6F-72F478920605}"/>
                    </a:ext>
                  </a:extLst>
                </p14:cNvPr>
                <p14:cNvContentPartPr/>
                <p14:nvPr/>
              </p14:nvContentPartPr>
              <p14:xfrm>
                <a:off x="2125547" y="3463620"/>
                <a:ext cx="27720" cy="72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2B98559-738E-4DAD-AC6F-72F4789206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21227" y="3459300"/>
                  <a:ext cx="36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5B5052-92CC-4641-AFE8-15F605B2388D}"/>
                    </a:ext>
                  </a:extLst>
                </p14:cNvPr>
                <p14:cNvContentPartPr/>
                <p14:nvPr/>
              </p14:nvContentPartPr>
              <p14:xfrm>
                <a:off x="2090987" y="3492420"/>
                <a:ext cx="81000" cy="1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5B5052-92CC-4641-AFE8-15F605B2388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086667" y="3488100"/>
                  <a:ext cx="896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5BB99C-2669-4159-B5A4-B4ED6F4DB522}"/>
                    </a:ext>
                  </a:extLst>
                </p14:cNvPr>
                <p14:cNvContentPartPr/>
                <p14:nvPr/>
              </p14:nvContentPartPr>
              <p14:xfrm>
                <a:off x="2214827" y="3447780"/>
                <a:ext cx="19440" cy="72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5BB99C-2669-4159-B5A4-B4ED6F4DB5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10507" y="3443460"/>
                  <a:ext cx="28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E52298D-1853-4AA1-9E48-BEACE1FB37A0}"/>
                    </a:ext>
                  </a:extLst>
                </p14:cNvPr>
                <p14:cNvContentPartPr/>
                <p14:nvPr/>
              </p14:nvContentPartPr>
              <p14:xfrm>
                <a:off x="2253707" y="3429060"/>
                <a:ext cx="60480" cy="102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E52298D-1853-4AA1-9E48-BEACE1FB37A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249387" y="3424740"/>
                  <a:ext cx="69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482E94-AA95-4A4E-AF64-A4C9C9FAA3C9}"/>
                    </a:ext>
                  </a:extLst>
                </p14:cNvPr>
                <p14:cNvContentPartPr/>
                <p14:nvPr/>
              </p14:nvContentPartPr>
              <p14:xfrm>
                <a:off x="2336147" y="3419340"/>
                <a:ext cx="68400" cy="96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482E94-AA95-4A4E-AF64-A4C9C9FAA3C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331827" y="3415020"/>
                  <a:ext cx="77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15D6282-D5D9-4275-8475-D33F571181EB}"/>
                    </a:ext>
                  </a:extLst>
                </p14:cNvPr>
                <p14:cNvContentPartPr/>
                <p14:nvPr/>
              </p14:nvContentPartPr>
              <p14:xfrm>
                <a:off x="2420387" y="3455700"/>
                <a:ext cx="46440" cy="57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15D6282-D5D9-4275-8475-D33F571181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16067" y="3451380"/>
                  <a:ext cx="55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D75CF0-811A-4BD7-96AE-62E86568B92B}"/>
                    </a:ext>
                  </a:extLst>
                </p14:cNvPr>
                <p14:cNvContentPartPr/>
                <p14:nvPr/>
              </p14:nvContentPartPr>
              <p14:xfrm>
                <a:off x="2560427" y="3512220"/>
                <a:ext cx="107640" cy="8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D75CF0-811A-4BD7-96AE-62E86568B9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56107" y="3507900"/>
                  <a:ext cx="116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7E47CB8-57C7-4C9C-ACEC-FC3962A59A56}"/>
                    </a:ext>
                  </a:extLst>
                </p14:cNvPr>
                <p14:cNvContentPartPr/>
                <p14:nvPr/>
              </p14:nvContentPartPr>
              <p14:xfrm>
                <a:off x="2752667" y="3516900"/>
                <a:ext cx="36720" cy="4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7E47CB8-57C7-4C9C-ACEC-FC3962A59A5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748347" y="3512580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DF8364-3BD7-4100-A13C-3329340A2F4D}"/>
                    </a:ext>
                  </a:extLst>
                </p14:cNvPr>
                <p14:cNvContentPartPr/>
                <p14:nvPr/>
              </p14:nvContentPartPr>
              <p14:xfrm>
                <a:off x="2828627" y="3437340"/>
                <a:ext cx="10800" cy="47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DF8364-3BD7-4100-A13C-3329340A2F4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24307" y="3433020"/>
                  <a:ext cx="19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75E28EE-AAB2-4915-B963-FC47B70DD8EC}"/>
                    </a:ext>
                  </a:extLst>
                </p14:cNvPr>
                <p14:cNvContentPartPr/>
                <p14:nvPr/>
              </p14:nvContentPartPr>
              <p14:xfrm>
                <a:off x="2800547" y="3457140"/>
                <a:ext cx="74880" cy="12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75E28EE-AAB2-4915-B963-FC47B70DD8E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96227" y="3452820"/>
                  <a:ext cx="8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387E450-DF6C-4D18-804C-4D05D1AF51B6}"/>
                    </a:ext>
                  </a:extLst>
                </p14:cNvPr>
                <p14:cNvContentPartPr/>
                <p14:nvPr/>
              </p14:nvContentPartPr>
              <p14:xfrm>
                <a:off x="2904947" y="3386580"/>
                <a:ext cx="104040" cy="92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387E450-DF6C-4D18-804C-4D05D1AF51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00627" y="3382260"/>
                  <a:ext cx="11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5F09519-6927-451F-9963-972BCAD8D6C4}"/>
                    </a:ext>
                  </a:extLst>
                </p14:cNvPr>
                <p14:cNvContentPartPr/>
                <p14:nvPr/>
              </p14:nvContentPartPr>
              <p14:xfrm>
                <a:off x="3019787" y="3379740"/>
                <a:ext cx="81000" cy="90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5F09519-6927-451F-9963-972BCAD8D6C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15467" y="3375420"/>
                  <a:ext cx="89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2095845-C985-4B0C-B0F1-41C27A10543A}"/>
                    </a:ext>
                  </a:extLst>
                </p14:cNvPr>
                <p14:cNvContentPartPr/>
                <p14:nvPr/>
              </p14:nvContentPartPr>
              <p14:xfrm>
                <a:off x="3042827" y="3373260"/>
                <a:ext cx="74880" cy="15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2095845-C985-4B0C-B0F1-41C27A1054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038507" y="3368940"/>
                  <a:ext cx="83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857496E-C23D-4F54-9E26-AD29FB162537}"/>
                    </a:ext>
                  </a:extLst>
                </p14:cNvPr>
                <p14:cNvContentPartPr/>
                <p14:nvPr/>
              </p14:nvContentPartPr>
              <p14:xfrm>
                <a:off x="3096827" y="3357060"/>
                <a:ext cx="98280" cy="113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857496E-C23D-4F54-9E26-AD29FB16253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92507" y="3352740"/>
                  <a:ext cx="106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818B4F-BB5D-4127-B4EC-3D775C208C4E}"/>
                    </a:ext>
                  </a:extLst>
                </p14:cNvPr>
                <p14:cNvContentPartPr/>
                <p14:nvPr/>
              </p14:nvContentPartPr>
              <p14:xfrm>
                <a:off x="3128867" y="3313500"/>
                <a:ext cx="118440" cy="217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818B4F-BB5D-4127-B4EC-3D775C208C4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124547" y="3309180"/>
                  <a:ext cx="127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D361670-5277-47FB-B5CF-1219374808D3}"/>
                    </a:ext>
                  </a:extLst>
                </p14:cNvPr>
                <p14:cNvContentPartPr/>
                <p14:nvPr/>
              </p14:nvContentPartPr>
              <p14:xfrm>
                <a:off x="3297707" y="3417900"/>
                <a:ext cx="81360" cy="1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D361670-5277-47FB-B5CF-1219374808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293387" y="3413580"/>
                  <a:ext cx="90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F4B53AB-A070-4E27-A6F2-6D251C1D8820}"/>
                    </a:ext>
                  </a:extLst>
                </p14:cNvPr>
                <p14:cNvContentPartPr/>
                <p14:nvPr/>
              </p14:nvContentPartPr>
              <p14:xfrm>
                <a:off x="3284387" y="3463260"/>
                <a:ext cx="113040" cy="5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F4B53AB-A070-4E27-A6F2-6D251C1D882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80067" y="3458940"/>
                  <a:ext cx="121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1C27DDC-65E1-4DF8-A2E0-A29B269BDD95}"/>
                    </a:ext>
                  </a:extLst>
                </p14:cNvPr>
                <p14:cNvContentPartPr/>
                <p14:nvPr/>
              </p14:nvContentPartPr>
              <p14:xfrm>
                <a:off x="3433067" y="3342660"/>
                <a:ext cx="95760" cy="157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1C27DDC-65E1-4DF8-A2E0-A29B269BDD9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28747" y="3338340"/>
                  <a:ext cx="104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624955C-71D1-45BF-A9F2-B3338213C07A}"/>
                    </a:ext>
                  </a:extLst>
                </p14:cNvPr>
                <p14:cNvContentPartPr/>
                <p14:nvPr/>
              </p14:nvContentPartPr>
              <p14:xfrm>
                <a:off x="3560507" y="3344820"/>
                <a:ext cx="84240" cy="72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624955C-71D1-45BF-A9F2-B3338213C07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56187" y="3340500"/>
                  <a:ext cx="92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E029E38-FA1C-4265-853B-0F067ACAB6D3}"/>
                    </a:ext>
                  </a:extLst>
                </p14:cNvPr>
                <p14:cNvContentPartPr/>
                <p14:nvPr/>
              </p14:nvContentPartPr>
              <p14:xfrm>
                <a:off x="3524147" y="3308100"/>
                <a:ext cx="113040" cy="180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E029E38-FA1C-4265-853B-0F067ACAB6D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19827" y="3303780"/>
                  <a:ext cx="12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C4BD92B-D979-4ED0-9872-C1150F63E038}"/>
                    </a:ext>
                  </a:extLst>
                </p14:cNvPr>
                <p14:cNvContentPartPr/>
                <p14:nvPr/>
              </p14:nvContentPartPr>
              <p14:xfrm>
                <a:off x="3652667" y="3307020"/>
                <a:ext cx="117720" cy="180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C4BD92B-D979-4ED0-9872-C1150F63E03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48347" y="3302700"/>
                  <a:ext cx="126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9A4BF83-ED11-4A73-971D-DBC7558AF63E}"/>
                    </a:ext>
                  </a:extLst>
                </p14:cNvPr>
                <p14:cNvContentPartPr/>
                <p14:nvPr/>
              </p14:nvContentPartPr>
              <p14:xfrm>
                <a:off x="3785867" y="3475860"/>
                <a:ext cx="15480" cy="54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9A4BF83-ED11-4A73-971D-DBC7558AF63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81547" y="3471540"/>
                  <a:ext cx="24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278E31E-D971-4B89-AFF1-C8B5A11273FB}"/>
                    </a:ext>
                  </a:extLst>
                </p14:cNvPr>
                <p14:cNvContentPartPr/>
                <p14:nvPr/>
              </p14:nvContentPartPr>
              <p14:xfrm>
                <a:off x="3833747" y="3356700"/>
                <a:ext cx="84960" cy="92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278E31E-D971-4B89-AFF1-C8B5A11273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29427" y="3352380"/>
                  <a:ext cx="93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BED1056-7E2A-4083-A8AF-EF7ADD94ADE6}"/>
                    </a:ext>
                  </a:extLst>
                </p14:cNvPr>
                <p14:cNvContentPartPr/>
                <p14:nvPr/>
              </p14:nvContentPartPr>
              <p14:xfrm>
                <a:off x="3961187" y="3348780"/>
                <a:ext cx="93600" cy="81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BED1056-7E2A-4083-A8AF-EF7ADD94ADE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956867" y="3344460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22B51D0-0085-4EFF-819E-1219741A2C4B}"/>
                    </a:ext>
                  </a:extLst>
                </p14:cNvPr>
                <p14:cNvContentPartPr/>
                <p14:nvPr/>
              </p14:nvContentPartPr>
              <p14:xfrm>
                <a:off x="70307" y="3845580"/>
                <a:ext cx="89640" cy="195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22B51D0-0085-4EFF-819E-1219741A2C4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987" y="3841260"/>
                  <a:ext cx="98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32A3ABE-0ED3-46B6-B889-75E5DA7A2CBB}"/>
                    </a:ext>
                  </a:extLst>
                </p14:cNvPr>
                <p14:cNvContentPartPr/>
                <p14:nvPr/>
              </p14:nvContentPartPr>
              <p14:xfrm>
                <a:off x="193427" y="3856380"/>
                <a:ext cx="62640" cy="68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32A3ABE-0ED3-46B6-B889-75E5DA7A2CB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9107" y="3852060"/>
                  <a:ext cx="7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C812137-F552-4573-927B-977631658468}"/>
                    </a:ext>
                  </a:extLst>
                </p14:cNvPr>
                <p14:cNvContentPartPr/>
                <p14:nvPr/>
              </p14:nvContentPartPr>
              <p14:xfrm>
                <a:off x="262187" y="3864660"/>
                <a:ext cx="189720" cy="48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C812137-F552-4573-927B-97763165846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57867" y="3860340"/>
                  <a:ext cx="19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16A4A79-4237-49C4-BBFC-B2ECCD198528}"/>
                    </a:ext>
                  </a:extLst>
                </p14:cNvPr>
                <p14:cNvContentPartPr/>
                <p14:nvPr/>
              </p14:nvContentPartPr>
              <p14:xfrm>
                <a:off x="500147" y="3862860"/>
                <a:ext cx="72000" cy="59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16A4A79-4237-49C4-BBFC-B2ECCD1985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5827" y="3858540"/>
                  <a:ext cx="80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D8F368F-D55E-4F54-8DD8-5FCF6177209D}"/>
                    </a:ext>
                  </a:extLst>
                </p14:cNvPr>
                <p14:cNvContentPartPr/>
                <p14:nvPr/>
              </p14:nvContentPartPr>
              <p14:xfrm>
                <a:off x="592307" y="3816420"/>
                <a:ext cx="119880" cy="91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D8F368F-D55E-4F54-8DD8-5FCF6177209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7987" y="3812100"/>
                  <a:ext cx="12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B94A520-F2DD-4268-B6A9-053A03BC61D4}"/>
                    </a:ext>
                  </a:extLst>
                </p14:cNvPr>
                <p14:cNvContentPartPr/>
                <p14:nvPr/>
              </p14:nvContentPartPr>
              <p14:xfrm>
                <a:off x="695627" y="3832620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B94A520-F2DD-4268-B6A9-053A03BC61D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307" y="38283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F5A319B-E11F-40B8-971F-4361AC3B397E}"/>
                    </a:ext>
                  </a:extLst>
                </p14:cNvPr>
                <p14:cNvContentPartPr/>
                <p14:nvPr/>
              </p14:nvContentPartPr>
              <p14:xfrm>
                <a:off x="754667" y="3868260"/>
                <a:ext cx="15480" cy="22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F5A319B-E11F-40B8-971F-4361AC3B397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50347" y="3863940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FD723D8-2082-48D2-96CF-2B28C5B86814}"/>
                    </a:ext>
                  </a:extLst>
                </p14:cNvPr>
                <p14:cNvContentPartPr/>
                <p14:nvPr/>
              </p14:nvContentPartPr>
              <p14:xfrm>
                <a:off x="762227" y="3863580"/>
                <a:ext cx="65160" cy="63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FD723D8-2082-48D2-96CF-2B28C5B8681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7907" y="3859260"/>
                  <a:ext cx="73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E79C4A4-2B45-4FF3-98B3-4D8014EEB1AA}"/>
                    </a:ext>
                  </a:extLst>
                </p14:cNvPr>
                <p14:cNvContentPartPr/>
                <p14:nvPr/>
              </p14:nvContentPartPr>
              <p14:xfrm>
                <a:off x="845387" y="3826500"/>
                <a:ext cx="22140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E79C4A4-2B45-4FF3-98B3-4D8014EEB1A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41067" y="3822180"/>
                  <a:ext cx="230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0B7024B-2433-4AA2-97C1-090E0A011323}"/>
                    </a:ext>
                  </a:extLst>
                </p14:cNvPr>
                <p14:cNvContentPartPr/>
                <p14:nvPr/>
              </p14:nvContentPartPr>
              <p14:xfrm>
                <a:off x="1128707" y="3799140"/>
                <a:ext cx="168120" cy="86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0B7024B-2433-4AA2-97C1-090E0A01132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24387" y="3794820"/>
                  <a:ext cx="176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56199E-C213-4E0B-B8B8-1E68E9DD04F2}"/>
                    </a:ext>
                  </a:extLst>
                </p14:cNvPr>
                <p14:cNvContentPartPr/>
                <p14:nvPr/>
              </p14:nvContentPartPr>
              <p14:xfrm>
                <a:off x="1322027" y="3758460"/>
                <a:ext cx="340920" cy="136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56199E-C213-4E0B-B8B8-1E68E9DD04F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17707" y="3754140"/>
                  <a:ext cx="349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2D65166-ED38-4CB1-ADCB-4E1D978651AF}"/>
                    </a:ext>
                  </a:extLst>
                </p14:cNvPr>
                <p14:cNvContentPartPr/>
                <p14:nvPr/>
              </p14:nvContentPartPr>
              <p14:xfrm>
                <a:off x="1256507" y="3739380"/>
                <a:ext cx="1368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2D65166-ED38-4CB1-ADCB-4E1D978651A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52187" y="3735060"/>
                  <a:ext cx="22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DC96E3B-4B33-42F2-8CCA-A3093951F8AF}"/>
                    </a:ext>
                  </a:extLst>
                </p14:cNvPr>
                <p14:cNvContentPartPr/>
                <p14:nvPr/>
              </p14:nvContentPartPr>
              <p14:xfrm>
                <a:off x="1784987" y="3788700"/>
                <a:ext cx="360" cy="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DC96E3B-4B33-42F2-8CCA-A3093951F8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0667" y="37843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461B562-24C6-4C72-A065-8C2283325944}"/>
                    </a:ext>
                  </a:extLst>
                </p14:cNvPr>
                <p14:cNvContentPartPr/>
                <p14:nvPr/>
              </p14:nvContentPartPr>
              <p14:xfrm>
                <a:off x="1779227" y="3840180"/>
                <a:ext cx="6480" cy="9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461B562-24C6-4C72-A065-8C228332594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774907" y="3835860"/>
                  <a:ext cx="15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5963D5B-E729-4444-A8FF-4BBEA3270EBD}"/>
                    </a:ext>
                  </a:extLst>
                </p14:cNvPr>
                <p14:cNvContentPartPr/>
                <p14:nvPr/>
              </p14:nvContentPartPr>
              <p14:xfrm>
                <a:off x="115667" y="4176780"/>
                <a:ext cx="87480" cy="130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5963D5B-E729-4444-A8FF-4BBEA3270E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347" y="4172460"/>
                  <a:ext cx="96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C4BBFEC-7647-4FFF-B261-64F85D9FD699}"/>
                    </a:ext>
                  </a:extLst>
                </p14:cNvPr>
                <p14:cNvContentPartPr/>
                <p14:nvPr/>
              </p14:nvContentPartPr>
              <p14:xfrm>
                <a:off x="97667" y="4181820"/>
                <a:ext cx="117720" cy="115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C4BBFEC-7647-4FFF-B261-64F85D9FD69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347" y="4177500"/>
                  <a:ext cx="126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C9B0A93-EFB1-4B61-953E-BA3C56287157}"/>
                    </a:ext>
                  </a:extLst>
                </p14:cNvPr>
                <p14:cNvContentPartPr/>
                <p14:nvPr/>
              </p14:nvContentPartPr>
              <p14:xfrm>
                <a:off x="196307" y="4255620"/>
                <a:ext cx="53640" cy="92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C9B0A93-EFB1-4B61-953E-BA3C5628715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91987" y="4251300"/>
                  <a:ext cx="62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299DFAA-CC67-4618-B6B2-F072ECF6EC10}"/>
                    </a:ext>
                  </a:extLst>
                </p14:cNvPr>
                <p14:cNvContentPartPr/>
                <p14:nvPr/>
              </p14:nvContentPartPr>
              <p14:xfrm>
                <a:off x="56267" y="4088580"/>
                <a:ext cx="112320" cy="17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299DFAA-CC67-4618-B6B2-F072ECF6EC1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947" y="4084260"/>
                  <a:ext cx="12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73E5DEE-E82A-46FE-BDC8-8BCF25FD77D7}"/>
                    </a:ext>
                  </a:extLst>
                </p14:cNvPr>
                <p14:cNvContentPartPr/>
                <p14:nvPr/>
              </p14:nvContentPartPr>
              <p14:xfrm>
                <a:off x="71387" y="4095060"/>
                <a:ext cx="146880" cy="19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73E5DEE-E82A-46FE-BDC8-8BCF25FD77D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067" y="4090740"/>
                  <a:ext cx="155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405871D-385B-450A-BA81-8113F4DC502E}"/>
                    </a:ext>
                  </a:extLst>
                </p14:cNvPr>
                <p14:cNvContentPartPr/>
                <p14:nvPr/>
              </p14:nvContentPartPr>
              <p14:xfrm>
                <a:off x="362627" y="4207380"/>
                <a:ext cx="101520" cy="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405871D-385B-450A-BA81-8113F4DC502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58307" y="4203060"/>
                  <a:ext cx="110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4958BF2-F07A-4186-9D5A-5626D827CDB7}"/>
                    </a:ext>
                  </a:extLst>
                </p14:cNvPr>
                <p14:cNvContentPartPr/>
                <p14:nvPr/>
              </p14:nvContentPartPr>
              <p14:xfrm>
                <a:off x="374147" y="4247340"/>
                <a:ext cx="82800" cy="5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4958BF2-F07A-4186-9D5A-5626D827CDB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69827" y="4243020"/>
                  <a:ext cx="91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29BD7E-B0B7-4A92-AD4D-63D4AC04A507}"/>
                    </a:ext>
                  </a:extLst>
                </p14:cNvPr>
                <p14:cNvContentPartPr/>
                <p14:nvPr/>
              </p14:nvContentPartPr>
              <p14:xfrm>
                <a:off x="685547" y="4144740"/>
                <a:ext cx="61200" cy="105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29BD7E-B0B7-4A92-AD4D-63D4AC04A5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1227" y="4140420"/>
                  <a:ext cx="69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5B80EA4-4B91-432E-9DEE-E691C75BEE26}"/>
                    </a:ext>
                  </a:extLst>
                </p14:cNvPr>
                <p14:cNvContentPartPr/>
                <p14:nvPr/>
              </p14:nvContentPartPr>
              <p14:xfrm>
                <a:off x="616427" y="4100820"/>
                <a:ext cx="157680" cy="17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5B80EA4-4B91-432E-9DEE-E691C75BEE2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2107" y="4096500"/>
                  <a:ext cx="166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361A2C7-BA1F-44F1-96EF-D9FB60F55A0B}"/>
                    </a:ext>
                  </a:extLst>
                </p14:cNvPr>
                <p14:cNvContentPartPr/>
                <p14:nvPr/>
              </p14:nvContentPartPr>
              <p14:xfrm>
                <a:off x="810467" y="4146900"/>
                <a:ext cx="109800" cy="90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361A2C7-BA1F-44F1-96EF-D9FB60F55A0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6147" y="4142580"/>
                  <a:ext cx="11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D6A381C-5834-47E4-95E8-E5784C2BD81F}"/>
                    </a:ext>
                  </a:extLst>
                </p14:cNvPr>
                <p14:cNvContentPartPr/>
                <p14:nvPr/>
              </p14:nvContentPartPr>
              <p14:xfrm>
                <a:off x="969587" y="4202340"/>
                <a:ext cx="14760" cy="52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D6A381C-5834-47E4-95E8-E5784C2BD81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65267" y="4198020"/>
                  <a:ext cx="23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B474CDD-E92D-4C31-84CD-94704A58A579}"/>
                    </a:ext>
                  </a:extLst>
                </p14:cNvPr>
                <p14:cNvContentPartPr/>
                <p14:nvPr/>
              </p14:nvContentPartPr>
              <p14:xfrm>
                <a:off x="969587" y="4164540"/>
                <a:ext cx="360" cy="3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B474CDD-E92D-4C31-84CD-94704A58A5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5267" y="4160220"/>
                  <a:ext cx="9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F5B5483-F7CB-4E3C-B162-08A73CE14DD2}"/>
                    </a:ext>
                  </a:extLst>
                </p14:cNvPr>
                <p14:cNvContentPartPr/>
                <p14:nvPr/>
              </p14:nvContentPartPr>
              <p14:xfrm>
                <a:off x="614627" y="4332660"/>
                <a:ext cx="4680" cy="57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F5B5483-F7CB-4E3C-B162-08A73CE14DD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0307" y="4328340"/>
                  <a:ext cx="13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37C50EF-94EF-4CF1-8E75-6E51B413D294}"/>
                    </a:ext>
                  </a:extLst>
                </p14:cNvPr>
                <p14:cNvContentPartPr/>
                <p14:nvPr/>
              </p14:nvContentPartPr>
              <p14:xfrm>
                <a:off x="602027" y="4283340"/>
                <a:ext cx="5760" cy="3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37C50EF-94EF-4CF1-8E75-6E51B413D29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7707" y="4279020"/>
                  <a:ext cx="1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FB0A7E8-8543-4359-AECA-3F5220E895B7}"/>
                    </a:ext>
                  </a:extLst>
                </p14:cNvPr>
                <p14:cNvContentPartPr/>
                <p14:nvPr/>
              </p14:nvContentPartPr>
              <p14:xfrm>
                <a:off x="639467" y="4333020"/>
                <a:ext cx="54360" cy="45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FB0A7E8-8543-4359-AECA-3F5220E895B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5147" y="4328700"/>
                  <a:ext cx="63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D03A553-64AF-49A3-8592-C7C34682B02B}"/>
                    </a:ext>
                  </a:extLst>
                </p14:cNvPr>
                <p14:cNvContentPartPr/>
                <p14:nvPr/>
              </p14:nvContentPartPr>
              <p14:xfrm>
                <a:off x="699227" y="4323300"/>
                <a:ext cx="33840" cy="46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D03A553-64AF-49A3-8592-C7C34682B02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4907" y="4318980"/>
                  <a:ext cx="42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FBEA1ED-94C9-4EB4-974A-1A0B78AC2B13}"/>
                    </a:ext>
                  </a:extLst>
                </p14:cNvPr>
                <p14:cNvContentPartPr/>
                <p14:nvPr/>
              </p14:nvContentPartPr>
              <p14:xfrm>
                <a:off x="661067" y="4002900"/>
                <a:ext cx="52560" cy="32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FBEA1ED-94C9-4EB4-974A-1A0B78AC2B1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56747" y="3998580"/>
                  <a:ext cx="61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1835229-5DC7-4AC0-A438-7573F83D71BB}"/>
                    </a:ext>
                  </a:extLst>
                </p14:cNvPr>
                <p14:cNvContentPartPr/>
                <p14:nvPr/>
              </p14:nvContentPartPr>
              <p14:xfrm>
                <a:off x="507347" y="3582780"/>
                <a:ext cx="2160" cy="20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1835229-5DC7-4AC0-A438-7573F83D71B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3027" y="3578460"/>
                  <a:ext cx="1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D2EF149-CD33-431F-AD51-9304D7CEEC95}"/>
                    </a:ext>
                  </a:extLst>
                </p14:cNvPr>
                <p14:cNvContentPartPr/>
                <p14:nvPr/>
              </p14:nvContentPartPr>
              <p14:xfrm>
                <a:off x="535787" y="3580260"/>
                <a:ext cx="23400" cy="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D2EF149-CD33-431F-AD51-9304D7CEEC9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31467" y="3575940"/>
                  <a:ext cx="32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4A80FA9-EAD4-43B7-BBC8-FBBC2C6DF71A}"/>
                    </a:ext>
                  </a:extLst>
                </p14:cNvPr>
                <p14:cNvContentPartPr/>
                <p14:nvPr/>
              </p14:nvContentPartPr>
              <p14:xfrm>
                <a:off x="532187" y="3598260"/>
                <a:ext cx="38520" cy="2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4A80FA9-EAD4-43B7-BBC8-FBBC2C6DF7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27867" y="3593940"/>
                  <a:ext cx="47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95BEB8D-3F9A-4906-8C1F-EABD5B369F93}"/>
                    </a:ext>
                  </a:extLst>
                </p14:cNvPr>
                <p14:cNvContentPartPr/>
                <p14:nvPr/>
              </p14:nvContentPartPr>
              <p14:xfrm>
                <a:off x="581867" y="3585300"/>
                <a:ext cx="31320" cy="22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95BEB8D-3F9A-4906-8C1F-EABD5B369F9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7547" y="3580980"/>
                  <a:ext cx="39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946965-4FB0-473C-9D7C-CAE4180F1DB8}"/>
                    </a:ext>
                  </a:extLst>
                </p14:cNvPr>
                <p14:cNvContentPartPr/>
                <p14:nvPr/>
              </p14:nvContentPartPr>
              <p14:xfrm>
                <a:off x="554867" y="3348420"/>
                <a:ext cx="52200" cy="36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946965-4FB0-473C-9D7C-CAE4180F1D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50547" y="3344100"/>
                  <a:ext cx="6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179C07A-B3C6-4FB9-B075-B7F7F4B15AF2}"/>
                    </a:ext>
                  </a:extLst>
                </p14:cNvPr>
                <p14:cNvContentPartPr/>
                <p14:nvPr/>
              </p14:nvContentPartPr>
              <p14:xfrm>
                <a:off x="505907" y="3978420"/>
                <a:ext cx="102240" cy="461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179C07A-B3C6-4FB9-B075-B7F7F4B15AF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01587" y="3974100"/>
                  <a:ext cx="1108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002B361-6867-4872-A32A-646152B8CAAB}"/>
                    </a:ext>
                  </a:extLst>
                </p14:cNvPr>
                <p14:cNvContentPartPr/>
                <p14:nvPr/>
              </p14:nvContentPartPr>
              <p14:xfrm>
                <a:off x="971387" y="4023780"/>
                <a:ext cx="95760" cy="400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002B361-6867-4872-A32A-646152B8CAA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67067" y="4019460"/>
                  <a:ext cx="104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2F1757C-86AE-4FF7-BF95-9919FAAA0E0E}"/>
                    </a:ext>
                  </a:extLst>
                </p14:cNvPr>
                <p14:cNvContentPartPr/>
                <p14:nvPr/>
              </p14:nvContentPartPr>
              <p14:xfrm>
                <a:off x="1095227" y="3948180"/>
                <a:ext cx="20520" cy="7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2F1757C-86AE-4FF7-BF95-9919FAAA0E0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90907" y="3943860"/>
                  <a:ext cx="2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5ACECCA-F2C4-4781-9ACB-3820C0CBB516}"/>
                    </a:ext>
                  </a:extLst>
                </p14:cNvPr>
                <p14:cNvContentPartPr/>
                <p14:nvPr/>
              </p14:nvContentPartPr>
              <p14:xfrm>
                <a:off x="1066787" y="3899580"/>
                <a:ext cx="66960" cy="74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5ACECCA-F2C4-4781-9ACB-3820C0CBB51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62467" y="3895260"/>
                  <a:ext cx="75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EAD2332-1BC5-4F9A-BA46-15A4C30ADE83}"/>
                    </a:ext>
                  </a:extLst>
                </p14:cNvPr>
                <p14:cNvContentPartPr/>
                <p14:nvPr/>
              </p14:nvContentPartPr>
              <p14:xfrm>
                <a:off x="1066427" y="4012980"/>
                <a:ext cx="100440" cy="11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EAD2332-1BC5-4F9A-BA46-15A4C30ADE8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62107" y="4008660"/>
                  <a:ext cx="10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20A2E92-B3D2-4B08-9141-56AD6F70B1A3}"/>
                    </a:ext>
                  </a:extLst>
                </p14:cNvPr>
                <p14:cNvContentPartPr/>
                <p14:nvPr/>
              </p14:nvContentPartPr>
              <p14:xfrm>
                <a:off x="1072907" y="4063740"/>
                <a:ext cx="61920" cy="50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20A2E92-B3D2-4B08-9141-56AD6F70B1A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68587" y="4059420"/>
                  <a:ext cx="70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EB28536-70F9-4E62-85B2-70D7B656B051}"/>
                    </a:ext>
                  </a:extLst>
                </p14:cNvPr>
                <p14:cNvContentPartPr/>
                <p14:nvPr/>
              </p14:nvContentPartPr>
              <p14:xfrm>
                <a:off x="1199627" y="4209900"/>
                <a:ext cx="131760" cy="32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EB28536-70F9-4E62-85B2-70D7B656B05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95307" y="4205580"/>
                  <a:ext cx="140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4BFC7E7-1531-428C-A343-24ADBB93CD3D}"/>
                    </a:ext>
                  </a:extLst>
                </p14:cNvPr>
                <p14:cNvContentPartPr/>
                <p14:nvPr/>
              </p14:nvContentPartPr>
              <p14:xfrm>
                <a:off x="1197107" y="4243020"/>
                <a:ext cx="120960" cy="151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4BFC7E7-1531-428C-A343-24ADBB93CD3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2787" y="4238700"/>
                  <a:ext cx="12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0912716-F59E-4866-A675-FAB49DCB6375}"/>
                    </a:ext>
                  </a:extLst>
                </p14:cNvPr>
                <p14:cNvContentPartPr/>
                <p14:nvPr/>
              </p14:nvContentPartPr>
              <p14:xfrm>
                <a:off x="1380347" y="4076700"/>
                <a:ext cx="59760" cy="218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0912716-F59E-4866-A675-FAB49DCB637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376027" y="4072380"/>
                  <a:ext cx="68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BDC5CA0-4F60-4D2F-A09A-4C9B49AD69D6}"/>
                    </a:ext>
                  </a:extLst>
                </p14:cNvPr>
                <p14:cNvContentPartPr/>
                <p14:nvPr/>
              </p14:nvContentPartPr>
              <p14:xfrm>
                <a:off x="1471427" y="4100820"/>
                <a:ext cx="74160" cy="784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BDC5CA0-4F60-4D2F-A09A-4C9B49AD69D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467107" y="4096500"/>
                  <a:ext cx="82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297195C-1940-4C7E-97D9-6C07ECD867E4}"/>
                    </a:ext>
                  </a:extLst>
                </p14:cNvPr>
                <p14:cNvContentPartPr/>
                <p14:nvPr/>
              </p14:nvContentPartPr>
              <p14:xfrm>
                <a:off x="1559267" y="4088220"/>
                <a:ext cx="62280" cy="910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297195C-1940-4C7E-97D9-6C07ECD867E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554947" y="4083900"/>
                  <a:ext cx="70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8BB795E-EA67-49E0-BDF7-DAECA4280A90}"/>
                    </a:ext>
                  </a:extLst>
                </p14:cNvPr>
                <p14:cNvContentPartPr/>
                <p14:nvPr/>
              </p14:nvContentPartPr>
              <p14:xfrm>
                <a:off x="1566467" y="4070580"/>
                <a:ext cx="88920" cy="15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8BB795E-EA67-49E0-BDF7-DAECA4280A9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562147" y="4066260"/>
                  <a:ext cx="97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E913E96-2307-43EE-AC18-05E85C23B609}"/>
                    </a:ext>
                  </a:extLst>
                </p14:cNvPr>
                <p14:cNvContentPartPr/>
                <p14:nvPr/>
              </p14:nvContentPartPr>
              <p14:xfrm>
                <a:off x="1654307" y="4041060"/>
                <a:ext cx="75600" cy="115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E913E96-2307-43EE-AC18-05E85C23B60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49987" y="4036740"/>
                  <a:ext cx="84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441A776-884E-400B-AD7D-427C9DCE601A}"/>
                    </a:ext>
                  </a:extLst>
                </p14:cNvPr>
                <p14:cNvContentPartPr/>
                <p14:nvPr/>
              </p14:nvContentPartPr>
              <p14:xfrm>
                <a:off x="1811627" y="4117020"/>
                <a:ext cx="10080" cy="18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441A776-884E-400B-AD7D-427C9DCE601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807307" y="4112700"/>
                  <a:ext cx="18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570BF45-0EE2-4657-AEB2-0834AD633443}"/>
                    </a:ext>
                  </a:extLst>
                </p14:cNvPr>
                <p14:cNvContentPartPr/>
                <p14:nvPr/>
              </p14:nvContentPartPr>
              <p14:xfrm>
                <a:off x="1815587" y="4073100"/>
                <a:ext cx="109800" cy="882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570BF45-0EE2-4657-AEB2-0834AD63344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11267" y="4068780"/>
                  <a:ext cx="118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D8D15B6-C144-420C-B647-D566C31EE5AC}"/>
                    </a:ext>
                  </a:extLst>
                </p14:cNvPr>
                <p14:cNvContentPartPr/>
                <p14:nvPr/>
              </p14:nvContentPartPr>
              <p14:xfrm>
                <a:off x="1947347" y="4049340"/>
                <a:ext cx="6696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D8D15B6-C144-420C-B647-D566C31EE5A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43027" y="4045020"/>
                  <a:ext cx="75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9D73F4D-EA71-417A-B3FB-F3F1539831F1}"/>
                    </a:ext>
                  </a:extLst>
                </p14:cNvPr>
                <p14:cNvContentPartPr/>
                <p14:nvPr/>
              </p14:nvContentPartPr>
              <p14:xfrm>
                <a:off x="1963907" y="4044300"/>
                <a:ext cx="96120" cy="3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9D73F4D-EA71-417A-B3FB-F3F1539831F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59587" y="4039980"/>
                  <a:ext cx="104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6571F5-9A2F-4F38-A7D7-9027AD7ABB6E}"/>
                    </a:ext>
                  </a:extLst>
                </p14:cNvPr>
                <p14:cNvContentPartPr/>
                <p14:nvPr/>
              </p14:nvContentPartPr>
              <p14:xfrm>
                <a:off x="2045627" y="4033500"/>
                <a:ext cx="123120" cy="132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6571F5-9A2F-4F38-A7D7-9027AD7ABB6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41307" y="4029180"/>
                  <a:ext cx="131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55F5B72-B632-424B-B7E8-02A2A4AA1F4F}"/>
                    </a:ext>
                  </a:extLst>
                </p14:cNvPr>
                <p14:cNvContentPartPr/>
                <p14:nvPr/>
              </p14:nvContentPartPr>
              <p14:xfrm>
                <a:off x="2199347" y="4104060"/>
                <a:ext cx="360" cy="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55F5B72-B632-424B-B7E8-02A2A4AA1F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95027" y="40997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990383B-FAAE-4F5E-8821-07F4DC7D92D7}"/>
                    </a:ext>
                  </a:extLst>
                </p14:cNvPr>
                <p14:cNvContentPartPr/>
                <p14:nvPr/>
              </p14:nvContentPartPr>
              <p14:xfrm>
                <a:off x="2332547" y="4141860"/>
                <a:ext cx="213480" cy="20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990383B-FAAE-4F5E-8821-07F4DC7D92D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28227" y="4137540"/>
                  <a:ext cx="22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2379FE6-67F6-4741-AF72-FDAA9242641F}"/>
                    </a:ext>
                  </a:extLst>
                </p14:cNvPr>
                <p14:cNvContentPartPr/>
                <p14:nvPr/>
              </p14:nvContentPartPr>
              <p14:xfrm>
                <a:off x="2659067" y="4135740"/>
                <a:ext cx="51120" cy="10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2379FE6-67F6-4741-AF72-FDAA9242641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654747" y="4131420"/>
                  <a:ext cx="59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464ED51-AA52-4A55-8D07-10DC87B4103C}"/>
                    </a:ext>
                  </a:extLst>
                </p14:cNvPr>
                <p14:cNvContentPartPr/>
                <p14:nvPr/>
              </p14:nvContentPartPr>
              <p14:xfrm>
                <a:off x="2809187" y="4045740"/>
                <a:ext cx="80640" cy="70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464ED51-AA52-4A55-8D07-10DC87B4103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804867" y="4041420"/>
                  <a:ext cx="89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B5C503C-754C-4011-A219-A5376A32D2FC}"/>
                    </a:ext>
                  </a:extLst>
                </p14:cNvPr>
                <p14:cNvContentPartPr/>
                <p14:nvPr/>
              </p14:nvContentPartPr>
              <p14:xfrm>
                <a:off x="2911427" y="4030260"/>
                <a:ext cx="86400" cy="93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B5C503C-754C-4011-A219-A5376A32D2F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907107" y="4025940"/>
                  <a:ext cx="9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A898971-43F6-4072-8A23-F0DA501EF9CD}"/>
                    </a:ext>
                  </a:extLst>
                </p14:cNvPr>
                <p14:cNvContentPartPr/>
                <p14:nvPr/>
              </p14:nvContentPartPr>
              <p14:xfrm>
                <a:off x="2939507" y="4029180"/>
                <a:ext cx="114120" cy="9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A898971-43F6-4072-8A23-F0DA501EF9C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935187" y="4024860"/>
                  <a:ext cx="12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F9AA0E-7CFA-465C-8634-3849C0E277FC}"/>
                    </a:ext>
                  </a:extLst>
                </p14:cNvPr>
                <p14:cNvContentPartPr/>
                <p14:nvPr/>
              </p14:nvContentPartPr>
              <p14:xfrm>
                <a:off x="3036707" y="4009740"/>
                <a:ext cx="99720" cy="1144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F9AA0E-7CFA-465C-8634-3849C0E277F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032387" y="4005420"/>
                  <a:ext cx="108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A8FA40C-A4CF-46FC-A356-6E16E47B0B96}"/>
                    </a:ext>
                  </a:extLst>
                </p14:cNvPr>
                <p14:cNvContentPartPr/>
                <p14:nvPr/>
              </p14:nvContentPartPr>
              <p14:xfrm>
                <a:off x="3118067" y="3953580"/>
                <a:ext cx="81360" cy="1951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A8FA40C-A4CF-46FC-A356-6E16E47B0B9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113747" y="3949260"/>
                  <a:ext cx="90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989F951-50A8-4D65-968F-4CB0562D5558}"/>
                    </a:ext>
                  </a:extLst>
                </p14:cNvPr>
                <p14:cNvContentPartPr/>
                <p14:nvPr/>
              </p14:nvContentPartPr>
              <p14:xfrm>
                <a:off x="3222467" y="3686100"/>
                <a:ext cx="144720" cy="1346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989F951-50A8-4D65-968F-4CB0562D55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218147" y="3681780"/>
                  <a:ext cx="153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A1B98EC-6FED-4190-8AC3-DF6ACAC976B8}"/>
                    </a:ext>
                  </a:extLst>
                </p14:cNvPr>
                <p14:cNvContentPartPr/>
                <p14:nvPr/>
              </p14:nvContentPartPr>
              <p14:xfrm>
                <a:off x="3169547" y="3818220"/>
                <a:ext cx="227160" cy="313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A1B98EC-6FED-4190-8AC3-DF6ACAC976B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65227" y="3813900"/>
                  <a:ext cx="23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CA81EB9-C486-4A69-B405-48B2EE083E17}"/>
                    </a:ext>
                  </a:extLst>
                </p14:cNvPr>
                <p14:cNvContentPartPr/>
                <p14:nvPr/>
              </p14:nvContentPartPr>
              <p14:xfrm>
                <a:off x="3175667" y="3869340"/>
                <a:ext cx="76680" cy="58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CA81EB9-C486-4A69-B405-48B2EE083E1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171347" y="3865020"/>
                  <a:ext cx="85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C8E8E13-0484-4ADD-9F4C-D2A8FE441B18}"/>
                    </a:ext>
                  </a:extLst>
                </p14:cNvPr>
                <p14:cNvContentPartPr/>
                <p14:nvPr/>
              </p14:nvContentPartPr>
              <p14:xfrm>
                <a:off x="3272867" y="3866820"/>
                <a:ext cx="70560" cy="925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C8E8E13-0484-4ADD-9F4C-D2A8FE441B1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268547" y="3862500"/>
                  <a:ext cx="79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3DF4E42-1C26-43BC-A9B8-72BF1D1AFA41}"/>
                    </a:ext>
                  </a:extLst>
                </p14:cNvPr>
                <p14:cNvContentPartPr/>
                <p14:nvPr/>
              </p14:nvContentPartPr>
              <p14:xfrm>
                <a:off x="3282227" y="3865740"/>
                <a:ext cx="95400" cy="15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3DF4E42-1C26-43BC-A9B8-72BF1D1AFA4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77907" y="3861420"/>
                  <a:ext cx="104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76B74D9-6995-4583-9014-BBEABA24CE79}"/>
                    </a:ext>
                  </a:extLst>
                </p14:cNvPr>
                <p14:cNvContentPartPr/>
                <p14:nvPr/>
              </p14:nvContentPartPr>
              <p14:xfrm>
                <a:off x="3380867" y="4020180"/>
                <a:ext cx="171720" cy="640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76B74D9-6995-4583-9014-BBEABA24CE7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76547" y="4015860"/>
                  <a:ext cx="18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7D832C6-58ED-4A25-945A-FC68D0DD8021}"/>
                    </a:ext>
                  </a:extLst>
                </p14:cNvPr>
                <p14:cNvContentPartPr/>
                <p14:nvPr/>
              </p14:nvContentPartPr>
              <p14:xfrm>
                <a:off x="3572027" y="3961860"/>
                <a:ext cx="80280" cy="154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7D832C6-58ED-4A25-945A-FC68D0DD802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567707" y="3957540"/>
                  <a:ext cx="88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C07C360-8BBD-447B-99D1-82B4F25FCBBB}"/>
                    </a:ext>
                  </a:extLst>
                </p14:cNvPr>
                <p14:cNvContentPartPr/>
                <p14:nvPr/>
              </p14:nvContentPartPr>
              <p14:xfrm>
                <a:off x="3696947" y="3935220"/>
                <a:ext cx="58680" cy="1526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C07C360-8BBD-447B-99D1-82B4F25FCBB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92627" y="3930900"/>
                  <a:ext cx="6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B1A7B3D-67A5-417A-8BAF-E24A64025703}"/>
                    </a:ext>
                  </a:extLst>
                </p14:cNvPr>
                <p14:cNvContentPartPr/>
                <p14:nvPr/>
              </p14:nvContentPartPr>
              <p14:xfrm>
                <a:off x="3754187" y="3936660"/>
                <a:ext cx="95760" cy="1551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B1A7B3D-67A5-417A-8BAF-E24A6402570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749867" y="3932340"/>
                  <a:ext cx="104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D86ED41-C96E-4630-A807-5C20F44D66E9}"/>
                    </a:ext>
                  </a:extLst>
                </p14:cNvPr>
                <p14:cNvContentPartPr/>
                <p14:nvPr/>
              </p14:nvContentPartPr>
              <p14:xfrm>
                <a:off x="3848147" y="4046820"/>
                <a:ext cx="15480" cy="73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D86ED41-C96E-4630-A807-5C20F44D66E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43827" y="4042500"/>
                  <a:ext cx="24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0BFB5E5-B770-4FE1-B6DB-ACCC5576C2DF}"/>
                    </a:ext>
                  </a:extLst>
                </p14:cNvPr>
                <p14:cNvContentPartPr/>
                <p14:nvPr/>
              </p14:nvContentPartPr>
              <p14:xfrm>
                <a:off x="3903587" y="3932700"/>
                <a:ext cx="63360" cy="123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0BFB5E5-B770-4FE1-B6DB-ACCC5576C2D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99267" y="3928380"/>
                  <a:ext cx="72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2AE9C86-6F5D-4174-985A-D8D9264D35AC}"/>
                    </a:ext>
                  </a:extLst>
                </p14:cNvPr>
                <p14:cNvContentPartPr/>
                <p14:nvPr/>
              </p14:nvContentPartPr>
              <p14:xfrm>
                <a:off x="3990347" y="3924420"/>
                <a:ext cx="106560" cy="142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2AE9C86-6F5D-4174-985A-D8D9264D35A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986027" y="3920100"/>
                  <a:ext cx="115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539536E-465A-4DD2-8597-D83863442EEC}"/>
                    </a:ext>
                  </a:extLst>
                </p14:cNvPr>
                <p14:cNvContentPartPr/>
                <p14:nvPr/>
              </p14:nvContentPartPr>
              <p14:xfrm>
                <a:off x="97307" y="4497540"/>
                <a:ext cx="81360" cy="137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539536E-465A-4DD2-8597-D83863442EE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2987" y="4493220"/>
                  <a:ext cx="90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E4E42B-2A67-45A9-81BF-6A7C1196D3D0}"/>
                    </a:ext>
                  </a:extLst>
                </p14:cNvPr>
                <p14:cNvContentPartPr/>
                <p14:nvPr/>
              </p14:nvContentPartPr>
              <p14:xfrm>
                <a:off x="194147" y="4567740"/>
                <a:ext cx="358200" cy="72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E4E42B-2A67-45A9-81BF-6A7C1196D3D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89827" y="4563420"/>
                  <a:ext cx="366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62DF54A-35E9-4AD8-9D6C-B6DBB3DE5750}"/>
                    </a:ext>
                  </a:extLst>
                </p14:cNvPr>
                <p14:cNvContentPartPr/>
                <p14:nvPr/>
              </p14:nvContentPartPr>
              <p14:xfrm>
                <a:off x="561347" y="4561980"/>
                <a:ext cx="218520" cy="58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62DF54A-35E9-4AD8-9D6C-B6DBB3DE575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57027" y="4557660"/>
                  <a:ext cx="227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42B1199-958A-46D2-8DD5-C67DF657D027}"/>
                    </a:ext>
                  </a:extLst>
                </p14:cNvPr>
                <p14:cNvContentPartPr/>
                <p14:nvPr/>
              </p14:nvContentPartPr>
              <p14:xfrm>
                <a:off x="779147" y="4522740"/>
                <a:ext cx="18360" cy="7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42B1199-958A-46D2-8DD5-C67DF657D0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74827" y="4518420"/>
                  <a:ext cx="2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21CDA02-336D-4E2E-8158-0E6293A7B81E}"/>
                    </a:ext>
                  </a:extLst>
                </p14:cNvPr>
                <p14:cNvContentPartPr/>
                <p14:nvPr/>
              </p14:nvContentPartPr>
              <p14:xfrm>
                <a:off x="823067" y="4551540"/>
                <a:ext cx="59760" cy="77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21CDA02-336D-4E2E-8158-0E6293A7B81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8747" y="4547220"/>
                  <a:ext cx="68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F30DE69-1625-44F1-AB08-F19ACC3F9A06}"/>
                    </a:ext>
                  </a:extLst>
                </p14:cNvPr>
                <p14:cNvContentPartPr/>
                <p14:nvPr/>
              </p14:nvContentPartPr>
              <p14:xfrm>
                <a:off x="897947" y="4500420"/>
                <a:ext cx="266760" cy="1080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F30DE69-1625-44F1-AB08-F19ACC3F9A0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3627" y="4496100"/>
                  <a:ext cx="275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06E5A89-7353-4076-8D40-53F7366269FE}"/>
                    </a:ext>
                  </a:extLst>
                </p14:cNvPr>
                <p14:cNvContentPartPr/>
                <p14:nvPr/>
              </p14:nvContentPartPr>
              <p14:xfrm>
                <a:off x="1259027" y="4453260"/>
                <a:ext cx="187920" cy="112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06E5A89-7353-4076-8D40-53F7366269F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254707" y="4448940"/>
                  <a:ext cx="196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6DA83B1-EB53-4BAB-8DA9-001DE8DECED5}"/>
                    </a:ext>
                  </a:extLst>
                </p14:cNvPr>
                <p14:cNvContentPartPr/>
                <p14:nvPr/>
              </p14:nvContentPartPr>
              <p14:xfrm>
                <a:off x="1463147" y="4413660"/>
                <a:ext cx="351000" cy="152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6DA83B1-EB53-4BAB-8DA9-001DE8DECED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458827" y="4409340"/>
                  <a:ext cx="359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CFA93DB-B890-4837-8CB6-BEEA7167B2D7}"/>
                    </a:ext>
                  </a:extLst>
                </p14:cNvPr>
                <p14:cNvContentPartPr/>
                <p14:nvPr/>
              </p14:nvContentPartPr>
              <p14:xfrm>
                <a:off x="1423547" y="4353180"/>
                <a:ext cx="481320" cy="105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CFA93DB-B890-4837-8CB6-BEEA7167B2D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419227" y="4348860"/>
                  <a:ext cx="48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13D2FA8-5ECA-4502-B2DC-B7BB71FE11AD}"/>
                    </a:ext>
                  </a:extLst>
                </p14:cNvPr>
                <p14:cNvContentPartPr/>
                <p14:nvPr/>
              </p14:nvContentPartPr>
              <p14:xfrm>
                <a:off x="1895867" y="4506180"/>
                <a:ext cx="9000" cy="180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13D2FA8-5ECA-4502-B2DC-B7BB71FE11A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891547" y="4501860"/>
                  <a:ext cx="176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9892FA70-1973-4260-AB68-AC7DE51661D5}"/>
              </a:ext>
            </a:extLst>
          </p:cNvPr>
          <p:cNvGrpSpPr/>
          <p:nvPr/>
        </p:nvGrpSpPr>
        <p:grpSpPr>
          <a:xfrm>
            <a:off x="11627" y="4759620"/>
            <a:ext cx="1103760" cy="531720"/>
            <a:chOff x="11627" y="4759620"/>
            <a:chExt cx="110376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2BEED7A-E61F-40FA-8EFC-9E5486C7B5ED}"/>
                    </a:ext>
                  </a:extLst>
                </p14:cNvPr>
                <p14:cNvContentPartPr/>
                <p14:nvPr/>
              </p14:nvContentPartPr>
              <p14:xfrm>
                <a:off x="11627" y="4777260"/>
                <a:ext cx="208080" cy="23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2BEED7A-E61F-40FA-8EFC-9E5486C7B5E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307" y="4772940"/>
                  <a:ext cx="21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D9E37EA-6D5F-4560-BEF3-3AD3CA880D70}"/>
                    </a:ext>
                  </a:extLst>
                </p14:cNvPr>
                <p14:cNvContentPartPr/>
                <p14:nvPr/>
              </p14:nvContentPartPr>
              <p14:xfrm>
                <a:off x="58427" y="4867260"/>
                <a:ext cx="108720" cy="145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D9E37EA-6D5F-4560-BEF3-3AD3CA880D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107" y="4862940"/>
                  <a:ext cx="11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BD3BBB3-81B0-415E-950E-FD9B2F6EAE22}"/>
                    </a:ext>
                  </a:extLst>
                </p14:cNvPr>
                <p14:cNvContentPartPr/>
                <p14:nvPr/>
              </p14:nvContentPartPr>
              <p14:xfrm>
                <a:off x="67787" y="4903260"/>
                <a:ext cx="123840" cy="82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BD3BBB3-81B0-415E-950E-FD9B2F6EAE2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3467" y="4898940"/>
                  <a:ext cx="132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EDC0237-C1D6-4BF3-B5D4-6AD3A7A11C5C}"/>
                    </a:ext>
                  </a:extLst>
                </p14:cNvPr>
                <p14:cNvContentPartPr/>
                <p14:nvPr/>
              </p14:nvContentPartPr>
              <p14:xfrm>
                <a:off x="191987" y="4971660"/>
                <a:ext cx="24840" cy="43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EDC0237-C1D6-4BF3-B5D4-6AD3A7A11C5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87667" y="4967340"/>
                  <a:ext cx="33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469ECAC-19CC-4FB5-BCA1-3B735E6F4806}"/>
                    </a:ext>
                  </a:extLst>
                </p14:cNvPr>
                <p14:cNvContentPartPr/>
                <p14:nvPr/>
              </p14:nvContentPartPr>
              <p14:xfrm>
                <a:off x="191267" y="4974540"/>
                <a:ext cx="18360" cy="55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469ECAC-19CC-4FB5-BCA1-3B735E6F480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86947" y="4970220"/>
                  <a:ext cx="27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D688D7A-9DE1-4B85-811B-CD029CD86789}"/>
                    </a:ext>
                  </a:extLst>
                </p14:cNvPr>
                <p14:cNvContentPartPr/>
                <p14:nvPr/>
              </p14:nvContentPartPr>
              <p14:xfrm>
                <a:off x="207827" y="4985340"/>
                <a:ext cx="360" cy="3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D688D7A-9DE1-4B85-811B-CD029CD86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507" y="49810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0B21888-0EE4-42B7-9775-15C27C96F5DF}"/>
                    </a:ext>
                  </a:extLst>
                </p14:cNvPr>
                <p14:cNvContentPartPr/>
                <p14:nvPr/>
              </p14:nvContentPartPr>
              <p14:xfrm>
                <a:off x="176507" y="4939980"/>
                <a:ext cx="57240" cy="111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0B21888-0EE4-42B7-9775-15C27C96F5D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72187" y="4935660"/>
                  <a:ext cx="65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98F668B-B620-41FD-B304-D78542E97D50}"/>
                    </a:ext>
                  </a:extLst>
                </p14:cNvPr>
                <p14:cNvContentPartPr/>
                <p14:nvPr/>
              </p14:nvContentPartPr>
              <p14:xfrm>
                <a:off x="181547" y="4996500"/>
                <a:ext cx="62640" cy="57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98F668B-B620-41FD-B304-D78542E97D5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7227" y="4992180"/>
                  <a:ext cx="7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AC24972-1B71-410A-A25B-48C8F91D52CC}"/>
                    </a:ext>
                  </a:extLst>
                </p14:cNvPr>
                <p14:cNvContentPartPr/>
                <p14:nvPr/>
              </p14:nvContentPartPr>
              <p14:xfrm>
                <a:off x="367667" y="4886340"/>
                <a:ext cx="155880" cy="9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AC24972-1B71-410A-A25B-48C8F91D52C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63347" y="4882020"/>
                  <a:ext cx="164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EA26221-3017-4CA6-9460-CD19D5C68A5E}"/>
                    </a:ext>
                  </a:extLst>
                </p14:cNvPr>
                <p14:cNvContentPartPr/>
                <p14:nvPr/>
              </p14:nvContentPartPr>
              <p14:xfrm>
                <a:off x="388907" y="4943580"/>
                <a:ext cx="134280" cy="79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EA26221-3017-4CA6-9460-CD19D5C68A5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84587" y="4939260"/>
                  <a:ext cx="142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4115891-0028-4AF9-A0F2-23A5DAA14C97}"/>
                    </a:ext>
                  </a:extLst>
                </p14:cNvPr>
                <p14:cNvContentPartPr/>
                <p14:nvPr/>
              </p14:nvContentPartPr>
              <p14:xfrm>
                <a:off x="803987" y="4759620"/>
                <a:ext cx="77400" cy="81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4115891-0028-4AF9-A0F2-23A5DAA14C9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99667" y="4755300"/>
                  <a:ext cx="8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BF60F05-CA03-4DD7-A41D-6B2BE67ED2DC}"/>
                    </a:ext>
                  </a:extLst>
                </p14:cNvPr>
                <p14:cNvContentPartPr/>
                <p14:nvPr/>
              </p14:nvContentPartPr>
              <p14:xfrm>
                <a:off x="632987" y="4904700"/>
                <a:ext cx="482400" cy="100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BF60F05-CA03-4DD7-A41D-6B2BE67ED2D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28667" y="4900380"/>
                  <a:ext cx="491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13C044E-86AD-4636-8802-F645A9219E5E}"/>
                    </a:ext>
                  </a:extLst>
                </p14:cNvPr>
                <p14:cNvContentPartPr/>
                <p14:nvPr/>
              </p14:nvContentPartPr>
              <p14:xfrm>
                <a:off x="583307" y="4978500"/>
                <a:ext cx="145440" cy="162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13C044E-86AD-4636-8802-F645A9219E5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8987" y="4974180"/>
                  <a:ext cx="15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4CE9899-9A4B-43F2-9C4D-43F4F9E58C31}"/>
                    </a:ext>
                  </a:extLst>
                </p14:cNvPr>
                <p14:cNvContentPartPr/>
                <p14:nvPr/>
              </p14:nvContentPartPr>
              <p14:xfrm>
                <a:off x="560627" y="4983900"/>
                <a:ext cx="163080" cy="183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4CE9899-9A4B-43F2-9C4D-43F4F9E58C3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6307" y="4979580"/>
                  <a:ext cx="171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2808E6A-94BF-4387-93D5-9886AD54F332}"/>
                    </a:ext>
                  </a:extLst>
                </p14:cNvPr>
                <p14:cNvContentPartPr/>
                <p14:nvPr/>
              </p14:nvContentPartPr>
              <p14:xfrm>
                <a:off x="760067" y="4968780"/>
                <a:ext cx="55440" cy="182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2808E6A-94BF-4387-93D5-9886AD54F33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55747" y="4964460"/>
                  <a:ext cx="64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8EE1FAE-E17D-4A1D-B826-BD0C9ADA2795}"/>
                    </a:ext>
                  </a:extLst>
                </p14:cNvPr>
                <p14:cNvContentPartPr/>
                <p14:nvPr/>
              </p14:nvContentPartPr>
              <p14:xfrm>
                <a:off x="857627" y="4949340"/>
                <a:ext cx="81360" cy="954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8EE1FAE-E17D-4A1D-B826-BD0C9ADA279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53307" y="4945020"/>
                  <a:ext cx="90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3D4E763-377B-4A05-B980-1325C607D662}"/>
                    </a:ext>
                  </a:extLst>
                </p14:cNvPr>
                <p14:cNvContentPartPr/>
                <p14:nvPr/>
              </p14:nvContentPartPr>
              <p14:xfrm>
                <a:off x="833867" y="5066340"/>
                <a:ext cx="147600" cy="162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3D4E763-377B-4A05-B980-1325C607D66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29547" y="5062020"/>
                  <a:ext cx="156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B49C53F-AD6F-4FA2-872A-24E19C0169A5}"/>
                    </a:ext>
                  </a:extLst>
                </p14:cNvPr>
                <p14:cNvContentPartPr/>
                <p14:nvPr/>
              </p14:nvContentPartPr>
              <p14:xfrm>
                <a:off x="834947" y="5127900"/>
                <a:ext cx="79920" cy="720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B49C53F-AD6F-4FA2-872A-24E19C0169A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30627" y="5123580"/>
                  <a:ext cx="88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5A8FC8B-80C3-4972-AF4F-CAFA168BBB19}"/>
                    </a:ext>
                  </a:extLst>
                </p14:cNvPr>
                <p14:cNvContentPartPr/>
                <p14:nvPr/>
              </p14:nvContentPartPr>
              <p14:xfrm>
                <a:off x="841067" y="5140500"/>
                <a:ext cx="73800" cy="43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5A8FC8B-80C3-4972-AF4F-CAFA168BBB1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36747" y="5136180"/>
                  <a:ext cx="82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A58A7D9-3B10-4956-BE2C-932738BBD999}"/>
                    </a:ext>
                  </a:extLst>
                </p14:cNvPr>
                <p14:cNvContentPartPr/>
                <p14:nvPr/>
              </p14:nvContentPartPr>
              <p14:xfrm>
                <a:off x="930707" y="5165700"/>
                <a:ext cx="12600" cy="60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A58A7D9-3B10-4956-BE2C-932738BBD99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26387" y="5161380"/>
                  <a:ext cx="21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F71D136-B6FE-44B7-A8F5-C92C3D5B6202}"/>
                    </a:ext>
                  </a:extLst>
                </p14:cNvPr>
                <p14:cNvContentPartPr/>
                <p14:nvPr/>
              </p14:nvContentPartPr>
              <p14:xfrm>
                <a:off x="927827" y="5142300"/>
                <a:ext cx="5760" cy="3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F71D136-B6FE-44B7-A8F5-C92C3D5B620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3507" y="5137980"/>
                  <a:ext cx="1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CE61019-4E86-4954-92F6-0F17BEDE123A}"/>
                    </a:ext>
                  </a:extLst>
                </p14:cNvPr>
                <p14:cNvContentPartPr/>
                <p14:nvPr/>
              </p14:nvContentPartPr>
              <p14:xfrm>
                <a:off x="995507" y="4955100"/>
                <a:ext cx="63000" cy="254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CE61019-4E86-4954-92F6-0F17BEDE123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1187" y="4950780"/>
                  <a:ext cx="71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6920F5F-0577-46B3-B53F-17EE5B8AD7FF}"/>
                    </a:ext>
                  </a:extLst>
                </p14:cNvPr>
                <p14:cNvContentPartPr/>
                <p14:nvPr/>
              </p14:nvContentPartPr>
              <p14:xfrm>
                <a:off x="558827" y="5242020"/>
                <a:ext cx="5040" cy="493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6920F5F-0577-46B3-B53F-17EE5B8AD7F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54507" y="5237700"/>
                  <a:ext cx="13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6E7E243-61EB-4120-BD92-532568D99510}"/>
                    </a:ext>
                  </a:extLst>
                </p14:cNvPr>
                <p14:cNvContentPartPr/>
                <p14:nvPr/>
              </p14:nvContentPartPr>
              <p14:xfrm>
                <a:off x="540827" y="5199540"/>
                <a:ext cx="7200" cy="6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6E7E243-61EB-4120-BD92-532568D9951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6507" y="5195220"/>
                  <a:ext cx="15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0922F25-CE7A-46C7-8598-CB39109F475F}"/>
                    </a:ext>
                  </a:extLst>
                </p14:cNvPr>
                <p14:cNvContentPartPr/>
                <p14:nvPr/>
              </p14:nvContentPartPr>
              <p14:xfrm>
                <a:off x="588707" y="5242020"/>
                <a:ext cx="57240" cy="428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0922F25-CE7A-46C7-8598-CB39109F475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4387" y="5237700"/>
                  <a:ext cx="65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FD742FB-D7DE-4EAF-8129-66F0A63D7015}"/>
                    </a:ext>
                  </a:extLst>
                </p14:cNvPr>
                <p14:cNvContentPartPr/>
                <p14:nvPr/>
              </p14:nvContentPartPr>
              <p14:xfrm>
                <a:off x="675827" y="5239500"/>
                <a:ext cx="36720" cy="507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FD742FB-D7DE-4EAF-8129-66F0A63D701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71507" y="5235180"/>
                  <a:ext cx="4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D1E51C3-6955-42BB-88D5-5A01048E6389}"/>
                    </a:ext>
                  </a:extLst>
                </p14:cNvPr>
                <p14:cNvContentPartPr/>
                <p14:nvPr/>
              </p14:nvContentPartPr>
              <p14:xfrm>
                <a:off x="619307" y="4932420"/>
                <a:ext cx="50040" cy="306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D1E51C3-6955-42BB-88D5-5A01048E638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14987" y="4928100"/>
                  <a:ext cx="586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CDEB1AE3-2E5E-42D9-8A80-B614B315C395}"/>
              </a:ext>
            </a:extLst>
          </p:cNvPr>
          <p:cNvGrpSpPr/>
          <p:nvPr/>
        </p:nvGrpSpPr>
        <p:grpSpPr>
          <a:xfrm>
            <a:off x="1200707" y="4954380"/>
            <a:ext cx="119160" cy="53640"/>
            <a:chOff x="1200707" y="4954380"/>
            <a:chExt cx="119160" cy="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44F2F07-657C-461D-AE43-F854A4ADFF7B}"/>
                    </a:ext>
                  </a:extLst>
                </p14:cNvPr>
                <p14:cNvContentPartPr/>
                <p14:nvPr/>
              </p14:nvContentPartPr>
              <p14:xfrm>
                <a:off x="1200707" y="4954380"/>
                <a:ext cx="101520" cy="90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44F2F07-657C-461D-AE43-F854A4ADFF7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96387" y="4950060"/>
                  <a:ext cx="110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878814E-F3AC-4645-80CC-3DD84D90B0F0}"/>
                    </a:ext>
                  </a:extLst>
                </p14:cNvPr>
                <p14:cNvContentPartPr/>
                <p14:nvPr/>
              </p14:nvContentPartPr>
              <p14:xfrm>
                <a:off x="1217627" y="4990380"/>
                <a:ext cx="102240" cy="17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878814E-F3AC-4645-80CC-3DD84D90B0F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213307" y="4986060"/>
                  <a:ext cx="110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71F2067F-557D-4CDD-9465-B09270843761}"/>
              </a:ext>
            </a:extLst>
          </p:cNvPr>
          <p:cNvGrpSpPr/>
          <p:nvPr/>
        </p:nvGrpSpPr>
        <p:grpSpPr>
          <a:xfrm>
            <a:off x="1621187" y="4689060"/>
            <a:ext cx="1827000" cy="199800"/>
            <a:chOff x="1621187" y="4689060"/>
            <a:chExt cx="18270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93E1D4D-7727-4B07-B839-0FCB36027361}"/>
                    </a:ext>
                  </a:extLst>
                </p14:cNvPr>
                <p14:cNvContentPartPr/>
                <p14:nvPr/>
              </p14:nvContentPartPr>
              <p14:xfrm>
                <a:off x="2155067" y="4727580"/>
                <a:ext cx="79560" cy="781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93E1D4D-7727-4B07-B839-0FCB3602736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150747" y="4723260"/>
                  <a:ext cx="88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635C5C0-EC6A-4D97-AF94-67E0FE5C5BE6}"/>
                    </a:ext>
                  </a:extLst>
                </p14:cNvPr>
                <p14:cNvContentPartPr/>
                <p14:nvPr/>
              </p14:nvContentPartPr>
              <p14:xfrm>
                <a:off x="2287187" y="4698060"/>
                <a:ext cx="63000" cy="928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635C5C0-EC6A-4D97-AF94-67E0FE5C5BE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282867" y="4693740"/>
                  <a:ext cx="71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D57BF26-B031-4DD6-B06A-B26AA28C9F94}"/>
                    </a:ext>
                  </a:extLst>
                </p14:cNvPr>
                <p14:cNvContentPartPr/>
                <p14:nvPr/>
              </p14:nvContentPartPr>
              <p14:xfrm>
                <a:off x="2288267" y="4689060"/>
                <a:ext cx="96480" cy="7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D57BF26-B031-4DD6-B06A-B26AA28C9F9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283947" y="4684740"/>
                  <a:ext cx="10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5E91E45-5A95-43CD-B8DF-AEED9CF2186A}"/>
                    </a:ext>
                  </a:extLst>
                </p14:cNvPr>
                <p14:cNvContentPartPr/>
                <p14:nvPr/>
              </p14:nvContentPartPr>
              <p14:xfrm>
                <a:off x="1621187" y="4853940"/>
                <a:ext cx="1827000" cy="349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5E91E45-5A95-43CD-B8DF-AEED9CF2186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616867" y="4849620"/>
                  <a:ext cx="18356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2AFE1779-408D-4362-8EC9-70560389466F}"/>
              </a:ext>
            </a:extLst>
          </p:cNvPr>
          <p:cNvGrpSpPr/>
          <p:nvPr/>
        </p:nvGrpSpPr>
        <p:grpSpPr>
          <a:xfrm>
            <a:off x="1545227" y="4958340"/>
            <a:ext cx="841680" cy="322560"/>
            <a:chOff x="1545227" y="4958340"/>
            <a:chExt cx="8416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3F037C4-5093-482D-ABC9-031E7A9AEFD5}"/>
                    </a:ext>
                  </a:extLst>
                </p14:cNvPr>
                <p14:cNvContentPartPr/>
                <p14:nvPr/>
              </p14:nvContentPartPr>
              <p14:xfrm>
                <a:off x="1690667" y="4970220"/>
                <a:ext cx="60840" cy="84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3F037C4-5093-482D-ABC9-031E7A9AEFD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686347" y="4965900"/>
                  <a:ext cx="69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7256D6C-E426-4312-B047-C4A892334D17}"/>
                    </a:ext>
                  </a:extLst>
                </p14:cNvPr>
                <p14:cNvContentPartPr/>
                <p14:nvPr/>
              </p14:nvContentPartPr>
              <p14:xfrm>
                <a:off x="1628387" y="5078940"/>
                <a:ext cx="180360" cy="147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7256D6C-E426-4312-B047-C4A892334D1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624067" y="5074620"/>
                  <a:ext cx="18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9182268-E14C-40B5-88E1-66A4144A104F}"/>
                    </a:ext>
                  </a:extLst>
                </p14:cNvPr>
                <p14:cNvContentPartPr/>
                <p14:nvPr/>
              </p14:nvContentPartPr>
              <p14:xfrm>
                <a:off x="1545227" y="5197740"/>
                <a:ext cx="87480" cy="83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9182268-E14C-40B5-88E1-66A4144A104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540907" y="5193420"/>
                  <a:ext cx="96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C0722D1-1442-4BE4-A039-CA897B7F0BC9}"/>
                    </a:ext>
                  </a:extLst>
                </p14:cNvPr>
                <p14:cNvContentPartPr/>
                <p14:nvPr/>
              </p14:nvContentPartPr>
              <p14:xfrm>
                <a:off x="1665827" y="5173260"/>
                <a:ext cx="51120" cy="756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C0722D1-1442-4BE4-A039-CA897B7F0BC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661507" y="5168940"/>
                  <a:ext cx="59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31124B9E-79FD-4DD1-8EB5-1A0715C792BD}"/>
                    </a:ext>
                  </a:extLst>
                </p14:cNvPr>
                <p14:cNvContentPartPr/>
                <p14:nvPr/>
              </p14:nvContentPartPr>
              <p14:xfrm>
                <a:off x="1667627" y="5157060"/>
                <a:ext cx="83880" cy="162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31124B9E-79FD-4DD1-8EB5-1A0715C792B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663307" y="5152740"/>
                  <a:ext cx="92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36157E4-9CE3-4060-8E62-F5BBE2B7DB4C}"/>
                    </a:ext>
                  </a:extLst>
                </p14:cNvPr>
                <p14:cNvContentPartPr/>
                <p14:nvPr/>
              </p14:nvContentPartPr>
              <p14:xfrm>
                <a:off x="1751147" y="5146620"/>
                <a:ext cx="59760" cy="975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36157E4-9CE3-4060-8E62-F5BBE2B7DB4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746827" y="5142300"/>
                  <a:ext cx="68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1FFBE6B-28A7-487E-A92C-B215F398CB6B}"/>
                    </a:ext>
                  </a:extLst>
                </p14:cNvPr>
                <p14:cNvContentPartPr/>
                <p14:nvPr/>
              </p14:nvContentPartPr>
              <p14:xfrm>
                <a:off x="1953467" y="5073180"/>
                <a:ext cx="9360" cy="705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1FFBE6B-28A7-487E-A92C-B215F398CB6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949147" y="5068860"/>
                  <a:ext cx="18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C57613E-1281-4C62-971B-E5AF5C318BA1}"/>
                    </a:ext>
                  </a:extLst>
                </p14:cNvPr>
                <p14:cNvContentPartPr/>
                <p14:nvPr/>
              </p14:nvContentPartPr>
              <p14:xfrm>
                <a:off x="1916027" y="5096220"/>
                <a:ext cx="87480" cy="43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C57613E-1281-4C62-971B-E5AF5C318BA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911707" y="5091900"/>
                  <a:ext cx="96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ED966CF-1E1E-48AA-B9BF-8C272F2E29C6}"/>
                    </a:ext>
                  </a:extLst>
                </p14:cNvPr>
                <p14:cNvContentPartPr/>
                <p14:nvPr/>
              </p14:nvContentPartPr>
              <p14:xfrm>
                <a:off x="2107187" y="4958340"/>
                <a:ext cx="79200" cy="98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ED966CF-1E1E-48AA-B9BF-8C272F2E29C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102867" y="4954020"/>
                  <a:ext cx="8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9C2F068-B09C-4059-B265-977DBFF2058A}"/>
                    </a:ext>
                  </a:extLst>
                </p14:cNvPr>
                <p14:cNvContentPartPr/>
                <p14:nvPr/>
              </p14:nvContentPartPr>
              <p14:xfrm>
                <a:off x="2095667" y="5054100"/>
                <a:ext cx="144000" cy="64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9C2F068-B09C-4059-B265-977DBFF2058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091347" y="5049780"/>
                  <a:ext cx="152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5E9EC76-AC47-4B06-BEB0-295D1D9CEC61}"/>
                    </a:ext>
                  </a:extLst>
                </p14:cNvPr>
                <p14:cNvContentPartPr/>
                <p14:nvPr/>
              </p14:nvContentPartPr>
              <p14:xfrm>
                <a:off x="2018987" y="5170380"/>
                <a:ext cx="75600" cy="712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5E9EC76-AC47-4B06-BEB0-295D1D9CEC6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014667" y="5166060"/>
                  <a:ext cx="84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9BCFFED-C3D1-49FE-BEC0-84A0B6BFB402}"/>
                    </a:ext>
                  </a:extLst>
                </p14:cNvPr>
                <p14:cNvContentPartPr/>
                <p14:nvPr/>
              </p14:nvContentPartPr>
              <p14:xfrm>
                <a:off x="2099267" y="5168580"/>
                <a:ext cx="53280" cy="71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9BCFFED-C3D1-49FE-BEC0-84A0B6BFB40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094947" y="5164260"/>
                  <a:ext cx="61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81FFD8D-0EDA-4083-8857-E8C400B5A8AB}"/>
                    </a:ext>
                  </a:extLst>
                </p14:cNvPr>
                <p14:cNvContentPartPr/>
                <p14:nvPr/>
              </p14:nvContentPartPr>
              <p14:xfrm>
                <a:off x="2099267" y="5164980"/>
                <a:ext cx="74160" cy="205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81FFD8D-0EDA-4083-8857-E8C400B5A8A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094947" y="5160660"/>
                  <a:ext cx="82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151E7DA-7A20-4147-B551-6DE4B673F3A7}"/>
                    </a:ext>
                  </a:extLst>
                </p14:cNvPr>
                <p14:cNvContentPartPr/>
                <p14:nvPr/>
              </p14:nvContentPartPr>
              <p14:xfrm>
                <a:off x="2171267" y="5136180"/>
                <a:ext cx="91440" cy="1242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151E7DA-7A20-4147-B551-6DE4B673F3A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166947" y="5131860"/>
                  <a:ext cx="100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79C1F99-B1E8-4D6F-9DB0-BB8447C602ED}"/>
                    </a:ext>
                  </a:extLst>
                </p14:cNvPr>
                <p14:cNvContentPartPr/>
                <p14:nvPr/>
              </p14:nvContentPartPr>
              <p14:xfrm>
                <a:off x="2299787" y="5062380"/>
                <a:ext cx="87120" cy="932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79C1F99-B1E8-4D6F-9DB0-BB8447C602E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295467" y="5058060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605AE315-E624-45D2-89A6-82E04CCE1B3F}"/>
              </a:ext>
            </a:extLst>
          </p:cNvPr>
          <p:cNvGrpSpPr/>
          <p:nvPr/>
        </p:nvGrpSpPr>
        <p:grpSpPr>
          <a:xfrm>
            <a:off x="2591747" y="4919820"/>
            <a:ext cx="689400" cy="312480"/>
            <a:chOff x="2591747" y="4919820"/>
            <a:chExt cx="6894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8BCB1AD-CDC0-4E4D-B693-B5EEC9C6DA08}"/>
                    </a:ext>
                  </a:extLst>
                </p14:cNvPr>
                <p14:cNvContentPartPr/>
                <p14:nvPr/>
              </p14:nvContentPartPr>
              <p14:xfrm>
                <a:off x="2591747" y="5119260"/>
                <a:ext cx="51120" cy="50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8BCB1AD-CDC0-4E4D-B693-B5EEC9C6DA0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587427" y="5114940"/>
                  <a:ext cx="59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05ECE99-B78B-4B07-BE7E-1F4B32697F8B}"/>
                    </a:ext>
                  </a:extLst>
                </p14:cNvPr>
                <p14:cNvContentPartPr/>
                <p14:nvPr/>
              </p14:nvContentPartPr>
              <p14:xfrm>
                <a:off x="2754827" y="5117460"/>
                <a:ext cx="112320" cy="158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05ECE99-B78B-4B07-BE7E-1F4B32697F8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750507" y="5113140"/>
                  <a:ext cx="12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FAA7AFD-9D27-485B-BCBC-679F2A0F8708}"/>
                    </a:ext>
                  </a:extLst>
                </p14:cNvPr>
                <p14:cNvContentPartPr/>
                <p14:nvPr/>
              </p14:nvContentPartPr>
              <p14:xfrm>
                <a:off x="2945267" y="5119980"/>
                <a:ext cx="1080" cy="68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FAA7AFD-9D27-485B-BCBC-679F2A0F870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940947" y="5115660"/>
                  <a:ext cx="9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23AB9EF-1DE9-4506-B556-B64B97F916D1}"/>
                    </a:ext>
                  </a:extLst>
                </p14:cNvPr>
                <p14:cNvContentPartPr/>
                <p14:nvPr/>
              </p14:nvContentPartPr>
              <p14:xfrm>
                <a:off x="3115547" y="4919820"/>
                <a:ext cx="87120" cy="932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23AB9EF-1DE9-4506-B556-B64B97F916D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111227" y="4915500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520C47E-CB54-460D-A4C4-434017681E82}"/>
                    </a:ext>
                  </a:extLst>
                </p14:cNvPr>
                <p14:cNvContentPartPr/>
                <p14:nvPr/>
              </p14:nvContentPartPr>
              <p14:xfrm>
                <a:off x="3054347" y="5036460"/>
                <a:ext cx="219600" cy="201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520C47E-CB54-460D-A4C4-434017681E8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050027" y="5032140"/>
                  <a:ext cx="228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B159CA2-AE99-4B90-B298-B2B7C4506F26}"/>
                    </a:ext>
                  </a:extLst>
                </p14:cNvPr>
                <p14:cNvContentPartPr/>
                <p14:nvPr/>
              </p14:nvContentPartPr>
              <p14:xfrm>
                <a:off x="2965427" y="5140140"/>
                <a:ext cx="104040" cy="921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B159CA2-AE99-4B90-B298-B2B7C4506F2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961107" y="5135820"/>
                  <a:ext cx="112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2707C78-74CB-4FEF-B586-52B727D82827}"/>
                    </a:ext>
                  </a:extLst>
                </p14:cNvPr>
                <p14:cNvContentPartPr/>
                <p14:nvPr/>
              </p14:nvContentPartPr>
              <p14:xfrm>
                <a:off x="3070187" y="5143380"/>
                <a:ext cx="58680" cy="792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2707C78-74CB-4FEF-B586-52B727D8282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065867" y="5139060"/>
                  <a:ext cx="67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0580A47-108C-4C50-9B82-804125870116}"/>
                    </a:ext>
                  </a:extLst>
                </p14:cNvPr>
                <p14:cNvContentPartPr/>
                <p14:nvPr/>
              </p14:nvContentPartPr>
              <p14:xfrm>
                <a:off x="3080987" y="5123580"/>
                <a:ext cx="96120" cy="205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0580A47-108C-4C50-9B82-80412587011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76667" y="5119260"/>
                  <a:ext cx="10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323792E-D466-4D79-B1D5-FEEF71F93D84}"/>
                    </a:ext>
                  </a:extLst>
                </p14:cNvPr>
                <p14:cNvContentPartPr/>
                <p14:nvPr/>
              </p14:nvContentPartPr>
              <p14:xfrm>
                <a:off x="3154067" y="5110620"/>
                <a:ext cx="127080" cy="1162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323792E-D466-4D79-B1D5-FEEF71F93D8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149747" y="5106300"/>
                  <a:ext cx="1357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F5805EA4-52F8-4328-8E8E-C92A1D2B6691}"/>
              </a:ext>
            </a:extLst>
          </p:cNvPr>
          <p:cNvGrpSpPr/>
          <p:nvPr/>
        </p:nvGrpSpPr>
        <p:grpSpPr>
          <a:xfrm>
            <a:off x="1814147" y="1904820"/>
            <a:ext cx="1188360" cy="637200"/>
            <a:chOff x="1814147" y="1904820"/>
            <a:chExt cx="11883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77C8B27-5F55-4BA7-89A3-2F6E7CA97581}"/>
                    </a:ext>
                  </a:extLst>
                </p14:cNvPr>
                <p14:cNvContentPartPr/>
                <p14:nvPr/>
              </p14:nvContentPartPr>
              <p14:xfrm>
                <a:off x="1842227" y="2101740"/>
                <a:ext cx="109080" cy="1213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77C8B27-5F55-4BA7-89A3-2F6E7CA9758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837907" y="2097420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5F5C458-1225-4041-9112-03B4B370F548}"/>
                    </a:ext>
                  </a:extLst>
                </p14:cNvPr>
                <p14:cNvContentPartPr/>
                <p14:nvPr/>
              </p14:nvContentPartPr>
              <p14:xfrm>
                <a:off x="1825667" y="2125140"/>
                <a:ext cx="96120" cy="1018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5F5C458-1225-4041-9112-03B4B370F54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821347" y="2120820"/>
                  <a:ext cx="10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A171B5D-F35C-46E8-BCDA-CE5E2971E03A}"/>
                    </a:ext>
                  </a:extLst>
                </p14:cNvPr>
                <p14:cNvContentPartPr/>
                <p14:nvPr/>
              </p14:nvContentPartPr>
              <p14:xfrm>
                <a:off x="1993427" y="2172660"/>
                <a:ext cx="33840" cy="93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A171B5D-F35C-46E8-BCDA-CE5E2971E03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989107" y="2168340"/>
                  <a:ext cx="42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D0A2A3A-C01A-428B-A8FC-590E53CB48D0}"/>
                    </a:ext>
                  </a:extLst>
                </p14:cNvPr>
                <p14:cNvContentPartPr/>
                <p14:nvPr/>
              </p14:nvContentPartPr>
              <p14:xfrm>
                <a:off x="1982627" y="2216220"/>
                <a:ext cx="44640" cy="129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D0A2A3A-C01A-428B-A8FC-590E53CB48D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978307" y="2211900"/>
                  <a:ext cx="53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B6AC67F-D14E-4D57-944D-1972EEEE9877}"/>
                    </a:ext>
                  </a:extLst>
                </p14:cNvPr>
                <p14:cNvContentPartPr/>
                <p14:nvPr/>
              </p14:nvContentPartPr>
              <p14:xfrm>
                <a:off x="1814147" y="2014980"/>
                <a:ext cx="134280" cy="136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B6AC67F-D14E-4D57-944D-1972EEEE987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809827" y="2010660"/>
                  <a:ext cx="14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588286D-DCAE-49D3-A288-3F5088F9CFA2}"/>
                    </a:ext>
                  </a:extLst>
                </p14:cNvPr>
                <p14:cNvContentPartPr/>
                <p14:nvPr/>
              </p14:nvContentPartPr>
              <p14:xfrm>
                <a:off x="2123747" y="2085900"/>
                <a:ext cx="92520" cy="104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588286D-DCAE-49D3-A288-3F5088F9CFA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119427" y="2081580"/>
                  <a:ext cx="101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C577FE22-C2A7-445B-8152-9EFA79E9D28C}"/>
                    </a:ext>
                  </a:extLst>
                </p14:cNvPr>
                <p14:cNvContentPartPr/>
                <p14:nvPr/>
              </p14:nvContentPartPr>
              <p14:xfrm>
                <a:off x="2141387" y="2129460"/>
                <a:ext cx="92880" cy="172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C577FE22-C2A7-445B-8152-9EFA79E9D28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137067" y="2125140"/>
                  <a:ext cx="101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FCB46E0-CB98-4522-A9D1-7ACEFDC245A4}"/>
                    </a:ext>
                  </a:extLst>
                </p14:cNvPr>
                <p14:cNvContentPartPr/>
                <p14:nvPr/>
              </p14:nvContentPartPr>
              <p14:xfrm>
                <a:off x="2632787" y="1958100"/>
                <a:ext cx="9000" cy="248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FCB46E0-CB98-4522-A9D1-7ACEFDC245A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628467" y="1953780"/>
                  <a:ext cx="1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3F4FC61-22E0-4415-9F86-AC15F65D7342}"/>
                    </a:ext>
                  </a:extLst>
                </p14:cNvPr>
                <p14:cNvContentPartPr/>
                <p14:nvPr/>
              </p14:nvContentPartPr>
              <p14:xfrm>
                <a:off x="2619467" y="1949460"/>
                <a:ext cx="6480" cy="61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3F4FC61-22E0-4415-9F86-AC15F65D734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615147" y="1945140"/>
                  <a:ext cx="15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A3E979C-C387-48C1-ABD6-3F929CBF5B24}"/>
                    </a:ext>
                  </a:extLst>
                </p14:cNvPr>
                <p14:cNvContentPartPr/>
                <p14:nvPr/>
              </p14:nvContentPartPr>
              <p14:xfrm>
                <a:off x="2567987" y="1904820"/>
                <a:ext cx="126000" cy="104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A3E979C-C387-48C1-ABD6-3F929CBF5B2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563667" y="1900500"/>
                  <a:ext cx="134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88C11AD-109C-4C0A-BBC2-5B022BE3529B}"/>
                    </a:ext>
                  </a:extLst>
                </p14:cNvPr>
                <p14:cNvContentPartPr/>
                <p14:nvPr/>
              </p14:nvContentPartPr>
              <p14:xfrm>
                <a:off x="2369627" y="2074380"/>
                <a:ext cx="588240" cy="338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88C11AD-109C-4C0A-BBC2-5B022BE3529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365307" y="2070060"/>
                  <a:ext cx="59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E757A3D-2362-4ED0-BB4C-B7EAAB35A068}"/>
                    </a:ext>
                  </a:extLst>
                </p14:cNvPr>
                <p14:cNvContentPartPr/>
                <p14:nvPr/>
              </p14:nvContentPartPr>
              <p14:xfrm>
                <a:off x="2388347" y="2180940"/>
                <a:ext cx="80280" cy="957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E757A3D-2362-4ED0-BB4C-B7EAAB35A06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384027" y="2176620"/>
                  <a:ext cx="88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E223A33-0B2D-48EF-A0CE-35481CABA04F}"/>
                    </a:ext>
                  </a:extLst>
                </p14:cNvPr>
                <p14:cNvContentPartPr/>
                <p14:nvPr/>
              </p14:nvContentPartPr>
              <p14:xfrm>
                <a:off x="2359187" y="2314860"/>
                <a:ext cx="151920" cy="21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E223A33-0B2D-48EF-A0CE-35481CABA04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354867" y="2310540"/>
                  <a:ext cx="160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89E5226-F6A0-47DA-BE6C-92B8BBCBC8C2}"/>
                    </a:ext>
                  </a:extLst>
                </p14:cNvPr>
                <p14:cNvContentPartPr/>
                <p14:nvPr/>
              </p14:nvContentPartPr>
              <p14:xfrm>
                <a:off x="2365307" y="2376780"/>
                <a:ext cx="97920" cy="1285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89E5226-F6A0-47DA-BE6C-92B8BBCBC8C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360987" y="2372460"/>
                  <a:ext cx="106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F0F4E34-21FD-40DE-A4E3-029959D83604}"/>
                    </a:ext>
                  </a:extLst>
                </p14:cNvPr>
                <p14:cNvContentPartPr/>
                <p14:nvPr/>
              </p14:nvContentPartPr>
              <p14:xfrm>
                <a:off x="2356307" y="2423940"/>
                <a:ext cx="97200" cy="385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F0F4E34-21FD-40DE-A4E3-029959D83604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351987" y="2419620"/>
                  <a:ext cx="105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5F1E50D-C9CB-4BB5-BBF5-5B4F48F0C078}"/>
                    </a:ext>
                  </a:extLst>
                </p14:cNvPr>
                <p14:cNvContentPartPr/>
                <p14:nvPr/>
              </p14:nvContentPartPr>
              <p14:xfrm>
                <a:off x="2459267" y="2462100"/>
                <a:ext cx="48960" cy="536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5F1E50D-C9CB-4BB5-BBF5-5B4F48F0C07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454947" y="2457780"/>
                  <a:ext cx="57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C15C6E8-D1EC-4544-8E9E-77BCB6D9C0DC}"/>
                    </a:ext>
                  </a:extLst>
                </p14:cNvPr>
                <p14:cNvContentPartPr/>
                <p14:nvPr/>
              </p14:nvContentPartPr>
              <p14:xfrm>
                <a:off x="2622707" y="2310540"/>
                <a:ext cx="105120" cy="115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C15C6E8-D1EC-4544-8E9E-77BCB6D9C0D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618387" y="2306220"/>
                  <a:ext cx="11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1CF05E2-086F-4F47-A496-E8B370CD114B}"/>
                    </a:ext>
                  </a:extLst>
                </p14:cNvPr>
                <p14:cNvContentPartPr/>
                <p14:nvPr/>
              </p14:nvContentPartPr>
              <p14:xfrm>
                <a:off x="2657627" y="2247900"/>
                <a:ext cx="1440" cy="1040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1CF05E2-086F-4F47-A496-E8B370CD114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653307" y="2243580"/>
                  <a:ext cx="10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0FA3E56-91FA-4FE4-B69A-ED9AD6B69A55}"/>
                    </a:ext>
                  </a:extLst>
                </p14:cNvPr>
                <p14:cNvContentPartPr/>
                <p14:nvPr/>
              </p14:nvContentPartPr>
              <p14:xfrm>
                <a:off x="2799467" y="2156820"/>
                <a:ext cx="100440" cy="110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0FA3E56-91FA-4FE4-B69A-ED9AD6B69A5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795147" y="2152500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65F21C-3364-4B55-8F4E-38B658F086C2}"/>
                    </a:ext>
                  </a:extLst>
                </p14:cNvPr>
                <p14:cNvContentPartPr/>
                <p14:nvPr/>
              </p14:nvContentPartPr>
              <p14:xfrm>
                <a:off x="2790827" y="2288580"/>
                <a:ext cx="147600" cy="30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65F21C-3364-4B55-8F4E-38B658F086C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786507" y="2284260"/>
                  <a:ext cx="156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A8E6CB2-9579-47C3-BDBF-BDF655E4CD77}"/>
                    </a:ext>
                  </a:extLst>
                </p14:cNvPr>
                <p14:cNvContentPartPr/>
                <p14:nvPr/>
              </p14:nvContentPartPr>
              <p14:xfrm>
                <a:off x="2807387" y="2385780"/>
                <a:ext cx="89280" cy="1177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A8E6CB2-9579-47C3-BDBF-BDF655E4CD7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803067" y="2381460"/>
                  <a:ext cx="9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ED60B79-9970-4B2E-9738-51A225DFA5E2}"/>
                    </a:ext>
                  </a:extLst>
                </p14:cNvPr>
                <p14:cNvContentPartPr/>
                <p14:nvPr/>
              </p14:nvContentPartPr>
              <p14:xfrm>
                <a:off x="2804147" y="2417100"/>
                <a:ext cx="108720" cy="644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ED60B79-9970-4B2E-9738-51A225DFA5E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799827" y="2412780"/>
                  <a:ext cx="11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EC578DF-A40E-4AA9-9754-D663473EF32E}"/>
                    </a:ext>
                  </a:extLst>
                </p14:cNvPr>
                <p14:cNvContentPartPr/>
                <p14:nvPr/>
              </p14:nvContentPartPr>
              <p14:xfrm>
                <a:off x="2885507" y="2435460"/>
                <a:ext cx="117000" cy="1065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EC578DF-A40E-4AA9-9754-D663473EF32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881187" y="2431140"/>
                  <a:ext cx="12564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23FEE91C-2D0B-4CAF-8F2A-C11F92A53479}"/>
                  </a:ext>
                </a:extLst>
              </p14:cNvPr>
              <p14:cNvContentPartPr/>
              <p14:nvPr/>
            </p14:nvContentPartPr>
            <p14:xfrm>
              <a:off x="4346027" y="1739580"/>
              <a:ext cx="31680" cy="32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23FEE91C-2D0B-4CAF-8F2A-C11F92A53479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341707" y="1735260"/>
                <a:ext cx="4032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C25AEFFF-4472-4F7E-8E2D-81B5A1C6A568}"/>
              </a:ext>
            </a:extLst>
          </p:cNvPr>
          <p:cNvGrpSpPr/>
          <p:nvPr/>
        </p:nvGrpSpPr>
        <p:grpSpPr>
          <a:xfrm>
            <a:off x="2242907" y="20940"/>
            <a:ext cx="2803680" cy="2409120"/>
            <a:chOff x="2242907" y="20940"/>
            <a:chExt cx="2803680" cy="24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2ACAEFA-9402-41CE-9397-BFE053BBEE81}"/>
                    </a:ext>
                  </a:extLst>
                </p14:cNvPr>
                <p14:cNvContentPartPr/>
                <p14:nvPr/>
              </p14:nvContentPartPr>
              <p14:xfrm>
                <a:off x="2242907" y="20940"/>
                <a:ext cx="196920" cy="3528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2ACAEFA-9402-41CE-9397-BFE053BBEE8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238587" y="16620"/>
                  <a:ext cx="205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7E6E170-7889-47F6-A727-E56DCD61B5F5}"/>
                    </a:ext>
                  </a:extLst>
                </p14:cNvPr>
                <p14:cNvContentPartPr/>
                <p14:nvPr/>
              </p14:nvContentPartPr>
              <p14:xfrm>
                <a:off x="3278627" y="1674420"/>
                <a:ext cx="543600" cy="7556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7E6E170-7889-47F6-A727-E56DCD61B5F5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274307" y="1670100"/>
                  <a:ext cx="55224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3564781-EF0D-4E25-AA00-5287F85C8DBD}"/>
                    </a:ext>
                  </a:extLst>
                </p14:cNvPr>
                <p14:cNvContentPartPr/>
                <p14:nvPr/>
              </p14:nvContentPartPr>
              <p14:xfrm>
                <a:off x="3831227" y="1826700"/>
                <a:ext cx="338040" cy="4586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3564781-EF0D-4E25-AA00-5287F85C8DB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826907" y="1822380"/>
                  <a:ext cx="3466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E2CE890-3640-4FAA-9B90-54F153994792}"/>
                    </a:ext>
                  </a:extLst>
                </p14:cNvPr>
                <p14:cNvContentPartPr/>
                <p14:nvPr/>
              </p14:nvContentPartPr>
              <p14:xfrm>
                <a:off x="4306427" y="1794300"/>
                <a:ext cx="263880" cy="4845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E2CE890-3640-4FAA-9B90-54F15399479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302107" y="1789980"/>
                  <a:ext cx="2725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BE648CE-FAAB-493C-8320-5AF9AA6F869B}"/>
                    </a:ext>
                  </a:extLst>
                </p14:cNvPr>
                <p14:cNvContentPartPr/>
                <p14:nvPr/>
              </p14:nvContentPartPr>
              <p14:xfrm>
                <a:off x="2523347" y="41820"/>
                <a:ext cx="264600" cy="2617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BE648CE-FAAB-493C-8320-5AF9AA6F869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519027" y="37500"/>
                  <a:ext cx="273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0A4DA9B-C37A-47DB-9572-AD7E8920ABA3}"/>
                    </a:ext>
                  </a:extLst>
                </p14:cNvPr>
                <p14:cNvContentPartPr/>
                <p14:nvPr/>
              </p14:nvContentPartPr>
              <p14:xfrm>
                <a:off x="2885867" y="37860"/>
                <a:ext cx="223200" cy="266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0A4DA9B-C37A-47DB-9572-AD7E8920ABA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2881547" y="33540"/>
                  <a:ext cx="231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A1A478A-D440-4330-AE6E-42E036FEEC93}"/>
                    </a:ext>
                  </a:extLst>
                </p14:cNvPr>
                <p14:cNvContentPartPr/>
                <p14:nvPr/>
              </p14:nvContentPartPr>
              <p14:xfrm>
                <a:off x="3231827" y="51180"/>
                <a:ext cx="1814760" cy="17658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A1A478A-D440-4330-AE6E-42E036FEEC9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227507" y="46860"/>
                  <a:ext cx="1823400" cy="17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720EA51-81FD-4547-88A0-48A5FC9BECF0}"/>
                    </a:ext>
                  </a:extLst>
                </p14:cNvPr>
                <p14:cNvContentPartPr/>
                <p14:nvPr/>
              </p14:nvContentPartPr>
              <p14:xfrm>
                <a:off x="3138227" y="31740"/>
                <a:ext cx="167760" cy="824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720EA51-81FD-4547-88A0-48A5FC9BECF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133907" y="27420"/>
                  <a:ext cx="1764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30E43123-103E-4C69-9733-54D8A130543E}"/>
              </a:ext>
            </a:extLst>
          </p:cNvPr>
          <p:cNvGrpSpPr/>
          <p:nvPr/>
        </p:nvGrpSpPr>
        <p:grpSpPr>
          <a:xfrm>
            <a:off x="3254147" y="1760100"/>
            <a:ext cx="1576440" cy="591120"/>
            <a:chOff x="3254147" y="1760100"/>
            <a:chExt cx="157644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6EB3DD4-1FC2-4E75-8D2D-5AC3D4C9E7FB}"/>
                    </a:ext>
                  </a:extLst>
                </p14:cNvPr>
                <p14:cNvContentPartPr/>
                <p14:nvPr/>
              </p14:nvContentPartPr>
              <p14:xfrm>
                <a:off x="3254147" y="2094540"/>
                <a:ext cx="136440" cy="43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6EB3DD4-1FC2-4E75-8D2D-5AC3D4C9E7F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249827" y="2090220"/>
                  <a:ext cx="145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317F4F7-ADD3-4D35-8FAA-2098DDFEFC4B}"/>
                    </a:ext>
                  </a:extLst>
                </p14:cNvPr>
                <p14:cNvContentPartPr/>
                <p14:nvPr/>
              </p14:nvContentPartPr>
              <p14:xfrm>
                <a:off x="3259187" y="2143860"/>
                <a:ext cx="113760" cy="133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317F4F7-ADD3-4D35-8FAA-2098DDFEFC4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254867" y="2139540"/>
                  <a:ext cx="122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935B3A7-0087-400D-BCAA-6B1507A92266}"/>
                    </a:ext>
                  </a:extLst>
                </p14:cNvPr>
                <p14:cNvContentPartPr/>
                <p14:nvPr/>
              </p14:nvContentPartPr>
              <p14:xfrm>
                <a:off x="3461507" y="2121180"/>
                <a:ext cx="84600" cy="72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935B3A7-0087-400D-BCAA-6B1507A9226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3457187" y="2116860"/>
                  <a:ext cx="93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522F4F9-841E-430A-B3C7-F151B89AA024}"/>
                    </a:ext>
                  </a:extLst>
                </p14:cNvPr>
                <p14:cNvContentPartPr/>
                <p14:nvPr/>
              </p14:nvContentPartPr>
              <p14:xfrm>
                <a:off x="3434147" y="1942260"/>
                <a:ext cx="79920" cy="1015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522F4F9-841E-430A-B3C7-F151B89AA02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3429827" y="1937940"/>
                  <a:ext cx="88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D781653-5C06-406A-824F-F92BE179EBE5}"/>
                    </a:ext>
                  </a:extLst>
                </p14:cNvPr>
                <p14:cNvContentPartPr/>
                <p14:nvPr/>
              </p14:nvContentPartPr>
              <p14:xfrm>
                <a:off x="3432347" y="2177340"/>
                <a:ext cx="111600" cy="716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D781653-5C06-406A-824F-F92BE179EBE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428027" y="2173020"/>
                  <a:ext cx="120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85D008F-3121-4FE2-B472-FF697983EC91}"/>
                    </a:ext>
                  </a:extLst>
                </p14:cNvPr>
                <p14:cNvContentPartPr/>
                <p14:nvPr/>
              </p14:nvContentPartPr>
              <p14:xfrm>
                <a:off x="3548627" y="1937940"/>
                <a:ext cx="84240" cy="2714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85D008F-3121-4FE2-B472-FF697983EC9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544307" y="1933620"/>
                  <a:ext cx="92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4BD3EBE-5C09-43E6-8B9E-ED92D5506D71}"/>
                    </a:ext>
                  </a:extLst>
                </p14:cNvPr>
                <p14:cNvContentPartPr/>
                <p14:nvPr/>
              </p14:nvContentPartPr>
              <p14:xfrm>
                <a:off x="3369347" y="1933980"/>
                <a:ext cx="73080" cy="3085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4BD3EBE-5C09-43E6-8B9E-ED92D5506D7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365027" y="1929660"/>
                  <a:ext cx="81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E8659FD-DAA7-4069-AFD1-886C66DD159F}"/>
                    </a:ext>
                  </a:extLst>
                </p14:cNvPr>
                <p14:cNvContentPartPr/>
                <p14:nvPr/>
              </p14:nvContentPartPr>
              <p14:xfrm>
                <a:off x="3606227" y="1847220"/>
                <a:ext cx="50040" cy="6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E8659FD-DAA7-4069-AFD1-886C66DD159F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601907" y="1842900"/>
                  <a:ext cx="58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F71E75C-A087-4555-BB57-864D9D1D680F}"/>
                    </a:ext>
                  </a:extLst>
                </p14:cNvPr>
                <p14:cNvContentPartPr/>
                <p14:nvPr/>
              </p14:nvContentPartPr>
              <p14:xfrm>
                <a:off x="3680387" y="1790340"/>
                <a:ext cx="52920" cy="889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F71E75C-A087-4555-BB57-864D9D1D680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676067" y="1786020"/>
                  <a:ext cx="61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DEA19EA-D62D-44D2-A12E-655C8D553B21}"/>
                    </a:ext>
                  </a:extLst>
                </p14:cNvPr>
                <p14:cNvContentPartPr/>
                <p14:nvPr/>
              </p14:nvContentPartPr>
              <p14:xfrm>
                <a:off x="3751307" y="1877100"/>
                <a:ext cx="117360" cy="474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DEA19EA-D62D-44D2-A12E-655C8D553B2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746987" y="1872780"/>
                  <a:ext cx="1260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EE89CB0-EF98-45F1-9521-0DA3A7FF56D6}"/>
                    </a:ext>
                  </a:extLst>
                </p14:cNvPr>
                <p14:cNvContentPartPr/>
                <p14:nvPr/>
              </p14:nvContentPartPr>
              <p14:xfrm>
                <a:off x="3896027" y="2076540"/>
                <a:ext cx="79560" cy="871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EE89CB0-EF98-45F1-9521-0DA3A7FF56D6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891707" y="2072220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6E110D3-10E9-41AC-A1D0-88AF9462D72E}"/>
                    </a:ext>
                  </a:extLst>
                </p14:cNvPr>
                <p14:cNvContentPartPr/>
                <p14:nvPr/>
              </p14:nvContentPartPr>
              <p14:xfrm>
                <a:off x="3882347" y="2071140"/>
                <a:ext cx="72000" cy="579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6E110D3-10E9-41AC-A1D0-88AF9462D72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878027" y="2066820"/>
                  <a:ext cx="80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58710C8-847D-464F-81A5-13392904515E}"/>
                    </a:ext>
                  </a:extLst>
                </p14:cNvPr>
                <p14:cNvContentPartPr/>
                <p14:nvPr/>
              </p14:nvContentPartPr>
              <p14:xfrm>
                <a:off x="3991787" y="2115060"/>
                <a:ext cx="30960" cy="676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58710C8-847D-464F-81A5-13392904515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987467" y="2110740"/>
                  <a:ext cx="39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2C96E80-812D-41D2-9FCB-C2053F1B41CE}"/>
                    </a:ext>
                  </a:extLst>
                </p14:cNvPr>
                <p14:cNvContentPartPr/>
                <p14:nvPr/>
              </p14:nvContentPartPr>
              <p14:xfrm>
                <a:off x="3972347" y="1978980"/>
                <a:ext cx="54360" cy="90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2C96E80-812D-41D2-9FCB-C2053F1B41C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968027" y="1974660"/>
                  <a:ext cx="63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5F20AB08-1F96-4840-9FE4-2DB103CC6169}"/>
                    </a:ext>
                  </a:extLst>
                </p14:cNvPr>
                <p14:cNvContentPartPr/>
                <p14:nvPr/>
              </p14:nvContentPartPr>
              <p14:xfrm>
                <a:off x="4060187" y="1936500"/>
                <a:ext cx="43560" cy="691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5F20AB08-1F96-4840-9FE4-2DB103CC616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055867" y="1932180"/>
                  <a:ext cx="52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670AF61-12FC-4A6E-A9D6-FED88C95541D}"/>
                    </a:ext>
                  </a:extLst>
                </p14:cNvPr>
                <p14:cNvContentPartPr/>
                <p14:nvPr/>
              </p14:nvContentPartPr>
              <p14:xfrm>
                <a:off x="4176467" y="2056380"/>
                <a:ext cx="10080" cy="828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670AF61-12FC-4A6E-A9D6-FED88C95541D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172147" y="2052060"/>
                  <a:ext cx="18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DB02BB9-2F71-42A6-887A-A22BBAAFEDDE}"/>
                    </a:ext>
                  </a:extLst>
                </p14:cNvPr>
                <p14:cNvContentPartPr/>
                <p14:nvPr/>
              </p14:nvContentPartPr>
              <p14:xfrm>
                <a:off x="4140827" y="2080140"/>
                <a:ext cx="90720" cy="13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DB02BB9-2F71-42A6-887A-A22BBAAFEDD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136507" y="2075820"/>
                  <a:ext cx="99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EE952C4-CAD7-4D6E-B727-9F41C3D69855}"/>
                    </a:ext>
                  </a:extLst>
                </p14:cNvPr>
                <p14:cNvContentPartPr/>
                <p14:nvPr/>
              </p14:nvContentPartPr>
              <p14:xfrm>
                <a:off x="4360427" y="2034420"/>
                <a:ext cx="58320" cy="87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EE952C4-CAD7-4D6E-B727-9F41C3D6985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356107" y="2030100"/>
                  <a:ext cx="66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64AC091-CA67-4112-9CB5-9FFFD091DBD3}"/>
                    </a:ext>
                  </a:extLst>
                </p14:cNvPr>
                <p14:cNvContentPartPr/>
                <p14:nvPr/>
              </p14:nvContentPartPr>
              <p14:xfrm>
                <a:off x="4339907" y="2058540"/>
                <a:ext cx="75600" cy="349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64AC091-CA67-4112-9CB5-9FFFD091DBD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35587" y="2054220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CA45BDB-06BC-4364-AA5A-F09F986010D4}"/>
                    </a:ext>
                  </a:extLst>
                </p14:cNvPr>
                <p14:cNvContentPartPr/>
                <p14:nvPr/>
              </p14:nvContentPartPr>
              <p14:xfrm>
                <a:off x="4423427" y="2095260"/>
                <a:ext cx="71640" cy="637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CA45BDB-06BC-4364-AA5A-F09F986010D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419107" y="2090940"/>
                  <a:ext cx="80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B5F6342-0766-4FC1-A422-B261B6A7DDF0}"/>
                    </a:ext>
                  </a:extLst>
                </p14:cNvPr>
                <p14:cNvContentPartPr/>
                <p14:nvPr/>
              </p14:nvContentPartPr>
              <p14:xfrm>
                <a:off x="4398587" y="1958100"/>
                <a:ext cx="59760" cy="50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B5F6342-0766-4FC1-A422-B261B6A7DDF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394267" y="1953780"/>
                  <a:ext cx="68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843F41A-B8E3-47E5-9086-A92D58147B1D}"/>
                    </a:ext>
                  </a:extLst>
                </p14:cNvPr>
                <p14:cNvContentPartPr/>
                <p14:nvPr/>
              </p14:nvContentPartPr>
              <p14:xfrm>
                <a:off x="4502987" y="1903380"/>
                <a:ext cx="56160" cy="658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843F41A-B8E3-47E5-9086-A92D58147B1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498667" y="1899060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67C4DC0-FC85-4A6D-97AE-662E94CDC369}"/>
                    </a:ext>
                  </a:extLst>
                </p14:cNvPr>
                <p14:cNvContentPartPr/>
                <p14:nvPr/>
              </p14:nvContentPartPr>
              <p14:xfrm>
                <a:off x="4545467" y="1861980"/>
                <a:ext cx="141120" cy="4273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67C4DC0-FC85-4A6D-97AE-662E94CDC36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541147" y="1857660"/>
                  <a:ext cx="149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F6CE835-B2CD-44E4-A65C-0755B44CE558}"/>
                    </a:ext>
                  </a:extLst>
                </p14:cNvPr>
                <p14:cNvContentPartPr/>
                <p14:nvPr/>
              </p14:nvContentPartPr>
              <p14:xfrm>
                <a:off x="4678667" y="1819140"/>
                <a:ext cx="64800" cy="147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F6CE835-B2CD-44E4-A65C-0755B44CE55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674347" y="1814820"/>
                  <a:ext cx="73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9E356BE-51C1-4201-A475-8305A179ED2A}"/>
                    </a:ext>
                  </a:extLst>
                </p14:cNvPr>
                <p14:cNvContentPartPr/>
                <p14:nvPr/>
              </p14:nvContentPartPr>
              <p14:xfrm>
                <a:off x="4765067" y="1760100"/>
                <a:ext cx="65520" cy="961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9E356BE-51C1-4201-A475-8305A179ED2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760747" y="1755780"/>
                  <a:ext cx="74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41BCC06E-7101-497E-A8C2-2E8DD0045A39}"/>
              </a:ext>
            </a:extLst>
          </p:cNvPr>
          <p:cNvGrpSpPr/>
          <p:nvPr/>
        </p:nvGrpSpPr>
        <p:grpSpPr>
          <a:xfrm>
            <a:off x="3533867" y="4708860"/>
            <a:ext cx="850680" cy="197640"/>
            <a:chOff x="3533867" y="4708860"/>
            <a:chExt cx="850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5C0F329-089F-4438-8B1C-2230223E29D9}"/>
                    </a:ext>
                  </a:extLst>
                </p14:cNvPr>
                <p14:cNvContentPartPr/>
                <p14:nvPr/>
              </p14:nvContentPartPr>
              <p14:xfrm>
                <a:off x="3533867" y="4829100"/>
                <a:ext cx="99000" cy="104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5C0F329-089F-4438-8B1C-2230223E29D9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529547" y="4824780"/>
                  <a:ext cx="107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ED8D492-2E49-4992-8622-08B8681609A7}"/>
                    </a:ext>
                  </a:extLst>
                </p14:cNvPr>
                <p14:cNvContentPartPr/>
                <p14:nvPr/>
              </p14:nvContentPartPr>
              <p14:xfrm>
                <a:off x="3546827" y="4855740"/>
                <a:ext cx="113040" cy="165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ED8D492-2E49-4992-8622-08B8681609A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542507" y="4851420"/>
                  <a:ext cx="12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21C733E-E37C-4553-9539-F840B842AEFF}"/>
                    </a:ext>
                  </a:extLst>
                </p14:cNvPr>
                <p14:cNvContentPartPr/>
                <p14:nvPr/>
              </p14:nvContentPartPr>
              <p14:xfrm>
                <a:off x="3728267" y="4717860"/>
                <a:ext cx="97200" cy="1666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21C733E-E37C-4553-9539-F840B842AEF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723947" y="4713540"/>
                  <a:ext cx="105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67430D9-E81C-485D-8D9D-B97A0EB873C3}"/>
                    </a:ext>
                  </a:extLst>
                </p14:cNvPr>
                <p14:cNvContentPartPr/>
                <p14:nvPr/>
              </p14:nvContentPartPr>
              <p14:xfrm>
                <a:off x="3865427" y="4709220"/>
                <a:ext cx="70200" cy="1350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67430D9-E81C-485D-8D9D-B97A0EB873C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61107" y="4704900"/>
                  <a:ext cx="78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421EEFB-5878-47EE-ABBA-D8D05E24DA39}"/>
                    </a:ext>
                  </a:extLst>
                </p14:cNvPr>
                <p14:cNvContentPartPr/>
                <p14:nvPr/>
              </p14:nvContentPartPr>
              <p14:xfrm>
                <a:off x="3968747" y="4718220"/>
                <a:ext cx="76680" cy="1576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421EEFB-5878-47EE-ABBA-D8D05E24DA3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964427" y="4713900"/>
                  <a:ext cx="85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9C5AA01-0972-42DE-8144-AB947C162525}"/>
                    </a:ext>
                  </a:extLst>
                </p14:cNvPr>
                <p14:cNvContentPartPr/>
                <p14:nvPr/>
              </p14:nvContentPartPr>
              <p14:xfrm>
                <a:off x="4063787" y="4810380"/>
                <a:ext cx="9000" cy="961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9C5AA01-0972-42DE-8144-AB947C16252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59467" y="4806060"/>
                  <a:ext cx="17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0B14A00-A164-4E82-ADC3-81B7A2D4C37A}"/>
                    </a:ext>
                  </a:extLst>
                </p14:cNvPr>
                <p14:cNvContentPartPr/>
                <p14:nvPr/>
              </p14:nvContentPartPr>
              <p14:xfrm>
                <a:off x="4114187" y="4708860"/>
                <a:ext cx="168120" cy="1206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0B14A00-A164-4E82-ADC3-81B7A2D4C37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109867" y="4704540"/>
                  <a:ext cx="17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7EA9BFB-6D51-4C58-9525-E1A934444B7C}"/>
                    </a:ext>
                  </a:extLst>
                </p14:cNvPr>
                <p14:cNvContentPartPr/>
                <p14:nvPr/>
              </p14:nvContentPartPr>
              <p14:xfrm>
                <a:off x="4279427" y="4713540"/>
                <a:ext cx="105120" cy="716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7EA9BFB-6D51-4C58-9525-E1A934444B7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275107" y="4709220"/>
                  <a:ext cx="113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9E1030E8-736B-4F61-B38D-1DFE4D9B1C34}"/>
                    </a:ext>
                  </a:extLst>
                </p14:cNvPr>
                <p14:cNvContentPartPr/>
                <p14:nvPr/>
              </p14:nvContentPartPr>
              <p14:xfrm>
                <a:off x="4322987" y="4733340"/>
                <a:ext cx="59760" cy="1465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9E1030E8-736B-4F61-B38D-1DFE4D9B1C3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318667" y="4729020"/>
                  <a:ext cx="684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096AD0D1-672B-4893-8EC2-37E75DC05FB1}"/>
              </a:ext>
            </a:extLst>
          </p:cNvPr>
          <p:cNvGrpSpPr/>
          <p:nvPr/>
        </p:nvGrpSpPr>
        <p:grpSpPr>
          <a:xfrm>
            <a:off x="134387" y="3174540"/>
            <a:ext cx="8525520" cy="3290760"/>
            <a:chOff x="134387" y="3174540"/>
            <a:chExt cx="8525520" cy="32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5C2E69-8226-4D49-B2B3-C2DB77DF8B22}"/>
                    </a:ext>
                  </a:extLst>
                </p14:cNvPr>
                <p14:cNvContentPartPr/>
                <p14:nvPr/>
              </p14:nvContentPartPr>
              <p14:xfrm>
                <a:off x="134387" y="5465220"/>
                <a:ext cx="118440" cy="205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5C2E69-8226-4D49-B2B3-C2DB77DF8B2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30067" y="5460900"/>
                  <a:ext cx="127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636CD19-6979-4FB1-B291-3F1BC3533FBE}"/>
                    </a:ext>
                  </a:extLst>
                </p14:cNvPr>
                <p14:cNvContentPartPr/>
                <p14:nvPr/>
              </p14:nvContentPartPr>
              <p14:xfrm>
                <a:off x="265067" y="5551980"/>
                <a:ext cx="102600" cy="61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636CD19-6979-4FB1-B291-3F1BC3533FBE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0747" y="5547660"/>
                  <a:ext cx="111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F38953A-2D06-4874-AED7-750A15A9A1A6}"/>
                    </a:ext>
                  </a:extLst>
                </p14:cNvPr>
                <p14:cNvContentPartPr/>
                <p14:nvPr/>
              </p14:nvContentPartPr>
              <p14:xfrm>
                <a:off x="374147" y="5510940"/>
                <a:ext cx="230040" cy="100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F38953A-2D06-4874-AED7-750A15A9A1A6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69827" y="5506620"/>
                  <a:ext cx="238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7205C23-BA89-424F-9F76-EB1717CE4060}"/>
                    </a:ext>
                  </a:extLst>
                </p14:cNvPr>
                <p14:cNvContentPartPr/>
                <p14:nvPr/>
              </p14:nvContentPartPr>
              <p14:xfrm>
                <a:off x="570347" y="5498340"/>
                <a:ext cx="69840" cy="37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7205C23-BA89-424F-9F76-EB1717CE406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66027" y="5494020"/>
                  <a:ext cx="78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D81D91A-130E-4E69-B008-240F77736BDA}"/>
                    </a:ext>
                  </a:extLst>
                </p14:cNvPr>
                <p14:cNvContentPartPr/>
                <p14:nvPr/>
              </p14:nvContentPartPr>
              <p14:xfrm>
                <a:off x="618587" y="5539380"/>
                <a:ext cx="233640" cy="67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D81D91A-130E-4E69-B008-240F77736BD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14267" y="5535060"/>
                  <a:ext cx="24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EE57D2-2A18-45D6-8549-0B9C8AE6EDF0}"/>
                    </a:ext>
                  </a:extLst>
                </p14:cNvPr>
                <p14:cNvContentPartPr/>
                <p14:nvPr/>
              </p14:nvContentPartPr>
              <p14:xfrm>
                <a:off x="945827" y="5548740"/>
                <a:ext cx="16200" cy="74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EE57D2-2A18-45D6-8549-0B9C8AE6EDF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41507" y="5544420"/>
                  <a:ext cx="2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F11BA26-E51C-4975-9C38-E75E13927884}"/>
                    </a:ext>
                  </a:extLst>
                </p14:cNvPr>
                <p14:cNvContentPartPr/>
                <p14:nvPr/>
              </p14:nvContentPartPr>
              <p14:xfrm>
                <a:off x="1214747" y="5487540"/>
                <a:ext cx="98280" cy="115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F11BA26-E51C-4975-9C38-E75E1392788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210427" y="5483220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A4B8C2-A627-4DAF-BCCF-D336F8A063BC}"/>
                    </a:ext>
                  </a:extLst>
                </p14:cNvPr>
                <p14:cNvContentPartPr/>
                <p14:nvPr/>
              </p14:nvContentPartPr>
              <p14:xfrm>
                <a:off x="1207907" y="5449380"/>
                <a:ext cx="115560" cy="14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A4B8C2-A627-4DAF-BCCF-D336F8A063B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203587" y="5445060"/>
                  <a:ext cx="124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81E1A69-120A-49BD-A929-D76ED765991C}"/>
                    </a:ext>
                  </a:extLst>
                </p14:cNvPr>
                <p14:cNvContentPartPr/>
                <p14:nvPr/>
              </p14:nvContentPartPr>
              <p14:xfrm>
                <a:off x="1377827" y="5470980"/>
                <a:ext cx="250200" cy="1004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81E1A69-120A-49BD-A929-D76ED765991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373507" y="5466660"/>
                  <a:ext cx="25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6BDCA6D-D2E7-4557-BC1E-33C148A3993B}"/>
                    </a:ext>
                  </a:extLst>
                </p14:cNvPr>
                <p14:cNvContentPartPr/>
                <p14:nvPr/>
              </p14:nvContentPartPr>
              <p14:xfrm>
                <a:off x="1487267" y="5429940"/>
                <a:ext cx="78120" cy="766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6BDCA6D-D2E7-4557-BC1E-33C148A3993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482947" y="5425620"/>
                  <a:ext cx="86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E177573-C70D-4F4E-9568-6704C781D9C9}"/>
                    </a:ext>
                  </a:extLst>
                </p14:cNvPr>
                <p14:cNvContentPartPr/>
                <p14:nvPr/>
              </p14:nvContentPartPr>
              <p14:xfrm>
                <a:off x="1637747" y="5541900"/>
                <a:ext cx="60480" cy="439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E177573-C70D-4F4E-9568-6704C781D9C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633427" y="5537580"/>
                  <a:ext cx="69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5D1BD82-19FA-4456-AA11-9632857C62C6}"/>
                    </a:ext>
                  </a:extLst>
                </p14:cNvPr>
                <p14:cNvContentPartPr/>
                <p14:nvPr/>
              </p14:nvContentPartPr>
              <p14:xfrm>
                <a:off x="1937267" y="5468100"/>
                <a:ext cx="248040" cy="856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5D1BD82-19FA-4456-AA11-9632857C62C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932947" y="5463780"/>
                  <a:ext cx="256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A2FEC62-5D15-4824-A103-353DA2A5CE28}"/>
                    </a:ext>
                  </a:extLst>
                </p14:cNvPr>
                <p14:cNvContentPartPr/>
                <p14:nvPr/>
              </p14:nvContentPartPr>
              <p14:xfrm>
                <a:off x="2360627" y="5429940"/>
                <a:ext cx="185040" cy="957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A2FEC62-5D15-4824-A103-353DA2A5CE28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356307" y="5425620"/>
                  <a:ext cx="193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BD317B4-8397-42A8-9C75-79E0C9592A45}"/>
                    </a:ext>
                  </a:extLst>
                </p14:cNvPr>
                <p14:cNvContentPartPr/>
                <p14:nvPr/>
              </p14:nvContentPartPr>
              <p14:xfrm>
                <a:off x="2582027" y="5463780"/>
                <a:ext cx="133560" cy="594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BD317B4-8397-42A8-9C75-79E0C9592A4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577707" y="5459460"/>
                  <a:ext cx="142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8181B2E-9485-45A5-ACA3-8B60A6A8A1D0}"/>
                    </a:ext>
                  </a:extLst>
                </p14:cNvPr>
                <p14:cNvContentPartPr/>
                <p14:nvPr/>
              </p14:nvContentPartPr>
              <p14:xfrm>
                <a:off x="2684267" y="5378460"/>
                <a:ext cx="109080" cy="1353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8181B2E-9485-45A5-ACA3-8B60A6A8A1D0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679947" y="5374140"/>
                  <a:ext cx="117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54CD09F4-FB40-4770-BC2A-BE66DBFBDCE4}"/>
                    </a:ext>
                  </a:extLst>
                </p14:cNvPr>
                <p14:cNvContentPartPr/>
                <p14:nvPr/>
              </p14:nvContentPartPr>
              <p14:xfrm>
                <a:off x="2823227" y="5432820"/>
                <a:ext cx="106200" cy="885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54CD09F4-FB40-4770-BC2A-BE66DBFBDCE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818907" y="5428500"/>
                  <a:ext cx="11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192CC66-BE54-4170-9E61-A9675A1A8831}"/>
                    </a:ext>
                  </a:extLst>
                </p14:cNvPr>
                <p14:cNvContentPartPr/>
                <p14:nvPr/>
              </p14:nvContentPartPr>
              <p14:xfrm>
                <a:off x="3049667" y="5440380"/>
                <a:ext cx="75960" cy="734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192CC66-BE54-4170-9E61-A9675A1A8831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045347" y="5436060"/>
                  <a:ext cx="84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59F17CF-3EB9-4CE9-80BA-0EDD116905C2}"/>
                    </a:ext>
                  </a:extLst>
                </p14:cNvPr>
                <p14:cNvContentPartPr/>
                <p14:nvPr/>
              </p14:nvContentPartPr>
              <p14:xfrm>
                <a:off x="3186827" y="5430300"/>
                <a:ext cx="150120" cy="716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59F17CF-3EB9-4CE9-80BA-0EDD116905C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182507" y="5425980"/>
                  <a:ext cx="158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BE04C271-E8B3-49D3-B2CD-093212AD49DA}"/>
                    </a:ext>
                  </a:extLst>
                </p14:cNvPr>
                <p14:cNvContentPartPr/>
                <p14:nvPr/>
              </p14:nvContentPartPr>
              <p14:xfrm>
                <a:off x="3305267" y="5376660"/>
                <a:ext cx="10080" cy="176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BE04C271-E8B3-49D3-B2CD-093212AD49DA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300947" y="5372340"/>
                  <a:ext cx="1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CA86420-E461-46ED-9163-4E922A0E3365}"/>
                    </a:ext>
                  </a:extLst>
                </p14:cNvPr>
                <p14:cNvContentPartPr/>
                <p14:nvPr/>
              </p14:nvContentPartPr>
              <p14:xfrm>
                <a:off x="3410747" y="5370180"/>
                <a:ext cx="167400" cy="1065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CA86420-E461-46ED-9163-4E922A0E33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406427" y="5365860"/>
                  <a:ext cx="176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706AC64-5FAD-4841-9481-187F678A3489}"/>
                    </a:ext>
                  </a:extLst>
                </p14:cNvPr>
                <p14:cNvContentPartPr/>
                <p14:nvPr/>
              </p14:nvContentPartPr>
              <p14:xfrm>
                <a:off x="3779387" y="5368020"/>
                <a:ext cx="301680" cy="1576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706AC64-5FAD-4841-9481-187F678A3489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775067" y="5363700"/>
                  <a:ext cx="310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CB1799C-E4EB-4203-B876-9E9F0504033F}"/>
                    </a:ext>
                  </a:extLst>
                </p14:cNvPr>
                <p14:cNvContentPartPr/>
                <p14:nvPr/>
              </p14:nvContentPartPr>
              <p14:xfrm>
                <a:off x="4054427" y="5287380"/>
                <a:ext cx="212400" cy="2347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CB1799C-E4EB-4203-B876-9E9F0504033F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050107" y="5283060"/>
                  <a:ext cx="221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6968197-FA7A-474E-9CE0-6343F846ED8D}"/>
                    </a:ext>
                  </a:extLst>
                </p14:cNvPr>
                <p14:cNvContentPartPr/>
                <p14:nvPr/>
              </p14:nvContentPartPr>
              <p14:xfrm>
                <a:off x="4260707" y="5364420"/>
                <a:ext cx="175320" cy="273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6968197-FA7A-474E-9CE0-6343F846ED8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256387" y="5360100"/>
                  <a:ext cx="18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40E4668D-989D-4C3B-A274-D2AC321693D6}"/>
                    </a:ext>
                  </a:extLst>
                </p14:cNvPr>
                <p14:cNvContentPartPr/>
                <p14:nvPr/>
              </p14:nvContentPartPr>
              <p14:xfrm>
                <a:off x="4029227" y="5236260"/>
                <a:ext cx="102600" cy="129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40E4668D-989D-4C3B-A274-D2AC321693D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024907" y="5231940"/>
                  <a:ext cx="11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C31A3CD-7B4C-498F-B856-69A2CD1D651F}"/>
                    </a:ext>
                  </a:extLst>
                </p14:cNvPr>
                <p14:cNvContentPartPr/>
                <p14:nvPr/>
              </p14:nvContentPartPr>
              <p14:xfrm>
                <a:off x="4564907" y="5359740"/>
                <a:ext cx="145440" cy="327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C31A3CD-7B4C-498F-B856-69A2CD1D651F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560587" y="5355420"/>
                  <a:ext cx="15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46B15C4-7C5F-4F5B-971C-DACF5723CCB4}"/>
                    </a:ext>
                  </a:extLst>
                </p14:cNvPr>
                <p14:cNvContentPartPr/>
                <p14:nvPr/>
              </p14:nvContentPartPr>
              <p14:xfrm>
                <a:off x="1090907" y="5569260"/>
                <a:ext cx="95400" cy="900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46B15C4-7C5F-4F5B-971C-DACF5723CCB4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86587" y="5564940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F4D94F9-7A6B-4425-B3FD-282D1CA72D61}"/>
                    </a:ext>
                  </a:extLst>
                </p14:cNvPr>
                <p14:cNvContentPartPr/>
                <p14:nvPr/>
              </p14:nvContentPartPr>
              <p14:xfrm>
                <a:off x="4759307" y="5296740"/>
                <a:ext cx="133920" cy="954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F4D94F9-7A6B-4425-B3FD-282D1CA72D6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754987" y="5292420"/>
                  <a:ext cx="142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32F2EE9-36E8-45D1-B948-D22AD2A1E314}"/>
                    </a:ext>
                  </a:extLst>
                </p14:cNvPr>
                <p14:cNvContentPartPr/>
                <p14:nvPr/>
              </p14:nvContentPartPr>
              <p14:xfrm>
                <a:off x="4962347" y="5271900"/>
                <a:ext cx="84600" cy="964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32F2EE9-36E8-45D1-B948-D22AD2A1E31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958027" y="5267580"/>
                  <a:ext cx="93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6A9D2D2-43BB-4F3E-85A9-08A73488633D}"/>
                    </a:ext>
                  </a:extLst>
                </p14:cNvPr>
                <p14:cNvContentPartPr/>
                <p14:nvPr/>
              </p14:nvContentPartPr>
              <p14:xfrm>
                <a:off x="4990427" y="5261820"/>
                <a:ext cx="130680" cy="108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6A9D2D2-43BB-4F3E-85A9-08A73488633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986107" y="5257500"/>
                  <a:ext cx="139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C3D9B575-0551-4800-9A6D-FFCAF2B59801}"/>
                    </a:ext>
                  </a:extLst>
                </p14:cNvPr>
                <p14:cNvContentPartPr/>
                <p14:nvPr/>
              </p14:nvContentPartPr>
              <p14:xfrm>
                <a:off x="5123627" y="5251740"/>
                <a:ext cx="284760" cy="856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C3D9B575-0551-4800-9A6D-FFCAF2B5980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119307" y="5247420"/>
                  <a:ext cx="29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3EE90D3B-0BC0-4001-BB0E-A45A95DC08D6}"/>
                    </a:ext>
                  </a:extLst>
                </p14:cNvPr>
                <p14:cNvContentPartPr/>
                <p14:nvPr/>
              </p14:nvContentPartPr>
              <p14:xfrm>
                <a:off x="5280227" y="5202060"/>
                <a:ext cx="68040" cy="666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3EE90D3B-0BC0-4001-BB0E-A45A95DC08D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275907" y="5197740"/>
                  <a:ext cx="76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8645D11-9406-426E-8963-DF92C91EDD1F}"/>
                    </a:ext>
                  </a:extLst>
                </p14:cNvPr>
                <p14:cNvContentPartPr/>
                <p14:nvPr/>
              </p14:nvContentPartPr>
              <p14:xfrm>
                <a:off x="5416667" y="5297100"/>
                <a:ext cx="36000" cy="345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8645D11-9406-426E-8963-DF92C91EDD1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412347" y="5292780"/>
                  <a:ext cx="44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F22C3C2-D253-4034-9800-71D52DA7D19E}"/>
                    </a:ext>
                  </a:extLst>
                </p14:cNvPr>
                <p14:cNvContentPartPr/>
                <p14:nvPr/>
              </p14:nvContentPartPr>
              <p14:xfrm>
                <a:off x="5594867" y="5225100"/>
                <a:ext cx="127080" cy="1144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F22C3C2-D253-4034-9800-71D52DA7D19E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590547" y="5220780"/>
                  <a:ext cx="135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885A739-815E-4962-87D1-F947CB6341BD}"/>
                    </a:ext>
                  </a:extLst>
                </p14:cNvPr>
                <p14:cNvContentPartPr/>
                <p14:nvPr/>
              </p14:nvContentPartPr>
              <p14:xfrm>
                <a:off x="5642387" y="5308620"/>
                <a:ext cx="66960" cy="41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885A739-815E-4962-87D1-F947CB6341B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638067" y="5304300"/>
                  <a:ext cx="7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B8C131-85A1-4B91-BBB6-E85A7978F37D}"/>
                    </a:ext>
                  </a:extLst>
                </p14:cNvPr>
                <p14:cNvContentPartPr/>
                <p14:nvPr/>
              </p14:nvContentPartPr>
              <p14:xfrm>
                <a:off x="5762987" y="5195940"/>
                <a:ext cx="28080" cy="140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B8C131-85A1-4B91-BBB6-E85A7978F37D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758667" y="5191620"/>
                  <a:ext cx="3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27ACC7-5FD9-4374-ADB7-17F7173A5608}"/>
                    </a:ext>
                  </a:extLst>
                </p14:cNvPr>
                <p14:cNvContentPartPr/>
                <p14:nvPr/>
              </p14:nvContentPartPr>
              <p14:xfrm>
                <a:off x="5802587" y="5245620"/>
                <a:ext cx="456480" cy="66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27ACC7-5FD9-4374-ADB7-17F7173A560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798267" y="5241300"/>
                  <a:ext cx="46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627E5DD-50DF-42C7-94C5-13407101D4E3}"/>
                    </a:ext>
                  </a:extLst>
                </p14:cNvPr>
                <p14:cNvContentPartPr/>
                <p14:nvPr/>
              </p14:nvContentPartPr>
              <p14:xfrm>
                <a:off x="6182747" y="5163540"/>
                <a:ext cx="58320" cy="6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627E5DD-50DF-42C7-94C5-13407101D4E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178427" y="5159220"/>
                  <a:ext cx="66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A6CACB2-64EE-4DAD-843D-831CDFA25793}"/>
                    </a:ext>
                  </a:extLst>
                </p14:cNvPr>
                <p14:cNvContentPartPr/>
                <p14:nvPr/>
              </p14:nvContentPartPr>
              <p14:xfrm>
                <a:off x="6385427" y="5164620"/>
                <a:ext cx="262440" cy="121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A6CACB2-64EE-4DAD-843D-831CDFA2579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381107" y="5160300"/>
                  <a:ext cx="271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86E2050-B295-4E12-8FE7-93CE81EC42A1}"/>
                    </a:ext>
                  </a:extLst>
                </p14:cNvPr>
                <p14:cNvContentPartPr/>
                <p14:nvPr/>
              </p14:nvContentPartPr>
              <p14:xfrm>
                <a:off x="6678467" y="5213580"/>
                <a:ext cx="82080" cy="55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86E2050-B295-4E12-8FE7-93CE81EC42A1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674147" y="5209260"/>
                  <a:ext cx="90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E3F747C-547A-4485-860E-737FF4E48492}"/>
                    </a:ext>
                  </a:extLst>
                </p14:cNvPr>
                <p14:cNvContentPartPr/>
                <p14:nvPr/>
              </p14:nvContentPartPr>
              <p14:xfrm>
                <a:off x="6925427" y="5195220"/>
                <a:ext cx="293040" cy="799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E3F747C-547A-4485-860E-737FF4E48492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21107" y="5190900"/>
                  <a:ext cx="301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9D84B43-45B6-4676-9DD1-1EDFCC3D7629}"/>
                    </a:ext>
                  </a:extLst>
                </p14:cNvPr>
                <p14:cNvContentPartPr/>
                <p14:nvPr/>
              </p14:nvContentPartPr>
              <p14:xfrm>
                <a:off x="7375427" y="5110260"/>
                <a:ext cx="119880" cy="123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9D84B43-45B6-4676-9DD1-1EDFCC3D762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371107" y="5105940"/>
                  <a:ext cx="128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17B9C52-CFB2-4760-974C-64CCCFAD107D}"/>
                    </a:ext>
                  </a:extLst>
                </p14:cNvPr>
                <p14:cNvContentPartPr/>
                <p14:nvPr/>
              </p14:nvContentPartPr>
              <p14:xfrm>
                <a:off x="7537427" y="5160300"/>
                <a:ext cx="64440" cy="55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17B9C52-CFB2-4760-974C-64CCCFAD107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533107" y="5155980"/>
                  <a:ext cx="73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D1FADD3-C60D-415A-9BD5-75DCE918B745}"/>
                    </a:ext>
                  </a:extLst>
                </p14:cNvPr>
                <p14:cNvContentPartPr/>
                <p14:nvPr/>
              </p14:nvContentPartPr>
              <p14:xfrm>
                <a:off x="7640027" y="5105580"/>
                <a:ext cx="230400" cy="89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D1FADD3-C60D-415A-9BD5-75DCE918B74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635707" y="5101260"/>
                  <a:ext cx="239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10EB2B3-D61C-4998-BB89-2DAD09ADCE3D}"/>
                    </a:ext>
                  </a:extLst>
                </p14:cNvPr>
                <p14:cNvContentPartPr/>
                <p14:nvPr/>
              </p14:nvContentPartPr>
              <p14:xfrm>
                <a:off x="7855307" y="5071020"/>
                <a:ext cx="43200" cy="39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10EB2B3-D61C-4998-BB89-2DAD09ADCE3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850987" y="5066700"/>
                  <a:ext cx="51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25AEC1A-2B1C-46CA-8BC4-A65B099A34EA}"/>
                    </a:ext>
                  </a:extLst>
                </p14:cNvPr>
                <p14:cNvContentPartPr/>
                <p14:nvPr/>
              </p14:nvContentPartPr>
              <p14:xfrm>
                <a:off x="7909667" y="5132940"/>
                <a:ext cx="218880" cy="53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25AEC1A-2B1C-46CA-8BC4-A65B099A34EA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905347" y="5128620"/>
                  <a:ext cx="227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8C98FDD-A6A6-4CFA-8B69-F39AAAD369AC}"/>
                    </a:ext>
                  </a:extLst>
                </p14:cNvPr>
                <p14:cNvContentPartPr/>
                <p14:nvPr/>
              </p14:nvContentPartPr>
              <p14:xfrm>
                <a:off x="8191547" y="4952580"/>
                <a:ext cx="72720" cy="113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8C98FDD-A6A6-4CFA-8B69-F39AAAD369A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187227" y="4948260"/>
                  <a:ext cx="81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31E4B62-0F3A-4679-9B75-8F7C2E5C314D}"/>
                    </a:ext>
                  </a:extLst>
                </p14:cNvPr>
                <p14:cNvContentPartPr/>
                <p14:nvPr/>
              </p14:nvContentPartPr>
              <p14:xfrm>
                <a:off x="459467" y="5909820"/>
                <a:ext cx="44640" cy="14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31E4B62-0F3A-4679-9B75-8F7C2E5C314D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55147" y="5905500"/>
                  <a:ext cx="53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A68623F-C64C-44D6-872E-95640CE6D58E}"/>
                    </a:ext>
                  </a:extLst>
                </p14:cNvPr>
                <p14:cNvContentPartPr/>
                <p14:nvPr/>
              </p14:nvContentPartPr>
              <p14:xfrm>
                <a:off x="445067" y="5863020"/>
                <a:ext cx="96120" cy="129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A68623F-C64C-44D6-872E-95640CE6D58E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40747" y="5858700"/>
                  <a:ext cx="104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D9E3FF8-618B-417B-969E-18469765FFAE}"/>
                    </a:ext>
                  </a:extLst>
                </p14:cNvPr>
                <p14:cNvContentPartPr/>
                <p14:nvPr/>
              </p14:nvContentPartPr>
              <p14:xfrm>
                <a:off x="433547" y="5886060"/>
                <a:ext cx="126360" cy="40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D9E3FF8-618B-417B-969E-18469765FFA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29227" y="5881740"/>
                  <a:ext cx="135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4064BE0-9374-4591-BC8C-D92102B0CE94}"/>
                    </a:ext>
                  </a:extLst>
                </p14:cNvPr>
                <p14:cNvContentPartPr/>
                <p14:nvPr/>
              </p14:nvContentPartPr>
              <p14:xfrm>
                <a:off x="560267" y="5911260"/>
                <a:ext cx="62640" cy="97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4064BE0-9374-4591-BC8C-D92102B0CE9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55947" y="5906940"/>
                  <a:ext cx="7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18B029E-0264-4BF3-9A3B-31A467EE8BDB}"/>
                    </a:ext>
                  </a:extLst>
                </p14:cNvPr>
                <p14:cNvContentPartPr/>
                <p14:nvPr/>
              </p14:nvContentPartPr>
              <p14:xfrm>
                <a:off x="635867" y="5944740"/>
                <a:ext cx="59760" cy="46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18B029E-0264-4BF3-9A3B-31A467EE8BDB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31547" y="5940420"/>
                  <a:ext cx="68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DA60E91-200A-44F1-BEEE-EDE9FD66CE5A}"/>
                    </a:ext>
                  </a:extLst>
                </p14:cNvPr>
                <p14:cNvContentPartPr/>
                <p14:nvPr/>
              </p14:nvContentPartPr>
              <p14:xfrm>
                <a:off x="719747" y="5909460"/>
                <a:ext cx="45360" cy="91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DA60E91-200A-44F1-BEEE-EDE9FD66CE5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15427" y="5905140"/>
                  <a:ext cx="5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BF370AC-5390-4734-88ED-D5FBB2052085}"/>
                    </a:ext>
                  </a:extLst>
                </p14:cNvPr>
                <p14:cNvContentPartPr/>
                <p14:nvPr/>
              </p14:nvContentPartPr>
              <p14:xfrm>
                <a:off x="891467" y="5844660"/>
                <a:ext cx="114840" cy="63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BF370AC-5390-4734-88ED-D5FBB205208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87147" y="5840340"/>
                  <a:ext cx="123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7109F09-7B16-4FAB-9553-AC33DA2CAF58}"/>
                    </a:ext>
                  </a:extLst>
                </p14:cNvPr>
                <p14:cNvContentPartPr/>
                <p14:nvPr/>
              </p14:nvContentPartPr>
              <p14:xfrm>
                <a:off x="889667" y="5930700"/>
                <a:ext cx="117720" cy="3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7109F09-7B16-4FAB-9553-AC33DA2CAF5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85347" y="5926380"/>
                  <a:ext cx="1263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EB371F7-FCA2-4854-A59D-9DCE2612F83E}"/>
                    </a:ext>
                  </a:extLst>
                </p14:cNvPr>
                <p14:cNvContentPartPr/>
                <p14:nvPr/>
              </p14:nvContentPartPr>
              <p14:xfrm>
                <a:off x="1118267" y="5810820"/>
                <a:ext cx="90000" cy="106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EB371F7-FCA2-4854-A59D-9DCE2612F83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113947" y="5806500"/>
                  <a:ext cx="98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D0271B-7C04-45CE-B8AD-E6039A7CC57F}"/>
                    </a:ext>
                  </a:extLst>
                </p14:cNvPr>
                <p14:cNvContentPartPr/>
                <p14:nvPr/>
              </p14:nvContentPartPr>
              <p14:xfrm>
                <a:off x="1118267" y="5840700"/>
                <a:ext cx="125640" cy="42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D0271B-7C04-45CE-B8AD-E6039A7CC57F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113947" y="5836380"/>
                  <a:ext cx="13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E8EC9C5-7496-4E25-99C0-9FB41AE3B738}"/>
                    </a:ext>
                  </a:extLst>
                </p14:cNvPr>
                <p14:cNvContentPartPr/>
                <p14:nvPr/>
              </p14:nvContentPartPr>
              <p14:xfrm>
                <a:off x="1243907" y="5881740"/>
                <a:ext cx="79560" cy="105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E8EC9C5-7496-4E25-99C0-9FB41AE3B738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239587" y="5877420"/>
                  <a:ext cx="8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C0F55EA-F0EE-4C9A-97FC-C0A88252AC2B}"/>
                    </a:ext>
                  </a:extLst>
                </p14:cNvPr>
                <p14:cNvContentPartPr/>
                <p14:nvPr/>
              </p14:nvContentPartPr>
              <p14:xfrm>
                <a:off x="1329947" y="5908740"/>
                <a:ext cx="70560" cy="48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C0F55EA-F0EE-4C9A-97FC-C0A88252AC2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325627" y="5904420"/>
                  <a:ext cx="79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DD1FE47-3BAE-4879-811C-00B3B67A0B12}"/>
                    </a:ext>
                  </a:extLst>
                </p14:cNvPr>
                <p14:cNvContentPartPr/>
                <p14:nvPr/>
              </p14:nvContentPartPr>
              <p14:xfrm>
                <a:off x="1417067" y="5879220"/>
                <a:ext cx="66240" cy="101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DD1FE47-3BAE-4879-811C-00B3B67A0B1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412747" y="587490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1A9EC0F-5CB5-46C9-B583-16DD34F0D57A}"/>
                    </a:ext>
                  </a:extLst>
                </p14:cNvPr>
                <p14:cNvContentPartPr/>
                <p14:nvPr/>
              </p14:nvContentPartPr>
              <p14:xfrm>
                <a:off x="1628027" y="5792460"/>
                <a:ext cx="123840" cy="64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1A9EC0F-5CB5-46C9-B583-16DD34F0D57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623707" y="5788140"/>
                  <a:ext cx="132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34AE1D6-9FF6-479B-ABA3-212801085AAD}"/>
                    </a:ext>
                  </a:extLst>
                </p14:cNvPr>
                <p14:cNvContentPartPr/>
                <p14:nvPr/>
              </p14:nvContentPartPr>
              <p14:xfrm>
                <a:off x="1620467" y="5892540"/>
                <a:ext cx="118440" cy="75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34AE1D6-9FF6-479B-ABA3-212801085AA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616147" y="5888220"/>
                  <a:ext cx="127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49EE821-AA1E-4295-8A10-34324792FB14}"/>
                    </a:ext>
                  </a:extLst>
                </p14:cNvPr>
                <p14:cNvContentPartPr/>
                <p14:nvPr/>
              </p14:nvContentPartPr>
              <p14:xfrm>
                <a:off x="1657547" y="5922780"/>
                <a:ext cx="45720" cy="14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49EE821-AA1E-4295-8A10-34324792FB1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653227" y="5918460"/>
                  <a:ext cx="54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1AFD9E4-3FF0-42E0-912A-C80752746490}"/>
                    </a:ext>
                  </a:extLst>
                </p14:cNvPr>
                <p14:cNvContentPartPr/>
                <p14:nvPr/>
              </p14:nvContentPartPr>
              <p14:xfrm>
                <a:off x="1917827" y="5885340"/>
                <a:ext cx="104040" cy="13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1AFD9E4-3FF0-42E0-912A-C8075274649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913507" y="5881020"/>
                  <a:ext cx="11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0D94E3C-EB1A-4ACC-9841-485C8F3C4701}"/>
                    </a:ext>
                  </a:extLst>
                </p14:cNvPr>
                <p14:cNvContentPartPr/>
                <p14:nvPr/>
              </p14:nvContentPartPr>
              <p14:xfrm>
                <a:off x="2148587" y="5870580"/>
                <a:ext cx="271080" cy="16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0D94E3C-EB1A-4ACC-9841-485C8F3C4701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144267" y="5866260"/>
                  <a:ext cx="27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4DBDCD3-1240-4486-9CEE-CC8C3155B246}"/>
                    </a:ext>
                  </a:extLst>
                </p14:cNvPr>
                <p14:cNvContentPartPr/>
                <p14:nvPr/>
              </p14:nvContentPartPr>
              <p14:xfrm>
                <a:off x="2467187" y="5867700"/>
                <a:ext cx="37800" cy="97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4DBDCD3-1240-4486-9CEE-CC8C3155B24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462867" y="5863380"/>
                  <a:ext cx="46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F046A7-A311-415C-9569-7D73FE806155}"/>
                    </a:ext>
                  </a:extLst>
                </p14:cNvPr>
                <p14:cNvContentPartPr/>
                <p14:nvPr/>
              </p14:nvContentPartPr>
              <p14:xfrm>
                <a:off x="2768867" y="5739540"/>
                <a:ext cx="133200" cy="853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F046A7-A311-415C-9569-7D73FE80615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764547" y="5735220"/>
                  <a:ext cx="141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D8A18E7-10F3-4360-884C-EB1B08FE0D53}"/>
                    </a:ext>
                  </a:extLst>
                </p14:cNvPr>
                <p14:cNvContentPartPr/>
                <p14:nvPr/>
              </p14:nvContentPartPr>
              <p14:xfrm>
                <a:off x="2743307" y="5856900"/>
                <a:ext cx="154800" cy="298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D8A18E7-10F3-4360-884C-EB1B08FE0D5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738987" y="5852580"/>
                  <a:ext cx="163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B1BDA45-3574-4099-9AB0-655DA67B651D}"/>
                    </a:ext>
                  </a:extLst>
                </p14:cNvPr>
                <p14:cNvContentPartPr/>
                <p14:nvPr/>
              </p14:nvContentPartPr>
              <p14:xfrm>
                <a:off x="2989547" y="5726940"/>
                <a:ext cx="155880" cy="111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B1BDA45-3574-4099-9AB0-655DA67B651D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2985227" y="5722620"/>
                  <a:ext cx="164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8055F96-AD09-432F-94B1-04C5C69440FE}"/>
                    </a:ext>
                  </a:extLst>
                </p14:cNvPr>
                <p14:cNvContentPartPr/>
                <p14:nvPr/>
              </p14:nvContentPartPr>
              <p14:xfrm>
                <a:off x="3150107" y="5819460"/>
                <a:ext cx="104400" cy="964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8055F96-AD09-432F-94B1-04C5C69440FE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145787" y="5815140"/>
                  <a:ext cx="113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85921D0-6806-435E-A9F2-FFA90953554B}"/>
                    </a:ext>
                  </a:extLst>
                </p14:cNvPr>
                <p14:cNvContentPartPr/>
                <p14:nvPr/>
              </p14:nvContentPartPr>
              <p14:xfrm>
                <a:off x="3275387" y="5843940"/>
                <a:ext cx="5040" cy="489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85921D0-6806-435E-A9F2-FFA90953554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271067" y="5839620"/>
                  <a:ext cx="13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7BB620C-CDC5-4695-BBDC-1AFA5DA96DF0}"/>
                    </a:ext>
                  </a:extLst>
                </p14:cNvPr>
                <p14:cNvContentPartPr/>
                <p14:nvPr/>
              </p14:nvContentPartPr>
              <p14:xfrm>
                <a:off x="3262067" y="5858340"/>
                <a:ext cx="41400" cy="41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7BB620C-CDC5-4695-BBDC-1AFA5DA96DF0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257747" y="5854020"/>
                  <a:ext cx="5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6A941AC-F0DF-47EC-B007-DED57AFAA6FB}"/>
                    </a:ext>
                  </a:extLst>
                </p14:cNvPr>
                <p14:cNvContentPartPr/>
                <p14:nvPr/>
              </p14:nvContentPartPr>
              <p14:xfrm>
                <a:off x="3305987" y="5818020"/>
                <a:ext cx="99360" cy="106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6A941AC-F0DF-47EC-B007-DED57AFAA6F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3301667" y="5813700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E922AA-263A-411D-8DE6-FADA21C3AEC9}"/>
                    </a:ext>
                  </a:extLst>
                </p14:cNvPr>
                <p14:cNvContentPartPr/>
                <p14:nvPr/>
              </p14:nvContentPartPr>
              <p14:xfrm>
                <a:off x="3687227" y="5751420"/>
                <a:ext cx="208800" cy="320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E922AA-263A-411D-8DE6-FADA21C3AEC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3682907" y="5747100"/>
                  <a:ext cx="217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31B59EB8-F447-4DB8-84CA-C59AB120FB36}"/>
                    </a:ext>
                  </a:extLst>
                </p14:cNvPr>
                <p14:cNvContentPartPr/>
                <p14:nvPr/>
              </p14:nvContentPartPr>
              <p14:xfrm>
                <a:off x="3652307" y="5680500"/>
                <a:ext cx="155880" cy="1400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31B59EB8-F447-4DB8-84CA-C59AB120FB3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3647987" y="5676180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496131D-584F-4B78-A7FC-7E2BEFC64E56}"/>
                    </a:ext>
                  </a:extLst>
                </p14:cNvPr>
                <p14:cNvContentPartPr/>
                <p14:nvPr/>
              </p14:nvContentPartPr>
              <p14:xfrm>
                <a:off x="4074227" y="5687340"/>
                <a:ext cx="328320" cy="637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496131D-584F-4B78-A7FC-7E2BEFC64E56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069907" y="5683020"/>
                  <a:ext cx="336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5977A41-1B55-4373-93E5-328C5727B685}"/>
                    </a:ext>
                  </a:extLst>
                </p14:cNvPr>
                <p14:cNvContentPartPr/>
                <p14:nvPr/>
              </p14:nvContentPartPr>
              <p14:xfrm>
                <a:off x="4419107" y="5619300"/>
                <a:ext cx="155520" cy="174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5977A41-1B55-4373-93E5-328C5727B68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414787" y="5614980"/>
                  <a:ext cx="164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907B0FE-9925-4270-93A8-7F519C0E25A1}"/>
                    </a:ext>
                  </a:extLst>
                </p14:cNvPr>
                <p14:cNvContentPartPr/>
                <p14:nvPr/>
              </p14:nvContentPartPr>
              <p14:xfrm>
                <a:off x="4581107" y="5591220"/>
                <a:ext cx="263160" cy="1310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907B0FE-9925-4270-93A8-7F519C0E25A1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576787" y="5586900"/>
                  <a:ext cx="271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108230D-51B6-4E5A-A646-5CB262424862}"/>
                    </a:ext>
                  </a:extLst>
                </p14:cNvPr>
                <p14:cNvContentPartPr/>
                <p14:nvPr/>
              </p14:nvContentPartPr>
              <p14:xfrm>
                <a:off x="4790987" y="5586900"/>
                <a:ext cx="29880" cy="370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108230D-51B6-4E5A-A646-5CB262424862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786667" y="5582580"/>
                  <a:ext cx="3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AD0067A-40B0-4C44-AD2C-50CF46147513}"/>
                    </a:ext>
                  </a:extLst>
                </p14:cNvPr>
                <p14:cNvContentPartPr/>
                <p14:nvPr/>
              </p14:nvContentPartPr>
              <p14:xfrm>
                <a:off x="4850027" y="5633700"/>
                <a:ext cx="401040" cy="2210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AD0067A-40B0-4C44-AD2C-50CF4614751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845707" y="5629380"/>
                  <a:ext cx="409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66D9268-584D-45AB-B570-DB242074BE6D}"/>
                    </a:ext>
                  </a:extLst>
                </p14:cNvPr>
                <p14:cNvContentPartPr/>
                <p14:nvPr/>
              </p14:nvContentPartPr>
              <p14:xfrm>
                <a:off x="5258627" y="5606700"/>
                <a:ext cx="250920" cy="943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66D9268-584D-45AB-B570-DB242074BE6D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254307" y="5602380"/>
                  <a:ext cx="259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15EFF79-1933-42BF-AE4A-164D0969341C}"/>
                    </a:ext>
                  </a:extLst>
                </p14:cNvPr>
                <p14:cNvContentPartPr/>
                <p14:nvPr/>
              </p14:nvContentPartPr>
              <p14:xfrm>
                <a:off x="5782427" y="5576820"/>
                <a:ext cx="41400" cy="1231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15EFF79-1933-42BF-AE4A-164D0969341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778107" y="5572500"/>
                  <a:ext cx="50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51E6E34-8692-47F4-962C-FEE57A31F70E}"/>
                    </a:ext>
                  </a:extLst>
                </p14:cNvPr>
                <p14:cNvContentPartPr/>
                <p14:nvPr/>
              </p14:nvContentPartPr>
              <p14:xfrm>
                <a:off x="5738507" y="5541900"/>
                <a:ext cx="177840" cy="1306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51E6E34-8692-47F4-962C-FEE57A31F70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734187" y="5537580"/>
                  <a:ext cx="186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8D112E2-F0BE-48EC-9D55-E81681465E08}"/>
                    </a:ext>
                  </a:extLst>
                </p14:cNvPr>
                <p14:cNvContentPartPr/>
                <p14:nvPr/>
              </p14:nvContentPartPr>
              <p14:xfrm>
                <a:off x="5901947" y="5609580"/>
                <a:ext cx="192600" cy="669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8D112E2-F0BE-48EC-9D55-E81681465E08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897627" y="5605260"/>
                  <a:ext cx="20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4140177-7E3E-47DB-B63B-67271D0E0A0C}"/>
                    </a:ext>
                  </a:extLst>
                </p14:cNvPr>
                <p14:cNvContentPartPr/>
                <p14:nvPr/>
              </p14:nvContentPartPr>
              <p14:xfrm>
                <a:off x="6063947" y="5528580"/>
                <a:ext cx="360" cy="3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4140177-7E3E-47DB-B63B-67271D0E0A0C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059627" y="55242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73718BB0-F71B-409E-8432-4262CB5D5CA7}"/>
                    </a:ext>
                  </a:extLst>
                </p14:cNvPr>
                <p14:cNvContentPartPr/>
                <p14:nvPr/>
              </p14:nvContentPartPr>
              <p14:xfrm>
                <a:off x="6112187" y="5514540"/>
                <a:ext cx="110880" cy="1623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73718BB0-F71B-409E-8432-4262CB5D5CA7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107867" y="5510220"/>
                  <a:ext cx="119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8DDE867-58E0-4A60-A409-493A978D085D}"/>
                    </a:ext>
                  </a:extLst>
                </p14:cNvPr>
                <p14:cNvContentPartPr/>
                <p14:nvPr/>
              </p14:nvContentPartPr>
              <p14:xfrm>
                <a:off x="6269147" y="5591220"/>
                <a:ext cx="111960" cy="792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8DDE867-58E0-4A60-A409-493A978D085D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264827" y="5586900"/>
                  <a:ext cx="120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F0F5A9C-ADE4-494A-B9D9-880ED5AF84B8}"/>
                    </a:ext>
                  </a:extLst>
                </p14:cNvPr>
                <p14:cNvContentPartPr/>
                <p14:nvPr/>
              </p14:nvContentPartPr>
              <p14:xfrm>
                <a:off x="6409907" y="5495460"/>
                <a:ext cx="268560" cy="2005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F0F5A9C-ADE4-494A-B9D9-880ED5AF84B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405587" y="5491140"/>
                  <a:ext cx="277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94AFA282-75AB-4D60-A141-A0DDED5E201E}"/>
                    </a:ext>
                  </a:extLst>
                </p14:cNvPr>
                <p14:cNvContentPartPr/>
                <p14:nvPr/>
              </p14:nvContentPartPr>
              <p14:xfrm>
                <a:off x="6671627" y="5566380"/>
                <a:ext cx="175680" cy="1792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94AFA282-75AB-4D60-A141-A0DDED5E201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667307" y="5562060"/>
                  <a:ext cx="184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7C1D365-A84C-4AE8-9A9F-D4289143A286}"/>
                    </a:ext>
                  </a:extLst>
                </p14:cNvPr>
                <p14:cNvContentPartPr/>
                <p14:nvPr/>
              </p14:nvContentPartPr>
              <p14:xfrm>
                <a:off x="7084547" y="5497260"/>
                <a:ext cx="367200" cy="1155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7C1D365-A84C-4AE8-9A9F-D4289143A28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080227" y="5492940"/>
                  <a:ext cx="375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9DDC0DE-3D60-499F-A8BE-DEC705BBB552}"/>
                    </a:ext>
                  </a:extLst>
                </p14:cNvPr>
                <p14:cNvContentPartPr/>
                <p14:nvPr/>
              </p14:nvContentPartPr>
              <p14:xfrm>
                <a:off x="7664147" y="5466660"/>
                <a:ext cx="251280" cy="11268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9DDC0DE-3D60-499F-A8BE-DEC705BBB552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659827" y="5462340"/>
                  <a:ext cx="259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0F01C1F-8A3E-4497-A629-5BE74B63BAC6}"/>
                    </a:ext>
                  </a:extLst>
                </p14:cNvPr>
                <p14:cNvContentPartPr/>
                <p14:nvPr/>
              </p14:nvContentPartPr>
              <p14:xfrm>
                <a:off x="7937027" y="5469180"/>
                <a:ext cx="160920" cy="954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0F01C1F-8A3E-4497-A629-5BE74B63BAC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932707" y="5464860"/>
                  <a:ext cx="169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F800FA9-9825-4594-B524-CDBB484E95D5}"/>
                    </a:ext>
                  </a:extLst>
                </p14:cNvPr>
                <p14:cNvContentPartPr/>
                <p14:nvPr/>
              </p14:nvContentPartPr>
              <p14:xfrm>
                <a:off x="8103347" y="5405100"/>
                <a:ext cx="197280" cy="1710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F800FA9-9825-4594-B524-CDBB484E95D5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099027" y="5400780"/>
                  <a:ext cx="205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E53F47D0-3210-42A5-A8A5-1C015F9C12A7}"/>
                    </a:ext>
                  </a:extLst>
                </p14:cNvPr>
                <p14:cNvContentPartPr/>
                <p14:nvPr/>
              </p14:nvContentPartPr>
              <p14:xfrm>
                <a:off x="2372507" y="6332100"/>
                <a:ext cx="219600" cy="180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E53F47D0-3210-42A5-A8A5-1C015F9C12A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2368187" y="6327780"/>
                  <a:ext cx="228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0EB1251-2D17-4CFF-B868-1DA1A2375EDF}"/>
                    </a:ext>
                  </a:extLst>
                </p14:cNvPr>
                <p14:cNvContentPartPr/>
                <p14:nvPr/>
              </p14:nvContentPartPr>
              <p14:xfrm>
                <a:off x="2374307" y="6346860"/>
                <a:ext cx="268560" cy="486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0EB1251-2D17-4CFF-B868-1DA1A2375ED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369987" y="6342540"/>
                  <a:ext cx="277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634EE2E-059A-4E92-951B-7ADB579C41CE}"/>
                    </a:ext>
                  </a:extLst>
                </p14:cNvPr>
                <p14:cNvContentPartPr/>
                <p14:nvPr/>
              </p14:nvContentPartPr>
              <p14:xfrm>
                <a:off x="2542067" y="6267660"/>
                <a:ext cx="224280" cy="1648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634EE2E-059A-4E92-951B-7ADB579C41CE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537747" y="6263340"/>
                  <a:ext cx="232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2C931BD0-DCF2-4B30-97AE-6126C8488466}"/>
                    </a:ext>
                  </a:extLst>
                </p14:cNvPr>
                <p14:cNvContentPartPr/>
                <p14:nvPr/>
              </p14:nvContentPartPr>
              <p14:xfrm>
                <a:off x="3346307" y="6250380"/>
                <a:ext cx="181440" cy="1515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2C931BD0-DCF2-4B30-97AE-6126C848846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3341987" y="6246060"/>
                  <a:ext cx="190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49679F7-4C2F-45A5-8011-04204290C351}"/>
                    </a:ext>
                  </a:extLst>
                </p14:cNvPr>
                <p14:cNvContentPartPr/>
                <p14:nvPr/>
              </p14:nvContentPartPr>
              <p14:xfrm>
                <a:off x="3339467" y="6279180"/>
                <a:ext cx="196560" cy="820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49679F7-4C2F-45A5-8011-04204290C351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3335147" y="6274860"/>
                  <a:ext cx="20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7FFA953-C7A8-4F60-9345-AB87DBF7817A}"/>
                    </a:ext>
                  </a:extLst>
                </p14:cNvPr>
                <p14:cNvContentPartPr/>
                <p14:nvPr/>
              </p14:nvContentPartPr>
              <p14:xfrm>
                <a:off x="3548627" y="6332100"/>
                <a:ext cx="111240" cy="871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7FFA953-C7A8-4F60-9345-AB87DBF7817A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544307" y="6327780"/>
                  <a:ext cx="11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27BF755-2855-4DA4-A5AF-C4917DB613EC}"/>
                    </a:ext>
                  </a:extLst>
                </p14:cNvPr>
                <p14:cNvContentPartPr/>
                <p14:nvPr/>
              </p14:nvContentPartPr>
              <p14:xfrm>
                <a:off x="3227507" y="6170100"/>
                <a:ext cx="385200" cy="536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27BF755-2855-4DA4-A5AF-C4917DB613EC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223187" y="6165780"/>
                  <a:ext cx="39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5A8BECF-DADD-4B89-9A61-7B8D22C8F04E}"/>
                    </a:ext>
                  </a:extLst>
                </p14:cNvPr>
                <p14:cNvContentPartPr/>
                <p14:nvPr/>
              </p14:nvContentPartPr>
              <p14:xfrm>
                <a:off x="3820427" y="6235620"/>
                <a:ext cx="209880" cy="118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5A8BECF-DADD-4B89-9A61-7B8D22C8F04E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816107" y="6231300"/>
                  <a:ext cx="218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2C3925E5-D162-4241-AC7A-7761F245F4E7}"/>
                    </a:ext>
                  </a:extLst>
                </p14:cNvPr>
                <p14:cNvContentPartPr/>
                <p14:nvPr/>
              </p14:nvContentPartPr>
              <p14:xfrm>
                <a:off x="3861467" y="6278460"/>
                <a:ext cx="191880" cy="252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2C3925E5-D162-4241-AC7A-7761F245F4E7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857147" y="6274140"/>
                  <a:ext cx="20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6F8B0E2-D21A-4E99-A013-D469696D0569}"/>
                    </a:ext>
                  </a:extLst>
                </p14:cNvPr>
                <p14:cNvContentPartPr/>
                <p14:nvPr/>
              </p14:nvContentPartPr>
              <p14:xfrm>
                <a:off x="4326947" y="6035460"/>
                <a:ext cx="187560" cy="3722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6F8B0E2-D21A-4E99-A013-D469696D0569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322627" y="6031140"/>
                  <a:ext cx="1962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C9A4E565-AB40-4F87-8514-5CFAA60DA142}"/>
                    </a:ext>
                  </a:extLst>
                </p14:cNvPr>
                <p14:cNvContentPartPr/>
                <p14:nvPr/>
              </p14:nvContentPartPr>
              <p14:xfrm>
                <a:off x="4730147" y="5959140"/>
                <a:ext cx="145080" cy="1166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C9A4E565-AB40-4F87-8514-5CFAA60DA14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725827" y="5954820"/>
                  <a:ext cx="153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2E36FF9-73CF-42D4-97D8-28320ACC77C2}"/>
                    </a:ext>
                  </a:extLst>
                </p14:cNvPr>
                <p14:cNvContentPartPr/>
                <p14:nvPr/>
              </p14:nvContentPartPr>
              <p14:xfrm>
                <a:off x="4733027" y="6006660"/>
                <a:ext cx="115920" cy="403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2E36FF9-73CF-42D4-97D8-28320ACC77C2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728707" y="6002340"/>
                  <a:ext cx="124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9C0D02F-E999-4E19-83BC-DB31716665A8}"/>
                    </a:ext>
                  </a:extLst>
                </p14:cNvPr>
                <p14:cNvContentPartPr/>
                <p14:nvPr/>
              </p14:nvContentPartPr>
              <p14:xfrm>
                <a:off x="4895387" y="6012420"/>
                <a:ext cx="77760" cy="97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9C0D02F-E999-4E19-83BC-DB31716665A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891067" y="6008100"/>
                  <a:ext cx="8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AF34E277-0F2D-4180-BE16-8335E093D270}"/>
                    </a:ext>
                  </a:extLst>
                </p14:cNvPr>
                <p14:cNvContentPartPr/>
                <p14:nvPr/>
              </p14:nvContentPartPr>
              <p14:xfrm>
                <a:off x="4851827" y="6028980"/>
                <a:ext cx="117360" cy="705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AF34E277-0F2D-4180-BE16-8335E093D270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847507" y="6024660"/>
                  <a:ext cx="126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35E018D-B40A-4B74-9698-520F972E9747}"/>
                    </a:ext>
                  </a:extLst>
                </p14:cNvPr>
                <p14:cNvContentPartPr/>
                <p14:nvPr/>
              </p14:nvContentPartPr>
              <p14:xfrm>
                <a:off x="5050187" y="5968500"/>
                <a:ext cx="81000" cy="453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35E018D-B40A-4B74-9698-520F972E9747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045867" y="5964180"/>
                  <a:ext cx="8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ABD24CF-912A-4624-9965-5200DF8B3A15}"/>
                    </a:ext>
                  </a:extLst>
                </p14:cNvPr>
                <p14:cNvContentPartPr/>
                <p14:nvPr/>
              </p14:nvContentPartPr>
              <p14:xfrm>
                <a:off x="5184107" y="5964540"/>
                <a:ext cx="7920" cy="500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ABD24CF-912A-4624-9965-5200DF8B3A15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179787" y="5960220"/>
                  <a:ext cx="16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FB0B940-A266-48C8-9BED-56BC9667195B}"/>
                    </a:ext>
                  </a:extLst>
                </p14:cNvPr>
                <p14:cNvContentPartPr/>
                <p14:nvPr/>
              </p14:nvContentPartPr>
              <p14:xfrm>
                <a:off x="5148467" y="5993340"/>
                <a:ext cx="68760" cy="46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FB0B940-A266-48C8-9BED-56BC9667195B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144147" y="5989020"/>
                  <a:ext cx="77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832BB28-65B9-4071-9637-8203B1409BD2}"/>
                    </a:ext>
                  </a:extLst>
                </p14:cNvPr>
                <p14:cNvContentPartPr/>
                <p14:nvPr/>
              </p14:nvContentPartPr>
              <p14:xfrm>
                <a:off x="5244227" y="5942580"/>
                <a:ext cx="57960" cy="655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832BB28-65B9-4071-9637-8203B1409BD2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239907" y="5938260"/>
                  <a:ext cx="66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B321FB4-5BB0-46CC-935B-AD97515EACDA}"/>
                    </a:ext>
                  </a:extLst>
                </p14:cNvPr>
                <p14:cNvContentPartPr/>
                <p14:nvPr/>
              </p14:nvContentPartPr>
              <p14:xfrm>
                <a:off x="5037227" y="6013860"/>
                <a:ext cx="274320" cy="230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B321FB4-5BB0-46CC-935B-AD97515EACDA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032907" y="6009540"/>
                  <a:ext cx="28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C3D05FBF-392D-4402-B11C-3773C4AA43C3}"/>
                    </a:ext>
                  </a:extLst>
                </p14:cNvPr>
                <p14:cNvContentPartPr/>
                <p14:nvPr/>
              </p14:nvContentPartPr>
              <p14:xfrm>
                <a:off x="5160347" y="6061020"/>
                <a:ext cx="107280" cy="446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C3D05FBF-392D-4402-B11C-3773C4AA43C3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156027" y="6056700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120C961-6767-4117-A70C-EF9DF1E8C077}"/>
                    </a:ext>
                  </a:extLst>
                </p14:cNvPr>
                <p14:cNvContentPartPr/>
                <p14:nvPr/>
              </p14:nvContentPartPr>
              <p14:xfrm>
                <a:off x="5339627" y="5966340"/>
                <a:ext cx="129600" cy="1112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120C961-6767-4117-A70C-EF9DF1E8C07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335307" y="5962020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613C614C-6166-4603-8271-DD91C36AC2DE}"/>
                    </a:ext>
                  </a:extLst>
                </p14:cNvPr>
                <p14:cNvContentPartPr/>
                <p14:nvPr/>
              </p14:nvContentPartPr>
              <p14:xfrm>
                <a:off x="5988347" y="5923500"/>
                <a:ext cx="125640" cy="640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613C614C-6166-4603-8271-DD91C36AC2DE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5984027" y="5919180"/>
                  <a:ext cx="134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ABD5F25-B6DC-441E-96EC-435073E36419}"/>
                    </a:ext>
                  </a:extLst>
                </p14:cNvPr>
                <p14:cNvContentPartPr/>
                <p14:nvPr/>
              </p14:nvContentPartPr>
              <p14:xfrm>
                <a:off x="6237827" y="5909820"/>
                <a:ext cx="200880" cy="478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ABD5F25-B6DC-441E-96EC-435073E3641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6233507" y="5905500"/>
                  <a:ext cx="20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0173E0E-7A38-426A-89FD-0890C9A9297A}"/>
                    </a:ext>
                  </a:extLst>
                </p14:cNvPr>
                <p14:cNvContentPartPr/>
                <p14:nvPr/>
              </p14:nvContentPartPr>
              <p14:xfrm>
                <a:off x="6480467" y="5886420"/>
                <a:ext cx="178560" cy="1407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0173E0E-7A38-426A-89FD-0890C9A9297A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476147" y="5882100"/>
                  <a:ext cx="187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3D88EF90-A140-45C5-8FB9-2B6A9F4D9FB9}"/>
                    </a:ext>
                  </a:extLst>
                </p14:cNvPr>
                <p14:cNvContentPartPr/>
                <p14:nvPr/>
              </p14:nvContentPartPr>
              <p14:xfrm>
                <a:off x="6673787" y="5883540"/>
                <a:ext cx="94320" cy="496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3D88EF90-A140-45C5-8FB9-2B6A9F4D9FB9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6669467" y="5879220"/>
                  <a:ext cx="102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BFD1D98D-39E4-4E96-A247-4966AB197266}"/>
                    </a:ext>
                  </a:extLst>
                </p14:cNvPr>
                <p14:cNvContentPartPr/>
                <p14:nvPr/>
              </p14:nvContentPartPr>
              <p14:xfrm>
                <a:off x="6831467" y="5825580"/>
                <a:ext cx="132840" cy="1022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BFD1D98D-39E4-4E96-A247-4966AB197266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827147" y="5821260"/>
                  <a:ext cx="141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AD02EB-16E6-47B1-849E-099E01D89C92}"/>
                    </a:ext>
                  </a:extLst>
                </p14:cNvPr>
                <p14:cNvContentPartPr/>
                <p14:nvPr/>
              </p14:nvContentPartPr>
              <p14:xfrm>
                <a:off x="6965387" y="5830260"/>
                <a:ext cx="115920" cy="799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AD02EB-16E6-47B1-849E-099E01D89C92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961067" y="5825940"/>
                  <a:ext cx="124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6514314-33F3-40AA-8EFE-35BAD6AB6588}"/>
                    </a:ext>
                  </a:extLst>
                </p14:cNvPr>
                <p14:cNvContentPartPr/>
                <p14:nvPr/>
              </p14:nvContentPartPr>
              <p14:xfrm>
                <a:off x="4721147" y="6285300"/>
                <a:ext cx="97560" cy="1036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6514314-33F3-40AA-8EFE-35BAD6AB6588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4716827" y="6280980"/>
                  <a:ext cx="106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9B91C79-46AD-4663-87F7-AD34738A01CE}"/>
                    </a:ext>
                  </a:extLst>
                </p14:cNvPr>
                <p14:cNvContentPartPr/>
                <p14:nvPr/>
              </p14:nvContentPartPr>
              <p14:xfrm>
                <a:off x="4721507" y="6307980"/>
                <a:ext cx="133560" cy="709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9B91C79-46AD-4663-87F7-AD34738A01CE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4717187" y="6303660"/>
                  <a:ext cx="142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A84FBE7-47E9-4593-8291-6CA873DBD369}"/>
                    </a:ext>
                  </a:extLst>
                </p14:cNvPr>
                <p14:cNvContentPartPr/>
                <p14:nvPr/>
              </p14:nvContentPartPr>
              <p14:xfrm>
                <a:off x="4886387" y="6300780"/>
                <a:ext cx="84960" cy="1047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A84FBE7-47E9-4593-8291-6CA873DBD369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882067" y="6296460"/>
                  <a:ext cx="9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843B8EAA-E250-4A06-B330-0EBBAE7D1454}"/>
                    </a:ext>
                  </a:extLst>
                </p14:cNvPr>
                <p14:cNvContentPartPr/>
                <p14:nvPr/>
              </p14:nvContentPartPr>
              <p14:xfrm>
                <a:off x="5024987" y="6287820"/>
                <a:ext cx="52920" cy="464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843B8EAA-E250-4A06-B330-0EBBAE7D1454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5020667" y="6283500"/>
                  <a:ext cx="61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1079CDAB-F959-4D99-B87D-9840EC824C39}"/>
                    </a:ext>
                  </a:extLst>
                </p14:cNvPr>
                <p14:cNvContentPartPr/>
                <p14:nvPr/>
              </p14:nvContentPartPr>
              <p14:xfrm>
                <a:off x="5000147" y="6356940"/>
                <a:ext cx="77760" cy="86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1079CDAB-F959-4D99-B87D-9840EC824C39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995827" y="6352620"/>
                  <a:ext cx="86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26C51E7-E6D7-441F-9F48-007916ACF4C6}"/>
                    </a:ext>
                  </a:extLst>
                </p14:cNvPr>
                <p14:cNvContentPartPr/>
                <p14:nvPr/>
              </p14:nvContentPartPr>
              <p14:xfrm>
                <a:off x="5019947" y="6378540"/>
                <a:ext cx="96120" cy="363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26C51E7-E6D7-441F-9F48-007916ACF4C6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015627" y="6374220"/>
                  <a:ext cx="10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043D4692-5440-4939-82EE-7C30D006B7BE}"/>
                    </a:ext>
                  </a:extLst>
                </p14:cNvPr>
                <p14:cNvContentPartPr/>
                <p14:nvPr/>
              </p14:nvContentPartPr>
              <p14:xfrm>
                <a:off x="5112107" y="6281700"/>
                <a:ext cx="96120" cy="1180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043D4692-5440-4939-82EE-7C30D006B7BE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107787" y="6277380"/>
                  <a:ext cx="104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24172231-32C3-48B1-AE3D-91E908ACC89D}"/>
                    </a:ext>
                  </a:extLst>
                </p14:cNvPr>
                <p14:cNvContentPartPr/>
                <p14:nvPr/>
              </p14:nvContentPartPr>
              <p14:xfrm>
                <a:off x="5352947" y="6277380"/>
                <a:ext cx="15840" cy="828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24172231-32C3-48B1-AE3D-91E908ACC89D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348627" y="6273060"/>
                  <a:ext cx="24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0CB04C1-2B47-4429-A63A-EF37FC460170}"/>
                    </a:ext>
                  </a:extLst>
                </p14:cNvPr>
                <p14:cNvContentPartPr/>
                <p14:nvPr/>
              </p14:nvContentPartPr>
              <p14:xfrm>
                <a:off x="5316947" y="6320220"/>
                <a:ext cx="76680" cy="90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0CB04C1-2B47-4429-A63A-EF37FC460170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312627" y="6315900"/>
                  <a:ext cx="85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322ABED-7E5B-4F4F-9F9C-D12F975E36CD}"/>
                    </a:ext>
                  </a:extLst>
                </p14:cNvPr>
                <p14:cNvContentPartPr/>
                <p14:nvPr/>
              </p14:nvContentPartPr>
              <p14:xfrm>
                <a:off x="5507387" y="6225540"/>
                <a:ext cx="78120" cy="921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322ABED-7E5B-4F4F-9F9C-D12F975E36CD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5503067" y="6221220"/>
                  <a:ext cx="86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56E9F3C-E41A-42B3-BA39-3C832894F348}"/>
                    </a:ext>
                  </a:extLst>
                </p14:cNvPr>
                <p14:cNvContentPartPr/>
                <p14:nvPr/>
              </p14:nvContentPartPr>
              <p14:xfrm>
                <a:off x="5501627" y="6242100"/>
                <a:ext cx="83520" cy="612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56E9F3C-E41A-42B3-BA39-3C832894F34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497307" y="6237780"/>
                  <a:ext cx="92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4E1D96C-58EE-4762-9B7B-2B2D580F1D52}"/>
                    </a:ext>
                  </a:extLst>
                </p14:cNvPr>
                <p14:cNvContentPartPr/>
                <p14:nvPr/>
              </p14:nvContentPartPr>
              <p14:xfrm>
                <a:off x="5617187" y="6261540"/>
                <a:ext cx="69840" cy="133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4E1D96C-58EE-4762-9B7B-2B2D580F1D52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612867" y="6257220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10CEA1B-7C71-454E-B408-16FCF60931FD}"/>
                    </a:ext>
                  </a:extLst>
                </p14:cNvPr>
                <p14:cNvContentPartPr/>
                <p14:nvPr/>
              </p14:nvContentPartPr>
              <p14:xfrm>
                <a:off x="5609267" y="6265140"/>
                <a:ext cx="61560" cy="1166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10CEA1B-7C71-454E-B408-16FCF60931FD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604947" y="6260820"/>
                  <a:ext cx="70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3F7F00A3-46AA-412C-8763-6EC29D9BBE04}"/>
                    </a:ext>
                  </a:extLst>
                </p14:cNvPr>
                <p14:cNvContentPartPr/>
                <p14:nvPr/>
              </p14:nvContentPartPr>
              <p14:xfrm>
                <a:off x="5726267" y="6242820"/>
                <a:ext cx="50400" cy="432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3F7F00A3-46AA-412C-8763-6EC29D9BBE04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721947" y="6238500"/>
                  <a:ext cx="59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CD216E5-FDBA-4ADB-8A7A-EECCA27F3D27}"/>
                    </a:ext>
                  </a:extLst>
                </p14:cNvPr>
                <p14:cNvContentPartPr/>
                <p14:nvPr/>
              </p14:nvContentPartPr>
              <p14:xfrm>
                <a:off x="5695667" y="6299340"/>
                <a:ext cx="90360" cy="147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CD216E5-FDBA-4ADB-8A7A-EECCA27F3D2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691347" y="6295020"/>
                  <a:ext cx="9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322EACB3-85D1-4A16-ADA7-B629CA497F4E}"/>
                    </a:ext>
                  </a:extLst>
                </p14:cNvPr>
                <p14:cNvContentPartPr/>
                <p14:nvPr/>
              </p14:nvContentPartPr>
              <p14:xfrm>
                <a:off x="5722667" y="6334260"/>
                <a:ext cx="57960" cy="421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322EACB3-85D1-4A16-ADA7-B629CA497F4E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718347" y="6329940"/>
                  <a:ext cx="66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E3AD688-B5E2-4908-B1EA-F868718E0EC5}"/>
                    </a:ext>
                  </a:extLst>
                </p14:cNvPr>
                <p14:cNvContentPartPr/>
                <p14:nvPr/>
              </p14:nvContentPartPr>
              <p14:xfrm>
                <a:off x="5850107" y="6276300"/>
                <a:ext cx="11880" cy="565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E3AD688-B5E2-4908-B1EA-F868718E0EC5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845787" y="6271980"/>
                  <a:ext cx="20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E144C205-8385-442F-B54D-9A2DF93720D0}"/>
                    </a:ext>
                  </a:extLst>
                </p14:cNvPr>
                <p14:cNvContentPartPr/>
                <p14:nvPr/>
              </p14:nvContentPartPr>
              <p14:xfrm>
                <a:off x="5829587" y="6297540"/>
                <a:ext cx="55440" cy="133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E144C205-8385-442F-B54D-9A2DF93720D0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825267" y="6293220"/>
                  <a:ext cx="6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1DCCCD6-3E24-4656-9EF0-93DD6E26415E}"/>
                    </a:ext>
                  </a:extLst>
                </p14:cNvPr>
                <p14:cNvContentPartPr/>
                <p14:nvPr/>
              </p14:nvContentPartPr>
              <p14:xfrm>
                <a:off x="5927147" y="6251100"/>
                <a:ext cx="51480" cy="730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1DCCCD6-3E24-4656-9EF0-93DD6E26415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922827" y="6246780"/>
                  <a:ext cx="6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D84A3FFA-94F2-4ED2-9484-9A0085123452}"/>
                    </a:ext>
                  </a:extLst>
                </p14:cNvPr>
                <p14:cNvContentPartPr/>
                <p14:nvPr/>
              </p14:nvContentPartPr>
              <p14:xfrm>
                <a:off x="5972147" y="6208980"/>
                <a:ext cx="109440" cy="1425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D84A3FFA-94F2-4ED2-9484-9A0085123452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967827" y="6204660"/>
                  <a:ext cx="11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9F1EEC16-5E03-4805-A3FA-FE5DEF398619}"/>
                    </a:ext>
                  </a:extLst>
                </p14:cNvPr>
                <p14:cNvContentPartPr/>
                <p14:nvPr/>
              </p14:nvContentPartPr>
              <p14:xfrm>
                <a:off x="4659227" y="6189180"/>
                <a:ext cx="97200" cy="2408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9F1EEC16-5E03-4805-A3FA-FE5DEF39861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4654907" y="6184860"/>
                  <a:ext cx="105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5F35337-D3CB-43E6-8D1C-4C4585835D55}"/>
                    </a:ext>
                  </a:extLst>
                </p14:cNvPr>
                <p14:cNvContentPartPr/>
                <p14:nvPr/>
              </p14:nvContentPartPr>
              <p14:xfrm>
                <a:off x="6074387" y="6135540"/>
                <a:ext cx="102240" cy="23580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5F35337-D3CB-43E6-8D1C-4C4585835D55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070067" y="6131220"/>
                  <a:ext cx="110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89C9ECB-5E95-42DA-9576-DB8ED7337EA6}"/>
                    </a:ext>
                  </a:extLst>
                </p14:cNvPr>
                <p14:cNvContentPartPr/>
                <p14:nvPr/>
              </p14:nvContentPartPr>
              <p14:xfrm>
                <a:off x="4479227" y="6171900"/>
                <a:ext cx="81360" cy="1328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89C9ECB-5E95-42DA-9576-DB8ED7337EA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474907" y="6167580"/>
                  <a:ext cx="90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05A0424-C683-468B-88C7-CE49D4108BE2}"/>
                    </a:ext>
                  </a:extLst>
                </p14:cNvPr>
                <p14:cNvContentPartPr/>
                <p14:nvPr/>
              </p14:nvContentPartPr>
              <p14:xfrm>
                <a:off x="4478147" y="6328140"/>
                <a:ext cx="117360" cy="32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05A0424-C683-468B-88C7-CE49D4108BE2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473827" y="6323820"/>
                  <a:ext cx="126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A74C05E-DC55-4F4D-9BDC-2F4569F78802}"/>
                    </a:ext>
                  </a:extLst>
                </p14:cNvPr>
                <p14:cNvContentPartPr/>
                <p14:nvPr/>
              </p14:nvContentPartPr>
              <p14:xfrm>
                <a:off x="4529267" y="6366660"/>
                <a:ext cx="91440" cy="986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A74C05E-DC55-4F4D-9BDC-2F4569F7880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524947" y="6362340"/>
                  <a:ext cx="100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0805659-C18A-467B-A68E-2EC16681C526}"/>
                    </a:ext>
                  </a:extLst>
                </p14:cNvPr>
                <p14:cNvContentPartPr/>
                <p14:nvPr/>
              </p14:nvContentPartPr>
              <p14:xfrm>
                <a:off x="6423587" y="6216900"/>
                <a:ext cx="112320" cy="712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0805659-C18A-467B-A68E-2EC16681C526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419267" y="6212580"/>
                  <a:ext cx="120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3ECF3EC-9783-41C9-B962-2D08836FDA3D}"/>
                    </a:ext>
                  </a:extLst>
                </p14:cNvPr>
                <p14:cNvContentPartPr/>
                <p14:nvPr/>
              </p14:nvContentPartPr>
              <p14:xfrm>
                <a:off x="6719867" y="6194580"/>
                <a:ext cx="277200" cy="1843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3ECF3EC-9783-41C9-B962-2D08836FDA3D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715547" y="6190260"/>
                  <a:ext cx="285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B0BBEA43-EA0D-4CAD-A89A-DD19C93344DC}"/>
                    </a:ext>
                  </a:extLst>
                </p14:cNvPr>
                <p14:cNvContentPartPr/>
                <p14:nvPr/>
              </p14:nvContentPartPr>
              <p14:xfrm>
                <a:off x="7008947" y="6190620"/>
                <a:ext cx="114120" cy="518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B0BBEA43-EA0D-4CAD-A89A-DD19C93344DC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004627" y="6186300"/>
                  <a:ext cx="12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B4E2F39C-ADA0-475F-88C9-75902FF24FF7}"/>
                    </a:ext>
                  </a:extLst>
                </p14:cNvPr>
                <p14:cNvContentPartPr/>
                <p14:nvPr/>
              </p14:nvContentPartPr>
              <p14:xfrm>
                <a:off x="7160867" y="6107100"/>
                <a:ext cx="129960" cy="1303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B4E2F39C-ADA0-475F-88C9-75902FF24FF7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156547" y="6102780"/>
                  <a:ext cx="138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3FA1F972-BDEA-445C-B56D-CE99A75F0951}"/>
                    </a:ext>
                  </a:extLst>
                </p14:cNvPr>
                <p14:cNvContentPartPr/>
                <p14:nvPr/>
              </p14:nvContentPartPr>
              <p14:xfrm>
                <a:off x="7293707" y="6149940"/>
                <a:ext cx="143280" cy="943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3FA1F972-BDEA-445C-B56D-CE99A75F0951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289387" y="6145620"/>
                  <a:ext cx="151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484237F-8648-462B-825C-F5A75CF98F94}"/>
                    </a:ext>
                  </a:extLst>
                </p14:cNvPr>
                <p14:cNvContentPartPr/>
                <p14:nvPr/>
              </p14:nvContentPartPr>
              <p14:xfrm>
                <a:off x="4327667" y="3220620"/>
                <a:ext cx="4332240" cy="31233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484237F-8648-462B-825C-F5A75CF98F94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323347" y="3216300"/>
                  <a:ext cx="4340880" cy="31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D3416EE-9C78-4B2B-978E-6764AB230173}"/>
                    </a:ext>
                  </a:extLst>
                </p14:cNvPr>
                <p14:cNvContentPartPr/>
                <p14:nvPr/>
              </p14:nvContentPartPr>
              <p14:xfrm>
                <a:off x="4896467" y="4115940"/>
                <a:ext cx="161280" cy="1342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D3416EE-9C78-4B2B-978E-6764AB230173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892147" y="4111620"/>
                  <a:ext cx="169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B420337-AEBC-46C3-9828-DC9F23E14312}"/>
                    </a:ext>
                  </a:extLst>
                </p14:cNvPr>
                <p14:cNvContentPartPr/>
                <p14:nvPr/>
              </p14:nvContentPartPr>
              <p14:xfrm>
                <a:off x="4977107" y="4017660"/>
                <a:ext cx="136080" cy="1753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B420337-AEBC-46C3-9828-DC9F23E14312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972787" y="4013340"/>
                  <a:ext cx="144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3E7E65C-B588-4976-9CB1-FE3A522F26B4}"/>
                    </a:ext>
                  </a:extLst>
                </p14:cNvPr>
                <p14:cNvContentPartPr/>
                <p14:nvPr/>
              </p14:nvContentPartPr>
              <p14:xfrm>
                <a:off x="5145587" y="3814260"/>
                <a:ext cx="244440" cy="1220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3E7E65C-B588-4976-9CB1-FE3A522F26B4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141267" y="3809940"/>
                  <a:ext cx="25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F270421-DFAA-4BBD-9F3D-3E8AE90DABE1}"/>
                    </a:ext>
                  </a:extLst>
                </p14:cNvPr>
                <p14:cNvContentPartPr/>
                <p14:nvPr/>
              </p14:nvContentPartPr>
              <p14:xfrm>
                <a:off x="5299667" y="3691860"/>
                <a:ext cx="360" cy="3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F270421-DFAA-4BBD-9F3D-3E8AE90DABE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295347" y="36875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DAEAD11-9EC0-41FE-99F1-FB9B30646F22}"/>
                    </a:ext>
                  </a:extLst>
                </p14:cNvPr>
                <p14:cNvContentPartPr/>
                <p14:nvPr/>
              </p14:nvContentPartPr>
              <p14:xfrm>
                <a:off x="5454827" y="3541020"/>
                <a:ext cx="205200" cy="1850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DAEAD11-9EC0-41FE-99F1-FB9B30646F22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5450507" y="3536700"/>
                  <a:ext cx="213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9F1D875-9780-47ED-8F34-EE0C3D6CF7D0}"/>
                    </a:ext>
                  </a:extLst>
                </p14:cNvPr>
                <p14:cNvContentPartPr/>
                <p14:nvPr/>
              </p14:nvContentPartPr>
              <p14:xfrm>
                <a:off x="5635907" y="3348780"/>
                <a:ext cx="294120" cy="2826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9F1D875-9780-47ED-8F34-EE0C3D6CF7D0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5631587" y="3344460"/>
                  <a:ext cx="302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74745E66-E632-4DF8-AC26-FE64C16109DE}"/>
                    </a:ext>
                  </a:extLst>
                </p14:cNvPr>
                <p14:cNvContentPartPr/>
                <p14:nvPr/>
              </p14:nvContentPartPr>
              <p14:xfrm>
                <a:off x="5590547" y="3348420"/>
                <a:ext cx="12960" cy="90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74745E66-E632-4DF8-AC26-FE64C16109DE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5586227" y="3344100"/>
                  <a:ext cx="21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78643F1D-22DE-45AC-81E6-C7EEC4B4087A}"/>
                    </a:ext>
                  </a:extLst>
                </p14:cNvPr>
                <p14:cNvContentPartPr/>
                <p14:nvPr/>
              </p14:nvContentPartPr>
              <p14:xfrm>
                <a:off x="5985467" y="3384060"/>
                <a:ext cx="37800" cy="590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78643F1D-22DE-45AC-81E6-C7EEC4B4087A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5981147" y="3379740"/>
                  <a:ext cx="46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BF55392-6285-40BD-840D-D7F51A6CF044}"/>
                    </a:ext>
                  </a:extLst>
                </p14:cNvPr>
                <p14:cNvContentPartPr/>
                <p14:nvPr/>
              </p14:nvContentPartPr>
              <p14:xfrm>
                <a:off x="5954507" y="3283260"/>
                <a:ext cx="38520" cy="151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BF55392-6285-40BD-840D-D7F51A6CF044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5950187" y="3278940"/>
                  <a:ext cx="4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A1626C8-FE82-4E1F-B887-54431D5BD89F}"/>
                    </a:ext>
                  </a:extLst>
                </p14:cNvPr>
                <p14:cNvContentPartPr/>
                <p14:nvPr/>
              </p14:nvContentPartPr>
              <p14:xfrm>
                <a:off x="6032627" y="3318180"/>
                <a:ext cx="108360" cy="914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A1626C8-FE82-4E1F-B887-54431D5BD89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6028307" y="3313860"/>
                  <a:ext cx="11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F743F98-6E79-4469-A99D-9077CB64221A}"/>
                    </a:ext>
                  </a:extLst>
                </p14:cNvPr>
                <p14:cNvContentPartPr/>
                <p14:nvPr/>
              </p14:nvContentPartPr>
              <p14:xfrm>
                <a:off x="6100307" y="3174540"/>
                <a:ext cx="95400" cy="1652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F743F98-6E79-4469-A99D-9077CB64221A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6095987" y="3170220"/>
                  <a:ext cx="10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7492721-2AA7-424F-8A95-72FD6C23C436}"/>
                    </a:ext>
                  </a:extLst>
                </p14:cNvPr>
                <p14:cNvContentPartPr/>
                <p14:nvPr/>
              </p14:nvContentPartPr>
              <p14:xfrm>
                <a:off x="5334227" y="3969060"/>
                <a:ext cx="235440" cy="2253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7492721-2AA7-424F-8A95-72FD6C23C436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329907" y="3964740"/>
                  <a:ext cx="244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DCF3F5A2-A4C3-46A3-B849-1D41BED0D500}"/>
                    </a:ext>
                  </a:extLst>
                </p14:cNvPr>
                <p14:cNvContentPartPr/>
                <p14:nvPr/>
              </p14:nvContentPartPr>
              <p14:xfrm>
                <a:off x="5638787" y="3782580"/>
                <a:ext cx="204480" cy="2005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DCF3F5A2-A4C3-46A3-B849-1D41BED0D500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634467" y="3778260"/>
                  <a:ext cx="213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DB1F79EC-3A06-4321-8699-D7F364C008A8}"/>
                    </a:ext>
                  </a:extLst>
                </p14:cNvPr>
                <p14:cNvContentPartPr/>
                <p14:nvPr/>
              </p14:nvContentPartPr>
              <p14:xfrm>
                <a:off x="5827427" y="3773940"/>
                <a:ext cx="54720" cy="997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DB1F79EC-3A06-4321-8699-D7F364C008A8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823107" y="3769620"/>
                  <a:ext cx="63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F00043C3-63EB-4E8B-B9FF-487BAF137C54}"/>
                    </a:ext>
                  </a:extLst>
                </p14:cNvPr>
                <p14:cNvContentPartPr/>
                <p14:nvPr/>
              </p14:nvContentPartPr>
              <p14:xfrm>
                <a:off x="5892947" y="3735420"/>
                <a:ext cx="52560" cy="1987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F00043C3-63EB-4E8B-B9FF-487BAF137C54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5888627" y="3731100"/>
                  <a:ext cx="61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82E72D9-7289-4929-AE6B-668C18417680}"/>
                    </a:ext>
                  </a:extLst>
                </p14:cNvPr>
                <p14:cNvContentPartPr/>
                <p14:nvPr/>
              </p14:nvContentPartPr>
              <p14:xfrm>
                <a:off x="5941187" y="3679260"/>
                <a:ext cx="82080" cy="986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82E72D9-7289-4929-AE6B-668C18417680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5936867" y="3674940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20A952A0-67A1-417C-ACBB-EBBCA480F673}"/>
                    </a:ext>
                  </a:extLst>
                </p14:cNvPr>
                <p14:cNvContentPartPr/>
                <p14:nvPr/>
              </p14:nvContentPartPr>
              <p14:xfrm>
                <a:off x="6025067" y="3578100"/>
                <a:ext cx="141120" cy="1371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20A952A0-67A1-417C-ACBB-EBBCA480F673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6020747" y="3573780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28BE3EB3-BDE1-47B5-8E7B-3BA473DF7500}"/>
                    </a:ext>
                  </a:extLst>
                </p14:cNvPr>
                <p14:cNvContentPartPr/>
                <p14:nvPr/>
              </p14:nvContentPartPr>
              <p14:xfrm>
                <a:off x="6148187" y="3507900"/>
                <a:ext cx="150480" cy="986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28BE3EB3-BDE1-47B5-8E7B-3BA473DF7500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6143867" y="3503580"/>
                  <a:ext cx="159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09E34E18-679B-4B9A-AE1D-0FAE638C45BB}"/>
                    </a:ext>
                  </a:extLst>
                </p14:cNvPr>
                <p14:cNvContentPartPr/>
                <p14:nvPr/>
              </p14:nvContentPartPr>
              <p14:xfrm>
                <a:off x="6260867" y="3315660"/>
                <a:ext cx="271800" cy="2149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09E34E18-679B-4B9A-AE1D-0FAE638C45BB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6256547" y="3311340"/>
                  <a:ext cx="280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2C0ABC1F-A7A1-4DD7-81B5-018514551FC6}"/>
                    </a:ext>
                  </a:extLst>
                </p14:cNvPr>
                <p14:cNvContentPartPr/>
                <p14:nvPr/>
              </p14:nvContentPartPr>
              <p14:xfrm>
                <a:off x="5937587" y="3527700"/>
                <a:ext cx="68040" cy="583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2C0ABC1F-A7A1-4DD7-81B5-018514551FC6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933267" y="3523380"/>
                  <a:ext cx="76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4ADD28D8-056D-492D-BCE1-98A263CEA245}"/>
                    </a:ext>
                  </a:extLst>
                </p14:cNvPr>
                <p14:cNvContentPartPr/>
                <p14:nvPr/>
              </p14:nvContentPartPr>
              <p14:xfrm>
                <a:off x="6023627" y="3515820"/>
                <a:ext cx="360" cy="3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4ADD28D8-056D-492D-BCE1-98A263CEA245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019307" y="35115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51D3D946-85CE-4399-A3F0-435C1B07D424}"/>
                    </a:ext>
                  </a:extLst>
                </p14:cNvPr>
                <p14:cNvContentPartPr/>
                <p14:nvPr/>
              </p14:nvContentPartPr>
              <p14:xfrm>
                <a:off x="5463467" y="4302420"/>
                <a:ext cx="225720" cy="22392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51D3D946-85CE-4399-A3F0-435C1B07D424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5459147" y="4298100"/>
                  <a:ext cx="234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D6F0FB8-4806-4B35-B7BF-FB483232A020}"/>
                    </a:ext>
                  </a:extLst>
                </p14:cNvPr>
                <p14:cNvContentPartPr/>
                <p14:nvPr/>
              </p14:nvContentPartPr>
              <p14:xfrm>
                <a:off x="5635907" y="4221420"/>
                <a:ext cx="19800" cy="1584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D6F0FB8-4806-4B35-B7BF-FB483232A020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5631587" y="4217100"/>
                  <a:ext cx="2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51A917A-0DC4-4453-AF61-62712B2F8E1C}"/>
                    </a:ext>
                  </a:extLst>
                </p14:cNvPr>
                <p14:cNvContentPartPr/>
                <p14:nvPr/>
              </p14:nvContentPartPr>
              <p14:xfrm>
                <a:off x="5733107" y="4180380"/>
                <a:ext cx="117360" cy="1094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51A917A-0DC4-4453-AF61-62712B2F8E1C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5728787" y="4176060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5D64125-2B19-4AF7-AB59-EED8B60AF9B6}"/>
                    </a:ext>
                  </a:extLst>
                </p14:cNvPr>
                <p14:cNvContentPartPr/>
                <p14:nvPr/>
              </p14:nvContentPartPr>
              <p14:xfrm>
                <a:off x="5927147" y="3969420"/>
                <a:ext cx="79200" cy="2048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5D64125-2B19-4AF7-AB59-EED8B60AF9B6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5922827" y="3965100"/>
                  <a:ext cx="87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43B2C109-A6A5-4F86-884F-F2FC243A352C}"/>
                    </a:ext>
                  </a:extLst>
                </p14:cNvPr>
                <p14:cNvContentPartPr/>
                <p14:nvPr/>
              </p14:nvContentPartPr>
              <p14:xfrm>
                <a:off x="6031907" y="3948900"/>
                <a:ext cx="82080" cy="1774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43B2C109-A6A5-4F86-884F-F2FC243A352C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6027587" y="3944580"/>
                  <a:ext cx="90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D36D86D-A6AB-4B85-9AE9-0BB8BE3ABFAF}"/>
                    </a:ext>
                  </a:extLst>
                </p14:cNvPr>
                <p14:cNvContentPartPr/>
                <p14:nvPr/>
              </p14:nvContentPartPr>
              <p14:xfrm>
                <a:off x="6113627" y="3872580"/>
                <a:ext cx="173520" cy="1854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D36D86D-A6AB-4B85-9AE9-0BB8BE3ABFAF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6109307" y="3868260"/>
                  <a:ext cx="182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FF5E1AE-C3E4-44A6-AB94-1830F3191B47}"/>
                    </a:ext>
                  </a:extLst>
                </p14:cNvPr>
                <p14:cNvContentPartPr/>
                <p14:nvPr/>
              </p14:nvContentPartPr>
              <p14:xfrm>
                <a:off x="6238907" y="3768900"/>
                <a:ext cx="360" cy="3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FF5E1AE-C3E4-44A6-AB94-1830F3191B47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234587" y="37645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4DDA9B5-340D-4DFE-A995-3D666CF36EFA}"/>
                    </a:ext>
                  </a:extLst>
                </p14:cNvPr>
                <p14:cNvContentPartPr/>
                <p14:nvPr/>
              </p14:nvContentPartPr>
              <p14:xfrm>
                <a:off x="6287867" y="3737220"/>
                <a:ext cx="30240" cy="1929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4DDA9B5-340D-4DFE-A995-3D666CF36EFA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6283547" y="3732900"/>
                  <a:ext cx="38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07BCA8D-01B6-4967-B67E-26DA32EFF219}"/>
                    </a:ext>
                  </a:extLst>
                </p14:cNvPr>
                <p14:cNvContentPartPr/>
                <p14:nvPr/>
              </p14:nvContentPartPr>
              <p14:xfrm>
                <a:off x="6326387" y="3744780"/>
                <a:ext cx="216360" cy="1980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07BCA8D-01B6-4967-B67E-26DA32EFF219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6322067" y="3740460"/>
                  <a:ext cx="225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5A3C23E3-65E3-4CD6-8494-45682DB81A73}"/>
                    </a:ext>
                  </a:extLst>
                </p14:cNvPr>
                <p14:cNvContentPartPr/>
                <p14:nvPr/>
              </p14:nvContentPartPr>
              <p14:xfrm>
                <a:off x="5838227" y="4436700"/>
                <a:ext cx="84960" cy="1270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5A3C23E3-65E3-4CD6-8494-45682DB81A73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5833907" y="4432380"/>
                  <a:ext cx="93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5B90873-0FCE-4C5D-9647-9D06047CC04B}"/>
                    </a:ext>
                  </a:extLst>
                </p14:cNvPr>
                <p14:cNvContentPartPr/>
                <p14:nvPr/>
              </p14:nvContentPartPr>
              <p14:xfrm>
                <a:off x="5940467" y="4304580"/>
                <a:ext cx="171000" cy="1828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5B90873-0FCE-4C5D-9647-9D06047CC04B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5936147" y="4300260"/>
                  <a:ext cx="17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8D68FC5-AEB6-4278-8480-1B1597BE500B}"/>
                    </a:ext>
                  </a:extLst>
                </p14:cNvPr>
                <p14:cNvContentPartPr/>
                <p14:nvPr/>
              </p14:nvContentPartPr>
              <p14:xfrm>
                <a:off x="6155387" y="4230060"/>
                <a:ext cx="101880" cy="11124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8D68FC5-AEB6-4278-8480-1B1597BE500B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151067" y="4225740"/>
                  <a:ext cx="110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68D35938-7547-4B38-A64A-C6B2192B41B1}"/>
                    </a:ext>
                  </a:extLst>
                </p14:cNvPr>
                <p14:cNvContentPartPr/>
                <p14:nvPr/>
              </p14:nvContentPartPr>
              <p14:xfrm>
                <a:off x="6224507" y="4144740"/>
                <a:ext cx="145800" cy="1393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68D35938-7547-4B38-A64A-C6B2192B41B1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220187" y="4140420"/>
                  <a:ext cx="154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C8F96181-6B92-4B7A-9B95-F2A01E6BE907}"/>
                    </a:ext>
                  </a:extLst>
                </p14:cNvPr>
                <p14:cNvContentPartPr/>
                <p14:nvPr/>
              </p14:nvContentPartPr>
              <p14:xfrm>
                <a:off x="6327467" y="4116300"/>
                <a:ext cx="45000" cy="1404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C8F96181-6B92-4B7A-9B95-F2A01E6BE907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6323147" y="4111980"/>
                  <a:ext cx="53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D0CEEC22-7CD7-4EA5-B7FD-E02BB43F957F}"/>
                    </a:ext>
                  </a:extLst>
                </p14:cNvPr>
                <p14:cNvContentPartPr/>
                <p14:nvPr/>
              </p14:nvContentPartPr>
              <p14:xfrm>
                <a:off x="6380387" y="4006140"/>
                <a:ext cx="83520" cy="2062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D0CEEC22-7CD7-4EA5-B7FD-E02BB43F957F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6376067" y="4001820"/>
                  <a:ext cx="92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C29AF8E9-BCBD-4148-AD65-93FDB559DA3D}"/>
                    </a:ext>
                  </a:extLst>
                </p14:cNvPr>
                <p14:cNvContentPartPr/>
                <p14:nvPr/>
              </p14:nvContentPartPr>
              <p14:xfrm>
                <a:off x="6502427" y="4012620"/>
                <a:ext cx="62280" cy="21168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C29AF8E9-BCBD-4148-AD65-93FDB559DA3D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6498107" y="4008300"/>
                  <a:ext cx="70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A78B8FF6-683F-4466-AEA4-01B32176168E}"/>
                    </a:ext>
                  </a:extLst>
                </p14:cNvPr>
                <p14:cNvContentPartPr/>
                <p14:nvPr/>
              </p14:nvContentPartPr>
              <p14:xfrm>
                <a:off x="6568307" y="3927300"/>
                <a:ext cx="108000" cy="1321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A78B8FF6-683F-4466-AEA4-01B32176168E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6563987" y="3922980"/>
                  <a:ext cx="11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54036CD-78C1-4F64-A494-8B1E5B693695}"/>
                    </a:ext>
                  </a:extLst>
                </p14:cNvPr>
                <p14:cNvContentPartPr/>
                <p14:nvPr/>
              </p14:nvContentPartPr>
              <p14:xfrm>
                <a:off x="6692867" y="3817860"/>
                <a:ext cx="89280" cy="13716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54036CD-78C1-4F64-A494-8B1E5B693695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6688547" y="3813540"/>
                  <a:ext cx="97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FCCD7FBB-4AE9-4B32-9CF6-B0060834BA53}"/>
                    </a:ext>
                  </a:extLst>
                </p14:cNvPr>
                <p14:cNvContentPartPr/>
                <p14:nvPr/>
              </p14:nvContentPartPr>
              <p14:xfrm>
                <a:off x="6791867" y="3799140"/>
                <a:ext cx="139680" cy="1152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FCCD7FBB-4AE9-4B32-9CF6-B0060834BA53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6787547" y="3794820"/>
                  <a:ext cx="14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4060828-64C4-4EAA-9992-DF8098793869}"/>
                    </a:ext>
                  </a:extLst>
                </p14:cNvPr>
                <p14:cNvContentPartPr/>
                <p14:nvPr/>
              </p14:nvContentPartPr>
              <p14:xfrm>
                <a:off x="6820667" y="3614820"/>
                <a:ext cx="141840" cy="20376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4060828-64C4-4EAA-9992-DF8098793869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6816347" y="3610500"/>
                  <a:ext cx="150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D562D1B-92E8-4B3B-8A45-735C211FC037}"/>
                    </a:ext>
                  </a:extLst>
                </p14:cNvPr>
                <p14:cNvContentPartPr/>
                <p14:nvPr/>
              </p14:nvContentPartPr>
              <p14:xfrm>
                <a:off x="6922547" y="3801660"/>
                <a:ext cx="91080" cy="11304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D562D1B-92E8-4B3B-8A45-735C211FC037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6918227" y="3797340"/>
                  <a:ext cx="99720" cy="12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994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8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</p:spTree>
    <p:extLst>
      <p:ext uri="{BB962C8B-B14F-4D97-AF65-F5344CB8AC3E}">
        <p14:creationId xmlns:p14="http://schemas.microsoft.com/office/powerpoint/2010/main" val="417973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2331</Words>
  <Application>Microsoft Office PowerPoint</Application>
  <PresentationFormat>Breitbild</PresentationFormat>
  <Paragraphs>676</Paragraphs>
  <Slides>43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Symbol</vt:lpstr>
      <vt:lpstr>Times</vt:lpstr>
      <vt:lpstr>Times New Roman</vt:lpstr>
      <vt:lpstr>Office</vt:lpstr>
      <vt:lpstr>Formel</vt:lpstr>
      <vt:lpstr>Equation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140</cp:revision>
  <dcterms:created xsi:type="dcterms:W3CDTF">2020-09-20T22:46:24Z</dcterms:created>
  <dcterms:modified xsi:type="dcterms:W3CDTF">2023-03-09T10:35:09Z</dcterms:modified>
</cp:coreProperties>
</file>